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4.xml" ContentType="application/vnd.openxmlformats-officedocument.presentationml.notesSlide+xml"/>
  <Override PartName="/ppt/tags/tag14.xml" ContentType="application/vnd.openxmlformats-officedocument.presentationml.tags+xml"/>
  <Override PartName="/ppt/notesSlides/notesSlide5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23.xml" ContentType="application/vnd.openxmlformats-officedocument.presentationml.tags+xml"/>
  <Override PartName="/ppt/notesSlides/notesSlide10.xml" ContentType="application/vnd.openxmlformats-officedocument.presentationml.notesSlide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notesSlides/notesSlide11.xml" ContentType="application/vnd.openxmlformats-officedocument.presentationml.notesSlide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32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notesSlides/notesSlide17.xml" ContentType="application/vnd.openxmlformats-officedocument.presentationml.notesSlide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notesSlides/notesSlide18.xml" ContentType="application/vnd.openxmlformats-officedocument.presentationml.notesSlide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3"/>
  </p:notesMasterIdLst>
  <p:sldIdLst>
    <p:sldId id="258" r:id="rId2"/>
    <p:sldId id="261" r:id="rId3"/>
    <p:sldId id="260" r:id="rId4"/>
    <p:sldId id="263" r:id="rId5"/>
    <p:sldId id="265" r:id="rId6"/>
    <p:sldId id="269" r:id="rId7"/>
    <p:sldId id="267" r:id="rId8"/>
    <p:sldId id="266" r:id="rId9"/>
    <p:sldId id="285" r:id="rId10"/>
    <p:sldId id="262" r:id="rId11"/>
    <p:sldId id="264" r:id="rId12"/>
    <p:sldId id="271" r:id="rId13"/>
    <p:sldId id="286" r:id="rId14"/>
    <p:sldId id="272" r:id="rId15"/>
    <p:sldId id="274" r:id="rId16"/>
    <p:sldId id="278" r:id="rId17"/>
    <p:sldId id="275" r:id="rId18"/>
    <p:sldId id="289" r:id="rId19"/>
    <p:sldId id="288" r:id="rId20"/>
    <p:sldId id="281" r:id="rId21"/>
    <p:sldId id="290" r:id="rId22"/>
  </p:sldIdLst>
  <p:sldSz cx="12192000" cy="6858000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116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827" autoAdjust="0"/>
    <p:restoredTop sz="88209" autoAdjust="0"/>
  </p:normalViewPr>
  <p:slideViewPr>
    <p:cSldViewPr snapToGrid="0">
      <p:cViewPr>
        <p:scale>
          <a:sx n="66" d="100"/>
          <a:sy n="66" d="100"/>
        </p:scale>
        <p:origin x="1638" y="858"/>
      </p:cViewPr>
      <p:guideLst>
        <p:guide pos="3840"/>
        <p:guide orient="horz" pos="116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9272D0-EC5B-491E-AB98-D9DFFCD7C2D2}" type="datetimeFigureOut">
              <a:rPr lang="zh-CN" altLang="en-US" smtClean="0"/>
              <a:pPr/>
              <a:t>2020/3/19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30E0D5-767C-4E77-82C7-FD1AE5E9E7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0393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30E0D5-767C-4E77-82C7-FD1AE5E9E7B2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25904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D30E0D5-767C-4E77-82C7-FD1AE5E9E7B2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10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56326128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30E0D5-767C-4E77-82C7-FD1AE5E9E7B2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86845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30E0D5-767C-4E77-82C7-FD1AE5E9E7B2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727136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D30E0D5-767C-4E77-82C7-FD1AE5E9E7B2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13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50310492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30E0D5-767C-4E77-82C7-FD1AE5E9E7B2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532151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30E0D5-767C-4E77-82C7-FD1AE5E9E7B2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713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D30E0D5-767C-4E77-82C7-FD1AE5E9E7B2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16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93707724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30E0D5-767C-4E77-82C7-FD1AE5E9E7B2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241713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30E0D5-767C-4E77-82C7-FD1AE5E9E7B2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928454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30E0D5-767C-4E77-82C7-FD1AE5E9E7B2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07194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D30E0D5-767C-4E77-82C7-FD1AE5E9E7B2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8372947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D30E0D5-767C-4E77-82C7-FD1AE5E9E7B2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20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739164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D30E0D5-767C-4E77-82C7-FD1AE5E9E7B2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3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3591268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30E0D5-767C-4E77-82C7-FD1AE5E9E7B2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3196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D30E0D5-767C-4E77-82C7-FD1AE5E9E7B2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5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0562168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30E0D5-767C-4E77-82C7-FD1AE5E9E7B2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15385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30E0D5-767C-4E77-82C7-FD1AE5E9E7B2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91192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30E0D5-767C-4E77-82C7-FD1AE5E9E7B2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7467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D30E0D5-767C-4E77-82C7-FD1AE5E9E7B2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9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3178354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Janice作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F228EF-FE0A-4D36-B71B-BEE3126F79F5}" type="datetimeFigureOut">
              <a:rPr lang="zh-CN" altLang="en-US"/>
              <a:pPr>
                <a:defRPr/>
              </a:pPr>
              <a:t>2020/3/19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EB55C5-FDB1-4A96-B015-19B640D6A13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8900" y="-88900"/>
            <a:ext cx="12382500" cy="7035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97931762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810570-9AB4-4ABE-B3B9-8098DD4CA3DE}" type="datetimeFigureOut">
              <a:rPr lang="zh-CN" altLang="en-US"/>
              <a:pPr>
                <a:defRPr/>
              </a:pPr>
              <a:t>2020/3/19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16ED56-3BA1-4D15-9268-C8E0CAFB13A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6121329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572730-FA2F-4247-90E2-BC4DE3705B1E}" type="datetimeFigureOut">
              <a:rPr lang="zh-CN" altLang="en-US"/>
              <a:pPr>
                <a:defRPr/>
              </a:pPr>
              <a:t>2020/3/19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F3D346-E088-472B-957F-ED6C526A487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4900368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EDE856-E426-4E7B-9BED-3AA8D5BE0F23}" type="datetimeFigureOut">
              <a:rPr lang="zh-CN" altLang="en-US"/>
              <a:pPr>
                <a:defRPr/>
              </a:pPr>
              <a:t>2020/3/19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1D6643-1086-46F5-A6CD-CD4251529B7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1803001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4E792E-F015-4F6D-A5B8-4140978AEA48}" type="datetimeFigureOut">
              <a:rPr lang="zh-CN" altLang="en-US"/>
              <a:pPr>
                <a:defRPr/>
              </a:pPr>
              <a:t>2020/3/19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E9E3E3-3993-4F83-9FF1-5C5E9CDB98F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2873497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66A27D-5F81-4547-858C-92D723C83477}" type="datetimeFigureOut">
              <a:rPr lang="zh-CN" altLang="en-US"/>
              <a:pPr>
                <a:defRPr/>
              </a:pPr>
              <a:t>2020/3/19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AB41E7-132A-4E22-879D-9032B189C61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7054815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B6B80D-3E7A-4A84-83F5-ED834ED718DF}" type="datetimeFigureOut">
              <a:rPr lang="zh-CN" altLang="en-US"/>
              <a:pPr>
                <a:defRPr/>
              </a:pPr>
              <a:t>2020/3/19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6FC2C1-EC2D-4C08-A6B3-F5AC8338B56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7448794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9B42D-8FF3-4BE7-8508-302C2DAD49A5}" type="datetimeFigureOut">
              <a:rPr lang="zh-CN" altLang="en-US"/>
              <a:pPr>
                <a:defRPr/>
              </a:pPr>
              <a:t>2020/3/19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5DAE34-7A31-473C-A60B-7F9E51F56B4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8589636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B80600-1283-49A9-AEF6-C57D6DEDC645}" type="datetimeFigureOut">
              <a:rPr lang="zh-CN" altLang="en-US"/>
              <a:pPr>
                <a:defRPr/>
              </a:pPr>
              <a:t>2020/3/19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D2D983-7689-4A95-8325-561C23D1497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5377494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5A590F-D32B-46DB-AE25-D99AEF530275}" type="datetimeFigureOut">
              <a:rPr lang="zh-CN" altLang="en-US"/>
              <a:pPr>
                <a:defRPr/>
              </a:pPr>
              <a:t>2020/3/19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6683F8-7C08-45D3-A64F-22009EE10B4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9176476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9A8165-AF2B-4101-B928-B9A56C01655E}" type="datetimeFigureOut">
              <a:rPr lang="zh-CN" altLang="en-US"/>
              <a:pPr>
                <a:defRPr/>
              </a:pPr>
              <a:t>2020/3/19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C4F4CD-8C25-418B-91C9-0D86F827836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0300740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B67AA92-2928-4F1B-870C-C38641F90320}" type="datetimeFigureOut">
              <a:rPr lang="zh-CN" altLang="en-US"/>
              <a:pPr>
                <a:defRPr/>
              </a:pPr>
              <a:t>2020/3/19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8311C30-B58E-436E-B227-3F21BC65C58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1371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gif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3.gif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Relationship Id="rId9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3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tags" Target="../tags/tag26.xml"/><Relationship Id="rId7" Type="http://schemas.openxmlformats.org/officeDocument/2006/relationships/notesSlide" Target="../notesSlides/notesSlide11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8.xml"/><Relationship Id="rId10" Type="http://schemas.openxmlformats.org/officeDocument/2006/relationships/image" Target="../media/image35.jpeg"/><Relationship Id="rId4" Type="http://schemas.openxmlformats.org/officeDocument/2006/relationships/tags" Target="../tags/tag27.xml"/><Relationship Id="rId9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tags" Target="../tags/tag31.xml"/><Relationship Id="rId7" Type="http://schemas.openxmlformats.org/officeDocument/2006/relationships/image" Target="../media/image36.jpeg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image" Target="../media/image6.jpeg"/><Relationship Id="rId11" Type="http://schemas.openxmlformats.org/officeDocument/2006/relationships/image" Target="../media/image39.png"/><Relationship Id="rId5" Type="http://schemas.openxmlformats.org/officeDocument/2006/relationships/notesSlide" Target="../notesSlides/notesSlide12.xml"/><Relationship Id="rId10" Type="http://schemas.openxmlformats.org/officeDocument/2006/relationships/image" Target="../media/image38.jpeg"/><Relationship Id="rId4" Type="http://schemas.openxmlformats.org/officeDocument/2006/relationships/slideLayout" Target="../slideLayouts/slideLayout1.xml"/><Relationship Id="rId9" Type="http://schemas.microsoft.com/office/2007/relationships/hdphoto" Target="../media/hdphoto3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jpeg"/><Relationship Id="rId5" Type="http://schemas.openxmlformats.org/officeDocument/2006/relationships/image" Target="../media/image2.png"/><Relationship Id="rId4" Type="http://schemas.openxmlformats.org/officeDocument/2006/relationships/image" Target="../media/image27.gi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2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2.xml"/><Relationship Id="rId6" Type="http://schemas.openxmlformats.org/officeDocument/2006/relationships/image" Target="../media/image41.jpeg"/><Relationship Id="rId11" Type="http://schemas.openxmlformats.org/officeDocument/2006/relationships/image" Target="../media/image42.gif"/><Relationship Id="rId5" Type="http://schemas.openxmlformats.org/officeDocument/2006/relationships/image" Target="../media/image18.jpeg"/><Relationship Id="rId10" Type="http://schemas.openxmlformats.org/officeDocument/2006/relationships/image" Target="../media/image27.gif"/><Relationship Id="rId4" Type="http://schemas.openxmlformats.org/officeDocument/2006/relationships/image" Target="../media/image6.jpeg"/><Relationship Id="rId9" Type="http://schemas.openxmlformats.org/officeDocument/2006/relationships/image" Target="../media/image33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image" Target="../media/image6.jpe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eg"/><Relationship Id="rId5" Type="http://schemas.openxmlformats.org/officeDocument/2006/relationships/image" Target="../media/image32.jpeg"/><Relationship Id="rId4" Type="http://schemas.openxmlformats.org/officeDocument/2006/relationships/image" Target="../media/image42.gi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image" Target="../media/image29.jpeg"/><Relationship Id="rId3" Type="http://schemas.openxmlformats.org/officeDocument/2006/relationships/tags" Target="../tags/tag35.xml"/><Relationship Id="rId7" Type="http://schemas.openxmlformats.org/officeDocument/2006/relationships/image" Target="../media/image36.jpeg"/><Relationship Id="rId12" Type="http://schemas.openxmlformats.org/officeDocument/2006/relationships/image" Target="../media/image28.jpeg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6" Type="http://schemas.openxmlformats.org/officeDocument/2006/relationships/image" Target="../media/image6.jpeg"/><Relationship Id="rId11" Type="http://schemas.openxmlformats.org/officeDocument/2006/relationships/image" Target="../media/image32.jpeg"/><Relationship Id="rId5" Type="http://schemas.openxmlformats.org/officeDocument/2006/relationships/notesSlide" Target="../notesSlides/notesSlide17.xml"/><Relationship Id="rId15" Type="http://schemas.openxmlformats.org/officeDocument/2006/relationships/image" Target="../media/image43.jpeg"/><Relationship Id="rId10" Type="http://schemas.openxmlformats.org/officeDocument/2006/relationships/image" Target="../media/image12.jpe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11.jpeg"/><Relationship Id="rId14" Type="http://schemas.openxmlformats.org/officeDocument/2006/relationships/image" Target="../media/image42.gi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gif"/><Relationship Id="rId13" Type="http://schemas.openxmlformats.org/officeDocument/2006/relationships/image" Target="../media/image37.png"/><Relationship Id="rId3" Type="http://schemas.openxmlformats.org/officeDocument/2006/relationships/tags" Target="../tags/tag38.xml"/><Relationship Id="rId7" Type="http://schemas.openxmlformats.org/officeDocument/2006/relationships/image" Target="../media/image6.jpeg"/><Relationship Id="rId12" Type="http://schemas.openxmlformats.org/officeDocument/2006/relationships/image" Target="../media/image29.jpeg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6" Type="http://schemas.openxmlformats.org/officeDocument/2006/relationships/notesSlide" Target="../notesSlides/notesSlide18.xml"/><Relationship Id="rId11" Type="http://schemas.openxmlformats.org/officeDocument/2006/relationships/image" Target="../media/image43.jpeg"/><Relationship Id="rId5" Type="http://schemas.openxmlformats.org/officeDocument/2006/relationships/slideLayout" Target="../slideLayouts/slideLayout1.xml"/><Relationship Id="rId10" Type="http://schemas.openxmlformats.org/officeDocument/2006/relationships/image" Target="../media/image11.jpeg"/><Relationship Id="rId4" Type="http://schemas.openxmlformats.org/officeDocument/2006/relationships/tags" Target="../tags/tag39.xml"/><Relationship Id="rId9" Type="http://schemas.openxmlformats.org/officeDocument/2006/relationships/image" Target="../media/image28.jpeg"/><Relationship Id="rId14" Type="http://schemas.microsoft.com/office/2007/relationships/hdphoto" Target="../media/hdphoto3.wdp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tags" Target="../tags/tag42.xml"/><Relationship Id="rId7" Type="http://schemas.openxmlformats.org/officeDocument/2006/relationships/image" Target="../media/image42.gif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6" Type="http://schemas.openxmlformats.org/officeDocument/2006/relationships/image" Target="../media/image6.jpeg"/><Relationship Id="rId5" Type="http://schemas.openxmlformats.org/officeDocument/2006/relationships/notesSlide" Target="../notesSlides/notesSlide19.xml"/><Relationship Id="rId10" Type="http://schemas.openxmlformats.org/officeDocument/2006/relationships/image" Target="../media/image29.jpe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13" Type="http://schemas.openxmlformats.org/officeDocument/2006/relationships/image" Target="../media/image4.gif"/><Relationship Id="rId18" Type="http://schemas.openxmlformats.org/officeDocument/2006/relationships/image" Target="../media/image13.jpeg"/><Relationship Id="rId26" Type="http://schemas.openxmlformats.org/officeDocument/2006/relationships/image" Target="../media/image21.jpeg"/><Relationship Id="rId3" Type="http://schemas.openxmlformats.org/officeDocument/2006/relationships/tags" Target="../tags/tag6.xml"/><Relationship Id="rId21" Type="http://schemas.openxmlformats.org/officeDocument/2006/relationships/image" Target="../media/image16.jpeg"/><Relationship Id="rId7" Type="http://schemas.openxmlformats.org/officeDocument/2006/relationships/slideLayout" Target="../slideLayouts/slideLayout1.xml"/><Relationship Id="rId12" Type="http://schemas.openxmlformats.org/officeDocument/2006/relationships/image" Target="../media/image9.jpeg"/><Relationship Id="rId17" Type="http://schemas.openxmlformats.org/officeDocument/2006/relationships/image" Target="../media/image12.jpeg"/><Relationship Id="rId25" Type="http://schemas.openxmlformats.org/officeDocument/2006/relationships/image" Target="../media/image20.jpeg"/><Relationship Id="rId2" Type="http://schemas.openxmlformats.org/officeDocument/2006/relationships/tags" Target="../tags/tag5.xml"/><Relationship Id="rId16" Type="http://schemas.openxmlformats.org/officeDocument/2006/relationships/image" Target="../media/image11.jpeg"/><Relationship Id="rId20" Type="http://schemas.openxmlformats.org/officeDocument/2006/relationships/image" Target="../media/image15.jpeg"/><Relationship Id="rId29" Type="http://schemas.openxmlformats.org/officeDocument/2006/relationships/image" Target="../media/image24.jpeg"/><Relationship Id="rId1" Type="http://schemas.openxmlformats.org/officeDocument/2006/relationships/tags" Target="../tags/tag4.xml"/><Relationship Id="rId6" Type="http://schemas.openxmlformats.org/officeDocument/2006/relationships/tags" Target="../tags/tag9.xml"/><Relationship Id="rId11" Type="http://schemas.openxmlformats.org/officeDocument/2006/relationships/image" Target="../media/image8.jpeg"/><Relationship Id="rId24" Type="http://schemas.openxmlformats.org/officeDocument/2006/relationships/image" Target="../media/image19.jpeg"/><Relationship Id="rId5" Type="http://schemas.openxmlformats.org/officeDocument/2006/relationships/tags" Target="../tags/tag8.xml"/><Relationship Id="rId15" Type="http://schemas.openxmlformats.org/officeDocument/2006/relationships/image" Target="../media/image2.png"/><Relationship Id="rId23" Type="http://schemas.openxmlformats.org/officeDocument/2006/relationships/image" Target="../media/image18.jpeg"/><Relationship Id="rId28" Type="http://schemas.openxmlformats.org/officeDocument/2006/relationships/image" Target="../media/image23.jpeg"/><Relationship Id="rId10" Type="http://schemas.openxmlformats.org/officeDocument/2006/relationships/image" Target="../media/image7.png"/><Relationship Id="rId19" Type="http://schemas.openxmlformats.org/officeDocument/2006/relationships/image" Target="../media/image14.jpeg"/><Relationship Id="rId4" Type="http://schemas.openxmlformats.org/officeDocument/2006/relationships/tags" Target="../tags/tag7.xml"/><Relationship Id="rId9" Type="http://schemas.openxmlformats.org/officeDocument/2006/relationships/image" Target="../media/image6.jpeg"/><Relationship Id="rId14" Type="http://schemas.openxmlformats.org/officeDocument/2006/relationships/image" Target="../media/image10.emf"/><Relationship Id="rId22" Type="http://schemas.openxmlformats.org/officeDocument/2006/relationships/image" Target="../media/image17.jpeg"/><Relationship Id="rId27" Type="http://schemas.openxmlformats.org/officeDocument/2006/relationships/image" Target="../media/image22.jpeg"/><Relationship Id="rId30" Type="http://schemas.openxmlformats.org/officeDocument/2006/relationships/image" Target="../media/image2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12.xml"/><Relationship Id="rId7" Type="http://schemas.openxmlformats.org/officeDocument/2006/relationships/image" Target="../media/image6.jpeg"/><Relationship Id="rId12" Type="http://schemas.openxmlformats.org/officeDocument/2006/relationships/image" Target="../media/image26.png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notesSlide" Target="../notesSlides/notesSlide4.xml"/><Relationship Id="rId11" Type="http://schemas.openxmlformats.org/officeDocument/2006/relationships/image" Target="../media/image14.jpeg"/><Relationship Id="rId5" Type="http://schemas.openxmlformats.org/officeDocument/2006/relationships/slideLayout" Target="../slideLayouts/slideLayout1.xml"/><Relationship Id="rId10" Type="http://schemas.openxmlformats.org/officeDocument/2006/relationships/image" Target="../media/image24.jpeg"/><Relationship Id="rId4" Type="http://schemas.openxmlformats.org/officeDocument/2006/relationships/tags" Target="../tags/tag13.xml"/><Relationship Id="rId9" Type="http://schemas.openxmlformats.org/officeDocument/2006/relationships/image" Target="../media/image21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6" Type="http://schemas.openxmlformats.org/officeDocument/2006/relationships/image" Target="../media/image10.emf"/><Relationship Id="rId5" Type="http://schemas.openxmlformats.org/officeDocument/2006/relationships/image" Target="../media/image27.gif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22.xml"/><Relationship Id="rId13" Type="http://schemas.openxmlformats.org/officeDocument/2006/relationships/image" Target="../media/image12.jpeg"/><Relationship Id="rId3" Type="http://schemas.openxmlformats.org/officeDocument/2006/relationships/tags" Target="../tags/tag17.xml"/><Relationship Id="rId7" Type="http://schemas.openxmlformats.org/officeDocument/2006/relationships/tags" Target="../tags/tag21.xml"/><Relationship Id="rId12" Type="http://schemas.openxmlformats.org/officeDocument/2006/relationships/image" Target="../media/image2.png"/><Relationship Id="rId2" Type="http://schemas.openxmlformats.org/officeDocument/2006/relationships/tags" Target="../tags/tag16.xml"/><Relationship Id="rId16" Type="http://schemas.openxmlformats.org/officeDocument/2006/relationships/image" Target="../media/image13.jpeg"/><Relationship Id="rId1" Type="http://schemas.openxmlformats.org/officeDocument/2006/relationships/tags" Target="../tags/tag15.xml"/><Relationship Id="rId6" Type="http://schemas.openxmlformats.org/officeDocument/2006/relationships/tags" Target="../tags/tag20.xml"/><Relationship Id="rId11" Type="http://schemas.openxmlformats.org/officeDocument/2006/relationships/image" Target="../media/image6.jpeg"/><Relationship Id="rId5" Type="http://schemas.openxmlformats.org/officeDocument/2006/relationships/tags" Target="../tags/tag19.xml"/><Relationship Id="rId15" Type="http://schemas.openxmlformats.org/officeDocument/2006/relationships/image" Target="../media/image11.jpeg"/><Relationship Id="rId10" Type="http://schemas.openxmlformats.org/officeDocument/2006/relationships/notesSlide" Target="../notesSlides/notesSlide6.xml"/><Relationship Id="rId4" Type="http://schemas.openxmlformats.org/officeDocument/2006/relationships/tags" Target="../tags/tag18.xml"/><Relationship Id="rId9" Type="http://schemas.openxmlformats.org/officeDocument/2006/relationships/slideLayout" Target="../slideLayouts/slideLayout1.xml"/><Relationship Id="rId1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3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jpeg"/><Relationship Id="rId5" Type="http://schemas.openxmlformats.org/officeDocument/2006/relationships/image" Target="../media/image23.jpe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221578" y="1189307"/>
            <a:ext cx="9748844" cy="221599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lvl="0" algn="ctr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zh-CN" altLang="en-US" sz="13800" b="1" u="none" strike="noStrike" kern="0" cap="none" spc="0" normalizeH="0" baseline="0" noProof="0" dirty="0">
                <a:ln>
                  <a:noFill/>
                </a:ln>
                <a:blipFill dpi="0" rotWithShape="1">
                  <a:blip r:embed="rId5"/>
                  <a:stretch>
                    <a:fillRect/>
                  </a:stretch>
                </a:blipFill>
                <a:effectLst/>
                <a:uLnTx/>
                <a:uFillTx/>
                <a:latin typeface="华文彩云" panose="02010800040101010101" pitchFamily="2" charset="-122"/>
                <a:ea typeface="华文彩云" panose="02010800040101010101" pitchFamily="2" charset="-122"/>
              </a:rPr>
              <a:t>致</a:t>
            </a:r>
            <a:r>
              <a:rPr kumimoji="0" lang="zh-CN" altLang="en-US" sz="6600" b="1" u="none" strike="noStrike" kern="0" cap="none" spc="0" normalizeH="0" baseline="0" noProof="0" dirty="0">
                <a:ln>
                  <a:noFill/>
                </a:ln>
                <a:blipFill dpi="0" rotWithShape="1">
                  <a:blip r:embed="rId5"/>
                  <a:stretch>
                    <a:fillRect/>
                  </a:stretch>
                </a:blipFill>
                <a:effectLst/>
                <a:uLnTx/>
                <a:uFillTx/>
                <a:latin typeface="华文彩云" panose="02010800040101010101" pitchFamily="2" charset="-122"/>
                <a:ea typeface="华文彩云" panose="02010800040101010101" pitchFamily="2" charset="-122"/>
              </a:rPr>
              <a:t>我们即将逝去的青春</a:t>
            </a:r>
          </a:p>
        </p:txBody>
      </p:sp>
      <p:sp>
        <p:nvSpPr>
          <p:cNvPr id="3074" name="TextBox 5" hidden="1"/>
          <p:cNvSpPr txBox="1">
            <a:spLocks noChangeArrowheads="1"/>
          </p:cNvSpPr>
          <p:nvPr/>
        </p:nvSpPr>
        <p:spPr bwMode="auto">
          <a:xfrm>
            <a:off x="3463925" y="1954214"/>
            <a:ext cx="1943100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75" name="矩形 6" hidden="1"/>
          <p:cNvSpPr>
            <a:spLocks noChangeArrowheads="1"/>
          </p:cNvSpPr>
          <p:nvPr/>
        </p:nvSpPr>
        <p:spPr bwMode="auto">
          <a:xfrm>
            <a:off x="3463926" y="3025776"/>
            <a:ext cx="1471613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76" name="矩形 7" hidden="1"/>
          <p:cNvSpPr>
            <a:spLocks noChangeArrowheads="1"/>
          </p:cNvSpPr>
          <p:nvPr/>
        </p:nvSpPr>
        <p:spPr bwMode="auto">
          <a:xfrm>
            <a:off x="3535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77" name="矩形 8" hidden="1"/>
          <p:cNvSpPr>
            <a:spLocks noChangeArrowheads="1"/>
          </p:cNvSpPr>
          <p:nvPr/>
        </p:nvSpPr>
        <p:spPr bwMode="auto">
          <a:xfrm>
            <a:off x="3535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pic>
        <p:nvPicPr>
          <p:cNvPr id="1015" name="图片 10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1530">
            <a:off x="10493394" y="5919426"/>
            <a:ext cx="1707326" cy="853663"/>
          </a:xfrm>
          <a:prstGeom prst="rect">
            <a:avLst/>
          </a:prstGeom>
        </p:spPr>
      </p:pic>
      <p:pic>
        <p:nvPicPr>
          <p:cNvPr id="1016" name="图片 10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8918">
            <a:off x="8540036" y="6055362"/>
            <a:ext cx="2284098" cy="614005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1447446" y="3447367"/>
            <a:ext cx="9297108" cy="200054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lvl="0" algn="ctr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zh-CN" altLang="en-US" sz="4400" b="1" u="none" strike="noStrike" kern="0" cap="none" spc="0" normalizeH="0" baseline="0" noProof="0" dirty="0">
                <a:ln>
                  <a:noFill/>
                </a:ln>
                <a:blipFill dpi="0" rotWithShape="1">
                  <a:blip r:embed="rId5"/>
                  <a:stretch>
                    <a:fillRect/>
                  </a:stretch>
                </a:blipFill>
                <a:effectLst/>
                <a:uLnTx/>
                <a:uFillTx/>
                <a:latin typeface="华文彩云" panose="02010800040101010101" pitchFamily="2" charset="-122"/>
                <a:ea typeface="华文彩云" panose="02010800040101010101" pitchFamily="2" charset="-122"/>
              </a:rPr>
              <a:t>只要心在一起，我们永远同在</a:t>
            </a:r>
            <a:endParaRPr kumimoji="0" lang="en-US" altLang="zh-CN" sz="4400" b="1" u="none" strike="noStrike" kern="0" cap="none" spc="0" normalizeH="0" baseline="0" noProof="0" dirty="0">
              <a:ln>
                <a:noFill/>
              </a:ln>
              <a:blipFill dpi="0" rotWithShape="1">
                <a:blip r:embed="rId5"/>
                <a:stretch>
                  <a:fillRect/>
                </a:stretch>
              </a:blipFill>
              <a:effectLst/>
              <a:uLnTx/>
              <a:uFillTx/>
              <a:latin typeface="华文彩云" panose="02010800040101010101" pitchFamily="2" charset="-122"/>
              <a:ea typeface="华文彩云" panose="02010800040101010101" pitchFamily="2" charset="-122"/>
            </a:endParaRPr>
          </a:p>
          <a:p>
            <a:pPr lvl="0" algn="ctr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zh-CN" altLang="en-US" sz="4000" b="1" u="none" strike="noStrike" kern="0" cap="none" spc="0" normalizeH="0" baseline="0" noProof="0" dirty="0">
                <a:ln>
                  <a:noFill/>
                </a:ln>
                <a:blipFill dpi="0" rotWithShape="1">
                  <a:blip r:embed="rId5"/>
                  <a:stretch>
                    <a:fillRect/>
                  </a:stretch>
                </a:blipFill>
                <a:effectLst/>
                <a:uLnTx/>
                <a:uFillTx/>
                <a:latin typeface="华文彩云" panose="02010800040101010101" pitchFamily="2" charset="-122"/>
                <a:ea typeface="华文彩云" panose="02010800040101010101" pitchFamily="2" charset="-122"/>
              </a:rPr>
              <a:t>毕业了也不说再见</a:t>
            </a:r>
            <a:endParaRPr kumimoji="0" lang="en-US" altLang="zh-CN" sz="4000" b="1" u="none" strike="noStrike" kern="0" cap="none" spc="0" normalizeH="0" baseline="0" noProof="0" dirty="0">
              <a:ln>
                <a:noFill/>
              </a:ln>
              <a:blipFill dpi="0" rotWithShape="1">
                <a:blip r:embed="rId5"/>
                <a:stretch>
                  <a:fillRect/>
                </a:stretch>
              </a:blipFill>
              <a:effectLst/>
              <a:uLnTx/>
              <a:uFillTx/>
              <a:latin typeface="华文彩云" panose="02010800040101010101" pitchFamily="2" charset="-122"/>
              <a:ea typeface="华文彩云" panose="02010800040101010101" pitchFamily="2" charset="-122"/>
            </a:endParaRPr>
          </a:p>
          <a:p>
            <a:pPr lvl="0" algn="ctr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zh-CN" altLang="en-US" sz="3600" b="1" u="none" strike="noStrike" kern="0" cap="none" spc="0" normalizeH="0" baseline="0" noProof="0" dirty="0">
                <a:ln>
                  <a:noFill/>
                </a:ln>
                <a:blipFill dpi="0" rotWithShape="1">
                  <a:blip r:embed="rId5"/>
                  <a:stretch>
                    <a:fillRect/>
                  </a:stretch>
                </a:blipFill>
                <a:effectLst/>
                <a:uLnTx/>
                <a:uFillTx/>
                <a:latin typeface="华文彩云" panose="02010800040101010101" pitchFamily="2" charset="-122"/>
                <a:ea typeface="华文彩云" panose="02010800040101010101" pitchFamily="2" charset="-122"/>
              </a:rPr>
              <a:t>毕业季</a:t>
            </a:r>
          </a:p>
        </p:txBody>
      </p:sp>
      <p:cxnSp>
        <p:nvCxnSpPr>
          <p:cNvPr id="15" name="PA_直接连接符 14"/>
          <p:cNvCxnSpPr>
            <a:cxnSpLocks/>
          </p:cNvCxnSpPr>
          <p:nvPr>
            <p:custDataLst>
              <p:tags r:id="rId2"/>
            </p:custDataLst>
          </p:nvPr>
        </p:nvCxnSpPr>
        <p:spPr>
          <a:xfrm>
            <a:off x="1197600" y="3312602"/>
            <a:ext cx="9796801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组合 27"/>
          <p:cNvGrpSpPr/>
          <p:nvPr/>
        </p:nvGrpSpPr>
        <p:grpSpPr>
          <a:xfrm>
            <a:off x="749339" y="5201064"/>
            <a:ext cx="1185863" cy="1231901"/>
            <a:chOff x="9557697" y="2192855"/>
            <a:chExt cx="1185863" cy="1231901"/>
          </a:xfrm>
        </p:grpSpPr>
        <p:sp>
          <p:nvSpPr>
            <p:cNvPr id="29" name="Freeform 307"/>
            <p:cNvSpPr>
              <a:spLocks noEditPoints="1"/>
            </p:cNvSpPr>
            <p:nvPr/>
          </p:nvSpPr>
          <p:spPr bwMode="auto">
            <a:xfrm>
              <a:off x="9557697" y="2192855"/>
              <a:ext cx="752475" cy="788988"/>
            </a:xfrm>
            <a:custGeom>
              <a:avLst/>
              <a:gdLst>
                <a:gd name="T0" fmla="*/ 29 w 160"/>
                <a:gd name="T1" fmla="*/ 161 h 168"/>
                <a:gd name="T2" fmla="*/ 42 w 160"/>
                <a:gd name="T3" fmla="*/ 117 h 168"/>
                <a:gd name="T4" fmla="*/ 31 w 160"/>
                <a:gd name="T5" fmla="*/ 132 h 168"/>
                <a:gd name="T6" fmla="*/ 18 w 160"/>
                <a:gd name="T7" fmla="*/ 151 h 168"/>
                <a:gd name="T8" fmla="*/ 0 w 160"/>
                <a:gd name="T9" fmla="*/ 133 h 168"/>
                <a:gd name="T10" fmla="*/ 5 w 160"/>
                <a:gd name="T11" fmla="*/ 119 h 168"/>
                <a:gd name="T12" fmla="*/ 9 w 160"/>
                <a:gd name="T13" fmla="*/ 102 h 168"/>
                <a:gd name="T14" fmla="*/ 46 w 160"/>
                <a:gd name="T15" fmla="*/ 0 h 168"/>
                <a:gd name="T16" fmla="*/ 50 w 160"/>
                <a:gd name="T17" fmla="*/ 1 h 168"/>
                <a:gd name="T18" fmla="*/ 80 w 160"/>
                <a:gd name="T19" fmla="*/ 16 h 168"/>
                <a:gd name="T20" fmla="*/ 79 w 160"/>
                <a:gd name="T21" fmla="*/ 20 h 168"/>
                <a:gd name="T22" fmla="*/ 55 w 160"/>
                <a:gd name="T23" fmla="*/ 65 h 168"/>
                <a:gd name="T24" fmla="*/ 44 w 160"/>
                <a:gd name="T25" fmla="*/ 94 h 168"/>
                <a:gd name="T26" fmla="*/ 72 w 160"/>
                <a:gd name="T27" fmla="*/ 67 h 168"/>
                <a:gd name="T28" fmla="*/ 82 w 160"/>
                <a:gd name="T29" fmla="*/ 79 h 168"/>
                <a:gd name="T30" fmla="*/ 70 w 160"/>
                <a:gd name="T31" fmla="*/ 97 h 168"/>
                <a:gd name="T32" fmla="*/ 64 w 160"/>
                <a:gd name="T33" fmla="*/ 117 h 168"/>
                <a:gd name="T34" fmla="*/ 124 w 160"/>
                <a:gd name="T35" fmla="*/ 68 h 168"/>
                <a:gd name="T36" fmla="*/ 137 w 160"/>
                <a:gd name="T37" fmla="*/ 57 h 168"/>
                <a:gd name="T38" fmla="*/ 158 w 160"/>
                <a:gd name="T39" fmla="*/ 74 h 168"/>
                <a:gd name="T40" fmla="*/ 158 w 160"/>
                <a:gd name="T41" fmla="*/ 77 h 168"/>
                <a:gd name="T42" fmla="*/ 50 w 160"/>
                <a:gd name="T43" fmla="*/ 167 h 168"/>
                <a:gd name="T44" fmla="*/ 45 w 160"/>
                <a:gd name="T45" fmla="*/ 168 h 168"/>
                <a:gd name="T46" fmla="*/ 49 w 160"/>
                <a:gd name="T47" fmla="*/ 164 h 168"/>
                <a:gd name="T48" fmla="*/ 74 w 160"/>
                <a:gd name="T49" fmla="*/ 145 h 168"/>
                <a:gd name="T50" fmla="*/ 139 w 160"/>
                <a:gd name="T51" fmla="*/ 61 h 168"/>
                <a:gd name="T52" fmla="*/ 127 w 160"/>
                <a:gd name="T53" fmla="*/ 71 h 168"/>
                <a:gd name="T54" fmla="*/ 63 w 160"/>
                <a:gd name="T55" fmla="*/ 121 h 168"/>
                <a:gd name="T56" fmla="*/ 61 w 160"/>
                <a:gd name="T57" fmla="*/ 119 h 168"/>
                <a:gd name="T58" fmla="*/ 67 w 160"/>
                <a:gd name="T59" fmla="*/ 96 h 168"/>
                <a:gd name="T60" fmla="*/ 78 w 160"/>
                <a:gd name="T61" fmla="*/ 79 h 168"/>
                <a:gd name="T62" fmla="*/ 41 w 160"/>
                <a:gd name="T63" fmla="*/ 103 h 168"/>
                <a:gd name="T64" fmla="*/ 51 w 160"/>
                <a:gd name="T65" fmla="*/ 63 h 168"/>
                <a:gd name="T66" fmla="*/ 66 w 160"/>
                <a:gd name="T67" fmla="*/ 33 h 168"/>
                <a:gd name="T68" fmla="*/ 49 w 160"/>
                <a:gd name="T69" fmla="*/ 3 h 168"/>
                <a:gd name="T70" fmla="*/ 37 w 160"/>
                <a:gd name="T71" fmla="*/ 27 h 168"/>
                <a:gd name="T72" fmla="*/ 8 w 160"/>
                <a:gd name="T73" fmla="*/ 120 h 168"/>
                <a:gd name="T74" fmla="*/ 3 w 160"/>
                <a:gd name="T75" fmla="*/ 133 h 168"/>
                <a:gd name="T76" fmla="*/ 17 w 160"/>
                <a:gd name="T77" fmla="*/ 146 h 168"/>
                <a:gd name="T78" fmla="*/ 28 w 160"/>
                <a:gd name="T79" fmla="*/ 130 h 168"/>
                <a:gd name="T80" fmla="*/ 46 w 160"/>
                <a:gd name="T81" fmla="*/ 111 h 168"/>
                <a:gd name="T82" fmla="*/ 40 w 160"/>
                <a:gd name="T83" fmla="*/ 133 h 168"/>
                <a:gd name="T84" fmla="*/ 45 w 160"/>
                <a:gd name="T85" fmla="*/ 165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60" h="168">
                  <a:moveTo>
                    <a:pt x="30" y="163"/>
                  </a:moveTo>
                  <a:cubicBezTo>
                    <a:pt x="29" y="162"/>
                    <a:pt x="29" y="162"/>
                    <a:pt x="29" y="162"/>
                  </a:cubicBezTo>
                  <a:cubicBezTo>
                    <a:pt x="29" y="161"/>
                    <a:pt x="29" y="161"/>
                    <a:pt x="29" y="161"/>
                  </a:cubicBezTo>
                  <a:cubicBezTo>
                    <a:pt x="31" y="151"/>
                    <a:pt x="34" y="142"/>
                    <a:pt x="37" y="133"/>
                  </a:cubicBezTo>
                  <a:cubicBezTo>
                    <a:pt x="37" y="133"/>
                    <a:pt x="37" y="133"/>
                    <a:pt x="37" y="133"/>
                  </a:cubicBezTo>
                  <a:cubicBezTo>
                    <a:pt x="38" y="127"/>
                    <a:pt x="41" y="122"/>
                    <a:pt x="42" y="117"/>
                  </a:cubicBezTo>
                  <a:cubicBezTo>
                    <a:pt x="42" y="117"/>
                    <a:pt x="42" y="117"/>
                    <a:pt x="42" y="117"/>
                  </a:cubicBezTo>
                  <a:cubicBezTo>
                    <a:pt x="38" y="120"/>
                    <a:pt x="34" y="127"/>
                    <a:pt x="31" y="132"/>
                  </a:cubicBezTo>
                  <a:cubicBezTo>
                    <a:pt x="31" y="132"/>
                    <a:pt x="31" y="132"/>
                    <a:pt x="31" y="132"/>
                  </a:cubicBezTo>
                  <a:cubicBezTo>
                    <a:pt x="27" y="137"/>
                    <a:pt x="24" y="144"/>
                    <a:pt x="19" y="149"/>
                  </a:cubicBezTo>
                  <a:cubicBezTo>
                    <a:pt x="19" y="149"/>
                    <a:pt x="19" y="149"/>
                    <a:pt x="19" y="149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7" y="149"/>
                    <a:pt x="17" y="149"/>
                    <a:pt x="17" y="149"/>
                  </a:cubicBezTo>
                  <a:cubicBezTo>
                    <a:pt x="12" y="145"/>
                    <a:pt x="1" y="143"/>
                    <a:pt x="0" y="133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0" y="127"/>
                    <a:pt x="4" y="122"/>
                    <a:pt x="5" y="119"/>
                  </a:cubicBezTo>
                  <a:cubicBezTo>
                    <a:pt x="5" y="119"/>
                    <a:pt x="5" y="119"/>
                    <a:pt x="5" y="119"/>
                  </a:cubicBezTo>
                  <a:cubicBezTo>
                    <a:pt x="7" y="114"/>
                    <a:pt x="8" y="108"/>
                    <a:pt x="9" y="102"/>
                  </a:cubicBezTo>
                  <a:cubicBezTo>
                    <a:pt x="9" y="102"/>
                    <a:pt x="9" y="102"/>
                    <a:pt x="9" y="102"/>
                  </a:cubicBezTo>
                  <a:cubicBezTo>
                    <a:pt x="15" y="76"/>
                    <a:pt x="21" y="50"/>
                    <a:pt x="34" y="25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8" y="17"/>
                    <a:pt x="45" y="9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9" y="7"/>
                    <a:pt x="70" y="10"/>
                    <a:pt x="80" y="16"/>
                  </a:cubicBezTo>
                  <a:cubicBezTo>
                    <a:pt x="80" y="16"/>
                    <a:pt x="80" y="16"/>
                    <a:pt x="80" y="16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79" y="20"/>
                    <a:pt x="79" y="20"/>
                    <a:pt x="79" y="20"/>
                  </a:cubicBezTo>
                  <a:cubicBezTo>
                    <a:pt x="75" y="20"/>
                    <a:pt x="72" y="29"/>
                    <a:pt x="70" y="34"/>
                  </a:cubicBezTo>
                  <a:cubicBezTo>
                    <a:pt x="70" y="34"/>
                    <a:pt x="70" y="34"/>
                    <a:pt x="70" y="34"/>
                  </a:cubicBezTo>
                  <a:cubicBezTo>
                    <a:pt x="65" y="45"/>
                    <a:pt x="59" y="54"/>
                    <a:pt x="55" y="65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1" y="74"/>
                    <a:pt x="47" y="84"/>
                    <a:pt x="44" y="94"/>
                  </a:cubicBezTo>
                  <a:cubicBezTo>
                    <a:pt x="44" y="94"/>
                    <a:pt x="44" y="94"/>
                    <a:pt x="44" y="94"/>
                  </a:cubicBezTo>
                  <a:cubicBezTo>
                    <a:pt x="53" y="85"/>
                    <a:pt x="63" y="78"/>
                    <a:pt x="71" y="69"/>
                  </a:cubicBezTo>
                  <a:cubicBezTo>
                    <a:pt x="71" y="69"/>
                    <a:pt x="71" y="69"/>
                    <a:pt x="71" y="69"/>
                  </a:cubicBezTo>
                  <a:cubicBezTo>
                    <a:pt x="72" y="67"/>
                    <a:pt x="72" y="67"/>
                    <a:pt x="72" y="67"/>
                  </a:cubicBezTo>
                  <a:cubicBezTo>
                    <a:pt x="73" y="68"/>
                    <a:pt x="73" y="68"/>
                    <a:pt x="73" y="68"/>
                  </a:cubicBezTo>
                  <a:cubicBezTo>
                    <a:pt x="77" y="71"/>
                    <a:pt x="80" y="75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2" y="81"/>
                    <a:pt x="82" y="81"/>
                    <a:pt x="82" y="81"/>
                  </a:cubicBezTo>
                  <a:cubicBezTo>
                    <a:pt x="78" y="82"/>
                    <a:pt x="74" y="89"/>
                    <a:pt x="70" y="97"/>
                  </a:cubicBezTo>
                  <a:cubicBezTo>
                    <a:pt x="70" y="97"/>
                    <a:pt x="70" y="97"/>
                    <a:pt x="70" y="97"/>
                  </a:cubicBezTo>
                  <a:cubicBezTo>
                    <a:pt x="67" y="104"/>
                    <a:pt x="65" y="112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78" y="112"/>
                    <a:pt x="92" y="96"/>
                    <a:pt x="103" y="87"/>
                  </a:cubicBezTo>
                  <a:cubicBezTo>
                    <a:pt x="103" y="87"/>
                    <a:pt x="103" y="87"/>
                    <a:pt x="103" y="87"/>
                  </a:cubicBezTo>
                  <a:cubicBezTo>
                    <a:pt x="111" y="81"/>
                    <a:pt x="117" y="74"/>
                    <a:pt x="124" y="68"/>
                  </a:cubicBezTo>
                  <a:cubicBezTo>
                    <a:pt x="124" y="68"/>
                    <a:pt x="124" y="68"/>
                    <a:pt x="124" y="68"/>
                  </a:cubicBezTo>
                  <a:cubicBezTo>
                    <a:pt x="129" y="64"/>
                    <a:pt x="134" y="62"/>
                    <a:pt x="137" y="57"/>
                  </a:cubicBezTo>
                  <a:cubicBezTo>
                    <a:pt x="137" y="57"/>
                    <a:pt x="137" y="57"/>
                    <a:pt x="137" y="57"/>
                  </a:cubicBezTo>
                  <a:cubicBezTo>
                    <a:pt x="138" y="55"/>
                    <a:pt x="138" y="55"/>
                    <a:pt x="138" y="55"/>
                  </a:cubicBezTo>
                  <a:cubicBezTo>
                    <a:pt x="140" y="57"/>
                    <a:pt x="140" y="57"/>
                    <a:pt x="140" y="57"/>
                  </a:cubicBezTo>
                  <a:cubicBezTo>
                    <a:pt x="146" y="63"/>
                    <a:pt x="152" y="68"/>
                    <a:pt x="158" y="74"/>
                  </a:cubicBezTo>
                  <a:cubicBezTo>
                    <a:pt x="158" y="74"/>
                    <a:pt x="158" y="74"/>
                    <a:pt x="158" y="74"/>
                  </a:cubicBezTo>
                  <a:cubicBezTo>
                    <a:pt x="160" y="75"/>
                    <a:pt x="160" y="75"/>
                    <a:pt x="160" y="75"/>
                  </a:cubicBezTo>
                  <a:cubicBezTo>
                    <a:pt x="158" y="77"/>
                    <a:pt x="158" y="77"/>
                    <a:pt x="158" y="77"/>
                  </a:cubicBezTo>
                  <a:cubicBezTo>
                    <a:pt x="130" y="99"/>
                    <a:pt x="105" y="126"/>
                    <a:pt x="76" y="148"/>
                  </a:cubicBezTo>
                  <a:cubicBezTo>
                    <a:pt x="76" y="148"/>
                    <a:pt x="76" y="148"/>
                    <a:pt x="76" y="148"/>
                  </a:cubicBezTo>
                  <a:cubicBezTo>
                    <a:pt x="69" y="154"/>
                    <a:pt x="59" y="163"/>
                    <a:pt x="50" y="167"/>
                  </a:cubicBezTo>
                  <a:cubicBezTo>
                    <a:pt x="50" y="167"/>
                    <a:pt x="50" y="167"/>
                    <a:pt x="50" y="167"/>
                  </a:cubicBezTo>
                  <a:cubicBezTo>
                    <a:pt x="48" y="168"/>
                    <a:pt x="47" y="168"/>
                    <a:pt x="45" y="168"/>
                  </a:cubicBezTo>
                  <a:cubicBezTo>
                    <a:pt x="45" y="168"/>
                    <a:pt x="45" y="168"/>
                    <a:pt x="45" y="168"/>
                  </a:cubicBezTo>
                  <a:cubicBezTo>
                    <a:pt x="39" y="168"/>
                    <a:pt x="35" y="165"/>
                    <a:pt x="30" y="163"/>
                  </a:cubicBezTo>
                  <a:close/>
                  <a:moveTo>
                    <a:pt x="45" y="165"/>
                  </a:moveTo>
                  <a:cubicBezTo>
                    <a:pt x="46" y="165"/>
                    <a:pt x="47" y="164"/>
                    <a:pt x="49" y="164"/>
                  </a:cubicBezTo>
                  <a:cubicBezTo>
                    <a:pt x="49" y="164"/>
                    <a:pt x="49" y="164"/>
                    <a:pt x="49" y="164"/>
                  </a:cubicBezTo>
                  <a:cubicBezTo>
                    <a:pt x="57" y="161"/>
                    <a:pt x="66" y="151"/>
                    <a:pt x="74" y="145"/>
                  </a:cubicBezTo>
                  <a:cubicBezTo>
                    <a:pt x="74" y="145"/>
                    <a:pt x="74" y="145"/>
                    <a:pt x="74" y="145"/>
                  </a:cubicBezTo>
                  <a:cubicBezTo>
                    <a:pt x="102" y="124"/>
                    <a:pt x="127" y="98"/>
                    <a:pt x="154" y="75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49" y="70"/>
                    <a:pt x="144" y="66"/>
                    <a:pt x="139" y="61"/>
                  </a:cubicBezTo>
                  <a:cubicBezTo>
                    <a:pt x="139" y="61"/>
                    <a:pt x="139" y="61"/>
                    <a:pt x="139" y="61"/>
                  </a:cubicBezTo>
                  <a:cubicBezTo>
                    <a:pt x="135" y="65"/>
                    <a:pt x="130" y="68"/>
                    <a:pt x="127" y="71"/>
                  </a:cubicBezTo>
                  <a:cubicBezTo>
                    <a:pt x="127" y="71"/>
                    <a:pt x="127" y="71"/>
                    <a:pt x="127" y="71"/>
                  </a:cubicBezTo>
                  <a:cubicBezTo>
                    <a:pt x="120" y="77"/>
                    <a:pt x="113" y="83"/>
                    <a:pt x="106" y="89"/>
                  </a:cubicBezTo>
                  <a:cubicBezTo>
                    <a:pt x="106" y="89"/>
                    <a:pt x="106" y="89"/>
                    <a:pt x="106" y="89"/>
                  </a:cubicBezTo>
                  <a:cubicBezTo>
                    <a:pt x="94" y="99"/>
                    <a:pt x="79" y="116"/>
                    <a:pt x="63" y="121"/>
                  </a:cubicBezTo>
                  <a:cubicBezTo>
                    <a:pt x="63" y="121"/>
                    <a:pt x="63" y="121"/>
                    <a:pt x="63" y="121"/>
                  </a:cubicBezTo>
                  <a:cubicBezTo>
                    <a:pt x="61" y="121"/>
                    <a:pt x="61" y="121"/>
                    <a:pt x="61" y="121"/>
                  </a:cubicBezTo>
                  <a:cubicBezTo>
                    <a:pt x="61" y="119"/>
                    <a:pt x="61" y="119"/>
                    <a:pt x="61" y="119"/>
                  </a:cubicBezTo>
                  <a:cubicBezTo>
                    <a:pt x="61" y="119"/>
                    <a:pt x="61" y="118"/>
                    <a:pt x="61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3"/>
                    <a:pt x="63" y="104"/>
                    <a:pt x="67" y="96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70" y="89"/>
                    <a:pt x="74" y="82"/>
                    <a:pt x="78" y="79"/>
                  </a:cubicBezTo>
                  <a:cubicBezTo>
                    <a:pt x="78" y="79"/>
                    <a:pt x="78" y="79"/>
                    <a:pt x="78" y="79"/>
                  </a:cubicBezTo>
                  <a:cubicBezTo>
                    <a:pt x="76" y="77"/>
                    <a:pt x="74" y="74"/>
                    <a:pt x="72" y="72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62" y="84"/>
                    <a:pt x="50" y="91"/>
                    <a:pt x="41" y="103"/>
                  </a:cubicBezTo>
                  <a:cubicBezTo>
                    <a:pt x="41" y="103"/>
                    <a:pt x="41" y="103"/>
                    <a:pt x="41" y="103"/>
                  </a:cubicBezTo>
                  <a:cubicBezTo>
                    <a:pt x="38" y="101"/>
                    <a:pt x="38" y="101"/>
                    <a:pt x="38" y="101"/>
                  </a:cubicBezTo>
                  <a:cubicBezTo>
                    <a:pt x="42" y="89"/>
                    <a:pt x="46" y="76"/>
                    <a:pt x="51" y="63"/>
                  </a:cubicBezTo>
                  <a:cubicBezTo>
                    <a:pt x="51" y="63"/>
                    <a:pt x="51" y="63"/>
                    <a:pt x="51" y="63"/>
                  </a:cubicBezTo>
                  <a:cubicBezTo>
                    <a:pt x="56" y="53"/>
                    <a:pt x="62" y="43"/>
                    <a:pt x="66" y="3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8" y="29"/>
                    <a:pt x="70" y="21"/>
                    <a:pt x="75" y="18"/>
                  </a:cubicBezTo>
                  <a:cubicBezTo>
                    <a:pt x="75" y="18"/>
                    <a:pt x="75" y="18"/>
                    <a:pt x="75" y="18"/>
                  </a:cubicBezTo>
                  <a:cubicBezTo>
                    <a:pt x="67" y="13"/>
                    <a:pt x="57" y="10"/>
                    <a:pt x="49" y="3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7" y="12"/>
                    <a:pt x="41" y="20"/>
                    <a:pt x="37" y="27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25" y="51"/>
                    <a:pt x="18" y="77"/>
                    <a:pt x="13" y="103"/>
                  </a:cubicBezTo>
                  <a:cubicBezTo>
                    <a:pt x="13" y="103"/>
                    <a:pt x="13" y="103"/>
                    <a:pt x="13" y="103"/>
                  </a:cubicBezTo>
                  <a:cubicBezTo>
                    <a:pt x="11" y="109"/>
                    <a:pt x="10" y="115"/>
                    <a:pt x="8" y="120"/>
                  </a:cubicBezTo>
                  <a:cubicBezTo>
                    <a:pt x="8" y="120"/>
                    <a:pt x="8" y="120"/>
                    <a:pt x="8" y="120"/>
                  </a:cubicBezTo>
                  <a:cubicBezTo>
                    <a:pt x="6" y="124"/>
                    <a:pt x="3" y="129"/>
                    <a:pt x="3" y="133"/>
                  </a:cubicBezTo>
                  <a:cubicBezTo>
                    <a:pt x="3" y="133"/>
                    <a:pt x="3" y="133"/>
                    <a:pt x="3" y="133"/>
                  </a:cubicBezTo>
                  <a:cubicBezTo>
                    <a:pt x="3" y="133"/>
                    <a:pt x="3" y="133"/>
                    <a:pt x="3" y="133"/>
                  </a:cubicBezTo>
                  <a:cubicBezTo>
                    <a:pt x="3" y="133"/>
                    <a:pt x="3" y="133"/>
                    <a:pt x="3" y="133"/>
                  </a:cubicBezTo>
                  <a:cubicBezTo>
                    <a:pt x="3" y="138"/>
                    <a:pt x="12" y="142"/>
                    <a:pt x="17" y="146"/>
                  </a:cubicBezTo>
                  <a:cubicBezTo>
                    <a:pt x="17" y="146"/>
                    <a:pt x="17" y="146"/>
                    <a:pt x="17" y="146"/>
                  </a:cubicBezTo>
                  <a:cubicBezTo>
                    <a:pt x="21" y="141"/>
                    <a:pt x="24" y="135"/>
                    <a:pt x="28" y="130"/>
                  </a:cubicBezTo>
                  <a:cubicBezTo>
                    <a:pt x="28" y="130"/>
                    <a:pt x="28" y="130"/>
                    <a:pt x="28" y="130"/>
                  </a:cubicBezTo>
                  <a:cubicBezTo>
                    <a:pt x="32" y="125"/>
                    <a:pt x="36" y="114"/>
                    <a:pt x="44" y="112"/>
                  </a:cubicBezTo>
                  <a:cubicBezTo>
                    <a:pt x="44" y="112"/>
                    <a:pt x="44" y="112"/>
                    <a:pt x="44" y="112"/>
                  </a:cubicBezTo>
                  <a:cubicBezTo>
                    <a:pt x="46" y="111"/>
                    <a:pt x="46" y="111"/>
                    <a:pt x="46" y="111"/>
                  </a:cubicBezTo>
                  <a:cubicBezTo>
                    <a:pt x="46" y="114"/>
                    <a:pt x="46" y="114"/>
                    <a:pt x="46" y="114"/>
                  </a:cubicBezTo>
                  <a:cubicBezTo>
                    <a:pt x="45" y="121"/>
                    <a:pt x="42" y="127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38" y="142"/>
                    <a:pt x="35" y="151"/>
                    <a:pt x="33" y="160"/>
                  </a:cubicBezTo>
                  <a:cubicBezTo>
                    <a:pt x="33" y="160"/>
                    <a:pt x="33" y="160"/>
                    <a:pt x="33" y="160"/>
                  </a:cubicBezTo>
                  <a:cubicBezTo>
                    <a:pt x="37" y="162"/>
                    <a:pt x="41" y="165"/>
                    <a:pt x="45" y="16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08"/>
            <p:cNvSpPr>
              <a:spLocks noEditPoints="1"/>
            </p:cNvSpPr>
            <p:nvPr/>
          </p:nvSpPr>
          <p:spPr bwMode="auto">
            <a:xfrm>
              <a:off x="10000610" y="2821505"/>
              <a:ext cx="300038" cy="330200"/>
            </a:xfrm>
            <a:custGeom>
              <a:avLst/>
              <a:gdLst>
                <a:gd name="T0" fmla="*/ 34 w 64"/>
                <a:gd name="T1" fmla="*/ 70 h 70"/>
                <a:gd name="T2" fmla="*/ 34 w 64"/>
                <a:gd name="T3" fmla="*/ 70 h 70"/>
                <a:gd name="T4" fmla="*/ 3 w 64"/>
                <a:gd name="T5" fmla="*/ 51 h 70"/>
                <a:gd name="T6" fmla="*/ 3 w 64"/>
                <a:gd name="T7" fmla="*/ 51 h 70"/>
                <a:gd name="T8" fmla="*/ 0 w 64"/>
                <a:gd name="T9" fmla="*/ 37 h 70"/>
                <a:gd name="T10" fmla="*/ 0 w 64"/>
                <a:gd name="T11" fmla="*/ 37 h 70"/>
                <a:gd name="T12" fmla="*/ 36 w 64"/>
                <a:gd name="T13" fmla="*/ 0 h 70"/>
                <a:gd name="T14" fmla="*/ 36 w 64"/>
                <a:gd name="T15" fmla="*/ 0 h 70"/>
                <a:gd name="T16" fmla="*/ 55 w 64"/>
                <a:gd name="T17" fmla="*/ 8 h 70"/>
                <a:gd name="T18" fmla="*/ 55 w 64"/>
                <a:gd name="T19" fmla="*/ 8 h 70"/>
                <a:gd name="T20" fmla="*/ 56 w 64"/>
                <a:gd name="T21" fmla="*/ 7 h 70"/>
                <a:gd name="T22" fmla="*/ 64 w 64"/>
                <a:gd name="T23" fmla="*/ 28 h 70"/>
                <a:gd name="T24" fmla="*/ 64 w 64"/>
                <a:gd name="T25" fmla="*/ 28 h 70"/>
                <a:gd name="T26" fmla="*/ 62 w 64"/>
                <a:gd name="T27" fmla="*/ 40 h 70"/>
                <a:gd name="T28" fmla="*/ 62 w 64"/>
                <a:gd name="T29" fmla="*/ 40 h 70"/>
                <a:gd name="T30" fmla="*/ 34 w 64"/>
                <a:gd name="T31" fmla="*/ 70 h 70"/>
                <a:gd name="T32" fmla="*/ 34 w 64"/>
                <a:gd name="T33" fmla="*/ 70 h 70"/>
                <a:gd name="T34" fmla="*/ 34 w 64"/>
                <a:gd name="T35" fmla="*/ 70 h 70"/>
                <a:gd name="T36" fmla="*/ 34 w 64"/>
                <a:gd name="T37" fmla="*/ 67 h 70"/>
                <a:gd name="T38" fmla="*/ 59 w 64"/>
                <a:gd name="T39" fmla="*/ 39 h 70"/>
                <a:gd name="T40" fmla="*/ 59 w 64"/>
                <a:gd name="T41" fmla="*/ 39 h 70"/>
                <a:gd name="T42" fmla="*/ 60 w 64"/>
                <a:gd name="T43" fmla="*/ 28 h 70"/>
                <a:gd name="T44" fmla="*/ 60 w 64"/>
                <a:gd name="T45" fmla="*/ 28 h 70"/>
                <a:gd name="T46" fmla="*/ 54 w 64"/>
                <a:gd name="T47" fmla="*/ 10 h 70"/>
                <a:gd name="T48" fmla="*/ 54 w 64"/>
                <a:gd name="T49" fmla="*/ 10 h 70"/>
                <a:gd name="T50" fmla="*/ 53 w 64"/>
                <a:gd name="T51" fmla="*/ 11 h 70"/>
                <a:gd name="T52" fmla="*/ 36 w 64"/>
                <a:gd name="T53" fmla="*/ 4 h 70"/>
                <a:gd name="T54" fmla="*/ 36 w 64"/>
                <a:gd name="T55" fmla="*/ 4 h 70"/>
                <a:gd name="T56" fmla="*/ 13 w 64"/>
                <a:gd name="T57" fmla="*/ 14 h 70"/>
                <a:gd name="T58" fmla="*/ 13 w 64"/>
                <a:gd name="T59" fmla="*/ 14 h 70"/>
                <a:gd name="T60" fmla="*/ 4 w 64"/>
                <a:gd name="T61" fmla="*/ 37 h 70"/>
                <a:gd name="T62" fmla="*/ 4 w 64"/>
                <a:gd name="T63" fmla="*/ 37 h 70"/>
                <a:gd name="T64" fmla="*/ 6 w 64"/>
                <a:gd name="T65" fmla="*/ 49 h 70"/>
                <a:gd name="T66" fmla="*/ 6 w 64"/>
                <a:gd name="T67" fmla="*/ 49 h 70"/>
                <a:gd name="T68" fmla="*/ 34 w 64"/>
                <a:gd name="T69" fmla="*/ 67 h 70"/>
                <a:gd name="T70" fmla="*/ 34 w 64"/>
                <a:gd name="T71" fmla="*/ 67 h 70"/>
                <a:gd name="T72" fmla="*/ 34 w 64"/>
                <a:gd name="T73" fmla="*/ 67 h 70"/>
                <a:gd name="T74" fmla="*/ 34 w 64"/>
                <a:gd name="T75" fmla="*/ 67 h 70"/>
                <a:gd name="T76" fmla="*/ 34 w 64"/>
                <a:gd name="T77" fmla="*/ 6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4" h="70">
                  <a:moveTo>
                    <a:pt x="34" y="70"/>
                  </a:moveTo>
                  <a:cubicBezTo>
                    <a:pt x="34" y="70"/>
                    <a:pt x="34" y="70"/>
                    <a:pt x="34" y="70"/>
                  </a:cubicBezTo>
                  <a:cubicBezTo>
                    <a:pt x="21" y="70"/>
                    <a:pt x="8" y="62"/>
                    <a:pt x="3" y="51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1" y="46"/>
                    <a:pt x="0" y="42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18"/>
                    <a:pt x="17" y="0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2" y="0"/>
                    <a:pt x="49" y="3"/>
                    <a:pt x="55" y="8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62" y="14"/>
                    <a:pt x="64" y="20"/>
                    <a:pt x="64" y="28"/>
                  </a:cubicBezTo>
                  <a:cubicBezTo>
                    <a:pt x="64" y="28"/>
                    <a:pt x="64" y="28"/>
                    <a:pt x="64" y="28"/>
                  </a:cubicBezTo>
                  <a:cubicBezTo>
                    <a:pt x="64" y="32"/>
                    <a:pt x="63" y="36"/>
                    <a:pt x="62" y="40"/>
                  </a:cubicBezTo>
                  <a:cubicBezTo>
                    <a:pt x="62" y="40"/>
                    <a:pt x="62" y="40"/>
                    <a:pt x="62" y="40"/>
                  </a:cubicBezTo>
                  <a:cubicBezTo>
                    <a:pt x="59" y="54"/>
                    <a:pt x="51" y="70"/>
                    <a:pt x="34" y="70"/>
                  </a:cubicBezTo>
                  <a:cubicBezTo>
                    <a:pt x="34" y="70"/>
                    <a:pt x="34" y="70"/>
                    <a:pt x="34" y="70"/>
                  </a:cubicBezTo>
                  <a:cubicBezTo>
                    <a:pt x="34" y="70"/>
                    <a:pt x="34" y="70"/>
                    <a:pt x="34" y="70"/>
                  </a:cubicBezTo>
                  <a:close/>
                  <a:moveTo>
                    <a:pt x="34" y="67"/>
                  </a:moveTo>
                  <a:cubicBezTo>
                    <a:pt x="48" y="67"/>
                    <a:pt x="55" y="52"/>
                    <a:pt x="59" y="39"/>
                  </a:cubicBezTo>
                  <a:cubicBezTo>
                    <a:pt x="59" y="39"/>
                    <a:pt x="59" y="39"/>
                    <a:pt x="59" y="39"/>
                  </a:cubicBezTo>
                  <a:cubicBezTo>
                    <a:pt x="60" y="35"/>
                    <a:pt x="60" y="31"/>
                    <a:pt x="60" y="28"/>
                  </a:cubicBezTo>
                  <a:cubicBezTo>
                    <a:pt x="60" y="28"/>
                    <a:pt x="60" y="28"/>
                    <a:pt x="60" y="28"/>
                  </a:cubicBezTo>
                  <a:cubicBezTo>
                    <a:pt x="60" y="22"/>
                    <a:pt x="59" y="16"/>
                    <a:pt x="54" y="10"/>
                  </a:cubicBezTo>
                  <a:cubicBezTo>
                    <a:pt x="54" y="10"/>
                    <a:pt x="54" y="10"/>
                    <a:pt x="54" y="10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48" y="6"/>
                    <a:pt x="42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28" y="4"/>
                    <a:pt x="19" y="8"/>
                    <a:pt x="13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7" y="20"/>
                    <a:pt x="4" y="28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41"/>
                    <a:pt x="4" y="45"/>
                    <a:pt x="6" y="49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11" y="59"/>
                    <a:pt x="23" y="67"/>
                    <a:pt x="34" y="67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34" y="67"/>
                    <a:pt x="34" y="67"/>
                    <a:pt x="34" y="6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09"/>
            <p:cNvSpPr>
              <a:spLocks noEditPoints="1"/>
            </p:cNvSpPr>
            <p:nvPr/>
          </p:nvSpPr>
          <p:spPr bwMode="auto">
            <a:xfrm>
              <a:off x="10070460" y="2902468"/>
              <a:ext cx="165100" cy="165100"/>
            </a:xfrm>
            <a:custGeom>
              <a:avLst/>
              <a:gdLst>
                <a:gd name="T0" fmla="*/ 8 w 35"/>
                <a:gd name="T1" fmla="*/ 33 h 35"/>
                <a:gd name="T2" fmla="*/ 0 w 35"/>
                <a:gd name="T3" fmla="*/ 20 h 35"/>
                <a:gd name="T4" fmla="*/ 0 w 35"/>
                <a:gd name="T5" fmla="*/ 20 h 35"/>
                <a:gd name="T6" fmla="*/ 19 w 35"/>
                <a:gd name="T7" fmla="*/ 0 h 35"/>
                <a:gd name="T8" fmla="*/ 19 w 35"/>
                <a:gd name="T9" fmla="*/ 0 h 35"/>
                <a:gd name="T10" fmla="*/ 32 w 35"/>
                <a:gd name="T11" fmla="*/ 7 h 35"/>
                <a:gd name="T12" fmla="*/ 32 w 35"/>
                <a:gd name="T13" fmla="*/ 7 h 35"/>
                <a:gd name="T14" fmla="*/ 32 w 35"/>
                <a:gd name="T15" fmla="*/ 7 h 35"/>
                <a:gd name="T16" fmla="*/ 32 w 35"/>
                <a:gd name="T17" fmla="*/ 7 h 35"/>
                <a:gd name="T18" fmla="*/ 35 w 35"/>
                <a:gd name="T19" fmla="*/ 16 h 35"/>
                <a:gd name="T20" fmla="*/ 35 w 35"/>
                <a:gd name="T21" fmla="*/ 16 h 35"/>
                <a:gd name="T22" fmla="*/ 16 w 35"/>
                <a:gd name="T23" fmla="*/ 35 h 35"/>
                <a:gd name="T24" fmla="*/ 16 w 35"/>
                <a:gd name="T25" fmla="*/ 35 h 35"/>
                <a:gd name="T26" fmla="*/ 8 w 35"/>
                <a:gd name="T27" fmla="*/ 33 h 35"/>
                <a:gd name="T28" fmla="*/ 8 w 35"/>
                <a:gd name="T29" fmla="*/ 9 h 35"/>
                <a:gd name="T30" fmla="*/ 4 w 35"/>
                <a:gd name="T31" fmla="*/ 20 h 35"/>
                <a:gd name="T32" fmla="*/ 4 w 35"/>
                <a:gd name="T33" fmla="*/ 20 h 35"/>
                <a:gd name="T34" fmla="*/ 9 w 35"/>
                <a:gd name="T35" fmla="*/ 30 h 35"/>
                <a:gd name="T36" fmla="*/ 9 w 35"/>
                <a:gd name="T37" fmla="*/ 30 h 35"/>
                <a:gd name="T38" fmla="*/ 16 w 35"/>
                <a:gd name="T39" fmla="*/ 31 h 35"/>
                <a:gd name="T40" fmla="*/ 16 w 35"/>
                <a:gd name="T41" fmla="*/ 31 h 35"/>
                <a:gd name="T42" fmla="*/ 27 w 35"/>
                <a:gd name="T43" fmla="*/ 27 h 35"/>
                <a:gd name="T44" fmla="*/ 27 w 35"/>
                <a:gd name="T45" fmla="*/ 27 h 35"/>
                <a:gd name="T46" fmla="*/ 32 w 35"/>
                <a:gd name="T47" fmla="*/ 16 h 35"/>
                <a:gd name="T48" fmla="*/ 32 w 35"/>
                <a:gd name="T49" fmla="*/ 16 h 35"/>
                <a:gd name="T50" fmla="*/ 27 w 35"/>
                <a:gd name="T51" fmla="*/ 7 h 35"/>
                <a:gd name="T52" fmla="*/ 27 w 35"/>
                <a:gd name="T53" fmla="*/ 7 h 35"/>
                <a:gd name="T54" fmla="*/ 28 w 35"/>
                <a:gd name="T55" fmla="*/ 7 h 35"/>
                <a:gd name="T56" fmla="*/ 19 w 35"/>
                <a:gd name="T57" fmla="*/ 4 h 35"/>
                <a:gd name="T58" fmla="*/ 19 w 35"/>
                <a:gd name="T59" fmla="*/ 4 h 35"/>
                <a:gd name="T60" fmla="*/ 19 w 35"/>
                <a:gd name="T61" fmla="*/ 4 h 35"/>
                <a:gd name="T62" fmla="*/ 19 w 35"/>
                <a:gd name="T63" fmla="*/ 4 h 35"/>
                <a:gd name="T64" fmla="*/ 8 w 35"/>
                <a:gd name="T65" fmla="*/ 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" h="35">
                  <a:moveTo>
                    <a:pt x="8" y="33"/>
                  </a:moveTo>
                  <a:cubicBezTo>
                    <a:pt x="2" y="29"/>
                    <a:pt x="0" y="24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0"/>
                    <a:pt x="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3" y="0"/>
                    <a:pt x="28" y="2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4" y="10"/>
                    <a:pt x="35" y="13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26"/>
                    <a:pt x="26" y="35"/>
                    <a:pt x="16" y="35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3" y="35"/>
                    <a:pt x="10" y="34"/>
                    <a:pt x="8" y="33"/>
                  </a:cubicBezTo>
                  <a:close/>
                  <a:moveTo>
                    <a:pt x="8" y="9"/>
                  </a:moveTo>
                  <a:cubicBezTo>
                    <a:pt x="5" y="12"/>
                    <a:pt x="4" y="16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3"/>
                    <a:pt x="5" y="27"/>
                    <a:pt x="9" y="3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12" y="31"/>
                    <a:pt x="14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20" y="31"/>
                    <a:pt x="24" y="30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30" y="24"/>
                    <a:pt x="32" y="20"/>
                    <a:pt x="32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13"/>
                    <a:pt x="30" y="10"/>
                    <a:pt x="2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5" y="5"/>
                    <a:pt x="22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5" y="4"/>
                    <a:pt x="11" y="6"/>
                    <a:pt x="8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10"/>
            <p:cNvSpPr>
              <a:spLocks noEditPoints="1"/>
            </p:cNvSpPr>
            <p:nvPr/>
          </p:nvSpPr>
          <p:spPr bwMode="auto">
            <a:xfrm>
              <a:off x="10286360" y="2967555"/>
              <a:ext cx="404813" cy="438150"/>
            </a:xfrm>
            <a:custGeom>
              <a:avLst/>
              <a:gdLst>
                <a:gd name="T0" fmla="*/ 22 w 86"/>
                <a:gd name="T1" fmla="*/ 86 h 93"/>
                <a:gd name="T2" fmla="*/ 25 w 86"/>
                <a:gd name="T3" fmla="*/ 77 h 93"/>
                <a:gd name="T4" fmla="*/ 31 w 86"/>
                <a:gd name="T5" fmla="*/ 61 h 93"/>
                <a:gd name="T6" fmla="*/ 27 w 86"/>
                <a:gd name="T7" fmla="*/ 56 h 93"/>
                <a:gd name="T8" fmla="*/ 12 w 86"/>
                <a:gd name="T9" fmla="*/ 79 h 93"/>
                <a:gd name="T10" fmla="*/ 11 w 86"/>
                <a:gd name="T11" fmla="*/ 80 h 93"/>
                <a:gd name="T12" fmla="*/ 2 w 86"/>
                <a:gd name="T13" fmla="*/ 75 h 93"/>
                <a:gd name="T14" fmla="*/ 0 w 86"/>
                <a:gd name="T15" fmla="*/ 74 h 93"/>
                <a:gd name="T16" fmla="*/ 18 w 86"/>
                <a:gd name="T17" fmla="*/ 13 h 93"/>
                <a:gd name="T18" fmla="*/ 23 w 86"/>
                <a:gd name="T19" fmla="*/ 1 h 93"/>
                <a:gd name="T20" fmla="*/ 24 w 86"/>
                <a:gd name="T21" fmla="*/ 0 h 93"/>
                <a:gd name="T22" fmla="*/ 24 w 86"/>
                <a:gd name="T23" fmla="*/ 0 h 93"/>
                <a:gd name="T24" fmla="*/ 36 w 86"/>
                <a:gd name="T25" fmla="*/ 2 h 93"/>
                <a:gd name="T26" fmla="*/ 37 w 86"/>
                <a:gd name="T27" fmla="*/ 5 h 93"/>
                <a:gd name="T28" fmla="*/ 31 w 86"/>
                <a:gd name="T29" fmla="*/ 36 h 93"/>
                <a:gd name="T30" fmla="*/ 43 w 86"/>
                <a:gd name="T31" fmla="*/ 25 h 93"/>
                <a:gd name="T32" fmla="*/ 45 w 86"/>
                <a:gd name="T33" fmla="*/ 25 h 93"/>
                <a:gd name="T34" fmla="*/ 53 w 86"/>
                <a:gd name="T35" fmla="*/ 37 h 93"/>
                <a:gd name="T36" fmla="*/ 51 w 86"/>
                <a:gd name="T37" fmla="*/ 43 h 93"/>
                <a:gd name="T38" fmla="*/ 63 w 86"/>
                <a:gd name="T39" fmla="*/ 34 h 93"/>
                <a:gd name="T40" fmla="*/ 70 w 86"/>
                <a:gd name="T41" fmla="*/ 31 h 93"/>
                <a:gd name="T42" fmla="*/ 85 w 86"/>
                <a:gd name="T43" fmla="*/ 40 h 93"/>
                <a:gd name="T44" fmla="*/ 86 w 86"/>
                <a:gd name="T45" fmla="*/ 42 h 93"/>
                <a:gd name="T46" fmla="*/ 59 w 86"/>
                <a:gd name="T47" fmla="*/ 64 h 93"/>
                <a:gd name="T48" fmla="*/ 30 w 86"/>
                <a:gd name="T49" fmla="*/ 92 h 93"/>
                <a:gd name="T50" fmla="*/ 28 w 86"/>
                <a:gd name="T51" fmla="*/ 93 h 93"/>
                <a:gd name="T52" fmla="*/ 35 w 86"/>
                <a:gd name="T53" fmla="*/ 60 h 93"/>
                <a:gd name="T54" fmla="*/ 35 w 86"/>
                <a:gd name="T55" fmla="*/ 61 h 93"/>
                <a:gd name="T56" fmla="*/ 28 w 86"/>
                <a:gd name="T57" fmla="*/ 79 h 93"/>
                <a:gd name="T58" fmla="*/ 26 w 86"/>
                <a:gd name="T59" fmla="*/ 86 h 93"/>
                <a:gd name="T60" fmla="*/ 28 w 86"/>
                <a:gd name="T61" fmla="*/ 89 h 93"/>
                <a:gd name="T62" fmla="*/ 57 w 86"/>
                <a:gd name="T63" fmla="*/ 61 h 93"/>
                <a:gd name="T64" fmla="*/ 82 w 86"/>
                <a:gd name="T65" fmla="*/ 42 h 93"/>
                <a:gd name="T66" fmla="*/ 70 w 86"/>
                <a:gd name="T67" fmla="*/ 35 h 93"/>
                <a:gd name="T68" fmla="*/ 65 w 86"/>
                <a:gd name="T69" fmla="*/ 36 h 93"/>
                <a:gd name="T70" fmla="*/ 46 w 86"/>
                <a:gd name="T71" fmla="*/ 52 h 93"/>
                <a:gd name="T72" fmla="*/ 44 w 86"/>
                <a:gd name="T73" fmla="*/ 50 h 93"/>
                <a:gd name="T74" fmla="*/ 49 w 86"/>
                <a:gd name="T75" fmla="*/ 37 h 93"/>
                <a:gd name="T76" fmla="*/ 44 w 86"/>
                <a:gd name="T77" fmla="*/ 29 h 93"/>
                <a:gd name="T78" fmla="*/ 30 w 86"/>
                <a:gd name="T79" fmla="*/ 41 h 93"/>
                <a:gd name="T80" fmla="*/ 28 w 86"/>
                <a:gd name="T81" fmla="*/ 39 h 93"/>
                <a:gd name="T82" fmla="*/ 28 w 86"/>
                <a:gd name="T83" fmla="*/ 38 h 93"/>
                <a:gd name="T84" fmla="*/ 33 w 86"/>
                <a:gd name="T85" fmla="*/ 5 h 93"/>
                <a:gd name="T86" fmla="*/ 25 w 86"/>
                <a:gd name="T87" fmla="*/ 4 h 93"/>
                <a:gd name="T88" fmla="*/ 24 w 86"/>
                <a:gd name="T89" fmla="*/ 5 h 93"/>
                <a:gd name="T90" fmla="*/ 22 w 86"/>
                <a:gd name="T91" fmla="*/ 13 h 93"/>
                <a:gd name="T92" fmla="*/ 15 w 86"/>
                <a:gd name="T93" fmla="*/ 35 h 93"/>
                <a:gd name="T94" fmla="*/ 4 w 86"/>
                <a:gd name="T95" fmla="*/ 72 h 93"/>
                <a:gd name="T96" fmla="*/ 10 w 86"/>
                <a:gd name="T97" fmla="*/ 76 h 93"/>
                <a:gd name="T98" fmla="*/ 25 w 86"/>
                <a:gd name="T99" fmla="*/ 52 h 93"/>
                <a:gd name="T100" fmla="*/ 28 w 86"/>
                <a:gd name="T101" fmla="*/ 52 h 93"/>
                <a:gd name="T102" fmla="*/ 23 w 86"/>
                <a:gd name="T103" fmla="*/ 3 h 93"/>
                <a:gd name="T104" fmla="*/ 23 w 86"/>
                <a:gd name="T105" fmla="*/ 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6" h="93">
                  <a:moveTo>
                    <a:pt x="28" y="93"/>
                  </a:moveTo>
                  <a:cubicBezTo>
                    <a:pt x="24" y="91"/>
                    <a:pt x="22" y="89"/>
                    <a:pt x="22" y="86"/>
                  </a:cubicBezTo>
                  <a:cubicBezTo>
                    <a:pt x="22" y="86"/>
                    <a:pt x="22" y="86"/>
                    <a:pt x="22" y="86"/>
                  </a:cubicBezTo>
                  <a:cubicBezTo>
                    <a:pt x="22" y="83"/>
                    <a:pt x="24" y="81"/>
                    <a:pt x="25" y="77"/>
                  </a:cubicBezTo>
                  <a:cubicBezTo>
                    <a:pt x="25" y="77"/>
                    <a:pt x="25" y="77"/>
                    <a:pt x="25" y="77"/>
                  </a:cubicBezTo>
                  <a:cubicBezTo>
                    <a:pt x="27" y="72"/>
                    <a:pt x="29" y="66"/>
                    <a:pt x="31" y="61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0" y="59"/>
                    <a:pt x="28" y="57"/>
                    <a:pt x="27" y="56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21" y="63"/>
                    <a:pt x="18" y="72"/>
                    <a:pt x="12" y="79"/>
                  </a:cubicBezTo>
                  <a:cubicBezTo>
                    <a:pt x="12" y="79"/>
                    <a:pt x="12" y="79"/>
                    <a:pt x="12" y="79"/>
                  </a:cubicBezTo>
                  <a:cubicBezTo>
                    <a:pt x="11" y="80"/>
                    <a:pt x="11" y="80"/>
                    <a:pt x="11" y="80"/>
                  </a:cubicBezTo>
                  <a:cubicBezTo>
                    <a:pt x="10" y="80"/>
                    <a:pt x="10" y="80"/>
                    <a:pt x="10" y="80"/>
                  </a:cubicBezTo>
                  <a:cubicBezTo>
                    <a:pt x="7" y="78"/>
                    <a:pt x="4" y="75"/>
                    <a:pt x="2" y="75"/>
                  </a:cubicBezTo>
                  <a:cubicBezTo>
                    <a:pt x="2" y="75"/>
                    <a:pt x="2" y="75"/>
                    <a:pt x="2" y="75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2" y="66"/>
                    <a:pt x="12" y="32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20" y="7"/>
                    <a:pt x="21" y="3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7" y="1"/>
                    <a:pt x="32" y="1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3" y="15"/>
                    <a:pt x="31" y="25"/>
                    <a:pt x="31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5" y="32"/>
                    <a:pt x="38" y="28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50" y="28"/>
                    <a:pt x="53" y="32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9"/>
                    <a:pt x="52" y="41"/>
                    <a:pt x="51" y="43"/>
                  </a:cubicBezTo>
                  <a:cubicBezTo>
                    <a:pt x="51" y="43"/>
                    <a:pt x="51" y="43"/>
                    <a:pt x="51" y="43"/>
                  </a:cubicBezTo>
                  <a:cubicBezTo>
                    <a:pt x="55" y="40"/>
                    <a:pt x="59" y="36"/>
                    <a:pt x="63" y="34"/>
                  </a:cubicBezTo>
                  <a:cubicBezTo>
                    <a:pt x="63" y="34"/>
                    <a:pt x="63" y="34"/>
                    <a:pt x="63" y="34"/>
                  </a:cubicBezTo>
                  <a:cubicBezTo>
                    <a:pt x="65" y="32"/>
                    <a:pt x="68" y="31"/>
                    <a:pt x="70" y="31"/>
                  </a:cubicBezTo>
                  <a:cubicBezTo>
                    <a:pt x="70" y="31"/>
                    <a:pt x="70" y="31"/>
                    <a:pt x="70" y="31"/>
                  </a:cubicBezTo>
                  <a:cubicBezTo>
                    <a:pt x="76" y="31"/>
                    <a:pt x="80" y="36"/>
                    <a:pt x="85" y="40"/>
                  </a:cubicBezTo>
                  <a:cubicBezTo>
                    <a:pt x="85" y="40"/>
                    <a:pt x="85" y="40"/>
                    <a:pt x="85" y="40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6" y="42"/>
                    <a:pt x="86" y="42"/>
                    <a:pt x="86" y="42"/>
                  </a:cubicBezTo>
                  <a:cubicBezTo>
                    <a:pt x="81" y="51"/>
                    <a:pt x="66" y="59"/>
                    <a:pt x="59" y="64"/>
                  </a:cubicBezTo>
                  <a:cubicBezTo>
                    <a:pt x="59" y="64"/>
                    <a:pt x="59" y="64"/>
                    <a:pt x="59" y="64"/>
                  </a:cubicBezTo>
                  <a:cubicBezTo>
                    <a:pt x="47" y="73"/>
                    <a:pt x="39" y="81"/>
                    <a:pt x="30" y="92"/>
                  </a:cubicBezTo>
                  <a:cubicBezTo>
                    <a:pt x="30" y="92"/>
                    <a:pt x="30" y="92"/>
                    <a:pt x="30" y="92"/>
                  </a:cubicBezTo>
                  <a:cubicBezTo>
                    <a:pt x="29" y="93"/>
                    <a:pt x="29" y="93"/>
                    <a:pt x="29" y="93"/>
                  </a:cubicBezTo>
                  <a:cubicBezTo>
                    <a:pt x="28" y="93"/>
                    <a:pt x="28" y="93"/>
                    <a:pt x="28" y="93"/>
                  </a:cubicBezTo>
                  <a:close/>
                  <a:moveTo>
                    <a:pt x="28" y="52"/>
                  </a:moveTo>
                  <a:cubicBezTo>
                    <a:pt x="30" y="54"/>
                    <a:pt x="33" y="56"/>
                    <a:pt x="35" y="60"/>
                  </a:cubicBezTo>
                  <a:cubicBezTo>
                    <a:pt x="35" y="60"/>
                    <a:pt x="35" y="60"/>
                    <a:pt x="35" y="60"/>
                  </a:cubicBezTo>
                  <a:cubicBezTo>
                    <a:pt x="35" y="61"/>
                    <a:pt x="35" y="61"/>
                    <a:pt x="35" y="61"/>
                  </a:cubicBezTo>
                  <a:cubicBezTo>
                    <a:pt x="35" y="61"/>
                    <a:pt x="35" y="61"/>
                    <a:pt x="35" y="61"/>
                  </a:cubicBezTo>
                  <a:cubicBezTo>
                    <a:pt x="32" y="67"/>
                    <a:pt x="30" y="73"/>
                    <a:pt x="28" y="79"/>
                  </a:cubicBezTo>
                  <a:cubicBezTo>
                    <a:pt x="28" y="79"/>
                    <a:pt x="28" y="79"/>
                    <a:pt x="28" y="79"/>
                  </a:cubicBezTo>
                  <a:cubicBezTo>
                    <a:pt x="27" y="82"/>
                    <a:pt x="26" y="84"/>
                    <a:pt x="26" y="86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6" y="87"/>
                    <a:pt x="26" y="88"/>
                    <a:pt x="28" y="89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7" y="79"/>
                    <a:pt x="45" y="70"/>
                    <a:pt x="57" y="61"/>
                  </a:cubicBezTo>
                  <a:cubicBezTo>
                    <a:pt x="57" y="61"/>
                    <a:pt x="57" y="61"/>
                    <a:pt x="57" y="61"/>
                  </a:cubicBezTo>
                  <a:cubicBezTo>
                    <a:pt x="64" y="57"/>
                    <a:pt x="77" y="49"/>
                    <a:pt x="82" y="42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77" y="38"/>
                    <a:pt x="73" y="35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68" y="35"/>
                    <a:pt x="67" y="35"/>
                    <a:pt x="65" y="36"/>
                  </a:cubicBezTo>
                  <a:cubicBezTo>
                    <a:pt x="65" y="36"/>
                    <a:pt x="65" y="36"/>
                    <a:pt x="65" y="36"/>
                  </a:cubicBezTo>
                  <a:cubicBezTo>
                    <a:pt x="59" y="41"/>
                    <a:pt x="53" y="47"/>
                    <a:pt x="46" y="52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7" y="45"/>
                    <a:pt x="49" y="40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49" y="34"/>
                    <a:pt x="48" y="31"/>
                    <a:pt x="44" y="29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39" y="31"/>
                    <a:pt x="36" y="37"/>
                    <a:pt x="30" y="41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28" y="39"/>
                    <a:pt x="28" y="38"/>
                    <a:pt x="28" y="38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8" y="27"/>
                    <a:pt x="29" y="16"/>
                    <a:pt x="33" y="5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1" y="5"/>
                    <a:pt x="28" y="5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5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7"/>
                    <a:pt x="23" y="10"/>
                    <a:pt x="22" y="13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0" y="18"/>
                    <a:pt x="17" y="26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0" y="50"/>
                    <a:pt x="6" y="66"/>
                    <a:pt x="4" y="72"/>
                  </a:cubicBezTo>
                  <a:cubicBezTo>
                    <a:pt x="4" y="72"/>
                    <a:pt x="4" y="72"/>
                    <a:pt x="4" y="72"/>
                  </a:cubicBezTo>
                  <a:cubicBezTo>
                    <a:pt x="7" y="73"/>
                    <a:pt x="9" y="74"/>
                    <a:pt x="10" y="76"/>
                  </a:cubicBezTo>
                  <a:cubicBezTo>
                    <a:pt x="10" y="76"/>
                    <a:pt x="10" y="76"/>
                    <a:pt x="10" y="76"/>
                  </a:cubicBezTo>
                  <a:cubicBezTo>
                    <a:pt x="16" y="69"/>
                    <a:pt x="19" y="60"/>
                    <a:pt x="25" y="52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6" y="51"/>
                    <a:pt x="26" y="51"/>
                    <a:pt x="26" y="51"/>
                  </a:cubicBezTo>
                  <a:cubicBezTo>
                    <a:pt x="28" y="52"/>
                    <a:pt x="28" y="52"/>
                    <a:pt x="28" y="52"/>
                  </a:cubicBezTo>
                  <a:close/>
                  <a:moveTo>
                    <a:pt x="23" y="4"/>
                  </a:moveTo>
                  <a:cubicBezTo>
                    <a:pt x="23" y="3"/>
                    <a:pt x="23" y="3"/>
                    <a:pt x="23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4"/>
                    <a:pt x="23" y="4"/>
                    <a:pt x="23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11"/>
            <p:cNvSpPr>
              <a:spLocks noEditPoints="1"/>
            </p:cNvSpPr>
            <p:nvPr/>
          </p:nvSpPr>
          <p:spPr bwMode="auto">
            <a:xfrm>
              <a:off x="10408597" y="3156468"/>
              <a:ext cx="334963" cy="268288"/>
            </a:xfrm>
            <a:custGeom>
              <a:avLst/>
              <a:gdLst>
                <a:gd name="T0" fmla="*/ 9 w 71"/>
                <a:gd name="T1" fmla="*/ 57 h 57"/>
                <a:gd name="T2" fmla="*/ 0 w 71"/>
                <a:gd name="T3" fmla="*/ 53 h 57"/>
                <a:gd name="T4" fmla="*/ 0 w 71"/>
                <a:gd name="T5" fmla="*/ 53 h 57"/>
                <a:gd name="T6" fmla="*/ 1 w 71"/>
                <a:gd name="T7" fmla="*/ 49 h 57"/>
                <a:gd name="T8" fmla="*/ 10 w 71"/>
                <a:gd name="T9" fmla="*/ 53 h 57"/>
                <a:gd name="T10" fmla="*/ 10 w 71"/>
                <a:gd name="T11" fmla="*/ 53 h 57"/>
                <a:gd name="T12" fmla="*/ 34 w 71"/>
                <a:gd name="T13" fmla="*/ 27 h 57"/>
                <a:gd name="T14" fmla="*/ 34 w 71"/>
                <a:gd name="T15" fmla="*/ 27 h 57"/>
                <a:gd name="T16" fmla="*/ 63 w 71"/>
                <a:gd name="T17" fmla="*/ 5 h 57"/>
                <a:gd name="T18" fmla="*/ 63 w 71"/>
                <a:gd name="T19" fmla="*/ 5 h 57"/>
                <a:gd name="T20" fmla="*/ 56 w 71"/>
                <a:gd name="T21" fmla="*/ 3 h 57"/>
                <a:gd name="T22" fmla="*/ 56 w 71"/>
                <a:gd name="T23" fmla="*/ 3 h 57"/>
                <a:gd name="T24" fmla="*/ 57 w 71"/>
                <a:gd name="T25" fmla="*/ 0 h 57"/>
                <a:gd name="T26" fmla="*/ 67 w 71"/>
                <a:gd name="T27" fmla="*/ 2 h 57"/>
                <a:gd name="T28" fmla="*/ 67 w 71"/>
                <a:gd name="T29" fmla="*/ 2 h 57"/>
                <a:gd name="T30" fmla="*/ 71 w 71"/>
                <a:gd name="T31" fmla="*/ 2 h 57"/>
                <a:gd name="T32" fmla="*/ 68 w 71"/>
                <a:gd name="T33" fmla="*/ 5 h 57"/>
                <a:gd name="T34" fmla="*/ 37 w 71"/>
                <a:gd name="T35" fmla="*/ 30 h 57"/>
                <a:gd name="T36" fmla="*/ 37 w 71"/>
                <a:gd name="T37" fmla="*/ 30 h 57"/>
                <a:gd name="T38" fmla="*/ 11 w 71"/>
                <a:gd name="T39" fmla="*/ 56 h 57"/>
                <a:gd name="T40" fmla="*/ 11 w 71"/>
                <a:gd name="T41" fmla="*/ 56 h 57"/>
                <a:gd name="T42" fmla="*/ 11 w 71"/>
                <a:gd name="T43" fmla="*/ 57 h 57"/>
                <a:gd name="T44" fmla="*/ 9 w 71"/>
                <a:gd name="T45" fmla="*/ 57 h 57"/>
                <a:gd name="T46" fmla="*/ 56 w 71"/>
                <a:gd name="T47" fmla="*/ 3 h 57"/>
                <a:gd name="T48" fmla="*/ 56 w 71"/>
                <a:gd name="T49" fmla="*/ 3 h 57"/>
                <a:gd name="T50" fmla="*/ 56 w 71"/>
                <a:gd name="T51" fmla="*/ 3 h 57"/>
                <a:gd name="T52" fmla="*/ 56 w 71"/>
                <a:gd name="T53" fmla="*/ 3 h 57"/>
                <a:gd name="T54" fmla="*/ 56 w 71"/>
                <a:gd name="T55" fmla="*/ 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1" h="57">
                  <a:moveTo>
                    <a:pt x="9" y="57"/>
                  </a:moveTo>
                  <a:cubicBezTo>
                    <a:pt x="6" y="55"/>
                    <a:pt x="3" y="54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4" y="51"/>
                    <a:pt x="7" y="52"/>
                    <a:pt x="10" y="53"/>
                  </a:cubicBezTo>
                  <a:cubicBezTo>
                    <a:pt x="10" y="53"/>
                    <a:pt x="10" y="53"/>
                    <a:pt x="10" y="53"/>
                  </a:cubicBezTo>
                  <a:cubicBezTo>
                    <a:pt x="18" y="45"/>
                    <a:pt x="25" y="34"/>
                    <a:pt x="34" y="27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44" y="19"/>
                    <a:pt x="54" y="12"/>
                    <a:pt x="63" y="5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60" y="4"/>
                    <a:pt x="57" y="4"/>
                    <a:pt x="56" y="3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9" y="0"/>
                    <a:pt x="64" y="1"/>
                    <a:pt x="67" y="2"/>
                  </a:cubicBezTo>
                  <a:cubicBezTo>
                    <a:pt x="67" y="2"/>
                    <a:pt x="67" y="2"/>
                    <a:pt x="67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58" y="14"/>
                    <a:pt x="47" y="22"/>
                    <a:pt x="37" y="30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27" y="37"/>
                    <a:pt x="20" y="48"/>
                    <a:pt x="11" y="56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9" y="57"/>
                    <a:pt x="9" y="57"/>
                    <a:pt x="9" y="57"/>
                  </a:cubicBezTo>
                  <a:close/>
                  <a:moveTo>
                    <a:pt x="56" y="3"/>
                  </a:moveTo>
                  <a:cubicBezTo>
                    <a:pt x="56" y="3"/>
                    <a:pt x="56" y="3"/>
                    <a:pt x="56" y="3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6" y="3"/>
                    <a:pt x="56" y="3"/>
                    <a:pt x="5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12"/>
            <p:cNvSpPr>
              <a:spLocks noEditPoints="1"/>
            </p:cNvSpPr>
            <p:nvPr/>
          </p:nvSpPr>
          <p:spPr bwMode="auto">
            <a:xfrm>
              <a:off x="10324460" y="3240605"/>
              <a:ext cx="107950" cy="107950"/>
            </a:xfrm>
            <a:custGeom>
              <a:avLst/>
              <a:gdLst>
                <a:gd name="T0" fmla="*/ 5 w 23"/>
                <a:gd name="T1" fmla="*/ 22 h 23"/>
                <a:gd name="T2" fmla="*/ 3 w 23"/>
                <a:gd name="T3" fmla="*/ 21 h 23"/>
                <a:gd name="T4" fmla="*/ 3 w 23"/>
                <a:gd name="T5" fmla="*/ 21 h 23"/>
                <a:gd name="T6" fmla="*/ 2 w 23"/>
                <a:gd name="T7" fmla="*/ 22 h 23"/>
                <a:gd name="T8" fmla="*/ 2 w 23"/>
                <a:gd name="T9" fmla="*/ 22 h 23"/>
                <a:gd name="T10" fmla="*/ 2 w 23"/>
                <a:gd name="T11" fmla="*/ 21 h 23"/>
                <a:gd name="T12" fmla="*/ 3 w 23"/>
                <a:gd name="T13" fmla="*/ 21 h 23"/>
                <a:gd name="T14" fmla="*/ 2 w 23"/>
                <a:gd name="T15" fmla="*/ 20 h 23"/>
                <a:gd name="T16" fmla="*/ 2 w 23"/>
                <a:gd name="T17" fmla="*/ 22 h 23"/>
                <a:gd name="T18" fmla="*/ 1 w 23"/>
                <a:gd name="T19" fmla="*/ 21 h 23"/>
                <a:gd name="T20" fmla="*/ 1 w 23"/>
                <a:gd name="T21" fmla="*/ 21 h 23"/>
                <a:gd name="T22" fmla="*/ 0 w 23"/>
                <a:gd name="T23" fmla="*/ 20 h 23"/>
                <a:gd name="T24" fmla="*/ 0 w 23"/>
                <a:gd name="T25" fmla="*/ 20 h 23"/>
                <a:gd name="T26" fmla="*/ 2 w 23"/>
                <a:gd name="T27" fmla="*/ 18 h 23"/>
                <a:gd name="T28" fmla="*/ 2 w 23"/>
                <a:gd name="T29" fmla="*/ 18 h 23"/>
                <a:gd name="T30" fmla="*/ 2 w 23"/>
                <a:gd name="T31" fmla="*/ 18 h 23"/>
                <a:gd name="T32" fmla="*/ 2 w 23"/>
                <a:gd name="T33" fmla="*/ 18 h 23"/>
                <a:gd name="T34" fmla="*/ 3 w 23"/>
                <a:gd name="T35" fmla="*/ 18 h 23"/>
                <a:gd name="T36" fmla="*/ 3 w 23"/>
                <a:gd name="T37" fmla="*/ 18 h 23"/>
                <a:gd name="T38" fmla="*/ 5 w 23"/>
                <a:gd name="T39" fmla="*/ 18 h 23"/>
                <a:gd name="T40" fmla="*/ 5 w 23"/>
                <a:gd name="T41" fmla="*/ 18 h 23"/>
                <a:gd name="T42" fmla="*/ 19 w 23"/>
                <a:gd name="T43" fmla="*/ 1 h 23"/>
                <a:gd name="T44" fmla="*/ 19 w 23"/>
                <a:gd name="T45" fmla="*/ 1 h 23"/>
                <a:gd name="T46" fmla="*/ 19 w 23"/>
                <a:gd name="T47" fmla="*/ 0 h 23"/>
                <a:gd name="T48" fmla="*/ 21 w 23"/>
                <a:gd name="T49" fmla="*/ 0 h 23"/>
                <a:gd name="T50" fmla="*/ 23 w 23"/>
                <a:gd name="T51" fmla="*/ 1 h 23"/>
                <a:gd name="T52" fmla="*/ 23 w 23"/>
                <a:gd name="T53" fmla="*/ 1 h 23"/>
                <a:gd name="T54" fmla="*/ 22 w 23"/>
                <a:gd name="T55" fmla="*/ 4 h 23"/>
                <a:gd name="T56" fmla="*/ 21 w 23"/>
                <a:gd name="T57" fmla="*/ 4 h 23"/>
                <a:gd name="T58" fmla="*/ 21 w 23"/>
                <a:gd name="T59" fmla="*/ 4 h 23"/>
                <a:gd name="T60" fmla="*/ 7 w 23"/>
                <a:gd name="T61" fmla="*/ 21 h 23"/>
                <a:gd name="T62" fmla="*/ 7 w 23"/>
                <a:gd name="T63" fmla="*/ 21 h 23"/>
                <a:gd name="T64" fmla="*/ 6 w 23"/>
                <a:gd name="T65" fmla="*/ 23 h 23"/>
                <a:gd name="T66" fmla="*/ 5 w 23"/>
                <a:gd name="T67" fmla="*/ 22 h 23"/>
                <a:gd name="T68" fmla="*/ 4 w 23"/>
                <a:gd name="T69" fmla="*/ 20 h 23"/>
                <a:gd name="T70" fmla="*/ 2 w 23"/>
                <a:gd name="T71" fmla="*/ 20 h 23"/>
                <a:gd name="T72" fmla="*/ 4 w 23"/>
                <a:gd name="T73" fmla="*/ 20 h 23"/>
                <a:gd name="T74" fmla="*/ 2 w 23"/>
                <a:gd name="T75" fmla="*/ 20 h 23"/>
                <a:gd name="T76" fmla="*/ 2 w 23"/>
                <a:gd name="T77" fmla="*/ 20 h 23"/>
                <a:gd name="T78" fmla="*/ 3 w 23"/>
                <a:gd name="T79" fmla="*/ 18 h 23"/>
                <a:gd name="T80" fmla="*/ 2 w 23"/>
                <a:gd name="T81" fmla="*/ 2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" h="23">
                  <a:moveTo>
                    <a:pt x="5" y="22"/>
                  </a:moveTo>
                  <a:cubicBezTo>
                    <a:pt x="5" y="22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2" y="22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1"/>
                    <a:pt x="0" y="21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" y="18"/>
                    <a:pt x="2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8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4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10" y="13"/>
                    <a:pt x="14" y="6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2" y="0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1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16" y="9"/>
                    <a:pt x="12" y="16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5" y="22"/>
                    <a:pt x="5" y="22"/>
                    <a:pt x="5" y="22"/>
                  </a:cubicBezTo>
                  <a:close/>
                  <a:moveTo>
                    <a:pt x="4" y="20"/>
                  </a:moveTo>
                  <a:cubicBezTo>
                    <a:pt x="2" y="20"/>
                    <a:pt x="2" y="20"/>
                    <a:pt x="2" y="20"/>
                  </a:cubicBezTo>
                  <a:cubicBezTo>
                    <a:pt x="4" y="20"/>
                    <a:pt x="4" y="20"/>
                    <a:pt x="4" y="20"/>
                  </a:cubicBezTo>
                  <a:close/>
                  <a:moveTo>
                    <a:pt x="2" y="20"/>
                  </a:moveTo>
                  <a:cubicBezTo>
                    <a:pt x="2" y="20"/>
                    <a:pt x="2" y="20"/>
                    <a:pt x="2" y="20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2" y="20"/>
                    <a:pt x="2" y="20"/>
                    <a:pt x="2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13"/>
            <p:cNvSpPr>
              <a:spLocks noEditPoints="1"/>
            </p:cNvSpPr>
            <p:nvPr/>
          </p:nvSpPr>
          <p:spPr bwMode="auto">
            <a:xfrm>
              <a:off x="10432410" y="2972318"/>
              <a:ext cx="57150" cy="169863"/>
            </a:xfrm>
            <a:custGeom>
              <a:avLst/>
              <a:gdLst>
                <a:gd name="T0" fmla="*/ 0 w 12"/>
                <a:gd name="T1" fmla="*/ 28 h 36"/>
                <a:gd name="T2" fmla="*/ 6 w 12"/>
                <a:gd name="T3" fmla="*/ 6 h 36"/>
                <a:gd name="T4" fmla="*/ 6 w 12"/>
                <a:gd name="T5" fmla="*/ 6 h 36"/>
                <a:gd name="T6" fmla="*/ 0 w 12"/>
                <a:gd name="T7" fmla="*/ 3 h 36"/>
                <a:gd name="T8" fmla="*/ 0 w 12"/>
                <a:gd name="T9" fmla="*/ 3 h 36"/>
                <a:gd name="T10" fmla="*/ 2 w 12"/>
                <a:gd name="T11" fmla="*/ 0 h 36"/>
                <a:gd name="T12" fmla="*/ 9 w 12"/>
                <a:gd name="T13" fmla="*/ 4 h 36"/>
                <a:gd name="T14" fmla="*/ 9 w 12"/>
                <a:gd name="T15" fmla="*/ 4 h 36"/>
                <a:gd name="T16" fmla="*/ 12 w 12"/>
                <a:gd name="T17" fmla="*/ 5 h 36"/>
                <a:gd name="T18" fmla="*/ 10 w 12"/>
                <a:gd name="T19" fmla="*/ 6 h 36"/>
                <a:gd name="T20" fmla="*/ 3 w 12"/>
                <a:gd name="T21" fmla="*/ 28 h 36"/>
                <a:gd name="T22" fmla="*/ 3 w 12"/>
                <a:gd name="T23" fmla="*/ 28 h 36"/>
                <a:gd name="T24" fmla="*/ 5 w 12"/>
                <a:gd name="T25" fmla="*/ 34 h 36"/>
                <a:gd name="T26" fmla="*/ 5 w 12"/>
                <a:gd name="T27" fmla="*/ 34 h 36"/>
                <a:gd name="T28" fmla="*/ 1 w 12"/>
                <a:gd name="T29" fmla="*/ 36 h 36"/>
                <a:gd name="T30" fmla="*/ 0 w 12"/>
                <a:gd name="T31" fmla="*/ 28 h 36"/>
                <a:gd name="T32" fmla="*/ 0 w 12"/>
                <a:gd name="T33" fmla="*/ 3 h 36"/>
                <a:gd name="T34" fmla="*/ 0 w 12"/>
                <a:gd name="T35" fmla="*/ 3 h 36"/>
                <a:gd name="T36" fmla="*/ 0 w 12"/>
                <a:gd name="T37" fmla="*/ 3 h 36"/>
                <a:gd name="T38" fmla="*/ 0 w 12"/>
                <a:gd name="T39" fmla="*/ 3 h 36"/>
                <a:gd name="T40" fmla="*/ 0 w 12"/>
                <a:gd name="T41" fmla="*/ 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" h="36">
                  <a:moveTo>
                    <a:pt x="0" y="28"/>
                  </a:moveTo>
                  <a:cubicBezTo>
                    <a:pt x="0" y="21"/>
                    <a:pt x="3" y="11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4" y="5"/>
                    <a:pt x="2" y="5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4" y="2"/>
                    <a:pt x="7" y="2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7" y="10"/>
                    <a:pt x="3" y="21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31"/>
                    <a:pt x="4" y="33"/>
                    <a:pt x="5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0" y="33"/>
                    <a:pt x="0" y="31"/>
                    <a:pt x="0" y="28"/>
                  </a:cubicBezTo>
                  <a:close/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14"/>
            <p:cNvSpPr/>
            <p:nvPr/>
          </p:nvSpPr>
          <p:spPr bwMode="auto">
            <a:xfrm>
              <a:off x="10489560" y="3089793"/>
              <a:ext cx="60325" cy="80963"/>
            </a:xfrm>
            <a:custGeom>
              <a:avLst/>
              <a:gdLst>
                <a:gd name="T0" fmla="*/ 0 w 13"/>
                <a:gd name="T1" fmla="*/ 3 h 17"/>
                <a:gd name="T2" fmla="*/ 2 w 13"/>
                <a:gd name="T3" fmla="*/ 0 h 17"/>
                <a:gd name="T4" fmla="*/ 13 w 13"/>
                <a:gd name="T5" fmla="*/ 15 h 17"/>
                <a:gd name="T6" fmla="*/ 13 w 13"/>
                <a:gd name="T7" fmla="*/ 15 h 17"/>
                <a:gd name="T8" fmla="*/ 10 w 13"/>
                <a:gd name="T9" fmla="*/ 17 h 17"/>
                <a:gd name="T10" fmla="*/ 0 w 13"/>
                <a:gd name="T11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7">
                  <a:moveTo>
                    <a:pt x="0" y="3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9" y="5"/>
                    <a:pt x="9" y="8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6" y="9"/>
                    <a:pt x="6" y="7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15"/>
            <p:cNvSpPr/>
            <p:nvPr/>
          </p:nvSpPr>
          <p:spPr bwMode="auto">
            <a:xfrm>
              <a:off x="10060935" y="2854843"/>
              <a:ext cx="263525" cy="325438"/>
            </a:xfrm>
            <a:custGeom>
              <a:avLst/>
              <a:gdLst>
                <a:gd name="T0" fmla="*/ 19 w 56"/>
                <a:gd name="T1" fmla="*/ 69 h 69"/>
                <a:gd name="T2" fmla="*/ 0 w 56"/>
                <a:gd name="T3" fmla="*/ 57 h 69"/>
                <a:gd name="T4" fmla="*/ 0 w 56"/>
                <a:gd name="T5" fmla="*/ 57 h 69"/>
                <a:gd name="T6" fmla="*/ 3 w 56"/>
                <a:gd name="T7" fmla="*/ 54 h 69"/>
                <a:gd name="T8" fmla="*/ 20 w 56"/>
                <a:gd name="T9" fmla="*/ 65 h 69"/>
                <a:gd name="T10" fmla="*/ 20 w 56"/>
                <a:gd name="T11" fmla="*/ 65 h 69"/>
                <a:gd name="T12" fmla="*/ 22 w 56"/>
                <a:gd name="T13" fmla="*/ 65 h 69"/>
                <a:gd name="T14" fmla="*/ 22 w 56"/>
                <a:gd name="T15" fmla="*/ 65 h 69"/>
                <a:gd name="T16" fmla="*/ 52 w 56"/>
                <a:gd name="T17" fmla="*/ 41 h 69"/>
                <a:gd name="T18" fmla="*/ 52 w 56"/>
                <a:gd name="T19" fmla="*/ 41 h 69"/>
                <a:gd name="T20" fmla="*/ 53 w 56"/>
                <a:gd name="T21" fmla="*/ 34 h 69"/>
                <a:gd name="T22" fmla="*/ 53 w 56"/>
                <a:gd name="T23" fmla="*/ 34 h 69"/>
                <a:gd name="T24" fmla="*/ 38 w 56"/>
                <a:gd name="T25" fmla="*/ 2 h 69"/>
                <a:gd name="T26" fmla="*/ 38 w 56"/>
                <a:gd name="T27" fmla="*/ 2 h 69"/>
                <a:gd name="T28" fmla="*/ 41 w 56"/>
                <a:gd name="T29" fmla="*/ 0 h 69"/>
                <a:gd name="T30" fmla="*/ 56 w 56"/>
                <a:gd name="T31" fmla="*/ 34 h 69"/>
                <a:gd name="T32" fmla="*/ 56 w 56"/>
                <a:gd name="T33" fmla="*/ 34 h 69"/>
                <a:gd name="T34" fmla="*/ 55 w 56"/>
                <a:gd name="T35" fmla="*/ 42 h 69"/>
                <a:gd name="T36" fmla="*/ 55 w 56"/>
                <a:gd name="T37" fmla="*/ 42 h 69"/>
                <a:gd name="T38" fmla="*/ 22 w 56"/>
                <a:gd name="T39" fmla="*/ 69 h 69"/>
                <a:gd name="T40" fmla="*/ 22 w 56"/>
                <a:gd name="T41" fmla="*/ 69 h 69"/>
                <a:gd name="T42" fmla="*/ 19 w 56"/>
                <a:gd name="T43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6" h="69">
                  <a:moveTo>
                    <a:pt x="19" y="69"/>
                  </a:moveTo>
                  <a:cubicBezTo>
                    <a:pt x="11" y="68"/>
                    <a:pt x="5" y="62"/>
                    <a:pt x="0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3" y="54"/>
                    <a:pt x="3" y="54"/>
                    <a:pt x="3" y="54"/>
                  </a:cubicBezTo>
                  <a:cubicBezTo>
                    <a:pt x="7" y="60"/>
                    <a:pt x="13" y="65"/>
                    <a:pt x="20" y="65"/>
                  </a:cubicBezTo>
                  <a:cubicBezTo>
                    <a:pt x="20" y="65"/>
                    <a:pt x="20" y="65"/>
                    <a:pt x="20" y="65"/>
                  </a:cubicBezTo>
                  <a:cubicBezTo>
                    <a:pt x="20" y="65"/>
                    <a:pt x="21" y="65"/>
                    <a:pt x="22" y="65"/>
                  </a:cubicBezTo>
                  <a:cubicBezTo>
                    <a:pt x="22" y="65"/>
                    <a:pt x="22" y="65"/>
                    <a:pt x="22" y="65"/>
                  </a:cubicBezTo>
                  <a:cubicBezTo>
                    <a:pt x="35" y="66"/>
                    <a:pt x="48" y="53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39"/>
                    <a:pt x="53" y="36"/>
                    <a:pt x="53" y="34"/>
                  </a:cubicBezTo>
                  <a:cubicBezTo>
                    <a:pt x="53" y="34"/>
                    <a:pt x="53" y="34"/>
                    <a:pt x="53" y="34"/>
                  </a:cubicBezTo>
                  <a:cubicBezTo>
                    <a:pt x="53" y="23"/>
                    <a:pt x="45" y="12"/>
                    <a:pt x="38" y="2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8" y="10"/>
                    <a:pt x="56" y="21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7"/>
                    <a:pt x="56" y="39"/>
                    <a:pt x="55" y="42"/>
                  </a:cubicBezTo>
                  <a:cubicBezTo>
                    <a:pt x="55" y="42"/>
                    <a:pt x="55" y="42"/>
                    <a:pt x="55" y="42"/>
                  </a:cubicBezTo>
                  <a:cubicBezTo>
                    <a:pt x="51" y="56"/>
                    <a:pt x="37" y="69"/>
                    <a:pt x="22" y="69"/>
                  </a:cubicBezTo>
                  <a:cubicBezTo>
                    <a:pt x="22" y="69"/>
                    <a:pt x="22" y="69"/>
                    <a:pt x="22" y="69"/>
                  </a:cubicBezTo>
                  <a:cubicBezTo>
                    <a:pt x="21" y="69"/>
                    <a:pt x="20" y="69"/>
                    <a:pt x="19" y="6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16"/>
            <p:cNvSpPr/>
            <p:nvPr/>
          </p:nvSpPr>
          <p:spPr bwMode="auto">
            <a:xfrm>
              <a:off x="10084747" y="2911993"/>
              <a:ext cx="98425" cy="146050"/>
            </a:xfrm>
            <a:custGeom>
              <a:avLst/>
              <a:gdLst>
                <a:gd name="T0" fmla="*/ 4 w 21"/>
                <a:gd name="T1" fmla="*/ 31 h 31"/>
                <a:gd name="T2" fmla="*/ 2 w 21"/>
                <a:gd name="T3" fmla="*/ 30 h 31"/>
                <a:gd name="T4" fmla="*/ 2 w 21"/>
                <a:gd name="T5" fmla="*/ 30 h 31"/>
                <a:gd name="T6" fmla="*/ 2 w 21"/>
                <a:gd name="T7" fmla="*/ 30 h 31"/>
                <a:gd name="T8" fmla="*/ 1 w 21"/>
                <a:gd name="T9" fmla="*/ 30 h 31"/>
                <a:gd name="T10" fmla="*/ 0 w 21"/>
                <a:gd name="T11" fmla="*/ 24 h 31"/>
                <a:gd name="T12" fmla="*/ 0 w 21"/>
                <a:gd name="T13" fmla="*/ 24 h 31"/>
                <a:gd name="T14" fmla="*/ 5 w 21"/>
                <a:gd name="T15" fmla="*/ 9 h 31"/>
                <a:gd name="T16" fmla="*/ 5 w 21"/>
                <a:gd name="T17" fmla="*/ 9 h 31"/>
                <a:gd name="T18" fmla="*/ 17 w 21"/>
                <a:gd name="T19" fmla="*/ 0 h 31"/>
                <a:gd name="T20" fmla="*/ 17 w 21"/>
                <a:gd name="T21" fmla="*/ 0 h 31"/>
                <a:gd name="T22" fmla="*/ 21 w 21"/>
                <a:gd name="T23" fmla="*/ 2 h 31"/>
                <a:gd name="T24" fmla="*/ 21 w 21"/>
                <a:gd name="T25" fmla="*/ 2 h 31"/>
                <a:gd name="T26" fmla="*/ 19 w 21"/>
                <a:gd name="T27" fmla="*/ 4 h 31"/>
                <a:gd name="T28" fmla="*/ 17 w 21"/>
                <a:gd name="T29" fmla="*/ 4 h 31"/>
                <a:gd name="T30" fmla="*/ 17 w 21"/>
                <a:gd name="T31" fmla="*/ 4 h 31"/>
                <a:gd name="T32" fmla="*/ 8 w 21"/>
                <a:gd name="T33" fmla="*/ 10 h 31"/>
                <a:gd name="T34" fmla="*/ 8 w 21"/>
                <a:gd name="T35" fmla="*/ 10 h 31"/>
                <a:gd name="T36" fmla="*/ 4 w 21"/>
                <a:gd name="T37" fmla="*/ 24 h 31"/>
                <a:gd name="T38" fmla="*/ 4 w 21"/>
                <a:gd name="T39" fmla="*/ 24 h 31"/>
                <a:gd name="T40" fmla="*/ 4 w 21"/>
                <a:gd name="T41" fmla="*/ 26 h 31"/>
                <a:gd name="T42" fmla="*/ 4 w 21"/>
                <a:gd name="T43" fmla="*/ 26 h 31"/>
                <a:gd name="T44" fmla="*/ 6 w 21"/>
                <a:gd name="T45" fmla="*/ 29 h 31"/>
                <a:gd name="T46" fmla="*/ 5 w 21"/>
                <a:gd name="T47" fmla="*/ 29 h 31"/>
                <a:gd name="T48" fmla="*/ 6 w 21"/>
                <a:gd name="T49" fmla="*/ 29 h 31"/>
                <a:gd name="T50" fmla="*/ 6 w 21"/>
                <a:gd name="T51" fmla="*/ 29 h 31"/>
                <a:gd name="T52" fmla="*/ 4 w 21"/>
                <a:gd name="T53" fmla="*/ 31 h 31"/>
                <a:gd name="T54" fmla="*/ 4 w 21"/>
                <a:gd name="T55" fmla="*/ 31 h 31"/>
                <a:gd name="T56" fmla="*/ 4 w 21"/>
                <a:gd name="T5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" h="31">
                  <a:moveTo>
                    <a:pt x="4" y="31"/>
                  </a:moveTo>
                  <a:cubicBezTo>
                    <a:pt x="3" y="31"/>
                    <a:pt x="3" y="30"/>
                    <a:pt x="2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28"/>
                    <a:pt x="0" y="26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9"/>
                    <a:pt x="2" y="13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8" y="4"/>
                    <a:pt x="12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20" y="1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8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4" y="4"/>
                    <a:pt x="11" y="6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6" y="15"/>
                    <a:pt x="4" y="20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5"/>
                    <a:pt x="4" y="25"/>
                    <a:pt x="4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5" y="31"/>
                    <a:pt x="4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1"/>
                    <a:pt x="4" y="31"/>
                    <a:pt x="4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17"/>
            <p:cNvSpPr/>
            <p:nvPr/>
          </p:nvSpPr>
          <p:spPr bwMode="auto">
            <a:xfrm>
              <a:off x="9779947" y="2535755"/>
              <a:ext cx="544513" cy="450850"/>
            </a:xfrm>
            <a:custGeom>
              <a:avLst/>
              <a:gdLst>
                <a:gd name="T0" fmla="*/ 0 w 116"/>
                <a:gd name="T1" fmla="*/ 92 h 96"/>
                <a:gd name="T2" fmla="*/ 25 w 116"/>
                <a:gd name="T3" fmla="*/ 81 h 96"/>
                <a:gd name="T4" fmla="*/ 25 w 116"/>
                <a:gd name="T5" fmla="*/ 81 h 96"/>
                <a:gd name="T6" fmla="*/ 70 w 116"/>
                <a:gd name="T7" fmla="*/ 46 h 96"/>
                <a:gd name="T8" fmla="*/ 70 w 116"/>
                <a:gd name="T9" fmla="*/ 46 h 96"/>
                <a:gd name="T10" fmla="*/ 111 w 116"/>
                <a:gd name="T11" fmla="*/ 5 h 96"/>
                <a:gd name="T12" fmla="*/ 111 w 116"/>
                <a:gd name="T13" fmla="*/ 5 h 96"/>
                <a:gd name="T14" fmla="*/ 107 w 116"/>
                <a:gd name="T15" fmla="*/ 3 h 96"/>
                <a:gd name="T16" fmla="*/ 107 w 116"/>
                <a:gd name="T17" fmla="*/ 3 h 96"/>
                <a:gd name="T18" fmla="*/ 108 w 116"/>
                <a:gd name="T19" fmla="*/ 0 h 96"/>
                <a:gd name="T20" fmla="*/ 115 w 116"/>
                <a:gd name="T21" fmla="*/ 3 h 96"/>
                <a:gd name="T22" fmla="*/ 115 w 116"/>
                <a:gd name="T23" fmla="*/ 3 h 96"/>
                <a:gd name="T24" fmla="*/ 116 w 116"/>
                <a:gd name="T25" fmla="*/ 4 h 96"/>
                <a:gd name="T26" fmla="*/ 115 w 116"/>
                <a:gd name="T27" fmla="*/ 6 h 96"/>
                <a:gd name="T28" fmla="*/ 73 w 116"/>
                <a:gd name="T29" fmla="*/ 48 h 96"/>
                <a:gd name="T30" fmla="*/ 73 w 116"/>
                <a:gd name="T31" fmla="*/ 48 h 96"/>
                <a:gd name="T32" fmla="*/ 27 w 116"/>
                <a:gd name="T33" fmla="*/ 84 h 96"/>
                <a:gd name="T34" fmla="*/ 27 w 116"/>
                <a:gd name="T35" fmla="*/ 84 h 96"/>
                <a:gd name="T36" fmla="*/ 1 w 116"/>
                <a:gd name="T37" fmla="*/ 96 h 96"/>
                <a:gd name="T38" fmla="*/ 1 w 116"/>
                <a:gd name="T39" fmla="*/ 96 h 96"/>
                <a:gd name="T40" fmla="*/ 0 w 116"/>
                <a:gd name="T41" fmla="*/ 9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96">
                  <a:moveTo>
                    <a:pt x="0" y="92"/>
                  </a:moveTo>
                  <a:cubicBezTo>
                    <a:pt x="10" y="89"/>
                    <a:pt x="16" y="88"/>
                    <a:pt x="25" y="81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40" y="69"/>
                    <a:pt x="57" y="59"/>
                    <a:pt x="70" y="46"/>
                  </a:cubicBezTo>
                  <a:cubicBezTo>
                    <a:pt x="70" y="46"/>
                    <a:pt x="70" y="46"/>
                    <a:pt x="70" y="46"/>
                  </a:cubicBezTo>
                  <a:cubicBezTo>
                    <a:pt x="84" y="33"/>
                    <a:pt x="101" y="20"/>
                    <a:pt x="111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0" y="4"/>
                    <a:pt x="108" y="3"/>
                    <a:pt x="107" y="3"/>
                  </a:cubicBezTo>
                  <a:cubicBezTo>
                    <a:pt x="107" y="3"/>
                    <a:pt x="107" y="3"/>
                    <a:pt x="107" y="3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10" y="0"/>
                    <a:pt x="113" y="1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15" y="6"/>
                    <a:pt x="115" y="6"/>
                    <a:pt x="115" y="6"/>
                  </a:cubicBezTo>
                  <a:cubicBezTo>
                    <a:pt x="104" y="22"/>
                    <a:pt x="87" y="35"/>
                    <a:pt x="73" y="48"/>
                  </a:cubicBezTo>
                  <a:cubicBezTo>
                    <a:pt x="73" y="48"/>
                    <a:pt x="73" y="48"/>
                    <a:pt x="73" y="48"/>
                  </a:cubicBezTo>
                  <a:cubicBezTo>
                    <a:pt x="59" y="62"/>
                    <a:pt x="42" y="72"/>
                    <a:pt x="27" y="84"/>
                  </a:cubicBezTo>
                  <a:cubicBezTo>
                    <a:pt x="27" y="84"/>
                    <a:pt x="27" y="84"/>
                    <a:pt x="27" y="84"/>
                  </a:cubicBezTo>
                  <a:cubicBezTo>
                    <a:pt x="18" y="91"/>
                    <a:pt x="11" y="92"/>
                    <a:pt x="1" y="96"/>
                  </a:cubicBezTo>
                  <a:cubicBezTo>
                    <a:pt x="1" y="96"/>
                    <a:pt x="1" y="96"/>
                    <a:pt x="1" y="96"/>
                  </a:cubicBezTo>
                  <a:cubicBezTo>
                    <a:pt x="0" y="92"/>
                    <a:pt x="0" y="92"/>
                    <a:pt x="0" y="9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40" name="Freeform 318"/>
            <p:cNvSpPr/>
            <p:nvPr/>
          </p:nvSpPr>
          <p:spPr bwMode="auto">
            <a:xfrm>
              <a:off x="9633897" y="2765943"/>
              <a:ext cx="117475" cy="131763"/>
            </a:xfrm>
            <a:custGeom>
              <a:avLst/>
              <a:gdLst>
                <a:gd name="T0" fmla="*/ 0 w 25"/>
                <a:gd name="T1" fmla="*/ 25 h 28"/>
                <a:gd name="T2" fmla="*/ 24 w 25"/>
                <a:gd name="T3" fmla="*/ 0 h 28"/>
                <a:gd name="T4" fmla="*/ 24 w 25"/>
                <a:gd name="T5" fmla="*/ 0 h 28"/>
                <a:gd name="T6" fmla="*/ 25 w 25"/>
                <a:gd name="T7" fmla="*/ 3 h 28"/>
                <a:gd name="T8" fmla="*/ 1 w 25"/>
                <a:gd name="T9" fmla="*/ 28 h 28"/>
                <a:gd name="T10" fmla="*/ 1 w 25"/>
                <a:gd name="T11" fmla="*/ 28 h 28"/>
                <a:gd name="T12" fmla="*/ 1 w 25"/>
                <a:gd name="T13" fmla="*/ 28 h 28"/>
                <a:gd name="T14" fmla="*/ 0 w 25"/>
                <a:gd name="T15" fmla="*/ 2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8">
                  <a:moveTo>
                    <a:pt x="0" y="25"/>
                  </a:moveTo>
                  <a:cubicBezTo>
                    <a:pt x="9" y="20"/>
                    <a:pt x="13" y="6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16" y="7"/>
                    <a:pt x="13" y="22"/>
                    <a:pt x="1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0" y="25"/>
                    <a:pt x="0" y="25"/>
                    <a:pt x="0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19"/>
            <p:cNvSpPr>
              <a:spLocks noEditPoints="1"/>
            </p:cNvSpPr>
            <p:nvPr/>
          </p:nvSpPr>
          <p:spPr bwMode="auto">
            <a:xfrm>
              <a:off x="9873610" y="2564330"/>
              <a:ext cx="74613" cy="173038"/>
            </a:xfrm>
            <a:custGeom>
              <a:avLst/>
              <a:gdLst>
                <a:gd name="T0" fmla="*/ 0 w 16"/>
                <a:gd name="T1" fmla="*/ 36 h 37"/>
                <a:gd name="T2" fmla="*/ 13 w 16"/>
                <a:gd name="T3" fmla="*/ 4 h 37"/>
                <a:gd name="T4" fmla="*/ 13 w 16"/>
                <a:gd name="T5" fmla="*/ 4 h 37"/>
                <a:gd name="T6" fmla="*/ 11 w 16"/>
                <a:gd name="T7" fmla="*/ 4 h 37"/>
                <a:gd name="T8" fmla="*/ 11 w 16"/>
                <a:gd name="T9" fmla="*/ 4 h 37"/>
                <a:gd name="T10" fmla="*/ 11 w 16"/>
                <a:gd name="T11" fmla="*/ 4 h 37"/>
                <a:gd name="T12" fmla="*/ 11 w 16"/>
                <a:gd name="T13" fmla="*/ 4 h 37"/>
                <a:gd name="T14" fmla="*/ 10 w 16"/>
                <a:gd name="T15" fmla="*/ 0 h 37"/>
                <a:gd name="T16" fmla="*/ 11 w 16"/>
                <a:gd name="T17" fmla="*/ 0 h 37"/>
                <a:gd name="T18" fmla="*/ 11 w 16"/>
                <a:gd name="T19" fmla="*/ 0 h 37"/>
                <a:gd name="T20" fmla="*/ 16 w 16"/>
                <a:gd name="T21" fmla="*/ 2 h 37"/>
                <a:gd name="T22" fmla="*/ 16 w 16"/>
                <a:gd name="T23" fmla="*/ 2 h 37"/>
                <a:gd name="T24" fmla="*/ 16 w 16"/>
                <a:gd name="T25" fmla="*/ 2 h 37"/>
                <a:gd name="T26" fmla="*/ 16 w 16"/>
                <a:gd name="T27" fmla="*/ 3 h 37"/>
                <a:gd name="T28" fmla="*/ 3 w 16"/>
                <a:gd name="T29" fmla="*/ 36 h 37"/>
                <a:gd name="T30" fmla="*/ 3 w 16"/>
                <a:gd name="T31" fmla="*/ 36 h 37"/>
                <a:gd name="T32" fmla="*/ 3 w 16"/>
                <a:gd name="T33" fmla="*/ 36 h 37"/>
                <a:gd name="T34" fmla="*/ 3 w 16"/>
                <a:gd name="T35" fmla="*/ 36 h 37"/>
                <a:gd name="T36" fmla="*/ 0 w 16"/>
                <a:gd name="T37" fmla="*/ 37 h 37"/>
                <a:gd name="T38" fmla="*/ 0 w 16"/>
                <a:gd name="T39" fmla="*/ 36 h 37"/>
                <a:gd name="T40" fmla="*/ 11 w 16"/>
                <a:gd name="T41" fmla="*/ 4 h 37"/>
                <a:gd name="T42" fmla="*/ 11 w 16"/>
                <a:gd name="T43" fmla="*/ 4 h 37"/>
                <a:gd name="T44" fmla="*/ 11 w 16"/>
                <a:gd name="T45" fmla="*/ 4 h 37"/>
                <a:gd name="T46" fmla="*/ 11 w 16"/>
                <a:gd name="T47" fmla="*/ 4 h 37"/>
                <a:gd name="T48" fmla="*/ 11 w 16"/>
                <a:gd name="T49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" h="37">
                  <a:moveTo>
                    <a:pt x="0" y="36"/>
                  </a:moveTo>
                  <a:cubicBezTo>
                    <a:pt x="0" y="24"/>
                    <a:pt x="12" y="15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4"/>
                    <a:pt x="12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3" y="0"/>
                    <a:pt x="14" y="1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5" y="16"/>
                    <a:pt x="3" y="26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6"/>
                    <a:pt x="0" y="36"/>
                    <a:pt x="0" y="36"/>
                  </a:cubicBezTo>
                  <a:close/>
                  <a:moveTo>
                    <a:pt x="11" y="4"/>
                  </a:move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20"/>
            <p:cNvSpPr>
              <a:spLocks noEditPoints="1"/>
            </p:cNvSpPr>
            <p:nvPr/>
          </p:nvSpPr>
          <p:spPr bwMode="auto">
            <a:xfrm>
              <a:off x="9792647" y="2253180"/>
              <a:ext cx="165100" cy="352425"/>
            </a:xfrm>
            <a:custGeom>
              <a:avLst/>
              <a:gdLst>
                <a:gd name="T0" fmla="*/ 0 w 35"/>
                <a:gd name="T1" fmla="*/ 75 h 75"/>
                <a:gd name="T2" fmla="*/ 13 w 35"/>
                <a:gd name="T3" fmla="*/ 37 h 75"/>
                <a:gd name="T4" fmla="*/ 13 w 35"/>
                <a:gd name="T5" fmla="*/ 37 h 75"/>
                <a:gd name="T6" fmla="*/ 32 w 35"/>
                <a:gd name="T7" fmla="*/ 4 h 75"/>
                <a:gd name="T8" fmla="*/ 32 w 35"/>
                <a:gd name="T9" fmla="*/ 4 h 75"/>
                <a:gd name="T10" fmla="*/ 32 w 35"/>
                <a:gd name="T11" fmla="*/ 4 h 75"/>
                <a:gd name="T12" fmla="*/ 32 w 35"/>
                <a:gd name="T13" fmla="*/ 4 h 75"/>
                <a:gd name="T14" fmla="*/ 25 w 35"/>
                <a:gd name="T15" fmla="*/ 6 h 75"/>
                <a:gd name="T16" fmla="*/ 25 w 35"/>
                <a:gd name="T17" fmla="*/ 6 h 75"/>
                <a:gd name="T18" fmla="*/ 24 w 35"/>
                <a:gd name="T19" fmla="*/ 3 h 75"/>
                <a:gd name="T20" fmla="*/ 33 w 35"/>
                <a:gd name="T21" fmla="*/ 0 h 75"/>
                <a:gd name="T22" fmla="*/ 33 w 35"/>
                <a:gd name="T23" fmla="*/ 0 h 75"/>
                <a:gd name="T24" fmla="*/ 35 w 35"/>
                <a:gd name="T25" fmla="*/ 0 h 75"/>
                <a:gd name="T26" fmla="*/ 35 w 35"/>
                <a:gd name="T27" fmla="*/ 1 h 75"/>
                <a:gd name="T28" fmla="*/ 35 w 35"/>
                <a:gd name="T29" fmla="*/ 4 h 75"/>
                <a:gd name="T30" fmla="*/ 35 w 35"/>
                <a:gd name="T31" fmla="*/ 4 h 75"/>
                <a:gd name="T32" fmla="*/ 16 w 35"/>
                <a:gd name="T33" fmla="*/ 39 h 75"/>
                <a:gd name="T34" fmla="*/ 16 w 35"/>
                <a:gd name="T35" fmla="*/ 39 h 75"/>
                <a:gd name="T36" fmla="*/ 4 w 35"/>
                <a:gd name="T37" fmla="*/ 75 h 75"/>
                <a:gd name="T38" fmla="*/ 4 w 35"/>
                <a:gd name="T39" fmla="*/ 75 h 75"/>
                <a:gd name="T40" fmla="*/ 0 w 35"/>
                <a:gd name="T41" fmla="*/ 75 h 75"/>
                <a:gd name="T42" fmla="*/ 25 w 35"/>
                <a:gd name="T43" fmla="*/ 6 h 75"/>
                <a:gd name="T44" fmla="*/ 25 w 35"/>
                <a:gd name="T45" fmla="*/ 6 h 75"/>
                <a:gd name="T46" fmla="*/ 25 w 35"/>
                <a:gd name="T47" fmla="*/ 6 h 75"/>
                <a:gd name="T48" fmla="*/ 26 w 35"/>
                <a:gd name="T49" fmla="*/ 7 h 75"/>
                <a:gd name="T50" fmla="*/ 25 w 35"/>
                <a:gd name="T51" fmla="*/ 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5" h="75">
                  <a:moveTo>
                    <a:pt x="0" y="75"/>
                  </a:moveTo>
                  <a:cubicBezTo>
                    <a:pt x="0" y="63"/>
                    <a:pt x="8" y="48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7" y="29"/>
                    <a:pt x="32" y="13"/>
                    <a:pt x="32" y="4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0" y="4"/>
                    <a:pt x="27" y="5"/>
                    <a:pt x="25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6" y="2"/>
                    <a:pt x="30" y="0"/>
                    <a:pt x="33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5" y="2"/>
                    <a:pt x="35" y="3"/>
                    <a:pt x="35" y="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16"/>
                    <a:pt x="20" y="31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1" y="49"/>
                    <a:pt x="4" y="64"/>
                    <a:pt x="4" y="75"/>
                  </a:cubicBezTo>
                  <a:cubicBezTo>
                    <a:pt x="4" y="75"/>
                    <a:pt x="4" y="75"/>
                    <a:pt x="4" y="75"/>
                  </a:cubicBezTo>
                  <a:cubicBezTo>
                    <a:pt x="0" y="75"/>
                    <a:pt x="0" y="75"/>
                    <a:pt x="0" y="75"/>
                  </a:cubicBezTo>
                  <a:close/>
                  <a:moveTo>
                    <a:pt x="25" y="6"/>
                  </a:moveTo>
                  <a:cubicBezTo>
                    <a:pt x="25" y="6"/>
                    <a:pt x="25" y="6"/>
                    <a:pt x="25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5" y="6"/>
                    <a:pt x="25" y="6"/>
                    <a:pt x="25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21"/>
            <p:cNvSpPr/>
            <p:nvPr/>
          </p:nvSpPr>
          <p:spPr bwMode="auto">
            <a:xfrm>
              <a:off x="9779947" y="2192855"/>
              <a:ext cx="163513" cy="65088"/>
            </a:xfrm>
            <a:custGeom>
              <a:avLst/>
              <a:gdLst>
                <a:gd name="T0" fmla="*/ 18 w 35"/>
                <a:gd name="T1" fmla="*/ 7 h 14"/>
                <a:gd name="T2" fmla="*/ 11 w 35"/>
                <a:gd name="T3" fmla="*/ 4 h 14"/>
                <a:gd name="T4" fmla="*/ 11 w 35"/>
                <a:gd name="T5" fmla="*/ 4 h 14"/>
                <a:gd name="T6" fmla="*/ 9 w 35"/>
                <a:gd name="T7" fmla="*/ 4 h 14"/>
                <a:gd name="T8" fmla="*/ 9 w 35"/>
                <a:gd name="T9" fmla="*/ 4 h 14"/>
                <a:gd name="T10" fmla="*/ 5 w 35"/>
                <a:gd name="T11" fmla="*/ 4 h 14"/>
                <a:gd name="T12" fmla="*/ 5 w 35"/>
                <a:gd name="T13" fmla="*/ 4 h 14"/>
                <a:gd name="T14" fmla="*/ 0 w 35"/>
                <a:gd name="T15" fmla="*/ 3 h 14"/>
                <a:gd name="T16" fmla="*/ 0 w 35"/>
                <a:gd name="T17" fmla="*/ 3 h 14"/>
                <a:gd name="T18" fmla="*/ 2 w 35"/>
                <a:gd name="T19" fmla="*/ 0 h 14"/>
                <a:gd name="T20" fmla="*/ 5 w 35"/>
                <a:gd name="T21" fmla="*/ 0 h 14"/>
                <a:gd name="T22" fmla="*/ 5 w 35"/>
                <a:gd name="T23" fmla="*/ 0 h 14"/>
                <a:gd name="T24" fmla="*/ 9 w 35"/>
                <a:gd name="T25" fmla="*/ 0 h 14"/>
                <a:gd name="T26" fmla="*/ 9 w 35"/>
                <a:gd name="T27" fmla="*/ 0 h 14"/>
                <a:gd name="T28" fmla="*/ 11 w 35"/>
                <a:gd name="T29" fmla="*/ 0 h 14"/>
                <a:gd name="T30" fmla="*/ 11 w 35"/>
                <a:gd name="T31" fmla="*/ 0 h 14"/>
                <a:gd name="T32" fmla="*/ 20 w 35"/>
                <a:gd name="T33" fmla="*/ 4 h 14"/>
                <a:gd name="T34" fmla="*/ 20 w 35"/>
                <a:gd name="T35" fmla="*/ 4 h 14"/>
                <a:gd name="T36" fmla="*/ 35 w 35"/>
                <a:gd name="T37" fmla="*/ 12 h 14"/>
                <a:gd name="T38" fmla="*/ 35 w 35"/>
                <a:gd name="T39" fmla="*/ 12 h 14"/>
                <a:gd name="T40" fmla="*/ 32 w 35"/>
                <a:gd name="T41" fmla="*/ 14 h 14"/>
                <a:gd name="T42" fmla="*/ 18 w 35"/>
                <a:gd name="T43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5" h="14">
                  <a:moveTo>
                    <a:pt x="18" y="7"/>
                  </a:moveTo>
                  <a:cubicBezTo>
                    <a:pt x="14" y="5"/>
                    <a:pt x="14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0" y="4"/>
                    <a:pt x="10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4"/>
                    <a:pt x="6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3" y="4"/>
                    <a:pt x="2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8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0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5" y="1"/>
                    <a:pt x="16" y="2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4" y="6"/>
                    <a:pt x="31" y="8"/>
                    <a:pt x="35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0" y="12"/>
                    <a:pt x="22" y="9"/>
                    <a:pt x="18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22"/>
            <p:cNvSpPr>
              <a:spLocks noEditPoints="1"/>
            </p:cNvSpPr>
            <p:nvPr/>
          </p:nvSpPr>
          <p:spPr bwMode="auto">
            <a:xfrm>
              <a:off x="10611797" y="3113605"/>
              <a:ext cx="122238" cy="57150"/>
            </a:xfrm>
            <a:custGeom>
              <a:avLst/>
              <a:gdLst>
                <a:gd name="T0" fmla="*/ 1 w 26"/>
                <a:gd name="T1" fmla="*/ 3 h 12"/>
                <a:gd name="T2" fmla="*/ 0 w 26"/>
                <a:gd name="T3" fmla="*/ 3 h 12"/>
                <a:gd name="T4" fmla="*/ 0 w 26"/>
                <a:gd name="T5" fmla="*/ 3 h 12"/>
                <a:gd name="T6" fmla="*/ 0 w 26"/>
                <a:gd name="T7" fmla="*/ 0 h 12"/>
                <a:gd name="T8" fmla="*/ 1 w 26"/>
                <a:gd name="T9" fmla="*/ 0 h 12"/>
                <a:gd name="T10" fmla="*/ 1 w 26"/>
                <a:gd name="T11" fmla="*/ 0 h 12"/>
                <a:gd name="T12" fmla="*/ 26 w 26"/>
                <a:gd name="T13" fmla="*/ 11 h 12"/>
                <a:gd name="T14" fmla="*/ 26 w 26"/>
                <a:gd name="T15" fmla="*/ 11 h 12"/>
                <a:gd name="T16" fmla="*/ 22 w 26"/>
                <a:gd name="T17" fmla="*/ 12 h 12"/>
                <a:gd name="T18" fmla="*/ 1 w 26"/>
                <a:gd name="T19" fmla="*/ 3 h 12"/>
                <a:gd name="T20" fmla="*/ 0 w 26"/>
                <a:gd name="T21" fmla="*/ 3 h 12"/>
                <a:gd name="T22" fmla="*/ 0 w 26"/>
                <a:gd name="T23" fmla="*/ 3 h 12"/>
                <a:gd name="T24" fmla="*/ 0 w 26"/>
                <a:gd name="T25" fmla="*/ 3 h 12"/>
                <a:gd name="T26" fmla="*/ 0 w 26"/>
                <a:gd name="T27" fmla="*/ 3 h 12"/>
                <a:gd name="T28" fmla="*/ 0 w 26"/>
                <a:gd name="T2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" h="12">
                  <a:moveTo>
                    <a:pt x="1" y="3"/>
                  </a:moveTo>
                  <a:cubicBezTo>
                    <a:pt x="1" y="3"/>
                    <a:pt x="1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9" y="0"/>
                    <a:pt x="22" y="2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1" y="6"/>
                    <a:pt x="8" y="3"/>
                    <a:pt x="1" y="3"/>
                  </a:cubicBezTo>
                  <a:close/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3988527" y="5766855"/>
            <a:ext cx="42149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</a:rPr>
              <a:t>XXX</a:t>
            </a:r>
            <a:r>
              <a:rPr lang="zh-CN" altLang="en-US" sz="3200" dirty="0">
                <a:solidFill>
                  <a:schemeClr val="bg1"/>
                </a:solidFill>
              </a:rPr>
              <a:t>专业</a:t>
            </a:r>
            <a:r>
              <a:rPr lang="en-US" altLang="zh-CN" sz="3200" dirty="0">
                <a:solidFill>
                  <a:schemeClr val="bg1"/>
                </a:solidFill>
              </a:rPr>
              <a:t>201X</a:t>
            </a:r>
            <a:r>
              <a:rPr lang="zh-CN" altLang="en-US" sz="3200" dirty="0">
                <a:solidFill>
                  <a:schemeClr val="bg1"/>
                </a:solidFill>
              </a:rPr>
              <a:t>届</a:t>
            </a:r>
            <a:r>
              <a:rPr lang="en-US" altLang="zh-CN" sz="3200" dirty="0">
                <a:solidFill>
                  <a:schemeClr val="bg1"/>
                </a:solidFill>
              </a:rPr>
              <a:t>XX</a:t>
            </a:r>
            <a:r>
              <a:rPr lang="zh-CN" altLang="en-US" sz="3200" dirty="0">
                <a:solidFill>
                  <a:schemeClr val="bg1"/>
                </a:solidFill>
              </a:rPr>
              <a:t>班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4642644" y="620487"/>
            <a:ext cx="2906712" cy="1640468"/>
            <a:chOff x="4510088" y="409045"/>
            <a:chExt cx="3281362" cy="1851910"/>
          </a:xfrm>
        </p:grpSpPr>
        <p:sp>
          <p:nvSpPr>
            <p:cNvPr id="18" name="任意多边形: 形状 17"/>
            <p:cNvSpPr/>
            <p:nvPr/>
          </p:nvSpPr>
          <p:spPr>
            <a:xfrm>
              <a:off x="4510088" y="433388"/>
              <a:ext cx="3281362" cy="1428750"/>
            </a:xfrm>
            <a:custGeom>
              <a:avLst/>
              <a:gdLst>
                <a:gd name="connsiteX0" fmla="*/ 1628775 w 3257550"/>
                <a:gd name="connsiteY0" fmla="*/ 1409700 h 1409700"/>
                <a:gd name="connsiteX1" fmla="*/ 2533650 w 3257550"/>
                <a:gd name="connsiteY1" fmla="*/ 1114425 h 1409700"/>
                <a:gd name="connsiteX2" fmla="*/ 2376487 w 3257550"/>
                <a:gd name="connsiteY2" fmla="*/ 523875 h 1409700"/>
                <a:gd name="connsiteX3" fmla="*/ 3257550 w 3257550"/>
                <a:gd name="connsiteY3" fmla="*/ 300037 h 1409700"/>
                <a:gd name="connsiteX4" fmla="*/ 1676400 w 3257550"/>
                <a:gd name="connsiteY4" fmla="*/ 0 h 1409700"/>
                <a:gd name="connsiteX5" fmla="*/ 0 w 3257550"/>
                <a:gd name="connsiteY5" fmla="*/ 276225 h 1409700"/>
                <a:gd name="connsiteX6" fmla="*/ 866775 w 3257550"/>
                <a:gd name="connsiteY6" fmla="*/ 519112 h 1409700"/>
                <a:gd name="connsiteX7" fmla="*/ 719137 w 3257550"/>
                <a:gd name="connsiteY7" fmla="*/ 1066800 h 1409700"/>
                <a:gd name="connsiteX8" fmla="*/ 1628775 w 3257550"/>
                <a:gd name="connsiteY8" fmla="*/ 1409700 h 1409700"/>
                <a:gd name="connsiteX0" fmla="*/ 1628775 w 3257550"/>
                <a:gd name="connsiteY0" fmla="*/ 1409700 h 1409700"/>
                <a:gd name="connsiteX1" fmla="*/ 2533650 w 3257550"/>
                <a:gd name="connsiteY1" fmla="*/ 1114425 h 1409700"/>
                <a:gd name="connsiteX2" fmla="*/ 2376487 w 3257550"/>
                <a:gd name="connsiteY2" fmla="*/ 523875 h 1409700"/>
                <a:gd name="connsiteX3" fmla="*/ 3257550 w 3257550"/>
                <a:gd name="connsiteY3" fmla="*/ 300037 h 1409700"/>
                <a:gd name="connsiteX4" fmla="*/ 1676400 w 3257550"/>
                <a:gd name="connsiteY4" fmla="*/ 0 h 1409700"/>
                <a:gd name="connsiteX5" fmla="*/ 0 w 3257550"/>
                <a:gd name="connsiteY5" fmla="*/ 276225 h 1409700"/>
                <a:gd name="connsiteX6" fmla="*/ 866775 w 3257550"/>
                <a:gd name="connsiteY6" fmla="*/ 519112 h 1409700"/>
                <a:gd name="connsiteX7" fmla="*/ 719137 w 3257550"/>
                <a:gd name="connsiteY7" fmla="*/ 1066800 h 1409700"/>
                <a:gd name="connsiteX8" fmla="*/ 1628775 w 3257550"/>
                <a:gd name="connsiteY8" fmla="*/ 1409700 h 1409700"/>
                <a:gd name="connsiteX0" fmla="*/ 1628775 w 3257550"/>
                <a:gd name="connsiteY0" fmla="*/ 1409700 h 1409700"/>
                <a:gd name="connsiteX1" fmla="*/ 2533650 w 3257550"/>
                <a:gd name="connsiteY1" fmla="*/ 1114425 h 1409700"/>
                <a:gd name="connsiteX2" fmla="*/ 2376487 w 3257550"/>
                <a:gd name="connsiteY2" fmla="*/ 523875 h 1409700"/>
                <a:gd name="connsiteX3" fmla="*/ 3257550 w 3257550"/>
                <a:gd name="connsiteY3" fmla="*/ 300037 h 1409700"/>
                <a:gd name="connsiteX4" fmla="*/ 1676400 w 3257550"/>
                <a:gd name="connsiteY4" fmla="*/ 0 h 1409700"/>
                <a:gd name="connsiteX5" fmla="*/ 0 w 3257550"/>
                <a:gd name="connsiteY5" fmla="*/ 276225 h 1409700"/>
                <a:gd name="connsiteX6" fmla="*/ 866775 w 3257550"/>
                <a:gd name="connsiteY6" fmla="*/ 519112 h 1409700"/>
                <a:gd name="connsiteX7" fmla="*/ 719137 w 3257550"/>
                <a:gd name="connsiteY7" fmla="*/ 1066800 h 1409700"/>
                <a:gd name="connsiteX8" fmla="*/ 1628775 w 3257550"/>
                <a:gd name="connsiteY8" fmla="*/ 1409700 h 1409700"/>
                <a:gd name="connsiteX0" fmla="*/ 1628775 w 3257550"/>
                <a:gd name="connsiteY0" fmla="*/ 1409700 h 1409700"/>
                <a:gd name="connsiteX1" fmla="*/ 2533650 w 3257550"/>
                <a:gd name="connsiteY1" fmla="*/ 1114425 h 1409700"/>
                <a:gd name="connsiteX2" fmla="*/ 2376487 w 3257550"/>
                <a:gd name="connsiteY2" fmla="*/ 523875 h 1409700"/>
                <a:gd name="connsiteX3" fmla="*/ 3257550 w 3257550"/>
                <a:gd name="connsiteY3" fmla="*/ 300037 h 1409700"/>
                <a:gd name="connsiteX4" fmla="*/ 1676400 w 3257550"/>
                <a:gd name="connsiteY4" fmla="*/ 0 h 1409700"/>
                <a:gd name="connsiteX5" fmla="*/ 0 w 3257550"/>
                <a:gd name="connsiteY5" fmla="*/ 276225 h 1409700"/>
                <a:gd name="connsiteX6" fmla="*/ 866775 w 3257550"/>
                <a:gd name="connsiteY6" fmla="*/ 519112 h 1409700"/>
                <a:gd name="connsiteX7" fmla="*/ 719137 w 3257550"/>
                <a:gd name="connsiteY7" fmla="*/ 1066800 h 1409700"/>
                <a:gd name="connsiteX8" fmla="*/ 1628775 w 3257550"/>
                <a:gd name="connsiteY8" fmla="*/ 1409700 h 1409700"/>
                <a:gd name="connsiteX0" fmla="*/ 1628775 w 3257550"/>
                <a:gd name="connsiteY0" fmla="*/ 1409700 h 1409700"/>
                <a:gd name="connsiteX1" fmla="*/ 2533650 w 3257550"/>
                <a:gd name="connsiteY1" fmla="*/ 1114425 h 1409700"/>
                <a:gd name="connsiteX2" fmla="*/ 2376487 w 3257550"/>
                <a:gd name="connsiteY2" fmla="*/ 523875 h 1409700"/>
                <a:gd name="connsiteX3" fmla="*/ 3257550 w 3257550"/>
                <a:gd name="connsiteY3" fmla="*/ 300037 h 1409700"/>
                <a:gd name="connsiteX4" fmla="*/ 1676400 w 3257550"/>
                <a:gd name="connsiteY4" fmla="*/ 0 h 1409700"/>
                <a:gd name="connsiteX5" fmla="*/ 0 w 3257550"/>
                <a:gd name="connsiteY5" fmla="*/ 276225 h 1409700"/>
                <a:gd name="connsiteX6" fmla="*/ 866775 w 3257550"/>
                <a:gd name="connsiteY6" fmla="*/ 519112 h 1409700"/>
                <a:gd name="connsiteX7" fmla="*/ 719137 w 3257550"/>
                <a:gd name="connsiteY7" fmla="*/ 1066800 h 1409700"/>
                <a:gd name="connsiteX8" fmla="*/ 1628775 w 3257550"/>
                <a:gd name="connsiteY8" fmla="*/ 1409700 h 1409700"/>
                <a:gd name="connsiteX0" fmla="*/ 1628775 w 3257550"/>
                <a:gd name="connsiteY0" fmla="*/ 1409700 h 1409700"/>
                <a:gd name="connsiteX1" fmla="*/ 2533650 w 3257550"/>
                <a:gd name="connsiteY1" fmla="*/ 1114425 h 1409700"/>
                <a:gd name="connsiteX2" fmla="*/ 2376487 w 3257550"/>
                <a:gd name="connsiteY2" fmla="*/ 523875 h 1409700"/>
                <a:gd name="connsiteX3" fmla="*/ 3257550 w 3257550"/>
                <a:gd name="connsiteY3" fmla="*/ 300037 h 1409700"/>
                <a:gd name="connsiteX4" fmla="*/ 1676400 w 3257550"/>
                <a:gd name="connsiteY4" fmla="*/ 0 h 1409700"/>
                <a:gd name="connsiteX5" fmla="*/ 0 w 3257550"/>
                <a:gd name="connsiteY5" fmla="*/ 276225 h 1409700"/>
                <a:gd name="connsiteX6" fmla="*/ 866775 w 3257550"/>
                <a:gd name="connsiteY6" fmla="*/ 519112 h 1409700"/>
                <a:gd name="connsiteX7" fmla="*/ 719137 w 3257550"/>
                <a:gd name="connsiteY7" fmla="*/ 1066800 h 1409700"/>
                <a:gd name="connsiteX8" fmla="*/ 1628775 w 3257550"/>
                <a:gd name="connsiteY8" fmla="*/ 1409700 h 1409700"/>
                <a:gd name="connsiteX0" fmla="*/ 1628775 w 3257550"/>
                <a:gd name="connsiteY0" fmla="*/ 1409700 h 1409700"/>
                <a:gd name="connsiteX1" fmla="*/ 2533650 w 3257550"/>
                <a:gd name="connsiteY1" fmla="*/ 1114425 h 1409700"/>
                <a:gd name="connsiteX2" fmla="*/ 2376487 w 3257550"/>
                <a:gd name="connsiteY2" fmla="*/ 523875 h 1409700"/>
                <a:gd name="connsiteX3" fmla="*/ 3257550 w 3257550"/>
                <a:gd name="connsiteY3" fmla="*/ 300037 h 1409700"/>
                <a:gd name="connsiteX4" fmla="*/ 1676400 w 3257550"/>
                <a:gd name="connsiteY4" fmla="*/ 0 h 1409700"/>
                <a:gd name="connsiteX5" fmla="*/ 0 w 3257550"/>
                <a:gd name="connsiteY5" fmla="*/ 276225 h 1409700"/>
                <a:gd name="connsiteX6" fmla="*/ 866775 w 3257550"/>
                <a:gd name="connsiteY6" fmla="*/ 519112 h 1409700"/>
                <a:gd name="connsiteX7" fmla="*/ 719137 w 3257550"/>
                <a:gd name="connsiteY7" fmla="*/ 1066800 h 1409700"/>
                <a:gd name="connsiteX8" fmla="*/ 1628775 w 3257550"/>
                <a:gd name="connsiteY8" fmla="*/ 1409700 h 1409700"/>
                <a:gd name="connsiteX0" fmla="*/ 1628775 w 3257550"/>
                <a:gd name="connsiteY0" fmla="*/ 1452563 h 1452563"/>
                <a:gd name="connsiteX1" fmla="*/ 2533650 w 3257550"/>
                <a:gd name="connsiteY1" fmla="*/ 1157288 h 1452563"/>
                <a:gd name="connsiteX2" fmla="*/ 2376487 w 3257550"/>
                <a:gd name="connsiteY2" fmla="*/ 566738 h 1452563"/>
                <a:gd name="connsiteX3" fmla="*/ 3257550 w 3257550"/>
                <a:gd name="connsiteY3" fmla="*/ 342900 h 1452563"/>
                <a:gd name="connsiteX4" fmla="*/ 1647825 w 3257550"/>
                <a:gd name="connsiteY4" fmla="*/ 0 h 1452563"/>
                <a:gd name="connsiteX5" fmla="*/ 0 w 3257550"/>
                <a:gd name="connsiteY5" fmla="*/ 319088 h 1452563"/>
                <a:gd name="connsiteX6" fmla="*/ 866775 w 3257550"/>
                <a:gd name="connsiteY6" fmla="*/ 561975 h 1452563"/>
                <a:gd name="connsiteX7" fmla="*/ 719137 w 3257550"/>
                <a:gd name="connsiteY7" fmla="*/ 1109663 h 1452563"/>
                <a:gd name="connsiteX8" fmla="*/ 1628775 w 3257550"/>
                <a:gd name="connsiteY8" fmla="*/ 1452563 h 1452563"/>
                <a:gd name="connsiteX0" fmla="*/ 1628775 w 3257550"/>
                <a:gd name="connsiteY0" fmla="*/ 1390650 h 1390650"/>
                <a:gd name="connsiteX1" fmla="*/ 2533650 w 3257550"/>
                <a:gd name="connsiteY1" fmla="*/ 1095375 h 1390650"/>
                <a:gd name="connsiteX2" fmla="*/ 2376487 w 3257550"/>
                <a:gd name="connsiteY2" fmla="*/ 504825 h 1390650"/>
                <a:gd name="connsiteX3" fmla="*/ 3257550 w 3257550"/>
                <a:gd name="connsiteY3" fmla="*/ 280987 h 1390650"/>
                <a:gd name="connsiteX4" fmla="*/ 1643063 w 3257550"/>
                <a:gd name="connsiteY4" fmla="*/ 0 h 1390650"/>
                <a:gd name="connsiteX5" fmla="*/ 0 w 3257550"/>
                <a:gd name="connsiteY5" fmla="*/ 257175 h 1390650"/>
                <a:gd name="connsiteX6" fmla="*/ 866775 w 3257550"/>
                <a:gd name="connsiteY6" fmla="*/ 500062 h 1390650"/>
                <a:gd name="connsiteX7" fmla="*/ 719137 w 3257550"/>
                <a:gd name="connsiteY7" fmla="*/ 1047750 h 1390650"/>
                <a:gd name="connsiteX8" fmla="*/ 1628775 w 3257550"/>
                <a:gd name="connsiteY8" fmla="*/ 1390650 h 1390650"/>
                <a:gd name="connsiteX0" fmla="*/ 1628775 w 3281362"/>
                <a:gd name="connsiteY0" fmla="*/ 1390650 h 1390650"/>
                <a:gd name="connsiteX1" fmla="*/ 2533650 w 3281362"/>
                <a:gd name="connsiteY1" fmla="*/ 1095375 h 1390650"/>
                <a:gd name="connsiteX2" fmla="*/ 2376487 w 3281362"/>
                <a:gd name="connsiteY2" fmla="*/ 504825 h 1390650"/>
                <a:gd name="connsiteX3" fmla="*/ 3281362 w 3281362"/>
                <a:gd name="connsiteY3" fmla="*/ 261937 h 1390650"/>
                <a:gd name="connsiteX4" fmla="*/ 1643063 w 3281362"/>
                <a:gd name="connsiteY4" fmla="*/ 0 h 1390650"/>
                <a:gd name="connsiteX5" fmla="*/ 0 w 3281362"/>
                <a:gd name="connsiteY5" fmla="*/ 257175 h 1390650"/>
                <a:gd name="connsiteX6" fmla="*/ 866775 w 3281362"/>
                <a:gd name="connsiteY6" fmla="*/ 500062 h 1390650"/>
                <a:gd name="connsiteX7" fmla="*/ 719137 w 3281362"/>
                <a:gd name="connsiteY7" fmla="*/ 1047750 h 1390650"/>
                <a:gd name="connsiteX8" fmla="*/ 1628775 w 3281362"/>
                <a:gd name="connsiteY8" fmla="*/ 1390650 h 1390650"/>
                <a:gd name="connsiteX0" fmla="*/ 1628775 w 3281362"/>
                <a:gd name="connsiteY0" fmla="*/ 1390650 h 1390650"/>
                <a:gd name="connsiteX1" fmla="*/ 2533650 w 3281362"/>
                <a:gd name="connsiteY1" fmla="*/ 1095375 h 1390650"/>
                <a:gd name="connsiteX2" fmla="*/ 2376487 w 3281362"/>
                <a:gd name="connsiteY2" fmla="*/ 504825 h 1390650"/>
                <a:gd name="connsiteX3" fmla="*/ 3281362 w 3281362"/>
                <a:gd name="connsiteY3" fmla="*/ 261937 h 1390650"/>
                <a:gd name="connsiteX4" fmla="*/ 1643063 w 3281362"/>
                <a:gd name="connsiteY4" fmla="*/ 0 h 1390650"/>
                <a:gd name="connsiteX5" fmla="*/ 0 w 3281362"/>
                <a:gd name="connsiteY5" fmla="*/ 257175 h 1390650"/>
                <a:gd name="connsiteX6" fmla="*/ 866775 w 3281362"/>
                <a:gd name="connsiteY6" fmla="*/ 500062 h 1390650"/>
                <a:gd name="connsiteX7" fmla="*/ 719137 w 3281362"/>
                <a:gd name="connsiteY7" fmla="*/ 1047750 h 1390650"/>
                <a:gd name="connsiteX8" fmla="*/ 1628775 w 3281362"/>
                <a:gd name="connsiteY8" fmla="*/ 1390650 h 1390650"/>
                <a:gd name="connsiteX0" fmla="*/ 1628775 w 3281362"/>
                <a:gd name="connsiteY0" fmla="*/ 1390650 h 1390650"/>
                <a:gd name="connsiteX1" fmla="*/ 2533650 w 3281362"/>
                <a:gd name="connsiteY1" fmla="*/ 1095375 h 1390650"/>
                <a:gd name="connsiteX2" fmla="*/ 2376487 w 3281362"/>
                <a:gd name="connsiteY2" fmla="*/ 504825 h 1390650"/>
                <a:gd name="connsiteX3" fmla="*/ 3281362 w 3281362"/>
                <a:gd name="connsiteY3" fmla="*/ 261937 h 1390650"/>
                <a:gd name="connsiteX4" fmla="*/ 1643063 w 3281362"/>
                <a:gd name="connsiteY4" fmla="*/ 0 h 1390650"/>
                <a:gd name="connsiteX5" fmla="*/ 0 w 3281362"/>
                <a:gd name="connsiteY5" fmla="*/ 257175 h 1390650"/>
                <a:gd name="connsiteX6" fmla="*/ 866775 w 3281362"/>
                <a:gd name="connsiteY6" fmla="*/ 500062 h 1390650"/>
                <a:gd name="connsiteX7" fmla="*/ 719137 w 3281362"/>
                <a:gd name="connsiteY7" fmla="*/ 1047750 h 1390650"/>
                <a:gd name="connsiteX8" fmla="*/ 1628775 w 3281362"/>
                <a:gd name="connsiteY8" fmla="*/ 1390650 h 1390650"/>
                <a:gd name="connsiteX0" fmla="*/ 1628775 w 3281362"/>
                <a:gd name="connsiteY0" fmla="*/ 1390650 h 1390650"/>
                <a:gd name="connsiteX1" fmla="*/ 2533650 w 3281362"/>
                <a:gd name="connsiteY1" fmla="*/ 1095375 h 1390650"/>
                <a:gd name="connsiteX2" fmla="*/ 2376487 w 3281362"/>
                <a:gd name="connsiteY2" fmla="*/ 504825 h 1390650"/>
                <a:gd name="connsiteX3" fmla="*/ 3281362 w 3281362"/>
                <a:gd name="connsiteY3" fmla="*/ 261937 h 1390650"/>
                <a:gd name="connsiteX4" fmla="*/ 1643063 w 3281362"/>
                <a:gd name="connsiteY4" fmla="*/ 0 h 1390650"/>
                <a:gd name="connsiteX5" fmla="*/ 0 w 3281362"/>
                <a:gd name="connsiteY5" fmla="*/ 257175 h 1390650"/>
                <a:gd name="connsiteX6" fmla="*/ 866775 w 3281362"/>
                <a:gd name="connsiteY6" fmla="*/ 500062 h 1390650"/>
                <a:gd name="connsiteX7" fmla="*/ 719137 w 3281362"/>
                <a:gd name="connsiteY7" fmla="*/ 1047750 h 1390650"/>
                <a:gd name="connsiteX8" fmla="*/ 1628775 w 3281362"/>
                <a:gd name="connsiteY8" fmla="*/ 1390650 h 1390650"/>
                <a:gd name="connsiteX0" fmla="*/ 1628775 w 3281362"/>
                <a:gd name="connsiteY0" fmla="*/ 1390650 h 1390650"/>
                <a:gd name="connsiteX1" fmla="*/ 2533650 w 3281362"/>
                <a:gd name="connsiteY1" fmla="*/ 1095375 h 1390650"/>
                <a:gd name="connsiteX2" fmla="*/ 2376487 w 3281362"/>
                <a:gd name="connsiteY2" fmla="*/ 504825 h 1390650"/>
                <a:gd name="connsiteX3" fmla="*/ 3281362 w 3281362"/>
                <a:gd name="connsiteY3" fmla="*/ 261937 h 1390650"/>
                <a:gd name="connsiteX4" fmla="*/ 1643063 w 3281362"/>
                <a:gd name="connsiteY4" fmla="*/ 0 h 1390650"/>
                <a:gd name="connsiteX5" fmla="*/ 0 w 3281362"/>
                <a:gd name="connsiteY5" fmla="*/ 257175 h 1390650"/>
                <a:gd name="connsiteX6" fmla="*/ 866775 w 3281362"/>
                <a:gd name="connsiteY6" fmla="*/ 500062 h 1390650"/>
                <a:gd name="connsiteX7" fmla="*/ 719137 w 3281362"/>
                <a:gd name="connsiteY7" fmla="*/ 1047750 h 1390650"/>
                <a:gd name="connsiteX8" fmla="*/ 1628775 w 3281362"/>
                <a:gd name="connsiteY8" fmla="*/ 1390650 h 1390650"/>
                <a:gd name="connsiteX0" fmla="*/ 1628775 w 3281362"/>
                <a:gd name="connsiteY0" fmla="*/ 1390650 h 1390650"/>
                <a:gd name="connsiteX1" fmla="*/ 2533650 w 3281362"/>
                <a:gd name="connsiteY1" fmla="*/ 1095375 h 1390650"/>
                <a:gd name="connsiteX2" fmla="*/ 2376487 w 3281362"/>
                <a:gd name="connsiteY2" fmla="*/ 504825 h 1390650"/>
                <a:gd name="connsiteX3" fmla="*/ 3281362 w 3281362"/>
                <a:gd name="connsiteY3" fmla="*/ 261937 h 1390650"/>
                <a:gd name="connsiteX4" fmla="*/ 1643063 w 3281362"/>
                <a:gd name="connsiteY4" fmla="*/ 0 h 1390650"/>
                <a:gd name="connsiteX5" fmla="*/ 0 w 3281362"/>
                <a:gd name="connsiteY5" fmla="*/ 257175 h 1390650"/>
                <a:gd name="connsiteX6" fmla="*/ 866775 w 3281362"/>
                <a:gd name="connsiteY6" fmla="*/ 500062 h 1390650"/>
                <a:gd name="connsiteX7" fmla="*/ 719137 w 3281362"/>
                <a:gd name="connsiteY7" fmla="*/ 1047750 h 1390650"/>
                <a:gd name="connsiteX8" fmla="*/ 1628775 w 3281362"/>
                <a:gd name="connsiteY8" fmla="*/ 1390650 h 1390650"/>
                <a:gd name="connsiteX0" fmla="*/ 1628775 w 3281362"/>
                <a:gd name="connsiteY0" fmla="*/ 1390650 h 1390650"/>
                <a:gd name="connsiteX1" fmla="*/ 2533650 w 3281362"/>
                <a:gd name="connsiteY1" fmla="*/ 1095375 h 1390650"/>
                <a:gd name="connsiteX2" fmla="*/ 2376487 w 3281362"/>
                <a:gd name="connsiteY2" fmla="*/ 504825 h 1390650"/>
                <a:gd name="connsiteX3" fmla="*/ 3281362 w 3281362"/>
                <a:gd name="connsiteY3" fmla="*/ 261937 h 1390650"/>
                <a:gd name="connsiteX4" fmla="*/ 1643063 w 3281362"/>
                <a:gd name="connsiteY4" fmla="*/ 0 h 1390650"/>
                <a:gd name="connsiteX5" fmla="*/ 0 w 3281362"/>
                <a:gd name="connsiteY5" fmla="*/ 257175 h 1390650"/>
                <a:gd name="connsiteX6" fmla="*/ 866775 w 3281362"/>
                <a:gd name="connsiteY6" fmla="*/ 500062 h 1390650"/>
                <a:gd name="connsiteX7" fmla="*/ 719137 w 3281362"/>
                <a:gd name="connsiteY7" fmla="*/ 1047750 h 1390650"/>
                <a:gd name="connsiteX8" fmla="*/ 1628775 w 3281362"/>
                <a:gd name="connsiteY8" fmla="*/ 1390650 h 1390650"/>
                <a:gd name="connsiteX0" fmla="*/ 1628775 w 3281362"/>
                <a:gd name="connsiteY0" fmla="*/ 1390650 h 1390650"/>
                <a:gd name="connsiteX1" fmla="*/ 2533650 w 3281362"/>
                <a:gd name="connsiteY1" fmla="*/ 1095375 h 1390650"/>
                <a:gd name="connsiteX2" fmla="*/ 2376487 w 3281362"/>
                <a:gd name="connsiteY2" fmla="*/ 504825 h 1390650"/>
                <a:gd name="connsiteX3" fmla="*/ 3281362 w 3281362"/>
                <a:gd name="connsiteY3" fmla="*/ 261937 h 1390650"/>
                <a:gd name="connsiteX4" fmla="*/ 1643063 w 3281362"/>
                <a:gd name="connsiteY4" fmla="*/ 0 h 1390650"/>
                <a:gd name="connsiteX5" fmla="*/ 0 w 3281362"/>
                <a:gd name="connsiteY5" fmla="*/ 257175 h 1390650"/>
                <a:gd name="connsiteX6" fmla="*/ 885825 w 3281362"/>
                <a:gd name="connsiteY6" fmla="*/ 500062 h 1390650"/>
                <a:gd name="connsiteX7" fmla="*/ 719137 w 3281362"/>
                <a:gd name="connsiteY7" fmla="*/ 1047750 h 1390650"/>
                <a:gd name="connsiteX8" fmla="*/ 1628775 w 3281362"/>
                <a:gd name="connsiteY8" fmla="*/ 1390650 h 1390650"/>
                <a:gd name="connsiteX0" fmla="*/ 1628775 w 3281362"/>
                <a:gd name="connsiteY0" fmla="*/ 1390650 h 1390650"/>
                <a:gd name="connsiteX1" fmla="*/ 2533650 w 3281362"/>
                <a:gd name="connsiteY1" fmla="*/ 1095375 h 1390650"/>
                <a:gd name="connsiteX2" fmla="*/ 2376487 w 3281362"/>
                <a:gd name="connsiteY2" fmla="*/ 504825 h 1390650"/>
                <a:gd name="connsiteX3" fmla="*/ 3281362 w 3281362"/>
                <a:gd name="connsiteY3" fmla="*/ 261937 h 1390650"/>
                <a:gd name="connsiteX4" fmla="*/ 1643063 w 3281362"/>
                <a:gd name="connsiteY4" fmla="*/ 0 h 1390650"/>
                <a:gd name="connsiteX5" fmla="*/ 0 w 3281362"/>
                <a:gd name="connsiteY5" fmla="*/ 257175 h 1390650"/>
                <a:gd name="connsiteX6" fmla="*/ 885825 w 3281362"/>
                <a:gd name="connsiteY6" fmla="*/ 500062 h 1390650"/>
                <a:gd name="connsiteX7" fmla="*/ 719137 w 3281362"/>
                <a:gd name="connsiteY7" fmla="*/ 1047750 h 1390650"/>
                <a:gd name="connsiteX8" fmla="*/ 1628775 w 3281362"/>
                <a:gd name="connsiteY8" fmla="*/ 1390650 h 1390650"/>
                <a:gd name="connsiteX0" fmla="*/ 1633538 w 3281362"/>
                <a:gd name="connsiteY0" fmla="*/ 1428750 h 1428750"/>
                <a:gd name="connsiteX1" fmla="*/ 2533650 w 3281362"/>
                <a:gd name="connsiteY1" fmla="*/ 1095375 h 1428750"/>
                <a:gd name="connsiteX2" fmla="*/ 2376487 w 3281362"/>
                <a:gd name="connsiteY2" fmla="*/ 504825 h 1428750"/>
                <a:gd name="connsiteX3" fmla="*/ 3281362 w 3281362"/>
                <a:gd name="connsiteY3" fmla="*/ 261937 h 1428750"/>
                <a:gd name="connsiteX4" fmla="*/ 1643063 w 3281362"/>
                <a:gd name="connsiteY4" fmla="*/ 0 h 1428750"/>
                <a:gd name="connsiteX5" fmla="*/ 0 w 3281362"/>
                <a:gd name="connsiteY5" fmla="*/ 257175 h 1428750"/>
                <a:gd name="connsiteX6" fmla="*/ 885825 w 3281362"/>
                <a:gd name="connsiteY6" fmla="*/ 500062 h 1428750"/>
                <a:gd name="connsiteX7" fmla="*/ 719137 w 3281362"/>
                <a:gd name="connsiteY7" fmla="*/ 1047750 h 1428750"/>
                <a:gd name="connsiteX8" fmla="*/ 1633538 w 3281362"/>
                <a:gd name="connsiteY8" fmla="*/ 1428750 h 1428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81362" h="1428750">
                  <a:moveTo>
                    <a:pt x="1633538" y="1428750"/>
                  </a:moveTo>
                  <a:cubicBezTo>
                    <a:pt x="1963738" y="1268413"/>
                    <a:pt x="2436812" y="1179513"/>
                    <a:pt x="2533650" y="1095375"/>
                  </a:cubicBezTo>
                  <a:cubicBezTo>
                    <a:pt x="2519362" y="908050"/>
                    <a:pt x="2476500" y="749301"/>
                    <a:pt x="2376487" y="504825"/>
                  </a:cubicBezTo>
                  <a:lnTo>
                    <a:pt x="3281362" y="261937"/>
                  </a:lnTo>
                  <a:lnTo>
                    <a:pt x="1643063" y="0"/>
                  </a:lnTo>
                  <a:lnTo>
                    <a:pt x="0" y="257175"/>
                  </a:lnTo>
                  <a:lnTo>
                    <a:pt x="885825" y="500062"/>
                  </a:lnTo>
                  <a:cubicBezTo>
                    <a:pt x="812799" y="668337"/>
                    <a:pt x="763588" y="774699"/>
                    <a:pt x="719137" y="1047750"/>
                  </a:cubicBezTo>
                  <a:cubicBezTo>
                    <a:pt x="760413" y="1200150"/>
                    <a:pt x="1277938" y="1252537"/>
                    <a:pt x="1633538" y="1428750"/>
                  </a:cubicBezTo>
                  <a:close/>
                </a:path>
              </a:pathLst>
            </a:custGeom>
            <a:solidFill>
              <a:schemeClr val="bg1">
                <a:alpha val="8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artisticLineDrawing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340" t="30371" r="9866" b="13883"/>
            <a:stretch/>
          </p:blipFill>
          <p:spPr>
            <a:xfrm>
              <a:off x="4553322" y="409045"/>
              <a:ext cx="3148476" cy="1851910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142926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3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3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4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450"/>
                            </p:stCondLst>
                            <p:childTnLst>
                              <p:par>
                                <p:cTn id="4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100"/>
                            </p:stCondLst>
                            <p:childTnLst>
                              <p:par>
                                <p:cTn id="52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100"/>
                            </p:stCondLst>
                            <p:childTnLst>
                              <p:par>
                                <p:cTn id="58" presetID="21" presetClass="emph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5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6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8" grpId="2"/>
      <p:bldP spid="24" grpId="0"/>
      <p:bldP spid="17" grpId="0"/>
    </p:bldLst>
  </p:timing>
  <p:extLst mod="1">
    <p:ext uri="{E180D4A7-C9FB-4DFB-919C-405C955672EB}">
      <p14:showEvtLst xmlns:p14="http://schemas.microsoft.com/office/powerpoint/2010/main">
        <p14:playEvt time="679" objId="5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2500815" y="4620715"/>
            <a:ext cx="1855788" cy="1615048"/>
            <a:chOff x="2500815" y="4620715"/>
            <a:chExt cx="1855788" cy="1615048"/>
          </a:xfrm>
        </p:grpSpPr>
        <p:sp>
          <p:nvSpPr>
            <p:cNvPr id="51" name="文本框 50"/>
            <p:cNvSpPr txBox="1"/>
            <p:nvPr/>
          </p:nvSpPr>
          <p:spPr>
            <a:xfrm rot="19497985">
              <a:off x="2652913" y="5092126"/>
              <a:ext cx="129872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4400" dirty="0">
                  <a:solidFill>
                    <a:schemeClr val="bg1"/>
                  </a:solidFill>
                  <a:latin typeface="Tekton Pro" panose="020F0603020208020904" pitchFamily="34" charset="0"/>
                </a:rPr>
                <a:t>I      U</a:t>
              </a:r>
              <a:endParaRPr lang="zh-CN" altLang="en-US" sz="4400" dirty="0">
                <a:solidFill>
                  <a:schemeClr val="bg1"/>
                </a:solidFill>
                <a:latin typeface="Tekton Pro" panose="020F0603020208020904" pitchFamily="34" charset="0"/>
              </a:endParaRPr>
            </a:p>
          </p:txBody>
        </p:sp>
        <p:sp>
          <p:nvSpPr>
            <p:cNvPr id="39" name="Freeform 77"/>
            <p:cNvSpPr>
              <a:spLocks noEditPoints="1"/>
            </p:cNvSpPr>
            <p:nvPr/>
          </p:nvSpPr>
          <p:spPr bwMode="auto">
            <a:xfrm rot="18505120" flipH="1">
              <a:off x="3005867" y="5350503"/>
              <a:ext cx="400050" cy="315913"/>
            </a:xfrm>
            <a:custGeom>
              <a:avLst/>
              <a:gdLst>
                <a:gd name="T0" fmla="*/ 34 w 85"/>
                <a:gd name="T1" fmla="*/ 58 h 67"/>
                <a:gd name="T2" fmla="*/ 9 w 85"/>
                <a:gd name="T3" fmla="*/ 52 h 67"/>
                <a:gd name="T4" fmla="*/ 0 w 85"/>
                <a:gd name="T5" fmla="*/ 38 h 67"/>
                <a:gd name="T6" fmla="*/ 0 w 85"/>
                <a:gd name="T7" fmla="*/ 37 h 67"/>
                <a:gd name="T8" fmla="*/ 8 w 85"/>
                <a:gd name="T9" fmla="*/ 21 h 67"/>
                <a:gd name="T10" fmla="*/ 23 w 85"/>
                <a:gd name="T11" fmla="*/ 16 h 67"/>
                <a:gd name="T12" fmla="*/ 35 w 85"/>
                <a:gd name="T13" fmla="*/ 19 h 67"/>
                <a:gd name="T14" fmla="*/ 36 w 85"/>
                <a:gd name="T15" fmla="*/ 20 h 67"/>
                <a:gd name="T16" fmla="*/ 43 w 85"/>
                <a:gd name="T17" fmla="*/ 9 h 67"/>
                <a:gd name="T18" fmla="*/ 63 w 85"/>
                <a:gd name="T19" fmla="*/ 0 h 67"/>
                <a:gd name="T20" fmla="*/ 70 w 85"/>
                <a:gd name="T21" fmla="*/ 1 h 67"/>
                <a:gd name="T22" fmla="*/ 85 w 85"/>
                <a:gd name="T23" fmla="*/ 20 h 67"/>
                <a:gd name="T24" fmla="*/ 61 w 85"/>
                <a:gd name="T25" fmla="*/ 65 h 67"/>
                <a:gd name="T26" fmla="*/ 58 w 85"/>
                <a:gd name="T27" fmla="*/ 67 h 67"/>
                <a:gd name="T28" fmla="*/ 58 w 85"/>
                <a:gd name="T29" fmla="*/ 67 h 67"/>
                <a:gd name="T30" fmla="*/ 55 w 85"/>
                <a:gd name="T31" fmla="*/ 66 h 67"/>
                <a:gd name="T32" fmla="*/ 8 w 85"/>
                <a:gd name="T33" fmla="*/ 37 h 67"/>
                <a:gd name="T34" fmla="*/ 8 w 85"/>
                <a:gd name="T35" fmla="*/ 37 h 67"/>
                <a:gd name="T36" fmla="*/ 13 w 85"/>
                <a:gd name="T37" fmla="*/ 45 h 67"/>
                <a:gd name="T38" fmla="*/ 26 w 85"/>
                <a:gd name="T39" fmla="*/ 49 h 67"/>
                <a:gd name="T40" fmla="*/ 57 w 85"/>
                <a:gd name="T41" fmla="*/ 57 h 67"/>
                <a:gd name="T42" fmla="*/ 77 w 85"/>
                <a:gd name="T43" fmla="*/ 20 h 67"/>
                <a:gd name="T44" fmla="*/ 68 w 85"/>
                <a:gd name="T45" fmla="*/ 8 h 67"/>
                <a:gd name="T46" fmla="*/ 63 w 85"/>
                <a:gd name="T47" fmla="*/ 8 h 67"/>
                <a:gd name="T48" fmla="*/ 49 w 85"/>
                <a:gd name="T49" fmla="*/ 15 h 67"/>
                <a:gd name="T50" fmla="*/ 42 w 85"/>
                <a:gd name="T51" fmla="*/ 28 h 67"/>
                <a:gd name="T52" fmla="*/ 42 w 85"/>
                <a:gd name="T53" fmla="*/ 29 h 67"/>
                <a:gd name="T54" fmla="*/ 46 w 85"/>
                <a:gd name="T55" fmla="*/ 30 h 67"/>
                <a:gd name="T56" fmla="*/ 47 w 85"/>
                <a:gd name="T57" fmla="*/ 30 h 67"/>
                <a:gd name="T58" fmla="*/ 51 w 85"/>
                <a:gd name="T59" fmla="*/ 34 h 67"/>
                <a:gd name="T60" fmla="*/ 48 w 85"/>
                <a:gd name="T61" fmla="*/ 38 h 67"/>
                <a:gd name="T62" fmla="*/ 46 w 85"/>
                <a:gd name="T63" fmla="*/ 38 h 67"/>
                <a:gd name="T64" fmla="*/ 39 w 85"/>
                <a:gd name="T65" fmla="*/ 37 h 67"/>
                <a:gd name="T66" fmla="*/ 38 w 85"/>
                <a:gd name="T67" fmla="*/ 38 h 67"/>
                <a:gd name="T68" fmla="*/ 38 w 85"/>
                <a:gd name="T69" fmla="*/ 38 h 67"/>
                <a:gd name="T70" fmla="*/ 33 w 85"/>
                <a:gd name="T71" fmla="*/ 40 h 67"/>
                <a:gd name="T72" fmla="*/ 31 w 85"/>
                <a:gd name="T73" fmla="*/ 34 h 67"/>
                <a:gd name="T74" fmla="*/ 33 w 85"/>
                <a:gd name="T75" fmla="*/ 30 h 67"/>
                <a:gd name="T76" fmla="*/ 31 w 85"/>
                <a:gd name="T77" fmla="*/ 26 h 67"/>
                <a:gd name="T78" fmla="*/ 23 w 85"/>
                <a:gd name="T79" fmla="*/ 24 h 67"/>
                <a:gd name="T80" fmla="*/ 23 w 85"/>
                <a:gd name="T81" fmla="*/ 2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5" h="67">
                  <a:moveTo>
                    <a:pt x="55" y="66"/>
                  </a:moveTo>
                  <a:cubicBezTo>
                    <a:pt x="51" y="62"/>
                    <a:pt x="43" y="60"/>
                    <a:pt x="34" y="58"/>
                  </a:cubicBezTo>
                  <a:cubicBezTo>
                    <a:pt x="34" y="58"/>
                    <a:pt x="34" y="58"/>
                    <a:pt x="34" y="58"/>
                  </a:cubicBezTo>
                  <a:cubicBezTo>
                    <a:pt x="25" y="57"/>
                    <a:pt x="16" y="56"/>
                    <a:pt x="9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4" y="50"/>
                    <a:pt x="0" y="44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0"/>
                    <a:pt x="3" y="24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12" y="18"/>
                    <a:pt x="18" y="16"/>
                    <a:pt x="23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7" y="16"/>
                    <a:pt x="31" y="17"/>
                    <a:pt x="35" y="19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5" y="20"/>
                    <a:pt x="35" y="20"/>
                    <a:pt x="36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7" y="16"/>
                    <a:pt x="40" y="13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8" y="4"/>
                    <a:pt x="55" y="0"/>
                    <a:pt x="63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6" y="0"/>
                    <a:pt x="68" y="0"/>
                    <a:pt x="70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80" y="4"/>
                    <a:pt x="85" y="12"/>
                    <a:pt x="85" y="20"/>
                  </a:cubicBezTo>
                  <a:cubicBezTo>
                    <a:pt x="85" y="20"/>
                    <a:pt x="85" y="20"/>
                    <a:pt x="85" y="20"/>
                  </a:cubicBezTo>
                  <a:cubicBezTo>
                    <a:pt x="85" y="37"/>
                    <a:pt x="67" y="56"/>
                    <a:pt x="61" y="65"/>
                  </a:cubicBezTo>
                  <a:cubicBezTo>
                    <a:pt x="61" y="65"/>
                    <a:pt x="61" y="65"/>
                    <a:pt x="61" y="65"/>
                  </a:cubicBezTo>
                  <a:cubicBezTo>
                    <a:pt x="61" y="66"/>
                    <a:pt x="59" y="67"/>
                    <a:pt x="58" y="67"/>
                  </a:cubicBezTo>
                  <a:cubicBezTo>
                    <a:pt x="58" y="67"/>
                    <a:pt x="58" y="67"/>
                    <a:pt x="58" y="67"/>
                  </a:cubicBezTo>
                  <a:cubicBezTo>
                    <a:pt x="58" y="67"/>
                    <a:pt x="58" y="67"/>
                    <a:pt x="58" y="67"/>
                  </a:cubicBezTo>
                  <a:cubicBezTo>
                    <a:pt x="58" y="67"/>
                    <a:pt x="58" y="67"/>
                    <a:pt x="58" y="67"/>
                  </a:cubicBezTo>
                  <a:cubicBezTo>
                    <a:pt x="57" y="67"/>
                    <a:pt x="56" y="66"/>
                    <a:pt x="55" y="66"/>
                  </a:cubicBezTo>
                  <a:close/>
                  <a:moveTo>
                    <a:pt x="12" y="28"/>
                  </a:moveTo>
                  <a:cubicBezTo>
                    <a:pt x="10" y="30"/>
                    <a:pt x="8" y="33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42"/>
                    <a:pt x="9" y="43"/>
                    <a:pt x="13" y="45"/>
                  </a:cubicBezTo>
                  <a:cubicBezTo>
                    <a:pt x="13" y="45"/>
                    <a:pt x="13" y="45"/>
                    <a:pt x="13" y="45"/>
                  </a:cubicBezTo>
                  <a:cubicBezTo>
                    <a:pt x="16" y="47"/>
                    <a:pt x="21" y="48"/>
                    <a:pt x="26" y="49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36" y="51"/>
                    <a:pt x="48" y="51"/>
                    <a:pt x="57" y="5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65" y="47"/>
                    <a:pt x="77" y="30"/>
                    <a:pt x="77" y="20"/>
                  </a:cubicBezTo>
                  <a:cubicBezTo>
                    <a:pt x="77" y="20"/>
                    <a:pt x="77" y="20"/>
                    <a:pt x="77" y="20"/>
                  </a:cubicBezTo>
                  <a:cubicBezTo>
                    <a:pt x="77" y="15"/>
                    <a:pt x="75" y="11"/>
                    <a:pt x="68" y="8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66" y="8"/>
                    <a:pt x="65" y="8"/>
                    <a:pt x="63" y="8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59" y="8"/>
                    <a:pt x="53" y="11"/>
                    <a:pt x="49" y="15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44" y="19"/>
                    <a:pt x="42" y="25"/>
                    <a:pt x="42" y="28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30"/>
                    <a:pt x="44" y="30"/>
                    <a:pt x="46" y="30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6" y="30"/>
                    <a:pt x="47" y="30"/>
                    <a:pt x="47" y="30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9" y="30"/>
                    <a:pt x="51" y="32"/>
                    <a:pt x="51" y="34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2" y="36"/>
                    <a:pt x="50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7" y="38"/>
                    <a:pt x="46" y="38"/>
                    <a:pt x="46" y="38"/>
                  </a:cubicBezTo>
                  <a:cubicBezTo>
                    <a:pt x="46" y="38"/>
                    <a:pt x="46" y="38"/>
                    <a:pt x="46" y="38"/>
                  </a:cubicBezTo>
                  <a:cubicBezTo>
                    <a:pt x="43" y="38"/>
                    <a:pt x="41" y="38"/>
                    <a:pt x="39" y="37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39" y="37"/>
                    <a:pt x="39" y="38"/>
                    <a:pt x="38" y="38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7" y="40"/>
                    <a:pt x="35" y="41"/>
                    <a:pt x="33" y="40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1" y="39"/>
                    <a:pt x="30" y="36"/>
                    <a:pt x="31" y="34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2" y="32"/>
                    <a:pt x="33" y="31"/>
                    <a:pt x="33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28"/>
                    <a:pt x="32" y="27"/>
                    <a:pt x="31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29" y="25"/>
                    <a:pt x="26" y="24"/>
                    <a:pt x="23" y="24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19" y="24"/>
                    <a:pt x="15" y="26"/>
                    <a:pt x="12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84"/>
            <p:cNvSpPr/>
            <p:nvPr/>
          </p:nvSpPr>
          <p:spPr bwMode="auto">
            <a:xfrm rot="19614864" flipH="1">
              <a:off x="2500815" y="5013388"/>
              <a:ext cx="1855788" cy="1222375"/>
            </a:xfrm>
            <a:custGeom>
              <a:avLst/>
              <a:gdLst>
                <a:gd name="T0" fmla="*/ 252 w 395"/>
                <a:gd name="T1" fmla="*/ 259 h 260"/>
                <a:gd name="T2" fmla="*/ 252 w 395"/>
                <a:gd name="T3" fmla="*/ 259 h 260"/>
                <a:gd name="T4" fmla="*/ 252 w 395"/>
                <a:gd name="T5" fmla="*/ 258 h 260"/>
                <a:gd name="T6" fmla="*/ 253 w 395"/>
                <a:gd name="T7" fmla="*/ 256 h 260"/>
                <a:gd name="T8" fmla="*/ 253 w 395"/>
                <a:gd name="T9" fmla="*/ 256 h 260"/>
                <a:gd name="T10" fmla="*/ 312 w 395"/>
                <a:gd name="T11" fmla="*/ 182 h 260"/>
                <a:gd name="T12" fmla="*/ 286 w 395"/>
                <a:gd name="T13" fmla="*/ 159 h 260"/>
                <a:gd name="T14" fmla="*/ 252 w 395"/>
                <a:gd name="T15" fmla="*/ 145 h 260"/>
                <a:gd name="T16" fmla="*/ 197 w 395"/>
                <a:gd name="T17" fmla="*/ 170 h 260"/>
                <a:gd name="T18" fmla="*/ 103 w 395"/>
                <a:gd name="T19" fmla="*/ 184 h 260"/>
                <a:gd name="T20" fmla="*/ 58 w 395"/>
                <a:gd name="T21" fmla="*/ 199 h 260"/>
                <a:gd name="T22" fmla="*/ 31 w 395"/>
                <a:gd name="T23" fmla="*/ 138 h 260"/>
                <a:gd name="T24" fmla="*/ 0 w 395"/>
                <a:gd name="T25" fmla="*/ 102 h 260"/>
                <a:gd name="T26" fmla="*/ 8 w 395"/>
                <a:gd name="T27" fmla="*/ 54 h 260"/>
                <a:gd name="T28" fmla="*/ 38 w 395"/>
                <a:gd name="T29" fmla="*/ 0 h 260"/>
                <a:gd name="T30" fmla="*/ 41 w 395"/>
                <a:gd name="T31" fmla="*/ 0 h 260"/>
                <a:gd name="T32" fmla="*/ 41 w 395"/>
                <a:gd name="T33" fmla="*/ 4 h 260"/>
                <a:gd name="T34" fmla="*/ 14 w 395"/>
                <a:gd name="T35" fmla="*/ 15 h 260"/>
                <a:gd name="T36" fmla="*/ 31 w 395"/>
                <a:gd name="T37" fmla="*/ 57 h 260"/>
                <a:gd name="T38" fmla="*/ 34 w 395"/>
                <a:gd name="T39" fmla="*/ 59 h 260"/>
                <a:gd name="T40" fmla="*/ 4 w 395"/>
                <a:gd name="T41" fmla="*/ 102 h 260"/>
                <a:gd name="T42" fmla="*/ 35 w 395"/>
                <a:gd name="T43" fmla="*/ 133 h 260"/>
                <a:gd name="T44" fmla="*/ 52 w 395"/>
                <a:gd name="T45" fmla="*/ 126 h 260"/>
                <a:gd name="T46" fmla="*/ 37 w 395"/>
                <a:gd name="T47" fmla="*/ 137 h 260"/>
                <a:gd name="T48" fmla="*/ 59 w 395"/>
                <a:gd name="T49" fmla="*/ 195 h 260"/>
                <a:gd name="T50" fmla="*/ 101 w 395"/>
                <a:gd name="T51" fmla="*/ 179 h 260"/>
                <a:gd name="T52" fmla="*/ 104 w 395"/>
                <a:gd name="T53" fmla="*/ 179 h 260"/>
                <a:gd name="T54" fmla="*/ 194 w 395"/>
                <a:gd name="T55" fmla="*/ 166 h 260"/>
                <a:gd name="T56" fmla="*/ 197 w 395"/>
                <a:gd name="T57" fmla="*/ 166 h 260"/>
                <a:gd name="T58" fmla="*/ 249 w 395"/>
                <a:gd name="T59" fmla="*/ 140 h 260"/>
                <a:gd name="T60" fmla="*/ 252 w 395"/>
                <a:gd name="T61" fmla="*/ 139 h 260"/>
                <a:gd name="T62" fmla="*/ 285 w 395"/>
                <a:gd name="T63" fmla="*/ 155 h 260"/>
                <a:gd name="T64" fmla="*/ 302 w 395"/>
                <a:gd name="T65" fmla="*/ 138 h 260"/>
                <a:gd name="T66" fmla="*/ 300 w 395"/>
                <a:gd name="T67" fmla="*/ 131 h 260"/>
                <a:gd name="T68" fmla="*/ 305 w 395"/>
                <a:gd name="T69" fmla="*/ 136 h 260"/>
                <a:gd name="T70" fmla="*/ 282 w 395"/>
                <a:gd name="T71" fmla="*/ 250 h 260"/>
                <a:gd name="T72" fmla="*/ 336 w 395"/>
                <a:gd name="T73" fmla="*/ 152 h 260"/>
                <a:gd name="T74" fmla="*/ 338 w 395"/>
                <a:gd name="T75" fmla="*/ 150 h 260"/>
                <a:gd name="T76" fmla="*/ 371 w 395"/>
                <a:gd name="T77" fmla="*/ 138 h 260"/>
                <a:gd name="T78" fmla="*/ 373 w 395"/>
                <a:gd name="T79" fmla="*/ 97 h 260"/>
                <a:gd name="T80" fmla="*/ 372 w 395"/>
                <a:gd name="T81" fmla="*/ 94 h 260"/>
                <a:gd name="T82" fmla="*/ 373 w 395"/>
                <a:gd name="T83" fmla="*/ 50 h 260"/>
                <a:gd name="T84" fmla="*/ 372 w 395"/>
                <a:gd name="T85" fmla="*/ 47 h 260"/>
                <a:gd name="T86" fmla="*/ 380 w 395"/>
                <a:gd name="T87" fmla="*/ 4 h 260"/>
                <a:gd name="T88" fmla="*/ 382 w 395"/>
                <a:gd name="T89" fmla="*/ 0 h 260"/>
                <a:gd name="T90" fmla="*/ 377 w 395"/>
                <a:gd name="T91" fmla="*/ 48 h 260"/>
                <a:gd name="T92" fmla="*/ 377 w 395"/>
                <a:gd name="T93" fmla="*/ 95 h 260"/>
                <a:gd name="T94" fmla="*/ 348 w 395"/>
                <a:gd name="T95" fmla="*/ 156 h 260"/>
                <a:gd name="T96" fmla="*/ 347 w 395"/>
                <a:gd name="T97" fmla="*/ 184 h 260"/>
                <a:gd name="T98" fmla="*/ 254 w 395"/>
                <a:gd name="T99" fmla="*/ 26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95" h="260">
                  <a:moveTo>
                    <a:pt x="252" y="260"/>
                  </a:moveTo>
                  <a:cubicBezTo>
                    <a:pt x="252" y="260"/>
                    <a:pt x="252" y="260"/>
                    <a:pt x="252" y="259"/>
                  </a:cubicBezTo>
                  <a:cubicBezTo>
                    <a:pt x="252" y="259"/>
                    <a:pt x="252" y="259"/>
                    <a:pt x="252" y="259"/>
                  </a:cubicBezTo>
                  <a:cubicBezTo>
                    <a:pt x="252" y="259"/>
                    <a:pt x="252" y="259"/>
                    <a:pt x="252" y="259"/>
                  </a:cubicBezTo>
                  <a:cubicBezTo>
                    <a:pt x="252" y="259"/>
                    <a:pt x="252" y="259"/>
                    <a:pt x="252" y="259"/>
                  </a:cubicBezTo>
                  <a:cubicBezTo>
                    <a:pt x="252" y="259"/>
                    <a:pt x="252" y="259"/>
                    <a:pt x="252" y="259"/>
                  </a:cubicBezTo>
                  <a:cubicBezTo>
                    <a:pt x="252" y="259"/>
                    <a:pt x="252" y="259"/>
                    <a:pt x="252" y="259"/>
                  </a:cubicBezTo>
                  <a:cubicBezTo>
                    <a:pt x="252" y="259"/>
                    <a:pt x="252" y="259"/>
                    <a:pt x="252" y="259"/>
                  </a:cubicBezTo>
                  <a:cubicBezTo>
                    <a:pt x="252" y="259"/>
                    <a:pt x="252" y="259"/>
                    <a:pt x="252" y="259"/>
                  </a:cubicBezTo>
                  <a:cubicBezTo>
                    <a:pt x="252" y="259"/>
                    <a:pt x="252" y="259"/>
                    <a:pt x="252" y="259"/>
                  </a:cubicBezTo>
                  <a:cubicBezTo>
                    <a:pt x="252" y="259"/>
                    <a:pt x="252" y="259"/>
                    <a:pt x="252" y="259"/>
                  </a:cubicBezTo>
                  <a:cubicBezTo>
                    <a:pt x="252" y="259"/>
                    <a:pt x="252" y="259"/>
                    <a:pt x="252" y="258"/>
                  </a:cubicBezTo>
                  <a:cubicBezTo>
                    <a:pt x="252" y="258"/>
                    <a:pt x="252" y="258"/>
                    <a:pt x="252" y="258"/>
                  </a:cubicBezTo>
                  <a:cubicBezTo>
                    <a:pt x="251" y="258"/>
                    <a:pt x="252" y="257"/>
                    <a:pt x="252" y="257"/>
                  </a:cubicBezTo>
                  <a:cubicBezTo>
                    <a:pt x="252" y="257"/>
                    <a:pt x="252" y="257"/>
                    <a:pt x="252" y="257"/>
                  </a:cubicBezTo>
                  <a:cubicBezTo>
                    <a:pt x="252" y="257"/>
                    <a:pt x="252" y="257"/>
                    <a:pt x="253" y="256"/>
                  </a:cubicBezTo>
                  <a:cubicBezTo>
                    <a:pt x="253" y="256"/>
                    <a:pt x="253" y="256"/>
                    <a:pt x="253" y="256"/>
                  </a:cubicBezTo>
                  <a:cubicBezTo>
                    <a:pt x="253" y="256"/>
                    <a:pt x="253" y="256"/>
                    <a:pt x="253" y="256"/>
                  </a:cubicBezTo>
                  <a:cubicBezTo>
                    <a:pt x="253" y="256"/>
                    <a:pt x="253" y="256"/>
                    <a:pt x="253" y="256"/>
                  </a:cubicBezTo>
                  <a:cubicBezTo>
                    <a:pt x="253" y="256"/>
                    <a:pt x="253" y="256"/>
                    <a:pt x="253" y="256"/>
                  </a:cubicBezTo>
                  <a:cubicBezTo>
                    <a:pt x="253" y="256"/>
                    <a:pt x="253" y="256"/>
                    <a:pt x="253" y="256"/>
                  </a:cubicBezTo>
                  <a:cubicBezTo>
                    <a:pt x="253" y="256"/>
                    <a:pt x="253" y="256"/>
                    <a:pt x="253" y="256"/>
                  </a:cubicBezTo>
                  <a:cubicBezTo>
                    <a:pt x="253" y="256"/>
                    <a:pt x="253" y="256"/>
                    <a:pt x="253" y="256"/>
                  </a:cubicBezTo>
                  <a:cubicBezTo>
                    <a:pt x="293" y="251"/>
                    <a:pt x="312" y="218"/>
                    <a:pt x="312" y="182"/>
                  </a:cubicBezTo>
                  <a:cubicBezTo>
                    <a:pt x="312" y="182"/>
                    <a:pt x="312" y="182"/>
                    <a:pt x="312" y="182"/>
                  </a:cubicBezTo>
                  <a:cubicBezTo>
                    <a:pt x="312" y="169"/>
                    <a:pt x="309" y="157"/>
                    <a:pt x="305" y="145"/>
                  </a:cubicBezTo>
                  <a:cubicBezTo>
                    <a:pt x="305" y="145"/>
                    <a:pt x="305" y="145"/>
                    <a:pt x="305" y="145"/>
                  </a:cubicBezTo>
                  <a:cubicBezTo>
                    <a:pt x="302" y="152"/>
                    <a:pt x="294" y="157"/>
                    <a:pt x="286" y="159"/>
                  </a:cubicBezTo>
                  <a:cubicBezTo>
                    <a:pt x="286" y="159"/>
                    <a:pt x="286" y="159"/>
                    <a:pt x="286" y="159"/>
                  </a:cubicBezTo>
                  <a:cubicBezTo>
                    <a:pt x="285" y="159"/>
                    <a:pt x="283" y="159"/>
                    <a:pt x="282" y="159"/>
                  </a:cubicBezTo>
                  <a:cubicBezTo>
                    <a:pt x="282" y="159"/>
                    <a:pt x="282" y="159"/>
                    <a:pt x="282" y="159"/>
                  </a:cubicBezTo>
                  <a:cubicBezTo>
                    <a:pt x="271" y="159"/>
                    <a:pt x="260" y="151"/>
                    <a:pt x="252" y="145"/>
                  </a:cubicBezTo>
                  <a:cubicBezTo>
                    <a:pt x="252" y="145"/>
                    <a:pt x="252" y="145"/>
                    <a:pt x="252" y="145"/>
                  </a:cubicBezTo>
                  <a:cubicBezTo>
                    <a:pt x="247" y="165"/>
                    <a:pt x="236" y="180"/>
                    <a:pt x="220" y="180"/>
                  </a:cubicBezTo>
                  <a:cubicBezTo>
                    <a:pt x="220" y="180"/>
                    <a:pt x="220" y="180"/>
                    <a:pt x="220" y="180"/>
                  </a:cubicBezTo>
                  <a:cubicBezTo>
                    <a:pt x="213" y="180"/>
                    <a:pt x="205" y="177"/>
                    <a:pt x="197" y="170"/>
                  </a:cubicBezTo>
                  <a:cubicBezTo>
                    <a:pt x="197" y="170"/>
                    <a:pt x="197" y="170"/>
                    <a:pt x="197" y="170"/>
                  </a:cubicBezTo>
                  <a:cubicBezTo>
                    <a:pt x="189" y="190"/>
                    <a:pt x="164" y="202"/>
                    <a:pt x="141" y="202"/>
                  </a:cubicBezTo>
                  <a:cubicBezTo>
                    <a:pt x="141" y="202"/>
                    <a:pt x="141" y="202"/>
                    <a:pt x="141" y="202"/>
                  </a:cubicBezTo>
                  <a:cubicBezTo>
                    <a:pt x="125" y="202"/>
                    <a:pt x="110" y="196"/>
                    <a:pt x="103" y="184"/>
                  </a:cubicBezTo>
                  <a:cubicBezTo>
                    <a:pt x="103" y="184"/>
                    <a:pt x="103" y="184"/>
                    <a:pt x="103" y="184"/>
                  </a:cubicBezTo>
                  <a:cubicBezTo>
                    <a:pt x="94" y="196"/>
                    <a:pt x="79" y="199"/>
                    <a:pt x="66" y="199"/>
                  </a:cubicBezTo>
                  <a:cubicBezTo>
                    <a:pt x="66" y="199"/>
                    <a:pt x="66" y="199"/>
                    <a:pt x="66" y="199"/>
                  </a:cubicBezTo>
                  <a:cubicBezTo>
                    <a:pt x="64" y="199"/>
                    <a:pt x="61" y="199"/>
                    <a:pt x="58" y="199"/>
                  </a:cubicBezTo>
                  <a:cubicBezTo>
                    <a:pt x="58" y="199"/>
                    <a:pt x="58" y="199"/>
                    <a:pt x="58" y="199"/>
                  </a:cubicBezTo>
                  <a:cubicBezTo>
                    <a:pt x="37" y="197"/>
                    <a:pt x="25" y="176"/>
                    <a:pt x="25" y="158"/>
                  </a:cubicBezTo>
                  <a:cubicBezTo>
                    <a:pt x="25" y="158"/>
                    <a:pt x="25" y="158"/>
                    <a:pt x="25" y="158"/>
                  </a:cubicBezTo>
                  <a:cubicBezTo>
                    <a:pt x="25" y="151"/>
                    <a:pt x="27" y="144"/>
                    <a:pt x="31" y="138"/>
                  </a:cubicBezTo>
                  <a:cubicBezTo>
                    <a:pt x="31" y="138"/>
                    <a:pt x="31" y="138"/>
                    <a:pt x="31" y="138"/>
                  </a:cubicBezTo>
                  <a:cubicBezTo>
                    <a:pt x="30" y="138"/>
                    <a:pt x="30" y="138"/>
                    <a:pt x="29" y="138"/>
                  </a:cubicBezTo>
                  <a:cubicBezTo>
                    <a:pt x="29" y="138"/>
                    <a:pt x="29" y="138"/>
                    <a:pt x="29" y="138"/>
                  </a:cubicBezTo>
                  <a:cubicBezTo>
                    <a:pt x="12" y="138"/>
                    <a:pt x="0" y="121"/>
                    <a:pt x="0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87"/>
                    <a:pt x="7" y="71"/>
                    <a:pt x="24" y="61"/>
                  </a:cubicBezTo>
                  <a:cubicBezTo>
                    <a:pt x="24" y="61"/>
                    <a:pt x="24" y="61"/>
                    <a:pt x="24" y="61"/>
                  </a:cubicBezTo>
                  <a:cubicBezTo>
                    <a:pt x="17" y="60"/>
                    <a:pt x="12" y="58"/>
                    <a:pt x="8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3" y="50"/>
                    <a:pt x="1" y="44"/>
                    <a:pt x="1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" y="20"/>
                    <a:pt x="16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9" y="0"/>
                    <a:pt x="40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2" y="0"/>
                    <a:pt x="43" y="1"/>
                    <a:pt x="43" y="2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3" y="3"/>
                    <a:pt x="42" y="4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0" y="4"/>
                    <a:pt x="39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29" y="4"/>
                    <a:pt x="20" y="8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8" y="21"/>
                    <a:pt x="5" y="30"/>
                    <a:pt x="5" y="37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48"/>
                    <a:pt x="11" y="57"/>
                    <a:pt x="31" y="57"/>
                  </a:cubicBezTo>
                  <a:cubicBezTo>
                    <a:pt x="31" y="57"/>
                    <a:pt x="31" y="57"/>
                    <a:pt x="31" y="57"/>
                  </a:cubicBezTo>
                  <a:cubicBezTo>
                    <a:pt x="31" y="57"/>
                    <a:pt x="32" y="57"/>
                    <a:pt x="32" y="57"/>
                  </a:cubicBezTo>
                  <a:cubicBezTo>
                    <a:pt x="32" y="57"/>
                    <a:pt x="32" y="57"/>
                    <a:pt x="32" y="57"/>
                  </a:cubicBezTo>
                  <a:cubicBezTo>
                    <a:pt x="33" y="57"/>
                    <a:pt x="34" y="58"/>
                    <a:pt x="34" y="59"/>
                  </a:cubicBezTo>
                  <a:cubicBezTo>
                    <a:pt x="34" y="59"/>
                    <a:pt x="34" y="59"/>
                    <a:pt x="34" y="59"/>
                  </a:cubicBezTo>
                  <a:cubicBezTo>
                    <a:pt x="34" y="60"/>
                    <a:pt x="34" y="61"/>
                    <a:pt x="33" y="61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12" y="70"/>
                    <a:pt x="4" y="87"/>
                    <a:pt x="4" y="102"/>
                  </a:cubicBezTo>
                  <a:cubicBezTo>
                    <a:pt x="4" y="102"/>
                    <a:pt x="4" y="102"/>
                    <a:pt x="4" y="102"/>
                  </a:cubicBezTo>
                  <a:cubicBezTo>
                    <a:pt x="4" y="119"/>
                    <a:pt x="15" y="134"/>
                    <a:pt x="29" y="134"/>
                  </a:cubicBezTo>
                  <a:cubicBezTo>
                    <a:pt x="29" y="134"/>
                    <a:pt x="29" y="134"/>
                    <a:pt x="29" y="134"/>
                  </a:cubicBezTo>
                  <a:cubicBezTo>
                    <a:pt x="31" y="134"/>
                    <a:pt x="33" y="134"/>
                    <a:pt x="35" y="133"/>
                  </a:cubicBezTo>
                  <a:cubicBezTo>
                    <a:pt x="35" y="133"/>
                    <a:pt x="35" y="133"/>
                    <a:pt x="35" y="133"/>
                  </a:cubicBezTo>
                  <a:cubicBezTo>
                    <a:pt x="39" y="130"/>
                    <a:pt x="44" y="127"/>
                    <a:pt x="50" y="125"/>
                  </a:cubicBezTo>
                  <a:cubicBezTo>
                    <a:pt x="50" y="125"/>
                    <a:pt x="50" y="125"/>
                    <a:pt x="50" y="125"/>
                  </a:cubicBezTo>
                  <a:cubicBezTo>
                    <a:pt x="51" y="125"/>
                    <a:pt x="52" y="126"/>
                    <a:pt x="52" y="126"/>
                  </a:cubicBezTo>
                  <a:cubicBezTo>
                    <a:pt x="52" y="126"/>
                    <a:pt x="52" y="126"/>
                    <a:pt x="52" y="126"/>
                  </a:cubicBezTo>
                  <a:cubicBezTo>
                    <a:pt x="53" y="127"/>
                    <a:pt x="52" y="128"/>
                    <a:pt x="52" y="129"/>
                  </a:cubicBezTo>
                  <a:cubicBezTo>
                    <a:pt x="52" y="129"/>
                    <a:pt x="52" y="129"/>
                    <a:pt x="52" y="129"/>
                  </a:cubicBezTo>
                  <a:cubicBezTo>
                    <a:pt x="47" y="133"/>
                    <a:pt x="42" y="136"/>
                    <a:pt x="37" y="137"/>
                  </a:cubicBezTo>
                  <a:cubicBezTo>
                    <a:pt x="37" y="137"/>
                    <a:pt x="37" y="137"/>
                    <a:pt x="37" y="137"/>
                  </a:cubicBezTo>
                  <a:cubicBezTo>
                    <a:pt x="32" y="142"/>
                    <a:pt x="29" y="150"/>
                    <a:pt x="29" y="158"/>
                  </a:cubicBezTo>
                  <a:cubicBezTo>
                    <a:pt x="29" y="158"/>
                    <a:pt x="29" y="158"/>
                    <a:pt x="29" y="158"/>
                  </a:cubicBezTo>
                  <a:cubicBezTo>
                    <a:pt x="29" y="175"/>
                    <a:pt x="40" y="193"/>
                    <a:pt x="59" y="195"/>
                  </a:cubicBezTo>
                  <a:cubicBezTo>
                    <a:pt x="59" y="195"/>
                    <a:pt x="59" y="195"/>
                    <a:pt x="59" y="195"/>
                  </a:cubicBezTo>
                  <a:cubicBezTo>
                    <a:pt x="61" y="195"/>
                    <a:pt x="64" y="195"/>
                    <a:pt x="66" y="195"/>
                  </a:cubicBezTo>
                  <a:cubicBezTo>
                    <a:pt x="66" y="195"/>
                    <a:pt x="66" y="195"/>
                    <a:pt x="66" y="195"/>
                  </a:cubicBezTo>
                  <a:cubicBezTo>
                    <a:pt x="80" y="195"/>
                    <a:pt x="94" y="191"/>
                    <a:pt x="101" y="179"/>
                  </a:cubicBezTo>
                  <a:cubicBezTo>
                    <a:pt x="101" y="179"/>
                    <a:pt x="101" y="179"/>
                    <a:pt x="101" y="179"/>
                  </a:cubicBezTo>
                  <a:cubicBezTo>
                    <a:pt x="101" y="178"/>
                    <a:pt x="102" y="178"/>
                    <a:pt x="103" y="178"/>
                  </a:cubicBezTo>
                  <a:cubicBezTo>
                    <a:pt x="103" y="178"/>
                    <a:pt x="103" y="178"/>
                    <a:pt x="103" y="178"/>
                  </a:cubicBezTo>
                  <a:cubicBezTo>
                    <a:pt x="103" y="178"/>
                    <a:pt x="104" y="178"/>
                    <a:pt x="104" y="179"/>
                  </a:cubicBezTo>
                  <a:cubicBezTo>
                    <a:pt x="104" y="179"/>
                    <a:pt x="104" y="179"/>
                    <a:pt x="104" y="179"/>
                  </a:cubicBezTo>
                  <a:cubicBezTo>
                    <a:pt x="111" y="192"/>
                    <a:pt x="125" y="198"/>
                    <a:pt x="141" y="198"/>
                  </a:cubicBezTo>
                  <a:cubicBezTo>
                    <a:pt x="141" y="198"/>
                    <a:pt x="141" y="198"/>
                    <a:pt x="141" y="198"/>
                  </a:cubicBezTo>
                  <a:cubicBezTo>
                    <a:pt x="164" y="198"/>
                    <a:pt x="189" y="185"/>
                    <a:pt x="194" y="166"/>
                  </a:cubicBezTo>
                  <a:cubicBezTo>
                    <a:pt x="194" y="166"/>
                    <a:pt x="194" y="166"/>
                    <a:pt x="194" y="166"/>
                  </a:cubicBezTo>
                  <a:cubicBezTo>
                    <a:pt x="194" y="166"/>
                    <a:pt x="195" y="165"/>
                    <a:pt x="195" y="165"/>
                  </a:cubicBezTo>
                  <a:cubicBezTo>
                    <a:pt x="195" y="165"/>
                    <a:pt x="195" y="165"/>
                    <a:pt x="195" y="165"/>
                  </a:cubicBezTo>
                  <a:cubicBezTo>
                    <a:pt x="196" y="165"/>
                    <a:pt x="197" y="165"/>
                    <a:pt x="197" y="166"/>
                  </a:cubicBezTo>
                  <a:cubicBezTo>
                    <a:pt x="197" y="166"/>
                    <a:pt x="197" y="166"/>
                    <a:pt x="197" y="166"/>
                  </a:cubicBezTo>
                  <a:cubicBezTo>
                    <a:pt x="206" y="173"/>
                    <a:pt x="213" y="176"/>
                    <a:pt x="220" y="176"/>
                  </a:cubicBezTo>
                  <a:cubicBezTo>
                    <a:pt x="220" y="176"/>
                    <a:pt x="220" y="176"/>
                    <a:pt x="220" y="176"/>
                  </a:cubicBezTo>
                  <a:cubicBezTo>
                    <a:pt x="234" y="176"/>
                    <a:pt x="245" y="162"/>
                    <a:pt x="249" y="140"/>
                  </a:cubicBezTo>
                  <a:cubicBezTo>
                    <a:pt x="249" y="140"/>
                    <a:pt x="249" y="140"/>
                    <a:pt x="249" y="140"/>
                  </a:cubicBezTo>
                  <a:cubicBezTo>
                    <a:pt x="249" y="140"/>
                    <a:pt x="249" y="139"/>
                    <a:pt x="250" y="139"/>
                  </a:cubicBezTo>
                  <a:cubicBezTo>
                    <a:pt x="250" y="139"/>
                    <a:pt x="250" y="139"/>
                    <a:pt x="250" y="139"/>
                  </a:cubicBezTo>
                  <a:cubicBezTo>
                    <a:pt x="251" y="139"/>
                    <a:pt x="251" y="139"/>
                    <a:pt x="252" y="139"/>
                  </a:cubicBezTo>
                  <a:cubicBezTo>
                    <a:pt x="252" y="139"/>
                    <a:pt x="252" y="139"/>
                    <a:pt x="252" y="139"/>
                  </a:cubicBezTo>
                  <a:cubicBezTo>
                    <a:pt x="260" y="146"/>
                    <a:pt x="272" y="155"/>
                    <a:pt x="282" y="155"/>
                  </a:cubicBezTo>
                  <a:cubicBezTo>
                    <a:pt x="282" y="155"/>
                    <a:pt x="282" y="155"/>
                    <a:pt x="282" y="155"/>
                  </a:cubicBezTo>
                  <a:cubicBezTo>
                    <a:pt x="283" y="155"/>
                    <a:pt x="284" y="155"/>
                    <a:pt x="285" y="155"/>
                  </a:cubicBezTo>
                  <a:cubicBezTo>
                    <a:pt x="285" y="155"/>
                    <a:pt x="285" y="155"/>
                    <a:pt x="285" y="155"/>
                  </a:cubicBezTo>
                  <a:cubicBezTo>
                    <a:pt x="294" y="153"/>
                    <a:pt x="302" y="146"/>
                    <a:pt x="302" y="140"/>
                  </a:cubicBezTo>
                  <a:cubicBezTo>
                    <a:pt x="302" y="140"/>
                    <a:pt x="302" y="140"/>
                    <a:pt x="302" y="140"/>
                  </a:cubicBezTo>
                  <a:cubicBezTo>
                    <a:pt x="302" y="139"/>
                    <a:pt x="302" y="138"/>
                    <a:pt x="302" y="138"/>
                  </a:cubicBezTo>
                  <a:cubicBezTo>
                    <a:pt x="302" y="138"/>
                    <a:pt x="302" y="138"/>
                    <a:pt x="302" y="138"/>
                  </a:cubicBezTo>
                  <a:cubicBezTo>
                    <a:pt x="301" y="136"/>
                    <a:pt x="300" y="135"/>
                    <a:pt x="299" y="133"/>
                  </a:cubicBezTo>
                  <a:cubicBezTo>
                    <a:pt x="299" y="133"/>
                    <a:pt x="299" y="133"/>
                    <a:pt x="299" y="133"/>
                  </a:cubicBezTo>
                  <a:cubicBezTo>
                    <a:pt x="299" y="133"/>
                    <a:pt x="299" y="131"/>
                    <a:pt x="300" y="131"/>
                  </a:cubicBezTo>
                  <a:cubicBezTo>
                    <a:pt x="300" y="131"/>
                    <a:pt x="300" y="131"/>
                    <a:pt x="300" y="131"/>
                  </a:cubicBezTo>
                  <a:cubicBezTo>
                    <a:pt x="301" y="130"/>
                    <a:pt x="302" y="130"/>
                    <a:pt x="302" y="131"/>
                  </a:cubicBezTo>
                  <a:cubicBezTo>
                    <a:pt x="302" y="131"/>
                    <a:pt x="302" y="131"/>
                    <a:pt x="302" y="131"/>
                  </a:cubicBezTo>
                  <a:cubicBezTo>
                    <a:pt x="304" y="133"/>
                    <a:pt x="305" y="135"/>
                    <a:pt x="305" y="136"/>
                  </a:cubicBezTo>
                  <a:cubicBezTo>
                    <a:pt x="305" y="136"/>
                    <a:pt x="305" y="136"/>
                    <a:pt x="305" y="136"/>
                  </a:cubicBezTo>
                  <a:cubicBezTo>
                    <a:pt x="312" y="150"/>
                    <a:pt x="316" y="166"/>
                    <a:pt x="316" y="182"/>
                  </a:cubicBezTo>
                  <a:cubicBezTo>
                    <a:pt x="316" y="182"/>
                    <a:pt x="316" y="182"/>
                    <a:pt x="316" y="182"/>
                  </a:cubicBezTo>
                  <a:cubicBezTo>
                    <a:pt x="316" y="209"/>
                    <a:pt x="305" y="236"/>
                    <a:pt x="282" y="250"/>
                  </a:cubicBezTo>
                  <a:cubicBezTo>
                    <a:pt x="282" y="250"/>
                    <a:pt x="282" y="250"/>
                    <a:pt x="282" y="250"/>
                  </a:cubicBezTo>
                  <a:cubicBezTo>
                    <a:pt x="317" y="240"/>
                    <a:pt x="343" y="218"/>
                    <a:pt x="343" y="184"/>
                  </a:cubicBezTo>
                  <a:cubicBezTo>
                    <a:pt x="343" y="184"/>
                    <a:pt x="343" y="184"/>
                    <a:pt x="343" y="184"/>
                  </a:cubicBezTo>
                  <a:cubicBezTo>
                    <a:pt x="343" y="175"/>
                    <a:pt x="341" y="164"/>
                    <a:pt x="336" y="152"/>
                  </a:cubicBezTo>
                  <a:cubicBezTo>
                    <a:pt x="336" y="152"/>
                    <a:pt x="336" y="152"/>
                    <a:pt x="336" y="152"/>
                  </a:cubicBezTo>
                  <a:cubicBezTo>
                    <a:pt x="335" y="151"/>
                    <a:pt x="336" y="150"/>
                    <a:pt x="336" y="150"/>
                  </a:cubicBezTo>
                  <a:cubicBezTo>
                    <a:pt x="336" y="150"/>
                    <a:pt x="336" y="150"/>
                    <a:pt x="336" y="150"/>
                  </a:cubicBezTo>
                  <a:cubicBezTo>
                    <a:pt x="337" y="149"/>
                    <a:pt x="338" y="149"/>
                    <a:pt x="338" y="150"/>
                  </a:cubicBezTo>
                  <a:cubicBezTo>
                    <a:pt x="338" y="150"/>
                    <a:pt x="338" y="150"/>
                    <a:pt x="338" y="150"/>
                  </a:cubicBezTo>
                  <a:cubicBezTo>
                    <a:pt x="342" y="151"/>
                    <a:pt x="345" y="152"/>
                    <a:pt x="348" y="152"/>
                  </a:cubicBezTo>
                  <a:cubicBezTo>
                    <a:pt x="348" y="152"/>
                    <a:pt x="348" y="152"/>
                    <a:pt x="348" y="152"/>
                  </a:cubicBezTo>
                  <a:cubicBezTo>
                    <a:pt x="357" y="152"/>
                    <a:pt x="365" y="146"/>
                    <a:pt x="371" y="138"/>
                  </a:cubicBezTo>
                  <a:cubicBezTo>
                    <a:pt x="371" y="138"/>
                    <a:pt x="371" y="138"/>
                    <a:pt x="371" y="138"/>
                  </a:cubicBezTo>
                  <a:cubicBezTo>
                    <a:pt x="377" y="130"/>
                    <a:pt x="381" y="120"/>
                    <a:pt x="381" y="112"/>
                  </a:cubicBezTo>
                  <a:cubicBezTo>
                    <a:pt x="381" y="112"/>
                    <a:pt x="381" y="112"/>
                    <a:pt x="381" y="112"/>
                  </a:cubicBezTo>
                  <a:cubicBezTo>
                    <a:pt x="381" y="105"/>
                    <a:pt x="379" y="100"/>
                    <a:pt x="373" y="97"/>
                  </a:cubicBezTo>
                  <a:cubicBezTo>
                    <a:pt x="373" y="97"/>
                    <a:pt x="373" y="97"/>
                    <a:pt x="373" y="97"/>
                  </a:cubicBezTo>
                  <a:cubicBezTo>
                    <a:pt x="372" y="97"/>
                    <a:pt x="372" y="97"/>
                    <a:pt x="371" y="96"/>
                  </a:cubicBezTo>
                  <a:cubicBezTo>
                    <a:pt x="371" y="96"/>
                    <a:pt x="371" y="96"/>
                    <a:pt x="371" y="96"/>
                  </a:cubicBezTo>
                  <a:cubicBezTo>
                    <a:pt x="371" y="95"/>
                    <a:pt x="372" y="95"/>
                    <a:pt x="372" y="94"/>
                  </a:cubicBezTo>
                  <a:cubicBezTo>
                    <a:pt x="372" y="94"/>
                    <a:pt x="372" y="94"/>
                    <a:pt x="372" y="94"/>
                  </a:cubicBezTo>
                  <a:cubicBezTo>
                    <a:pt x="383" y="84"/>
                    <a:pt x="391" y="75"/>
                    <a:pt x="391" y="67"/>
                  </a:cubicBezTo>
                  <a:cubicBezTo>
                    <a:pt x="391" y="67"/>
                    <a:pt x="391" y="67"/>
                    <a:pt x="391" y="67"/>
                  </a:cubicBezTo>
                  <a:cubicBezTo>
                    <a:pt x="391" y="62"/>
                    <a:pt x="387" y="56"/>
                    <a:pt x="373" y="50"/>
                  </a:cubicBezTo>
                  <a:cubicBezTo>
                    <a:pt x="373" y="50"/>
                    <a:pt x="373" y="50"/>
                    <a:pt x="373" y="50"/>
                  </a:cubicBezTo>
                  <a:cubicBezTo>
                    <a:pt x="373" y="50"/>
                    <a:pt x="372" y="50"/>
                    <a:pt x="372" y="49"/>
                  </a:cubicBezTo>
                  <a:cubicBezTo>
                    <a:pt x="372" y="49"/>
                    <a:pt x="372" y="49"/>
                    <a:pt x="372" y="49"/>
                  </a:cubicBezTo>
                  <a:cubicBezTo>
                    <a:pt x="372" y="48"/>
                    <a:pt x="372" y="48"/>
                    <a:pt x="372" y="47"/>
                  </a:cubicBezTo>
                  <a:cubicBezTo>
                    <a:pt x="372" y="47"/>
                    <a:pt x="372" y="47"/>
                    <a:pt x="372" y="47"/>
                  </a:cubicBezTo>
                  <a:cubicBezTo>
                    <a:pt x="379" y="40"/>
                    <a:pt x="388" y="27"/>
                    <a:pt x="388" y="17"/>
                  </a:cubicBezTo>
                  <a:cubicBezTo>
                    <a:pt x="388" y="17"/>
                    <a:pt x="388" y="17"/>
                    <a:pt x="388" y="17"/>
                  </a:cubicBezTo>
                  <a:cubicBezTo>
                    <a:pt x="388" y="11"/>
                    <a:pt x="386" y="7"/>
                    <a:pt x="380" y="4"/>
                  </a:cubicBezTo>
                  <a:cubicBezTo>
                    <a:pt x="380" y="4"/>
                    <a:pt x="380" y="4"/>
                    <a:pt x="380" y="4"/>
                  </a:cubicBezTo>
                  <a:cubicBezTo>
                    <a:pt x="379" y="3"/>
                    <a:pt x="379" y="2"/>
                    <a:pt x="379" y="1"/>
                  </a:cubicBezTo>
                  <a:cubicBezTo>
                    <a:pt x="379" y="1"/>
                    <a:pt x="379" y="1"/>
                    <a:pt x="379" y="1"/>
                  </a:cubicBezTo>
                  <a:cubicBezTo>
                    <a:pt x="380" y="0"/>
                    <a:pt x="381" y="0"/>
                    <a:pt x="382" y="0"/>
                  </a:cubicBezTo>
                  <a:cubicBezTo>
                    <a:pt x="382" y="0"/>
                    <a:pt x="382" y="0"/>
                    <a:pt x="382" y="0"/>
                  </a:cubicBezTo>
                  <a:cubicBezTo>
                    <a:pt x="389" y="4"/>
                    <a:pt x="392" y="10"/>
                    <a:pt x="392" y="17"/>
                  </a:cubicBezTo>
                  <a:cubicBezTo>
                    <a:pt x="392" y="17"/>
                    <a:pt x="392" y="17"/>
                    <a:pt x="392" y="17"/>
                  </a:cubicBezTo>
                  <a:cubicBezTo>
                    <a:pt x="392" y="28"/>
                    <a:pt x="384" y="40"/>
                    <a:pt x="377" y="48"/>
                  </a:cubicBezTo>
                  <a:cubicBezTo>
                    <a:pt x="377" y="48"/>
                    <a:pt x="377" y="48"/>
                    <a:pt x="377" y="48"/>
                  </a:cubicBezTo>
                  <a:cubicBezTo>
                    <a:pt x="390" y="53"/>
                    <a:pt x="395" y="60"/>
                    <a:pt x="395" y="67"/>
                  </a:cubicBezTo>
                  <a:cubicBezTo>
                    <a:pt x="395" y="67"/>
                    <a:pt x="395" y="67"/>
                    <a:pt x="395" y="67"/>
                  </a:cubicBezTo>
                  <a:cubicBezTo>
                    <a:pt x="395" y="77"/>
                    <a:pt x="387" y="86"/>
                    <a:pt x="377" y="95"/>
                  </a:cubicBezTo>
                  <a:cubicBezTo>
                    <a:pt x="377" y="95"/>
                    <a:pt x="377" y="95"/>
                    <a:pt x="377" y="95"/>
                  </a:cubicBezTo>
                  <a:cubicBezTo>
                    <a:pt x="383" y="98"/>
                    <a:pt x="385" y="105"/>
                    <a:pt x="385" y="112"/>
                  </a:cubicBezTo>
                  <a:cubicBezTo>
                    <a:pt x="385" y="112"/>
                    <a:pt x="385" y="112"/>
                    <a:pt x="385" y="112"/>
                  </a:cubicBezTo>
                  <a:cubicBezTo>
                    <a:pt x="385" y="130"/>
                    <a:pt x="369" y="155"/>
                    <a:pt x="348" y="156"/>
                  </a:cubicBezTo>
                  <a:cubicBezTo>
                    <a:pt x="348" y="156"/>
                    <a:pt x="348" y="156"/>
                    <a:pt x="348" y="156"/>
                  </a:cubicBezTo>
                  <a:cubicBezTo>
                    <a:pt x="346" y="156"/>
                    <a:pt x="343" y="155"/>
                    <a:pt x="341" y="155"/>
                  </a:cubicBezTo>
                  <a:cubicBezTo>
                    <a:pt x="341" y="155"/>
                    <a:pt x="341" y="155"/>
                    <a:pt x="341" y="155"/>
                  </a:cubicBezTo>
                  <a:cubicBezTo>
                    <a:pt x="345" y="165"/>
                    <a:pt x="347" y="175"/>
                    <a:pt x="347" y="184"/>
                  </a:cubicBezTo>
                  <a:cubicBezTo>
                    <a:pt x="347" y="184"/>
                    <a:pt x="347" y="184"/>
                    <a:pt x="347" y="184"/>
                  </a:cubicBezTo>
                  <a:cubicBezTo>
                    <a:pt x="347" y="230"/>
                    <a:pt x="302" y="255"/>
                    <a:pt x="254" y="260"/>
                  </a:cubicBezTo>
                  <a:cubicBezTo>
                    <a:pt x="254" y="260"/>
                    <a:pt x="254" y="260"/>
                    <a:pt x="254" y="260"/>
                  </a:cubicBezTo>
                  <a:cubicBezTo>
                    <a:pt x="254" y="260"/>
                    <a:pt x="254" y="260"/>
                    <a:pt x="254" y="260"/>
                  </a:cubicBezTo>
                  <a:cubicBezTo>
                    <a:pt x="254" y="260"/>
                    <a:pt x="254" y="260"/>
                    <a:pt x="254" y="260"/>
                  </a:cubicBezTo>
                  <a:cubicBezTo>
                    <a:pt x="254" y="260"/>
                    <a:pt x="254" y="260"/>
                    <a:pt x="254" y="260"/>
                  </a:cubicBezTo>
                  <a:cubicBezTo>
                    <a:pt x="254" y="260"/>
                    <a:pt x="254" y="260"/>
                    <a:pt x="254" y="260"/>
                  </a:cubicBezTo>
                  <a:cubicBezTo>
                    <a:pt x="253" y="260"/>
                    <a:pt x="253" y="260"/>
                    <a:pt x="252" y="26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3" name="组合 32"/>
            <p:cNvGrpSpPr/>
            <p:nvPr/>
          </p:nvGrpSpPr>
          <p:grpSpPr>
            <a:xfrm flipH="1">
              <a:off x="2666143" y="4620715"/>
              <a:ext cx="563563" cy="639763"/>
              <a:chOff x="8229601" y="2359025"/>
              <a:chExt cx="563563" cy="639763"/>
            </a:xfrm>
          </p:grpSpPr>
          <p:sp>
            <p:nvSpPr>
              <p:cNvPr id="34" name="Freeform 343"/>
              <p:cNvSpPr>
                <a:spLocks noEditPoints="1"/>
              </p:cNvSpPr>
              <p:nvPr/>
            </p:nvSpPr>
            <p:spPr bwMode="auto">
              <a:xfrm>
                <a:off x="8229601" y="2359025"/>
                <a:ext cx="563563" cy="639763"/>
              </a:xfrm>
              <a:custGeom>
                <a:avLst/>
                <a:gdLst>
                  <a:gd name="T0" fmla="*/ 35 w 120"/>
                  <a:gd name="T1" fmla="*/ 123 h 136"/>
                  <a:gd name="T2" fmla="*/ 11 w 120"/>
                  <a:gd name="T3" fmla="*/ 95 h 136"/>
                  <a:gd name="T4" fmla="*/ 19 w 120"/>
                  <a:gd name="T5" fmla="*/ 79 h 136"/>
                  <a:gd name="T6" fmla="*/ 1 w 120"/>
                  <a:gd name="T7" fmla="*/ 50 h 136"/>
                  <a:gd name="T8" fmla="*/ 28 w 120"/>
                  <a:gd name="T9" fmla="*/ 30 h 136"/>
                  <a:gd name="T10" fmla="*/ 31 w 120"/>
                  <a:gd name="T11" fmla="*/ 25 h 136"/>
                  <a:gd name="T12" fmla="*/ 53 w 120"/>
                  <a:gd name="T13" fmla="*/ 0 h 136"/>
                  <a:gd name="T14" fmla="*/ 75 w 120"/>
                  <a:gd name="T15" fmla="*/ 25 h 136"/>
                  <a:gd name="T16" fmla="*/ 74 w 120"/>
                  <a:gd name="T17" fmla="*/ 31 h 136"/>
                  <a:gd name="T18" fmla="*/ 88 w 120"/>
                  <a:gd name="T19" fmla="*/ 24 h 136"/>
                  <a:gd name="T20" fmla="*/ 120 w 120"/>
                  <a:gd name="T21" fmla="*/ 48 h 136"/>
                  <a:gd name="T22" fmla="*/ 105 w 120"/>
                  <a:gd name="T23" fmla="*/ 81 h 136"/>
                  <a:gd name="T24" fmla="*/ 100 w 120"/>
                  <a:gd name="T25" fmla="*/ 82 h 136"/>
                  <a:gd name="T26" fmla="*/ 101 w 120"/>
                  <a:gd name="T27" fmla="*/ 95 h 136"/>
                  <a:gd name="T28" fmla="*/ 81 w 120"/>
                  <a:gd name="T29" fmla="*/ 133 h 136"/>
                  <a:gd name="T30" fmla="*/ 54 w 120"/>
                  <a:gd name="T31" fmla="*/ 108 h 136"/>
                  <a:gd name="T32" fmla="*/ 62 w 120"/>
                  <a:gd name="T33" fmla="*/ 124 h 136"/>
                  <a:gd name="T34" fmla="*/ 79 w 120"/>
                  <a:gd name="T35" fmla="*/ 130 h 136"/>
                  <a:gd name="T36" fmla="*/ 97 w 120"/>
                  <a:gd name="T37" fmla="*/ 95 h 136"/>
                  <a:gd name="T38" fmla="*/ 85 w 120"/>
                  <a:gd name="T39" fmla="*/ 74 h 136"/>
                  <a:gd name="T40" fmla="*/ 103 w 120"/>
                  <a:gd name="T41" fmla="*/ 77 h 136"/>
                  <a:gd name="T42" fmla="*/ 116 w 120"/>
                  <a:gd name="T43" fmla="*/ 51 h 136"/>
                  <a:gd name="T44" fmla="*/ 88 w 120"/>
                  <a:gd name="T45" fmla="*/ 28 h 136"/>
                  <a:gd name="T46" fmla="*/ 88 w 120"/>
                  <a:gd name="T47" fmla="*/ 28 h 136"/>
                  <a:gd name="T48" fmla="*/ 66 w 120"/>
                  <a:gd name="T49" fmla="*/ 41 h 136"/>
                  <a:gd name="T50" fmla="*/ 53 w 120"/>
                  <a:gd name="T51" fmla="*/ 4 h 136"/>
                  <a:gd name="T52" fmla="*/ 53 w 120"/>
                  <a:gd name="T53" fmla="*/ 4 h 136"/>
                  <a:gd name="T54" fmla="*/ 35 w 120"/>
                  <a:gd name="T55" fmla="*/ 25 h 136"/>
                  <a:gd name="T56" fmla="*/ 36 w 120"/>
                  <a:gd name="T57" fmla="*/ 32 h 136"/>
                  <a:gd name="T58" fmla="*/ 40 w 120"/>
                  <a:gd name="T59" fmla="*/ 39 h 136"/>
                  <a:gd name="T60" fmla="*/ 33 w 120"/>
                  <a:gd name="T61" fmla="*/ 35 h 136"/>
                  <a:gd name="T62" fmla="*/ 5 w 120"/>
                  <a:gd name="T63" fmla="*/ 51 h 136"/>
                  <a:gd name="T64" fmla="*/ 4 w 120"/>
                  <a:gd name="T65" fmla="*/ 54 h 136"/>
                  <a:gd name="T66" fmla="*/ 24 w 120"/>
                  <a:gd name="T67" fmla="*/ 76 h 136"/>
                  <a:gd name="T68" fmla="*/ 32 w 120"/>
                  <a:gd name="T69" fmla="*/ 74 h 136"/>
                  <a:gd name="T70" fmla="*/ 25 w 120"/>
                  <a:gd name="T71" fmla="*/ 80 h 136"/>
                  <a:gd name="T72" fmla="*/ 23 w 120"/>
                  <a:gd name="T73" fmla="*/ 113 h 136"/>
                  <a:gd name="T74" fmla="*/ 35 w 120"/>
                  <a:gd name="T75" fmla="*/ 119 h 136"/>
                  <a:gd name="T76" fmla="*/ 57 w 120"/>
                  <a:gd name="T77" fmla="*/ 92 h 136"/>
                  <a:gd name="T78" fmla="*/ 59 w 120"/>
                  <a:gd name="T79" fmla="*/ 99 h 136"/>
                  <a:gd name="T80" fmla="*/ 54 w 120"/>
                  <a:gd name="T81" fmla="*/ 1 h 136"/>
                  <a:gd name="T82" fmla="*/ 54 w 120"/>
                  <a:gd name="T83" fmla="*/ 1 h 136"/>
                  <a:gd name="T84" fmla="*/ 54 w 120"/>
                  <a:gd name="T85" fmla="*/ 0 h 136"/>
                  <a:gd name="T86" fmla="*/ 54 w 120"/>
                  <a:gd name="T87" fmla="*/ 0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0" h="136">
                    <a:moveTo>
                      <a:pt x="54" y="108"/>
                    </a:moveTo>
                    <a:cubicBezTo>
                      <a:pt x="50" y="116"/>
                      <a:pt x="43" y="123"/>
                      <a:pt x="35" y="123"/>
                    </a:cubicBezTo>
                    <a:cubicBezTo>
                      <a:pt x="35" y="123"/>
                      <a:pt x="35" y="123"/>
                      <a:pt x="35" y="123"/>
                    </a:cubicBezTo>
                    <a:cubicBezTo>
                      <a:pt x="30" y="123"/>
                      <a:pt x="25" y="120"/>
                      <a:pt x="20" y="115"/>
                    </a:cubicBezTo>
                    <a:cubicBezTo>
                      <a:pt x="20" y="115"/>
                      <a:pt x="20" y="115"/>
                      <a:pt x="20" y="115"/>
                    </a:cubicBezTo>
                    <a:cubicBezTo>
                      <a:pt x="14" y="109"/>
                      <a:pt x="11" y="102"/>
                      <a:pt x="11" y="95"/>
                    </a:cubicBezTo>
                    <a:cubicBezTo>
                      <a:pt x="11" y="95"/>
                      <a:pt x="11" y="95"/>
                      <a:pt x="11" y="95"/>
                    </a:cubicBezTo>
                    <a:cubicBezTo>
                      <a:pt x="11" y="88"/>
                      <a:pt x="13" y="83"/>
                      <a:pt x="19" y="79"/>
                    </a:cubicBezTo>
                    <a:cubicBezTo>
                      <a:pt x="19" y="79"/>
                      <a:pt x="19" y="79"/>
                      <a:pt x="19" y="79"/>
                    </a:cubicBezTo>
                    <a:cubicBezTo>
                      <a:pt x="8" y="76"/>
                      <a:pt x="0" y="65"/>
                      <a:pt x="0" y="5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3"/>
                      <a:pt x="1" y="51"/>
                      <a:pt x="1" y="50"/>
                    </a:cubicBezTo>
                    <a:cubicBezTo>
                      <a:pt x="1" y="50"/>
                      <a:pt x="1" y="50"/>
                      <a:pt x="1" y="50"/>
                    </a:cubicBezTo>
                    <a:cubicBezTo>
                      <a:pt x="4" y="39"/>
                      <a:pt x="17" y="30"/>
                      <a:pt x="28" y="30"/>
                    </a:cubicBezTo>
                    <a:cubicBezTo>
                      <a:pt x="28" y="30"/>
                      <a:pt x="28" y="30"/>
                      <a:pt x="28" y="30"/>
                    </a:cubicBezTo>
                    <a:cubicBezTo>
                      <a:pt x="29" y="30"/>
                      <a:pt x="30" y="30"/>
                      <a:pt x="31" y="30"/>
                    </a:cubicBezTo>
                    <a:cubicBezTo>
                      <a:pt x="31" y="30"/>
                      <a:pt x="31" y="30"/>
                      <a:pt x="31" y="30"/>
                    </a:cubicBezTo>
                    <a:cubicBezTo>
                      <a:pt x="31" y="28"/>
                      <a:pt x="31" y="27"/>
                      <a:pt x="31" y="25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1" y="13"/>
                      <a:pt x="40" y="0"/>
                      <a:pt x="53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68" y="0"/>
                      <a:pt x="75" y="13"/>
                      <a:pt x="75" y="25"/>
                    </a:cubicBezTo>
                    <a:cubicBezTo>
                      <a:pt x="75" y="25"/>
                      <a:pt x="75" y="25"/>
                      <a:pt x="75" y="25"/>
                    </a:cubicBezTo>
                    <a:cubicBezTo>
                      <a:pt x="75" y="27"/>
                      <a:pt x="75" y="29"/>
                      <a:pt x="74" y="31"/>
                    </a:cubicBezTo>
                    <a:cubicBezTo>
                      <a:pt x="74" y="31"/>
                      <a:pt x="74" y="31"/>
                      <a:pt x="74" y="31"/>
                    </a:cubicBezTo>
                    <a:cubicBezTo>
                      <a:pt x="78" y="28"/>
                      <a:pt x="82" y="25"/>
                      <a:pt x="87" y="24"/>
                    </a:cubicBezTo>
                    <a:cubicBezTo>
                      <a:pt x="87" y="24"/>
                      <a:pt x="87" y="24"/>
                      <a:pt x="87" y="24"/>
                    </a:cubicBezTo>
                    <a:cubicBezTo>
                      <a:pt x="88" y="24"/>
                      <a:pt x="88" y="24"/>
                      <a:pt x="88" y="24"/>
                    </a:cubicBezTo>
                    <a:cubicBezTo>
                      <a:pt x="88" y="24"/>
                      <a:pt x="88" y="24"/>
                      <a:pt x="88" y="24"/>
                    </a:cubicBezTo>
                    <a:cubicBezTo>
                      <a:pt x="100" y="25"/>
                      <a:pt x="117" y="37"/>
                      <a:pt x="120" y="48"/>
                    </a:cubicBezTo>
                    <a:cubicBezTo>
                      <a:pt x="120" y="48"/>
                      <a:pt x="120" y="48"/>
                      <a:pt x="120" y="48"/>
                    </a:cubicBezTo>
                    <a:cubicBezTo>
                      <a:pt x="120" y="49"/>
                      <a:pt x="120" y="50"/>
                      <a:pt x="120" y="51"/>
                    </a:cubicBezTo>
                    <a:cubicBezTo>
                      <a:pt x="120" y="51"/>
                      <a:pt x="120" y="51"/>
                      <a:pt x="120" y="51"/>
                    </a:cubicBezTo>
                    <a:cubicBezTo>
                      <a:pt x="120" y="62"/>
                      <a:pt x="113" y="76"/>
                      <a:pt x="105" y="81"/>
                    </a:cubicBezTo>
                    <a:cubicBezTo>
                      <a:pt x="105" y="81"/>
                      <a:pt x="105" y="81"/>
                      <a:pt x="105" y="81"/>
                    </a:cubicBezTo>
                    <a:cubicBezTo>
                      <a:pt x="103" y="81"/>
                      <a:pt x="101" y="82"/>
                      <a:pt x="100" y="82"/>
                    </a:cubicBezTo>
                    <a:cubicBezTo>
                      <a:pt x="100" y="82"/>
                      <a:pt x="100" y="82"/>
                      <a:pt x="100" y="82"/>
                    </a:cubicBezTo>
                    <a:cubicBezTo>
                      <a:pt x="99" y="82"/>
                      <a:pt x="98" y="82"/>
                      <a:pt x="97" y="81"/>
                    </a:cubicBezTo>
                    <a:cubicBezTo>
                      <a:pt x="97" y="81"/>
                      <a:pt x="97" y="81"/>
                      <a:pt x="97" y="81"/>
                    </a:cubicBezTo>
                    <a:cubicBezTo>
                      <a:pt x="100" y="85"/>
                      <a:pt x="101" y="90"/>
                      <a:pt x="101" y="95"/>
                    </a:cubicBezTo>
                    <a:cubicBezTo>
                      <a:pt x="101" y="95"/>
                      <a:pt x="101" y="95"/>
                      <a:pt x="101" y="95"/>
                    </a:cubicBezTo>
                    <a:cubicBezTo>
                      <a:pt x="101" y="109"/>
                      <a:pt x="92" y="127"/>
                      <a:pt x="81" y="133"/>
                    </a:cubicBezTo>
                    <a:cubicBezTo>
                      <a:pt x="81" y="133"/>
                      <a:pt x="81" y="133"/>
                      <a:pt x="81" y="133"/>
                    </a:cubicBezTo>
                    <a:cubicBezTo>
                      <a:pt x="78" y="135"/>
                      <a:pt x="75" y="136"/>
                      <a:pt x="72" y="136"/>
                    </a:cubicBezTo>
                    <a:cubicBezTo>
                      <a:pt x="72" y="136"/>
                      <a:pt x="72" y="136"/>
                      <a:pt x="72" y="136"/>
                    </a:cubicBezTo>
                    <a:cubicBezTo>
                      <a:pt x="60" y="135"/>
                      <a:pt x="55" y="121"/>
                      <a:pt x="54" y="108"/>
                    </a:cubicBezTo>
                    <a:close/>
                    <a:moveTo>
                      <a:pt x="58" y="106"/>
                    </a:moveTo>
                    <a:cubicBezTo>
                      <a:pt x="58" y="112"/>
                      <a:pt x="60" y="119"/>
                      <a:pt x="62" y="124"/>
                    </a:cubicBezTo>
                    <a:cubicBezTo>
                      <a:pt x="62" y="124"/>
                      <a:pt x="62" y="124"/>
                      <a:pt x="62" y="124"/>
                    </a:cubicBezTo>
                    <a:cubicBezTo>
                      <a:pt x="65" y="129"/>
                      <a:pt x="68" y="132"/>
                      <a:pt x="72" y="132"/>
                    </a:cubicBezTo>
                    <a:cubicBezTo>
                      <a:pt x="72" y="132"/>
                      <a:pt x="72" y="132"/>
                      <a:pt x="72" y="132"/>
                    </a:cubicBezTo>
                    <a:cubicBezTo>
                      <a:pt x="74" y="132"/>
                      <a:pt x="76" y="131"/>
                      <a:pt x="79" y="130"/>
                    </a:cubicBezTo>
                    <a:cubicBezTo>
                      <a:pt x="79" y="130"/>
                      <a:pt x="79" y="130"/>
                      <a:pt x="79" y="130"/>
                    </a:cubicBezTo>
                    <a:cubicBezTo>
                      <a:pt x="88" y="124"/>
                      <a:pt x="97" y="108"/>
                      <a:pt x="97" y="95"/>
                    </a:cubicBezTo>
                    <a:cubicBezTo>
                      <a:pt x="97" y="95"/>
                      <a:pt x="97" y="95"/>
                      <a:pt x="97" y="95"/>
                    </a:cubicBezTo>
                    <a:cubicBezTo>
                      <a:pt x="97" y="86"/>
                      <a:pt x="94" y="80"/>
                      <a:pt x="84" y="78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85" y="74"/>
                      <a:pt x="85" y="74"/>
                      <a:pt x="85" y="74"/>
                    </a:cubicBezTo>
                    <a:cubicBezTo>
                      <a:pt x="90" y="75"/>
                      <a:pt x="95" y="78"/>
                      <a:pt x="100" y="78"/>
                    </a:cubicBezTo>
                    <a:cubicBezTo>
                      <a:pt x="100" y="78"/>
                      <a:pt x="100" y="78"/>
                      <a:pt x="100" y="78"/>
                    </a:cubicBezTo>
                    <a:cubicBezTo>
                      <a:pt x="101" y="78"/>
                      <a:pt x="102" y="77"/>
                      <a:pt x="103" y="77"/>
                    </a:cubicBezTo>
                    <a:cubicBezTo>
                      <a:pt x="103" y="77"/>
                      <a:pt x="103" y="77"/>
                      <a:pt x="103" y="77"/>
                    </a:cubicBezTo>
                    <a:cubicBezTo>
                      <a:pt x="109" y="74"/>
                      <a:pt x="116" y="60"/>
                      <a:pt x="116" y="51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16" y="50"/>
                      <a:pt x="116" y="50"/>
                      <a:pt x="116" y="49"/>
                    </a:cubicBezTo>
                    <a:cubicBezTo>
                      <a:pt x="116" y="49"/>
                      <a:pt x="116" y="49"/>
                      <a:pt x="116" y="49"/>
                    </a:cubicBezTo>
                    <a:cubicBezTo>
                      <a:pt x="114" y="40"/>
                      <a:pt x="97" y="28"/>
                      <a:pt x="88" y="28"/>
                    </a:cubicBezTo>
                    <a:cubicBezTo>
                      <a:pt x="88" y="28"/>
                      <a:pt x="88" y="28"/>
                      <a:pt x="88" y="28"/>
                    </a:cubicBezTo>
                    <a:cubicBezTo>
                      <a:pt x="88" y="28"/>
                      <a:pt x="88" y="28"/>
                      <a:pt x="88" y="28"/>
                    </a:cubicBezTo>
                    <a:cubicBezTo>
                      <a:pt x="88" y="28"/>
                      <a:pt x="88" y="28"/>
                      <a:pt x="88" y="28"/>
                    </a:cubicBezTo>
                    <a:cubicBezTo>
                      <a:pt x="80" y="29"/>
                      <a:pt x="75" y="37"/>
                      <a:pt x="69" y="43"/>
                    </a:cubicBezTo>
                    <a:cubicBezTo>
                      <a:pt x="69" y="43"/>
                      <a:pt x="69" y="43"/>
                      <a:pt x="69" y="43"/>
                    </a:cubicBezTo>
                    <a:cubicBezTo>
                      <a:pt x="66" y="41"/>
                      <a:pt x="66" y="41"/>
                      <a:pt x="66" y="41"/>
                    </a:cubicBezTo>
                    <a:cubicBezTo>
                      <a:pt x="69" y="37"/>
                      <a:pt x="71" y="31"/>
                      <a:pt x="71" y="25"/>
                    </a:cubicBezTo>
                    <a:cubicBezTo>
                      <a:pt x="71" y="25"/>
                      <a:pt x="71" y="25"/>
                      <a:pt x="71" y="25"/>
                    </a:cubicBezTo>
                    <a:cubicBezTo>
                      <a:pt x="71" y="14"/>
                      <a:pt x="65" y="4"/>
                      <a:pt x="53" y="4"/>
                    </a:cubicBezTo>
                    <a:cubicBezTo>
                      <a:pt x="53" y="4"/>
                      <a:pt x="53" y="4"/>
                      <a:pt x="53" y="4"/>
                    </a:cubicBezTo>
                    <a:cubicBezTo>
                      <a:pt x="53" y="4"/>
                      <a:pt x="53" y="4"/>
                      <a:pt x="53" y="4"/>
                    </a:cubicBezTo>
                    <a:cubicBezTo>
                      <a:pt x="53" y="4"/>
                      <a:pt x="53" y="4"/>
                      <a:pt x="53" y="4"/>
                    </a:cubicBezTo>
                    <a:cubicBezTo>
                      <a:pt x="48" y="4"/>
                      <a:pt x="43" y="7"/>
                      <a:pt x="40" y="11"/>
                    </a:cubicBezTo>
                    <a:cubicBezTo>
                      <a:pt x="40" y="11"/>
                      <a:pt x="40" y="11"/>
                      <a:pt x="40" y="11"/>
                    </a:cubicBezTo>
                    <a:cubicBezTo>
                      <a:pt x="37" y="15"/>
                      <a:pt x="35" y="20"/>
                      <a:pt x="35" y="25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5" y="28"/>
                      <a:pt x="35" y="30"/>
                      <a:pt x="36" y="32"/>
                    </a:cubicBezTo>
                    <a:cubicBezTo>
                      <a:pt x="36" y="32"/>
                      <a:pt x="36" y="32"/>
                      <a:pt x="36" y="32"/>
                    </a:cubicBezTo>
                    <a:cubicBezTo>
                      <a:pt x="38" y="33"/>
                      <a:pt x="40" y="35"/>
                      <a:pt x="42" y="38"/>
                    </a:cubicBezTo>
                    <a:cubicBezTo>
                      <a:pt x="42" y="38"/>
                      <a:pt x="42" y="38"/>
                      <a:pt x="42" y="38"/>
                    </a:cubicBezTo>
                    <a:cubicBezTo>
                      <a:pt x="40" y="39"/>
                      <a:pt x="40" y="39"/>
                      <a:pt x="40" y="39"/>
                    </a:cubicBezTo>
                    <a:cubicBezTo>
                      <a:pt x="39" y="41"/>
                      <a:pt x="39" y="41"/>
                      <a:pt x="39" y="41"/>
                    </a:cubicBezTo>
                    <a:cubicBezTo>
                      <a:pt x="37" y="39"/>
                      <a:pt x="35" y="37"/>
                      <a:pt x="33" y="35"/>
                    </a:cubicBezTo>
                    <a:cubicBezTo>
                      <a:pt x="33" y="35"/>
                      <a:pt x="33" y="35"/>
                      <a:pt x="33" y="35"/>
                    </a:cubicBezTo>
                    <a:cubicBezTo>
                      <a:pt x="32" y="34"/>
                      <a:pt x="30" y="34"/>
                      <a:pt x="28" y="34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19" y="34"/>
                      <a:pt x="7" y="42"/>
                      <a:pt x="5" y="51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4" y="52"/>
                      <a:pt x="4" y="53"/>
                      <a:pt x="4" y="54"/>
                    </a:cubicBezTo>
                    <a:cubicBezTo>
                      <a:pt x="4" y="54"/>
                      <a:pt x="4" y="54"/>
                      <a:pt x="4" y="54"/>
                    </a:cubicBezTo>
                    <a:cubicBezTo>
                      <a:pt x="4" y="59"/>
                      <a:pt x="7" y="65"/>
                      <a:pt x="11" y="69"/>
                    </a:cubicBezTo>
                    <a:cubicBezTo>
                      <a:pt x="11" y="69"/>
                      <a:pt x="11" y="69"/>
                      <a:pt x="11" y="69"/>
                    </a:cubicBezTo>
                    <a:cubicBezTo>
                      <a:pt x="14" y="73"/>
                      <a:pt x="19" y="76"/>
                      <a:pt x="24" y="76"/>
                    </a:cubicBezTo>
                    <a:cubicBezTo>
                      <a:pt x="24" y="76"/>
                      <a:pt x="24" y="76"/>
                      <a:pt x="24" y="76"/>
                    </a:cubicBezTo>
                    <a:cubicBezTo>
                      <a:pt x="26" y="75"/>
                      <a:pt x="29" y="74"/>
                      <a:pt x="32" y="74"/>
                    </a:cubicBezTo>
                    <a:cubicBezTo>
                      <a:pt x="32" y="74"/>
                      <a:pt x="32" y="74"/>
                      <a:pt x="32" y="74"/>
                    </a:cubicBezTo>
                    <a:cubicBezTo>
                      <a:pt x="33" y="78"/>
                      <a:pt x="33" y="78"/>
                      <a:pt x="33" y="78"/>
                    </a:cubicBezTo>
                    <a:cubicBezTo>
                      <a:pt x="30" y="79"/>
                      <a:pt x="27" y="80"/>
                      <a:pt x="25" y="80"/>
                    </a:cubicBezTo>
                    <a:cubicBezTo>
                      <a:pt x="25" y="80"/>
                      <a:pt x="25" y="80"/>
                      <a:pt x="25" y="80"/>
                    </a:cubicBezTo>
                    <a:cubicBezTo>
                      <a:pt x="18" y="83"/>
                      <a:pt x="15" y="88"/>
                      <a:pt x="15" y="95"/>
                    </a:cubicBezTo>
                    <a:cubicBezTo>
                      <a:pt x="15" y="95"/>
                      <a:pt x="15" y="95"/>
                      <a:pt x="15" y="95"/>
                    </a:cubicBezTo>
                    <a:cubicBezTo>
                      <a:pt x="15" y="100"/>
                      <a:pt x="17" y="107"/>
                      <a:pt x="23" y="113"/>
                    </a:cubicBezTo>
                    <a:cubicBezTo>
                      <a:pt x="23" y="113"/>
                      <a:pt x="23" y="113"/>
                      <a:pt x="23" y="113"/>
                    </a:cubicBezTo>
                    <a:cubicBezTo>
                      <a:pt x="27" y="117"/>
                      <a:pt x="31" y="119"/>
                      <a:pt x="35" y="119"/>
                    </a:cubicBezTo>
                    <a:cubicBezTo>
                      <a:pt x="35" y="119"/>
                      <a:pt x="35" y="119"/>
                      <a:pt x="35" y="119"/>
                    </a:cubicBezTo>
                    <a:cubicBezTo>
                      <a:pt x="43" y="119"/>
                      <a:pt x="51" y="108"/>
                      <a:pt x="55" y="98"/>
                    </a:cubicBezTo>
                    <a:cubicBezTo>
                      <a:pt x="55" y="98"/>
                      <a:pt x="55" y="98"/>
                      <a:pt x="55" y="98"/>
                    </a:cubicBezTo>
                    <a:cubicBezTo>
                      <a:pt x="56" y="96"/>
                      <a:pt x="56" y="94"/>
                      <a:pt x="57" y="92"/>
                    </a:cubicBezTo>
                    <a:cubicBezTo>
                      <a:pt x="57" y="92"/>
                      <a:pt x="57" y="92"/>
                      <a:pt x="57" y="92"/>
                    </a:cubicBezTo>
                    <a:cubicBezTo>
                      <a:pt x="61" y="94"/>
                      <a:pt x="61" y="94"/>
                      <a:pt x="61" y="94"/>
                    </a:cubicBezTo>
                    <a:cubicBezTo>
                      <a:pt x="60" y="95"/>
                      <a:pt x="60" y="97"/>
                      <a:pt x="59" y="99"/>
                    </a:cubicBezTo>
                    <a:cubicBezTo>
                      <a:pt x="59" y="99"/>
                      <a:pt x="59" y="99"/>
                      <a:pt x="59" y="99"/>
                    </a:cubicBezTo>
                    <a:cubicBezTo>
                      <a:pt x="59" y="101"/>
                      <a:pt x="58" y="104"/>
                      <a:pt x="58" y="106"/>
                    </a:cubicBezTo>
                    <a:close/>
                    <a:moveTo>
                      <a:pt x="54" y="1"/>
                    </a:moveTo>
                    <a:cubicBezTo>
                      <a:pt x="54" y="1"/>
                      <a:pt x="54" y="1"/>
                      <a:pt x="55" y="1"/>
                    </a:cubicBezTo>
                    <a:cubicBezTo>
                      <a:pt x="55" y="1"/>
                      <a:pt x="55" y="1"/>
                      <a:pt x="55" y="1"/>
                    </a:cubicBezTo>
                    <a:cubicBezTo>
                      <a:pt x="54" y="1"/>
                      <a:pt x="54" y="1"/>
                      <a:pt x="54" y="1"/>
                    </a:cubicBezTo>
                    <a:cubicBezTo>
                      <a:pt x="54" y="1"/>
                      <a:pt x="54" y="1"/>
                      <a:pt x="54" y="1"/>
                    </a:cubicBezTo>
                    <a:cubicBezTo>
                      <a:pt x="54" y="1"/>
                      <a:pt x="54" y="1"/>
                      <a:pt x="54" y="1"/>
                    </a:cubicBezTo>
                    <a:close/>
                    <a:moveTo>
                      <a:pt x="54" y="0"/>
                    </a:moveTo>
                    <a:cubicBezTo>
                      <a:pt x="54" y="0"/>
                      <a:pt x="54" y="0"/>
                      <a:pt x="54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4" y="0"/>
                      <a:pt x="54" y="0"/>
                      <a:pt x="5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344"/>
              <p:cNvSpPr>
                <a:spLocks noEditPoints="1"/>
              </p:cNvSpPr>
              <p:nvPr/>
            </p:nvSpPr>
            <p:spPr bwMode="auto">
              <a:xfrm>
                <a:off x="8455026" y="2579688"/>
                <a:ext cx="155575" cy="169863"/>
              </a:xfrm>
              <a:custGeom>
                <a:avLst/>
                <a:gdLst>
                  <a:gd name="T0" fmla="*/ 9 w 33"/>
                  <a:gd name="T1" fmla="*/ 34 h 36"/>
                  <a:gd name="T2" fmla="*/ 0 w 33"/>
                  <a:gd name="T3" fmla="*/ 19 h 36"/>
                  <a:gd name="T4" fmla="*/ 0 w 33"/>
                  <a:gd name="T5" fmla="*/ 19 h 36"/>
                  <a:gd name="T6" fmla="*/ 15 w 33"/>
                  <a:gd name="T7" fmla="*/ 0 h 36"/>
                  <a:gd name="T8" fmla="*/ 15 w 33"/>
                  <a:gd name="T9" fmla="*/ 0 h 36"/>
                  <a:gd name="T10" fmla="*/ 23 w 33"/>
                  <a:gd name="T11" fmla="*/ 2 h 36"/>
                  <a:gd name="T12" fmla="*/ 23 w 33"/>
                  <a:gd name="T13" fmla="*/ 2 h 36"/>
                  <a:gd name="T14" fmla="*/ 23 w 33"/>
                  <a:gd name="T15" fmla="*/ 2 h 36"/>
                  <a:gd name="T16" fmla="*/ 23 w 33"/>
                  <a:gd name="T17" fmla="*/ 3 h 36"/>
                  <a:gd name="T18" fmla="*/ 30 w 33"/>
                  <a:gd name="T19" fmla="*/ 7 h 36"/>
                  <a:gd name="T20" fmla="*/ 30 w 33"/>
                  <a:gd name="T21" fmla="*/ 7 h 36"/>
                  <a:gd name="T22" fmla="*/ 33 w 33"/>
                  <a:gd name="T23" fmla="*/ 16 h 36"/>
                  <a:gd name="T24" fmla="*/ 33 w 33"/>
                  <a:gd name="T25" fmla="*/ 16 h 36"/>
                  <a:gd name="T26" fmla="*/ 17 w 33"/>
                  <a:gd name="T27" fmla="*/ 36 h 36"/>
                  <a:gd name="T28" fmla="*/ 17 w 33"/>
                  <a:gd name="T29" fmla="*/ 36 h 36"/>
                  <a:gd name="T30" fmla="*/ 9 w 33"/>
                  <a:gd name="T31" fmla="*/ 34 h 36"/>
                  <a:gd name="T32" fmla="*/ 4 w 33"/>
                  <a:gd name="T33" fmla="*/ 19 h 36"/>
                  <a:gd name="T34" fmla="*/ 11 w 33"/>
                  <a:gd name="T35" fmla="*/ 31 h 36"/>
                  <a:gd name="T36" fmla="*/ 11 w 33"/>
                  <a:gd name="T37" fmla="*/ 31 h 36"/>
                  <a:gd name="T38" fmla="*/ 17 w 33"/>
                  <a:gd name="T39" fmla="*/ 32 h 36"/>
                  <a:gd name="T40" fmla="*/ 17 w 33"/>
                  <a:gd name="T41" fmla="*/ 32 h 36"/>
                  <a:gd name="T42" fmla="*/ 25 w 33"/>
                  <a:gd name="T43" fmla="*/ 27 h 36"/>
                  <a:gd name="T44" fmla="*/ 25 w 33"/>
                  <a:gd name="T45" fmla="*/ 27 h 36"/>
                  <a:gd name="T46" fmla="*/ 29 w 33"/>
                  <a:gd name="T47" fmla="*/ 16 h 36"/>
                  <a:gd name="T48" fmla="*/ 29 w 33"/>
                  <a:gd name="T49" fmla="*/ 16 h 36"/>
                  <a:gd name="T50" fmla="*/ 20 w 33"/>
                  <a:gd name="T51" fmla="*/ 6 h 36"/>
                  <a:gd name="T52" fmla="*/ 20 w 33"/>
                  <a:gd name="T53" fmla="*/ 6 h 36"/>
                  <a:gd name="T54" fmla="*/ 17 w 33"/>
                  <a:gd name="T55" fmla="*/ 7 h 36"/>
                  <a:gd name="T56" fmla="*/ 17 w 33"/>
                  <a:gd name="T57" fmla="*/ 7 h 36"/>
                  <a:gd name="T58" fmla="*/ 16 w 33"/>
                  <a:gd name="T59" fmla="*/ 4 h 36"/>
                  <a:gd name="T60" fmla="*/ 15 w 33"/>
                  <a:gd name="T61" fmla="*/ 4 h 36"/>
                  <a:gd name="T62" fmla="*/ 15 w 33"/>
                  <a:gd name="T63" fmla="*/ 4 h 36"/>
                  <a:gd name="T64" fmla="*/ 4 w 33"/>
                  <a:gd name="T65" fmla="*/ 19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3" h="36">
                    <a:moveTo>
                      <a:pt x="9" y="34"/>
                    </a:moveTo>
                    <a:cubicBezTo>
                      <a:pt x="2" y="31"/>
                      <a:pt x="0" y="25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9"/>
                      <a:pt x="6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8" y="0"/>
                      <a:pt x="21" y="0"/>
                      <a:pt x="23" y="2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6" y="3"/>
                      <a:pt x="28" y="5"/>
                      <a:pt x="30" y="7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32" y="9"/>
                      <a:pt x="33" y="13"/>
                      <a:pt x="33" y="16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3" y="25"/>
                      <a:pt x="27" y="36"/>
                      <a:pt x="17" y="36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4" y="36"/>
                      <a:pt x="12" y="36"/>
                      <a:pt x="9" y="34"/>
                    </a:cubicBezTo>
                    <a:close/>
                    <a:moveTo>
                      <a:pt x="4" y="19"/>
                    </a:moveTo>
                    <a:cubicBezTo>
                      <a:pt x="4" y="24"/>
                      <a:pt x="6" y="28"/>
                      <a:pt x="11" y="31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3" y="32"/>
                      <a:pt x="15" y="32"/>
                      <a:pt x="17" y="32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20" y="32"/>
                      <a:pt x="23" y="30"/>
                      <a:pt x="25" y="27"/>
                    </a:cubicBezTo>
                    <a:cubicBezTo>
                      <a:pt x="25" y="27"/>
                      <a:pt x="25" y="27"/>
                      <a:pt x="25" y="27"/>
                    </a:cubicBezTo>
                    <a:cubicBezTo>
                      <a:pt x="28" y="24"/>
                      <a:pt x="29" y="20"/>
                      <a:pt x="29" y="16"/>
                    </a:cubicBezTo>
                    <a:cubicBezTo>
                      <a:pt x="29" y="16"/>
                      <a:pt x="29" y="16"/>
                      <a:pt x="29" y="16"/>
                    </a:cubicBezTo>
                    <a:cubicBezTo>
                      <a:pt x="29" y="11"/>
                      <a:pt x="26" y="6"/>
                      <a:pt x="20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19" y="6"/>
                      <a:pt x="18" y="6"/>
                      <a:pt x="17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6" y="4"/>
                      <a:pt x="15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9" y="4"/>
                      <a:pt x="4" y="11"/>
                      <a:pt x="4" y="1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7991620" y="627405"/>
            <a:ext cx="1855788" cy="1615048"/>
            <a:chOff x="7991620" y="627405"/>
            <a:chExt cx="1855788" cy="1615048"/>
          </a:xfrm>
        </p:grpSpPr>
        <p:sp>
          <p:nvSpPr>
            <p:cNvPr id="20" name="Freeform 84"/>
            <p:cNvSpPr/>
            <p:nvPr/>
          </p:nvSpPr>
          <p:spPr bwMode="auto">
            <a:xfrm rot="1985136">
              <a:off x="7991620" y="1020078"/>
              <a:ext cx="1855788" cy="1222375"/>
            </a:xfrm>
            <a:custGeom>
              <a:avLst/>
              <a:gdLst>
                <a:gd name="T0" fmla="*/ 252 w 395"/>
                <a:gd name="T1" fmla="*/ 259 h 260"/>
                <a:gd name="T2" fmla="*/ 252 w 395"/>
                <a:gd name="T3" fmla="*/ 259 h 260"/>
                <a:gd name="T4" fmla="*/ 252 w 395"/>
                <a:gd name="T5" fmla="*/ 258 h 260"/>
                <a:gd name="T6" fmla="*/ 253 w 395"/>
                <a:gd name="T7" fmla="*/ 256 h 260"/>
                <a:gd name="T8" fmla="*/ 253 w 395"/>
                <a:gd name="T9" fmla="*/ 256 h 260"/>
                <a:gd name="T10" fmla="*/ 312 w 395"/>
                <a:gd name="T11" fmla="*/ 182 h 260"/>
                <a:gd name="T12" fmla="*/ 286 w 395"/>
                <a:gd name="T13" fmla="*/ 159 h 260"/>
                <a:gd name="T14" fmla="*/ 252 w 395"/>
                <a:gd name="T15" fmla="*/ 145 h 260"/>
                <a:gd name="T16" fmla="*/ 197 w 395"/>
                <a:gd name="T17" fmla="*/ 170 h 260"/>
                <a:gd name="T18" fmla="*/ 103 w 395"/>
                <a:gd name="T19" fmla="*/ 184 h 260"/>
                <a:gd name="T20" fmla="*/ 58 w 395"/>
                <a:gd name="T21" fmla="*/ 199 h 260"/>
                <a:gd name="T22" fmla="*/ 31 w 395"/>
                <a:gd name="T23" fmla="*/ 138 h 260"/>
                <a:gd name="T24" fmla="*/ 0 w 395"/>
                <a:gd name="T25" fmla="*/ 102 h 260"/>
                <a:gd name="T26" fmla="*/ 8 w 395"/>
                <a:gd name="T27" fmla="*/ 54 h 260"/>
                <a:gd name="T28" fmla="*/ 38 w 395"/>
                <a:gd name="T29" fmla="*/ 0 h 260"/>
                <a:gd name="T30" fmla="*/ 41 w 395"/>
                <a:gd name="T31" fmla="*/ 0 h 260"/>
                <a:gd name="T32" fmla="*/ 41 w 395"/>
                <a:gd name="T33" fmla="*/ 4 h 260"/>
                <a:gd name="T34" fmla="*/ 14 w 395"/>
                <a:gd name="T35" fmla="*/ 15 h 260"/>
                <a:gd name="T36" fmla="*/ 31 w 395"/>
                <a:gd name="T37" fmla="*/ 57 h 260"/>
                <a:gd name="T38" fmla="*/ 34 w 395"/>
                <a:gd name="T39" fmla="*/ 59 h 260"/>
                <a:gd name="T40" fmla="*/ 4 w 395"/>
                <a:gd name="T41" fmla="*/ 102 h 260"/>
                <a:gd name="T42" fmla="*/ 35 w 395"/>
                <a:gd name="T43" fmla="*/ 133 h 260"/>
                <a:gd name="T44" fmla="*/ 52 w 395"/>
                <a:gd name="T45" fmla="*/ 126 h 260"/>
                <a:gd name="T46" fmla="*/ 37 w 395"/>
                <a:gd name="T47" fmla="*/ 137 h 260"/>
                <a:gd name="T48" fmla="*/ 59 w 395"/>
                <a:gd name="T49" fmla="*/ 195 h 260"/>
                <a:gd name="T50" fmla="*/ 101 w 395"/>
                <a:gd name="T51" fmla="*/ 179 h 260"/>
                <a:gd name="T52" fmla="*/ 104 w 395"/>
                <a:gd name="T53" fmla="*/ 179 h 260"/>
                <a:gd name="T54" fmla="*/ 194 w 395"/>
                <a:gd name="T55" fmla="*/ 166 h 260"/>
                <a:gd name="T56" fmla="*/ 197 w 395"/>
                <a:gd name="T57" fmla="*/ 166 h 260"/>
                <a:gd name="T58" fmla="*/ 249 w 395"/>
                <a:gd name="T59" fmla="*/ 140 h 260"/>
                <a:gd name="T60" fmla="*/ 252 w 395"/>
                <a:gd name="T61" fmla="*/ 139 h 260"/>
                <a:gd name="T62" fmla="*/ 285 w 395"/>
                <a:gd name="T63" fmla="*/ 155 h 260"/>
                <a:gd name="T64" fmla="*/ 302 w 395"/>
                <a:gd name="T65" fmla="*/ 138 h 260"/>
                <a:gd name="T66" fmla="*/ 300 w 395"/>
                <a:gd name="T67" fmla="*/ 131 h 260"/>
                <a:gd name="T68" fmla="*/ 305 w 395"/>
                <a:gd name="T69" fmla="*/ 136 h 260"/>
                <a:gd name="T70" fmla="*/ 282 w 395"/>
                <a:gd name="T71" fmla="*/ 250 h 260"/>
                <a:gd name="T72" fmla="*/ 336 w 395"/>
                <a:gd name="T73" fmla="*/ 152 h 260"/>
                <a:gd name="T74" fmla="*/ 338 w 395"/>
                <a:gd name="T75" fmla="*/ 150 h 260"/>
                <a:gd name="T76" fmla="*/ 371 w 395"/>
                <a:gd name="T77" fmla="*/ 138 h 260"/>
                <a:gd name="T78" fmla="*/ 373 w 395"/>
                <a:gd name="T79" fmla="*/ 97 h 260"/>
                <a:gd name="T80" fmla="*/ 372 w 395"/>
                <a:gd name="T81" fmla="*/ 94 h 260"/>
                <a:gd name="T82" fmla="*/ 373 w 395"/>
                <a:gd name="T83" fmla="*/ 50 h 260"/>
                <a:gd name="T84" fmla="*/ 372 w 395"/>
                <a:gd name="T85" fmla="*/ 47 h 260"/>
                <a:gd name="T86" fmla="*/ 380 w 395"/>
                <a:gd name="T87" fmla="*/ 4 h 260"/>
                <a:gd name="T88" fmla="*/ 382 w 395"/>
                <a:gd name="T89" fmla="*/ 0 h 260"/>
                <a:gd name="T90" fmla="*/ 377 w 395"/>
                <a:gd name="T91" fmla="*/ 48 h 260"/>
                <a:gd name="T92" fmla="*/ 377 w 395"/>
                <a:gd name="T93" fmla="*/ 95 h 260"/>
                <a:gd name="T94" fmla="*/ 348 w 395"/>
                <a:gd name="T95" fmla="*/ 156 h 260"/>
                <a:gd name="T96" fmla="*/ 347 w 395"/>
                <a:gd name="T97" fmla="*/ 184 h 260"/>
                <a:gd name="T98" fmla="*/ 254 w 395"/>
                <a:gd name="T99" fmla="*/ 26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95" h="260">
                  <a:moveTo>
                    <a:pt x="252" y="260"/>
                  </a:moveTo>
                  <a:cubicBezTo>
                    <a:pt x="252" y="260"/>
                    <a:pt x="252" y="260"/>
                    <a:pt x="252" y="259"/>
                  </a:cubicBezTo>
                  <a:cubicBezTo>
                    <a:pt x="252" y="259"/>
                    <a:pt x="252" y="259"/>
                    <a:pt x="252" y="259"/>
                  </a:cubicBezTo>
                  <a:cubicBezTo>
                    <a:pt x="252" y="259"/>
                    <a:pt x="252" y="259"/>
                    <a:pt x="252" y="259"/>
                  </a:cubicBezTo>
                  <a:cubicBezTo>
                    <a:pt x="252" y="259"/>
                    <a:pt x="252" y="259"/>
                    <a:pt x="252" y="259"/>
                  </a:cubicBezTo>
                  <a:cubicBezTo>
                    <a:pt x="252" y="259"/>
                    <a:pt x="252" y="259"/>
                    <a:pt x="252" y="259"/>
                  </a:cubicBezTo>
                  <a:cubicBezTo>
                    <a:pt x="252" y="259"/>
                    <a:pt x="252" y="259"/>
                    <a:pt x="252" y="259"/>
                  </a:cubicBezTo>
                  <a:cubicBezTo>
                    <a:pt x="252" y="259"/>
                    <a:pt x="252" y="259"/>
                    <a:pt x="252" y="259"/>
                  </a:cubicBezTo>
                  <a:cubicBezTo>
                    <a:pt x="252" y="259"/>
                    <a:pt x="252" y="259"/>
                    <a:pt x="252" y="259"/>
                  </a:cubicBezTo>
                  <a:cubicBezTo>
                    <a:pt x="252" y="259"/>
                    <a:pt x="252" y="259"/>
                    <a:pt x="252" y="259"/>
                  </a:cubicBezTo>
                  <a:cubicBezTo>
                    <a:pt x="252" y="259"/>
                    <a:pt x="252" y="259"/>
                    <a:pt x="252" y="259"/>
                  </a:cubicBezTo>
                  <a:cubicBezTo>
                    <a:pt x="252" y="259"/>
                    <a:pt x="252" y="259"/>
                    <a:pt x="252" y="258"/>
                  </a:cubicBezTo>
                  <a:cubicBezTo>
                    <a:pt x="252" y="258"/>
                    <a:pt x="252" y="258"/>
                    <a:pt x="252" y="258"/>
                  </a:cubicBezTo>
                  <a:cubicBezTo>
                    <a:pt x="251" y="258"/>
                    <a:pt x="252" y="257"/>
                    <a:pt x="252" y="257"/>
                  </a:cubicBezTo>
                  <a:cubicBezTo>
                    <a:pt x="252" y="257"/>
                    <a:pt x="252" y="257"/>
                    <a:pt x="252" y="257"/>
                  </a:cubicBezTo>
                  <a:cubicBezTo>
                    <a:pt x="252" y="257"/>
                    <a:pt x="252" y="257"/>
                    <a:pt x="253" y="256"/>
                  </a:cubicBezTo>
                  <a:cubicBezTo>
                    <a:pt x="253" y="256"/>
                    <a:pt x="253" y="256"/>
                    <a:pt x="253" y="256"/>
                  </a:cubicBezTo>
                  <a:cubicBezTo>
                    <a:pt x="253" y="256"/>
                    <a:pt x="253" y="256"/>
                    <a:pt x="253" y="256"/>
                  </a:cubicBezTo>
                  <a:cubicBezTo>
                    <a:pt x="253" y="256"/>
                    <a:pt x="253" y="256"/>
                    <a:pt x="253" y="256"/>
                  </a:cubicBezTo>
                  <a:cubicBezTo>
                    <a:pt x="253" y="256"/>
                    <a:pt x="253" y="256"/>
                    <a:pt x="253" y="256"/>
                  </a:cubicBezTo>
                  <a:cubicBezTo>
                    <a:pt x="253" y="256"/>
                    <a:pt x="253" y="256"/>
                    <a:pt x="253" y="256"/>
                  </a:cubicBezTo>
                  <a:cubicBezTo>
                    <a:pt x="253" y="256"/>
                    <a:pt x="253" y="256"/>
                    <a:pt x="253" y="256"/>
                  </a:cubicBezTo>
                  <a:cubicBezTo>
                    <a:pt x="253" y="256"/>
                    <a:pt x="253" y="256"/>
                    <a:pt x="253" y="256"/>
                  </a:cubicBezTo>
                  <a:cubicBezTo>
                    <a:pt x="293" y="251"/>
                    <a:pt x="312" y="218"/>
                    <a:pt x="312" y="182"/>
                  </a:cubicBezTo>
                  <a:cubicBezTo>
                    <a:pt x="312" y="182"/>
                    <a:pt x="312" y="182"/>
                    <a:pt x="312" y="182"/>
                  </a:cubicBezTo>
                  <a:cubicBezTo>
                    <a:pt x="312" y="169"/>
                    <a:pt x="309" y="157"/>
                    <a:pt x="305" y="145"/>
                  </a:cubicBezTo>
                  <a:cubicBezTo>
                    <a:pt x="305" y="145"/>
                    <a:pt x="305" y="145"/>
                    <a:pt x="305" y="145"/>
                  </a:cubicBezTo>
                  <a:cubicBezTo>
                    <a:pt x="302" y="152"/>
                    <a:pt x="294" y="157"/>
                    <a:pt x="286" y="159"/>
                  </a:cubicBezTo>
                  <a:cubicBezTo>
                    <a:pt x="286" y="159"/>
                    <a:pt x="286" y="159"/>
                    <a:pt x="286" y="159"/>
                  </a:cubicBezTo>
                  <a:cubicBezTo>
                    <a:pt x="285" y="159"/>
                    <a:pt x="283" y="159"/>
                    <a:pt x="282" y="159"/>
                  </a:cubicBezTo>
                  <a:cubicBezTo>
                    <a:pt x="282" y="159"/>
                    <a:pt x="282" y="159"/>
                    <a:pt x="282" y="159"/>
                  </a:cubicBezTo>
                  <a:cubicBezTo>
                    <a:pt x="271" y="159"/>
                    <a:pt x="260" y="151"/>
                    <a:pt x="252" y="145"/>
                  </a:cubicBezTo>
                  <a:cubicBezTo>
                    <a:pt x="252" y="145"/>
                    <a:pt x="252" y="145"/>
                    <a:pt x="252" y="145"/>
                  </a:cubicBezTo>
                  <a:cubicBezTo>
                    <a:pt x="247" y="165"/>
                    <a:pt x="236" y="180"/>
                    <a:pt x="220" y="180"/>
                  </a:cubicBezTo>
                  <a:cubicBezTo>
                    <a:pt x="220" y="180"/>
                    <a:pt x="220" y="180"/>
                    <a:pt x="220" y="180"/>
                  </a:cubicBezTo>
                  <a:cubicBezTo>
                    <a:pt x="213" y="180"/>
                    <a:pt x="205" y="177"/>
                    <a:pt x="197" y="170"/>
                  </a:cubicBezTo>
                  <a:cubicBezTo>
                    <a:pt x="197" y="170"/>
                    <a:pt x="197" y="170"/>
                    <a:pt x="197" y="170"/>
                  </a:cubicBezTo>
                  <a:cubicBezTo>
                    <a:pt x="189" y="190"/>
                    <a:pt x="164" y="202"/>
                    <a:pt x="141" y="202"/>
                  </a:cubicBezTo>
                  <a:cubicBezTo>
                    <a:pt x="141" y="202"/>
                    <a:pt x="141" y="202"/>
                    <a:pt x="141" y="202"/>
                  </a:cubicBezTo>
                  <a:cubicBezTo>
                    <a:pt x="125" y="202"/>
                    <a:pt x="110" y="196"/>
                    <a:pt x="103" y="184"/>
                  </a:cubicBezTo>
                  <a:cubicBezTo>
                    <a:pt x="103" y="184"/>
                    <a:pt x="103" y="184"/>
                    <a:pt x="103" y="184"/>
                  </a:cubicBezTo>
                  <a:cubicBezTo>
                    <a:pt x="94" y="196"/>
                    <a:pt x="79" y="199"/>
                    <a:pt x="66" y="199"/>
                  </a:cubicBezTo>
                  <a:cubicBezTo>
                    <a:pt x="66" y="199"/>
                    <a:pt x="66" y="199"/>
                    <a:pt x="66" y="199"/>
                  </a:cubicBezTo>
                  <a:cubicBezTo>
                    <a:pt x="64" y="199"/>
                    <a:pt x="61" y="199"/>
                    <a:pt x="58" y="199"/>
                  </a:cubicBezTo>
                  <a:cubicBezTo>
                    <a:pt x="58" y="199"/>
                    <a:pt x="58" y="199"/>
                    <a:pt x="58" y="199"/>
                  </a:cubicBezTo>
                  <a:cubicBezTo>
                    <a:pt x="37" y="197"/>
                    <a:pt x="25" y="176"/>
                    <a:pt x="25" y="158"/>
                  </a:cubicBezTo>
                  <a:cubicBezTo>
                    <a:pt x="25" y="158"/>
                    <a:pt x="25" y="158"/>
                    <a:pt x="25" y="158"/>
                  </a:cubicBezTo>
                  <a:cubicBezTo>
                    <a:pt x="25" y="151"/>
                    <a:pt x="27" y="144"/>
                    <a:pt x="31" y="138"/>
                  </a:cubicBezTo>
                  <a:cubicBezTo>
                    <a:pt x="31" y="138"/>
                    <a:pt x="31" y="138"/>
                    <a:pt x="31" y="138"/>
                  </a:cubicBezTo>
                  <a:cubicBezTo>
                    <a:pt x="30" y="138"/>
                    <a:pt x="30" y="138"/>
                    <a:pt x="29" y="138"/>
                  </a:cubicBezTo>
                  <a:cubicBezTo>
                    <a:pt x="29" y="138"/>
                    <a:pt x="29" y="138"/>
                    <a:pt x="29" y="138"/>
                  </a:cubicBezTo>
                  <a:cubicBezTo>
                    <a:pt x="12" y="138"/>
                    <a:pt x="0" y="121"/>
                    <a:pt x="0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87"/>
                    <a:pt x="7" y="71"/>
                    <a:pt x="24" y="61"/>
                  </a:cubicBezTo>
                  <a:cubicBezTo>
                    <a:pt x="24" y="61"/>
                    <a:pt x="24" y="61"/>
                    <a:pt x="24" y="61"/>
                  </a:cubicBezTo>
                  <a:cubicBezTo>
                    <a:pt x="17" y="60"/>
                    <a:pt x="12" y="58"/>
                    <a:pt x="8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3" y="50"/>
                    <a:pt x="1" y="44"/>
                    <a:pt x="1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" y="20"/>
                    <a:pt x="16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9" y="0"/>
                    <a:pt x="40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2" y="0"/>
                    <a:pt x="43" y="1"/>
                    <a:pt x="43" y="2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3" y="3"/>
                    <a:pt x="42" y="4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0" y="4"/>
                    <a:pt x="39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29" y="4"/>
                    <a:pt x="20" y="8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8" y="21"/>
                    <a:pt x="5" y="30"/>
                    <a:pt x="5" y="37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48"/>
                    <a:pt x="11" y="57"/>
                    <a:pt x="31" y="57"/>
                  </a:cubicBezTo>
                  <a:cubicBezTo>
                    <a:pt x="31" y="57"/>
                    <a:pt x="31" y="57"/>
                    <a:pt x="31" y="57"/>
                  </a:cubicBezTo>
                  <a:cubicBezTo>
                    <a:pt x="31" y="57"/>
                    <a:pt x="32" y="57"/>
                    <a:pt x="32" y="57"/>
                  </a:cubicBezTo>
                  <a:cubicBezTo>
                    <a:pt x="32" y="57"/>
                    <a:pt x="32" y="57"/>
                    <a:pt x="32" y="57"/>
                  </a:cubicBezTo>
                  <a:cubicBezTo>
                    <a:pt x="33" y="57"/>
                    <a:pt x="34" y="58"/>
                    <a:pt x="34" y="59"/>
                  </a:cubicBezTo>
                  <a:cubicBezTo>
                    <a:pt x="34" y="59"/>
                    <a:pt x="34" y="59"/>
                    <a:pt x="34" y="59"/>
                  </a:cubicBezTo>
                  <a:cubicBezTo>
                    <a:pt x="34" y="60"/>
                    <a:pt x="34" y="61"/>
                    <a:pt x="33" y="61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12" y="70"/>
                    <a:pt x="4" y="87"/>
                    <a:pt x="4" y="102"/>
                  </a:cubicBezTo>
                  <a:cubicBezTo>
                    <a:pt x="4" y="102"/>
                    <a:pt x="4" y="102"/>
                    <a:pt x="4" y="102"/>
                  </a:cubicBezTo>
                  <a:cubicBezTo>
                    <a:pt x="4" y="119"/>
                    <a:pt x="15" y="134"/>
                    <a:pt x="29" y="134"/>
                  </a:cubicBezTo>
                  <a:cubicBezTo>
                    <a:pt x="29" y="134"/>
                    <a:pt x="29" y="134"/>
                    <a:pt x="29" y="134"/>
                  </a:cubicBezTo>
                  <a:cubicBezTo>
                    <a:pt x="31" y="134"/>
                    <a:pt x="33" y="134"/>
                    <a:pt x="35" y="133"/>
                  </a:cubicBezTo>
                  <a:cubicBezTo>
                    <a:pt x="35" y="133"/>
                    <a:pt x="35" y="133"/>
                    <a:pt x="35" y="133"/>
                  </a:cubicBezTo>
                  <a:cubicBezTo>
                    <a:pt x="39" y="130"/>
                    <a:pt x="44" y="127"/>
                    <a:pt x="50" y="125"/>
                  </a:cubicBezTo>
                  <a:cubicBezTo>
                    <a:pt x="50" y="125"/>
                    <a:pt x="50" y="125"/>
                    <a:pt x="50" y="125"/>
                  </a:cubicBezTo>
                  <a:cubicBezTo>
                    <a:pt x="51" y="125"/>
                    <a:pt x="52" y="126"/>
                    <a:pt x="52" y="126"/>
                  </a:cubicBezTo>
                  <a:cubicBezTo>
                    <a:pt x="52" y="126"/>
                    <a:pt x="52" y="126"/>
                    <a:pt x="52" y="126"/>
                  </a:cubicBezTo>
                  <a:cubicBezTo>
                    <a:pt x="53" y="127"/>
                    <a:pt x="52" y="128"/>
                    <a:pt x="52" y="129"/>
                  </a:cubicBezTo>
                  <a:cubicBezTo>
                    <a:pt x="52" y="129"/>
                    <a:pt x="52" y="129"/>
                    <a:pt x="52" y="129"/>
                  </a:cubicBezTo>
                  <a:cubicBezTo>
                    <a:pt x="47" y="133"/>
                    <a:pt x="42" y="136"/>
                    <a:pt x="37" y="137"/>
                  </a:cubicBezTo>
                  <a:cubicBezTo>
                    <a:pt x="37" y="137"/>
                    <a:pt x="37" y="137"/>
                    <a:pt x="37" y="137"/>
                  </a:cubicBezTo>
                  <a:cubicBezTo>
                    <a:pt x="32" y="142"/>
                    <a:pt x="29" y="150"/>
                    <a:pt x="29" y="158"/>
                  </a:cubicBezTo>
                  <a:cubicBezTo>
                    <a:pt x="29" y="158"/>
                    <a:pt x="29" y="158"/>
                    <a:pt x="29" y="158"/>
                  </a:cubicBezTo>
                  <a:cubicBezTo>
                    <a:pt x="29" y="175"/>
                    <a:pt x="40" y="193"/>
                    <a:pt x="59" y="195"/>
                  </a:cubicBezTo>
                  <a:cubicBezTo>
                    <a:pt x="59" y="195"/>
                    <a:pt x="59" y="195"/>
                    <a:pt x="59" y="195"/>
                  </a:cubicBezTo>
                  <a:cubicBezTo>
                    <a:pt x="61" y="195"/>
                    <a:pt x="64" y="195"/>
                    <a:pt x="66" y="195"/>
                  </a:cubicBezTo>
                  <a:cubicBezTo>
                    <a:pt x="66" y="195"/>
                    <a:pt x="66" y="195"/>
                    <a:pt x="66" y="195"/>
                  </a:cubicBezTo>
                  <a:cubicBezTo>
                    <a:pt x="80" y="195"/>
                    <a:pt x="94" y="191"/>
                    <a:pt x="101" y="179"/>
                  </a:cubicBezTo>
                  <a:cubicBezTo>
                    <a:pt x="101" y="179"/>
                    <a:pt x="101" y="179"/>
                    <a:pt x="101" y="179"/>
                  </a:cubicBezTo>
                  <a:cubicBezTo>
                    <a:pt x="101" y="178"/>
                    <a:pt x="102" y="178"/>
                    <a:pt x="103" y="178"/>
                  </a:cubicBezTo>
                  <a:cubicBezTo>
                    <a:pt x="103" y="178"/>
                    <a:pt x="103" y="178"/>
                    <a:pt x="103" y="178"/>
                  </a:cubicBezTo>
                  <a:cubicBezTo>
                    <a:pt x="103" y="178"/>
                    <a:pt x="104" y="178"/>
                    <a:pt x="104" y="179"/>
                  </a:cubicBezTo>
                  <a:cubicBezTo>
                    <a:pt x="104" y="179"/>
                    <a:pt x="104" y="179"/>
                    <a:pt x="104" y="179"/>
                  </a:cubicBezTo>
                  <a:cubicBezTo>
                    <a:pt x="111" y="192"/>
                    <a:pt x="125" y="198"/>
                    <a:pt x="141" y="198"/>
                  </a:cubicBezTo>
                  <a:cubicBezTo>
                    <a:pt x="141" y="198"/>
                    <a:pt x="141" y="198"/>
                    <a:pt x="141" y="198"/>
                  </a:cubicBezTo>
                  <a:cubicBezTo>
                    <a:pt x="164" y="198"/>
                    <a:pt x="189" y="185"/>
                    <a:pt x="194" y="166"/>
                  </a:cubicBezTo>
                  <a:cubicBezTo>
                    <a:pt x="194" y="166"/>
                    <a:pt x="194" y="166"/>
                    <a:pt x="194" y="166"/>
                  </a:cubicBezTo>
                  <a:cubicBezTo>
                    <a:pt x="194" y="166"/>
                    <a:pt x="195" y="165"/>
                    <a:pt x="195" y="165"/>
                  </a:cubicBezTo>
                  <a:cubicBezTo>
                    <a:pt x="195" y="165"/>
                    <a:pt x="195" y="165"/>
                    <a:pt x="195" y="165"/>
                  </a:cubicBezTo>
                  <a:cubicBezTo>
                    <a:pt x="196" y="165"/>
                    <a:pt x="197" y="165"/>
                    <a:pt x="197" y="166"/>
                  </a:cubicBezTo>
                  <a:cubicBezTo>
                    <a:pt x="197" y="166"/>
                    <a:pt x="197" y="166"/>
                    <a:pt x="197" y="166"/>
                  </a:cubicBezTo>
                  <a:cubicBezTo>
                    <a:pt x="206" y="173"/>
                    <a:pt x="213" y="176"/>
                    <a:pt x="220" y="176"/>
                  </a:cubicBezTo>
                  <a:cubicBezTo>
                    <a:pt x="220" y="176"/>
                    <a:pt x="220" y="176"/>
                    <a:pt x="220" y="176"/>
                  </a:cubicBezTo>
                  <a:cubicBezTo>
                    <a:pt x="234" y="176"/>
                    <a:pt x="245" y="162"/>
                    <a:pt x="249" y="140"/>
                  </a:cubicBezTo>
                  <a:cubicBezTo>
                    <a:pt x="249" y="140"/>
                    <a:pt x="249" y="140"/>
                    <a:pt x="249" y="140"/>
                  </a:cubicBezTo>
                  <a:cubicBezTo>
                    <a:pt x="249" y="140"/>
                    <a:pt x="249" y="139"/>
                    <a:pt x="250" y="139"/>
                  </a:cubicBezTo>
                  <a:cubicBezTo>
                    <a:pt x="250" y="139"/>
                    <a:pt x="250" y="139"/>
                    <a:pt x="250" y="139"/>
                  </a:cubicBezTo>
                  <a:cubicBezTo>
                    <a:pt x="251" y="139"/>
                    <a:pt x="251" y="139"/>
                    <a:pt x="252" y="139"/>
                  </a:cubicBezTo>
                  <a:cubicBezTo>
                    <a:pt x="252" y="139"/>
                    <a:pt x="252" y="139"/>
                    <a:pt x="252" y="139"/>
                  </a:cubicBezTo>
                  <a:cubicBezTo>
                    <a:pt x="260" y="146"/>
                    <a:pt x="272" y="155"/>
                    <a:pt x="282" y="155"/>
                  </a:cubicBezTo>
                  <a:cubicBezTo>
                    <a:pt x="282" y="155"/>
                    <a:pt x="282" y="155"/>
                    <a:pt x="282" y="155"/>
                  </a:cubicBezTo>
                  <a:cubicBezTo>
                    <a:pt x="283" y="155"/>
                    <a:pt x="284" y="155"/>
                    <a:pt x="285" y="155"/>
                  </a:cubicBezTo>
                  <a:cubicBezTo>
                    <a:pt x="285" y="155"/>
                    <a:pt x="285" y="155"/>
                    <a:pt x="285" y="155"/>
                  </a:cubicBezTo>
                  <a:cubicBezTo>
                    <a:pt x="294" y="153"/>
                    <a:pt x="302" y="146"/>
                    <a:pt x="302" y="140"/>
                  </a:cubicBezTo>
                  <a:cubicBezTo>
                    <a:pt x="302" y="140"/>
                    <a:pt x="302" y="140"/>
                    <a:pt x="302" y="140"/>
                  </a:cubicBezTo>
                  <a:cubicBezTo>
                    <a:pt x="302" y="139"/>
                    <a:pt x="302" y="138"/>
                    <a:pt x="302" y="138"/>
                  </a:cubicBezTo>
                  <a:cubicBezTo>
                    <a:pt x="302" y="138"/>
                    <a:pt x="302" y="138"/>
                    <a:pt x="302" y="138"/>
                  </a:cubicBezTo>
                  <a:cubicBezTo>
                    <a:pt x="301" y="136"/>
                    <a:pt x="300" y="135"/>
                    <a:pt x="299" y="133"/>
                  </a:cubicBezTo>
                  <a:cubicBezTo>
                    <a:pt x="299" y="133"/>
                    <a:pt x="299" y="133"/>
                    <a:pt x="299" y="133"/>
                  </a:cubicBezTo>
                  <a:cubicBezTo>
                    <a:pt x="299" y="133"/>
                    <a:pt x="299" y="131"/>
                    <a:pt x="300" y="131"/>
                  </a:cubicBezTo>
                  <a:cubicBezTo>
                    <a:pt x="300" y="131"/>
                    <a:pt x="300" y="131"/>
                    <a:pt x="300" y="131"/>
                  </a:cubicBezTo>
                  <a:cubicBezTo>
                    <a:pt x="301" y="130"/>
                    <a:pt x="302" y="130"/>
                    <a:pt x="302" y="131"/>
                  </a:cubicBezTo>
                  <a:cubicBezTo>
                    <a:pt x="302" y="131"/>
                    <a:pt x="302" y="131"/>
                    <a:pt x="302" y="131"/>
                  </a:cubicBezTo>
                  <a:cubicBezTo>
                    <a:pt x="304" y="133"/>
                    <a:pt x="305" y="135"/>
                    <a:pt x="305" y="136"/>
                  </a:cubicBezTo>
                  <a:cubicBezTo>
                    <a:pt x="305" y="136"/>
                    <a:pt x="305" y="136"/>
                    <a:pt x="305" y="136"/>
                  </a:cubicBezTo>
                  <a:cubicBezTo>
                    <a:pt x="312" y="150"/>
                    <a:pt x="316" y="166"/>
                    <a:pt x="316" y="182"/>
                  </a:cubicBezTo>
                  <a:cubicBezTo>
                    <a:pt x="316" y="182"/>
                    <a:pt x="316" y="182"/>
                    <a:pt x="316" y="182"/>
                  </a:cubicBezTo>
                  <a:cubicBezTo>
                    <a:pt x="316" y="209"/>
                    <a:pt x="305" y="236"/>
                    <a:pt x="282" y="250"/>
                  </a:cubicBezTo>
                  <a:cubicBezTo>
                    <a:pt x="282" y="250"/>
                    <a:pt x="282" y="250"/>
                    <a:pt x="282" y="250"/>
                  </a:cubicBezTo>
                  <a:cubicBezTo>
                    <a:pt x="317" y="240"/>
                    <a:pt x="343" y="218"/>
                    <a:pt x="343" y="184"/>
                  </a:cubicBezTo>
                  <a:cubicBezTo>
                    <a:pt x="343" y="184"/>
                    <a:pt x="343" y="184"/>
                    <a:pt x="343" y="184"/>
                  </a:cubicBezTo>
                  <a:cubicBezTo>
                    <a:pt x="343" y="175"/>
                    <a:pt x="341" y="164"/>
                    <a:pt x="336" y="152"/>
                  </a:cubicBezTo>
                  <a:cubicBezTo>
                    <a:pt x="336" y="152"/>
                    <a:pt x="336" y="152"/>
                    <a:pt x="336" y="152"/>
                  </a:cubicBezTo>
                  <a:cubicBezTo>
                    <a:pt x="335" y="151"/>
                    <a:pt x="336" y="150"/>
                    <a:pt x="336" y="150"/>
                  </a:cubicBezTo>
                  <a:cubicBezTo>
                    <a:pt x="336" y="150"/>
                    <a:pt x="336" y="150"/>
                    <a:pt x="336" y="150"/>
                  </a:cubicBezTo>
                  <a:cubicBezTo>
                    <a:pt x="337" y="149"/>
                    <a:pt x="338" y="149"/>
                    <a:pt x="338" y="150"/>
                  </a:cubicBezTo>
                  <a:cubicBezTo>
                    <a:pt x="338" y="150"/>
                    <a:pt x="338" y="150"/>
                    <a:pt x="338" y="150"/>
                  </a:cubicBezTo>
                  <a:cubicBezTo>
                    <a:pt x="342" y="151"/>
                    <a:pt x="345" y="152"/>
                    <a:pt x="348" y="152"/>
                  </a:cubicBezTo>
                  <a:cubicBezTo>
                    <a:pt x="348" y="152"/>
                    <a:pt x="348" y="152"/>
                    <a:pt x="348" y="152"/>
                  </a:cubicBezTo>
                  <a:cubicBezTo>
                    <a:pt x="357" y="152"/>
                    <a:pt x="365" y="146"/>
                    <a:pt x="371" y="138"/>
                  </a:cubicBezTo>
                  <a:cubicBezTo>
                    <a:pt x="371" y="138"/>
                    <a:pt x="371" y="138"/>
                    <a:pt x="371" y="138"/>
                  </a:cubicBezTo>
                  <a:cubicBezTo>
                    <a:pt x="377" y="130"/>
                    <a:pt x="381" y="120"/>
                    <a:pt x="381" y="112"/>
                  </a:cubicBezTo>
                  <a:cubicBezTo>
                    <a:pt x="381" y="112"/>
                    <a:pt x="381" y="112"/>
                    <a:pt x="381" y="112"/>
                  </a:cubicBezTo>
                  <a:cubicBezTo>
                    <a:pt x="381" y="105"/>
                    <a:pt x="379" y="100"/>
                    <a:pt x="373" y="97"/>
                  </a:cubicBezTo>
                  <a:cubicBezTo>
                    <a:pt x="373" y="97"/>
                    <a:pt x="373" y="97"/>
                    <a:pt x="373" y="97"/>
                  </a:cubicBezTo>
                  <a:cubicBezTo>
                    <a:pt x="372" y="97"/>
                    <a:pt x="372" y="97"/>
                    <a:pt x="371" y="96"/>
                  </a:cubicBezTo>
                  <a:cubicBezTo>
                    <a:pt x="371" y="96"/>
                    <a:pt x="371" y="96"/>
                    <a:pt x="371" y="96"/>
                  </a:cubicBezTo>
                  <a:cubicBezTo>
                    <a:pt x="371" y="95"/>
                    <a:pt x="372" y="95"/>
                    <a:pt x="372" y="94"/>
                  </a:cubicBezTo>
                  <a:cubicBezTo>
                    <a:pt x="372" y="94"/>
                    <a:pt x="372" y="94"/>
                    <a:pt x="372" y="94"/>
                  </a:cubicBezTo>
                  <a:cubicBezTo>
                    <a:pt x="383" y="84"/>
                    <a:pt x="391" y="75"/>
                    <a:pt x="391" y="67"/>
                  </a:cubicBezTo>
                  <a:cubicBezTo>
                    <a:pt x="391" y="67"/>
                    <a:pt x="391" y="67"/>
                    <a:pt x="391" y="67"/>
                  </a:cubicBezTo>
                  <a:cubicBezTo>
                    <a:pt x="391" y="62"/>
                    <a:pt x="387" y="56"/>
                    <a:pt x="373" y="50"/>
                  </a:cubicBezTo>
                  <a:cubicBezTo>
                    <a:pt x="373" y="50"/>
                    <a:pt x="373" y="50"/>
                    <a:pt x="373" y="50"/>
                  </a:cubicBezTo>
                  <a:cubicBezTo>
                    <a:pt x="373" y="50"/>
                    <a:pt x="372" y="50"/>
                    <a:pt x="372" y="49"/>
                  </a:cubicBezTo>
                  <a:cubicBezTo>
                    <a:pt x="372" y="49"/>
                    <a:pt x="372" y="49"/>
                    <a:pt x="372" y="49"/>
                  </a:cubicBezTo>
                  <a:cubicBezTo>
                    <a:pt x="372" y="48"/>
                    <a:pt x="372" y="48"/>
                    <a:pt x="372" y="47"/>
                  </a:cubicBezTo>
                  <a:cubicBezTo>
                    <a:pt x="372" y="47"/>
                    <a:pt x="372" y="47"/>
                    <a:pt x="372" y="47"/>
                  </a:cubicBezTo>
                  <a:cubicBezTo>
                    <a:pt x="379" y="40"/>
                    <a:pt x="388" y="27"/>
                    <a:pt x="388" y="17"/>
                  </a:cubicBezTo>
                  <a:cubicBezTo>
                    <a:pt x="388" y="17"/>
                    <a:pt x="388" y="17"/>
                    <a:pt x="388" y="17"/>
                  </a:cubicBezTo>
                  <a:cubicBezTo>
                    <a:pt x="388" y="11"/>
                    <a:pt x="386" y="7"/>
                    <a:pt x="380" y="4"/>
                  </a:cubicBezTo>
                  <a:cubicBezTo>
                    <a:pt x="380" y="4"/>
                    <a:pt x="380" y="4"/>
                    <a:pt x="380" y="4"/>
                  </a:cubicBezTo>
                  <a:cubicBezTo>
                    <a:pt x="379" y="3"/>
                    <a:pt x="379" y="2"/>
                    <a:pt x="379" y="1"/>
                  </a:cubicBezTo>
                  <a:cubicBezTo>
                    <a:pt x="379" y="1"/>
                    <a:pt x="379" y="1"/>
                    <a:pt x="379" y="1"/>
                  </a:cubicBezTo>
                  <a:cubicBezTo>
                    <a:pt x="380" y="0"/>
                    <a:pt x="381" y="0"/>
                    <a:pt x="382" y="0"/>
                  </a:cubicBezTo>
                  <a:cubicBezTo>
                    <a:pt x="382" y="0"/>
                    <a:pt x="382" y="0"/>
                    <a:pt x="382" y="0"/>
                  </a:cubicBezTo>
                  <a:cubicBezTo>
                    <a:pt x="389" y="4"/>
                    <a:pt x="392" y="10"/>
                    <a:pt x="392" y="17"/>
                  </a:cubicBezTo>
                  <a:cubicBezTo>
                    <a:pt x="392" y="17"/>
                    <a:pt x="392" y="17"/>
                    <a:pt x="392" y="17"/>
                  </a:cubicBezTo>
                  <a:cubicBezTo>
                    <a:pt x="392" y="28"/>
                    <a:pt x="384" y="40"/>
                    <a:pt x="377" y="48"/>
                  </a:cubicBezTo>
                  <a:cubicBezTo>
                    <a:pt x="377" y="48"/>
                    <a:pt x="377" y="48"/>
                    <a:pt x="377" y="48"/>
                  </a:cubicBezTo>
                  <a:cubicBezTo>
                    <a:pt x="390" y="53"/>
                    <a:pt x="395" y="60"/>
                    <a:pt x="395" y="67"/>
                  </a:cubicBezTo>
                  <a:cubicBezTo>
                    <a:pt x="395" y="67"/>
                    <a:pt x="395" y="67"/>
                    <a:pt x="395" y="67"/>
                  </a:cubicBezTo>
                  <a:cubicBezTo>
                    <a:pt x="395" y="77"/>
                    <a:pt x="387" y="86"/>
                    <a:pt x="377" y="95"/>
                  </a:cubicBezTo>
                  <a:cubicBezTo>
                    <a:pt x="377" y="95"/>
                    <a:pt x="377" y="95"/>
                    <a:pt x="377" y="95"/>
                  </a:cubicBezTo>
                  <a:cubicBezTo>
                    <a:pt x="383" y="98"/>
                    <a:pt x="385" y="105"/>
                    <a:pt x="385" y="112"/>
                  </a:cubicBezTo>
                  <a:cubicBezTo>
                    <a:pt x="385" y="112"/>
                    <a:pt x="385" y="112"/>
                    <a:pt x="385" y="112"/>
                  </a:cubicBezTo>
                  <a:cubicBezTo>
                    <a:pt x="385" y="130"/>
                    <a:pt x="369" y="155"/>
                    <a:pt x="348" y="156"/>
                  </a:cubicBezTo>
                  <a:cubicBezTo>
                    <a:pt x="348" y="156"/>
                    <a:pt x="348" y="156"/>
                    <a:pt x="348" y="156"/>
                  </a:cubicBezTo>
                  <a:cubicBezTo>
                    <a:pt x="346" y="156"/>
                    <a:pt x="343" y="155"/>
                    <a:pt x="341" y="155"/>
                  </a:cubicBezTo>
                  <a:cubicBezTo>
                    <a:pt x="341" y="155"/>
                    <a:pt x="341" y="155"/>
                    <a:pt x="341" y="155"/>
                  </a:cubicBezTo>
                  <a:cubicBezTo>
                    <a:pt x="345" y="165"/>
                    <a:pt x="347" y="175"/>
                    <a:pt x="347" y="184"/>
                  </a:cubicBezTo>
                  <a:cubicBezTo>
                    <a:pt x="347" y="184"/>
                    <a:pt x="347" y="184"/>
                    <a:pt x="347" y="184"/>
                  </a:cubicBezTo>
                  <a:cubicBezTo>
                    <a:pt x="347" y="230"/>
                    <a:pt x="302" y="255"/>
                    <a:pt x="254" y="260"/>
                  </a:cubicBezTo>
                  <a:cubicBezTo>
                    <a:pt x="254" y="260"/>
                    <a:pt x="254" y="260"/>
                    <a:pt x="254" y="260"/>
                  </a:cubicBezTo>
                  <a:cubicBezTo>
                    <a:pt x="254" y="260"/>
                    <a:pt x="254" y="260"/>
                    <a:pt x="254" y="260"/>
                  </a:cubicBezTo>
                  <a:cubicBezTo>
                    <a:pt x="254" y="260"/>
                    <a:pt x="254" y="260"/>
                    <a:pt x="254" y="260"/>
                  </a:cubicBezTo>
                  <a:cubicBezTo>
                    <a:pt x="254" y="260"/>
                    <a:pt x="254" y="260"/>
                    <a:pt x="254" y="260"/>
                  </a:cubicBezTo>
                  <a:cubicBezTo>
                    <a:pt x="254" y="260"/>
                    <a:pt x="254" y="260"/>
                    <a:pt x="254" y="260"/>
                  </a:cubicBezTo>
                  <a:cubicBezTo>
                    <a:pt x="253" y="260"/>
                    <a:pt x="253" y="260"/>
                    <a:pt x="252" y="26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9118517" y="627405"/>
              <a:ext cx="563563" cy="639763"/>
              <a:chOff x="8229601" y="2359025"/>
              <a:chExt cx="563563" cy="639763"/>
            </a:xfrm>
          </p:grpSpPr>
          <p:sp>
            <p:nvSpPr>
              <p:cNvPr id="24" name="Freeform 343"/>
              <p:cNvSpPr>
                <a:spLocks noEditPoints="1"/>
              </p:cNvSpPr>
              <p:nvPr/>
            </p:nvSpPr>
            <p:spPr bwMode="auto">
              <a:xfrm>
                <a:off x="8229601" y="2359025"/>
                <a:ext cx="563563" cy="639763"/>
              </a:xfrm>
              <a:custGeom>
                <a:avLst/>
                <a:gdLst>
                  <a:gd name="T0" fmla="*/ 35 w 120"/>
                  <a:gd name="T1" fmla="*/ 123 h 136"/>
                  <a:gd name="T2" fmla="*/ 11 w 120"/>
                  <a:gd name="T3" fmla="*/ 95 h 136"/>
                  <a:gd name="T4" fmla="*/ 19 w 120"/>
                  <a:gd name="T5" fmla="*/ 79 h 136"/>
                  <a:gd name="T6" fmla="*/ 1 w 120"/>
                  <a:gd name="T7" fmla="*/ 50 h 136"/>
                  <a:gd name="T8" fmla="*/ 28 w 120"/>
                  <a:gd name="T9" fmla="*/ 30 h 136"/>
                  <a:gd name="T10" fmla="*/ 31 w 120"/>
                  <a:gd name="T11" fmla="*/ 25 h 136"/>
                  <a:gd name="T12" fmla="*/ 53 w 120"/>
                  <a:gd name="T13" fmla="*/ 0 h 136"/>
                  <a:gd name="T14" fmla="*/ 75 w 120"/>
                  <a:gd name="T15" fmla="*/ 25 h 136"/>
                  <a:gd name="T16" fmla="*/ 74 w 120"/>
                  <a:gd name="T17" fmla="*/ 31 h 136"/>
                  <a:gd name="T18" fmla="*/ 88 w 120"/>
                  <a:gd name="T19" fmla="*/ 24 h 136"/>
                  <a:gd name="T20" fmla="*/ 120 w 120"/>
                  <a:gd name="T21" fmla="*/ 48 h 136"/>
                  <a:gd name="T22" fmla="*/ 105 w 120"/>
                  <a:gd name="T23" fmla="*/ 81 h 136"/>
                  <a:gd name="T24" fmla="*/ 100 w 120"/>
                  <a:gd name="T25" fmla="*/ 82 h 136"/>
                  <a:gd name="T26" fmla="*/ 101 w 120"/>
                  <a:gd name="T27" fmla="*/ 95 h 136"/>
                  <a:gd name="T28" fmla="*/ 81 w 120"/>
                  <a:gd name="T29" fmla="*/ 133 h 136"/>
                  <a:gd name="T30" fmla="*/ 54 w 120"/>
                  <a:gd name="T31" fmla="*/ 108 h 136"/>
                  <a:gd name="T32" fmla="*/ 62 w 120"/>
                  <a:gd name="T33" fmla="*/ 124 h 136"/>
                  <a:gd name="T34" fmla="*/ 79 w 120"/>
                  <a:gd name="T35" fmla="*/ 130 h 136"/>
                  <a:gd name="T36" fmla="*/ 97 w 120"/>
                  <a:gd name="T37" fmla="*/ 95 h 136"/>
                  <a:gd name="T38" fmla="*/ 85 w 120"/>
                  <a:gd name="T39" fmla="*/ 74 h 136"/>
                  <a:gd name="T40" fmla="*/ 103 w 120"/>
                  <a:gd name="T41" fmla="*/ 77 h 136"/>
                  <a:gd name="T42" fmla="*/ 116 w 120"/>
                  <a:gd name="T43" fmla="*/ 51 h 136"/>
                  <a:gd name="T44" fmla="*/ 88 w 120"/>
                  <a:gd name="T45" fmla="*/ 28 h 136"/>
                  <a:gd name="T46" fmla="*/ 88 w 120"/>
                  <a:gd name="T47" fmla="*/ 28 h 136"/>
                  <a:gd name="T48" fmla="*/ 66 w 120"/>
                  <a:gd name="T49" fmla="*/ 41 h 136"/>
                  <a:gd name="T50" fmla="*/ 53 w 120"/>
                  <a:gd name="T51" fmla="*/ 4 h 136"/>
                  <a:gd name="T52" fmla="*/ 53 w 120"/>
                  <a:gd name="T53" fmla="*/ 4 h 136"/>
                  <a:gd name="T54" fmla="*/ 35 w 120"/>
                  <a:gd name="T55" fmla="*/ 25 h 136"/>
                  <a:gd name="T56" fmla="*/ 36 w 120"/>
                  <a:gd name="T57" fmla="*/ 32 h 136"/>
                  <a:gd name="T58" fmla="*/ 40 w 120"/>
                  <a:gd name="T59" fmla="*/ 39 h 136"/>
                  <a:gd name="T60" fmla="*/ 33 w 120"/>
                  <a:gd name="T61" fmla="*/ 35 h 136"/>
                  <a:gd name="T62" fmla="*/ 5 w 120"/>
                  <a:gd name="T63" fmla="*/ 51 h 136"/>
                  <a:gd name="T64" fmla="*/ 4 w 120"/>
                  <a:gd name="T65" fmla="*/ 54 h 136"/>
                  <a:gd name="T66" fmla="*/ 24 w 120"/>
                  <a:gd name="T67" fmla="*/ 76 h 136"/>
                  <a:gd name="T68" fmla="*/ 32 w 120"/>
                  <a:gd name="T69" fmla="*/ 74 h 136"/>
                  <a:gd name="T70" fmla="*/ 25 w 120"/>
                  <a:gd name="T71" fmla="*/ 80 h 136"/>
                  <a:gd name="T72" fmla="*/ 23 w 120"/>
                  <a:gd name="T73" fmla="*/ 113 h 136"/>
                  <a:gd name="T74" fmla="*/ 35 w 120"/>
                  <a:gd name="T75" fmla="*/ 119 h 136"/>
                  <a:gd name="T76" fmla="*/ 57 w 120"/>
                  <a:gd name="T77" fmla="*/ 92 h 136"/>
                  <a:gd name="T78" fmla="*/ 59 w 120"/>
                  <a:gd name="T79" fmla="*/ 99 h 136"/>
                  <a:gd name="T80" fmla="*/ 54 w 120"/>
                  <a:gd name="T81" fmla="*/ 1 h 136"/>
                  <a:gd name="T82" fmla="*/ 54 w 120"/>
                  <a:gd name="T83" fmla="*/ 1 h 136"/>
                  <a:gd name="T84" fmla="*/ 54 w 120"/>
                  <a:gd name="T85" fmla="*/ 0 h 136"/>
                  <a:gd name="T86" fmla="*/ 54 w 120"/>
                  <a:gd name="T87" fmla="*/ 0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0" h="136">
                    <a:moveTo>
                      <a:pt x="54" y="108"/>
                    </a:moveTo>
                    <a:cubicBezTo>
                      <a:pt x="50" y="116"/>
                      <a:pt x="43" y="123"/>
                      <a:pt x="35" y="123"/>
                    </a:cubicBezTo>
                    <a:cubicBezTo>
                      <a:pt x="35" y="123"/>
                      <a:pt x="35" y="123"/>
                      <a:pt x="35" y="123"/>
                    </a:cubicBezTo>
                    <a:cubicBezTo>
                      <a:pt x="30" y="123"/>
                      <a:pt x="25" y="120"/>
                      <a:pt x="20" y="115"/>
                    </a:cubicBezTo>
                    <a:cubicBezTo>
                      <a:pt x="20" y="115"/>
                      <a:pt x="20" y="115"/>
                      <a:pt x="20" y="115"/>
                    </a:cubicBezTo>
                    <a:cubicBezTo>
                      <a:pt x="14" y="109"/>
                      <a:pt x="11" y="102"/>
                      <a:pt x="11" y="95"/>
                    </a:cubicBezTo>
                    <a:cubicBezTo>
                      <a:pt x="11" y="95"/>
                      <a:pt x="11" y="95"/>
                      <a:pt x="11" y="95"/>
                    </a:cubicBezTo>
                    <a:cubicBezTo>
                      <a:pt x="11" y="88"/>
                      <a:pt x="13" y="83"/>
                      <a:pt x="19" y="79"/>
                    </a:cubicBezTo>
                    <a:cubicBezTo>
                      <a:pt x="19" y="79"/>
                      <a:pt x="19" y="79"/>
                      <a:pt x="19" y="79"/>
                    </a:cubicBezTo>
                    <a:cubicBezTo>
                      <a:pt x="8" y="76"/>
                      <a:pt x="0" y="65"/>
                      <a:pt x="0" y="5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3"/>
                      <a:pt x="1" y="51"/>
                      <a:pt x="1" y="50"/>
                    </a:cubicBezTo>
                    <a:cubicBezTo>
                      <a:pt x="1" y="50"/>
                      <a:pt x="1" y="50"/>
                      <a:pt x="1" y="50"/>
                    </a:cubicBezTo>
                    <a:cubicBezTo>
                      <a:pt x="4" y="39"/>
                      <a:pt x="17" y="30"/>
                      <a:pt x="28" y="30"/>
                    </a:cubicBezTo>
                    <a:cubicBezTo>
                      <a:pt x="28" y="30"/>
                      <a:pt x="28" y="30"/>
                      <a:pt x="28" y="30"/>
                    </a:cubicBezTo>
                    <a:cubicBezTo>
                      <a:pt x="29" y="30"/>
                      <a:pt x="30" y="30"/>
                      <a:pt x="31" y="30"/>
                    </a:cubicBezTo>
                    <a:cubicBezTo>
                      <a:pt x="31" y="30"/>
                      <a:pt x="31" y="30"/>
                      <a:pt x="31" y="30"/>
                    </a:cubicBezTo>
                    <a:cubicBezTo>
                      <a:pt x="31" y="28"/>
                      <a:pt x="31" y="27"/>
                      <a:pt x="31" y="25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1" y="13"/>
                      <a:pt x="40" y="0"/>
                      <a:pt x="53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68" y="0"/>
                      <a:pt x="75" y="13"/>
                      <a:pt x="75" y="25"/>
                    </a:cubicBezTo>
                    <a:cubicBezTo>
                      <a:pt x="75" y="25"/>
                      <a:pt x="75" y="25"/>
                      <a:pt x="75" y="25"/>
                    </a:cubicBezTo>
                    <a:cubicBezTo>
                      <a:pt x="75" y="27"/>
                      <a:pt x="75" y="29"/>
                      <a:pt x="74" y="31"/>
                    </a:cubicBezTo>
                    <a:cubicBezTo>
                      <a:pt x="74" y="31"/>
                      <a:pt x="74" y="31"/>
                      <a:pt x="74" y="31"/>
                    </a:cubicBezTo>
                    <a:cubicBezTo>
                      <a:pt x="78" y="28"/>
                      <a:pt x="82" y="25"/>
                      <a:pt x="87" y="24"/>
                    </a:cubicBezTo>
                    <a:cubicBezTo>
                      <a:pt x="87" y="24"/>
                      <a:pt x="87" y="24"/>
                      <a:pt x="87" y="24"/>
                    </a:cubicBezTo>
                    <a:cubicBezTo>
                      <a:pt x="88" y="24"/>
                      <a:pt x="88" y="24"/>
                      <a:pt x="88" y="24"/>
                    </a:cubicBezTo>
                    <a:cubicBezTo>
                      <a:pt x="88" y="24"/>
                      <a:pt x="88" y="24"/>
                      <a:pt x="88" y="24"/>
                    </a:cubicBezTo>
                    <a:cubicBezTo>
                      <a:pt x="100" y="25"/>
                      <a:pt x="117" y="37"/>
                      <a:pt x="120" y="48"/>
                    </a:cubicBezTo>
                    <a:cubicBezTo>
                      <a:pt x="120" y="48"/>
                      <a:pt x="120" y="48"/>
                      <a:pt x="120" y="48"/>
                    </a:cubicBezTo>
                    <a:cubicBezTo>
                      <a:pt x="120" y="49"/>
                      <a:pt x="120" y="50"/>
                      <a:pt x="120" y="51"/>
                    </a:cubicBezTo>
                    <a:cubicBezTo>
                      <a:pt x="120" y="51"/>
                      <a:pt x="120" y="51"/>
                      <a:pt x="120" y="51"/>
                    </a:cubicBezTo>
                    <a:cubicBezTo>
                      <a:pt x="120" y="62"/>
                      <a:pt x="113" y="76"/>
                      <a:pt x="105" y="81"/>
                    </a:cubicBezTo>
                    <a:cubicBezTo>
                      <a:pt x="105" y="81"/>
                      <a:pt x="105" y="81"/>
                      <a:pt x="105" y="81"/>
                    </a:cubicBezTo>
                    <a:cubicBezTo>
                      <a:pt x="103" y="81"/>
                      <a:pt x="101" y="82"/>
                      <a:pt x="100" y="82"/>
                    </a:cubicBezTo>
                    <a:cubicBezTo>
                      <a:pt x="100" y="82"/>
                      <a:pt x="100" y="82"/>
                      <a:pt x="100" y="82"/>
                    </a:cubicBezTo>
                    <a:cubicBezTo>
                      <a:pt x="99" y="82"/>
                      <a:pt x="98" y="82"/>
                      <a:pt x="97" y="81"/>
                    </a:cubicBezTo>
                    <a:cubicBezTo>
                      <a:pt x="97" y="81"/>
                      <a:pt x="97" y="81"/>
                      <a:pt x="97" y="81"/>
                    </a:cubicBezTo>
                    <a:cubicBezTo>
                      <a:pt x="100" y="85"/>
                      <a:pt x="101" y="90"/>
                      <a:pt x="101" y="95"/>
                    </a:cubicBezTo>
                    <a:cubicBezTo>
                      <a:pt x="101" y="95"/>
                      <a:pt x="101" y="95"/>
                      <a:pt x="101" y="95"/>
                    </a:cubicBezTo>
                    <a:cubicBezTo>
                      <a:pt x="101" y="109"/>
                      <a:pt x="92" y="127"/>
                      <a:pt x="81" y="133"/>
                    </a:cubicBezTo>
                    <a:cubicBezTo>
                      <a:pt x="81" y="133"/>
                      <a:pt x="81" y="133"/>
                      <a:pt x="81" y="133"/>
                    </a:cubicBezTo>
                    <a:cubicBezTo>
                      <a:pt x="78" y="135"/>
                      <a:pt x="75" y="136"/>
                      <a:pt x="72" y="136"/>
                    </a:cubicBezTo>
                    <a:cubicBezTo>
                      <a:pt x="72" y="136"/>
                      <a:pt x="72" y="136"/>
                      <a:pt x="72" y="136"/>
                    </a:cubicBezTo>
                    <a:cubicBezTo>
                      <a:pt x="60" y="135"/>
                      <a:pt x="55" y="121"/>
                      <a:pt x="54" y="108"/>
                    </a:cubicBezTo>
                    <a:close/>
                    <a:moveTo>
                      <a:pt x="58" y="106"/>
                    </a:moveTo>
                    <a:cubicBezTo>
                      <a:pt x="58" y="112"/>
                      <a:pt x="60" y="119"/>
                      <a:pt x="62" y="124"/>
                    </a:cubicBezTo>
                    <a:cubicBezTo>
                      <a:pt x="62" y="124"/>
                      <a:pt x="62" y="124"/>
                      <a:pt x="62" y="124"/>
                    </a:cubicBezTo>
                    <a:cubicBezTo>
                      <a:pt x="65" y="129"/>
                      <a:pt x="68" y="132"/>
                      <a:pt x="72" y="132"/>
                    </a:cubicBezTo>
                    <a:cubicBezTo>
                      <a:pt x="72" y="132"/>
                      <a:pt x="72" y="132"/>
                      <a:pt x="72" y="132"/>
                    </a:cubicBezTo>
                    <a:cubicBezTo>
                      <a:pt x="74" y="132"/>
                      <a:pt x="76" y="131"/>
                      <a:pt x="79" y="130"/>
                    </a:cubicBezTo>
                    <a:cubicBezTo>
                      <a:pt x="79" y="130"/>
                      <a:pt x="79" y="130"/>
                      <a:pt x="79" y="130"/>
                    </a:cubicBezTo>
                    <a:cubicBezTo>
                      <a:pt x="88" y="124"/>
                      <a:pt x="97" y="108"/>
                      <a:pt x="97" y="95"/>
                    </a:cubicBezTo>
                    <a:cubicBezTo>
                      <a:pt x="97" y="95"/>
                      <a:pt x="97" y="95"/>
                      <a:pt x="97" y="95"/>
                    </a:cubicBezTo>
                    <a:cubicBezTo>
                      <a:pt x="97" y="86"/>
                      <a:pt x="94" y="80"/>
                      <a:pt x="84" y="78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85" y="74"/>
                      <a:pt x="85" y="74"/>
                      <a:pt x="85" y="74"/>
                    </a:cubicBezTo>
                    <a:cubicBezTo>
                      <a:pt x="90" y="75"/>
                      <a:pt x="95" y="78"/>
                      <a:pt x="100" y="78"/>
                    </a:cubicBezTo>
                    <a:cubicBezTo>
                      <a:pt x="100" y="78"/>
                      <a:pt x="100" y="78"/>
                      <a:pt x="100" y="78"/>
                    </a:cubicBezTo>
                    <a:cubicBezTo>
                      <a:pt x="101" y="78"/>
                      <a:pt x="102" y="77"/>
                      <a:pt x="103" y="77"/>
                    </a:cubicBezTo>
                    <a:cubicBezTo>
                      <a:pt x="103" y="77"/>
                      <a:pt x="103" y="77"/>
                      <a:pt x="103" y="77"/>
                    </a:cubicBezTo>
                    <a:cubicBezTo>
                      <a:pt x="109" y="74"/>
                      <a:pt x="116" y="60"/>
                      <a:pt x="116" y="51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16" y="50"/>
                      <a:pt x="116" y="50"/>
                      <a:pt x="116" y="49"/>
                    </a:cubicBezTo>
                    <a:cubicBezTo>
                      <a:pt x="116" y="49"/>
                      <a:pt x="116" y="49"/>
                      <a:pt x="116" y="49"/>
                    </a:cubicBezTo>
                    <a:cubicBezTo>
                      <a:pt x="114" y="40"/>
                      <a:pt x="97" y="28"/>
                      <a:pt x="88" y="28"/>
                    </a:cubicBezTo>
                    <a:cubicBezTo>
                      <a:pt x="88" y="28"/>
                      <a:pt x="88" y="28"/>
                      <a:pt x="88" y="28"/>
                    </a:cubicBezTo>
                    <a:cubicBezTo>
                      <a:pt x="88" y="28"/>
                      <a:pt x="88" y="28"/>
                      <a:pt x="88" y="28"/>
                    </a:cubicBezTo>
                    <a:cubicBezTo>
                      <a:pt x="88" y="28"/>
                      <a:pt x="88" y="28"/>
                      <a:pt x="88" y="28"/>
                    </a:cubicBezTo>
                    <a:cubicBezTo>
                      <a:pt x="80" y="29"/>
                      <a:pt x="75" y="37"/>
                      <a:pt x="69" y="43"/>
                    </a:cubicBezTo>
                    <a:cubicBezTo>
                      <a:pt x="69" y="43"/>
                      <a:pt x="69" y="43"/>
                      <a:pt x="69" y="43"/>
                    </a:cubicBezTo>
                    <a:cubicBezTo>
                      <a:pt x="66" y="41"/>
                      <a:pt x="66" y="41"/>
                      <a:pt x="66" y="41"/>
                    </a:cubicBezTo>
                    <a:cubicBezTo>
                      <a:pt x="69" y="37"/>
                      <a:pt x="71" y="31"/>
                      <a:pt x="71" y="25"/>
                    </a:cubicBezTo>
                    <a:cubicBezTo>
                      <a:pt x="71" y="25"/>
                      <a:pt x="71" y="25"/>
                      <a:pt x="71" y="25"/>
                    </a:cubicBezTo>
                    <a:cubicBezTo>
                      <a:pt x="71" y="14"/>
                      <a:pt x="65" y="4"/>
                      <a:pt x="53" y="4"/>
                    </a:cubicBezTo>
                    <a:cubicBezTo>
                      <a:pt x="53" y="4"/>
                      <a:pt x="53" y="4"/>
                      <a:pt x="53" y="4"/>
                    </a:cubicBezTo>
                    <a:cubicBezTo>
                      <a:pt x="53" y="4"/>
                      <a:pt x="53" y="4"/>
                      <a:pt x="53" y="4"/>
                    </a:cubicBezTo>
                    <a:cubicBezTo>
                      <a:pt x="53" y="4"/>
                      <a:pt x="53" y="4"/>
                      <a:pt x="53" y="4"/>
                    </a:cubicBezTo>
                    <a:cubicBezTo>
                      <a:pt x="48" y="4"/>
                      <a:pt x="43" y="7"/>
                      <a:pt x="40" y="11"/>
                    </a:cubicBezTo>
                    <a:cubicBezTo>
                      <a:pt x="40" y="11"/>
                      <a:pt x="40" y="11"/>
                      <a:pt x="40" y="11"/>
                    </a:cubicBezTo>
                    <a:cubicBezTo>
                      <a:pt x="37" y="15"/>
                      <a:pt x="35" y="20"/>
                      <a:pt x="35" y="25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5" y="28"/>
                      <a:pt x="35" y="30"/>
                      <a:pt x="36" y="32"/>
                    </a:cubicBezTo>
                    <a:cubicBezTo>
                      <a:pt x="36" y="32"/>
                      <a:pt x="36" y="32"/>
                      <a:pt x="36" y="32"/>
                    </a:cubicBezTo>
                    <a:cubicBezTo>
                      <a:pt x="38" y="33"/>
                      <a:pt x="40" y="35"/>
                      <a:pt x="42" y="38"/>
                    </a:cubicBezTo>
                    <a:cubicBezTo>
                      <a:pt x="42" y="38"/>
                      <a:pt x="42" y="38"/>
                      <a:pt x="42" y="38"/>
                    </a:cubicBezTo>
                    <a:cubicBezTo>
                      <a:pt x="40" y="39"/>
                      <a:pt x="40" y="39"/>
                      <a:pt x="40" y="39"/>
                    </a:cubicBezTo>
                    <a:cubicBezTo>
                      <a:pt x="39" y="41"/>
                      <a:pt x="39" y="41"/>
                      <a:pt x="39" y="41"/>
                    </a:cubicBezTo>
                    <a:cubicBezTo>
                      <a:pt x="37" y="39"/>
                      <a:pt x="35" y="37"/>
                      <a:pt x="33" y="35"/>
                    </a:cubicBezTo>
                    <a:cubicBezTo>
                      <a:pt x="33" y="35"/>
                      <a:pt x="33" y="35"/>
                      <a:pt x="33" y="35"/>
                    </a:cubicBezTo>
                    <a:cubicBezTo>
                      <a:pt x="32" y="34"/>
                      <a:pt x="30" y="34"/>
                      <a:pt x="28" y="34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19" y="34"/>
                      <a:pt x="7" y="42"/>
                      <a:pt x="5" y="51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4" y="52"/>
                      <a:pt x="4" y="53"/>
                      <a:pt x="4" y="54"/>
                    </a:cubicBezTo>
                    <a:cubicBezTo>
                      <a:pt x="4" y="54"/>
                      <a:pt x="4" y="54"/>
                      <a:pt x="4" y="54"/>
                    </a:cubicBezTo>
                    <a:cubicBezTo>
                      <a:pt x="4" y="59"/>
                      <a:pt x="7" y="65"/>
                      <a:pt x="11" y="69"/>
                    </a:cubicBezTo>
                    <a:cubicBezTo>
                      <a:pt x="11" y="69"/>
                      <a:pt x="11" y="69"/>
                      <a:pt x="11" y="69"/>
                    </a:cubicBezTo>
                    <a:cubicBezTo>
                      <a:pt x="14" y="73"/>
                      <a:pt x="19" y="76"/>
                      <a:pt x="24" y="76"/>
                    </a:cubicBezTo>
                    <a:cubicBezTo>
                      <a:pt x="24" y="76"/>
                      <a:pt x="24" y="76"/>
                      <a:pt x="24" y="76"/>
                    </a:cubicBezTo>
                    <a:cubicBezTo>
                      <a:pt x="26" y="75"/>
                      <a:pt x="29" y="74"/>
                      <a:pt x="32" y="74"/>
                    </a:cubicBezTo>
                    <a:cubicBezTo>
                      <a:pt x="32" y="74"/>
                      <a:pt x="32" y="74"/>
                      <a:pt x="32" y="74"/>
                    </a:cubicBezTo>
                    <a:cubicBezTo>
                      <a:pt x="33" y="78"/>
                      <a:pt x="33" y="78"/>
                      <a:pt x="33" y="78"/>
                    </a:cubicBezTo>
                    <a:cubicBezTo>
                      <a:pt x="30" y="79"/>
                      <a:pt x="27" y="80"/>
                      <a:pt x="25" y="80"/>
                    </a:cubicBezTo>
                    <a:cubicBezTo>
                      <a:pt x="25" y="80"/>
                      <a:pt x="25" y="80"/>
                      <a:pt x="25" y="80"/>
                    </a:cubicBezTo>
                    <a:cubicBezTo>
                      <a:pt x="18" y="83"/>
                      <a:pt x="15" y="88"/>
                      <a:pt x="15" y="95"/>
                    </a:cubicBezTo>
                    <a:cubicBezTo>
                      <a:pt x="15" y="95"/>
                      <a:pt x="15" y="95"/>
                      <a:pt x="15" y="95"/>
                    </a:cubicBezTo>
                    <a:cubicBezTo>
                      <a:pt x="15" y="100"/>
                      <a:pt x="17" y="107"/>
                      <a:pt x="23" y="113"/>
                    </a:cubicBezTo>
                    <a:cubicBezTo>
                      <a:pt x="23" y="113"/>
                      <a:pt x="23" y="113"/>
                      <a:pt x="23" y="113"/>
                    </a:cubicBezTo>
                    <a:cubicBezTo>
                      <a:pt x="27" y="117"/>
                      <a:pt x="31" y="119"/>
                      <a:pt x="35" y="119"/>
                    </a:cubicBezTo>
                    <a:cubicBezTo>
                      <a:pt x="35" y="119"/>
                      <a:pt x="35" y="119"/>
                      <a:pt x="35" y="119"/>
                    </a:cubicBezTo>
                    <a:cubicBezTo>
                      <a:pt x="43" y="119"/>
                      <a:pt x="51" y="108"/>
                      <a:pt x="55" y="98"/>
                    </a:cubicBezTo>
                    <a:cubicBezTo>
                      <a:pt x="55" y="98"/>
                      <a:pt x="55" y="98"/>
                      <a:pt x="55" y="98"/>
                    </a:cubicBezTo>
                    <a:cubicBezTo>
                      <a:pt x="56" y="96"/>
                      <a:pt x="56" y="94"/>
                      <a:pt x="57" y="92"/>
                    </a:cubicBezTo>
                    <a:cubicBezTo>
                      <a:pt x="57" y="92"/>
                      <a:pt x="57" y="92"/>
                      <a:pt x="57" y="92"/>
                    </a:cubicBezTo>
                    <a:cubicBezTo>
                      <a:pt x="61" y="94"/>
                      <a:pt x="61" y="94"/>
                      <a:pt x="61" y="94"/>
                    </a:cubicBezTo>
                    <a:cubicBezTo>
                      <a:pt x="60" y="95"/>
                      <a:pt x="60" y="97"/>
                      <a:pt x="59" y="99"/>
                    </a:cubicBezTo>
                    <a:cubicBezTo>
                      <a:pt x="59" y="99"/>
                      <a:pt x="59" y="99"/>
                      <a:pt x="59" y="99"/>
                    </a:cubicBezTo>
                    <a:cubicBezTo>
                      <a:pt x="59" y="101"/>
                      <a:pt x="58" y="104"/>
                      <a:pt x="58" y="106"/>
                    </a:cubicBezTo>
                    <a:close/>
                    <a:moveTo>
                      <a:pt x="54" y="1"/>
                    </a:moveTo>
                    <a:cubicBezTo>
                      <a:pt x="54" y="1"/>
                      <a:pt x="54" y="1"/>
                      <a:pt x="55" y="1"/>
                    </a:cubicBezTo>
                    <a:cubicBezTo>
                      <a:pt x="55" y="1"/>
                      <a:pt x="55" y="1"/>
                      <a:pt x="55" y="1"/>
                    </a:cubicBezTo>
                    <a:cubicBezTo>
                      <a:pt x="54" y="1"/>
                      <a:pt x="54" y="1"/>
                      <a:pt x="54" y="1"/>
                    </a:cubicBezTo>
                    <a:cubicBezTo>
                      <a:pt x="54" y="1"/>
                      <a:pt x="54" y="1"/>
                      <a:pt x="54" y="1"/>
                    </a:cubicBezTo>
                    <a:cubicBezTo>
                      <a:pt x="54" y="1"/>
                      <a:pt x="54" y="1"/>
                      <a:pt x="54" y="1"/>
                    </a:cubicBezTo>
                    <a:close/>
                    <a:moveTo>
                      <a:pt x="54" y="0"/>
                    </a:moveTo>
                    <a:cubicBezTo>
                      <a:pt x="54" y="0"/>
                      <a:pt x="54" y="0"/>
                      <a:pt x="54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4" y="0"/>
                      <a:pt x="54" y="0"/>
                      <a:pt x="5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344"/>
              <p:cNvSpPr>
                <a:spLocks noEditPoints="1"/>
              </p:cNvSpPr>
              <p:nvPr/>
            </p:nvSpPr>
            <p:spPr bwMode="auto">
              <a:xfrm>
                <a:off x="8455026" y="2579688"/>
                <a:ext cx="155575" cy="169863"/>
              </a:xfrm>
              <a:custGeom>
                <a:avLst/>
                <a:gdLst>
                  <a:gd name="T0" fmla="*/ 9 w 33"/>
                  <a:gd name="T1" fmla="*/ 34 h 36"/>
                  <a:gd name="T2" fmla="*/ 0 w 33"/>
                  <a:gd name="T3" fmla="*/ 19 h 36"/>
                  <a:gd name="T4" fmla="*/ 0 w 33"/>
                  <a:gd name="T5" fmla="*/ 19 h 36"/>
                  <a:gd name="T6" fmla="*/ 15 w 33"/>
                  <a:gd name="T7" fmla="*/ 0 h 36"/>
                  <a:gd name="T8" fmla="*/ 15 w 33"/>
                  <a:gd name="T9" fmla="*/ 0 h 36"/>
                  <a:gd name="T10" fmla="*/ 23 w 33"/>
                  <a:gd name="T11" fmla="*/ 2 h 36"/>
                  <a:gd name="T12" fmla="*/ 23 w 33"/>
                  <a:gd name="T13" fmla="*/ 2 h 36"/>
                  <a:gd name="T14" fmla="*/ 23 w 33"/>
                  <a:gd name="T15" fmla="*/ 2 h 36"/>
                  <a:gd name="T16" fmla="*/ 23 w 33"/>
                  <a:gd name="T17" fmla="*/ 3 h 36"/>
                  <a:gd name="T18" fmla="*/ 30 w 33"/>
                  <a:gd name="T19" fmla="*/ 7 h 36"/>
                  <a:gd name="T20" fmla="*/ 30 w 33"/>
                  <a:gd name="T21" fmla="*/ 7 h 36"/>
                  <a:gd name="T22" fmla="*/ 33 w 33"/>
                  <a:gd name="T23" fmla="*/ 16 h 36"/>
                  <a:gd name="T24" fmla="*/ 33 w 33"/>
                  <a:gd name="T25" fmla="*/ 16 h 36"/>
                  <a:gd name="T26" fmla="*/ 17 w 33"/>
                  <a:gd name="T27" fmla="*/ 36 h 36"/>
                  <a:gd name="T28" fmla="*/ 17 w 33"/>
                  <a:gd name="T29" fmla="*/ 36 h 36"/>
                  <a:gd name="T30" fmla="*/ 9 w 33"/>
                  <a:gd name="T31" fmla="*/ 34 h 36"/>
                  <a:gd name="T32" fmla="*/ 4 w 33"/>
                  <a:gd name="T33" fmla="*/ 19 h 36"/>
                  <a:gd name="T34" fmla="*/ 11 w 33"/>
                  <a:gd name="T35" fmla="*/ 31 h 36"/>
                  <a:gd name="T36" fmla="*/ 11 w 33"/>
                  <a:gd name="T37" fmla="*/ 31 h 36"/>
                  <a:gd name="T38" fmla="*/ 17 w 33"/>
                  <a:gd name="T39" fmla="*/ 32 h 36"/>
                  <a:gd name="T40" fmla="*/ 17 w 33"/>
                  <a:gd name="T41" fmla="*/ 32 h 36"/>
                  <a:gd name="T42" fmla="*/ 25 w 33"/>
                  <a:gd name="T43" fmla="*/ 27 h 36"/>
                  <a:gd name="T44" fmla="*/ 25 w 33"/>
                  <a:gd name="T45" fmla="*/ 27 h 36"/>
                  <a:gd name="T46" fmla="*/ 29 w 33"/>
                  <a:gd name="T47" fmla="*/ 16 h 36"/>
                  <a:gd name="T48" fmla="*/ 29 w 33"/>
                  <a:gd name="T49" fmla="*/ 16 h 36"/>
                  <a:gd name="T50" fmla="*/ 20 w 33"/>
                  <a:gd name="T51" fmla="*/ 6 h 36"/>
                  <a:gd name="T52" fmla="*/ 20 w 33"/>
                  <a:gd name="T53" fmla="*/ 6 h 36"/>
                  <a:gd name="T54" fmla="*/ 17 w 33"/>
                  <a:gd name="T55" fmla="*/ 7 h 36"/>
                  <a:gd name="T56" fmla="*/ 17 w 33"/>
                  <a:gd name="T57" fmla="*/ 7 h 36"/>
                  <a:gd name="T58" fmla="*/ 16 w 33"/>
                  <a:gd name="T59" fmla="*/ 4 h 36"/>
                  <a:gd name="T60" fmla="*/ 15 w 33"/>
                  <a:gd name="T61" fmla="*/ 4 h 36"/>
                  <a:gd name="T62" fmla="*/ 15 w 33"/>
                  <a:gd name="T63" fmla="*/ 4 h 36"/>
                  <a:gd name="T64" fmla="*/ 4 w 33"/>
                  <a:gd name="T65" fmla="*/ 19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3" h="36">
                    <a:moveTo>
                      <a:pt x="9" y="34"/>
                    </a:moveTo>
                    <a:cubicBezTo>
                      <a:pt x="2" y="31"/>
                      <a:pt x="0" y="25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9"/>
                      <a:pt x="6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8" y="0"/>
                      <a:pt x="21" y="0"/>
                      <a:pt x="23" y="2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6" y="3"/>
                      <a:pt x="28" y="5"/>
                      <a:pt x="30" y="7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32" y="9"/>
                      <a:pt x="33" y="13"/>
                      <a:pt x="33" y="16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3" y="25"/>
                      <a:pt x="27" y="36"/>
                      <a:pt x="17" y="36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4" y="36"/>
                      <a:pt x="12" y="36"/>
                      <a:pt x="9" y="34"/>
                    </a:cubicBezTo>
                    <a:close/>
                    <a:moveTo>
                      <a:pt x="4" y="19"/>
                    </a:moveTo>
                    <a:cubicBezTo>
                      <a:pt x="4" y="24"/>
                      <a:pt x="6" y="28"/>
                      <a:pt x="11" y="31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3" y="32"/>
                      <a:pt x="15" y="32"/>
                      <a:pt x="17" y="32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20" y="32"/>
                      <a:pt x="23" y="30"/>
                      <a:pt x="25" y="27"/>
                    </a:cubicBezTo>
                    <a:cubicBezTo>
                      <a:pt x="25" y="27"/>
                      <a:pt x="25" y="27"/>
                      <a:pt x="25" y="27"/>
                    </a:cubicBezTo>
                    <a:cubicBezTo>
                      <a:pt x="28" y="24"/>
                      <a:pt x="29" y="20"/>
                      <a:pt x="29" y="16"/>
                    </a:cubicBezTo>
                    <a:cubicBezTo>
                      <a:pt x="29" y="16"/>
                      <a:pt x="29" y="16"/>
                      <a:pt x="29" y="16"/>
                    </a:cubicBezTo>
                    <a:cubicBezTo>
                      <a:pt x="29" y="11"/>
                      <a:pt x="26" y="6"/>
                      <a:pt x="20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19" y="6"/>
                      <a:pt x="18" y="6"/>
                      <a:pt x="17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6" y="4"/>
                      <a:pt x="15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9" y="4"/>
                      <a:pt x="4" y="11"/>
                      <a:pt x="4" y="1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9" name="Freeform 77"/>
            <p:cNvSpPr>
              <a:spLocks noEditPoints="1"/>
            </p:cNvSpPr>
            <p:nvPr/>
          </p:nvSpPr>
          <p:spPr bwMode="auto">
            <a:xfrm rot="1203394" flipH="1">
              <a:off x="8887792" y="1290823"/>
              <a:ext cx="400050" cy="315913"/>
            </a:xfrm>
            <a:custGeom>
              <a:avLst/>
              <a:gdLst>
                <a:gd name="T0" fmla="*/ 34 w 85"/>
                <a:gd name="T1" fmla="*/ 58 h 67"/>
                <a:gd name="T2" fmla="*/ 9 w 85"/>
                <a:gd name="T3" fmla="*/ 52 h 67"/>
                <a:gd name="T4" fmla="*/ 0 w 85"/>
                <a:gd name="T5" fmla="*/ 38 h 67"/>
                <a:gd name="T6" fmla="*/ 0 w 85"/>
                <a:gd name="T7" fmla="*/ 37 h 67"/>
                <a:gd name="T8" fmla="*/ 8 w 85"/>
                <a:gd name="T9" fmla="*/ 21 h 67"/>
                <a:gd name="T10" fmla="*/ 23 w 85"/>
                <a:gd name="T11" fmla="*/ 16 h 67"/>
                <a:gd name="T12" fmla="*/ 35 w 85"/>
                <a:gd name="T13" fmla="*/ 19 h 67"/>
                <a:gd name="T14" fmla="*/ 36 w 85"/>
                <a:gd name="T15" fmla="*/ 20 h 67"/>
                <a:gd name="T16" fmla="*/ 43 w 85"/>
                <a:gd name="T17" fmla="*/ 9 h 67"/>
                <a:gd name="T18" fmla="*/ 63 w 85"/>
                <a:gd name="T19" fmla="*/ 0 h 67"/>
                <a:gd name="T20" fmla="*/ 70 w 85"/>
                <a:gd name="T21" fmla="*/ 1 h 67"/>
                <a:gd name="T22" fmla="*/ 85 w 85"/>
                <a:gd name="T23" fmla="*/ 20 h 67"/>
                <a:gd name="T24" fmla="*/ 61 w 85"/>
                <a:gd name="T25" fmla="*/ 65 h 67"/>
                <a:gd name="T26" fmla="*/ 58 w 85"/>
                <a:gd name="T27" fmla="*/ 67 h 67"/>
                <a:gd name="T28" fmla="*/ 58 w 85"/>
                <a:gd name="T29" fmla="*/ 67 h 67"/>
                <a:gd name="T30" fmla="*/ 55 w 85"/>
                <a:gd name="T31" fmla="*/ 66 h 67"/>
                <a:gd name="T32" fmla="*/ 8 w 85"/>
                <a:gd name="T33" fmla="*/ 37 h 67"/>
                <a:gd name="T34" fmla="*/ 8 w 85"/>
                <a:gd name="T35" fmla="*/ 37 h 67"/>
                <a:gd name="T36" fmla="*/ 13 w 85"/>
                <a:gd name="T37" fmla="*/ 45 h 67"/>
                <a:gd name="T38" fmla="*/ 26 w 85"/>
                <a:gd name="T39" fmla="*/ 49 h 67"/>
                <a:gd name="T40" fmla="*/ 57 w 85"/>
                <a:gd name="T41" fmla="*/ 57 h 67"/>
                <a:gd name="T42" fmla="*/ 77 w 85"/>
                <a:gd name="T43" fmla="*/ 20 h 67"/>
                <a:gd name="T44" fmla="*/ 68 w 85"/>
                <a:gd name="T45" fmla="*/ 8 h 67"/>
                <a:gd name="T46" fmla="*/ 63 w 85"/>
                <a:gd name="T47" fmla="*/ 8 h 67"/>
                <a:gd name="T48" fmla="*/ 49 w 85"/>
                <a:gd name="T49" fmla="*/ 15 h 67"/>
                <a:gd name="T50" fmla="*/ 42 w 85"/>
                <a:gd name="T51" fmla="*/ 28 h 67"/>
                <a:gd name="T52" fmla="*/ 42 w 85"/>
                <a:gd name="T53" fmla="*/ 29 h 67"/>
                <a:gd name="T54" fmla="*/ 46 w 85"/>
                <a:gd name="T55" fmla="*/ 30 h 67"/>
                <a:gd name="T56" fmla="*/ 47 w 85"/>
                <a:gd name="T57" fmla="*/ 30 h 67"/>
                <a:gd name="T58" fmla="*/ 51 w 85"/>
                <a:gd name="T59" fmla="*/ 34 h 67"/>
                <a:gd name="T60" fmla="*/ 48 w 85"/>
                <a:gd name="T61" fmla="*/ 38 h 67"/>
                <a:gd name="T62" fmla="*/ 46 w 85"/>
                <a:gd name="T63" fmla="*/ 38 h 67"/>
                <a:gd name="T64" fmla="*/ 39 w 85"/>
                <a:gd name="T65" fmla="*/ 37 h 67"/>
                <a:gd name="T66" fmla="*/ 38 w 85"/>
                <a:gd name="T67" fmla="*/ 38 h 67"/>
                <a:gd name="T68" fmla="*/ 38 w 85"/>
                <a:gd name="T69" fmla="*/ 38 h 67"/>
                <a:gd name="T70" fmla="*/ 33 w 85"/>
                <a:gd name="T71" fmla="*/ 40 h 67"/>
                <a:gd name="T72" fmla="*/ 31 w 85"/>
                <a:gd name="T73" fmla="*/ 34 h 67"/>
                <a:gd name="T74" fmla="*/ 33 w 85"/>
                <a:gd name="T75" fmla="*/ 30 h 67"/>
                <a:gd name="T76" fmla="*/ 31 w 85"/>
                <a:gd name="T77" fmla="*/ 26 h 67"/>
                <a:gd name="T78" fmla="*/ 23 w 85"/>
                <a:gd name="T79" fmla="*/ 24 h 67"/>
                <a:gd name="T80" fmla="*/ 23 w 85"/>
                <a:gd name="T81" fmla="*/ 2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5" h="67">
                  <a:moveTo>
                    <a:pt x="55" y="66"/>
                  </a:moveTo>
                  <a:cubicBezTo>
                    <a:pt x="51" y="62"/>
                    <a:pt x="43" y="60"/>
                    <a:pt x="34" y="58"/>
                  </a:cubicBezTo>
                  <a:cubicBezTo>
                    <a:pt x="34" y="58"/>
                    <a:pt x="34" y="58"/>
                    <a:pt x="34" y="58"/>
                  </a:cubicBezTo>
                  <a:cubicBezTo>
                    <a:pt x="25" y="57"/>
                    <a:pt x="16" y="56"/>
                    <a:pt x="9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4" y="50"/>
                    <a:pt x="0" y="44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0"/>
                    <a:pt x="3" y="24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12" y="18"/>
                    <a:pt x="18" y="16"/>
                    <a:pt x="23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7" y="16"/>
                    <a:pt x="31" y="17"/>
                    <a:pt x="35" y="19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5" y="20"/>
                    <a:pt x="35" y="20"/>
                    <a:pt x="36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7" y="16"/>
                    <a:pt x="40" y="13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8" y="4"/>
                    <a:pt x="55" y="0"/>
                    <a:pt x="63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6" y="0"/>
                    <a:pt x="68" y="0"/>
                    <a:pt x="70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80" y="4"/>
                    <a:pt x="85" y="12"/>
                    <a:pt x="85" y="20"/>
                  </a:cubicBezTo>
                  <a:cubicBezTo>
                    <a:pt x="85" y="20"/>
                    <a:pt x="85" y="20"/>
                    <a:pt x="85" y="20"/>
                  </a:cubicBezTo>
                  <a:cubicBezTo>
                    <a:pt x="85" y="37"/>
                    <a:pt x="67" y="56"/>
                    <a:pt x="61" y="65"/>
                  </a:cubicBezTo>
                  <a:cubicBezTo>
                    <a:pt x="61" y="65"/>
                    <a:pt x="61" y="65"/>
                    <a:pt x="61" y="65"/>
                  </a:cubicBezTo>
                  <a:cubicBezTo>
                    <a:pt x="61" y="66"/>
                    <a:pt x="59" y="67"/>
                    <a:pt x="58" y="67"/>
                  </a:cubicBezTo>
                  <a:cubicBezTo>
                    <a:pt x="58" y="67"/>
                    <a:pt x="58" y="67"/>
                    <a:pt x="58" y="67"/>
                  </a:cubicBezTo>
                  <a:cubicBezTo>
                    <a:pt x="58" y="67"/>
                    <a:pt x="58" y="67"/>
                    <a:pt x="58" y="67"/>
                  </a:cubicBezTo>
                  <a:cubicBezTo>
                    <a:pt x="58" y="67"/>
                    <a:pt x="58" y="67"/>
                    <a:pt x="58" y="67"/>
                  </a:cubicBezTo>
                  <a:cubicBezTo>
                    <a:pt x="57" y="67"/>
                    <a:pt x="56" y="66"/>
                    <a:pt x="55" y="66"/>
                  </a:cubicBezTo>
                  <a:close/>
                  <a:moveTo>
                    <a:pt x="12" y="28"/>
                  </a:moveTo>
                  <a:cubicBezTo>
                    <a:pt x="10" y="30"/>
                    <a:pt x="8" y="33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42"/>
                    <a:pt x="9" y="43"/>
                    <a:pt x="13" y="45"/>
                  </a:cubicBezTo>
                  <a:cubicBezTo>
                    <a:pt x="13" y="45"/>
                    <a:pt x="13" y="45"/>
                    <a:pt x="13" y="45"/>
                  </a:cubicBezTo>
                  <a:cubicBezTo>
                    <a:pt x="16" y="47"/>
                    <a:pt x="21" y="48"/>
                    <a:pt x="26" y="49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36" y="51"/>
                    <a:pt x="48" y="51"/>
                    <a:pt x="57" y="5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65" y="47"/>
                    <a:pt x="77" y="30"/>
                    <a:pt x="77" y="20"/>
                  </a:cubicBezTo>
                  <a:cubicBezTo>
                    <a:pt x="77" y="20"/>
                    <a:pt x="77" y="20"/>
                    <a:pt x="77" y="20"/>
                  </a:cubicBezTo>
                  <a:cubicBezTo>
                    <a:pt x="77" y="15"/>
                    <a:pt x="75" y="11"/>
                    <a:pt x="68" y="8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66" y="8"/>
                    <a:pt x="65" y="8"/>
                    <a:pt x="63" y="8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59" y="8"/>
                    <a:pt x="53" y="11"/>
                    <a:pt x="49" y="15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44" y="19"/>
                    <a:pt x="42" y="25"/>
                    <a:pt x="42" y="28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30"/>
                    <a:pt x="44" y="30"/>
                    <a:pt x="46" y="30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6" y="30"/>
                    <a:pt x="47" y="30"/>
                    <a:pt x="47" y="30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9" y="30"/>
                    <a:pt x="51" y="32"/>
                    <a:pt x="51" y="34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2" y="36"/>
                    <a:pt x="50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7" y="38"/>
                    <a:pt x="46" y="38"/>
                    <a:pt x="46" y="38"/>
                  </a:cubicBezTo>
                  <a:cubicBezTo>
                    <a:pt x="46" y="38"/>
                    <a:pt x="46" y="38"/>
                    <a:pt x="46" y="38"/>
                  </a:cubicBezTo>
                  <a:cubicBezTo>
                    <a:pt x="43" y="38"/>
                    <a:pt x="41" y="38"/>
                    <a:pt x="39" y="37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39" y="37"/>
                    <a:pt x="39" y="38"/>
                    <a:pt x="38" y="38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7" y="40"/>
                    <a:pt x="35" y="41"/>
                    <a:pt x="33" y="40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1" y="39"/>
                    <a:pt x="30" y="36"/>
                    <a:pt x="31" y="34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2" y="32"/>
                    <a:pt x="33" y="31"/>
                    <a:pt x="33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28"/>
                    <a:pt x="32" y="27"/>
                    <a:pt x="31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29" y="25"/>
                    <a:pt x="26" y="24"/>
                    <a:pt x="23" y="24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19" y="24"/>
                    <a:pt x="15" y="26"/>
                    <a:pt x="12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文本框 28"/>
            <p:cNvSpPr txBox="1"/>
            <p:nvPr/>
          </p:nvSpPr>
          <p:spPr>
            <a:xfrm rot="1653057">
              <a:off x="8469154" y="1103111"/>
              <a:ext cx="129872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4400" dirty="0">
                  <a:solidFill>
                    <a:schemeClr val="bg1"/>
                  </a:solidFill>
                  <a:latin typeface="Tekton Pro" panose="020F0603020208020904" pitchFamily="34" charset="0"/>
                </a:rPr>
                <a:t>I      U</a:t>
              </a:r>
              <a:endParaRPr lang="zh-CN" altLang="en-US" sz="4400" dirty="0">
                <a:solidFill>
                  <a:schemeClr val="bg1"/>
                </a:solidFill>
                <a:latin typeface="Tekton Pro" panose="020F0603020208020904" pitchFamily="34" charset="0"/>
              </a:endParaRPr>
            </a:p>
          </p:txBody>
        </p:sp>
      </p:grpSp>
      <p:sp>
        <p:nvSpPr>
          <p:cNvPr id="3074" name="TextBox 5" hidden="1"/>
          <p:cNvSpPr txBox="1">
            <a:spLocks noChangeArrowheads="1"/>
          </p:cNvSpPr>
          <p:nvPr/>
        </p:nvSpPr>
        <p:spPr bwMode="auto">
          <a:xfrm>
            <a:off x="3463925" y="1954214"/>
            <a:ext cx="1943100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75" name="矩形 6" hidden="1"/>
          <p:cNvSpPr>
            <a:spLocks noChangeArrowheads="1"/>
          </p:cNvSpPr>
          <p:nvPr/>
        </p:nvSpPr>
        <p:spPr bwMode="auto">
          <a:xfrm>
            <a:off x="3463926" y="3025776"/>
            <a:ext cx="1471613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76" name="矩形 7" hidden="1"/>
          <p:cNvSpPr>
            <a:spLocks noChangeArrowheads="1"/>
          </p:cNvSpPr>
          <p:nvPr/>
        </p:nvSpPr>
        <p:spPr bwMode="auto">
          <a:xfrm>
            <a:off x="3535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77" name="矩形 8" hidden="1"/>
          <p:cNvSpPr>
            <a:spLocks noChangeArrowheads="1"/>
          </p:cNvSpPr>
          <p:nvPr/>
        </p:nvSpPr>
        <p:spPr bwMode="auto">
          <a:xfrm>
            <a:off x="3535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pic>
        <p:nvPicPr>
          <p:cNvPr id="6" name="图片 5" descr="图片包含 文字, 黑板&#10;&#10;已生成极高可信度的说明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7093" y="462878"/>
            <a:ext cx="4451716" cy="3811782"/>
          </a:xfrm>
          <a:prstGeom prst="rect">
            <a:avLst/>
          </a:prstGeom>
        </p:spPr>
      </p:pic>
      <p:pic>
        <p:nvPicPr>
          <p:cNvPr id="8" name="PA_图片 7" descr="图片包含 文字, 黑板&#10;&#10;已生成极高可信度的说明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4779" y="2664461"/>
            <a:ext cx="4410983" cy="377690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5527" b="52249" l="10000" r="7681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808" t="18908" r="20817" b="43559"/>
          <a:stretch/>
        </p:blipFill>
        <p:spPr>
          <a:xfrm rot="1514329">
            <a:off x="5038817" y="2316732"/>
            <a:ext cx="2539220" cy="2573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7257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6000">
        <p:checker/>
      </p:transition>
    </mc:Choice>
    <mc:Fallback xmlns="">
      <p:transition spd="slow" advClick="0" advTm="600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5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6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8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TextBox 5" hidden="1"/>
          <p:cNvSpPr txBox="1">
            <a:spLocks noChangeArrowheads="1"/>
          </p:cNvSpPr>
          <p:nvPr/>
        </p:nvSpPr>
        <p:spPr bwMode="auto">
          <a:xfrm>
            <a:off x="3463925" y="1954214"/>
            <a:ext cx="1943100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6" name="矩形 6" hidden="1"/>
          <p:cNvSpPr>
            <a:spLocks noChangeArrowheads="1"/>
          </p:cNvSpPr>
          <p:nvPr/>
        </p:nvSpPr>
        <p:spPr bwMode="auto">
          <a:xfrm>
            <a:off x="3463926" y="3025776"/>
            <a:ext cx="1471613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7" name="矩形 7" hidden="1"/>
          <p:cNvSpPr>
            <a:spLocks noChangeArrowheads="1"/>
          </p:cNvSpPr>
          <p:nvPr/>
        </p:nvSpPr>
        <p:spPr bwMode="auto">
          <a:xfrm>
            <a:off x="3535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8" name="矩形 8" hidden="1"/>
          <p:cNvSpPr>
            <a:spLocks noChangeArrowheads="1"/>
          </p:cNvSpPr>
          <p:nvPr/>
        </p:nvSpPr>
        <p:spPr bwMode="auto">
          <a:xfrm>
            <a:off x="3535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grpSp>
        <p:nvGrpSpPr>
          <p:cNvPr id="6" name="组合 5"/>
          <p:cNvGrpSpPr/>
          <p:nvPr/>
        </p:nvGrpSpPr>
        <p:grpSpPr>
          <a:xfrm rot="952246">
            <a:off x="10360571" y="4216763"/>
            <a:ext cx="1127125" cy="2270125"/>
            <a:chOff x="1171576" y="241300"/>
            <a:chExt cx="1127125" cy="2270125"/>
          </a:xfrm>
        </p:grpSpPr>
        <p:sp>
          <p:nvSpPr>
            <p:cNvPr id="12" name="Freeform 60"/>
            <p:cNvSpPr/>
            <p:nvPr/>
          </p:nvSpPr>
          <p:spPr bwMode="auto">
            <a:xfrm>
              <a:off x="1541463" y="241300"/>
              <a:ext cx="161925" cy="201613"/>
            </a:xfrm>
            <a:custGeom>
              <a:avLst/>
              <a:gdLst>
                <a:gd name="T0" fmla="*/ 19 w 20"/>
                <a:gd name="T1" fmla="*/ 0 h 25"/>
                <a:gd name="T2" fmla="*/ 20 w 20"/>
                <a:gd name="T3" fmla="*/ 0 h 25"/>
                <a:gd name="T4" fmla="*/ 18 w 20"/>
                <a:gd name="T5" fmla="*/ 11 h 25"/>
                <a:gd name="T6" fmla="*/ 20 w 20"/>
                <a:gd name="T7" fmla="*/ 12 h 25"/>
                <a:gd name="T8" fmla="*/ 20 w 20"/>
                <a:gd name="T9" fmla="*/ 13 h 25"/>
                <a:gd name="T10" fmla="*/ 18 w 20"/>
                <a:gd name="T11" fmla="*/ 13 h 25"/>
                <a:gd name="T12" fmla="*/ 14 w 20"/>
                <a:gd name="T13" fmla="*/ 23 h 25"/>
                <a:gd name="T14" fmla="*/ 13 w 20"/>
                <a:gd name="T15" fmla="*/ 24 h 25"/>
                <a:gd name="T16" fmla="*/ 12 w 20"/>
                <a:gd name="T17" fmla="*/ 22 h 25"/>
                <a:gd name="T18" fmla="*/ 16 w 20"/>
                <a:gd name="T19" fmla="*/ 13 h 25"/>
                <a:gd name="T20" fmla="*/ 8 w 20"/>
                <a:gd name="T21" fmla="*/ 20 h 25"/>
                <a:gd name="T22" fmla="*/ 6 w 20"/>
                <a:gd name="T23" fmla="*/ 21 h 25"/>
                <a:gd name="T24" fmla="*/ 0 w 20"/>
                <a:gd name="T25" fmla="*/ 23 h 25"/>
                <a:gd name="T26" fmla="*/ 4 w 20"/>
                <a:gd name="T27" fmla="*/ 20 h 25"/>
                <a:gd name="T28" fmla="*/ 8 w 20"/>
                <a:gd name="T29" fmla="*/ 12 h 25"/>
                <a:gd name="T30" fmla="*/ 8 w 20"/>
                <a:gd name="T31" fmla="*/ 14 h 25"/>
                <a:gd name="T32" fmla="*/ 5 w 20"/>
                <a:gd name="T33" fmla="*/ 19 h 25"/>
                <a:gd name="T34" fmla="*/ 11 w 20"/>
                <a:gd name="T35" fmla="*/ 14 h 25"/>
                <a:gd name="T36" fmla="*/ 10 w 20"/>
                <a:gd name="T37" fmla="*/ 13 h 25"/>
                <a:gd name="T38" fmla="*/ 14 w 20"/>
                <a:gd name="T39" fmla="*/ 11 h 25"/>
                <a:gd name="T40" fmla="*/ 19 w 20"/>
                <a:gd name="T4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" h="25">
                  <a:moveTo>
                    <a:pt x="19" y="0"/>
                  </a:moveTo>
                  <a:cubicBezTo>
                    <a:pt x="19" y="0"/>
                    <a:pt x="20" y="0"/>
                    <a:pt x="20" y="0"/>
                  </a:cubicBezTo>
                  <a:cubicBezTo>
                    <a:pt x="20" y="4"/>
                    <a:pt x="18" y="7"/>
                    <a:pt x="18" y="11"/>
                  </a:cubicBezTo>
                  <a:cubicBezTo>
                    <a:pt x="18" y="12"/>
                    <a:pt x="19" y="11"/>
                    <a:pt x="20" y="12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4"/>
                    <a:pt x="18" y="14"/>
                    <a:pt x="18" y="13"/>
                  </a:cubicBezTo>
                  <a:cubicBezTo>
                    <a:pt x="16" y="16"/>
                    <a:pt x="15" y="20"/>
                    <a:pt x="14" y="23"/>
                  </a:cubicBezTo>
                  <a:cubicBezTo>
                    <a:pt x="14" y="23"/>
                    <a:pt x="13" y="23"/>
                    <a:pt x="13" y="24"/>
                  </a:cubicBezTo>
                  <a:cubicBezTo>
                    <a:pt x="13" y="23"/>
                    <a:pt x="13" y="23"/>
                    <a:pt x="12" y="22"/>
                  </a:cubicBezTo>
                  <a:cubicBezTo>
                    <a:pt x="14" y="20"/>
                    <a:pt x="15" y="16"/>
                    <a:pt x="16" y="13"/>
                  </a:cubicBezTo>
                  <a:cubicBezTo>
                    <a:pt x="12" y="14"/>
                    <a:pt x="11" y="18"/>
                    <a:pt x="8" y="20"/>
                  </a:cubicBezTo>
                  <a:cubicBezTo>
                    <a:pt x="8" y="21"/>
                    <a:pt x="7" y="21"/>
                    <a:pt x="6" y="21"/>
                  </a:cubicBezTo>
                  <a:cubicBezTo>
                    <a:pt x="5" y="23"/>
                    <a:pt x="2" y="25"/>
                    <a:pt x="0" y="23"/>
                  </a:cubicBezTo>
                  <a:cubicBezTo>
                    <a:pt x="0" y="21"/>
                    <a:pt x="2" y="21"/>
                    <a:pt x="4" y="20"/>
                  </a:cubicBezTo>
                  <a:cubicBezTo>
                    <a:pt x="1" y="17"/>
                    <a:pt x="4" y="11"/>
                    <a:pt x="8" y="12"/>
                  </a:cubicBezTo>
                  <a:cubicBezTo>
                    <a:pt x="9" y="13"/>
                    <a:pt x="9" y="13"/>
                    <a:pt x="8" y="14"/>
                  </a:cubicBezTo>
                  <a:cubicBezTo>
                    <a:pt x="5" y="14"/>
                    <a:pt x="4" y="17"/>
                    <a:pt x="5" y="19"/>
                  </a:cubicBezTo>
                  <a:cubicBezTo>
                    <a:pt x="8" y="18"/>
                    <a:pt x="10" y="16"/>
                    <a:pt x="11" y="14"/>
                  </a:cubicBezTo>
                  <a:cubicBezTo>
                    <a:pt x="11" y="14"/>
                    <a:pt x="10" y="14"/>
                    <a:pt x="10" y="13"/>
                  </a:cubicBezTo>
                  <a:cubicBezTo>
                    <a:pt x="10" y="12"/>
                    <a:pt x="12" y="11"/>
                    <a:pt x="14" y="11"/>
                  </a:cubicBezTo>
                  <a:cubicBezTo>
                    <a:pt x="16" y="8"/>
                    <a:pt x="18" y="4"/>
                    <a:pt x="19" y="0"/>
                  </a:cubicBezTo>
                  <a:close/>
                </a:path>
              </a:pathLst>
            </a:custGeom>
            <a:solidFill>
              <a:srgbClr val="F6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61"/>
            <p:cNvSpPr/>
            <p:nvPr/>
          </p:nvSpPr>
          <p:spPr bwMode="auto">
            <a:xfrm>
              <a:off x="1863726" y="249238"/>
              <a:ext cx="104775" cy="185738"/>
            </a:xfrm>
            <a:custGeom>
              <a:avLst/>
              <a:gdLst>
                <a:gd name="T0" fmla="*/ 12 w 13"/>
                <a:gd name="T1" fmla="*/ 10 h 23"/>
                <a:gd name="T2" fmla="*/ 12 w 13"/>
                <a:gd name="T3" fmla="*/ 12 h 23"/>
                <a:gd name="T4" fmla="*/ 9 w 13"/>
                <a:gd name="T5" fmla="*/ 11 h 23"/>
                <a:gd name="T6" fmla="*/ 7 w 13"/>
                <a:gd name="T7" fmla="*/ 20 h 23"/>
                <a:gd name="T8" fmla="*/ 12 w 13"/>
                <a:gd name="T9" fmla="*/ 19 h 23"/>
                <a:gd name="T10" fmla="*/ 5 w 13"/>
                <a:gd name="T11" fmla="*/ 21 h 23"/>
                <a:gd name="T12" fmla="*/ 7 w 13"/>
                <a:gd name="T13" fmla="*/ 12 h 23"/>
                <a:gd name="T14" fmla="*/ 1 w 13"/>
                <a:gd name="T15" fmla="*/ 13 h 23"/>
                <a:gd name="T16" fmla="*/ 7 w 13"/>
                <a:gd name="T17" fmla="*/ 9 h 23"/>
                <a:gd name="T18" fmla="*/ 12 w 13"/>
                <a:gd name="T19" fmla="*/ 0 h 23"/>
                <a:gd name="T20" fmla="*/ 13 w 13"/>
                <a:gd name="T21" fmla="*/ 1 h 23"/>
                <a:gd name="T22" fmla="*/ 9 w 13"/>
                <a:gd name="T23" fmla="*/ 10 h 23"/>
                <a:gd name="T24" fmla="*/ 12 w 13"/>
                <a:gd name="T25" fmla="*/ 1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" h="23">
                  <a:moveTo>
                    <a:pt x="12" y="10"/>
                  </a:moveTo>
                  <a:cubicBezTo>
                    <a:pt x="13" y="11"/>
                    <a:pt x="12" y="11"/>
                    <a:pt x="12" y="12"/>
                  </a:cubicBezTo>
                  <a:cubicBezTo>
                    <a:pt x="10" y="12"/>
                    <a:pt x="10" y="11"/>
                    <a:pt x="9" y="11"/>
                  </a:cubicBezTo>
                  <a:cubicBezTo>
                    <a:pt x="8" y="14"/>
                    <a:pt x="7" y="17"/>
                    <a:pt x="7" y="20"/>
                  </a:cubicBezTo>
                  <a:cubicBezTo>
                    <a:pt x="10" y="21"/>
                    <a:pt x="10" y="18"/>
                    <a:pt x="12" y="19"/>
                  </a:cubicBezTo>
                  <a:cubicBezTo>
                    <a:pt x="12" y="22"/>
                    <a:pt x="7" y="23"/>
                    <a:pt x="5" y="21"/>
                  </a:cubicBezTo>
                  <a:cubicBezTo>
                    <a:pt x="5" y="17"/>
                    <a:pt x="6" y="15"/>
                    <a:pt x="7" y="12"/>
                  </a:cubicBezTo>
                  <a:cubicBezTo>
                    <a:pt x="4" y="10"/>
                    <a:pt x="3" y="13"/>
                    <a:pt x="1" y="13"/>
                  </a:cubicBezTo>
                  <a:cubicBezTo>
                    <a:pt x="0" y="10"/>
                    <a:pt x="4" y="9"/>
                    <a:pt x="7" y="9"/>
                  </a:cubicBezTo>
                  <a:cubicBezTo>
                    <a:pt x="9" y="7"/>
                    <a:pt x="9" y="2"/>
                    <a:pt x="12" y="0"/>
                  </a:cubicBezTo>
                  <a:cubicBezTo>
                    <a:pt x="12" y="0"/>
                    <a:pt x="13" y="1"/>
                    <a:pt x="13" y="1"/>
                  </a:cubicBezTo>
                  <a:cubicBezTo>
                    <a:pt x="11" y="4"/>
                    <a:pt x="10" y="6"/>
                    <a:pt x="9" y="10"/>
                  </a:cubicBezTo>
                  <a:cubicBezTo>
                    <a:pt x="10" y="9"/>
                    <a:pt x="12" y="10"/>
                    <a:pt x="12" y="10"/>
                  </a:cubicBezTo>
                  <a:close/>
                </a:path>
              </a:pathLst>
            </a:custGeom>
            <a:solidFill>
              <a:srgbClr val="F6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62"/>
            <p:cNvSpPr/>
            <p:nvPr/>
          </p:nvSpPr>
          <p:spPr bwMode="auto">
            <a:xfrm>
              <a:off x="1373188" y="249238"/>
              <a:ext cx="88900" cy="177800"/>
            </a:xfrm>
            <a:custGeom>
              <a:avLst/>
              <a:gdLst>
                <a:gd name="T0" fmla="*/ 11 w 11"/>
                <a:gd name="T1" fmla="*/ 1 h 22"/>
                <a:gd name="T2" fmla="*/ 4 w 11"/>
                <a:gd name="T3" fmla="*/ 22 h 22"/>
                <a:gd name="T4" fmla="*/ 5 w 11"/>
                <a:gd name="T5" fmla="*/ 13 h 22"/>
                <a:gd name="T6" fmla="*/ 9 w 11"/>
                <a:gd name="T7" fmla="*/ 0 h 22"/>
                <a:gd name="T8" fmla="*/ 11 w 11"/>
                <a:gd name="T9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2">
                  <a:moveTo>
                    <a:pt x="11" y="1"/>
                  </a:moveTo>
                  <a:cubicBezTo>
                    <a:pt x="8" y="8"/>
                    <a:pt x="6" y="15"/>
                    <a:pt x="4" y="22"/>
                  </a:cubicBezTo>
                  <a:cubicBezTo>
                    <a:pt x="0" y="22"/>
                    <a:pt x="4" y="16"/>
                    <a:pt x="5" y="13"/>
                  </a:cubicBezTo>
                  <a:cubicBezTo>
                    <a:pt x="7" y="9"/>
                    <a:pt x="8" y="4"/>
                    <a:pt x="9" y="0"/>
                  </a:cubicBezTo>
                  <a:cubicBezTo>
                    <a:pt x="10" y="0"/>
                    <a:pt x="11" y="1"/>
                    <a:pt x="11" y="1"/>
                  </a:cubicBezTo>
                  <a:close/>
                </a:path>
              </a:pathLst>
            </a:custGeom>
            <a:solidFill>
              <a:srgbClr val="F6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63"/>
            <p:cNvSpPr/>
            <p:nvPr/>
          </p:nvSpPr>
          <p:spPr bwMode="auto">
            <a:xfrm>
              <a:off x="1179513" y="249238"/>
              <a:ext cx="177800" cy="209550"/>
            </a:xfrm>
            <a:custGeom>
              <a:avLst/>
              <a:gdLst>
                <a:gd name="T0" fmla="*/ 21 w 22"/>
                <a:gd name="T1" fmla="*/ 2 h 26"/>
                <a:gd name="T2" fmla="*/ 16 w 22"/>
                <a:gd name="T3" fmla="*/ 4 h 26"/>
                <a:gd name="T4" fmla="*/ 11 w 22"/>
                <a:gd name="T5" fmla="*/ 20 h 26"/>
                <a:gd name="T6" fmla="*/ 15 w 22"/>
                <a:gd name="T7" fmla="*/ 21 h 26"/>
                <a:gd name="T8" fmla="*/ 15 w 22"/>
                <a:gd name="T9" fmla="*/ 23 h 26"/>
                <a:gd name="T10" fmla="*/ 1 w 22"/>
                <a:gd name="T11" fmla="*/ 26 h 26"/>
                <a:gd name="T12" fmla="*/ 0 w 22"/>
                <a:gd name="T13" fmla="*/ 25 h 26"/>
                <a:gd name="T14" fmla="*/ 9 w 22"/>
                <a:gd name="T15" fmla="*/ 21 h 26"/>
                <a:gd name="T16" fmla="*/ 15 w 22"/>
                <a:gd name="T17" fmla="*/ 5 h 26"/>
                <a:gd name="T18" fmla="*/ 9 w 22"/>
                <a:gd name="T19" fmla="*/ 5 h 26"/>
                <a:gd name="T20" fmla="*/ 20 w 22"/>
                <a:gd name="T21" fmla="*/ 0 h 26"/>
                <a:gd name="T22" fmla="*/ 21 w 22"/>
                <a:gd name="T23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26">
                  <a:moveTo>
                    <a:pt x="21" y="2"/>
                  </a:moveTo>
                  <a:cubicBezTo>
                    <a:pt x="21" y="4"/>
                    <a:pt x="18" y="3"/>
                    <a:pt x="16" y="4"/>
                  </a:cubicBezTo>
                  <a:cubicBezTo>
                    <a:pt x="15" y="10"/>
                    <a:pt x="12" y="13"/>
                    <a:pt x="11" y="20"/>
                  </a:cubicBezTo>
                  <a:cubicBezTo>
                    <a:pt x="12" y="21"/>
                    <a:pt x="14" y="20"/>
                    <a:pt x="15" y="21"/>
                  </a:cubicBezTo>
                  <a:cubicBezTo>
                    <a:pt x="15" y="22"/>
                    <a:pt x="14" y="22"/>
                    <a:pt x="15" y="23"/>
                  </a:cubicBezTo>
                  <a:cubicBezTo>
                    <a:pt x="10" y="22"/>
                    <a:pt x="5" y="24"/>
                    <a:pt x="1" y="26"/>
                  </a:cubicBezTo>
                  <a:cubicBezTo>
                    <a:pt x="1" y="25"/>
                    <a:pt x="1" y="25"/>
                    <a:pt x="0" y="25"/>
                  </a:cubicBezTo>
                  <a:cubicBezTo>
                    <a:pt x="1" y="21"/>
                    <a:pt x="6" y="23"/>
                    <a:pt x="9" y="21"/>
                  </a:cubicBezTo>
                  <a:cubicBezTo>
                    <a:pt x="9" y="15"/>
                    <a:pt x="13" y="10"/>
                    <a:pt x="15" y="5"/>
                  </a:cubicBezTo>
                  <a:cubicBezTo>
                    <a:pt x="12" y="4"/>
                    <a:pt x="12" y="6"/>
                    <a:pt x="9" y="5"/>
                  </a:cubicBezTo>
                  <a:cubicBezTo>
                    <a:pt x="10" y="1"/>
                    <a:pt x="17" y="3"/>
                    <a:pt x="20" y="0"/>
                  </a:cubicBezTo>
                  <a:cubicBezTo>
                    <a:pt x="20" y="1"/>
                    <a:pt x="22" y="1"/>
                    <a:pt x="21" y="2"/>
                  </a:cubicBezTo>
                  <a:close/>
                </a:path>
              </a:pathLst>
            </a:custGeom>
            <a:solidFill>
              <a:srgbClr val="F6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64"/>
            <p:cNvSpPr/>
            <p:nvPr/>
          </p:nvSpPr>
          <p:spPr bwMode="auto">
            <a:xfrm>
              <a:off x="1341438" y="249238"/>
              <a:ext cx="63500" cy="185738"/>
            </a:xfrm>
            <a:custGeom>
              <a:avLst/>
              <a:gdLst>
                <a:gd name="T0" fmla="*/ 7 w 8"/>
                <a:gd name="T1" fmla="*/ 1 h 23"/>
                <a:gd name="T2" fmla="*/ 8 w 8"/>
                <a:gd name="T3" fmla="*/ 1 h 23"/>
                <a:gd name="T4" fmla="*/ 3 w 8"/>
                <a:gd name="T5" fmla="*/ 20 h 23"/>
                <a:gd name="T6" fmla="*/ 0 w 8"/>
                <a:gd name="T7" fmla="*/ 22 h 23"/>
                <a:gd name="T8" fmla="*/ 7 w 8"/>
                <a:gd name="T9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3">
                  <a:moveTo>
                    <a:pt x="7" y="1"/>
                  </a:moveTo>
                  <a:cubicBezTo>
                    <a:pt x="7" y="0"/>
                    <a:pt x="7" y="1"/>
                    <a:pt x="8" y="1"/>
                  </a:cubicBezTo>
                  <a:cubicBezTo>
                    <a:pt x="7" y="6"/>
                    <a:pt x="3" y="14"/>
                    <a:pt x="3" y="20"/>
                  </a:cubicBezTo>
                  <a:cubicBezTo>
                    <a:pt x="2" y="21"/>
                    <a:pt x="2" y="23"/>
                    <a:pt x="0" y="22"/>
                  </a:cubicBezTo>
                  <a:cubicBezTo>
                    <a:pt x="2" y="14"/>
                    <a:pt x="4" y="7"/>
                    <a:pt x="7" y="1"/>
                  </a:cubicBezTo>
                  <a:close/>
                </a:path>
              </a:pathLst>
            </a:custGeom>
            <a:solidFill>
              <a:srgbClr val="F6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65"/>
            <p:cNvSpPr/>
            <p:nvPr/>
          </p:nvSpPr>
          <p:spPr bwMode="auto">
            <a:xfrm>
              <a:off x="2017713" y="265113"/>
              <a:ext cx="31750" cy="23813"/>
            </a:xfrm>
            <a:custGeom>
              <a:avLst/>
              <a:gdLst>
                <a:gd name="T0" fmla="*/ 4 w 4"/>
                <a:gd name="T1" fmla="*/ 2 h 3"/>
                <a:gd name="T2" fmla="*/ 2 w 4"/>
                <a:gd name="T3" fmla="*/ 3 h 3"/>
                <a:gd name="T4" fmla="*/ 1 w 4"/>
                <a:gd name="T5" fmla="*/ 2 h 3"/>
                <a:gd name="T6" fmla="*/ 4 w 4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4" y="2"/>
                  </a:moveTo>
                  <a:cubicBezTo>
                    <a:pt x="3" y="3"/>
                    <a:pt x="2" y="3"/>
                    <a:pt x="2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0" y="0"/>
                    <a:pt x="4" y="0"/>
                    <a:pt x="4" y="2"/>
                  </a:cubicBezTo>
                  <a:close/>
                </a:path>
              </a:pathLst>
            </a:custGeom>
            <a:solidFill>
              <a:srgbClr val="F6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66"/>
            <p:cNvSpPr>
              <a:spLocks noEditPoints="1"/>
            </p:cNvSpPr>
            <p:nvPr/>
          </p:nvSpPr>
          <p:spPr bwMode="auto">
            <a:xfrm>
              <a:off x="2008188" y="306388"/>
              <a:ext cx="122238" cy="112713"/>
            </a:xfrm>
            <a:custGeom>
              <a:avLst/>
              <a:gdLst>
                <a:gd name="T0" fmla="*/ 12 w 15"/>
                <a:gd name="T1" fmla="*/ 1 h 14"/>
                <a:gd name="T2" fmla="*/ 4 w 15"/>
                <a:gd name="T3" fmla="*/ 13 h 14"/>
                <a:gd name="T4" fmla="*/ 6 w 15"/>
                <a:gd name="T5" fmla="*/ 1 h 14"/>
                <a:gd name="T6" fmla="*/ 12 w 15"/>
                <a:gd name="T7" fmla="*/ 1 h 14"/>
                <a:gd name="T8" fmla="*/ 8 w 15"/>
                <a:gd name="T9" fmla="*/ 3 h 14"/>
                <a:gd name="T10" fmla="*/ 5 w 15"/>
                <a:gd name="T11" fmla="*/ 11 h 14"/>
                <a:gd name="T12" fmla="*/ 10 w 15"/>
                <a:gd name="T13" fmla="*/ 3 h 14"/>
                <a:gd name="T14" fmla="*/ 8 w 15"/>
                <a:gd name="T1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4">
                  <a:moveTo>
                    <a:pt x="12" y="1"/>
                  </a:moveTo>
                  <a:cubicBezTo>
                    <a:pt x="15" y="6"/>
                    <a:pt x="11" y="14"/>
                    <a:pt x="4" y="13"/>
                  </a:cubicBezTo>
                  <a:cubicBezTo>
                    <a:pt x="0" y="10"/>
                    <a:pt x="5" y="5"/>
                    <a:pt x="6" y="1"/>
                  </a:cubicBezTo>
                  <a:cubicBezTo>
                    <a:pt x="8" y="1"/>
                    <a:pt x="10" y="0"/>
                    <a:pt x="12" y="1"/>
                  </a:cubicBezTo>
                  <a:close/>
                  <a:moveTo>
                    <a:pt x="8" y="3"/>
                  </a:moveTo>
                  <a:cubicBezTo>
                    <a:pt x="8" y="6"/>
                    <a:pt x="4" y="8"/>
                    <a:pt x="5" y="11"/>
                  </a:cubicBezTo>
                  <a:cubicBezTo>
                    <a:pt x="9" y="11"/>
                    <a:pt x="13" y="6"/>
                    <a:pt x="10" y="3"/>
                  </a:cubicBezTo>
                  <a:cubicBezTo>
                    <a:pt x="10" y="3"/>
                    <a:pt x="9" y="3"/>
                    <a:pt x="8" y="3"/>
                  </a:cubicBezTo>
                  <a:close/>
                </a:path>
              </a:pathLst>
            </a:custGeom>
            <a:solidFill>
              <a:srgbClr val="F6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67"/>
            <p:cNvSpPr/>
            <p:nvPr/>
          </p:nvSpPr>
          <p:spPr bwMode="auto">
            <a:xfrm>
              <a:off x="2120901" y="314325"/>
              <a:ext cx="177800" cy="128588"/>
            </a:xfrm>
            <a:custGeom>
              <a:avLst/>
              <a:gdLst>
                <a:gd name="T0" fmla="*/ 5 w 22"/>
                <a:gd name="T1" fmla="*/ 0 h 16"/>
                <a:gd name="T2" fmla="*/ 7 w 22"/>
                <a:gd name="T3" fmla="*/ 1 h 16"/>
                <a:gd name="T4" fmla="*/ 6 w 22"/>
                <a:gd name="T5" fmla="*/ 4 h 16"/>
                <a:gd name="T6" fmla="*/ 17 w 22"/>
                <a:gd name="T7" fmla="*/ 5 h 16"/>
                <a:gd name="T8" fmla="*/ 22 w 22"/>
                <a:gd name="T9" fmla="*/ 8 h 16"/>
                <a:gd name="T10" fmla="*/ 14 w 22"/>
                <a:gd name="T11" fmla="*/ 6 h 16"/>
                <a:gd name="T12" fmla="*/ 7 w 22"/>
                <a:gd name="T13" fmla="*/ 6 h 16"/>
                <a:gd name="T14" fmla="*/ 1 w 22"/>
                <a:gd name="T15" fmla="*/ 12 h 16"/>
                <a:gd name="T16" fmla="*/ 1 w 22"/>
                <a:gd name="T17" fmla="*/ 11 h 16"/>
                <a:gd name="T18" fmla="*/ 3 w 22"/>
                <a:gd name="T19" fmla="*/ 8 h 16"/>
                <a:gd name="T20" fmla="*/ 5 w 22"/>
                <a:gd name="T21" fmla="*/ 1 h 16"/>
                <a:gd name="T22" fmla="*/ 5 w 22"/>
                <a:gd name="T2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16">
                  <a:moveTo>
                    <a:pt x="5" y="0"/>
                  </a:moveTo>
                  <a:cubicBezTo>
                    <a:pt x="5" y="0"/>
                    <a:pt x="6" y="0"/>
                    <a:pt x="7" y="1"/>
                  </a:cubicBezTo>
                  <a:cubicBezTo>
                    <a:pt x="7" y="2"/>
                    <a:pt x="6" y="3"/>
                    <a:pt x="6" y="4"/>
                  </a:cubicBezTo>
                  <a:cubicBezTo>
                    <a:pt x="8" y="3"/>
                    <a:pt x="16" y="2"/>
                    <a:pt x="17" y="5"/>
                  </a:cubicBezTo>
                  <a:cubicBezTo>
                    <a:pt x="14" y="11"/>
                    <a:pt x="19" y="11"/>
                    <a:pt x="22" y="8"/>
                  </a:cubicBezTo>
                  <a:cubicBezTo>
                    <a:pt x="22" y="16"/>
                    <a:pt x="10" y="11"/>
                    <a:pt x="14" y="6"/>
                  </a:cubicBezTo>
                  <a:cubicBezTo>
                    <a:pt x="13" y="4"/>
                    <a:pt x="9" y="4"/>
                    <a:pt x="7" y="6"/>
                  </a:cubicBezTo>
                  <a:cubicBezTo>
                    <a:pt x="4" y="7"/>
                    <a:pt x="4" y="12"/>
                    <a:pt x="1" y="12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9"/>
                    <a:pt x="2" y="9"/>
                    <a:pt x="3" y="8"/>
                  </a:cubicBezTo>
                  <a:cubicBezTo>
                    <a:pt x="4" y="6"/>
                    <a:pt x="4" y="3"/>
                    <a:pt x="5" y="1"/>
                  </a:cubicBezTo>
                  <a:cubicBezTo>
                    <a:pt x="5" y="1"/>
                    <a:pt x="5" y="1"/>
                    <a:pt x="5" y="0"/>
                  </a:cubicBezTo>
                  <a:close/>
                </a:path>
              </a:pathLst>
            </a:custGeom>
            <a:solidFill>
              <a:srgbClr val="F6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68"/>
            <p:cNvSpPr/>
            <p:nvPr/>
          </p:nvSpPr>
          <p:spPr bwMode="auto">
            <a:xfrm>
              <a:off x="1695451" y="314325"/>
              <a:ext cx="87313" cy="96838"/>
            </a:xfrm>
            <a:custGeom>
              <a:avLst/>
              <a:gdLst>
                <a:gd name="T0" fmla="*/ 11 w 11"/>
                <a:gd name="T1" fmla="*/ 2 h 12"/>
                <a:gd name="T2" fmla="*/ 9 w 11"/>
                <a:gd name="T3" fmla="*/ 9 h 12"/>
                <a:gd name="T4" fmla="*/ 8 w 11"/>
                <a:gd name="T5" fmla="*/ 3 h 12"/>
                <a:gd name="T6" fmla="*/ 0 w 11"/>
                <a:gd name="T7" fmla="*/ 12 h 12"/>
                <a:gd name="T8" fmla="*/ 4 w 11"/>
                <a:gd name="T9" fmla="*/ 1 h 12"/>
                <a:gd name="T10" fmla="*/ 11 w 11"/>
                <a:gd name="T11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2">
                  <a:moveTo>
                    <a:pt x="11" y="2"/>
                  </a:moveTo>
                  <a:cubicBezTo>
                    <a:pt x="11" y="4"/>
                    <a:pt x="10" y="7"/>
                    <a:pt x="9" y="9"/>
                  </a:cubicBezTo>
                  <a:cubicBezTo>
                    <a:pt x="6" y="8"/>
                    <a:pt x="10" y="5"/>
                    <a:pt x="8" y="3"/>
                  </a:cubicBezTo>
                  <a:cubicBezTo>
                    <a:pt x="3" y="4"/>
                    <a:pt x="6" y="12"/>
                    <a:pt x="0" y="12"/>
                  </a:cubicBezTo>
                  <a:cubicBezTo>
                    <a:pt x="0" y="7"/>
                    <a:pt x="3" y="5"/>
                    <a:pt x="4" y="1"/>
                  </a:cubicBezTo>
                  <a:cubicBezTo>
                    <a:pt x="6" y="2"/>
                    <a:pt x="9" y="0"/>
                    <a:pt x="11" y="2"/>
                  </a:cubicBezTo>
                  <a:close/>
                </a:path>
              </a:pathLst>
            </a:custGeom>
            <a:solidFill>
              <a:srgbClr val="F6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69"/>
            <p:cNvSpPr/>
            <p:nvPr/>
          </p:nvSpPr>
          <p:spPr bwMode="auto">
            <a:xfrm>
              <a:off x="1968501" y="338138"/>
              <a:ext cx="57150" cy="80963"/>
            </a:xfrm>
            <a:custGeom>
              <a:avLst/>
              <a:gdLst>
                <a:gd name="T0" fmla="*/ 7 w 7"/>
                <a:gd name="T1" fmla="*/ 1 h 10"/>
                <a:gd name="T2" fmla="*/ 3 w 7"/>
                <a:gd name="T3" fmla="*/ 9 h 10"/>
                <a:gd name="T4" fmla="*/ 2 w 7"/>
                <a:gd name="T5" fmla="*/ 10 h 10"/>
                <a:gd name="T6" fmla="*/ 5 w 7"/>
                <a:gd name="T7" fmla="*/ 0 h 10"/>
                <a:gd name="T8" fmla="*/ 7 w 7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0">
                  <a:moveTo>
                    <a:pt x="7" y="1"/>
                  </a:moveTo>
                  <a:cubicBezTo>
                    <a:pt x="5" y="3"/>
                    <a:pt x="3" y="5"/>
                    <a:pt x="3" y="9"/>
                  </a:cubicBezTo>
                  <a:cubicBezTo>
                    <a:pt x="3" y="9"/>
                    <a:pt x="2" y="9"/>
                    <a:pt x="2" y="10"/>
                  </a:cubicBezTo>
                  <a:cubicBezTo>
                    <a:pt x="0" y="7"/>
                    <a:pt x="3" y="2"/>
                    <a:pt x="5" y="0"/>
                  </a:cubicBezTo>
                  <a:cubicBezTo>
                    <a:pt x="6" y="0"/>
                    <a:pt x="6" y="0"/>
                    <a:pt x="7" y="1"/>
                  </a:cubicBezTo>
                  <a:close/>
                </a:path>
              </a:pathLst>
            </a:custGeom>
            <a:solidFill>
              <a:srgbClr val="F6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70"/>
            <p:cNvSpPr/>
            <p:nvPr/>
          </p:nvSpPr>
          <p:spPr bwMode="auto">
            <a:xfrm>
              <a:off x="1428751" y="338138"/>
              <a:ext cx="112713" cy="88900"/>
            </a:xfrm>
            <a:custGeom>
              <a:avLst/>
              <a:gdLst>
                <a:gd name="T0" fmla="*/ 4 w 14"/>
                <a:gd name="T1" fmla="*/ 0 h 11"/>
                <a:gd name="T2" fmla="*/ 6 w 14"/>
                <a:gd name="T3" fmla="*/ 0 h 11"/>
                <a:gd name="T4" fmla="*/ 4 w 14"/>
                <a:gd name="T5" fmla="*/ 8 h 11"/>
                <a:gd name="T6" fmla="*/ 10 w 14"/>
                <a:gd name="T7" fmla="*/ 5 h 11"/>
                <a:gd name="T8" fmla="*/ 14 w 14"/>
                <a:gd name="T9" fmla="*/ 0 h 11"/>
                <a:gd name="T10" fmla="*/ 10 w 14"/>
                <a:gd name="T11" fmla="*/ 11 h 11"/>
                <a:gd name="T12" fmla="*/ 8 w 14"/>
                <a:gd name="T13" fmla="*/ 11 h 11"/>
                <a:gd name="T14" fmla="*/ 9 w 14"/>
                <a:gd name="T15" fmla="*/ 8 h 11"/>
                <a:gd name="T16" fmla="*/ 3 w 14"/>
                <a:gd name="T17" fmla="*/ 10 h 11"/>
                <a:gd name="T18" fmla="*/ 4 w 14"/>
                <a:gd name="T1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1">
                  <a:moveTo>
                    <a:pt x="4" y="0"/>
                  </a:moveTo>
                  <a:cubicBezTo>
                    <a:pt x="5" y="0"/>
                    <a:pt x="6" y="0"/>
                    <a:pt x="6" y="0"/>
                  </a:cubicBezTo>
                  <a:cubicBezTo>
                    <a:pt x="6" y="4"/>
                    <a:pt x="3" y="4"/>
                    <a:pt x="4" y="8"/>
                  </a:cubicBezTo>
                  <a:cubicBezTo>
                    <a:pt x="6" y="8"/>
                    <a:pt x="8" y="6"/>
                    <a:pt x="10" y="5"/>
                  </a:cubicBezTo>
                  <a:cubicBezTo>
                    <a:pt x="11" y="3"/>
                    <a:pt x="11" y="0"/>
                    <a:pt x="14" y="0"/>
                  </a:cubicBezTo>
                  <a:cubicBezTo>
                    <a:pt x="14" y="4"/>
                    <a:pt x="10" y="6"/>
                    <a:pt x="10" y="11"/>
                  </a:cubicBezTo>
                  <a:cubicBezTo>
                    <a:pt x="10" y="11"/>
                    <a:pt x="9" y="11"/>
                    <a:pt x="8" y="11"/>
                  </a:cubicBezTo>
                  <a:cubicBezTo>
                    <a:pt x="8" y="10"/>
                    <a:pt x="8" y="8"/>
                    <a:pt x="9" y="8"/>
                  </a:cubicBezTo>
                  <a:cubicBezTo>
                    <a:pt x="7" y="8"/>
                    <a:pt x="6" y="11"/>
                    <a:pt x="3" y="10"/>
                  </a:cubicBezTo>
                  <a:cubicBezTo>
                    <a:pt x="0" y="7"/>
                    <a:pt x="3" y="3"/>
                    <a:pt x="4" y="0"/>
                  </a:cubicBezTo>
                  <a:close/>
                </a:path>
              </a:pathLst>
            </a:custGeom>
            <a:solidFill>
              <a:srgbClr val="F6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71"/>
            <p:cNvSpPr>
              <a:spLocks noEditPoints="1"/>
            </p:cNvSpPr>
            <p:nvPr/>
          </p:nvSpPr>
          <p:spPr bwMode="auto">
            <a:xfrm>
              <a:off x="1782763" y="322263"/>
              <a:ext cx="122238" cy="128588"/>
            </a:xfrm>
            <a:custGeom>
              <a:avLst/>
              <a:gdLst>
                <a:gd name="T0" fmla="*/ 10 w 15"/>
                <a:gd name="T1" fmla="*/ 3 h 16"/>
                <a:gd name="T2" fmla="*/ 8 w 15"/>
                <a:gd name="T3" fmla="*/ 11 h 16"/>
                <a:gd name="T4" fmla="*/ 15 w 15"/>
                <a:gd name="T5" fmla="*/ 7 h 16"/>
                <a:gd name="T6" fmla="*/ 6 w 15"/>
                <a:gd name="T7" fmla="*/ 11 h 16"/>
                <a:gd name="T8" fmla="*/ 0 w 15"/>
                <a:gd name="T9" fmla="*/ 12 h 16"/>
                <a:gd name="T10" fmla="*/ 10 w 15"/>
                <a:gd name="T11" fmla="*/ 3 h 16"/>
                <a:gd name="T12" fmla="*/ 2 w 15"/>
                <a:gd name="T13" fmla="*/ 10 h 16"/>
                <a:gd name="T14" fmla="*/ 7 w 15"/>
                <a:gd name="T15" fmla="*/ 6 h 16"/>
                <a:gd name="T16" fmla="*/ 5 w 15"/>
                <a:gd name="T17" fmla="*/ 4 h 16"/>
                <a:gd name="T18" fmla="*/ 2 w 15"/>
                <a:gd name="T19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16">
                  <a:moveTo>
                    <a:pt x="10" y="3"/>
                  </a:moveTo>
                  <a:cubicBezTo>
                    <a:pt x="10" y="6"/>
                    <a:pt x="7" y="8"/>
                    <a:pt x="8" y="11"/>
                  </a:cubicBezTo>
                  <a:cubicBezTo>
                    <a:pt x="11" y="10"/>
                    <a:pt x="12" y="7"/>
                    <a:pt x="15" y="7"/>
                  </a:cubicBezTo>
                  <a:cubicBezTo>
                    <a:pt x="14" y="10"/>
                    <a:pt x="8" y="16"/>
                    <a:pt x="6" y="11"/>
                  </a:cubicBezTo>
                  <a:cubicBezTo>
                    <a:pt x="5" y="12"/>
                    <a:pt x="2" y="14"/>
                    <a:pt x="0" y="12"/>
                  </a:cubicBezTo>
                  <a:cubicBezTo>
                    <a:pt x="0" y="7"/>
                    <a:pt x="4" y="0"/>
                    <a:pt x="10" y="3"/>
                  </a:cubicBezTo>
                  <a:close/>
                  <a:moveTo>
                    <a:pt x="2" y="10"/>
                  </a:moveTo>
                  <a:cubicBezTo>
                    <a:pt x="5" y="10"/>
                    <a:pt x="6" y="8"/>
                    <a:pt x="7" y="6"/>
                  </a:cubicBezTo>
                  <a:cubicBezTo>
                    <a:pt x="6" y="5"/>
                    <a:pt x="6" y="4"/>
                    <a:pt x="5" y="4"/>
                  </a:cubicBezTo>
                  <a:cubicBezTo>
                    <a:pt x="4" y="6"/>
                    <a:pt x="2" y="8"/>
                    <a:pt x="2" y="10"/>
                  </a:cubicBezTo>
                  <a:close/>
                </a:path>
              </a:pathLst>
            </a:custGeom>
            <a:solidFill>
              <a:srgbClr val="F6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04"/>
            <p:cNvSpPr/>
            <p:nvPr/>
          </p:nvSpPr>
          <p:spPr bwMode="auto">
            <a:xfrm>
              <a:off x="1462088" y="893763"/>
              <a:ext cx="514350" cy="280988"/>
            </a:xfrm>
            <a:custGeom>
              <a:avLst/>
              <a:gdLst>
                <a:gd name="T0" fmla="*/ 0 w 64"/>
                <a:gd name="T1" fmla="*/ 13 h 35"/>
                <a:gd name="T2" fmla="*/ 0 w 64"/>
                <a:gd name="T3" fmla="*/ 11 h 35"/>
                <a:gd name="T4" fmla="*/ 9 w 64"/>
                <a:gd name="T5" fmla="*/ 10 h 35"/>
                <a:gd name="T6" fmla="*/ 6 w 64"/>
                <a:gd name="T7" fmla="*/ 13 h 35"/>
                <a:gd name="T8" fmla="*/ 42 w 64"/>
                <a:gd name="T9" fmla="*/ 26 h 35"/>
                <a:gd name="T10" fmla="*/ 53 w 64"/>
                <a:gd name="T11" fmla="*/ 16 h 35"/>
                <a:gd name="T12" fmla="*/ 57 w 64"/>
                <a:gd name="T13" fmla="*/ 5 h 35"/>
                <a:gd name="T14" fmla="*/ 55 w 64"/>
                <a:gd name="T15" fmla="*/ 4 h 35"/>
                <a:gd name="T16" fmla="*/ 63 w 64"/>
                <a:gd name="T17" fmla="*/ 7 h 35"/>
                <a:gd name="T18" fmla="*/ 60 w 64"/>
                <a:gd name="T19" fmla="*/ 6 h 35"/>
                <a:gd name="T20" fmla="*/ 22 w 64"/>
                <a:gd name="T21" fmla="*/ 30 h 35"/>
                <a:gd name="T22" fmla="*/ 11 w 64"/>
                <a:gd name="T23" fmla="*/ 25 h 35"/>
                <a:gd name="T24" fmla="*/ 4 w 64"/>
                <a:gd name="T25" fmla="*/ 14 h 35"/>
                <a:gd name="T26" fmla="*/ 0 w 64"/>
                <a:gd name="T27" fmla="*/ 1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4" h="35">
                  <a:moveTo>
                    <a:pt x="0" y="13"/>
                  </a:moveTo>
                  <a:cubicBezTo>
                    <a:pt x="0" y="13"/>
                    <a:pt x="0" y="12"/>
                    <a:pt x="0" y="11"/>
                  </a:cubicBezTo>
                  <a:cubicBezTo>
                    <a:pt x="3" y="10"/>
                    <a:pt x="7" y="7"/>
                    <a:pt x="9" y="10"/>
                  </a:cubicBezTo>
                  <a:cubicBezTo>
                    <a:pt x="9" y="12"/>
                    <a:pt x="7" y="12"/>
                    <a:pt x="6" y="13"/>
                  </a:cubicBezTo>
                  <a:cubicBezTo>
                    <a:pt x="9" y="25"/>
                    <a:pt x="28" y="33"/>
                    <a:pt x="42" y="26"/>
                  </a:cubicBezTo>
                  <a:cubicBezTo>
                    <a:pt x="47" y="24"/>
                    <a:pt x="51" y="21"/>
                    <a:pt x="53" y="16"/>
                  </a:cubicBezTo>
                  <a:cubicBezTo>
                    <a:pt x="56" y="13"/>
                    <a:pt x="58" y="9"/>
                    <a:pt x="57" y="5"/>
                  </a:cubicBezTo>
                  <a:cubicBezTo>
                    <a:pt x="57" y="4"/>
                    <a:pt x="55" y="5"/>
                    <a:pt x="55" y="4"/>
                  </a:cubicBezTo>
                  <a:cubicBezTo>
                    <a:pt x="56" y="0"/>
                    <a:pt x="64" y="4"/>
                    <a:pt x="63" y="7"/>
                  </a:cubicBezTo>
                  <a:cubicBezTo>
                    <a:pt x="62" y="8"/>
                    <a:pt x="61" y="7"/>
                    <a:pt x="60" y="6"/>
                  </a:cubicBezTo>
                  <a:cubicBezTo>
                    <a:pt x="57" y="23"/>
                    <a:pt x="40" y="35"/>
                    <a:pt x="22" y="30"/>
                  </a:cubicBezTo>
                  <a:cubicBezTo>
                    <a:pt x="18" y="29"/>
                    <a:pt x="15" y="27"/>
                    <a:pt x="11" y="25"/>
                  </a:cubicBezTo>
                  <a:cubicBezTo>
                    <a:pt x="7" y="23"/>
                    <a:pt x="5" y="19"/>
                    <a:pt x="4" y="14"/>
                  </a:cubicBezTo>
                  <a:cubicBezTo>
                    <a:pt x="3" y="14"/>
                    <a:pt x="1" y="14"/>
                    <a:pt x="0" y="13"/>
                  </a:cubicBezTo>
                  <a:close/>
                </a:path>
              </a:pathLst>
            </a:custGeom>
            <a:solidFill>
              <a:srgbClr val="F6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06"/>
            <p:cNvSpPr/>
            <p:nvPr/>
          </p:nvSpPr>
          <p:spPr bwMode="auto">
            <a:xfrm>
              <a:off x="1614488" y="828675"/>
              <a:ext cx="47625" cy="88900"/>
            </a:xfrm>
            <a:custGeom>
              <a:avLst/>
              <a:gdLst>
                <a:gd name="T0" fmla="*/ 4 w 6"/>
                <a:gd name="T1" fmla="*/ 0 h 11"/>
                <a:gd name="T2" fmla="*/ 6 w 6"/>
                <a:gd name="T3" fmla="*/ 10 h 11"/>
                <a:gd name="T4" fmla="*/ 3 w 6"/>
                <a:gd name="T5" fmla="*/ 11 h 11"/>
                <a:gd name="T6" fmla="*/ 4 w 6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1">
                  <a:moveTo>
                    <a:pt x="4" y="0"/>
                  </a:moveTo>
                  <a:cubicBezTo>
                    <a:pt x="5" y="3"/>
                    <a:pt x="5" y="7"/>
                    <a:pt x="6" y="10"/>
                  </a:cubicBezTo>
                  <a:cubicBezTo>
                    <a:pt x="5" y="11"/>
                    <a:pt x="4" y="11"/>
                    <a:pt x="3" y="11"/>
                  </a:cubicBezTo>
                  <a:cubicBezTo>
                    <a:pt x="3" y="9"/>
                    <a:pt x="0" y="1"/>
                    <a:pt x="4" y="0"/>
                  </a:cubicBezTo>
                  <a:close/>
                </a:path>
              </a:pathLst>
            </a:custGeom>
            <a:solidFill>
              <a:srgbClr val="F6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07"/>
            <p:cNvSpPr/>
            <p:nvPr/>
          </p:nvSpPr>
          <p:spPr bwMode="auto">
            <a:xfrm>
              <a:off x="1630363" y="1271588"/>
              <a:ext cx="201613" cy="258763"/>
            </a:xfrm>
            <a:custGeom>
              <a:avLst/>
              <a:gdLst>
                <a:gd name="T0" fmla="*/ 2 w 25"/>
                <a:gd name="T1" fmla="*/ 20 h 32"/>
                <a:gd name="T2" fmla="*/ 11 w 25"/>
                <a:gd name="T3" fmla="*/ 24 h 32"/>
                <a:gd name="T4" fmla="*/ 19 w 25"/>
                <a:gd name="T5" fmla="*/ 6 h 32"/>
                <a:gd name="T6" fmla="*/ 5 w 25"/>
                <a:gd name="T7" fmla="*/ 8 h 32"/>
                <a:gd name="T8" fmla="*/ 7 w 25"/>
                <a:gd name="T9" fmla="*/ 16 h 32"/>
                <a:gd name="T10" fmla="*/ 11 w 25"/>
                <a:gd name="T11" fmla="*/ 10 h 32"/>
                <a:gd name="T12" fmla="*/ 12 w 25"/>
                <a:gd name="T13" fmla="*/ 12 h 32"/>
                <a:gd name="T14" fmla="*/ 8 w 25"/>
                <a:gd name="T15" fmla="*/ 9 h 32"/>
                <a:gd name="T16" fmla="*/ 18 w 25"/>
                <a:gd name="T17" fmla="*/ 10 h 32"/>
                <a:gd name="T18" fmla="*/ 7 w 25"/>
                <a:gd name="T19" fmla="*/ 18 h 32"/>
                <a:gd name="T20" fmla="*/ 5 w 25"/>
                <a:gd name="T21" fmla="*/ 4 h 32"/>
                <a:gd name="T22" fmla="*/ 24 w 25"/>
                <a:gd name="T23" fmla="*/ 10 h 32"/>
                <a:gd name="T24" fmla="*/ 2 w 25"/>
                <a:gd name="T25" fmla="*/ 23 h 32"/>
                <a:gd name="T26" fmla="*/ 2 w 25"/>
                <a:gd name="T27" fmla="*/ 2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" h="32">
                  <a:moveTo>
                    <a:pt x="2" y="20"/>
                  </a:moveTo>
                  <a:cubicBezTo>
                    <a:pt x="6" y="22"/>
                    <a:pt x="7" y="24"/>
                    <a:pt x="11" y="24"/>
                  </a:cubicBezTo>
                  <a:cubicBezTo>
                    <a:pt x="19" y="24"/>
                    <a:pt x="25" y="11"/>
                    <a:pt x="19" y="6"/>
                  </a:cubicBezTo>
                  <a:cubicBezTo>
                    <a:pt x="15" y="2"/>
                    <a:pt x="7" y="4"/>
                    <a:pt x="5" y="8"/>
                  </a:cubicBezTo>
                  <a:cubicBezTo>
                    <a:pt x="6" y="11"/>
                    <a:pt x="5" y="14"/>
                    <a:pt x="7" y="16"/>
                  </a:cubicBezTo>
                  <a:cubicBezTo>
                    <a:pt x="13" y="19"/>
                    <a:pt x="20" y="10"/>
                    <a:pt x="11" y="10"/>
                  </a:cubicBezTo>
                  <a:cubicBezTo>
                    <a:pt x="13" y="10"/>
                    <a:pt x="12" y="10"/>
                    <a:pt x="12" y="12"/>
                  </a:cubicBezTo>
                  <a:cubicBezTo>
                    <a:pt x="9" y="12"/>
                    <a:pt x="8" y="11"/>
                    <a:pt x="8" y="9"/>
                  </a:cubicBezTo>
                  <a:cubicBezTo>
                    <a:pt x="9" y="5"/>
                    <a:pt x="17" y="7"/>
                    <a:pt x="18" y="10"/>
                  </a:cubicBezTo>
                  <a:cubicBezTo>
                    <a:pt x="20" y="15"/>
                    <a:pt x="13" y="21"/>
                    <a:pt x="7" y="18"/>
                  </a:cubicBezTo>
                  <a:cubicBezTo>
                    <a:pt x="4" y="14"/>
                    <a:pt x="0" y="8"/>
                    <a:pt x="5" y="4"/>
                  </a:cubicBezTo>
                  <a:cubicBezTo>
                    <a:pt x="11" y="0"/>
                    <a:pt x="22" y="1"/>
                    <a:pt x="24" y="10"/>
                  </a:cubicBezTo>
                  <a:cubicBezTo>
                    <a:pt x="25" y="23"/>
                    <a:pt x="11" y="32"/>
                    <a:pt x="2" y="23"/>
                  </a:cubicBezTo>
                  <a:cubicBezTo>
                    <a:pt x="1" y="22"/>
                    <a:pt x="2" y="21"/>
                    <a:pt x="2" y="20"/>
                  </a:cubicBezTo>
                  <a:close/>
                </a:path>
              </a:pathLst>
            </a:custGeom>
            <a:solidFill>
              <a:srgbClr val="F6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08"/>
            <p:cNvSpPr/>
            <p:nvPr/>
          </p:nvSpPr>
          <p:spPr bwMode="auto">
            <a:xfrm>
              <a:off x="1751013" y="820738"/>
              <a:ext cx="49213" cy="80963"/>
            </a:xfrm>
            <a:custGeom>
              <a:avLst/>
              <a:gdLst>
                <a:gd name="T0" fmla="*/ 4 w 6"/>
                <a:gd name="T1" fmla="*/ 0 h 10"/>
                <a:gd name="T2" fmla="*/ 4 w 6"/>
                <a:gd name="T3" fmla="*/ 10 h 10"/>
                <a:gd name="T4" fmla="*/ 4 w 6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10">
                  <a:moveTo>
                    <a:pt x="4" y="0"/>
                  </a:moveTo>
                  <a:cubicBezTo>
                    <a:pt x="5" y="4"/>
                    <a:pt x="6" y="7"/>
                    <a:pt x="4" y="10"/>
                  </a:cubicBezTo>
                  <a:cubicBezTo>
                    <a:pt x="0" y="10"/>
                    <a:pt x="0" y="0"/>
                    <a:pt x="4" y="0"/>
                  </a:cubicBezTo>
                  <a:close/>
                </a:path>
              </a:pathLst>
            </a:custGeom>
            <a:solidFill>
              <a:srgbClr val="F6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09"/>
            <p:cNvSpPr>
              <a:spLocks noEditPoints="1"/>
            </p:cNvSpPr>
            <p:nvPr/>
          </p:nvSpPr>
          <p:spPr bwMode="auto">
            <a:xfrm>
              <a:off x="1171576" y="466725"/>
              <a:ext cx="1071563" cy="2044700"/>
            </a:xfrm>
            <a:custGeom>
              <a:avLst/>
              <a:gdLst>
                <a:gd name="T0" fmla="*/ 26 w 133"/>
                <a:gd name="T1" fmla="*/ 34 h 254"/>
                <a:gd name="T2" fmla="*/ 19 w 133"/>
                <a:gd name="T3" fmla="*/ 33 h 254"/>
                <a:gd name="T4" fmla="*/ 11 w 133"/>
                <a:gd name="T5" fmla="*/ 33 h 254"/>
                <a:gd name="T6" fmla="*/ 3 w 133"/>
                <a:gd name="T7" fmla="*/ 32 h 254"/>
                <a:gd name="T8" fmla="*/ 22 w 133"/>
                <a:gd name="T9" fmla="*/ 27 h 254"/>
                <a:gd name="T10" fmla="*/ 41 w 133"/>
                <a:gd name="T11" fmla="*/ 16 h 254"/>
                <a:gd name="T12" fmla="*/ 83 w 133"/>
                <a:gd name="T13" fmla="*/ 18 h 254"/>
                <a:gd name="T14" fmla="*/ 93 w 133"/>
                <a:gd name="T15" fmla="*/ 9 h 254"/>
                <a:gd name="T16" fmla="*/ 106 w 133"/>
                <a:gd name="T17" fmla="*/ 20 h 254"/>
                <a:gd name="T18" fmla="*/ 114 w 133"/>
                <a:gd name="T19" fmla="*/ 5 h 254"/>
                <a:gd name="T20" fmla="*/ 121 w 133"/>
                <a:gd name="T21" fmla="*/ 12 h 254"/>
                <a:gd name="T22" fmla="*/ 111 w 133"/>
                <a:gd name="T23" fmla="*/ 18 h 254"/>
                <a:gd name="T24" fmla="*/ 115 w 133"/>
                <a:gd name="T25" fmla="*/ 36 h 254"/>
                <a:gd name="T26" fmla="*/ 116 w 133"/>
                <a:gd name="T27" fmla="*/ 48 h 254"/>
                <a:gd name="T28" fmla="*/ 98 w 133"/>
                <a:gd name="T29" fmla="*/ 118 h 254"/>
                <a:gd name="T30" fmla="*/ 122 w 133"/>
                <a:gd name="T31" fmla="*/ 148 h 254"/>
                <a:gd name="T32" fmla="*/ 124 w 133"/>
                <a:gd name="T33" fmla="*/ 151 h 254"/>
                <a:gd name="T34" fmla="*/ 124 w 133"/>
                <a:gd name="T35" fmla="*/ 157 h 254"/>
                <a:gd name="T36" fmla="*/ 94 w 133"/>
                <a:gd name="T37" fmla="*/ 186 h 254"/>
                <a:gd name="T38" fmla="*/ 112 w 133"/>
                <a:gd name="T39" fmla="*/ 251 h 254"/>
                <a:gd name="T40" fmla="*/ 62 w 133"/>
                <a:gd name="T41" fmla="*/ 188 h 254"/>
                <a:gd name="T42" fmla="*/ 63 w 133"/>
                <a:gd name="T43" fmla="*/ 246 h 254"/>
                <a:gd name="T44" fmla="*/ 36 w 133"/>
                <a:gd name="T45" fmla="*/ 252 h 254"/>
                <a:gd name="T46" fmla="*/ 59 w 133"/>
                <a:gd name="T47" fmla="*/ 188 h 254"/>
                <a:gd name="T48" fmla="*/ 52 w 133"/>
                <a:gd name="T49" fmla="*/ 101 h 254"/>
                <a:gd name="T50" fmla="*/ 11 w 133"/>
                <a:gd name="T51" fmla="*/ 155 h 254"/>
                <a:gd name="T52" fmla="*/ 18 w 133"/>
                <a:gd name="T53" fmla="*/ 148 h 254"/>
                <a:gd name="T54" fmla="*/ 21 w 133"/>
                <a:gd name="T55" fmla="*/ 147 h 254"/>
                <a:gd name="T56" fmla="*/ 31 w 133"/>
                <a:gd name="T57" fmla="*/ 64 h 254"/>
                <a:gd name="T58" fmla="*/ 33 w 133"/>
                <a:gd name="T59" fmla="*/ 44 h 254"/>
                <a:gd name="T60" fmla="*/ 35 w 133"/>
                <a:gd name="T61" fmla="*/ 32 h 254"/>
                <a:gd name="T62" fmla="*/ 28 w 133"/>
                <a:gd name="T63" fmla="*/ 55 h 254"/>
                <a:gd name="T64" fmla="*/ 31 w 133"/>
                <a:gd name="T65" fmla="*/ 41 h 254"/>
                <a:gd name="T66" fmla="*/ 31 w 133"/>
                <a:gd name="T67" fmla="*/ 41 h 254"/>
                <a:gd name="T68" fmla="*/ 30 w 133"/>
                <a:gd name="T69" fmla="*/ 60 h 254"/>
                <a:gd name="T70" fmla="*/ 38 w 133"/>
                <a:gd name="T71" fmla="*/ 20 h 254"/>
                <a:gd name="T72" fmla="*/ 34 w 133"/>
                <a:gd name="T73" fmla="*/ 69 h 254"/>
                <a:gd name="T74" fmla="*/ 96 w 133"/>
                <a:gd name="T75" fmla="*/ 81 h 254"/>
                <a:gd name="T76" fmla="*/ 68 w 133"/>
                <a:gd name="T77" fmla="*/ 24 h 254"/>
                <a:gd name="T78" fmla="*/ 41 w 133"/>
                <a:gd name="T79" fmla="*/ 181 h 254"/>
                <a:gd name="T80" fmla="*/ 87 w 133"/>
                <a:gd name="T81" fmla="*/ 149 h 254"/>
                <a:gd name="T82" fmla="*/ 46 w 133"/>
                <a:gd name="T83" fmla="*/ 152 h 254"/>
                <a:gd name="T84" fmla="*/ 41 w 133"/>
                <a:gd name="T85" fmla="*/ 34 h 254"/>
                <a:gd name="T86" fmla="*/ 61 w 133"/>
                <a:gd name="T87" fmla="*/ 242 h 254"/>
                <a:gd name="T88" fmla="*/ 58 w 133"/>
                <a:gd name="T89" fmla="*/ 138 h 254"/>
                <a:gd name="T90" fmla="*/ 58 w 133"/>
                <a:gd name="T91" fmla="*/ 138 h 254"/>
                <a:gd name="T92" fmla="*/ 82 w 133"/>
                <a:gd name="T93" fmla="*/ 92 h 254"/>
                <a:gd name="T94" fmla="*/ 91 w 133"/>
                <a:gd name="T95" fmla="*/ 27 h 254"/>
                <a:gd name="T96" fmla="*/ 91 w 133"/>
                <a:gd name="T97" fmla="*/ 27 h 254"/>
                <a:gd name="T98" fmla="*/ 85 w 133"/>
                <a:gd name="T99" fmla="*/ 140 h 254"/>
                <a:gd name="T100" fmla="*/ 100 w 133"/>
                <a:gd name="T101" fmla="*/ 13 h 254"/>
                <a:gd name="T102" fmla="*/ 112 w 133"/>
                <a:gd name="T103" fmla="*/ 33 h 254"/>
                <a:gd name="T104" fmla="*/ 112 w 133"/>
                <a:gd name="T105" fmla="*/ 33 h 254"/>
                <a:gd name="T106" fmla="*/ 99 w 133"/>
                <a:gd name="T107" fmla="*/ 25 h 254"/>
                <a:gd name="T108" fmla="*/ 119 w 133"/>
                <a:gd name="T109" fmla="*/ 247 h 254"/>
                <a:gd name="T110" fmla="*/ 106 w 133"/>
                <a:gd name="T111" fmla="*/ 22 h 254"/>
                <a:gd name="T112" fmla="*/ 111 w 133"/>
                <a:gd name="T113" fmla="*/ 53 h 254"/>
                <a:gd name="T114" fmla="*/ 106 w 133"/>
                <a:gd name="T115" fmla="*/ 50 h 254"/>
                <a:gd name="T116" fmla="*/ 107 w 133"/>
                <a:gd name="T117" fmla="*/ 54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33" h="254">
                  <a:moveTo>
                    <a:pt x="35" y="32"/>
                  </a:moveTo>
                  <a:cubicBezTo>
                    <a:pt x="35" y="30"/>
                    <a:pt x="34" y="29"/>
                    <a:pt x="32" y="28"/>
                  </a:cubicBezTo>
                  <a:cubicBezTo>
                    <a:pt x="28" y="28"/>
                    <a:pt x="30" y="34"/>
                    <a:pt x="26" y="34"/>
                  </a:cubicBezTo>
                  <a:cubicBezTo>
                    <a:pt x="24" y="32"/>
                    <a:pt x="27" y="31"/>
                    <a:pt x="27" y="29"/>
                  </a:cubicBezTo>
                  <a:cubicBezTo>
                    <a:pt x="26" y="27"/>
                    <a:pt x="24" y="29"/>
                    <a:pt x="22" y="29"/>
                  </a:cubicBezTo>
                  <a:cubicBezTo>
                    <a:pt x="22" y="31"/>
                    <a:pt x="21" y="34"/>
                    <a:pt x="19" y="33"/>
                  </a:cubicBezTo>
                  <a:cubicBezTo>
                    <a:pt x="18" y="32"/>
                    <a:pt x="19" y="30"/>
                    <a:pt x="20" y="28"/>
                  </a:cubicBezTo>
                  <a:cubicBezTo>
                    <a:pt x="19" y="26"/>
                    <a:pt x="17" y="25"/>
                    <a:pt x="14" y="26"/>
                  </a:cubicBezTo>
                  <a:cubicBezTo>
                    <a:pt x="14" y="29"/>
                    <a:pt x="13" y="32"/>
                    <a:pt x="11" y="33"/>
                  </a:cubicBezTo>
                  <a:cubicBezTo>
                    <a:pt x="6" y="31"/>
                    <a:pt x="12" y="28"/>
                    <a:pt x="11" y="25"/>
                  </a:cubicBezTo>
                  <a:cubicBezTo>
                    <a:pt x="8" y="24"/>
                    <a:pt x="5" y="26"/>
                    <a:pt x="3" y="28"/>
                  </a:cubicBezTo>
                  <a:cubicBezTo>
                    <a:pt x="2" y="30"/>
                    <a:pt x="4" y="31"/>
                    <a:pt x="3" y="32"/>
                  </a:cubicBezTo>
                  <a:cubicBezTo>
                    <a:pt x="1" y="32"/>
                    <a:pt x="1" y="32"/>
                    <a:pt x="0" y="31"/>
                  </a:cubicBezTo>
                  <a:cubicBezTo>
                    <a:pt x="1" y="25"/>
                    <a:pt x="9" y="19"/>
                    <a:pt x="14" y="24"/>
                  </a:cubicBezTo>
                  <a:cubicBezTo>
                    <a:pt x="16" y="22"/>
                    <a:pt x="21" y="24"/>
                    <a:pt x="22" y="27"/>
                  </a:cubicBezTo>
                  <a:cubicBezTo>
                    <a:pt x="25" y="25"/>
                    <a:pt x="28" y="26"/>
                    <a:pt x="30" y="27"/>
                  </a:cubicBezTo>
                  <a:cubicBezTo>
                    <a:pt x="30" y="25"/>
                    <a:pt x="25" y="24"/>
                    <a:pt x="25" y="21"/>
                  </a:cubicBezTo>
                  <a:cubicBezTo>
                    <a:pt x="30" y="20"/>
                    <a:pt x="35" y="18"/>
                    <a:pt x="41" y="16"/>
                  </a:cubicBezTo>
                  <a:cubicBezTo>
                    <a:pt x="41" y="20"/>
                    <a:pt x="40" y="25"/>
                    <a:pt x="41" y="29"/>
                  </a:cubicBezTo>
                  <a:cubicBezTo>
                    <a:pt x="49" y="21"/>
                    <a:pt x="63" y="11"/>
                    <a:pt x="79" y="16"/>
                  </a:cubicBezTo>
                  <a:cubicBezTo>
                    <a:pt x="80" y="16"/>
                    <a:pt x="82" y="17"/>
                    <a:pt x="83" y="18"/>
                  </a:cubicBezTo>
                  <a:cubicBezTo>
                    <a:pt x="84" y="18"/>
                    <a:pt x="85" y="19"/>
                    <a:pt x="86" y="19"/>
                  </a:cubicBezTo>
                  <a:cubicBezTo>
                    <a:pt x="89" y="21"/>
                    <a:pt x="91" y="24"/>
                    <a:pt x="94" y="26"/>
                  </a:cubicBezTo>
                  <a:cubicBezTo>
                    <a:pt x="96" y="20"/>
                    <a:pt x="92" y="14"/>
                    <a:pt x="93" y="9"/>
                  </a:cubicBezTo>
                  <a:cubicBezTo>
                    <a:pt x="97" y="11"/>
                    <a:pt x="101" y="11"/>
                    <a:pt x="105" y="12"/>
                  </a:cubicBezTo>
                  <a:cubicBezTo>
                    <a:pt x="105" y="14"/>
                    <a:pt x="103" y="15"/>
                    <a:pt x="103" y="17"/>
                  </a:cubicBezTo>
                  <a:cubicBezTo>
                    <a:pt x="105" y="17"/>
                    <a:pt x="105" y="19"/>
                    <a:pt x="106" y="20"/>
                  </a:cubicBezTo>
                  <a:cubicBezTo>
                    <a:pt x="111" y="19"/>
                    <a:pt x="106" y="13"/>
                    <a:pt x="107" y="9"/>
                  </a:cubicBezTo>
                  <a:cubicBezTo>
                    <a:pt x="112" y="9"/>
                    <a:pt x="109" y="15"/>
                    <a:pt x="112" y="16"/>
                  </a:cubicBezTo>
                  <a:cubicBezTo>
                    <a:pt x="118" y="15"/>
                    <a:pt x="113" y="8"/>
                    <a:pt x="114" y="5"/>
                  </a:cubicBezTo>
                  <a:cubicBezTo>
                    <a:pt x="117" y="5"/>
                    <a:pt x="117" y="8"/>
                    <a:pt x="118" y="10"/>
                  </a:cubicBezTo>
                  <a:cubicBezTo>
                    <a:pt x="123" y="11"/>
                    <a:pt x="121" y="3"/>
                    <a:pt x="120" y="0"/>
                  </a:cubicBezTo>
                  <a:cubicBezTo>
                    <a:pt x="124" y="0"/>
                    <a:pt x="124" y="10"/>
                    <a:pt x="121" y="12"/>
                  </a:cubicBezTo>
                  <a:cubicBezTo>
                    <a:pt x="120" y="12"/>
                    <a:pt x="119" y="12"/>
                    <a:pt x="118" y="12"/>
                  </a:cubicBezTo>
                  <a:cubicBezTo>
                    <a:pt x="116" y="14"/>
                    <a:pt x="116" y="17"/>
                    <a:pt x="114" y="18"/>
                  </a:cubicBezTo>
                  <a:cubicBezTo>
                    <a:pt x="112" y="19"/>
                    <a:pt x="112" y="18"/>
                    <a:pt x="111" y="18"/>
                  </a:cubicBezTo>
                  <a:cubicBezTo>
                    <a:pt x="110" y="20"/>
                    <a:pt x="108" y="21"/>
                    <a:pt x="107" y="23"/>
                  </a:cubicBezTo>
                  <a:cubicBezTo>
                    <a:pt x="108" y="23"/>
                    <a:pt x="110" y="20"/>
                    <a:pt x="112" y="22"/>
                  </a:cubicBezTo>
                  <a:cubicBezTo>
                    <a:pt x="113" y="26"/>
                    <a:pt x="114" y="31"/>
                    <a:pt x="115" y="36"/>
                  </a:cubicBezTo>
                  <a:cubicBezTo>
                    <a:pt x="108" y="37"/>
                    <a:pt x="105" y="32"/>
                    <a:pt x="99" y="31"/>
                  </a:cubicBezTo>
                  <a:cubicBezTo>
                    <a:pt x="101" y="36"/>
                    <a:pt x="104" y="40"/>
                    <a:pt x="105" y="47"/>
                  </a:cubicBezTo>
                  <a:cubicBezTo>
                    <a:pt x="107" y="44"/>
                    <a:pt x="114" y="45"/>
                    <a:pt x="116" y="48"/>
                  </a:cubicBezTo>
                  <a:cubicBezTo>
                    <a:pt x="117" y="55"/>
                    <a:pt x="114" y="60"/>
                    <a:pt x="107" y="60"/>
                  </a:cubicBezTo>
                  <a:cubicBezTo>
                    <a:pt x="104" y="74"/>
                    <a:pt x="98" y="85"/>
                    <a:pt x="88" y="90"/>
                  </a:cubicBezTo>
                  <a:cubicBezTo>
                    <a:pt x="89" y="99"/>
                    <a:pt x="94" y="110"/>
                    <a:pt x="98" y="118"/>
                  </a:cubicBezTo>
                  <a:cubicBezTo>
                    <a:pt x="103" y="131"/>
                    <a:pt x="108" y="141"/>
                    <a:pt x="117" y="148"/>
                  </a:cubicBezTo>
                  <a:cubicBezTo>
                    <a:pt x="122" y="147"/>
                    <a:pt x="125" y="140"/>
                    <a:pt x="130" y="142"/>
                  </a:cubicBezTo>
                  <a:cubicBezTo>
                    <a:pt x="129" y="145"/>
                    <a:pt x="124" y="146"/>
                    <a:pt x="122" y="148"/>
                  </a:cubicBezTo>
                  <a:cubicBezTo>
                    <a:pt x="125" y="149"/>
                    <a:pt x="128" y="147"/>
                    <a:pt x="132" y="146"/>
                  </a:cubicBezTo>
                  <a:cubicBezTo>
                    <a:pt x="132" y="147"/>
                    <a:pt x="132" y="147"/>
                    <a:pt x="133" y="147"/>
                  </a:cubicBezTo>
                  <a:cubicBezTo>
                    <a:pt x="131" y="151"/>
                    <a:pt x="126" y="149"/>
                    <a:pt x="124" y="151"/>
                  </a:cubicBezTo>
                  <a:cubicBezTo>
                    <a:pt x="122" y="151"/>
                    <a:pt x="122" y="151"/>
                    <a:pt x="121" y="151"/>
                  </a:cubicBezTo>
                  <a:cubicBezTo>
                    <a:pt x="122" y="152"/>
                    <a:pt x="124" y="153"/>
                    <a:pt x="124" y="154"/>
                  </a:cubicBezTo>
                  <a:cubicBezTo>
                    <a:pt x="125" y="155"/>
                    <a:pt x="124" y="156"/>
                    <a:pt x="124" y="157"/>
                  </a:cubicBezTo>
                  <a:cubicBezTo>
                    <a:pt x="102" y="145"/>
                    <a:pt x="95" y="117"/>
                    <a:pt x="86" y="93"/>
                  </a:cubicBezTo>
                  <a:cubicBezTo>
                    <a:pt x="90" y="125"/>
                    <a:pt x="108" y="184"/>
                    <a:pt x="108" y="184"/>
                  </a:cubicBezTo>
                  <a:cubicBezTo>
                    <a:pt x="105" y="185"/>
                    <a:pt x="98" y="186"/>
                    <a:pt x="94" y="186"/>
                  </a:cubicBezTo>
                  <a:cubicBezTo>
                    <a:pt x="97" y="202"/>
                    <a:pt x="101" y="220"/>
                    <a:pt x="104" y="237"/>
                  </a:cubicBezTo>
                  <a:cubicBezTo>
                    <a:pt x="110" y="239"/>
                    <a:pt x="119" y="245"/>
                    <a:pt x="125" y="247"/>
                  </a:cubicBezTo>
                  <a:cubicBezTo>
                    <a:pt x="125" y="251"/>
                    <a:pt x="116" y="250"/>
                    <a:pt x="112" y="251"/>
                  </a:cubicBezTo>
                  <a:cubicBezTo>
                    <a:pt x="109" y="251"/>
                    <a:pt x="106" y="252"/>
                    <a:pt x="103" y="252"/>
                  </a:cubicBezTo>
                  <a:cubicBezTo>
                    <a:pt x="102" y="234"/>
                    <a:pt x="97" y="207"/>
                    <a:pt x="91" y="187"/>
                  </a:cubicBezTo>
                  <a:cubicBezTo>
                    <a:pt x="82" y="188"/>
                    <a:pt x="73" y="188"/>
                    <a:pt x="62" y="188"/>
                  </a:cubicBezTo>
                  <a:cubicBezTo>
                    <a:pt x="62" y="203"/>
                    <a:pt x="62" y="223"/>
                    <a:pt x="62" y="237"/>
                  </a:cubicBezTo>
                  <a:cubicBezTo>
                    <a:pt x="63" y="238"/>
                    <a:pt x="63" y="239"/>
                    <a:pt x="63" y="240"/>
                  </a:cubicBezTo>
                  <a:cubicBezTo>
                    <a:pt x="63" y="242"/>
                    <a:pt x="62" y="243"/>
                    <a:pt x="63" y="246"/>
                  </a:cubicBezTo>
                  <a:cubicBezTo>
                    <a:pt x="63" y="248"/>
                    <a:pt x="63" y="249"/>
                    <a:pt x="63" y="251"/>
                  </a:cubicBezTo>
                  <a:cubicBezTo>
                    <a:pt x="61" y="253"/>
                    <a:pt x="56" y="252"/>
                    <a:pt x="52" y="252"/>
                  </a:cubicBezTo>
                  <a:cubicBezTo>
                    <a:pt x="47" y="252"/>
                    <a:pt x="40" y="254"/>
                    <a:pt x="36" y="252"/>
                  </a:cubicBezTo>
                  <a:cubicBezTo>
                    <a:pt x="36" y="249"/>
                    <a:pt x="39" y="248"/>
                    <a:pt x="42" y="247"/>
                  </a:cubicBezTo>
                  <a:cubicBezTo>
                    <a:pt x="49" y="243"/>
                    <a:pt x="55" y="242"/>
                    <a:pt x="61" y="239"/>
                  </a:cubicBezTo>
                  <a:cubicBezTo>
                    <a:pt x="61" y="222"/>
                    <a:pt x="61" y="203"/>
                    <a:pt x="59" y="188"/>
                  </a:cubicBezTo>
                  <a:cubicBezTo>
                    <a:pt x="53" y="186"/>
                    <a:pt x="44" y="186"/>
                    <a:pt x="38" y="183"/>
                  </a:cubicBezTo>
                  <a:cubicBezTo>
                    <a:pt x="37" y="180"/>
                    <a:pt x="40" y="173"/>
                    <a:pt x="41" y="168"/>
                  </a:cubicBezTo>
                  <a:cubicBezTo>
                    <a:pt x="45" y="146"/>
                    <a:pt x="51" y="125"/>
                    <a:pt x="52" y="101"/>
                  </a:cubicBezTo>
                  <a:cubicBezTo>
                    <a:pt x="47" y="118"/>
                    <a:pt x="32" y="138"/>
                    <a:pt x="22" y="150"/>
                  </a:cubicBezTo>
                  <a:cubicBezTo>
                    <a:pt x="18" y="151"/>
                    <a:pt x="16" y="155"/>
                    <a:pt x="12" y="156"/>
                  </a:cubicBezTo>
                  <a:cubicBezTo>
                    <a:pt x="12" y="156"/>
                    <a:pt x="11" y="155"/>
                    <a:pt x="11" y="155"/>
                  </a:cubicBezTo>
                  <a:cubicBezTo>
                    <a:pt x="12" y="152"/>
                    <a:pt x="16" y="153"/>
                    <a:pt x="18" y="150"/>
                  </a:cubicBezTo>
                  <a:cubicBezTo>
                    <a:pt x="16" y="148"/>
                    <a:pt x="7" y="151"/>
                    <a:pt x="5" y="148"/>
                  </a:cubicBezTo>
                  <a:cubicBezTo>
                    <a:pt x="7" y="145"/>
                    <a:pt x="13" y="149"/>
                    <a:pt x="18" y="148"/>
                  </a:cubicBezTo>
                  <a:cubicBezTo>
                    <a:pt x="13" y="144"/>
                    <a:pt x="8" y="142"/>
                    <a:pt x="3" y="138"/>
                  </a:cubicBezTo>
                  <a:cubicBezTo>
                    <a:pt x="5" y="136"/>
                    <a:pt x="8" y="139"/>
                    <a:pt x="10" y="141"/>
                  </a:cubicBezTo>
                  <a:cubicBezTo>
                    <a:pt x="14" y="143"/>
                    <a:pt x="18" y="145"/>
                    <a:pt x="21" y="147"/>
                  </a:cubicBezTo>
                  <a:cubicBezTo>
                    <a:pt x="34" y="135"/>
                    <a:pt x="49" y="109"/>
                    <a:pt x="51" y="91"/>
                  </a:cubicBezTo>
                  <a:cubicBezTo>
                    <a:pt x="44" y="88"/>
                    <a:pt x="37" y="85"/>
                    <a:pt x="34" y="78"/>
                  </a:cubicBezTo>
                  <a:cubicBezTo>
                    <a:pt x="32" y="74"/>
                    <a:pt x="30" y="69"/>
                    <a:pt x="31" y="64"/>
                  </a:cubicBezTo>
                  <a:cubicBezTo>
                    <a:pt x="26" y="66"/>
                    <a:pt x="20" y="63"/>
                    <a:pt x="20" y="59"/>
                  </a:cubicBezTo>
                  <a:cubicBezTo>
                    <a:pt x="19" y="54"/>
                    <a:pt x="25" y="48"/>
                    <a:pt x="31" y="51"/>
                  </a:cubicBezTo>
                  <a:cubicBezTo>
                    <a:pt x="32" y="49"/>
                    <a:pt x="32" y="46"/>
                    <a:pt x="33" y="44"/>
                  </a:cubicBezTo>
                  <a:cubicBezTo>
                    <a:pt x="32" y="44"/>
                    <a:pt x="31" y="45"/>
                    <a:pt x="30" y="45"/>
                  </a:cubicBezTo>
                  <a:cubicBezTo>
                    <a:pt x="27" y="43"/>
                    <a:pt x="26" y="39"/>
                    <a:pt x="21" y="38"/>
                  </a:cubicBezTo>
                  <a:cubicBezTo>
                    <a:pt x="22" y="34"/>
                    <a:pt x="30" y="34"/>
                    <a:pt x="35" y="32"/>
                  </a:cubicBezTo>
                  <a:close/>
                  <a:moveTo>
                    <a:pt x="22" y="59"/>
                  </a:moveTo>
                  <a:cubicBezTo>
                    <a:pt x="24" y="61"/>
                    <a:pt x="27" y="63"/>
                    <a:pt x="28" y="62"/>
                  </a:cubicBezTo>
                  <a:cubicBezTo>
                    <a:pt x="24" y="61"/>
                    <a:pt x="25" y="55"/>
                    <a:pt x="28" y="55"/>
                  </a:cubicBezTo>
                  <a:cubicBezTo>
                    <a:pt x="30" y="54"/>
                    <a:pt x="31" y="57"/>
                    <a:pt x="31" y="55"/>
                  </a:cubicBezTo>
                  <a:cubicBezTo>
                    <a:pt x="28" y="50"/>
                    <a:pt x="21" y="55"/>
                    <a:pt x="22" y="59"/>
                  </a:cubicBezTo>
                  <a:close/>
                  <a:moveTo>
                    <a:pt x="31" y="41"/>
                  </a:moveTo>
                  <a:cubicBezTo>
                    <a:pt x="32" y="39"/>
                    <a:pt x="35" y="36"/>
                    <a:pt x="35" y="34"/>
                  </a:cubicBezTo>
                  <a:cubicBezTo>
                    <a:pt x="32" y="35"/>
                    <a:pt x="28" y="35"/>
                    <a:pt x="26" y="38"/>
                  </a:cubicBezTo>
                  <a:cubicBezTo>
                    <a:pt x="28" y="38"/>
                    <a:pt x="29" y="41"/>
                    <a:pt x="31" y="41"/>
                  </a:cubicBezTo>
                  <a:close/>
                  <a:moveTo>
                    <a:pt x="30" y="60"/>
                  </a:moveTo>
                  <a:cubicBezTo>
                    <a:pt x="30" y="58"/>
                    <a:pt x="30" y="57"/>
                    <a:pt x="28" y="57"/>
                  </a:cubicBezTo>
                  <a:cubicBezTo>
                    <a:pt x="27" y="59"/>
                    <a:pt x="28" y="60"/>
                    <a:pt x="30" y="60"/>
                  </a:cubicBezTo>
                  <a:close/>
                  <a:moveTo>
                    <a:pt x="36" y="26"/>
                  </a:moveTo>
                  <a:cubicBezTo>
                    <a:pt x="37" y="27"/>
                    <a:pt x="36" y="29"/>
                    <a:pt x="38" y="29"/>
                  </a:cubicBezTo>
                  <a:cubicBezTo>
                    <a:pt x="39" y="28"/>
                    <a:pt x="38" y="22"/>
                    <a:pt x="38" y="20"/>
                  </a:cubicBezTo>
                  <a:cubicBezTo>
                    <a:pt x="35" y="21"/>
                    <a:pt x="31" y="21"/>
                    <a:pt x="29" y="23"/>
                  </a:cubicBezTo>
                  <a:cubicBezTo>
                    <a:pt x="31" y="24"/>
                    <a:pt x="32" y="27"/>
                    <a:pt x="36" y="26"/>
                  </a:cubicBezTo>
                  <a:close/>
                  <a:moveTo>
                    <a:pt x="34" y="69"/>
                  </a:moveTo>
                  <a:cubicBezTo>
                    <a:pt x="37" y="79"/>
                    <a:pt x="41" y="84"/>
                    <a:pt x="51" y="88"/>
                  </a:cubicBezTo>
                  <a:cubicBezTo>
                    <a:pt x="57" y="91"/>
                    <a:pt x="67" y="94"/>
                    <a:pt x="75" y="92"/>
                  </a:cubicBezTo>
                  <a:cubicBezTo>
                    <a:pt x="84" y="90"/>
                    <a:pt x="90" y="86"/>
                    <a:pt x="96" y="81"/>
                  </a:cubicBezTo>
                  <a:cubicBezTo>
                    <a:pt x="103" y="70"/>
                    <a:pt x="107" y="63"/>
                    <a:pt x="101" y="41"/>
                  </a:cubicBezTo>
                  <a:cubicBezTo>
                    <a:pt x="101" y="40"/>
                    <a:pt x="96" y="33"/>
                    <a:pt x="93" y="29"/>
                  </a:cubicBezTo>
                  <a:cubicBezTo>
                    <a:pt x="84" y="32"/>
                    <a:pt x="74" y="29"/>
                    <a:pt x="68" y="24"/>
                  </a:cubicBezTo>
                  <a:cubicBezTo>
                    <a:pt x="61" y="31"/>
                    <a:pt x="48" y="35"/>
                    <a:pt x="38" y="36"/>
                  </a:cubicBezTo>
                  <a:cubicBezTo>
                    <a:pt x="34" y="46"/>
                    <a:pt x="30" y="59"/>
                    <a:pt x="34" y="69"/>
                  </a:cubicBezTo>
                  <a:close/>
                  <a:moveTo>
                    <a:pt x="41" y="181"/>
                  </a:moveTo>
                  <a:cubicBezTo>
                    <a:pt x="58" y="188"/>
                    <a:pt x="85" y="187"/>
                    <a:pt x="104" y="182"/>
                  </a:cubicBezTo>
                  <a:cubicBezTo>
                    <a:pt x="103" y="172"/>
                    <a:pt x="98" y="167"/>
                    <a:pt x="97" y="157"/>
                  </a:cubicBezTo>
                  <a:cubicBezTo>
                    <a:pt x="93" y="155"/>
                    <a:pt x="90" y="152"/>
                    <a:pt x="87" y="149"/>
                  </a:cubicBezTo>
                  <a:cubicBezTo>
                    <a:pt x="85" y="147"/>
                    <a:pt x="83" y="144"/>
                    <a:pt x="82" y="140"/>
                  </a:cubicBezTo>
                  <a:cubicBezTo>
                    <a:pt x="75" y="139"/>
                    <a:pt x="67" y="140"/>
                    <a:pt x="61" y="138"/>
                  </a:cubicBezTo>
                  <a:cubicBezTo>
                    <a:pt x="58" y="145"/>
                    <a:pt x="54" y="151"/>
                    <a:pt x="46" y="152"/>
                  </a:cubicBezTo>
                  <a:cubicBezTo>
                    <a:pt x="45" y="160"/>
                    <a:pt x="42" y="172"/>
                    <a:pt x="41" y="181"/>
                  </a:cubicBezTo>
                  <a:close/>
                  <a:moveTo>
                    <a:pt x="71" y="18"/>
                  </a:moveTo>
                  <a:cubicBezTo>
                    <a:pt x="56" y="17"/>
                    <a:pt x="48" y="25"/>
                    <a:pt x="41" y="34"/>
                  </a:cubicBezTo>
                  <a:cubicBezTo>
                    <a:pt x="54" y="31"/>
                    <a:pt x="66" y="27"/>
                    <a:pt x="71" y="18"/>
                  </a:cubicBezTo>
                  <a:close/>
                  <a:moveTo>
                    <a:pt x="60" y="249"/>
                  </a:moveTo>
                  <a:cubicBezTo>
                    <a:pt x="61" y="246"/>
                    <a:pt x="61" y="246"/>
                    <a:pt x="61" y="242"/>
                  </a:cubicBezTo>
                  <a:cubicBezTo>
                    <a:pt x="54" y="244"/>
                    <a:pt x="47" y="247"/>
                    <a:pt x="42" y="250"/>
                  </a:cubicBezTo>
                  <a:cubicBezTo>
                    <a:pt x="47" y="249"/>
                    <a:pt x="53" y="250"/>
                    <a:pt x="60" y="249"/>
                  </a:cubicBezTo>
                  <a:close/>
                  <a:moveTo>
                    <a:pt x="58" y="138"/>
                  </a:moveTo>
                  <a:cubicBezTo>
                    <a:pt x="55" y="137"/>
                    <a:pt x="51" y="137"/>
                    <a:pt x="50" y="136"/>
                  </a:cubicBezTo>
                  <a:cubicBezTo>
                    <a:pt x="49" y="140"/>
                    <a:pt x="48" y="145"/>
                    <a:pt x="47" y="150"/>
                  </a:cubicBezTo>
                  <a:cubicBezTo>
                    <a:pt x="53" y="148"/>
                    <a:pt x="56" y="143"/>
                    <a:pt x="58" y="138"/>
                  </a:cubicBezTo>
                  <a:close/>
                  <a:moveTo>
                    <a:pt x="50" y="134"/>
                  </a:moveTo>
                  <a:cubicBezTo>
                    <a:pt x="62" y="137"/>
                    <a:pt x="78" y="140"/>
                    <a:pt x="91" y="136"/>
                  </a:cubicBezTo>
                  <a:cubicBezTo>
                    <a:pt x="88" y="121"/>
                    <a:pt x="85" y="104"/>
                    <a:pt x="82" y="92"/>
                  </a:cubicBezTo>
                  <a:cubicBezTo>
                    <a:pt x="74" y="96"/>
                    <a:pt x="65" y="95"/>
                    <a:pt x="56" y="93"/>
                  </a:cubicBezTo>
                  <a:cubicBezTo>
                    <a:pt x="53" y="106"/>
                    <a:pt x="52" y="119"/>
                    <a:pt x="50" y="134"/>
                  </a:cubicBezTo>
                  <a:close/>
                  <a:moveTo>
                    <a:pt x="91" y="27"/>
                  </a:moveTo>
                  <a:cubicBezTo>
                    <a:pt x="86" y="23"/>
                    <a:pt x="82" y="20"/>
                    <a:pt x="75" y="18"/>
                  </a:cubicBezTo>
                  <a:cubicBezTo>
                    <a:pt x="73" y="19"/>
                    <a:pt x="72" y="21"/>
                    <a:pt x="70" y="23"/>
                  </a:cubicBezTo>
                  <a:cubicBezTo>
                    <a:pt x="75" y="26"/>
                    <a:pt x="84" y="30"/>
                    <a:pt x="91" y="27"/>
                  </a:cubicBezTo>
                  <a:close/>
                  <a:moveTo>
                    <a:pt x="96" y="153"/>
                  </a:moveTo>
                  <a:cubicBezTo>
                    <a:pt x="94" y="149"/>
                    <a:pt x="94" y="144"/>
                    <a:pt x="92" y="140"/>
                  </a:cubicBezTo>
                  <a:cubicBezTo>
                    <a:pt x="89" y="139"/>
                    <a:pt x="87" y="140"/>
                    <a:pt x="85" y="140"/>
                  </a:cubicBezTo>
                  <a:cubicBezTo>
                    <a:pt x="86" y="147"/>
                    <a:pt x="91" y="150"/>
                    <a:pt x="96" y="153"/>
                  </a:cubicBezTo>
                  <a:close/>
                  <a:moveTo>
                    <a:pt x="98" y="23"/>
                  </a:moveTo>
                  <a:cubicBezTo>
                    <a:pt x="98" y="19"/>
                    <a:pt x="102" y="16"/>
                    <a:pt x="100" y="13"/>
                  </a:cubicBezTo>
                  <a:cubicBezTo>
                    <a:pt x="100" y="14"/>
                    <a:pt x="97" y="13"/>
                    <a:pt x="96" y="13"/>
                  </a:cubicBezTo>
                  <a:cubicBezTo>
                    <a:pt x="96" y="17"/>
                    <a:pt x="96" y="20"/>
                    <a:pt x="98" y="23"/>
                  </a:cubicBezTo>
                  <a:close/>
                  <a:moveTo>
                    <a:pt x="112" y="33"/>
                  </a:moveTo>
                  <a:cubicBezTo>
                    <a:pt x="112" y="30"/>
                    <a:pt x="111" y="27"/>
                    <a:pt x="110" y="24"/>
                  </a:cubicBezTo>
                  <a:cubicBezTo>
                    <a:pt x="106" y="26"/>
                    <a:pt x="102" y="27"/>
                    <a:pt x="99" y="29"/>
                  </a:cubicBezTo>
                  <a:cubicBezTo>
                    <a:pt x="104" y="29"/>
                    <a:pt x="106" y="33"/>
                    <a:pt x="112" y="33"/>
                  </a:cubicBezTo>
                  <a:close/>
                  <a:moveTo>
                    <a:pt x="103" y="21"/>
                  </a:moveTo>
                  <a:cubicBezTo>
                    <a:pt x="102" y="21"/>
                    <a:pt x="102" y="20"/>
                    <a:pt x="101" y="19"/>
                  </a:cubicBezTo>
                  <a:cubicBezTo>
                    <a:pt x="101" y="21"/>
                    <a:pt x="100" y="23"/>
                    <a:pt x="99" y="25"/>
                  </a:cubicBezTo>
                  <a:cubicBezTo>
                    <a:pt x="102" y="25"/>
                    <a:pt x="102" y="23"/>
                    <a:pt x="103" y="21"/>
                  </a:cubicBezTo>
                  <a:close/>
                  <a:moveTo>
                    <a:pt x="105" y="249"/>
                  </a:moveTo>
                  <a:cubicBezTo>
                    <a:pt x="108" y="248"/>
                    <a:pt x="117" y="249"/>
                    <a:pt x="119" y="247"/>
                  </a:cubicBezTo>
                  <a:cubicBezTo>
                    <a:pt x="116" y="245"/>
                    <a:pt x="107" y="242"/>
                    <a:pt x="104" y="240"/>
                  </a:cubicBezTo>
                  <a:cubicBezTo>
                    <a:pt x="104" y="244"/>
                    <a:pt x="105" y="246"/>
                    <a:pt x="105" y="249"/>
                  </a:cubicBezTo>
                  <a:close/>
                  <a:moveTo>
                    <a:pt x="106" y="22"/>
                  </a:moveTo>
                  <a:cubicBezTo>
                    <a:pt x="106" y="23"/>
                    <a:pt x="104" y="22"/>
                    <a:pt x="104" y="24"/>
                  </a:cubicBezTo>
                  <a:cubicBezTo>
                    <a:pt x="106" y="24"/>
                    <a:pt x="107" y="23"/>
                    <a:pt x="106" y="22"/>
                  </a:cubicBezTo>
                  <a:close/>
                  <a:moveTo>
                    <a:pt x="111" y="53"/>
                  </a:moveTo>
                  <a:cubicBezTo>
                    <a:pt x="111" y="55"/>
                    <a:pt x="108" y="55"/>
                    <a:pt x="107" y="57"/>
                  </a:cubicBezTo>
                  <a:cubicBezTo>
                    <a:pt x="113" y="59"/>
                    <a:pt x="116" y="51"/>
                    <a:pt x="111" y="48"/>
                  </a:cubicBezTo>
                  <a:cubicBezTo>
                    <a:pt x="109" y="47"/>
                    <a:pt x="107" y="48"/>
                    <a:pt x="106" y="50"/>
                  </a:cubicBezTo>
                  <a:cubicBezTo>
                    <a:pt x="109" y="49"/>
                    <a:pt x="111" y="50"/>
                    <a:pt x="111" y="53"/>
                  </a:cubicBezTo>
                  <a:close/>
                  <a:moveTo>
                    <a:pt x="109" y="52"/>
                  </a:moveTo>
                  <a:cubicBezTo>
                    <a:pt x="108" y="52"/>
                    <a:pt x="107" y="53"/>
                    <a:pt x="107" y="54"/>
                  </a:cubicBezTo>
                  <a:cubicBezTo>
                    <a:pt x="108" y="54"/>
                    <a:pt x="109" y="53"/>
                    <a:pt x="109" y="52"/>
                  </a:cubicBezTo>
                  <a:close/>
                </a:path>
              </a:pathLst>
            </a:custGeom>
            <a:solidFill>
              <a:srgbClr val="F6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34955" y="362464"/>
            <a:ext cx="982663" cy="1908175"/>
            <a:chOff x="228555" y="376978"/>
            <a:chExt cx="982663" cy="1908175"/>
          </a:xfrm>
        </p:grpSpPr>
        <p:sp>
          <p:nvSpPr>
            <p:cNvPr id="30" name="Freeform 210"/>
            <p:cNvSpPr>
              <a:spLocks noEditPoints="1"/>
            </p:cNvSpPr>
            <p:nvPr/>
          </p:nvSpPr>
          <p:spPr bwMode="auto">
            <a:xfrm rot="20022448">
              <a:off x="228555" y="376978"/>
              <a:ext cx="982663" cy="1908175"/>
            </a:xfrm>
            <a:custGeom>
              <a:avLst/>
              <a:gdLst>
                <a:gd name="T0" fmla="*/ 76 w 122"/>
                <a:gd name="T1" fmla="*/ 10 h 237"/>
                <a:gd name="T2" fmla="*/ 107 w 122"/>
                <a:gd name="T3" fmla="*/ 61 h 237"/>
                <a:gd name="T4" fmla="*/ 117 w 122"/>
                <a:gd name="T5" fmla="*/ 160 h 237"/>
                <a:gd name="T6" fmla="*/ 107 w 122"/>
                <a:gd name="T7" fmla="*/ 166 h 237"/>
                <a:gd name="T8" fmla="*/ 104 w 122"/>
                <a:gd name="T9" fmla="*/ 166 h 237"/>
                <a:gd name="T10" fmla="*/ 90 w 122"/>
                <a:gd name="T11" fmla="*/ 173 h 237"/>
                <a:gd name="T12" fmla="*/ 82 w 122"/>
                <a:gd name="T13" fmla="*/ 190 h 237"/>
                <a:gd name="T14" fmla="*/ 108 w 122"/>
                <a:gd name="T15" fmla="*/ 233 h 237"/>
                <a:gd name="T16" fmla="*/ 77 w 122"/>
                <a:gd name="T17" fmla="*/ 180 h 237"/>
                <a:gd name="T18" fmla="*/ 31 w 122"/>
                <a:gd name="T19" fmla="*/ 234 h 237"/>
                <a:gd name="T20" fmla="*/ 45 w 122"/>
                <a:gd name="T21" fmla="*/ 181 h 237"/>
                <a:gd name="T22" fmla="*/ 26 w 122"/>
                <a:gd name="T23" fmla="*/ 145 h 237"/>
                <a:gd name="T24" fmla="*/ 16 w 122"/>
                <a:gd name="T25" fmla="*/ 159 h 237"/>
                <a:gd name="T26" fmla="*/ 8 w 122"/>
                <a:gd name="T27" fmla="*/ 156 h 237"/>
                <a:gd name="T28" fmla="*/ 44 w 122"/>
                <a:gd name="T29" fmla="*/ 106 h 237"/>
                <a:gd name="T30" fmla="*/ 10 w 122"/>
                <a:gd name="T31" fmla="*/ 47 h 237"/>
                <a:gd name="T32" fmla="*/ 46 w 122"/>
                <a:gd name="T33" fmla="*/ 9 h 237"/>
                <a:gd name="T34" fmla="*/ 56 w 122"/>
                <a:gd name="T35" fmla="*/ 7 h 237"/>
                <a:gd name="T36" fmla="*/ 63 w 122"/>
                <a:gd name="T37" fmla="*/ 7 h 237"/>
                <a:gd name="T38" fmla="*/ 69 w 122"/>
                <a:gd name="T39" fmla="*/ 9 h 237"/>
                <a:gd name="T40" fmla="*/ 77 w 122"/>
                <a:gd name="T41" fmla="*/ 0 h 237"/>
                <a:gd name="T42" fmla="*/ 35 w 122"/>
                <a:gd name="T43" fmla="*/ 45 h 237"/>
                <a:gd name="T44" fmla="*/ 33 w 122"/>
                <a:gd name="T45" fmla="*/ 48 h 237"/>
                <a:gd name="T46" fmla="*/ 54 w 122"/>
                <a:gd name="T47" fmla="*/ 105 h 237"/>
                <a:gd name="T48" fmla="*/ 100 w 122"/>
                <a:gd name="T49" fmla="*/ 39 h 237"/>
                <a:gd name="T50" fmla="*/ 70 w 122"/>
                <a:gd name="T51" fmla="*/ 35 h 237"/>
                <a:gd name="T52" fmla="*/ 64 w 122"/>
                <a:gd name="T53" fmla="*/ 10 h 237"/>
                <a:gd name="T54" fmla="*/ 103 w 122"/>
                <a:gd name="T55" fmla="*/ 38 h 237"/>
                <a:gd name="T56" fmla="*/ 62 w 122"/>
                <a:gd name="T57" fmla="*/ 43 h 237"/>
                <a:gd name="T58" fmla="*/ 37 w 122"/>
                <a:gd name="T59" fmla="*/ 42 h 237"/>
                <a:gd name="T60" fmla="*/ 37 w 122"/>
                <a:gd name="T61" fmla="*/ 42 h 237"/>
                <a:gd name="T62" fmla="*/ 112 w 122"/>
                <a:gd name="T63" fmla="*/ 51 h 237"/>
                <a:gd name="T64" fmla="*/ 13 w 122"/>
                <a:gd name="T65" fmla="*/ 47 h 237"/>
                <a:gd name="T66" fmla="*/ 13 w 122"/>
                <a:gd name="T67" fmla="*/ 47 h 237"/>
                <a:gd name="T68" fmla="*/ 108 w 122"/>
                <a:gd name="T69" fmla="*/ 55 h 237"/>
                <a:gd name="T70" fmla="*/ 14 w 122"/>
                <a:gd name="T71" fmla="*/ 52 h 237"/>
                <a:gd name="T72" fmla="*/ 14 w 122"/>
                <a:gd name="T73" fmla="*/ 55 h 237"/>
                <a:gd name="T74" fmla="*/ 70 w 122"/>
                <a:gd name="T75" fmla="*/ 106 h 237"/>
                <a:gd name="T76" fmla="*/ 49 w 122"/>
                <a:gd name="T77" fmla="*/ 108 h 237"/>
                <a:gd name="T78" fmla="*/ 62 w 122"/>
                <a:gd name="T79" fmla="*/ 179 h 237"/>
                <a:gd name="T80" fmla="*/ 89 w 122"/>
                <a:gd name="T81" fmla="*/ 175 h 237"/>
                <a:gd name="T82" fmla="*/ 62 w 122"/>
                <a:gd name="T83" fmla="*/ 114 h 237"/>
                <a:gd name="T84" fmla="*/ 88 w 122"/>
                <a:gd name="T85" fmla="*/ 234 h 237"/>
                <a:gd name="T86" fmla="*/ 88 w 122"/>
                <a:gd name="T87" fmla="*/ 234 h 237"/>
                <a:gd name="T88" fmla="*/ 50 w 122"/>
                <a:gd name="T89" fmla="*/ 222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2" h="236">
                  <a:moveTo>
                    <a:pt x="77" y="0"/>
                  </a:moveTo>
                  <a:cubicBezTo>
                    <a:pt x="78" y="0"/>
                    <a:pt x="78" y="1"/>
                    <a:pt x="79" y="1"/>
                  </a:cubicBezTo>
                  <a:cubicBezTo>
                    <a:pt x="77" y="4"/>
                    <a:pt x="77" y="8"/>
                    <a:pt x="76" y="10"/>
                  </a:cubicBezTo>
                  <a:cubicBezTo>
                    <a:pt x="87" y="16"/>
                    <a:pt x="96" y="24"/>
                    <a:pt x="102" y="35"/>
                  </a:cubicBezTo>
                  <a:cubicBezTo>
                    <a:pt x="107" y="34"/>
                    <a:pt x="112" y="38"/>
                    <a:pt x="112" y="44"/>
                  </a:cubicBezTo>
                  <a:cubicBezTo>
                    <a:pt x="122" y="48"/>
                    <a:pt x="117" y="63"/>
                    <a:pt x="107" y="61"/>
                  </a:cubicBezTo>
                  <a:cubicBezTo>
                    <a:pt x="105" y="82"/>
                    <a:pt x="93" y="101"/>
                    <a:pt x="74" y="105"/>
                  </a:cubicBezTo>
                  <a:cubicBezTo>
                    <a:pt x="82" y="126"/>
                    <a:pt x="88" y="147"/>
                    <a:pt x="106" y="160"/>
                  </a:cubicBezTo>
                  <a:cubicBezTo>
                    <a:pt x="110" y="161"/>
                    <a:pt x="115" y="156"/>
                    <a:pt x="117" y="160"/>
                  </a:cubicBezTo>
                  <a:cubicBezTo>
                    <a:pt x="115" y="162"/>
                    <a:pt x="113" y="162"/>
                    <a:pt x="110" y="163"/>
                  </a:cubicBezTo>
                  <a:cubicBezTo>
                    <a:pt x="111" y="165"/>
                    <a:pt x="115" y="166"/>
                    <a:pt x="114" y="169"/>
                  </a:cubicBezTo>
                  <a:cubicBezTo>
                    <a:pt x="111" y="171"/>
                    <a:pt x="110" y="166"/>
                    <a:pt x="107" y="166"/>
                  </a:cubicBezTo>
                  <a:cubicBezTo>
                    <a:pt x="106" y="167"/>
                    <a:pt x="106" y="171"/>
                    <a:pt x="107" y="171"/>
                  </a:cubicBezTo>
                  <a:cubicBezTo>
                    <a:pt x="106" y="172"/>
                    <a:pt x="106" y="174"/>
                    <a:pt x="104" y="173"/>
                  </a:cubicBezTo>
                  <a:cubicBezTo>
                    <a:pt x="103" y="171"/>
                    <a:pt x="104" y="169"/>
                    <a:pt x="104" y="166"/>
                  </a:cubicBezTo>
                  <a:cubicBezTo>
                    <a:pt x="104" y="164"/>
                    <a:pt x="102" y="163"/>
                    <a:pt x="103" y="161"/>
                  </a:cubicBezTo>
                  <a:cubicBezTo>
                    <a:pt x="91" y="151"/>
                    <a:pt x="83" y="137"/>
                    <a:pt x="77" y="122"/>
                  </a:cubicBezTo>
                  <a:cubicBezTo>
                    <a:pt x="80" y="138"/>
                    <a:pt x="85" y="157"/>
                    <a:pt x="90" y="173"/>
                  </a:cubicBezTo>
                  <a:cubicBezTo>
                    <a:pt x="88" y="175"/>
                    <a:pt x="91" y="175"/>
                    <a:pt x="90" y="178"/>
                  </a:cubicBezTo>
                  <a:cubicBezTo>
                    <a:pt x="87" y="179"/>
                    <a:pt x="82" y="177"/>
                    <a:pt x="81" y="179"/>
                  </a:cubicBezTo>
                  <a:cubicBezTo>
                    <a:pt x="80" y="181"/>
                    <a:pt x="82" y="187"/>
                    <a:pt x="82" y="190"/>
                  </a:cubicBezTo>
                  <a:cubicBezTo>
                    <a:pt x="83" y="199"/>
                    <a:pt x="87" y="212"/>
                    <a:pt x="87" y="221"/>
                  </a:cubicBezTo>
                  <a:cubicBezTo>
                    <a:pt x="87" y="221"/>
                    <a:pt x="87" y="220"/>
                    <a:pt x="88" y="220"/>
                  </a:cubicBezTo>
                  <a:cubicBezTo>
                    <a:pt x="94" y="225"/>
                    <a:pt x="101" y="229"/>
                    <a:pt x="108" y="233"/>
                  </a:cubicBezTo>
                  <a:cubicBezTo>
                    <a:pt x="108" y="235"/>
                    <a:pt x="106" y="233"/>
                    <a:pt x="106" y="235"/>
                  </a:cubicBezTo>
                  <a:cubicBezTo>
                    <a:pt x="99" y="234"/>
                    <a:pt x="90" y="237"/>
                    <a:pt x="85" y="236"/>
                  </a:cubicBezTo>
                  <a:cubicBezTo>
                    <a:pt x="85" y="217"/>
                    <a:pt x="80" y="198"/>
                    <a:pt x="77" y="180"/>
                  </a:cubicBezTo>
                  <a:cubicBezTo>
                    <a:pt x="68" y="182"/>
                    <a:pt x="59" y="182"/>
                    <a:pt x="49" y="181"/>
                  </a:cubicBezTo>
                  <a:cubicBezTo>
                    <a:pt x="50" y="200"/>
                    <a:pt x="52" y="218"/>
                    <a:pt x="54" y="233"/>
                  </a:cubicBezTo>
                  <a:cubicBezTo>
                    <a:pt x="47" y="235"/>
                    <a:pt x="39" y="235"/>
                    <a:pt x="31" y="234"/>
                  </a:cubicBezTo>
                  <a:cubicBezTo>
                    <a:pt x="33" y="230"/>
                    <a:pt x="37" y="228"/>
                    <a:pt x="39" y="226"/>
                  </a:cubicBezTo>
                  <a:cubicBezTo>
                    <a:pt x="42" y="224"/>
                    <a:pt x="45" y="221"/>
                    <a:pt x="48" y="220"/>
                  </a:cubicBezTo>
                  <a:cubicBezTo>
                    <a:pt x="50" y="208"/>
                    <a:pt x="47" y="193"/>
                    <a:pt x="45" y="181"/>
                  </a:cubicBezTo>
                  <a:cubicBezTo>
                    <a:pt x="41" y="180"/>
                    <a:pt x="37" y="182"/>
                    <a:pt x="32" y="181"/>
                  </a:cubicBezTo>
                  <a:cubicBezTo>
                    <a:pt x="37" y="162"/>
                    <a:pt x="39" y="137"/>
                    <a:pt x="43" y="117"/>
                  </a:cubicBezTo>
                  <a:cubicBezTo>
                    <a:pt x="38" y="127"/>
                    <a:pt x="32" y="136"/>
                    <a:pt x="26" y="145"/>
                  </a:cubicBezTo>
                  <a:cubicBezTo>
                    <a:pt x="22" y="151"/>
                    <a:pt x="19" y="155"/>
                    <a:pt x="19" y="164"/>
                  </a:cubicBezTo>
                  <a:cubicBezTo>
                    <a:pt x="18" y="164"/>
                    <a:pt x="18" y="165"/>
                    <a:pt x="18" y="164"/>
                  </a:cubicBezTo>
                  <a:cubicBezTo>
                    <a:pt x="15" y="164"/>
                    <a:pt x="16" y="161"/>
                    <a:pt x="16" y="159"/>
                  </a:cubicBezTo>
                  <a:cubicBezTo>
                    <a:pt x="14" y="159"/>
                    <a:pt x="14" y="164"/>
                    <a:pt x="10" y="162"/>
                  </a:cubicBezTo>
                  <a:cubicBezTo>
                    <a:pt x="10" y="158"/>
                    <a:pt x="14" y="159"/>
                    <a:pt x="15" y="156"/>
                  </a:cubicBezTo>
                  <a:cubicBezTo>
                    <a:pt x="12" y="156"/>
                    <a:pt x="9" y="159"/>
                    <a:pt x="8" y="156"/>
                  </a:cubicBezTo>
                  <a:cubicBezTo>
                    <a:pt x="8" y="155"/>
                    <a:pt x="8" y="155"/>
                    <a:pt x="8" y="155"/>
                  </a:cubicBezTo>
                  <a:cubicBezTo>
                    <a:pt x="10" y="153"/>
                    <a:pt x="16" y="153"/>
                    <a:pt x="18" y="153"/>
                  </a:cubicBezTo>
                  <a:cubicBezTo>
                    <a:pt x="29" y="139"/>
                    <a:pt x="38" y="124"/>
                    <a:pt x="44" y="106"/>
                  </a:cubicBezTo>
                  <a:cubicBezTo>
                    <a:pt x="24" y="101"/>
                    <a:pt x="14" y="86"/>
                    <a:pt x="14" y="63"/>
                  </a:cubicBezTo>
                  <a:cubicBezTo>
                    <a:pt x="10" y="65"/>
                    <a:pt x="5" y="62"/>
                    <a:pt x="3" y="59"/>
                  </a:cubicBezTo>
                  <a:cubicBezTo>
                    <a:pt x="2" y="52"/>
                    <a:pt x="5" y="48"/>
                    <a:pt x="10" y="47"/>
                  </a:cubicBezTo>
                  <a:cubicBezTo>
                    <a:pt x="7" y="45"/>
                    <a:pt x="11" y="42"/>
                    <a:pt x="11" y="39"/>
                  </a:cubicBezTo>
                  <a:cubicBezTo>
                    <a:pt x="13" y="38"/>
                    <a:pt x="15" y="36"/>
                    <a:pt x="18" y="38"/>
                  </a:cubicBezTo>
                  <a:cubicBezTo>
                    <a:pt x="23" y="23"/>
                    <a:pt x="33" y="15"/>
                    <a:pt x="46" y="9"/>
                  </a:cubicBezTo>
                  <a:cubicBezTo>
                    <a:pt x="47" y="7"/>
                    <a:pt x="45" y="5"/>
                    <a:pt x="47" y="4"/>
                  </a:cubicBezTo>
                  <a:cubicBezTo>
                    <a:pt x="49" y="5"/>
                    <a:pt x="48" y="7"/>
                    <a:pt x="49" y="8"/>
                  </a:cubicBezTo>
                  <a:cubicBezTo>
                    <a:pt x="51" y="7"/>
                    <a:pt x="54" y="7"/>
                    <a:pt x="56" y="7"/>
                  </a:cubicBezTo>
                  <a:cubicBezTo>
                    <a:pt x="57" y="5"/>
                    <a:pt x="56" y="3"/>
                    <a:pt x="57" y="2"/>
                  </a:cubicBezTo>
                  <a:cubicBezTo>
                    <a:pt x="59" y="3"/>
                    <a:pt x="58" y="5"/>
                    <a:pt x="59" y="7"/>
                  </a:cubicBezTo>
                  <a:cubicBezTo>
                    <a:pt x="61" y="7"/>
                    <a:pt x="62" y="7"/>
                    <a:pt x="63" y="7"/>
                  </a:cubicBezTo>
                  <a:cubicBezTo>
                    <a:pt x="65" y="5"/>
                    <a:pt x="63" y="2"/>
                    <a:pt x="64" y="1"/>
                  </a:cubicBezTo>
                  <a:cubicBezTo>
                    <a:pt x="67" y="2"/>
                    <a:pt x="65" y="5"/>
                    <a:pt x="66" y="7"/>
                  </a:cubicBezTo>
                  <a:cubicBezTo>
                    <a:pt x="66" y="8"/>
                    <a:pt x="68" y="8"/>
                    <a:pt x="69" y="9"/>
                  </a:cubicBezTo>
                  <a:cubicBezTo>
                    <a:pt x="71" y="6"/>
                    <a:pt x="69" y="1"/>
                    <a:pt x="72" y="1"/>
                  </a:cubicBezTo>
                  <a:cubicBezTo>
                    <a:pt x="73" y="3"/>
                    <a:pt x="71" y="8"/>
                    <a:pt x="73" y="10"/>
                  </a:cubicBezTo>
                  <a:cubicBezTo>
                    <a:pt x="75" y="8"/>
                    <a:pt x="75" y="3"/>
                    <a:pt x="77" y="0"/>
                  </a:cubicBezTo>
                  <a:close/>
                  <a:moveTo>
                    <a:pt x="64" y="10"/>
                  </a:moveTo>
                  <a:cubicBezTo>
                    <a:pt x="45" y="7"/>
                    <a:pt x="26" y="22"/>
                    <a:pt x="20" y="39"/>
                  </a:cubicBezTo>
                  <a:cubicBezTo>
                    <a:pt x="26" y="39"/>
                    <a:pt x="30" y="43"/>
                    <a:pt x="35" y="45"/>
                  </a:cubicBezTo>
                  <a:cubicBezTo>
                    <a:pt x="36" y="36"/>
                    <a:pt x="46" y="33"/>
                    <a:pt x="53" y="37"/>
                  </a:cubicBezTo>
                  <a:cubicBezTo>
                    <a:pt x="65" y="46"/>
                    <a:pt x="53" y="66"/>
                    <a:pt x="38" y="59"/>
                  </a:cubicBezTo>
                  <a:cubicBezTo>
                    <a:pt x="35" y="57"/>
                    <a:pt x="34" y="53"/>
                    <a:pt x="33" y="48"/>
                  </a:cubicBezTo>
                  <a:cubicBezTo>
                    <a:pt x="29" y="45"/>
                    <a:pt x="25" y="43"/>
                    <a:pt x="19" y="41"/>
                  </a:cubicBezTo>
                  <a:cubicBezTo>
                    <a:pt x="16" y="53"/>
                    <a:pt x="16" y="66"/>
                    <a:pt x="18" y="76"/>
                  </a:cubicBezTo>
                  <a:cubicBezTo>
                    <a:pt x="21" y="92"/>
                    <a:pt x="36" y="105"/>
                    <a:pt x="54" y="105"/>
                  </a:cubicBezTo>
                  <a:cubicBezTo>
                    <a:pt x="58" y="105"/>
                    <a:pt x="61" y="105"/>
                    <a:pt x="64" y="105"/>
                  </a:cubicBezTo>
                  <a:cubicBezTo>
                    <a:pt x="91" y="104"/>
                    <a:pt x="107" y="79"/>
                    <a:pt x="105" y="49"/>
                  </a:cubicBezTo>
                  <a:cubicBezTo>
                    <a:pt x="102" y="47"/>
                    <a:pt x="101" y="42"/>
                    <a:pt x="100" y="39"/>
                  </a:cubicBezTo>
                  <a:cubicBezTo>
                    <a:pt x="92" y="40"/>
                    <a:pt x="87" y="43"/>
                    <a:pt x="81" y="47"/>
                  </a:cubicBezTo>
                  <a:cubicBezTo>
                    <a:pt x="82" y="55"/>
                    <a:pt x="76" y="59"/>
                    <a:pt x="67" y="60"/>
                  </a:cubicBezTo>
                  <a:cubicBezTo>
                    <a:pt x="55" y="56"/>
                    <a:pt x="58" y="36"/>
                    <a:pt x="70" y="35"/>
                  </a:cubicBezTo>
                  <a:cubicBezTo>
                    <a:pt x="75" y="35"/>
                    <a:pt x="79" y="38"/>
                    <a:pt x="81" y="43"/>
                  </a:cubicBezTo>
                  <a:cubicBezTo>
                    <a:pt x="87" y="41"/>
                    <a:pt x="93" y="38"/>
                    <a:pt x="99" y="35"/>
                  </a:cubicBezTo>
                  <a:cubicBezTo>
                    <a:pt x="91" y="23"/>
                    <a:pt x="80" y="12"/>
                    <a:pt x="64" y="10"/>
                  </a:cubicBezTo>
                  <a:close/>
                  <a:moveTo>
                    <a:pt x="105" y="45"/>
                  </a:moveTo>
                  <a:cubicBezTo>
                    <a:pt x="106" y="45"/>
                    <a:pt x="107" y="44"/>
                    <a:pt x="108" y="44"/>
                  </a:cubicBezTo>
                  <a:cubicBezTo>
                    <a:pt x="108" y="41"/>
                    <a:pt x="107" y="38"/>
                    <a:pt x="103" y="38"/>
                  </a:cubicBezTo>
                  <a:cubicBezTo>
                    <a:pt x="103" y="41"/>
                    <a:pt x="104" y="43"/>
                    <a:pt x="105" y="45"/>
                  </a:cubicBezTo>
                  <a:close/>
                  <a:moveTo>
                    <a:pt x="79" y="45"/>
                  </a:moveTo>
                  <a:cubicBezTo>
                    <a:pt x="77" y="38"/>
                    <a:pt x="66" y="35"/>
                    <a:pt x="62" y="43"/>
                  </a:cubicBezTo>
                  <a:cubicBezTo>
                    <a:pt x="57" y="55"/>
                    <a:pt x="71" y="62"/>
                    <a:pt x="78" y="53"/>
                  </a:cubicBezTo>
                  <a:cubicBezTo>
                    <a:pt x="78" y="48"/>
                    <a:pt x="80" y="49"/>
                    <a:pt x="79" y="45"/>
                  </a:cubicBezTo>
                  <a:close/>
                  <a:moveTo>
                    <a:pt x="37" y="42"/>
                  </a:moveTo>
                  <a:cubicBezTo>
                    <a:pt x="35" y="46"/>
                    <a:pt x="35" y="54"/>
                    <a:pt x="39" y="56"/>
                  </a:cubicBezTo>
                  <a:cubicBezTo>
                    <a:pt x="46" y="62"/>
                    <a:pt x="56" y="54"/>
                    <a:pt x="56" y="46"/>
                  </a:cubicBezTo>
                  <a:cubicBezTo>
                    <a:pt x="54" y="37"/>
                    <a:pt x="41" y="35"/>
                    <a:pt x="37" y="42"/>
                  </a:cubicBezTo>
                  <a:close/>
                  <a:moveTo>
                    <a:pt x="115" y="55"/>
                  </a:moveTo>
                  <a:cubicBezTo>
                    <a:pt x="117" y="49"/>
                    <a:pt x="109" y="43"/>
                    <a:pt x="107" y="49"/>
                  </a:cubicBezTo>
                  <a:cubicBezTo>
                    <a:pt x="109" y="50"/>
                    <a:pt x="111" y="50"/>
                    <a:pt x="112" y="51"/>
                  </a:cubicBezTo>
                  <a:cubicBezTo>
                    <a:pt x="113" y="56"/>
                    <a:pt x="109" y="56"/>
                    <a:pt x="107" y="59"/>
                  </a:cubicBezTo>
                  <a:cubicBezTo>
                    <a:pt x="110" y="60"/>
                    <a:pt x="115" y="57"/>
                    <a:pt x="115" y="55"/>
                  </a:cubicBezTo>
                  <a:close/>
                  <a:moveTo>
                    <a:pt x="13" y="47"/>
                  </a:moveTo>
                  <a:cubicBezTo>
                    <a:pt x="14" y="48"/>
                    <a:pt x="14" y="48"/>
                    <a:pt x="15" y="48"/>
                  </a:cubicBezTo>
                  <a:cubicBezTo>
                    <a:pt x="15" y="45"/>
                    <a:pt x="17" y="42"/>
                    <a:pt x="17" y="40"/>
                  </a:cubicBezTo>
                  <a:cubicBezTo>
                    <a:pt x="11" y="40"/>
                    <a:pt x="13" y="44"/>
                    <a:pt x="13" y="47"/>
                  </a:cubicBezTo>
                  <a:close/>
                  <a:moveTo>
                    <a:pt x="108" y="55"/>
                  </a:moveTo>
                  <a:cubicBezTo>
                    <a:pt x="109" y="55"/>
                    <a:pt x="110" y="52"/>
                    <a:pt x="108" y="52"/>
                  </a:cubicBezTo>
                  <a:cubicBezTo>
                    <a:pt x="107" y="52"/>
                    <a:pt x="106" y="54"/>
                    <a:pt x="108" y="55"/>
                  </a:cubicBezTo>
                  <a:close/>
                  <a:moveTo>
                    <a:pt x="14" y="60"/>
                  </a:moveTo>
                  <a:cubicBezTo>
                    <a:pt x="12" y="60"/>
                    <a:pt x="11" y="61"/>
                    <a:pt x="9" y="60"/>
                  </a:cubicBezTo>
                  <a:cubicBezTo>
                    <a:pt x="6" y="57"/>
                    <a:pt x="8" y="50"/>
                    <a:pt x="14" y="52"/>
                  </a:cubicBezTo>
                  <a:cubicBezTo>
                    <a:pt x="6" y="42"/>
                    <a:pt x="0" y="67"/>
                    <a:pt x="14" y="60"/>
                  </a:cubicBezTo>
                  <a:close/>
                  <a:moveTo>
                    <a:pt x="11" y="59"/>
                  </a:moveTo>
                  <a:cubicBezTo>
                    <a:pt x="13" y="57"/>
                    <a:pt x="14" y="58"/>
                    <a:pt x="14" y="55"/>
                  </a:cubicBezTo>
                  <a:cubicBezTo>
                    <a:pt x="11" y="53"/>
                    <a:pt x="8" y="57"/>
                    <a:pt x="11" y="59"/>
                  </a:cubicBezTo>
                  <a:close/>
                  <a:moveTo>
                    <a:pt x="87" y="173"/>
                  </a:moveTo>
                  <a:cubicBezTo>
                    <a:pt x="81" y="151"/>
                    <a:pt x="75" y="129"/>
                    <a:pt x="70" y="106"/>
                  </a:cubicBezTo>
                  <a:cubicBezTo>
                    <a:pt x="69" y="106"/>
                    <a:pt x="69" y="107"/>
                    <a:pt x="67" y="107"/>
                  </a:cubicBezTo>
                  <a:cubicBezTo>
                    <a:pt x="66" y="111"/>
                    <a:pt x="64" y="117"/>
                    <a:pt x="60" y="117"/>
                  </a:cubicBezTo>
                  <a:cubicBezTo>
                    <a:pt x="53" y="117"/>
                    <a:pt x="55" y="107"/>
                    <a:pt x="49" y="108"/>
                  </a:cubicBezTo>
                  <a:cubicBezTo>
                    <a:pt x="46" y="112"/>
                    <a:pt x="46" y="121"/>
                    <a:pt x="44" y="129"/>
                  </a:cubicBezTo>
                  <a:cubicBezTo>
                    <a:pt x="41" y="145"/>
                    <a:pt x="39" y="163"/>
                    <a:pt x="36" y="178"/>
                  </a:cubicBezTo>
                  <a:cubicBezTo>
                    <a:pt x="44" y="179"/>
                    <a:pt x="52" y="179"/>
                    <a:pt x="62" y="179"/>
                  </a:cubicBezTo>
                  <a:cubicBezTo>
                    <a:pt x="62" y="174"/>
                    <a:pt x="60" y="169"/>
                    <a:pt x="60" y="165"/>
                  </a:cubicBezTo>
                  <a:cubicBezTo>
                    <a:pt x="65" y="166"/>
                    <a:pt x="63" y="176"/>
                    <a:pt x="66" y="179"/>
                  </a:cubicBezTo>
                  <a:cubicBezTo>
                    <a:pt x="73" y="178"/>
                    <a:pt x="82" y="175"/>
                    <a:pt x="89" y="175"/>
                  </a:cubicBezTo>
                  <a:cubicBezTo>
                    <a:pt x="89" y="173"/>
                    <a:pt x="87" y="175"/>
                    <a:pt x="87" y="173"/>
                  </a:cubicBezTo>
                  <a:close/>
                  <a:moveTo>
                    <a:pt x="55" y="108"/>
                  </a:moveTo>
                  <a:cubicBezTo>
                    <a:pt x="56" y="111"/>
                    <a:pt x="57" y="115"/>
                    <a:pt x="62" y="114"/>
                  </a:cubicBezTo>
                  <a:cubicBezTo>
                    <a:pt x="63" y="112"/>
                    <a:pt x="64" y="110"/>
                    <a:pt x="64" y="107"/>
                  </a:cubicBezTo>
                  <a:cubicBezTo>
                    <a:pt x="60" y="107"/>
                    <a:pt x="59" y="108"/>
                    <a:pt x="55" y="108"/>
                  </a:cubicBezTo>
                  <a:close/>
                  <a:moveTo>
                    <a:pt x="88" y="234"/>
                  </a:moveTo>
                  <a:cubicBezTo>
                    <a:pt x="91" y="233"/>
                    <a:pt x="98" y="233"/>
                    <a:pt x="100" y="232"/>
                  </a:cubicBezTo>
                  <a:cubicBezTo>
                    <a:pt x="95" y="229"/>
                    <a:pt x="93" y="227"/>
                    <a:pt x="87" y="224"/>
                  </a:cubicBezTo>
                  <a:cubicBezTo>
                    <a:pt x="88" y="227"/>
                    <a:pt x="88" y="230"/>
                    <a:pt x="88" y="234"/>
                  </a:cubicBezTo>
                  <a:close/>
                  <a:moveTo>
                    <a:pt x="38" y="232"/>
                  </a:moveTo>
                  <a:cubicBezTo>
                    <a:pt x="43" y="231"/>
                    <a:pt x="48" y="233"/>
                    <a:pt x="51" y="230"/>
                  </a:cubicBezTo>
                  <a:cubicBezTo>
                    <a:pt x="50" y="228"/>
                    <a:pt x="51" y="224"/>
                    <a:pt x="50" y="222"/>
                  </a:cubicBezTo>
                  <a:cubicBezTo>
                    <a:pt x="46" y="225"/>
                    <a:pt x="41" y="228"/>
                    <a:pt x="38" y="232"/>
                  </a:cubicBezTo>
                  <a:close/>
                </a:path>
              </a:pathLst>
            </a:custGeom>
            <a:solidFill>
              <a:srgbClr val="F6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11"/>
            <p:cNvSpPr/>
            <p:nvPr/>
          </p:nvSpPr>
          <p:spPr bwMode="auto">
            <a:xfrm rot="20022448">
              <a:off x="744493" y="697653"/>
              <a:ext cx="88900" cy="73025"/>
            </a:xfrm>
            <a:custGeom>
              <a:avLst/>
              <a:gdLst>
                <a:gd name="T0" fmla="*/ 9 w 11"/>
                <a:gd name="T1" fmla="*/ 8 h 9"/>
                <a:gd name="T2" fmla="*/ 3 w 11"/>
                <a:gd name="T3" fmla="*/ 9 h 9"/>
                <a:gd name="T4" fmla="*/ 9 w 11"/>
                <a:gd name="T5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9">
                  <a:moveTo>
                    <a:pt x="9" y="8"/>
                  </a:moveTo>
                  <a:cubicBezTo>
                    <a:pt x="7" y="9"/>
                    <a:pt x="5" y="9"/>
                    <a:pt x="3" y="9"/>
                  </a:cubicBezTo>
                  <a:cubicBezTo>
                    <a:pt x="0" y="2"/>
                    <a:pt x="11" y="0"/>
                    <a:pt x="9" y="8"/>
                  </a:cubicBezTo>
                  <a:close/>
                </a:path>
              </a:pathLst>
            </a:custGeom>
            <a:solidFill>
              <a:srgbClr val="F6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12"/>
            <p:cNvSpPr/>
            <p:nvPr/>
          </p:nvSpPr>
          <p:spPr bwMode="auto">
            <a:xfrm rot="20022448">
              <a:off x="582568" y="705591"/>
              <a:ext cx="73025" cy="80963"/>
            </a:xfrm>
            <a:custGeom>
              <a:avLst/>
              <a:gdLst>
                <a:gd name="T0" fmla="*/ 6 w 9"/>
                <a:gd name="T1" fmla="*/ 2 h 10"/>
                <a:gd name="T2" fmla="*/ 3 w 9"/>
                <a:gd name="T3" fmla="*/ 9 h 10"/>
                <a:gd name="T4" fmla="*/ 6 w 9"/>
                <a:gd name="T5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10">
                  <a:moveTo>
                    <a:pt x="6" y="2"/>
                  </a:moveTo>
                  <a:cubicBezTo>
                    <a:pt x="9" y="5"/>
                    <a:pt x="7" y="10"/>
                    <a:pt x="3" y="9"/>
                  </a:cubicBezTo>
                  <a:cubicBezTo>
                    <a:pt x="0" y="8"/>
                    <a:pt x="0" y="0"/>
                    <a:pt x="6" y="2"/>
                  </a:cubicBezTo>
                  <a:close/>
                </a:path>
              </a:pathLst>
            </a:custGeom>
            <a:solidFill>
              <a:srgbClr val="F6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13"/>
            <p:cNvSpPr/>
            <p:nvPr/>
          </p:nvSpPr>
          <p:spPr bwMode="auto">
            <a:xfrm rot="20022448">
              <a:off x="390480" y="875453"/>
              <a:ext cx="587375" cy="257175"/>
            </a:xfrm>
            <a:custGeom>
              <a:avLst/>
              <a:gdLst>
                <a:gd name="T0" fmla="*/ 73 w 73"/>
                <a:gd name="T1" fmla="*/ 0 h 32"/>
                <a:gd name="T2" fmla="*/ 58 w 73"/>
                <a:gd name="T3" fmla="*/ 24 h 32"/>
                <a:gd name="T4" fmla="*/ 32 w 73"/>
                <a:gd name="T5" fmla="*/ 30 h 32"/>
                <a:gd name="T6" fmla="*/ 0 w 73"/>
                <a:gd name="T7" fmla="*/ 12 h 32"/>
                <a:gd name="T8" fmla="*/ 3 w 73"/>
                <a:gd name="T9" fmla="*/ 11 h 32"/>
                <a:gd name="T10" fmla="*/ 7 w 73"/>
                <a:gd name="T11" fmla="*/ 18 h 32"/>
                <a:gd name="T12" fmla="*/ 25 w 73"/>
                <a:gd name="T13" fmla="*/ 27 h 32"/>
                <a:gd name="T14" fmla="*/ 72 w 73"/>
                <a:gd name="T15" fmla="*/ 1 h 32"/>
                <a:gd name="T16" fmla="*/ 72 w 73"/>
                <a:gd name="T17" fmla="*/ 0 h 32"/>
                <a:gd name="T18" fmla="*/ 73 w 73"/>
                <a:gd name="T1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3" h="32">
                  <a:moveTo>
                    <a:pt x="73" y="0"/>
                  </a:moveTo>
                  <a:cubicBezTo>
                    <a:pt x="73" y="9"/>
                    <a:pt x="64" y="19"/>
                    <a:pt x="58" y="24"/>
                  </a:cubicBezTo>
                  <a:cubicBezTo>
                    <a:pt x="50" y="28"/>
                    <a:pt x="42" y="30"/>
                    <a:pt x="32" y="30"/>
                  </a:cubicBezTo>
                  <a:cubicBezTo>
                    <a:pt x="17" y="30"/>
                    <a:pt x="6" y="22"/>
                    <a:pt x="0" y="12"/>
                  </a:cubicBezTo>
                  <a:cubicBezTo>
                    <a:pt x="1" y="12"/>
                    <a:pt x="2" y="10"/>
                    <a:pt x="3" y="11"/>
                  </a:cubicBezTo>
                  <a:cubicBezTo>
                    <a:pt x="5" y="12"/>
                    <a:pt x="5" y="15"/>
                    <a:pt x="7" y="18"/>
                  </a:cubicBezTo>
                  <a:cubicBezTo>
                    <a:pt x="11" y="22"/>
                    <a:pt x="19" y="26"/>
                    <a:pt x="25" y="27"/>
                  </a:cubicBezTo>
                  <a:cubicBezTo>
                    <a:pt x="48" y="32"/>
                    <a:pt x="66" y="19"/>
                    <a:pt x="72" y="1"/>
                  </a:cubicBezTo>
                  <a:cubicBezTo>
                    <a:pt x="72" y="0"/>
                    <a:pt x="72" y="0"/>
                    <a:pt x="72" y="0"/>
                  </a:cubicBezTo>
                  <a:lnTo>
                    <a:pt x="73" y="0"/>
                  </a:lnTo>
                  <a:close/>
                </a:path>
              </a:pathLst>
            </a:custGeom>
            <a:solidFill>
              <a:srgbClr val="F6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" name="PA_组合 9"/>
          <p:cNvGrpSpPr/>
          <p:nvPr>
            <p:custDataLst>
              <p:tags r:id="rId1"/>
            </p:custDataLst>
          </p:nvPr>
        </p:nvGrpSpPr>
        <p:grpSpPr>
          <a:xfrm>
            <a:off x="3929308" y="539836"/>
            <a:ext cx="3792783" cy="3020178"/>
            <a:chOff x="3929308" y="539836"/>
            <a:chExt cx="3792783" cy="3020178"/>
          </a:xfrm>
        </p:grpSpPr>
        <p:sp>
          <p:nvSpPr>
            <p:cNvPr id="9" name="任意多边形: 形状 8"/>
            <p:cNvSpPr/>
            <p:nvPr/>
          </p:nvSpPr>
          <p:spPr>
            <a:xfrm>
              <a:off x="3929308" y="539836"/>
              <a:ext cx="3792783" cy="3020178"/>
            </a:xfrm>
            <a:custGeom>
              <a:avLst/>
              <a:gdLst/>
              <a:ahLst/>
              <a:cxnLst/>
              <a:rect l="0" t="0" r="0" b="0"/>
              <a:pathLst>
                <a:path w="3792783" h="3020178">
                  <a:moveTo>
                    <a:pt x="0" y="0"/>
                  </a:moveTo>
                  <a:lnTo>
                    <a:pt x="3792782" y="0"/>
                  </a:lnTo>
                  <a:lnTo>
                    <a:pt x="3792782" y="3020177"/>
                  </a:lnTo>
                  <a:lnTo>
                    <a:pt x="0" y="3020177"/>
                  </a:lnTo>
                  <a:close/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1">
                      <a:alpha val="36000"/>
                    </a:schemeClr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34" name="PA_组合 33"/>
            <p:cNvGrpSpPr/>
            <p:nvPr>
              <p:custDataLst>
                <p:tags r:id="rId5"/>
              </p:custDataLst>
            </p:nvPr>
          </p:nvGrpSpPr>
          <p:grpSpPr>
            <a:xfrm rot="17964039" flipH="1">
              <a:off x="4494148" y="541751"/>
              <a:ext cx="1157266" cy="1972925"/>
              <a:chOff x="6534030" y="2705730"/>
              <a:chExt cx="759940" cy="1388363"/>
            </a:xfrm>
          </p:grpSpPr>
          <p:sp>
            <p:nvSpPr>
              <p:cNvPr id="35" name="Freeform 59"/>
              <p:cNvSpPr>
                <a:spLocks noEditPoints="1"/>
              </p:cNvSpPr>
              <p:nvPr/>
            </p:nvSpPr>
            <p:spPr bwMode="auto">
              <a:xfrm>
                <a:off x="7087595" y="3854380"/>
                <a:ext cx="206375" cy="239713"/>
              </a:xfrm>
              <a:custGeom>
                <a:avLst/>
                <a:gdLst>
                  <a:gd name="T0" fmla="*/ 16 w 55"/>
                  <a:gd name="T1" fmla="*/ 2 h 64"/>
                  <a:gd name="T2" fmla="*/ 25 w 55"/>
                  <a:gd name="T3" fmla="*/ 63 h 64"/>
                  <a:gd name="T4" fmla="*/ 55 w 55"/>
                  <a:gd name="T5" fmla="*/ 10 h 64"/>
                  <a:gd name="T6" fmla="*/ 26 w 55"/>
                  <a:gd name="T7" fmla="*/ 59 h 64"/>
                  <a:gd name="T8" fmla="*/ 30 w 55"/>
                  <a:gd name="T9" fmla="*/ 51 h 64"/>
                  <a:gd name="T10" fmla="*/ 35 w 55"/>
                  <a:gd name="T11" fmla="*/ 47 h 64"/>
                  <a:gd name="T12" fmla="*/ 37 w 55"/>
                  <a:gd name="T13" fmla="*/ 45 h 64"/>
                  <a:gd name="T14" fmla="*/ 24 w 55"/>
                  <a:gd name="T15" fmla="*/ 56 h 64"/>
                  <a:gd name="T16" fmla="*/ 24 w 55"/>
                  <a:gd name="T17" fmla="*/ 56 h 64"/>
                  <a:gd name="T18" fmla="*/ 21 w 55"/>
                  <a:gd name="T19" fmla="*/ 51 h 64"/>
                  <a:gd name="T20" fmla="*/ 34 w 55"/>
                  <a:gd name="T21" fmla="*/ 41 h 64"/>
                  <a:gd name="T22" fmla="*/ 36 w 55"/>
                  <a:gd name="T23" fmla="*/ 35 h 64"/>
                  <a:gd name="T24" fmla="*/ 15 w 55"/>
                  <a:gd name="T25" fmla="*/ 41 h 64"/>
                  <a:gd name="T26" fmla="*/ 17 w 55"/>
                  <a:gd name="T27" fmla="*/ 45 h 64"/>
                  <a:gd name="T28" fmla="*/ 51 w 55"/>
                  <a:gd name="T29" fmla="*/ 14 h 64"/>
                  <a:gd name="T30" fmla="*/ 34 w 55"/>
                  <a:gd name="T31" fmla="*/ 30 h 64"/>
                  <a:gd name="T32" fmla="*/ 37 w 55"/>
                  <a:gd name="T33" fmla="*/ 25 h 64"/>
                  <a:gd name="T34" fmla="*/ 52 w 55"/>
                  <a:gd name="T35" fmla="*/ 13 h 64"/>
                  <a:gd name="T36" fmla="*/ 21 w 55"/>
                  <a:gd name="T37" fmla="*/ 32 h 64"/>
                  <a:gd name="T38" fmla="*/ 49 w 55"/>
                  <a:gd name="T39" fmla="*/ 8 h 64"/>
                  <a:gd name="T40" fmla="*/ 26 w 55"/>
                  <a:gd name="T41" fmla="*/ 40 h 64"/>
                  <a:gd name="T42" fmla="*/ 48 w 55"/>
                  <a:gd name="T43" fmla="*/ 26 h 64"/>
                  <a:gd name="T44" fmla="*/ 35 w 55"/>
                  <a:gd name="T45" fmla="*/ 43 h 64"/>
                  <a:gd name="T46" fmla="*/ 43 w 55"/>
                  <a:gd name="T47" fmla="*/ 35 h 64"/>
                  <a:gd name="T48" fmla="*/ 21 w 55"/>
                  <a:gd name="T49" fmla="*/ 50 h 64"/>
                  <a:gd name="T50" fmla="*/ 46 w 55"/>
                  <a:gd name="T51" fmla="*/ 30 h 64"/>
                  <a:gd name="T52" fmla="*/ 19 w 55"/>
                  <a:gd name="T53" fmla="*/ 48 h 64"/>
                  <a:gd name="T54" fmla="*/ 50 w 55"/>
                  <a:gd name="T55" fmla="*/ 7 h 64"/>
                  <a:gd name="T56" fmla="*/ 16 w 55"/>
                  <a:gd name="T57" fmla="*/ 31 h 64"/>
                  <a:gd name="T58" fmla="*/ 48 w 55"/>
                  <a:gd name="T59" fmla="*/ 5 h 64"/>
                  <a:gd name="T60" fmla="*/ 12 w 55"/>
                  <a:gd name="T61" fmla="*/ 35 h 64"/>
                  <a:gd name="T62" fmla="*/ 24 w 55"/>
                  <a:gd name="T63" fmla="*/ 20 h 64"/>
                  <a:gd name="T64" fmla="*/ 20 w 55"/>
                  <a:gd name="T65" fmla="*/ 18 h 64"/>
                  <a:gd name="T66" fmla="*/ 8 w 55"/>
                  <a:gd name="T67" fmla="*/ 27 h 64"/>
                  <a:gd name="T68" fmla="*/ 15 w 55"/>
                  <a:gd name="T69" fmla="*/ 19 h 64"/>
                  <a:gd name="T70" fmla="*/ 13 w 55"/>
                  <a:gd name="T71" fmla="*/ 15 h 64"/>
                  <a:gd name="T72" fmla="*/ 5 w 55"/>
                  <a:gd name="T73" fmla="*/ 19 h 64"/>
                  <a:gd name="T74" fmla="*/ 5 w 55"/>
                  <a:gd name="T75" fmla="*/ 15 h 64"/>
                  <a:gd name="T76" fmla="*/ 16 w 55"/>
                  <a:gd name="T77" fmla="*/ 8 h 64"/>
                  <a:gd name="T78" fmla="*/ 22 w 55"/>
                  <a:gd name="T79" fmla="*/ 12 h 64"/>
                  <a:gd name="T80" fmla="*/ 20 w 55"/>
                  <a:gd name="T81" fmla="*/ 10 h 64"/>
                  <a:gd name="T82" fmla="*/ 10 w 55"/>
                  <a:gd name="T83" fmla="*/ 24 h 64"/>
                  <a:gd name="T84" fmla="*/ 25 w 55"/>
                  <a:gd name="T85" fmla="*/ 19 h 64"/>
                  <a:gd name="T86" fmla="*/ 25 w 55"/>
                  <a:gd name="T87" fmla="*/ 20 h 64"/>
                  <a:gd name="T88" fmla="*/ 22 w 55"/>
                  <a:gd name="T89" fmla="*/ 26 h 64"/>
                  <a:gd name="T90" fmla="*/ 25 w 55"/>
                  <a:gd name="T91" fmla="*/ 20 h 64"/>
                  <a:gd name="T92" fmla="*/ 35 w 55"/>
                  <a:gd name="T93" fmla="*/ 14 h 64"/>
                  <a:gd name="T94" fmla="*/ 28 w 55"/>
                  <a:gd name="T95" fmla="*/ 22 h 64"/>
                  <a:gd name="T96" fmla="*/ 36 w 55"/>
                  <a:gd name="T97" fmla="*/ 15 h 64"/>
                  <a:gd name="T98" fmla="*/ 46 w 55"/>
                  <a:gd name="T99" fmla="*/ 7 h 64"/>
                  <a:gd name="T100" fmla="*/ 30 w 55"/>
                  <a:gd name="T101" fmla="*/ 20 h 64"/>
                  <a:gd name="T102" fmla="*/ 35 w 55"/>
                  <a:gd name="T103" fmla="*/ 13 h 64"/>
                  <a:gd name="T104" fmla="*/ 40 w 55"/>
                  <a:gd name="T105" fmla="*/ 6 h 64"/>
                  <a:gd name="T106" fmla="*/ 5 w 55"/>
                  <a:gd name="T107" fmla="*/ 19 h 64"/>
                  <a:gd name="T108" fmla="*/ 5 w 55"/>
                  <a:gd name="T109" fmla="*/ 16 h 64"/>
                  <a:gd name="T110" fmla="*/ 18 w 55"/>
                  <a:gd name="T111" fmla="*/ 6 h 64"/>
                  <a:gd name="T112" fmla="*/ 13 w 55"/>
                  <a:gd name="T113" fmla="*/ 36 h 64"/>
                  <a:gd name="T114" fmla="*/ 34 w 55"/>
                  <a:gd name="T115" fmla="*/ 26 h 64"/>
                  <a:gd name="T116" fmla="*/ 15 w 55"/>
                  <a:gd name="T117" fmla="*/ 41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55" h="64">
                    <a:moveTo>
                      <a:pt x="55" y="10"/>
                    </a:moveTo>
                    <a:cubicBezTo>
                      <a:pt x="54" y="4"/>
                      <a:pt x="48" y="1"/>
                      <a:pt x="42" y="2"/>
                    </a:cubicBezTo>
                    <a:cubicBezTo>
                      <a:pt x="35" y="4"/>
                      <a:pt x="31" y="11"/>
                      <a:pt x="27" y="17"/>
                    </a:cubicBezTo>
                    <a:cubicBezTo>
                      <a:pt x="25" y="12"/>
                      <a:pt x="22" y="5"/>
                      <a:pt x="16" y="2"/>
                    </a:cubicBezTo>
                    <a:cubicBezTo>
                      <a:pt x="10" y="0"/>
                      <a:pt x="4" y="3"/>
                      <a:pt x="2" y="8"/>
                    </a:cubicBezTo>
                    <a:cubicBezTo>
                      <a:pt x="0" y="15"/>
                      <a:pt x="3" y="24"/>
                      <a:pt x="6" y="30"/>
                    </a:cubicBezTo>
                    <a:cubicBezTo>
                      <a:pt x="12" y="42"/>
                      <a:pt x="18" y="52"/>
                      <a:pt x="25" y="62"/>
                    </a:cubicBezTo>
                    <a:cubicBezTo>
                      <a:pt x="25" y="63"/>
                      <a:pt x="25" y="63"/>
                      <a:pt x="25" y="63"/>
                    </a:cubicBezTo>
                    <a:cubicBezTo>
                      <a:pt x="26" y="64"/>
                      <a:pt x="27" y="63"/>
                      <a:pt x="27" y="63"/>
                    </a:cubicBezTo>
                    <a:cubicBezTo>
                      <a:pt x="27" y="63"/>
                      <a:pt x="27" y="63"/>
                      <a:pt x="27" y="63"/>
                    </a:cubicBezTo>
                    <a:cubicBezTo>
                      <a:pt x="35" y="53"/>
                      <a:pt x="43" y="42"/>
                      <a:pt x="49" y="31"/>
                    </a:cubicBezTo>
                    <a:cubicBezTo>
                      <a:pt x="52" y="24"/>
                      <a:pt x="55" y="17"/>
                      <a:pt x="55" y="10"/>
                    </a:cubicBezTo>
                    <a:close/>
                    <a:moveTo>
                      <a:pt x="26" y="59"/>
                    </a:moveTo>
                    <a:cubicBezTo>
                      <a:pt x="26" y="59"/>
                      <a:pt x="26" y="59"/>
                      <a:pt x="26" y="59"/>
                    </a:cubicBezTo>
                    <a:cubicBezTo>
                      <a:pt x="27" y="58"/>
                      <a:pt x="29" y="56"/>
                      <a:pt x="30" y="55"/>
                    </a:cubicBezTo>
                    <a:cubicBezTo>
                      <a:pt x="29" y="56"/>
                      <a:pt x="27" y="58"/>
                      <a:pt x="26" y="59"/>
                    </a:cubicBezTo>
                    <a:close/>
                    <a:moveTo>
                      <a:pt x="24" y="56"/>
                    </a:moveTo>
                    <a:cubicBezTo>
                      <a:pt x="25" y="55"/>
                      <a:pt x="26" y="54"/>
                      <a:pt x="26" y="54"/>
                    </a:cubicBezTo>
                    <a:cubicBezTo>
                      <a:pt x="28" y="53"/>
                      <a:pt x="29" y="52"/>
                      <a:pt x="30" y="51"/>
                    </a:cubicBezTo>
                    <a:cubicBezTo>
                      <a:pt x="30" y="51"/>
                      <a:pt x="30" y="51"/>
                      <a:pt x="30" y="51"/>
                    </a:cubicBezTo>
                    <a:cubicBezTo>
                      <a:pt x="28" y="52"/>
                      <a:pt x="27" y="54"/>
                      <a:pt x="25" y="55"/>
                    </a:cubicBezTo>
                    <a:cubicBezTo>
                      <a:pt x="25" y="56"/>
                      <a:pt x="24" y="56"/>
                      <a:pt x="24" y="56"/>
                    </a:cubicBezTo>
                    <a:cubicBezTo>
                      <a:pt x="24" y="56"/>
                      <a:pt x="24" y="56"/>
                      <a:pt x="24" y="56"/>
                    </a:cubicBezTo>
                    <a:close/>
                    <a:moveTo>
                      <a:pt x="35" y="47"/>
                    </a:moveTo>
                    <a:cubicBezTo>
                      <a:pt x="32" y="50"/>
                      <a:pt x="29" y="55"/>
                      <a:pt x="26" y="58"/>
                    </a:cubicBezTo>
                    <a:cubicBezTo>
                      <a:pt x="25" y="58"/>
                      <a:pt x="25" y="57"/>
                      <a:pt x="24" y="56"/>
                    </a:cubicBezTo>
                    <a:cubicBezTo>
                      <a:pt x="28" y="54"/>
                      <a:pt x="31" y="50"/>
                      <a:pt x="35" y="47"/>
                    </a:cubicBezTo>
                    <a:close/>
                    <a:moveTo>
                      <a:pt x="37" y="45"/>
                    </a:moveTo>
                    <a:cubicBezTo>
                      <a:pt x="36" y="46"/>
                      <a:pt x="36" y="46"/>
                      <a:pt x="35" y="46"/>
                    </a:cubicBezTo>
                    <a:cubicBezTo>
                      <a:pt x="36" y="46"/>
                      <a:pt x="37" y="45"/>
                      <a:pt x="37" y="44"/>
                    </a:cubicBezTo>
                    <a:cubicBezTo>
                      <a:pt x="37" y="44"/>
                      <a:pt x="37" y="45"/>
                      <a:pt x="37" y="45"/>
                    </a:cubicBezTo>
                    <a:close/>
                    <a:moveTo>
                      <a:pt x="24" y="56"/>
                    </a:moveTo>
                    <a:cubicBezTo>
                      <a:pt x="23" y="55"/>
                      <a:pt x="23" y="54"/>
                      <a:pt x="22" y="53"/>
                    </a:cubicBezTo>
                    <a:cubicBezTo>
                      <a:pt x="28" y="49"/>
                      <a:pt x="34" y="46"/>
                      <a:pt x="39" y="41"/>
                    </a:cubicBezTo>
                    <a:cubicBezTo>
                      <a:pt x="39" y="41"/>
                      <a:pt x="39" y="41"/>
                      <a:pt x="39" y="41"/>
                    </a:cubicBezTo>
                    <a:cubicBezTo>
                      <a:pt x="34" y="46"/>
                      <a:pt x="29" y="51"/>
                      <a:pt x="24" y="56"/>
                    </a:cubicBezTo>
                    <a:close/>
                    <a:moveTo>
                      <a:pt x="21" y="51"/>
                    </a:moveTo>
                    <a:cubicBezTo>
                      <a:pt x="24" y="50"/>
                      <a:pt x="26" y="49"/>
                      <a:pt x="29" y="47"/>
                    </a:cubicBezTo>
                    <a:cubicBezTo>
                      <a:pt x="26" y="49"/>
                      <a:pt x="24" y="51"/>
                      <a:pt x="22" y="53"/>
                    </a:cubicBezTo>
                    <a:cubicBezTo>
                      <a:pt x="22" y="52"/>
                      <a:pt x="21" y="52"/>
                      <a:pt x="21" y="51"/>
                    </a:cubicBezTo>
                    <a:close/>
                    <a:moveTo>
                      <a:pt x="19" y="48"/>
                    </a:moveTo>
                    <a:cubicBezTo>
                      <a:pt x="28" y="46"/>
                      <a:pt x="35" y="39"/>
                      <a:pt x="42" y="34"/>
                    </a:cubicBezTo>
                    <a:cubicBezTo>
                      <a:pt x="42" y="34"/>
                      <a:pt x="42" y="34"/>
                      <a:pt x="42" y="34"/>
                    </a:cubicBezTo>
                    <a:cubicBezTo>
                      <a:pt x="40" y="36"/>
                      <a:pt x="37" y="39"/>
                      <a:pt x="34" y="41"/>
                    </a:cubicBezTo>
                    <a:cubicBezTo>
                      <a:pt x="29" y="44"/>
                      <a:pt x="25" y="47"/>
                      <a:pt x="21" y="50"/>
                    </a:cubicBezTo>
                    <a:cubicBezTo>
                      <a:pt x="20" y="50"/>
                      <a:pt x="20" y="49"/>
                      <a:pt x="19" y="48"/>
                    </a:cubicBezTo>
                    <a:close/>
                    <a:moveTo>
                      <a:pt x="18" y="46"/>
                    </a:moveTo>
                    <a:cubicBezTo>
                      <a:pt x="24" y="43"/>
                      <a:pt x="30" y="39"/>
                      <a:pt x="36" y="35"/>
                    </a:cubicBezTo>
                    <a:cubicBezTo>
                      <a:pt x="38" y="34"/>
                      <a:pt x="40" y="33"/>
                      <a:pt x="42" y="31"/>
                    </a:cubicBezTo>
                    <a:cubicBezTo>
                      <a:pt x="34" y="37"/>
                      <a:pt x="25" y="41"/>
                      <a:pt x="19" y="47"/>
                    </a:cubicBezTo>
                    <a:cubicBezTo>
                      <a:pt x="18" y="47"/>
                      <a:pt x="18" y="46"/>
                      <a:pt x="18" y="46"/>
                    </a:cubicBezTo>
                    <a:close/>
                    <a:moveTo>
                      <a:pt x="15" y="41"/>
                    </a:moveTo>
                    <a:cubicBezTo>
                      <a:pt x="15" y="41"/>
                      <a:pt x="16" y="41"/>
                      <a:pt x="16" y="41"/>
                    </a:cubicBezTo>
                    <a:cubicBezTo>
                      <a:pt x="22" y="38"/>
                      <a:pt x="28" y="34"/>
                      <a:pt x="34" y="31"/>
                    </a:cubicBezTo>
                    <a:cubicBezTo>
                      <a:pt x="34" y="31"/>
                      <a:pt x="34" y="31"/>
                      <a:pt x="33" y="32"/>
                    </a:cubicBezTo>
                    <a:cubicBezTo>
                      <a:pt x="28" y="36"/>
                      <a:pt x="22" y="40"/>
                      <a:pt x="17" y="45"/>
                    </a:cubicBezTo>
                    <a:cubicBezTo>
                      <a:pt x="16" y="44"/>
                      <a:pt x="16" y="42"/>
                      <a:pt x="15" y="41"/>
                    </a:cubicBezTo>
                    <a:close/>
                    <a:moveTo>
                      <a:pt x="39" y="23"/>
                    </a:moveTo>
                    <a:cubicBezTo>
                      <a:pt x="42" y="20"/>
                      <a:pt x="46" y="17"/>
                      <a:pt x="50" y="15"/>
                    </a:cubicBezTo>
                    <a:cubicBezTo>
                      <a:pt x="50" y="15"/>
                      <a:pt x="51" y="14"/>
                      <a:pt x="51" y="14"/>
                    </a:cubicBezTo>
                    <a:cubicBezTo>
                      <a:pt x="51" y="14"/>
                      <a:pt x="51" y="14"/>
                      <a:pt x="52" y="14"/>
                    </a:cubicBezTo>
                    <a:cubicBezTo>
                      <a:pt x="52" y="15"/>
                      <a:pt x="51" y="16"/>
                      <a:pt x="51" y="17"/>
                    </a:cubicBezTo>
                    <a:cubicBezTo>
                      <a:pt x="51" y="17"/>
                      <a:pt x="51" y="17"/>
                      <a:pt x="51" y="18"/>
                    </a:cubicBezTo>
                    <a:cubicBezTo>
                      <a:pt x="45" y="21"/>
                      <a:pt x="40" y="27"/>
                      <a:pt x="34" y="30"/>
                    </a:cubicBezTo>
                    <a:cubicBezTo>
                      <a:pt x="30" y="32"/>
                      <a:pt x="27" y="35"/>
                      <a:pt x="23" y="37"/>
                    </a:cubicBezTo>
                    <a:cubicBezTo>
                      <a:pt x="22" y="38"/>
                      <a:pt x="20" y="38"/>
                      <a:pt x="18" y="39"/>
                    </a:cubicBezTo>
                    <a:cubicBezTo>
                      <a:pt x="15" y="41"/>
                      <a:pt x="19" y="39"/>
                      <a:pt x="19" y="38"/>
                    </a:cubicBezTo>
                    <a:cubicBezTo>
                      <a:pt x="25" y="33"/>
                      <a:pt x="31" y="30"/>
                      <a:pt x="37" y="25"/>
                    </a:cubicBezTo>
                    <a:cubicBezTo>
                      <a:pt x="38" y="24"/>
                      <a:pt x="38" y="24"/>
                      <a:pt x="39" y="23"/>
                    </a:cubicBezTo>
                    <a:close/>
                    <a:moveTo>
                      <a:pt x="50" y="7"/>
                    </a:moveTo>
                    <a:cubicBezTo>
                      <a:pt x="51" y="9"/>
                      <a:pt x="52" y="11"/>
                      <a:pt x="52" y="13"/>
                    </a:cubicBezTo>
                    <a:cubicBezTo>
                      <a:pt x="52" y="13"/>
                      <a:pt x="52" y="13"/>
                      <a:pt x="52" y="13"/>
                    </a:cubicBezTo>
                    <a:cubicBezTo>
                      <a:pt x="47" y="15"/>
                      <a:pt x="44" y="18"/>
                      <a:pt x="40" y="21"/>
                    </a:cubicBezTo>
                    <a:cubicBezTo>
                      <a:pt x="36" y="24"/>
                      <a:pt x="32" y="27"/>
                      <a:pt x="27" y="30"/>
                    </a:cubicBezTo>
                    <a:cubicBezTo>
                      <a:pt x="24" y="31"/>
                      <a:pt x="21" y="33"/>
                      <a:pt x="18" y="35"/>
                    </a:cubicBezTo>
                    <a:cubicBezTo>
                      <a:pt x="19" y="34"/>
                      <a:pt x="20" y="33"/>
                      <a:pt x="21" y="32"/>
                    </a:cubicBezTo>
                    <a:cubicBezTo>
                      <a:pt x="31" y="24"/>
                      <a:pt x="43" y="18"/>
                      <a:pt x="50" y="7"/>
                    </a:cubicBezTo>
                    <a:close/>
                    <a:moveTo>
                      <a:pt x="31" y="24"/>
                    </a:moveTo>
                    <a:cubicBezTo>
                      <a:pt x="35" y="21"/>
                      <a:pt x="38" y="18"/>
                      <a:pt x="41" y="16"/>
                    </a:cubicBezTo>
                    <a:cubicBezTo>
                      <a:pt x="44" y="13"/>
                      <a:pt x="47" y="10"/>
                      <a:pt x="49" y="8"/>
                    </a:cubicBezTo>
                    <a:cubicBezTo>
                      <a:pt x="45" y="14"/>
                      <a:pt x="38" y="19"/>
                      <a:pt x="31" y="24"/>
                    </a:cubicBezTo>
                    <a:close/>
                    <a:moveTo>
                      <a:pt x="48" y="26"/>
                    </a:moveTo>
                    <a:cubicBezTo>
                      <a:pt x="44" y="30"/>
                      <a:pt x="39" y="32"/>
                      <a:pt x="34" y="35"/>
                    </a:cubicBezTo>
                    <a:cubicBezTo>
                      <a:pt x="32" y="37"/>
                      <a:pt x="29" y="39"/>
                      <a:pt x="26" y="40"/>
                    </a:cubicBezTo>
                    <a:cubicBezTo>
                      <a:pt x="24" y="42"/>
                      <a:pt x="20" y="43"/>
                      <a:pt x="19" y="45"/>
                    </a:cubicBezTo>
                    <a:cubicBezTo>
                      <a:pt x="24" y="40"/>
                      <a:pt x="29" y="35"/>
                      <a:pt x="35" y="31"/>
                    </a:cubicBezTo>
                    <a:cubicBezTo>
                      <a:pt x="40" y="27"/>
                      <a:pt x="45" y="23"/>
                      <a:pt x="51" y="19"/>
                    </a:cubicBezTo>
                    <a:cubicBezTo>
                      <a:pt x="50" y="21"/>
                      <a:pt x="49" y="24"/>
                      <a:pt x="48" y="26"/>
                    </a:cubicBezTo>
                    <a:close/>
                    <a:moveTo>
                      <a:pt x="40" y="39"/>
                    </a:moveTo>
                    <a:cubicBezTo>
                      <a:pt x="37" y="42"/>
                      <a:pt x="34" y="45"/>
                      <a:pt x="30" y="47"/>
                    </a:cubicBezTo>
                    <a:cubicBezTo>
                      <a:pt x="29" y="48"/>
                      <a:pt x="28" y="48"/>
                      <a:pt x="28" y="49"/>
                    </a:cubicBezTo>
                    <a:cubicBezTo>
                      <a:pt x="30" y="47"/>
                      <a:pt x="32" y="45"/>
                      <a:pt x="35" y="43"/>
                    </a:cubicBezTo>
                    <a:cubicBezTo>
                      <a:pt x="37" y="41"/>
                      <a:pt x="39" y="39"/>
                      <a:pt x="42" y="37"/>
                    </a:cubicBezTo>
                    <a:cubicBezTo>
                      <a:pt x="41" y="38"/>
                      <a:pt x="41" y="39"/>
                      <a:pt x="40" y="39"/>
                    </a:cubicBezTo>
                    <a:close/>
                    <a:moveTo>
                      <a:pt x="43" y="35"/>
                    </a:moveTo>
                    <a:cubicBezTo>
                      <a:pt x="43" y="35"/>
                      <a:pt x="43" y="35"/>
                      <a:pt x="43" y="35"/>
                    </a:cubicBezTo>
                    <a:cubicBezTo>
                      <a:pt x="43" y="35"/>
                      <a:pt x="42" y="35"/>
                      <a:pt x="42" y="36"/>
                    </a:cubicBezTo>
                    <a:cubicBezTo>
                      <a:pt x="39" y="38"/>
                      <a:pt x="37" y="40"/>
                      <a:pt x="34" y="42"/>
                    </a:cubicBezTo>
                    <a:cubicBezTo>
                      <a:pt x="32" y="44"/>
                      <a:pt x="29" y="46"/>
                      <a:pt x="26" y="48"/>
                    </a:cubicBezTo>
                    <a:cubicBezTo>
                      <a:pt x="25" y="49"/>
                      <a:pt x="23" y="50"/>
                      <a:pt x="21" y="50"/>
                    </a:cubicBezTo>
                    <a:cubicBezTo>
                      <a:pt x="22" y="50"/>
                      <a:pt x="25" y="48"/>
                      <a:pt x="26" y="47"/>
                    </a:cubicBezTo>
                    <a:cubicBezTo>
                      <a:pt x="33" y="42"/>
                      <a:pt x="39" y="38"/>
                      <a:pt x="45" y="32"/>
                    </a:cubicBezTo>
                    <a:cubicBezTo>
                      <a:pt x="44" y="33"/>
                      <a:pt x="44" y="34"/>
                      <a:pt x="43" y="35"/>
                    </a:cubicBezTo>
                    <a:close/>
                    <a:moveTo>
                      <a:pt x="46" y="30"/>
                    </a:moveTo>
                    <a:cubicBezTo>
                      <a:pt x="46" y="30"/>
                      <a:pt x="45" y="30"/>
                      <a:pt x="45" y="30"/>
                    </a:cubicBezTo>
                    <a:cubicBezTo>
                      <a:pt x="40" y="34"/>
                      <a:pt x="36" y="38"/>
                      <a:pt x="31" y="41"/>
                    </a:cubicBezTo>
                    <a:cubicBezTo>
                      <a:pt x="29" y="43"/>
                      <a:pt x="26" y="45"/>
                      <a:pt x="24" y="46"/>
                    </a:cubicBezTo>
                    <a:cubicBezTo>
                      <a:pt x="24" y="46"/>
                      <a:pt x="19" y="48"/>
                      <a:pt x="19" y="48"/>
                    </a:cubicBezTo>
                    <a:cubicBezTo>
                      <a:pt x="20" y="46"/>
                      <a:pt x="22" y="45"/>
                      <a:pt x="23" y="44"/>
                    </a:cubicBezTo>
                    <a:cubicBezTo>
                      <a:pt x="31" y="38"/>
                      <a:pt x="40" y="35"/>
                      <a:pt x="47" y="28"/>
                    </a:cubicBezTo>
                    <a:cubicBezTo>
                      <a:pt x="46" y="29"/>
                      <a:pt x="46" y="30"/>
                      <a:pt x="46" y="30"/>
                    </a:cubicBezTo>
                    <a:close/>
                    <a:moveTo>
                      <a:pt x="50" y="7"/>
                    </a:moveTo>
                    <a:cubicBezTo>
                      <a:pt x="43" y="12"/>
                      <a:pt x="37" y="18"/>
                      <a:pt x="30" y="24"/>
                    </a:cubicBezTo>
                    <a:cubicBezTo>
                      <a:pt x="26" y="27"/>
                      <a:pt x="22" y="30"/>
                      <a:pt x="18" y="32"/>
                    </a:cubicBezTo>
                    <a:cubicBezTo>
                      <a:pt x="17" y="33"/>
                      <a:pt x="15" y="34"/>
                      <a:pt x="13" y="35"/>
                    </a:cubicBezTo>
                    <a:cubicBezTo>
                      <a:pt x="14" y="35"/>
                      <a:pt x="15" y="32"/>
                      <a:pt x="16" y="31"/>
                    </a:cubicBezTo>
                    <a:cubicBezTo>
                      <a:pt x="17" y="31"/>
                      <a:pt x="17" y="31"/>
                      <a:pt x="17" y="31"/>
                    </a:cubicBezTo>
                    <a:cubicBezTo>
                      <a:pt x="19" y="30"/>
                      <a:pt x="20" y="28"/>
                      <a:pt x="22" y="27"/>
                    </a:cubicBezTo>
                    <a:cubicBezTo>
                      <a:pt x="27" y="23"/>
                      <a:pt x="31" y="20"/>
                      <a:pt x="36" y="17"/>
                    </a:cubicBezTo>
                    <a:cubicBezTo>
                      <a:pt x="41" y="14"/>
                      <a:pt x="45" y="11"/>
                      <a:pt x="48" y="5"/>
                    </a:cubicBezTo>
                    <a:cubicBezTo>
                      <a:pt x="49" y="5"/>
                      <a:pt x="49" y="6"/>
                      <a:pt x="50" y="7"/>
                    </a:cubicBezTo>
                    <a:close/>
                    <a:moveTo>
                      <a:pt x="12" y="34"/>
                    </a:moveTo>
                    <a:cubicBezTo>
                      <a:pt x="12" y="34"/>
                      <a:pt x="13" y="34"/>
                      <a:pt x="14" y="33"/>
                    </a:cubicBezTo>
                    <a:cubicBezTo>
                      <a:pt x="13" y="34"/>
                      <a:pt x="13" y="34"/>
                      <a:pt x="12" y="35"/>
                    </a:cubicBezTo>
                    <a:cubicBezTo>
                      <a:pt x="12" y="35"/>
                      <a:pt x="12" y="35"/>
                      <a:pt x="12" y="34"/>
                    </a:cubicBezTo>
                    <a:close/>
                    <a:moveTo>
                      <a:pt x="9" y="30"/>
                    </a:moveTo>
                    <a:cubicBezTo>
                      <a:pt x="12" y="29"/>
                      <a:pt x="15" y="27"/>
                      <a:pt x="17" y="25"/>
                    </a:cubicBezTo>
                    <a:cubicBezTo>
                      <a:pt x="19" y="23"/>
                      <a:pt x="23" y="22"/>
                      <a:pt x="24" y="20"/>
                    </a:cubicBezTo>
                    <a:cubicBezTo>
                      <a:pt x="20" y="25"/>
                      <a:pt x="15" y="28"/>
                      <a:pt x="11" y="33"/>
                    </a:cubicBezTo>
                    <a:cubicBezTo>
                      <a:pt x="11" y="32"/>
                      <a:pt x="10" y="31"/>
                      <a:pt x="9" y="30"/>
                    </a:cubicBezTo>
                    <a:close/>
                    <a:moveTo>
                      <a:pt x="8" y="27"/>
                    </a:moveTo>
                    <a:cubicBezTo>
                      <a:pt x="13" y="25"/>
                      <a:pt x="16" y="21"/>
                      <a:pt x="20" y="18"/>
                    </a:cubicBezTo>
                    <a:cubicBezTo>
                      <a:pt x="21" y="17"/>
                      <a:pt x="24" y="15"/>
                      <a:pt x="21" y="18"/>
                    </a:cubicBezTo>
                    <a:cubicBezTo>
                      <a:pt x="20" y="19"/>
                      <a:pt x="19" y="20"/>
                      <a:pt x="18" y="21"/>
                    </a:cubicBezTo>
                    <a:cubicBezTo>
                      <a:pt x="15" y="24"/>
                      <a:pt x="12" y="27"/>
                      <a:pt x="9" y="30"/>
                    </a:cubicBezTo>
                    <a:cubicBezTo>
                      <a:pt x="9" y="29"/>
                      <a:pt x="8" y="28"/>
                      <a:pt x="8" y="27"/>
                    </a:cubicBezTo>
                    <a:close/>
                    <a:moveTo>
                      <a:pt x="6" y="23"/>
                    </a:moveTo>
                    <a:cubicBezTo>
                      <a:pt x="11" y="20"/>
                      <a:pt x="15" y="17"/>
                      <a:pt x="20" y="14"/>
                    </a:cubicBezTo>
                    <a:cubicBezTo>
                      <a:pt x="23" y="12"/>
                      <a:pt x="19" y="16"/>
                      <a:pt x="19" y="16"/>
                    </a:cubicBezTo>
                    <a:cubicBezTo>
                      <a:pt x="17" y="17"/>
                      <a:pt x="16" y="18"/>
                      <a:pt x="15" y="19"/>
                    </a:cubicBezTo>
                    <a:cubicBezTo>
                      <a:pt x="12" y="21"/>
                      <a:pt x="10" y="24"/>
                      <a:pt x="8" y="26"/>
                    </a:cubicBezTo>
                    <a:cubicBezTo>
                      <a:pt x="7" y="25"/>
                      <a:pt x="7" y="24"/>
                      <a:pt x="6" y="23"/>
                    </a:cubicBezTo>
                    <a:close/>
                    <a:moveTo>
                      <a:pt x="5" y="19"/>
                    </a:moveTo>
                    <a:cubicBezTo>
                      <a:pt x="8" y="18"/>
                      <a:pt x="10" y="17"/>
                      <a:pt x="13" y="15"/>
                    </a:cubicBezTo>
                    <a:cubicBezTo>
                      <a:pt x="14" y="14"/>
                      <a:pt x="15" y="13"/>
                      <a:pt x="17" y="12"/>
                    </a:cubicBezTo>
                    <a:cubicBezTo>
                      <a:pt x="18" y="11"/>
                      <a:pt x="21" y="8"/>
                      <a:pt x="18" y="12"/>
                    </a:cubicBezTo>
                    <a:cubicBezTo>
                      <a:pt x="15" y="16"/>
                      <a:pt x="10" y="19"/>
                      <a:pt x="6" y="22"/>
                    </a:cubicBezTo>
                    <a:cubicBezTo>
                      <a:pt x="6" y="21"/>
                      <a:pt x="6" y="20"/>
                      <a:pt x="5" y="19"/>
                    </a:cubicBezTo>
                    <a:close/>
                    <a:moveTo>
                      <a:pt x="5" y="12"/>
                    </a:moveTo>
                    <a:cubicBezTo>
                      <a:pt x="6" y="11"/>
                      <a:pt x="8" y="10"/>
                      <a:pt x="9" y="9"/>
                    </a:cubicBezTo>
                    <a:cubicBezTo>
                      <a:pt x="12" y="7"/>
                      <a:pt x="16" y="4"/>
                      <a:pt x="12" y="9"/>
                    </a:cubicBezTo>
                    <a:cubicBezTo>
                      <a:pt x="9" y="11"/>
                      <a:pt x="7" y="13"/>
                      <a:pt x="5" y="15"/>
                    </a:cubicBezTo>
                    <a:cubicBezTo>
                      <a:pt x="5" y="14"/>
                      <a:pt x="5" y="13"/>
                      <a:pt x="5" y="12"/>
                    </a:cubicBezTo>
                    <a:close/>
                    <a:moveTo>
                      <a:pt x="5" y="18"/>
                    </a:moveTo>
                    <a:cubicBezTo>
                      <a:pt x="5" y="17"/>
                      <a:pt x="5" y="17"/>
                      <a:pt x="5" y="16"/>
                    </a:cubicBezTo>
                    <a:cubicBezTo>
                      <a:pt x="9" y="14"/>
                      <a:pt x="12" y="11"/>
                      <a:pt x="16" y="8"/>
                    </a:cubicBezTo>
                    <a:cubicBezTo>
                      <a:pt x="19" y="6"/>
                      <a:pt x="13" y="12"/>
                      <a:pt x="13" y="12"/>
                    </a:cubicBezTo>
                    <a:cubicBezTo>
                      <a:pt x="10" y="15"/>
                      <a:pt x="8" y="17"/>
                      <a:pt x="5" y="18"/>
                    </a:cubicBezTo>
                    <a:cubicBezTo>
                      <a:pt x="5" y="18"/>
                      <a:pt x="5" y="18"/>
                      <a:pt x="5" y="18"/>
                    </a:cubicBezTo>
                    <a:close/>
                    <a:moveTo>
                      <a:pt x="22" y="12"/>
                    </a:moveTo>
                    <a:cubicBezTo>
                      <a:pt x="19" y="14"/>
                      <a:pt x="17" y="15"/>
                      <a:pt x="15" y="17"/>
                    </a:cubicBezTo>
                    <a:cubicBezTo>
                      <a:pt x="12" y="19"/>
                      <a:pt x="9" y="21"/>
                      <a:pt x="6" y="23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11" y="18"/>
                      <a:pt x="17" y="15"/>
                      <a:pt x="20" y="10"/>
                    </a:cubicBezTo>
                    <a:cubicBezTo>
                      <a:pt x="21" y="11"/>
                      <a:pt x="22" y="12"/>
                      <a:pt x="22" y="12"/>
                    </a:cubicBezTo>
                    <a:close/>
                    <a:moveTo>
                      <a:pt x="24" y="16"/>
                    </a:moveTo>
                    <a:cubicBezTo>
                      <a:pt x="18" y="18"/>
                      <a:pt x="15" y="22"/>
                      <a:pt x="11" y="25"/>
                    </a:cubicBezTo>
                    <a:cubicBezTo>
                      <a:pt x="10" y="25"/>
                      <a:pt x="7" y="27"/>
                      <a:pt x="10" y="24"/>
                    </a:cubicBezTo>
                    <a:cubicBezTo>
                      <a:pt x="11" y="23"/>
                      <a:pt x="13" y="22"/>
                      <a:pt x="14" y="21"/>
                    </a:cubicBezTo>
                    <a:cubicBezTo>
                      <a:pt x="17" y="18"/>
                      <a:pt x="20" y="16"/>
                      <a:pt x="22" y="13"/>
                    </a:cubicBezTo>
                    <a:cubicBezTo>
                      <a:pt x="23" y="14"/>
                      <a:pt x="23" y="15"/>
                      <a:pt x="24" y="16"/>
                    </a:cubicBezTo>
                    <a:close/>
                    <a:moveTo>
                      <a:pt x="25" y="19"/>
                    </a:moveTo>
                    <a:cubicBezTo>
                      <a:pt x="20" y="22"/>
                      <a:pt x="15" y="26"/>
                      <a:pt x="10" y="29"/>
                    </a:cubicBezTo>
                    <a:cubicBezTo>
                      <a:pt x="15" y="26"/>
                      <a:pt x="20" y="21"/>
                      <a:pt x="24" y="16"/>
                    </a:cubicBezTo>
                    <a:cubicBezTo>
                      <a:pt x="24" y="17"/>
                      <a:pt x="25" y="18"/>
                      <a:pt x="25" y="19"/>
                    </a:cubicBezTo>
                    <a:close/>
                    <a:moveTo>
                      <a:pt x="25" y="20"/>
                    </a:moveTo>
                    <a:cubicBezTo>
                      <a:pt x="26" y="21"/>
                      <a:pt x="26" y="21"/>
                      <a:pt x="26" y="21"/>
                    </a:cubicBezTo>
                    <a:cubicBezTo>
                      <a:pt x="26" y="21"/>
                      <a:pt x="27" y="21"/>
                      <a:pt x="27" y="21"/>
                    </a:cubicBezTo>
                    <a:cubicBezTo>
                      <a:pt x="26" y="22"/>
                      <a:pt x="25" y="23"/>
                      <a:pt x="24" y="24"/>
                    </a:cubicBezTo>
                    <a:cubicBezTo>
                      <a:pt x="23" y="25"/>
                      <a:pt x="22" y="25"/>
                      <a:pt x="22" y="26"/>
                    </a:cubicBezTo>
                    <a:cubicBezTo>
                      <a:pt x="20" y="28"/>
                      <a:pt x="18" y="29"/>
                      <a:pt x="16" y="31"/>
                    </a:cubicBezTo>
                    <a:cubicBezTo>
                      <a:pt x="15" y="31"/>
                      <a:pt x="15" y="32"/>
                      <a:pt x="14" y="32"/>
                    </a:cubicBezTo>
                    <a:cubicBezTo>
                      <a:pt x="13" y="33"/>
                      <a:pt x="11" y="35"/>
                      <a:pt x="13" y="32"/>
                    </a:cubicBezTo>
                    <a:cubicBezTo>
                      <a:pt x="17" y="28"/>
                      <a:pt x="21" y="24"/>
                      <a:pt x="25" y="20"/>
                    </a:cubicBezTo>
                    <a:cubicBezTo>
                      <a:pt x="25" y="20"/>
                      <a:pt x="25" y="20"/>
                      <a:pt x="25" y="20"/>
                    </a:cubicBezTo>
                    <a:close/>
                    <a:moveTo>
                      <a:pt x="31" y="16"/>
                    </a:moveTo>
                    <a:cubicBezTo>
                      <a:pt x="34" y="14"/>
                      <a:pt x="37" y="12"/>
                      <a:pt x="40" y="10"/>
                    </a:cubicBezTo>
                    <a:cubicBezTo>
                      <a:pt x="38" y="12"/>
                      <a:pt x="37" y="13"/>
                      <a:pt x="35" y="14"/>
                    </a:cubicBezTo>
                    <a:cubicBezTo>
                      <a:pt x="34" y="15"/>
                      <a:pt x="32" y="17"/>
                      <a:pt x="30" y="18"/>
                    </a:cubicBezTo>
                    <a:cubicBezTo>
                      <a:pt x="31" y="17"/>
                      <a:pt x="31" y="17"/>
                      <a:pt x="31" y="16"/>
                    </a:cubicBezTo>
                    <a:close/>
                    <a:moveTo>
                      <a:pt x="27" y="22"/>
                    </a:moveTo>
                    <a:cubicBezTo>
                      <a:pt x="27" y="22"/>
                      <a:pt x="27" y="22"/>
                      <a:pt x="28" y="22"/>
                    </a:cubicBezTo>
                    <a:cubicBezTo>
                      <a:pt x="27" y="22"/>
                      <a:pt x="27" y="22"/>
                      <a:pt x="27" y="22"/>
                    </a:cubicBezTo>
                    <a:cubicBezTo>
                      <a:pt x="27" y="22"/>
                      <a:pt x="27" y="22"/>
                      <a:pt x="27" y="22"/>
                    </a:cubicBezTo>
                    <a:close/>
                    <a:moveTo>
                      <a:pt x="30" y="20"/>
                    </a:moveTo>
                    <a:cubicBezTo>
                      <a:pt x="32" y="18"/>
                      <a:pt x="33" y="16"/>
                      <a:pt x="36" y="15"/>
                    </a:cubicBezTo>
                    <a:cubicBezTo>
                      <a:pt x="38" y="14"/>
                      <a:pt x="40" y="12"/>
                      <a:pt x="42" y="10"/>
                    </a:cubicBezTo>
                    <a:cubicBezTo>
                      <a:pt x="42" y="9"/>
                      <a:pt x="44" y="8"/>
                      <a:pt x="45" y="6"/>
                    </a:cubicBezTo>
                    <a:cubicBezTo>
                      <a:pt x="46" y="6"/>
                      <a:pt x="46" y="6"/>
                      <a:pt x="47" y="5"/>
                    </a:cubicBezTo>
                    <a:cubicBezTo>
                      <a:pt x="47" y="6"/>
                      <a:pt x="46" y="6"/>
                      <a:pt x="46" y="7"/>
                    </a:cubicBezTo>
                    <a:cubicBezTo>
                      <a:pt x="45" y="8"/>
                      <a:pt x="44" y="10"/>
                      <a:pt x="43" y="11"/>
                    </a:cubicBezTo>
                    <a:cubicBezTo>
                      <a:pt x="41" y="13"/>
                      <a:pt x="38" y="15"/>
                      <a:pt x="35" y="16"/>
                    </a:cubicBezTo>
                    <a:cubicBezTo>
                      <a:pt x="33" y="18"/>
                      <a:pt x="31" y="19"/>
                      <a:pt x="29" y="21"/>
                    </a:cubicBezTo>
                    <a:cubicBezTo>
                      <a:pt x="29" y="20"/>
                      <a:pt x="29" y="20"/>
                      <a:pt x="30" y="20"/>
                    </a:cubicBezTo>
                    <a:close/>
                    <a:moveTo>
                      <a:pt x="43" y="6"/>
                    </a:moveTo>
                    <a:cubicBezTo>
                      <a:pt x="43" y="5"/>
                      <a:pt x="45" y="5"/>
                      <a:pt x="46" y="5"/>
                    </a:cubicBezTo>
                    <a:cubicBezTo>
                      <a:pt x="45" y="6"/>
                      <a:pt x="44" y="7"/>
                      <a:pt x="43" y="8"/>
                    </a:cubicBezTo>
                    <a:cubicBezTo>
                      <a:pt x="40" y="9"/>
                      <a:pt x="38" y="11"/>
                      <a:pt x="35" y="13"/>
                    </a:cubicBezTo>
                    <a:cubicBezTo>
                      <a:pt x="34" y="14"/>
                      <a:pt x="33" y="14"/>
                      <a:pt x="32" y="15"/>
                    </a:cubicBezTo>
                    <a:cubicBezTo>
                      <a:pt x="33" y="15"/>
                      <a:pt x="33" y="14"/>
                      <a:pt x="33" y="13"/>
                    </a:cubicBezTo>
                    <a:cubicBezTo>
                      <a:pt x="36" y="10"/>
                      <a:pt x="39" y="8"/>
                      <a:pt x="43" y="6"/>
                    </a:cubicBezTo>
                    <a:close/>
                    <a:moveTo>
                      <a:pt x="40" y="6"/>
                    </a:moveTo>
                    <a:cubicBezTo>
                      <a:pt x="38" y="8"/>
                      <a:pt x="35" y="10"/>
                      <a:pt x="34" y="12"/>
                    </a:cubicBezTo>
                    <a:cubicBezTo>
                      <a:pt x="35" y="9"/>
                      <a:pt x="37" y="7"/>
                      <a:pt x="40" y="6"/>
                    </a:cubicBezTo>
                    <a:close/>
                    <a:moveTo>
                      <a:pt x="20" y="9"/>
                    </a:moveTo>
                    <a:cubicBezTo>
                      <a:pt x="15" y="12"/>
                      <a:pt x="10" y="16"/>
                      <a:pt x="5" y="19"/>
                    </a:cubicBezTo>
                    <a:cubicBezTo>
                      <a:pt x="10" y="16"/>
                      <a:pt x="15" y="12"/>
                      <a:pt x="18" y="7"/>
                    </a:cubicBezTo>
                    <a:cubicBezTo>
                      <a:pt x="19" y="8"/>
                      <a:pt x="19" y="8"/>
                      <a:pt x="20" y="9"/>
                    </a:cubicBezTo>
                    <a:close/>
                    <a:moveTo>
                      <a:pt x="18" y="6"/>
                    </a:moveTo>
                    <a:cubicBezTo>
                      <a:pt x="13" y="9"/>
                      <a:pt x="10" y="13"/>
                      <a:pt x="5" y="16"/>
                    </a:cubicBezTo>
                    <a:cubicBezTo>
                      <a:pt x="7" y="15"/>
                      <a:pt x="9" y="12"/>
                      <a:pt x="10" y="11"/>
                    </a:cubicBezTo>
                    <a:cubicBezTo>
                      <a:pt x="12" y="9"/>
                      <a:pt x="14" y="7"/>
                      <a:pt x="1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6" y="5"/>
                      <a:pt x="17" y="6"/>
                      <a:pt x="18" y="6"/>
                    </a:cubicBezTo>
                    <a:close/>
                    <a:moveTo>
                      <a:pt x="14" y="5"/>
                    </a:moveTo>
                    <a:cubicBezTo>
                      <a:pt x="11" y="6"/>
                      <a:pt x="8" y="9"/>
                      <a:pt x="5" y="11"/>
                    </a:cubicBezTo>
                    <a:cubicBezTo>
                      <a:pt x="6" y="7"/>
                      <a:pt x="8" y="3"/>
                      <a:pt x="14" y="5"/>
                    </a:cubicBezTo>
                    <a:close/>
                    <a:moveTo>
                      <a:pt x="13" y="36"/>
                    </a:moveTo>
                    <a:cubicBezTo>
                      <a:pt x="15" y="35"/>
                      <a:pt x="18" y="34"/>
                      <a:pt x="20" y="32"/>
                    </a:cubicBezTo>
                    <a:cubicBezTo>
                      <a:pt x="18" y="34"/>
                      <a:pt x="16" y="35"/>
                      <a:pt x="14" y="37"/>
                    </a:cubicBezTo>
                    <a:cubicBezTo>
                      <a:pt x="14" y="38"/>
                      <a:pt x="14" y="38"/>
                      <a:pt x="15" y="38"/>
                    </a:cubicBezTo>
                    <a:cubicBezTo>
                      <a:pt x="21" y="33"/>
                      <a:pt x="28" y="30"/>
                      <a:pt x="34" y="26"/>
                    </a:cubicBezTo>
                    <a:cubicBezTo>
                      <a:pt x="34" y="26"/>
                      <a:pt x="34" y="26"/>
                      <a:pt x="35" y="26"/>
                    </a:cubicBezTo>
                    <a:cubicBezTo>
                      <a:pt x="34" y="26"/>
                      <a:pt x="34" y="26"/>
                      <a:pt x="34" y="26"/>
                    </a:cubicBezTo>
                    <a:cubicBezTo>
                      <a:pt x="28" y="32"/>
                      <a:pt x="21" y="35"/>
                      <a:pt x="15" y="41"/>
                    </a:cubicBezTo>
                    <a:cubicBezTo>
                      <a:pt x="15" y="41"/>
                      <a:pt x="15" y="41"/>
                      <a:pt x="15" y="41"/>
                    </a:cubicBezTo>
                    <a:cubicBezTo>
                      <a:pt x="15" y="41"/>
                      <a:pt x="14" y="40"/>
                      <a:pt x="14" y="39"/>
                    </a:cubicBezTo>
                    <a:cubicBezTo>
                      <a:pt x="14" y="38"/>
                      <a:pt x="13" y="37"/>
                      <a:pt x="13" y="3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59"/>
              <p:cNvSpPr>
                <a:spLocks noEditPoints="1"/>
              </p:cNvSpPr>
              <p:nvPr/>
            </p:nvSpPr>
            <p:spPr bwMode="auto">
              <a:xfrm>
                <a:off x="6534030" y="2705730"/>
                <a:ext cx="309563" cy="359570"/>
              </a:xfrm>
              <a:custGeom>
                <a:avLst/>
                <a:gdLst>
                  <a:gd name="T0" fmla="*/ 16 w 55"/>
                  <a:gd name="T1" fmla="*/ 2 h 64"/>
                  <a:gd name="T2" fmla="*/ 25 w 55"/>
                  <a:gd name="T3" fmla="*/ 63 h 64"/>
                  <a:gd name="T4" fmla="*/ 55 w 55"/>
                  <a:gd name="T5" fmla="*/ 10 h 64"/>
                  <a:gd name="T6" fmla="*/ 26 w 55"/>
                  <a:gd name="T7" fmla="*/ 59 h 64"/>
                  <a:gd name="T8" fmla="*/ 30 w 55"/>
                  <a:gd name="T9" fmla="*/ 51 h 64"/>
                  <a:gd name="T10" fmla="*/ 35 w 55"/>
                  <a:gd name="T11" fmla="*/ 47 h 64"/>
                  <a:gd name="T12" fmla="*/ 37 w 55"/>
                  <a:gd name="T13" fmla="*/ 45 h 64"/>
                  <a:gd name="T14" fmla="*/ 24 w 55"/>
                  <a:gd name="T15" fmla="*/ 56 h 64"/>
                  <a:gd name="T16" fmla="*/ 24 w 55"/>
                  <a:gd name="T17" fmla="*/ 56 h 64"/>
                  <a:gd name="T18" fmla="*/ 21 w 55"/>
                  <a:gd name="T19" fmla="*/ 51 h 64"/>
                  <a:gd name="T20" fmla="*/ 34 w 55"/>
                  <a:gd name="T21" fmla="*/ 41 h 64"/>
                  <a:gd name="T22" fmla="*/ 36 w 55"/>
                  <a:gd name="T23" fmla="*/ 35 h 64"/>
                  <a:gd name="T24" fmla="*/ 15 w 55"/>
                  <a:gd name="T25" fmla="*/ 41 h 64"/>
                  <a:gd name="T26" fmla="*/ 17 w 55"/>
                  <a:gd name="T27" fmla="*/ 45 h 64"/>
                  <a:gd name="T28" fmla="*/ 51 w 55"/>
                  <a:gd name="T29" fmla="*/ 14 h 64"/>
                  <a:gd name="T30" fmla="*/ 34 w 55"/>
                  <a:gd name="T31" fmla="*/ 30 h 64"/>
                  <a:gd name="T32" fmla="*/ 37 w 55"/>
                  <a:gd name="T33" fmla="*/ 25 h 64"/>
                  <a:gd name="T34" fmla="*/ 52 w 55"/>
                  <a:gd name="T35" fmla="*/ 13 h 64"/>
                  <a:gd name="T36" fmla="*/ 21 w 55"/>
                  <a:gd name="T37" fmla="*/ 32 h 64"/>
                  <a:gd name="T38" fmla="*/ 49 w 55"/>
                  <a:gd name="T39" fmla="*/ 8 h 64"/>
                  <a:gd name="T40" fmla="*/ 26 w 55"/>
                  <a:gd name="T41" fmla="*/ 40 h 64"/>
                  <a:gd name="T42" fmla="*/ 48 w 55"/>
                  <a:gd name="T43" fmla="*/ 26 h 64"/>
                  <a:gd name="T44" fmla="*/ 35 w 55"/>
                  <a:gd name="T45" fmla="*/ 43 h 64"/>
                  <a:gd name="T46" fmla="*/ 43 w 55"/>
                  <a:gd name="T47" fmla="*/ 35 h 64"/>
                  <a:gd name="T48" fmla="*/ 21 w 55"/>
                  <a:gd name="T49" fmla="*/ 50 h 64"/>
                  <a:gd name="T50" fmla="*/ 46 w 55"/>
                  <a:gd name="T51" fmla="*/ 30 h 64"/>
                  <a:gd name="T52" fmla="*/ 19 w 55"/>
                  <a:gd name="T53" fmla="*/ 48 h 64"/>
                  <a:gd name="T54" fmla="*/ 50 w 55"/>
                  <a:gd name="T55" fmla="*/ 7 h 64"/>
                  <a:gd name="T56" fmla="*/ 16 w 55"/>
                  <a:gd name="T57" fmla="*/ 31 h 64"/>
                  <a:gd name="T58" fmla="*/ 48 w 55"/>
                  <a:gd name="T59" fmla="*/ 5 h 64"/>
                  <a:gd name="T60" fmla="*/ 12 w 55"/>
                  <a:gd name="T61" fmla="*/ 35 h 64"/>
                  <a:gd name="T62" fmla="*/ 24 w 55"/>
                  <a:gd name="T63" fmla="*/ 20 h 64"/>
                  <a:gd name="T64" fmla="*/ 20 w 55"/>
                  <a:gd name="T65" fmla="*/ 18 h 64"/>
                  <a:gd name="T66" fmla="*/ 8 w 55"/>
                  <a:gd name="T67" fmla="*/ 27 h 64"/>
                  <a:gd name="T68" fmla="*/ 15 w 55"/>
                  <a:gd name="T69" fmla="*/ 19 h 64"/>
                  <a:gd name="T70" fmla="*/ 13 w 55"/>
                  <a:gd name="T71" fmla="*/ 15 h 64"/>
                  <a:gd name="T72" fmla="*/ 5 w 55"/>
                  <a:gd name="T73" fmla="*/ 19 h 64"/>
                  <a:gd name="T74" fmla="*/ 5 w 55"/>
                  <a:gd name="T75" fmla="*/ 15 h 64"/>
                  <a:gd name="T76" fmla="*/ 16 w 55"/>
                  <a:gd name="T77" fmla="*/ 8 h 64"/>
                  <a:gd name="T78" fmla="*/ 22 w 55"/>
                  <a:gd name="T79" fmla="*/ 12 h 64"/>
                  <a:gd name="T80" fmla="*/ 20 w 55"/>
                  <a:gd name="T81" fmla="*/ 10 h 64"/>
                  <a:gd name="T82" fmla="*/ 10 w 55"/>
                  <a:gd name="T83" fmla="*/ 24 h 64"/>
                  <a:gd name="T84" fmla="*/ 25 w 55"/>
                  <a:gd name="T85" fmla="*/ 19 h 64"/>
                  <a:gd name="T86" fmla="*/ 25 w 55"/>
                  <a:gd name="T87" fmla="*/ 20 h 64"/>
                  <a:gd name="T88" fmla="*/ 22 w 55"/>
                  <a:gd name="T89" fmla="*/ 26 h 64"/>
                  <a:gd name="T90" fmla="*/ 25 w 55"/>
                  <a:gd name="T91" fmla="*/ 20 h 64"/>
                  <a:gd name="T92" fmla="*/ 35 w 55"/>
                  <a:gd name="T93" fmla="*/ 14 h 64"/>
                  <a:gd name="T94" fmla="*/ 28 w 55"/>
                  <a:gd name="T95" fmla="*/ 22 h 64"/>
                  <a:gd name="T96" fmla="*/ 36 w 55"/>
                  <a:gd name="T97" fmla="*/ 15 h 64"/>
                  <a:gd name="T98" fmla="*/ 46 w 55"/>
                  <a:gd name="T99" fmla="*/ 7 h 64"/>
                  <a:gd name="T100" fmla="*/ 30 w 55"/>
                  <a:gd name="T101" fmla="*/ 20 h 64"/>
                  <a:gd name="T102" fmla="*/ 35 w 55"/>
                  <a:gd name="T103" fmla="*/ 13 h 64"/>
                  <a:gd name="T104" fmla="*/ 40 w 55"/>
                  <a:gd name="T105" fmla="*/ 6 h 64"/>
                  <a:gd name="T106" fmla="*/ 5 w 55"/>
                  <a:gd name="T107" fmla="*/ 19 h 64"/>
                  <a:gd name="T108" fmla="*/ 5 w 55"/>
                  <a:gd name="T109" fmla="*/ 16 h 64"/>
                  <a:gd name="T110" fmla="*/ 18 w 55"/>
                  <a:gd name="T111" fmla="*/ 6 h 64"/>
                  <a:gd name="T112" fmla="*/ 13 w 55"/>
                  <a:gd name="T113" fmla="*/ 36 h 64"/>
                  <a:gd name="T114" fmla="*/ 34 w 55"/>
                  <a:gd name="T115" fmla="*/ 26 h 64"/>
                  <a:gd name="T116" fmla="*/ 15 w 55"/>
                  <a:gd name="T117" fmla="*/ 41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55" h="64">
                    <a:moveTo>
                      <a:pt x="55" y="10"/>
                    </a:moveTo>
                    <a:cubicBezTo>
                      <a:pt x="54" y="4"/>
                      <a:pt x="48" y="1"/>
                      <a:pt x="42" y="2"/>
                    </a:cubicBezTo>
                    <a:cubicBezTo>
                      <a:pt x="35" y="4"/>
                      <a:pt x="31" y="11"/>
                      <a:pt x="27" y="17"/>
                    </a:cubicBezTo>
                    <a:cubicBezTo>
                      <a:pt x="25" y="12"/>
                      <a:pt x="22" y="5"/>
                      <a:pt x="16" y="2"/>
                    </a:cubicBezTo>
                    <a:cubicBezTo>
                      <a:pt x="10" y="0"/>
                      <a:pt x="4" y="3"/>
                      <a:pt x="2" y="8"/>
                    </a:cubicBezTo>
                    <a:cubicBezTo>
                      <a:pt x="0" y="15"/>
                      <a:pt x="3" y="24"/>
                      <a:pt x="6" y="30"/>
                    </a:cubicBezTo>
                    <a:cubicBezTo>
                      <a:pt x="12" y="42"/>
                      <a:pt x="18" y="52"/>
                      <a:pt x="25" y="62"/>
                    </a:cubicBezTo>
                    <a:cubicBezTo>
                      <a:pt x="25" y="63"/>
                      <a:pt x="25" y="63"/>
                      <a:pt x="25" y="63"/>
                    </a:cubicBezTo>
                    <a:cubicBezTo>
                      <a:pt x="26" y="64"/>
                      <a:pt x="27" y="63"/>
                      <a:pt x="27" y="63"/>
                    </a:cubicBezTo>
                    <a:cubicBezTo>
                      <a:pt x="27" y="63"/>
                      <a:pt x="27" y="63"/>
                      <a:pt x="27" y="63"/>
                    </a:cubicBezTo>
                    <a:cubicBezTo>
                      <a:pt x="35" y="53"/>
                      <a:pt x="43" y="42"/>
                      <a:pt x="49" y="31"/>
                    </a:cubicBezTo>
                    <a:cubicBezTo>
                      <a:pt x="52" y="24"/>
                      <a:pt x="55" y="17"/>
                      <a:pt x="55" y="10"/>
                    </a:cubicBezTo>
                    <a:close/>
                    <a:moveTo>
                      <a:pt x="26" y="59"/>
                    </a:moveTo>
                    <a:cubicBezTo>
                      <a:pt x="26" y="59"/>
                      <a:pt x="26" y="59"/>
                      <a:pt x="26" y="59"/>
                    </a:cubicBezTo>
                    <a:cubicBezTo>
                      <a:pt x="27" y="58"/>
                      <a:pt x="29" y="56"/>
                      <a:pt x="30" y="55"/>
                    </a:cubicBezTo>
                    <a:cubicBezTo>
                      <a:pt x="29" y="56"/>
                      <a:pt x="27" y="58"/>
                      <a:pt x="26" y="59"/>
                    </a:cubicBezTo>
                    <a:close/>
                    <a:moveTo>
                      <a:pt x="24" y="56"/>
                    </a:moveTo>
                    <a:cubicBezTo>
                      <a:pt x="25" y="55"/>
                      <a:pt x="26" y="54"/>
                      <a:pt x="26" y="54"/>
                    </a:cubicBezTo>
                    <a:cubicBezTo>
                      <a:pt x="28" y="53"/>
                      <a:pt x="29" y="52"/>
                      <a:pt x="30" y="51"/>
                    </a:cubicBezTo>
                    <a:cubicBezTo>
                      <a:pt x="30" y="51"/>
                      <a:pt x="30" y="51"/>
                      <a:pt x="30" y="51"/>
                    </a:cubicBezTo>
                    <a:cubicBezTo>
                      <a:pt x="28" y="52"/>
                      <a:pt x="27" y="54"/>
                      <a:pt x="25" y="55"/>
                    </a:cubicBezTo>
                    <a:cubicBezTo>
                      <a:pt x="25" y="56"/>
                      <a:pt x="24" y="56"/>
                      <a:pt x="24" y="56"/>
                    </a:cubicBezTo>
                    <a:cubicBezTo>
                      <a:pt x="24" y="56"/>
                      <a:pt x="24" y="56"/>
                      <a:pt x="24" y="56"/>
                    </a:cubicBezTo>
                    <a:close/>
                    <a:moveTo>
                      <a:pt x="35" y="47"/>
                    </a:moveTo>
                    <a:cubicBezTo>
                      <a:pt x="32" y="50"/>
                      <a:pt x="29" y="55"/>
                      <a:pt x="26" y="58"/>
                    </a:cubicBezTo>
                    <a:cubicBezTo>
                      <a:pt x="25" y="58"/>
                      <a:pt x="25" y="57"/>
                      <a:pt x="24" y="56"/>
                    </a:cubicBezTo>
                    <a:cubicBezTo>
                      <a:pt x="28" y="54"/>
                      <a:pt x="31" y="50"/>
                      <a:pt x="35" y="47"/>
                    </a:cubicBezTo>
                    <a:close/>
                    <a:moveTo>
                      <a:pt x="37" y="45"/>
                    </a:moveTo>
                    <a:cubicBezTo>
                      <a:pt x="36" y="46"/>
                      <a:pt x="36" y="46"/>
                      <a:pt x="35" y="46"/>
                    </a:cubicBezTo>
                    <a:cubicBezTo>
                      <a:pt x="36" y="46"/>
                      <a:pt x="37" y="45"/>
                      <a:pt x="37" y="44"/>
                    </a:cubicBezTo>
                    <a:cubicBezTo>
                      <a:pt x="37" y="44"/>
                      <a:pt x="37" y="45"/>
                      <a:pt x="37" y="45"/>
                    </a:cubicBezTo>
                    <a:close/>
                    <a:moveTo>
                      <a:pt x="24" y="56"/>
                    </a:moveTo>
                    <a:cubicBezTo>
                      <a:pt x="23" y="55"/>
                      <a:pt x="23" y="54"/>
                      <a:pt x="22" y="53"/>
                    </a:cubicBezTo>
                    <a:cubicBezTo>
                      <a:pt x="28" y="49"/>
                      <a:pt x="34" y="46"/>
                      <a:pt x="39" y="41"/>
                    </a:cubicBezTo>
                    <a:cubicBezTo>
                      <a:pt x="39" y="41"/>
                      <a:pt x="39" y="41"/>
                      <a:pt x="39" y="41"/>
                    </a:cubicBezTo>
                    <a:cubicBezTo>
                      <a:pt x="34" y="46"/>
                      <a:pt x="29" y="51"/>
                      <a:pt x="24" y="56"/>
                    </a:cubicBezTo>
                    <a:close/>
                    <a:moveTo>
                      <a:pt x="21" y="51"/>
                    </a:moveTo>
                    <a:cubicBezTo>
                      <a:pt x="24" y="50"/>
                      <a:pt x="26" y="49"/>
                      <a:pt x="29" y="47"/>
                    </a:cubicBezTo>
                    <a:cubicBezTo>
                      <a:pt x="26" y="49"/>
                      <a:pt x="24" y="51"/>
                      <a:pt x="22" y="53"/>
                    </a:cubicBezTo>
                    <a:cubicBezTo>
                      <a:pt x="22" y="52"/>
                      <a:pt x="21" y="52"/>
                      <a:pt x="21" y="51"/>
                    </a:cubicBezTo>
                    <a:close/>
                    <a:moveTo>
                      <a:pt x="19" y="48"/>
                    </a:moveTo>
                    <a:cubicBezTo>
                      <a:pt x="28" y="46"/>
                      <a:pt x="35" y="39"/>
                      <a:pt x="42" y="34"/>
                    </a:cubicBezTo>
                    <a:cubicBezTo>
                      <a:pt x="42" y="34"/>
                      <a:pt x="42" y="34"/>
                      <a:pt x="42" y="34"/>
                    </a:cubicBezTo>
                    <a:cubicBezTo>
                      <a:pt x="40" y="36"/>
                      <a:pt x="37" y="39"/>
                      <a:pt x="34" y="41"/>
                    </a:cubicBezTo>
                    <a:cubicBezTo>
                      <a:pt x="29" y="44"/>
                      <a:pt x="25" y="47"/>
                      <a:pt x="21" y="50"/>
                    </a:cubicBezTo>
                    <a:cubicBezTo>
                      <a:pt x="20" y="50"/>
                      <a:pt x="20" y="49"/>
                      <a:pt x="19" y="48"/>
                    </a:cubicBezTo>
                    <a:close/>
                    <a:moveTo>
                      <a:pt x="18" y="46"/>
                    </a:moveTo>
                    <a:cubicBezTo>
                      <a:pt x="24" y="43"/>
                      <a:pt x="30" y="39"/>
                      <a:pt x="36" y="35"/>
                    </a:cubicBezTo>
                    <a:cubicBezTo>
                      <a:pt x="38" y="34"/>
                      <a:pt x="40" y="33"/>
                      <a:pt x="42" y="31"/>
                    </a:cubicBezTo>
                    <a:cubicBezTo>
                      <a:pt x="34" y="37"/>
                      <a:pt x="25" y="41"/>
                      <a:pt x="19" y="47"/>
                    </a:cubicBezTo>
                    <a:cubicBezTo>
                      <a:pt x="18" y="47"/>
                      <a:pt x="18" y="46"/>
                      <a:pt x="18" y="46"/>
                    </a:cubicBezTo>
                    <a:close/>
                    <a:moveTo>
                      <a:pt x="15" y="41"/>
                    </a:moveTo>
                    <a:cubicBezTo>
                      <a:pt x="15" y="41"/>
                      <a:pt x="16" y="41"/>
                      <a:pt x="16" y="41"/>
                    </a:cubicBezTo>
                    <a:cubicBezTo>
                      <a:pt x="22" y="38"/>
                      <a:pt x="28" y="34"/>
                      <a:pt x="34" y="31"/>
                    </a:cubicBezTo>
                    <a:cubicBezTo>
                      <a:pt x="34" y="31"/>
                      <a:pt x="34" y="31"/>
                      <a:pt x="33" y="32"/>
                    </a:cubicBezTo>
                    <a:cubicBezTo>
                      <a:pt x="28" y="36"/>
                      <a:pt x="22" y="40"/>
                      <a:pt x="17" y="45"/>
                    </a:cubicBezTo>
                    <a:cubicBezTo>
                      <a:pt x="16" y="44"/>
                      <a:pt x="16" y="42"/>
                      <a:pt x="15" y="41"/>
                    </a:cubicBezTo>
                    <a:close/>
                    <a:moveTo>
                      <a:pt x="39" y="23"/>
                    </a:moveTo>
                    <a:cubicBezTo>
                      <a:pt x="42" y="20"/>
                      <a:pt x="46" y="17"/>
                      <a:pt x="50" y="15"/>
                    </a:cubicBezTo>
                    <a:cubicBezTo>
                      <a:pt x="50" y="15"/>
                      <a:pt x="51" y="14"/>
                      <a:pt x="51" y="14"/>
                    </a:cubicBezTo>
                    <a:cubicBezTo>
                      <a:pt x="51" y="14"/>
                      <a:pt x="51" y="14"/>
                      <a:pt x="52" y="14"/>
                    </a:cubicBezTo>
                    <a:cubicBezTo>
                      <a:pt x="52" y="15"/>
                      <a:pt x="51" y="16"/>
                      <a:pt x="51" y="17"/>
                    </a:cubicBezTo>
                    <a:cubicBezTo>
                      <a:pt x="51" y="17"/>
                      <a:pt x="51" y="17"/>
                      <a:pt x="51" y="18"/>
                    </a:cubicBezTo>
                    <a:cubicBezTo>
                      <a:pt x="45" y="21"/>
                      <a:pt x="40" y="27"/>
                      <a:pt x="34" y="30"/>
                    </a:cubicBezTo>
                    <a:cubicBezTo>
                      <a:pt x="30" y="32"/>
                      <a:pt x="27" y="35"/>
                      <a:pt x="23" y="37"/>
                    </a:cubicBezTo>
                    <a:cubicBezTo>
                      <a:pt x="22" y="38"/>
                      <a:pt x="20" y="38"/>
                      <a:pt x="18" y="39"/>
                    </a:cubicBezTo>
                    <a:cubicBezTo>
                      <a:pt x="15" y="41"/>
                      <a:pt x="19" y="39"/>
                      <a:pt x="19" y="38"/>
                    </a:cubicBezTo>
                    <a:cubicBezTo>
                      <a:pt x="25" y="33"/>
                      <a:pt x="31" y="30"/>
                      <a:pt x="37" y="25"/>
                    </a:cubicBezTo>
                    <a:cubicBezTo>
                      <a:pt x="38" y="24"/>
                      <a:pt x="38" y="24"/>
                      <a:pt x="39" y="23"/>
                    </a:cubicBezTo>
                    <a:close/>
                    <a:moveTo>
                      <a:pt x="50" y="7"/>
                    </a:moveTo>
                    <a:cubicBezTo>
                      <a:pt x="51" y="9"/>
                      <a:pt x="52" y="11"/>
                      <a:pt x="52" y="13"/>
                    </a:cubicBezTo>
                    <a:cubicBezTo>
                      <a:pt x="52" y="13"/>
                      <a:pt x="52" y="13"/>
                      <a:pt x="52" y="13"/>
                    </a:cubicBezTo>
                    <a:cubicBezTo>
                      <a:pt x="47" y="15"/>
                      <a:pt x="44" y="18"/>
                      <a:pt x="40" y="21"/>
                    </a:cubicBezTo>
                    <a:cubicBezTo>
                      <a:pt x="36" y="24"/>
                      <a:pt x="32" y="27"/>
                      <a:pt x="27" y="30"/>
                    </a:cubicBezTo>
                    <a:cubicBezTo>
                      <a:pt x="24" y="31"/>
                      <a:pt x="21" y="33"/>
                      <a:pt x="18" y="35"/>
                    </a:cubicBezTo>
                    <a:cubicBezTo>
                      <a:pt x="19" y="34"/>
                      <a:pt x="20" y="33"/>
                      <a:pt x="21" y="32"/>
                    </a:cubicBezTo>
                    <a:cubicBezTo>
                      <a:pt x="31" y="24"/>
                      <a:pt x="43" y="18"/>
                      <a:pt x="50" y="7"/>
                    </a:cubicBezTo>
                    <a:close/>
                    <a:moveTo>
                      <a:pt x="31" y="24"/>
                    </a:moveTo>
                    <a:cubicBezTo>
                      <a:pt x="35" y="21"/>
                      <a:pt x="38" y="18"/>
                      <a:pt x="41" y="16"/>
                    </a:cubicBezTo>
                    <a:cubicBezTo>
                      <a:pt x="44" y="13"/>
                      <a:pt x="47" y="10"/>
                      <a:pt x="49" y="8"/>
                    </a:cubicBezTo>
                    <a:cubicBezTo>
                      <a:pt x="45" y="14"/>
                      <a:pt x="38" y="19"/>
                      <a:pt x="31" y="24"/>
                    </a:cubicBezTo>
                    <a:close/>
                    <a:moveTo>
                      <a:pt x="48" y="26"/>
                    </a:moveTo>
                    <a:cubicBezTo>
                      <a:pt x="44" y="30"/>
                      <a:pt x="39" y="32"/>
                      <a:pt x="34" y="35"/>
                    </a:cubicBezTo>
                    <a:cubicBezTo>
                      <a:pt x="32" y="37"/>
                      <a:pt x="29" y="39"/>
                      <a:pt x="26" y="40"/>
                    </a:cubicBezTo>
                    <a:cubicBezTo>
                      <a:pt x="24" y="42"/>
                      <a:pt x="20" y="43"/>
                      <a:pt x="19" y="45"/>
                    </a:cubicBezTo>
                    <a:cubicBezTo>
                      <a:pt x="24" y="40"/>
                      <a:pt x="29" y="35"/>
                      <a:pt x="35" y="31"/>
                    </a:cubicBezTo>
                    <a:cubicBezTo>
                      <a:pt x="40" y="27"/>
                      <a:pt x="45" y="23"/>
                      <a:pt x="51" y="19"/>
                    </a:cubicBezTo>
                    <a:cubicBezTo>
                      <a:pt x="50" y="21"/>
                      <a:pt x="49" y="24"/>
                      <a:pt x="48" y="26"/>
                    </a:cubicBezTo>
                    <a:close/>
                    <a:moveTo>
                      <a:pt x="40" y="39"/>
                    </a:moveTo>
                    <a:cubicBezTo>
                      <a:pt x="37" y="42"/>
                      <a:pt x="34" y="45"/>
                      <a:pt x="30" y="47"/>
                    </a:cubicBezTo>
                    <a:cubicBezTo>
                      <a:pt x="29" y="48"/>
                      <a:pt x="28" y="48"/>
                      <a:pt x="28" y="49"/>
                    </a:cubicBezTo>
                    <a:cubicBezTo>
                      <a:pt x="30" y="47"/>
                      <a:pt x="32" y="45"/>
                      <a:pt x="35" y="43"/>
                    </a:cubicBezTo>
                    <a:cubicBezTo>
                      <a:pt x="37" y="41"/>
                      <a:pt x="39" y="39"/>
                      <a:pt x="42" y="37"/>
                    </a:cubicBezTo>
                    <a:cubicBezTo>
                      <a:pt x="41" y="38"/>
                      <a:pt x="41" y="39"/>
                      <a:pt x="40" y="39"/>
                    </a:cubicBezTo>
                    <a:close/>
                    <a:moveTo>
                      <a:pt x="43" y="35"/>
                    </a:moveTo>
                    <a:cubicBezTo>
                      <a:pt x="43" y="35"/>
                      <a:pt x="43" y="35"/>
                      <a:pt x="43" y="35"/>
                    </a:cubicBezTo>
                    <a:cubicBezTo>
                      <a:pt x="43" y="35"/>
                      <a:pt x="42" y="35"/>
                      <a:pt x="42" y="36"/>
                    </a:cubicBezTo>
                    <a:cubicBezTo>
                      <a:pt x="39" y="38"/>
                      <a:pt x="37" y="40"/>
                      <a:pt x="34" y="42"/>
                    </a:cubicBezTo>
                    <a:cubicBezTo>
                      <a:pt x="32" y="44"/>
                      <a:pt x="29" y="46"/>
                      <a:pt x="26" y="48"/>
                    </a:cubicBezTo>
                    <a:cubicBezTo>
                      <a:pt x="25" y="49"/>
                      <a:pt x="23" y="50"/>
                      <a:pt x="21" y="50"/>
                    </a:cubicBezTo>
                    <a:cubicBezTo>
                      <a:pt x="22" y="50"/>
                      <a:pt x="25" y="48"/>
                      <a:pt x="26" y="47"/>
                    </a:cubicBezTo>
                    <a:cubicBezTo>
                      <a:pt x="33" y="42"/>
                      <a:pt x="39" y="38"/>
                      <a:pt x="45" y="32"/>
                    </a:cubicBezTo>
                    <a:cubicBezTo>
                      <a:pt x="44" y="33"/>
                      <a:pt x="44" y="34"/>
                      <a:pt x="43" y="35"/>
                    </a:cubicBezTo>
                    <a:close/>
                    <a:moveTo>
                      <a:pt x="46" y="30"/>
                    </a:moveTo>
                    <a:cubicBezTo>
                      <a:pt x="46" y="30"/>
                      <a:pt x="45" y="30"/>
                      <a:pt x="45" y="30"/>
                    </a:cubicBezTo>
                    <a:cubicBezTo>
                      <a:pt x="40" y="34"/>
                      <a:pt x="36" y="38"/>
                      <a:pt x="31" y="41"/>
                    </a:cubicBezTo>
                    <a:cubicBezTo>
                      <a:pt x="29" y="43"/>
                      <a:pt x="26" y="45"/>
                      <a:pt x="24" y="46"/>
                    </a:cubicBezTo>
                    <a:cubicBezTo>
                      <a:pt x="24" y="46"/>
                      <a:pt x="19" y="48"/>
                      <a:pt x="19" y="48"/>
                    </a:cubicBezTo>
                    <a:cubicBezTo>
                      <a:pt x="20" y="46"/>
                      <a:pt x="22" y="45"/>
                      <a:pt x="23" y="44"/>
                    </a:cubicBezTo>
                    <a:cubicBezTo>
                      <a:pt x="31" y="38"/>
                      <a:pt x="40" y="35"/>
                      <a:pt x="47" y="28"/>
                    </a:cubicBezTo>
                    <a:cubicBezTo>
                      <a:pt x="46" y="29"/>
                      <a:pt x="46" y="30"/>
                      <a:pt x="46" y="30"/>
                    </a:cubicBezTo>
                    <a:close/>
                    <a:moveTo>
                      <a:pt x="50" y="7"/>
                    </a:moveTo>
                    <a:cubicBezTo>
                      <a:pt x="43" y="12"/>
                      <a:pt x="37" y="18"/>
                      <a:pt x="30" y="24"/>
                    </a:cubicBezTo>
                    <a:cubicBezTo>
                      <a:pt x="26" y="27"/>
                      <a:pt x="22" y="30"/>
                      <a:pt x="18" y="32"/>
                    </a:cubicBezTo>
                    <a:cubicBezTo>
                      <a:pt x="17" y="33"/>
                      <a:pt x="15" y="34"/>
                      <a:pt x="13" y="35"/>
                    </a:cubicBezTo>
                    <a:cubicBezTo>
                      <a:pt x="14" y="35"/>
                      <a:pt x="15" y="32"/>
                      <a:pt x="16" y="31"/>
                    </a:cubicBezTo>
                    <a:cubicBezTo>
                      <a:pt x="17" y="31"/>
                      <a:pt x="17" y="31"/>
                      <a:pt x="17" y="31"/>
                    </a:cubicBezTo>
                    <a:cubicBezTo>
                      <a:pt x="19" y="30"/>
                      <a:pt x="20" y="28"/>
                      <a:pt x="22" y="27"/>
                    </a:cubicBezTo>
                    <a:cubicBezTo>
                      <a:pt x="27" y="23"/>
                      <a:pt x="31" y="20"/>
                      <a:pt x="36" y="17"/>
                    </a:cubicBezTo>
                    <a:cubicBezTo>
                      <a:pt x="41" y="14"/>
                      <a:pt x="45" y="11"/>
                      <a:pt x="48" y="5"/>
                    </a:cubicBezTo>
                    <a:cubicBezTo>
                      <a:pt x="49" y="5"/>
                      <a:pt x="49" y="6"/>
                      <a:pt x="50" y="7"/>
                    </a:cubicBezTo>
                    <a:close/>
                    <a:moveTo>
                      <a:pt x="12" y="34"/>
                    </a:moveTo>
                    <a:cubicBezTo>
                      <a:pt x="12" y="34"/>
                      <a:pt x="13" y="34"/>
                      <a:pt x="14" y="33"/>
                    </a:cubicBezTo>
                    <a:cubicBezTo>
                      <a:pt x="13" y="34"/>
                      <a:pt x="13" y="34"/>
                      <a:pt x="12" y="35"/>
                    </a:cubicBezTo>
                    <a:cubicBezTo>
                      <a:pt x="12" y="35"/>
                      <a:pt x="12" y="35"/>
                      <a:pt x="12" y="34"/>
                    </a:cubicBezTo>
                    <a:close/>
                    <a:moveTo>
                      <a:pt x="9" y="30"/>
                    </a:moveTo>
                    <a:cubicBezTo>
                      <a:pt x="12" y="29"/>
                      <a:pt x="15" y="27"/>
                      <a:pt x="17" y="25"/>
                    </a:cubicBezTo>
                    <a:cubicBezTo>
                      <a:pt x="19" y="23"/>
                      <a:pt x="23" y="22"/>
                      <a:pt x="24" y="20"/>
                    </a:cubicBezTo>
                    <a:cubicBezTo>
                      <a:pt x="20" y="25"/>
                      <a:pt x="15" y="28"/>
                      <a:pt x="11" y="33"/>
                    </a:cubicBezTo>
                    <a:cubicBezTo>
                      <a:pt x="11" y="32"/>
                      <a:pt x="10" y="31"/>
                      <a:pt x="9" y="30"/>
                    </a:cubicBezTo>
                    <a:close/>
                    <a:moveTo>
                      <a:pt x="8" y="27"/>
                    </a:moveTo>
                    <a:cubicBezTo>
                      <a:pt x="13" y="25"/>
                      <a:pt x="16" y="21"/>
                      <a:pt x="20" y="18"/>
                    </a:cubicBezTo>
                    <a:cubicBezTo>
                      <a:pt x="21" y="17"/>
                      <a:pt x="24" y="15"/>
                      <a:pt x="21" y="18"/>
                    </a:cubicBezTo>
                    <a:cubicBezTo>
                      <a:pt x="20" y="19"/>
                      <a:pt x="19" y="20"/>
                      <a:pt x="18" y="21"/>
                    </a:cubicBezTo>
                    <a:cubicBezTo>
                      <a:pt x="15" y="24"/>
                      <a:pt x="12" y="27"/>
                      <a:pt x="9" y="30"/>
                    </a:cubicBezTo>
                    <a:cubicBezTo>
                      <a:pt x="9" y="29"/>
                      <a:pt x="8" y="28"/>
                      <a:pt x="8" y="27"/>
                    </a:cubicBezTo>
                    <a:close/>
                    <a:moveTo>
                      <a:pt x="6" y="23"/>
                    </a:moveTo>
                    <a:cubicBezTo>
                      <a:pt x="11" y="20"/>
                      <a:pt x="15" y="17"/>
                      <a:pt x="20" y="14"/>
                    </a:cubicBezTo>
                    <a:cubicBezTo>
                      <a:pt x="23" y="12"/>
                      <a:pt x="19" y="16"/>
                      <a:pt x="19" y="16"/>
                    </a:cubicBezTo>
                    <a:cubicBezTo>
                      <a:pt x="17" y="17"/>
                      <a:pt x="16" y="18"/>
                      <a:pt x="15" y="19"/>
                    </a:cubicBezTo>
                    <a:cubicBezTo>
                      <a:pt x="12" y="21"/>
                      <a:pt x="10" y="24"/>
                      <a:pt x="8" y="26"/>
                    </a:cubicBezTo>
                    <a:cubicBezTo>
                      <a:pt x="7" y="25"/>
                      <a:pt x="7" y="24"/>
                      <a:pt x="6" y="23"/>
                    </a:cubicBezTo>
                    <a:close/>
                    <a:moveTo>
                      <a:pt x="5" y="19"/>
                    </a:moveTo>
                    <a:cubicBezTo>
                      <a:pt x="8" y="18"/>
                      <a:pt x="10" y="17"/>
                      <a:pt x="13" y="15"/>
                    </a:cubicBezTo>
                    <a:cubicBezTo>
                      <a:pt x="14" y="14"/>
                      <a:pt x="15" y="13"/>
                      <a:pt x="17" y="12"/>
                    </a:cubicBezTo>
                    <a:cubicBezTo>
                      <a:pt x="18" y="11"/>
                      <a:pt x="21" y="8"/>
                      <a:pt x="18" y="12"/>
                    </a:cubicBezTo>
                    <a:cubicBezTo>
                      <a:pt x="15" y="16"/>
                      <a:pt x="10" y="19"/>
                      <a:pt x="6" y="22"/>
                    </a:cubicBezTo>
                    <a:cubicBezTo>
                      <a:pt x="6" y="21"/>
                      <a:pt x="6" y="20"/>
                      <a:pt x="5" y="19"/>
                    </a:cubicBezTo>
                    <a:close/>
                    <a:moveTo>
                      <a:pt x="5" y="12"/>
                    </a:moveTo>
                    <a:cubicBezTo>
                      <a:pt x="6" y="11"/>
                      <a:pt x="8" y="10"/>
                      <a:pt x="9" y="9"/>
                    </a:cubicBezTo>
                    <a:cubicBezTo>
                      <a:pt x="12" y="7"/>
                      <a:pt x="16" y="4"/>
                      <a:pt x="12" y="9"/>
                    </a:cubicBezTo>
                    <a:cubicBezTo>
                      <a:pt x="9" y="11"/>
                      <a:pt x="7" y="13"/>
                      <a:pt x="5" y="15"/>
                    </a:cubicBezTo>
                    <a:cubicBezTo>
                      <a:pt x="5" y="14"/>
                      <a:pt x="5" y="13"/>
                      <a:pt x="5" y="12"/>
                    </a:cubicBezTo>
                    <a:close/>
                    <a:moveTo>
                      <a:pt x="5" y="18"/>
                    </a:moveTo>
                    <a:cubicBezTo>
                      <a:pt x="5" y="17"/>
                      <a:pt x="5" y="17"/>
                      <a:pt x="5" y="16"/>
                    </a:cubicBezTo>
                    <a:cubicBezTo>
                      <a:pt x="9" y="14"/>
                      <a:pt x="12" y="11"/>
                      <a:pt x="16" y="8"/>
                    </a:cubicBezTo>
                    <a:cubicBezTo>
                      <a:pt x="19" y="6"/>
                      <a:pt x="13" y="12"/>
                      <a:pt x="13" y="12"/>
                    </a:cubicBezTo>
                    <a:cubicBezTo>
                      <a:pt x="10" y="15"/>
                      <a:pt x="8" y="17"/>
                      <a:pt x="5" y="18"/>
                    </a:cubicBezTo>
                    <a:cubicBezTo>
                      <a:pt x="5" y="18"/>
                      <a:pt x="5" y="18"/>
                      <a:pt x="5" y="18"/>
                    </a:cubicBezTo>
                    <a:close/>
                    <a:moveTo>
                      <a:pt x="22" y="12"/>
                    </a:moveTo>
                    <a:cubicBezTo>
                      <a:pt x="19" y="14"/>
                      <a:pt x="17" y="15"/>
                      <a:pt x="15" y="17"/>
                    </a:cubicBezTo>
                    <a:cubicBezTo>
                      <a:pt x="12" y="19"/>
                      <a:pt x="9" y="21"/>
                      <a:pt x="6" y="23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11" y="18"/>
                      <a:pt x="17" y="15"/>
                      <a:pt x="20" y="10"/>
                    </a:cubicBezTo>
                    <a:cubicBezTo>
                      <a:pt x="21" y="11"/>
                      <a:pt x="22" y="12"/>
                      <a:pt x="22" y="12"/>
                    </a:cubicBezTo>
                    <a:close/>
                    <a:moveTo>
                      <a:pt x="24" y="16"/>
                    </a:moveTo>
                    <a:cubicBezTo>
                      <a:pt x="18" y="18"/>
                      <a:pt x="15" y="22"/>
                      <a:pt x="11" y="25"/>
                    </a:cubicBezTo>
                    <a:cubicBezTo>
                      <a:pt x="10" y="25"/>
                      <a:pt x="7" y="27"/>
                      <a:pt x="10" y="24"/>
                    </a:cubicBezTo>
                    <a:cubicBezTo>
                      <a:pt x="11" y="23"/>
                      <a:pt x="13" y="22"/>
                      <a:pt x="14" y="21"/>
                    </a:cubicBezTo>
                    <a:cubicBezTo>
                      <a:pt x="17" y="18"/>
                      <a:pt x="20" y="16"/>
                      <a:pt x="22" y="13"/>
                    </a:cubicBezTo>
                    <a:cubicBezTo>
                      <a:pt x="23" y="14"/>
                      <a:pt x="23" y="15"/>
                      <a:pt x="24" y="16"/>
                    </a:cubicBezTo>
                    <a:close/>
                    <a:moveTo>
                      <a:pt x="25" y="19"/>
                    </a:moveTo>
                    <a:cubicBezTo>
                      <a:pt x="20" y="22"/>
                      <a:pt x="15" y="26"/>
                      <a:pt x="10" y="29"/>
                    </a:cubicBezTo>
                    <a:cubicBezTo>
                      <a:pt x="15" y="26"/>
                      <a:pt x="20" y="21"/>
                      <a:pt x="24" y="16"/>
                    </a:cubicBezTo>
                    <a:cubicBezTo>
                      <a:pt x="24" y="17"/>
                      <a:pt x="25" y="18"/>
                      <a:pt x="25" y="19"/>
                    </a:cubicBezTo>
                    <a:close/>
                    <a:moveTo>
                      <a:pt x="25" y="20"/>
                    </a:moveTo>
                    <a:cubicBezTo>
                      <a:pt x="26" y="21"/>
                      <a:pt x="26" y="21"/>
                      <a:pt x="26" y="21"/>
                    </a:cubicBezTo>
                    <a:cubicBezTo>
                      <a:pt x="26" y="21"/>
                      <a:pt x="27" y="21"/>
                      <a:pt x="27" y="21"/>
                    </a:cubicBezTo>
                    <a:cubicBezTo>
                      <a:pt x="26" y="22"/>
                      <a:pt x="25" y="23"/>
                      <a:pt x="24" y="24"/>
                    </a:cubicBezTo>
                    <a:cubicBezTo>
                      <a:pt x="23" y="25"/>
                      <a:pt x="22" y="25"/>
                      <a:pt x="22" y="26"/>
                    </a:cubicBezTo>
                    <a:cubicBezTo>
                      <a:pt x="20" y="28"/>
                      <a:pt x="18" y="29"/>
                      <a:pt x="16" y="31"/>
                    </a:cubicBezTo>
                    <a:cubicBezTo>
                      <a:pt x="15" y="31"/>
                      <a:pt x="15" y="32"/>
                      <a:pt x="14" y="32"/>
                    </a:cubicBezTo>
                    <a:cubicBezTo>
                      <a:pt x="13" y="33"/>
                      <a:pt x="11" y="35"/>
                      <a:pt x="13" y="32"/>
                    </a:cubicBezTo>
                    <a:cubicBezTo>
                      <a:pt x="17" y="28"/>
                      <a:pt x="21" y="24"/>
                      <a:pt x="25" y="20"/>
                    </a:cubicBezTo>
                    <a:cubicBezTo>
                      <a:pt x="25" y="20"/>
                      <a:pt x="25" y="20"/>
                      <a:pt x="25" y="20"/>
                    </a:cubicBezTo>
                    <a:close/>
                    <a:moveTo>
                      <a:pt x="31" y="16"/>
                    </a:moveTo>
                    <a:cubicBezTo>
                      <a:pt x="34" y="14"/>
                      <a:pt x="37" y="12"/>
                      <a:pt x="40" y="10"/>
                    </a:cubicBezTo>
                    <a:cubicBezTo>
                      <a:pt x="38" y="12"/>
                      <a:pt x="37" y="13"/>
                      <a:pt x="35" y="14"/>
                    </a:cubicBezTo>
                    <a:cubicBezTo>
                      <a:pt x="34" y="15"/>
                      <a:pt x="32" y="17"/>
                      <a:pt x="30" y="18"/>
                    </a:cubicBezTo>
                    <a:cubicBezTo>
                      <a:pt x="31" y="17"/>
                      <a:pt x="31" y="17"/>
                      <a:pt x="31" y="16"/>
                    </a:cubicBezTo>
                    <a:close/>
                    <a:moveTo>
                      <a:pt x="27" y="22"/>
                    </a:moveTo>
                    <a:cubicBezTo>
                      <a:pt x="27" y="22"/>
                      <a:pt x="27" y="22"/>
                      <a:pt x="28" y="22"/>
                    </a:cubicBezTo>
                    <a:cubicBezTo>
                      <a:pt x="27" y="22"/>
                      <a:pt x="27" y="22"/>
                      <a:pt x="27" y="22"/>
                    </a:cubicBezTo>
                    <a:cubicBezTo>
                      <a:pt x="27" y="22"/>
                      <a:pt x="27" y="22"/>
                      <a:pt x="27" y="22"/>
                    </a:cubicBezTo>
                    <a:close/>
                    <a:moveTo>
                      <a:pt x="30" y="20"/>
                    </a:moveTo>
                    <a:cubicBezTo>
                      <a:pt x="32" y="18"/>
                      <a:pt x="33" y="16"/>
                      <a:pt x="36" y="15"/>
                    </a:cubicBezTo>
                    <a:cubicBezTo>
                      <a:pt x="38" y="14"/>
                      <a:pt x="40" y="12"/>
                      <a:pt x="42" y="10"/>
                    </a:cubicBezTo>
                    <a:cubicBezTo>
                      <a:pt x="42" y="9"/>
                      <a:pt x="44" y="8"/>
                      <a:pt x="45" y="6"/>
                    </a:cubicBezTo>
                    <a:cubicBezTo>
                      <a:pt x="46" y="6"/>
                      <a:pt x="46" y="6"/>
                      <a:pt x="47" y="5"/>
                    </a:cubicBezTo>
                    <a:cubicBezTo>
                      <a:pt x="47" y="6"/>
                      <a:pt x="46" y="6"/>
                      <a:pt x="46" y="7"/>
                    </a:cubicBezTo>
                    <a:cubicBezTo>
                      <a:pt x="45" y="8"/>
                      <a:pt x="44" y="10"/>
                      <a:pt x="43" y="11"/>
                    </a:cubicBezTo>
                    <a:cubicBezTo>
                      <a:pt x="41" y="13"/>
                      <a:pt x="38" y="15"/>
                      <a:pt x="35" y="16"/>
                    </a:cubicBezTo>
                    <a:cubicBezTo>
                      <a:pt x="33" y="18"/>
                      <a:pt x="31" y="19"/>
                      <a:pt x="29" y="21"/>
                    </a:cubicBezTo>
                    <a:cubicBezTo>
                      <a:pt x="29" y="20"/>
                      <a:pt x="29" y="20"/>
                      <a:pt x="30" y="20"/>
                    </a:cubicBezTo>
                    <a:close/>
                    <a:moveTo>
                      <a:pt x="43" y="6"/>
                    </a:moveTo>
                    <a:cubicBezTo>
                      <a:pt x="43" y="5"/>
                      <a:pt x="45" y="5"/>
                      <a:pt x="46" y="5"/>
                    </a:cubicBezTo>
                    <a:cubicBezTo>
                      <a:pt x="45" y="6"/>
                      <a:pt x="44" y="7"/>
                      <a:pt x="43" y="8"/>
                    </a:cubicBezTo>
                    <a:cubicBezTo>
                      <a:pt x="40" y="9"/>
                      <a:pt x="38" y="11"/>
                      <a:pt x="35" y="13"/>
                    </a:cubicBezTo>
                    <a:cubicBezTo>
                      <a:pt x="34" y="14"/>
                      <a:pt x="33" y="14"/>
                      <a:pt x="32" y="15"/>
                    </a:cubicBezTo>
                    <a:cubicBezTo>
                      <a:pt x="33" y="15"/>
                      <a:pt x="33" y="14"/>
                      <a:pt x="33" y="13"/>
                    </a:cubicBezTo>
                    <a:cubicBezTo>
                      <a:pt x="36" y="10"/>
                      <a:pt x="39" y="8"/>
                      <a:pt x="43" y="6"/>
                    </a:cubicBezTo>
                    <a:close/>
                    <a:moveTo>
                      <a:pt x="40" y="6"/>
                    </a:moveTo>
                    <a:cubicBezTo>
                      <a:pt x="38" y="8"/>
                      <a:pt x="35" y="10"/>
                      <a:pt x="34" y="12"/>
                    </a:cubicBezTo>
                    <a:cubicBezTo>
                      <a:pt x="35" y="9"/>
                      <a:pt x="37" y="7"/>
                      <a:pt x="40" y="6"/>
                    </a:cubicBezTo>
                    <a:close/>
                    <a:moveTo>
                      <a:pt x="20" y="9"/>
                    </a:moveTo>
                    <a:cubicBezTo>
                      <a:pt x="15" y="12"/>
                      <a:pt x="10" y="16"/>
                      <a:pt x="5" y="19"/>
                    </a:cubicBezTo>
                    <a:cubicBezTo>
                      <a:pt x="10" y="16"/>
                      <a:pt x="15" y="12"/>
                      <a:pt x="18" y="7"/>
                    </a:cubicBezTo>
                    <a:cubicBezTo>
                      <a:pt x="19" y="8"/>
                      <a:pt x="19" y="8"/>
                      <a:pt x="20" y="9"/>
                    </a:cubicBezTo>
                    <a:close/>
                    <a:moveTo>
                      <a:pt x="18" y="6"/>
                    </a:moveTo>
                    <a:cubicBezTo>
                      <a:pt x="13" y="9"/>
                      <a:pt x="10" y="13"/>
                      <a:pt x="5" y="16"/>
                    </a:cubicBezTo>
                    <a:cubicBezTo>
                      <a:pt x="7" y="15"/>
                      <a:pt x="9" y="12"/>
                      <a:pt x="10" y="11"/>
                    </a:cubicBezTo>
                    <a:cubicBezTo>
                      <a:pt x="12" y="9"/>
                      <a:pt x="14" y="7"/>
                      <a:pt x="1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6" y="5"/>
                      <a:pt x="17" y="6"/>
                      <a:pt x="18" y="6"/>
                    </a:cubicBezTo>
                    <a:close/>
                    <a:moveTo>
                      <a:pt x="14" y="5"/>
                    </a:moveTo>
                    <a:cubicBezTo>
                      <a:pt x="11" y="6"/>
                      <a:pt x="8" y="9"/>
                      <a:pt x="5" y="11"/>
                    </a:cubicBezTo>
                    <a:cubicBezTo>
                      <a:pt x="6" y="7"/>
                      <a:pt x="8" y="3"/>
                      <a:pt x="14" y="5"/>
                    </a:cubicBezTo>
                    <a:close/>
                    <a:moveTo>
                      <a:pt x="13" y="36"/>
                    </a:moveTo>
                    <a:cubicBezTo>
                      <a:pt x="15" y="35"/>
                      <a:pt x="18" y="34"/>
                      <a:pt x="20" y="32"/>
                    </a:cubicBezTo>
                    <a:cubicBezTo>
                      <a:pt x="18" y="34"/>
                      <a:pt x="16" y="35"/>
                      <a:pt x="14" y="37"/>
                    </a:cubicBezTo>
                    <a:cubicBezTo>
                      <a:pt x="14" y="38"/>
                      <a:pt x="14" y="38"/>
                      <a:pt x="15" y="38"/>
                    </a:cubicBezTo>
                    <a:cubicBezTo>
                      <a:pt x="21" y="33"/>
                      <a:pt x="28" y="30"/>
                      <a:pt x="34" y="26"/>
                    </a:cubicBezTo>
                    <a:cubicBezTo>
                      <a:pt x="34" y="26"/>
                      <a:pt x="34" y="26"/>
                      <a:pt x="35" y="26"/>
                    </a:cubicBezTo>
                    <a:cubicBezTo>
                      <a:pt x="34" y="26"/>
                      <a:pt x="34" y="26"/>
                      <a:pt x="34" y="26"/>
                    </a:cubicBezTo>
                    <a:cubicBezTo>
                      <a:pt x="28" y="32"/>
                      <a:pt x="21" y="35"/>
                      <a:pt x="15" y="41"/>
                    </a:cubicBezTo>
                    <a:cubicBezTo>
                      <a:pt x="15" y="41"/>
                      <a:pt x="15" y="41"/>
                      <a:pt x="15" y="41"/>
                    </a:cubicBezTo>
                    <a:cubicBezTo>
                      <a:pt x="15" y="41"/>
                      <a:pt x="14" y="40"/>
                      <a:pt x="14" y="39"/>
                    </a:cubicBezTo>
                    <a:cubicBezTo>
                      <a:pt x="14" y="38"/>
                      <a:pt x="13" y="37"/>
                      <a:pt x="13" y="3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  <p:sp>
            <p:nvSpPr>
              <p:cNvPr id="37" name="Freeform 59"/>
              <p:cNvSpPr>
                <a:spLocks noEditPoints="1"/>
              </p:cNvSpPr>
              <p:nvPr/>
            </p:nvSpPr>
            <p:spPr bwMode="auto">
              <a:xfrm>
                <a:off x="6885703" y="3323971"/>
                <a:ext cx="220106" cy="190230"/>
              </a:xfrm>
              <a:custGeom>
                <a:avLst/>
                <a:gdLst>
                  <a:gd name="T0" fmla="*/ 16 w 55"/>
                  <a:gd name="T1" fmla="*/ 2 h 64"/>
                  <a:gd name="T2" fmla="*/ 25 w 55"/>
                  <a:gd name="T3" fmla="*/ 63 h 64"/>
                  <a:gd name="T4" fmla="*/ 55 w 55"/>
                  <a:gd name="T5" fmla="*/ 10 h 64"/>
                  <a:gd name="T6" fmla="*/ 26 w 55"/>
                  <a:gd name="T7" fmla="*/ 59 h 64"/>
                  <a:gd name="T8" fmla="*/ 30 w 55"/>
                  <a:gd name="T9" fmla="*/ 51 h 64"/>
                  <a:gd name="T10" fmla="*/ 35 w 55"/>
                  <a:gd name="T11" fmla="*/ 47 h 64"/>
                  <a:gd name="T12" fmla="*/ 37 w 55"/>
                  <a:gd name="T13" fmla="*/ 45 h 64"/>
                  <a:gd name="T14" fmla="*/ 24 w 55"/>
                  <a:gd name="T15" fmla="*/ 56 h 64"/>
                  <a:gd name="T16" fmla="*/ 24 w 55"/>
                  <a:gd name="T17" fmla="*/ 56 h 64"/>
                  <a:gd name="T18" fmla="*/ 21 w 55"/>
                  <a:gd name="T19" fmla="*/ 51 h 64"/>
                  <a:gd name="T20" fmla="*/ 34 w 55"/>
                  <a:gd name="T21" fmla="*/ 41 h 64"/>
                  <a:gd name="T22" fmla="*/ 36 w 55"/>
                  <a:gd name="T23" fmla="*/ 35 h 64"/>
                  <a:gd name="T24" fmla="*/ 15 w 55"/>
                  <a:gd name="T25" fmla="*/ 41 h 64"/>
                  <a:gd name="T26" fmla="*/ 17 w 55"/>
                  <a:gd name="T27" fmla="*/ 45 h 64"/>
                  <a:gd name="T28" fmla="*/ 51 w 55"/>
                  <a:gd name="T29" fmla="*/ 14 h 64"/>
                  <a:gd name="T30" fmla="*/ 34 w 55"/>
                  <a:gd name="T31" fmla="*/ 30 h 64"/>
                  <a:gd name="T32" fmla="*/ 37 w 55"/>
                  <a:gd name="T33" fmla="*/ 25 h 64"/>
                  <a:gd name="T34" fmla="*/ 52 w 55"/>
                  <a:gd name="T35" fmla="*/ 13 h 64"/>
                  <a:gd name="T36" fmla="*/ 21 w 55"/>
                  <a:gd name="T37" fmla="*/ 32 h 64"/>
                  <a:gd name="T38" fmla="*/ 49 w 55"/>
                  <a:gd name="T39" fmla="*/ 8 h 64"/>
                  <a:gd name="T40" fmla="*/ 26 w 55"/>
                  <a:gd name="T41" fmla="*/ 40 h 64"/>
                  <a:gd name="T42" fmla="*/ 48 w 55"/>
                  <a:gd name="T43" fmla="*/ 26 h 64"/>
                  <a:gd name="T44" fmla="*/ 35 w 55"/>
                  <a:gd name="T45" fmla="*/ 43 h 64"/>
                  <a:gd name="T46" fmla="*/ 43 w 55"/>
                  <a:gd name="T47" fmla="*/ 35 h 64"/>
                  <a:gd name="T48" fmla="*/ 21 w 55"/>
                  <a:gd name="T49" fmla="*/ 50 h 64"/>
                  <a:gd name="T50" fmla="*/ 46 w 55"/>
                  <a:gd name="T51" fmla="*/ 30 h 64"/>
                  <a:gd name="T52" fmla="*/ 19 w 55"/>
                  <a:gd name="T53" fmla="*/ 48 h 64"/>
                  <a:gd name="T54" fmla="*/ 50 w 55"/>
                  <a:gd name="T55" fmla="*/ 7 h 64"/>
                  <a:gd name="T56" fmla="*/ 16 w 55"/>
                  <a:gd name="T57" fmla="*/ 31 h 64"/>
                  <a:gd name="T58" fmla="*/ 48 w 55"/>
                  <a:gd name="T59" fmla="*/ 5 h 64"/>
                  <a:gd name="T60" fmla="*/ 12 w 55"/>
                  <a:gd name="T61" fmla="*/ 35 h 64"/>
                  <a:gd name="T62" fmla="*/ 24 w 55"/>
                  <a:gd name="T63" fmla="*/ 20 h 64"/>
                  <a:gd name="T64" fmla="*/ 20 w 55"/>
                  <a:gd name="T65" fmla="*/ 18 h 64"/>
                  <a:gd name="T66" fmla="*/ 8 w 55"/>
                  <a:gd name="T67" fmla="*/ 27 h 64"/>
                  <a:gd name="T68" fmla="*/ 15 w 55"/>
                  <a:gd name="T69" fmla="*/ 19 h 64"/>
                  <a:gd name="T70" fmla="*/ 13 w 55"/>
                  <a:gd name="T71" fmla="*/ 15 h 64"/>
                  <a:gd name="T72" fmla="*/ 5 w 55"/>
                  <a:gd name="T73" fmla="*/ 19 h 64"/>
                  <a:gd name="T74" fmla="*/ 5 w 55"/>
                  <a:gd name="T75" fmla="*/ 15 h 64"/>
                  <a:gd name="T76" fmla="*/ 16 w 55"/>
                  <a:gd name="T77" fmla="*/ 8 h 64"/>
                  <a:gd name="T78" fmla="*/ 22 w 55"/>
                  <a:gd name="T79" fmla="*/ 12 h 64"/>
                  <a:gd name="T80" fmla="*/ 20 w 55"/>
                  <a:gd name="T81" fmla="*/ 10 h 64"/>
                  <a:gd name="T82" fmla="*/ 10 w 55"/>
                  <a:gd name="T83" fmla="*/ 24 h 64"/>
                  <a:gd name="T84" fmla="*/ 25 w 55"/>
                  <a:gd name="T85" fmla="*/ 19 h 64"/>
                  <a:gd name="T86" fmla="*/ 25 w 55"/>
                  <a:gd name="T87" fmla="*/ 20 h 64"/>
                  <a:gd name="T88" fmla="*/ 22 w 55"/>
                  <a:gd name="T89" fmla="*/ 26 h 64"/>
                  <a:gd name="T90" fmla="*/ 25 w 55"/>
                  <a:gd name="T91" fmla="*/ 20 h 64"/>
                  <a:gd name="T92" fmla="*/ 35 w 55"/>
                  <a:gd name="T93" fmla="*/ 14 h 64"/>
                  <a:gd name="T94" fmla="*/ 28 w 55"/>
                  <a:gd name="T95" fmla="*/ 22 h 64"/>
                  <a:gd name="T96" fmla="*/ 36 w 55"/>
                  <a:gd name="T97" fmla="*/ 15 h 64"/>
                  <a:gd name="T98" fmla="*/ 46 w 55"/>
                  <a:gd name="T99" fmla="*/ 7 h 64"/>
                  <a:gd name="T100" fmla="*/ 30 w 55"/>
                  <a:gd name="T101" fmla="*/ 20 h 64"/>
                  <a:gd name="T102" fmla="*/ 35 w 55"/>
                  <a:gd name="T103" fmla="*/ 13 h 64"/>
                  <a:gd name="T104" fmla="*/ 40 w 55"/>
                  <a:gd name="T105" fmla="*/ 6 h 64"/>
                  <a:gd name="T106" fmla="*/ 5 w 55"/>
                  <a:gd name="T107" fmla="*/ 19 h 64"/>
                  <a:gd name="T108" fmla="*/ 5 w 55"/>
                  <a:gd name="T109" fmla="*/ 16 h 64"/>
                  <a:gd name="T110" fmla="*/ 18 w 55"/>
                  <a:gd name="T111" fmla="*/ 6 h 64"/>
                  <a:gd name="T112" fmla="*/ 13 w 55"/>
                  <a:gd name="T113" fmla="*/ 36 h 64"/>
                  <a:gd name="T114" fmla="*/ 34 w 55"/>
                  <a:gd name="T115" fmla="*/ 26 h 64"/>
                  <a:gd name="T116" fmla="*/ 15 w 55"/>
                  <a:gd name="T117" fmla="*/ 41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55" h="64">
                    <a:moveTo>
                      <a:pt x="55" y="10"/>
                    </a:moveTo>
                    <a:cubicBezTo>
                      <a:pt x="54" y="4"/>
                      <a:pt x="48" y="1"/>
                      <a:pt x="42" y="2"/>
                    </a:cubicBezTo>
                    <a:cubicBezTo>
                      <a:pt x="35" y="4"/>
                      <a:pt x="31" y="11"/>
                      <a:pt x="27" y="17"/>
                    </a:cubicBezTo>
                    <a:cubicBezTo>
                      <a:pt x="25" y="12"/>
                      <a:pt x="22" y="5"/>
                      <a:pt x="16" y="2"/>
                    </a:cubicBezTo>
                    <a:cubicBezTo>
                      <a:pt x="10" y="0"/>
                      <a:pt x="4" y="3"/>
                      <a:pt x="2" y="8"/>
                    </a:cubicBezTo>
                    <a:cubicBezTo>
                      <a:pt x="0" y="15"/>
                      <a:pt x="3" y="24"/>
                      <a:pt x="6" y="30"/>
                    </a:cubicBezTo>
                    <a:cubicBezTo>
                      <a:pt x="12" y="42"/>
                      <a:pt x="18" y="52"/>
                      <a:pt x="25" y="62"/>
                    </a:cubicBezTo>
                    <a:cubicBezTo>
                      <a:pt x="25" y="63"/>
                      <a:pt x="25" y="63"/>
                      <a:pt x="25" y="63"/>
                    </a:cubicBezTo>
                    <a:cubicBezTo>
                      <a:pt x="26" y="64"/>
                      <a:pt x="27" y="63"/>
                      <a:pt x="27" y="63"/>
                    </a:cubicBezTo>
                    <a:cubicBezTo>
                      <a:pt x="27" y="63"/>
                      <a:pt x="27" y="63"/>
                      <a:pt x="27" y="63"/>
                    </a:cubicBezTo>
                    <a:cubicBezTo>
                      <a:pt x="35" y="53"/>
                      <a:pt x="43" y="42"/>
                      <a:pt x="49" y="31"/>
                    </a:cubicBezTo>
                    <a:cubicBezTo>
                      <a:pt x="52" y="24"/>
                      <a:pt x="55" y="17"/>
                      <a:pt x="55" y="10"/>
                    </a:cubicBezTo>
                    <a:close/>
                    <a:moveTo>
                      <a:pt x="26" y="59"/>
                    </a:moveTo>
                    <a:cubicBezTo>
                      <a:pt x="26" y="59"/>
                      <a:pt x="26" y="59"/>
                      <a:pt x="26" y="59"/>
                    </a:cubicBezTo>
                    <a:cubicBezTo>
                      <a:pt x="27" y="58"/>
                      <a:pt x="29" y="56"/>
                      <a:pt x="30" y="55"/>
                    </a:cubicBezTo>
                    <a:cubicBezTo>
                      <a:pt x="29" y="56"/>
                      <a:pt x="27" y="58"/>
                      <a:pt x="26" y="59"/>
                    </a:cubicBezTo>
                    <a:close/>
                    <a:moveTo>
                      <a:pt x="24" y="56"/>
                    </a:moveTo>
                    <a:cubicBezTo>
                      <a:pt x="25" y="55"/>
                      <a:pt x="26" y="54"/>
                      <a:pt x="26" y="54"/>
                    </a:cubicBezTo>
                    <a:cubicBezTo>
                      <a:pt x="28" y="53"/>
                      <a:pt x="29" y="52"/>
                      <a:pt x="30" y="51"/>
                    </a:cubicBezTo>
                    <a:cubicBezTo>
                      <a:pt x="30" y="51"/>
                      <a:pt x="30" y="51"/>
                      <a:pt x="30" y="51"/>
                    </a:cubicBezTo>
                    <a:cubicBezTo>
                      <a:pt x="28" y="52"/>
                      <a:pt x="27" y="54"/>
                      <a:pt x="25" y="55"/>
                    </a:cubicBezTo>
                    <a:cubicBezTo>
                      <a:pt x="25" y="56"/>
                      <a:pt x="24" y="56"/>
                      <a:pt x="24" y="56"/>
                    </a:cubicBezTo>
                    <a:cubicBezTo>
                      <a:pt x="24" y="56"/>
                      <a:pt x="24" y="56"/>
                      <a:pt x="24" y="56"/>
                    </a:cubicBezTo>
                    <a:close/>
                    <a:moveTo>
                      <a:pt x="35" y="47"/>
                    </a:moveTo>
                    <a:cubicBezTo>
                      <a:pt x="32" y="50"/>
                      <a:pt x="29" y="55"/>
                      <a:pt x="26" y="58"/>
                    </a:cubicBezTo>
                    <a:cubicBezTo>
                      <a:pt x="25" y="58"/>
                      <a:pt x="25" y="57"/>
                      <a:pt x="24" y="56"/>
                    </a:cubicBezTo>
                    <a:cubicBezTo>
                      <a:pt x="28" y="54"/>
                      <a:pt x="31" y="50"/>
                      <a:pt x="35" y="47"/>
                    </a:cubicBezTo>
                    <a:close/>
                    <a:moveTo>
                      <a:pt x="37" y="45"/>
                    </a:moveTo>
                    <a:cubicBezTo>
                      <a:pt x="36" y="46"/>
                      <a:pt x="36" y="46"/>
                      <a:pt x="35" y="46"/>
                    </a:cubicBezTo>
                    <a:cubicBezTo>
                      <a:pt x="36" y="46"/>
                      <a:pt x="37" y="45"/>
                      <a:pt x="37" y="44"/>
                    </a:cubicBezTo>
                    <a:cubicBezTo>
                      <a:pt x="37" y="44"/>
                      <a:pt x="37" y="45"/>
                      <a:pt x="37" y="45"/>
                    </a:cubicBezTo>
                    <a:close/>
                    <a:moveTo>
                      <a:pt x="24" y="56"/>
                    </a:moveTo>
                    <a:cubicBezTo>
                      <a:pt x="23" y="55"/>
                      <a:pt x="23" y="54"/>
                      <a:pt x="22" y="53"/>
                    </a:cubicBezTo>
                    <a:cubicBezTo>
                      <a:pt x="28" y="49"/>
                      <a:pt x="34" y="46"/>
                      <a:pt x="39" y="41"/>
                    </a:cubicBezTo>
                    <a:cubicBezTo>
                      <a:pt x="39" y="41"/>
                      <a:pt x="39" y="41"/>
                      <a:pt x="39" y="41"/>
                    </a:cubicBezTo>
                    <a:cubicBezTo>
                      <a:pt x="34" y="46"/>
                      <a:pt x="29" y="51"/>
                      <a:pt x="24" y="56"/>
                    </a:cubicBezTo>
                    <a:close/>
                    <a:moveTo>
                      <a:pt x="21" y="51"/>
                    </a:moveTo>
                    <a:cubicBezTo>
                      <a:pt x="24" y="50"/>
                      <a:pt x="26" y="49"/>
                      <a:pt x="29" y="47"/>
                    </a:cubicBezTo>
                    <a:cubicBezTo>
                      <a:pt x="26" y="49"/>
                      <a:pt x="24" y="51"/>
                      <a:pt x="22" y="53"/>
                    </a:cubicBezTo>
                    <a:cubicBezTo>
                      <a:pt x="22" y="52"/>
                      <a:pt x="21" y="52"/>
                      <a:pt x="21" y="51"/>
                    </a:cubicBezTo>
                    <a:close/>
                    <a:moveTo>
                      <a:pt x="19" y="48"/>
                    </a:moveTo>
                    <a:cubicBezTo>
                      <a:pt x="28" y="46"/>
                      <a:pt x="35" y="39"/>
                      <a:pt x="42" y="34"/>
                    </a:cubicBezTo>
                    <a:cubicBezTo>
                      <a:pt x="42" y="34"/>
                      <a:pt x="42" y="34"/>
                      <a:pt x="42" y="34"/>
                    </a:cubicBezTo>
                    <a:cubicBezTo>
                      <a:pt x="40" y="36"/>
                      <a:pt x="37" y="39"/>
                      <a:pt x="34" y="41"/>
                    </a:cubicBezTo>
                    <a:cubicBezTo>
                      <a:pt x="29" y="44"/>
                      <a:pt x="25" y="47"/>
                      <a:pt x="21" y="50"/>
                    </a:cubicBezTo>
                    <a:cubicBezTo>
                      <a:pt x="20" y="50"/>
                      <a:pt x="20" y="49"/>
                      <a:pt x="19" y="48"/>
                    </a:cubicBezTo>
                    <a:close/>
                    <a:moveTo>
                      <a:pt x="18" y="46"/>
                    </a:moveTo>
                    <a:cubicBezTo>
                      <a:pt x="24" y="43"/>
                      <a:pt x="30" y="39"/>
                      <a:pt x="36" y="35"/>
                    </a:cubicBezTo>
                    <a:cubicBezTo>
                      <a:pt x="38" y="34"/>
                      <a:pt x="40" y="33"/>
                      <a:pt x="42" y="31"/>
                    </a:cubicBezTo>
                    <a:cubicBezTo>
                      <a:pt x="34" y="37"/>
                      <a:pt x="25" y="41"/>
                      <a:pt x="19" y="47"/>
                    </a:cubicBezTo>
                    <a:cubicBezTo>
                      <a:pt x="18" y="47"/>
                      <a:pt x="18" y="46"/>
                      <a:pt x="18" y="46"/>
                    </a:cubicBezTo>
                    <a:close/>
                    <a:moveTo>
                      <a:pt x="15" y="41"/>
                    </a:moveTo>
                    <a:cubicBezTo>
                      <a:pt x="15" y="41"/>
                      <a:pt x="16" y="41"/>
                      <a:pt x="16" y="41"/>
                    </a:cubicBezTo>
                    <a:cubicBezTo>
                      <a:pt x="22" y="38"/>
                      <a:pt x="28" y="34"/>
                      <a:pt x="34" y="31"/>
                    </a:cubicBezTo>
                    <a:cubicBezTo>
                      <a:pt x="34" y="31"/>
                      <a:pt x="34" y="31"/>
                      <a:pt x="33" y="32"/>
                    </a:cubicBezTo>
                    <a:cubicBezTo>
                      <a:pt x="28" y="36"/>
                      <a:pt x="22" y="40"/>
                      <a:pt x="17" y="45"/>
                    </a:cubicBezTo>
                    <a:cubicBezTo>
                      <a:pt x="16" y="44"/>
                      <a:pt x="16" y="42"/>
                      <a:pt x="15" y="41"/>
                    </a:cubicBezTo>
                    <a:close/>
                    <a:moveTo>
                      <a:pt x="39" y="23"/>
                    </a:moveTo>
                    <a:cubicBezTo>
                      <a:pt x="42" y="20"/>
                      <a:pt x="46" y="17"/>
                      <a:pt x="50" y="15"/>
                    </a:cubicBezTo>
                    <a:cubicBezTo>
                      <a:pt x="50" y="15"/>
                      <a:pt x="51" y="14"/>
                      <a:pt x="51" y="14"/>
                    </a:cubicBezTo>
                    <a:cubicBezTo>
                      <a:pt x="51" y="14"/>
                      <a:pt x="51" y="14"/>
                      <a:pt x="52" y="14"/>
                    </a:cubicBezTo>
                    <a:cubicBezTo>
                      <a:pt x="52" y="15"/>
                      <a:pt x="51" y="16"/>
                      <a:pt x="51" y="17"/>
                    </a:cubicBezTo>
                    <a:cubicBezTo>
                      <a:pt x="51" y="17"/>
                      <a:pt x="51" y="17"/>
                      <a:pt x="51" y="18"/>
                    </a:cubicBezTo>
                    <a:cubicBezTo>
                      <a:pt x="45" y="21"/>
                      <a:pt x="40" y="27"/>
                      <a:pt x="34" y="30"/>
                    </a:cubicBezTo>
                    <a:cubicBezTo>
                      <a:pt x="30" y="32"/>
                      <a:pt x="27" y="35"/>
                      <a:pt x="23" y="37"/>
                    </a:cubicBezTo>
                    <a:cubicBezTo>
                      <a:pt x="22" y="38"/>
                      <a:pt x="20" y="38"/>
                      <a:pt x="18" y="39"/>
                    </a:cubicBezTo>
                    <a:cubicBezTo>
                      <a:pt x="15" y="41"/>
                      <a:pt x="19" y="39"/>
                      <a:pt x="19" y="38"/>
                    </a:cubicBezTo>
                    <a:cubicBezTo>
                      <a:pt x="25" y="33"/>
                      <a:pt x="31" y="30"/>
                      <a:pt x="37" y="25"/>
                    </a:cubicBezTo>
                    <a:cubicBezTo>
                      <a:pt x="38" y="24"/>
                      <a:pt x="38" y="24"/>
                      <a:pt x="39" y="23"/>
                    </a:cubicBezTo>
                    <a:close/>
                    <a:moveTo>
                      <a:pt x="50" y="7"/>
                    </a:moveTo>
                    <a:cubicBezTo>
                      <a:pt x="51" y="9"/>
                      <a:pt x="52" y="11"/>
                      <a:pt x="52" y="13"/>
                    </a:cubicBezTo>
                    <a:cubicBezTo>
                      <a:pt x="52" y="13"/>
                      <a:pt x="52" y="13"/>
                      <a:pt x="52" y="13"/>
                    </a:cubicBezTo>
                    <a:cubicBezTo>
                      <a:pt x="47" y="15"/>
                      <a:pt x="44" y="18"/>
                      <a:pt x="40" y="21"/>
                    </a:cubicBezTo>
                    <a:cubicBezTo>
                      <a:pt x="36" y="24"/>
                      <a:pt x="32" y="27"/>
                      <a:pt x="27" y="30"/>
                    </a:cubicBezTo>
                    <a:cubicBezTo>
                      <a:pt x="24" y="31"/>
                      <a:pt x="21" y="33"/>
                      <a:pt x="18" y="35"/>
                    </a:cubicBezTo>
                    <a:cubicBezTo>
                      <a:pt x="19" y="34"/>
                      <a:pt x="20" y="33"/>
                      <a:pt x="21" y="32"/>
                    </a:cubicBezTo>
                    <a:cubicBezTo>
                      <a:pt x="31" y="24"/>
                      <a:pt x="43" y="18"/>
                      <a:pt x="50" y="7"/>
                    </a:cubicBezTo>
                    <a:close/>
                    <a:moveTo>
                      <a:pt x="31" y="24"/>
                    </a:moveTo>
                    <a:cubicBezTo>
                      <a:pt x="35" y="21"/>
                      <a:pt x="38" y="18"/>
                      <a:pt x="41" y="16"/>
                    </a:cubicBezTo>
                    <a:cubicBezTo>
                      <a:pt x="44" y="13"/>
                      <a:pt x="47" y="10"/>
                      <a:pt x="49" y="8"/>
                    </a:cubicBezTo>
                    <a:cubicBezTo>
                      <a:pt x="45" y="14"/>
                      <a:pt x="38" y="19"/>
                      <a:pt x="31" y="24"/>
                    </a:cubicBezTo>
                    <a:close/>
                    <a:moveTo>
                      <a:pt x="48" y="26"/>
                    </a:moveTo>
                    <a:cubicBezTo>
                      <a:pt x="44" y="30"/>
                      <a:pt x="39" y="32"/>
                      <a:pt x="34" y="35"/>
                    </a:cubicBezTo>
                    <a:cubicBezTo>
                      <a:pt x="32" y="37"/>
                      <a:pt x="29" y="39"/>
                      <a:pt x="26" y="40"/>
                    </a:cubicBezTo>
                    <a:cubicBezTo>
                      <a:pt x="24" y="42"/>
                      <a:pt x="20" y="43"/>
                      <a:pt x="19" y="45"/>
                    </a:cubicBezTo>
                    <a:cubicBezTo>
                      <a:pt x="24" y="40"/>
                      <a:pt x="29" y="35"/>
                      <a:pt x="35" y="31"/>
                    </a:cubicBezTo>
                    <a:cubicBezTo>
                      <a:pt x="40" y="27"/>
                      <a:pt x="45" y="23"/>
                      <a:pt x="51" y="19"/>
                    </a:cubicBezTo>
                    <a:cubicBezTo>
                      <a:pt x="50" y="21"/>
                      <a:pt x="49" y="24"/>
                      <a:pt x="48" y="26"/>
                    </a:cubicBezTo>
                    <a:close/>
                    <a:moveTo>
                      <a:pt x="40" y="39"/>
                    </a:moveTo>
                    <a:cubicBezTo>
                      <a:pt x="37" y="42"/>
                      <a:pt x="34" y="45"/>
                      <a:pt x="30" y="47"/>
                    </a:cubicBezTo>
                    <a:cubicBezTo>
                      <a:pt x="29" y="48"/>
                      <a:pt x="28" y="48"/>
                      <a:pt x="28" y="49"/>
                    </a:cubicBezTo>
                    <a:cubicBezTo>
                      <a:pt x="30" y="47"/>
                      <a:pt x="32" y="45"/>
                      <a:pt x="35" y="43"/>
                    </a:cubicBezTo>
                    <a:cubicBezTo>
                      <a:pt x="37" y="41"/>
                      <a:pt x="39" y="39"/>
                      <a:pt x="42" y="37"/>
                    </a:cubicBezTo>
                    <a:cubicBezTo>
                      <a:pt x="41" y="38"/>
                      <a:pt x="41" y="39"/>
                      <a:pt x="40" y="39"/>
                    </a:cubicBezTo>
                    <a:close/>
                    <a:moveTo>
                      <a:pt x="43" y="35"/>
                    </a:moveTo>
                    <a:cubicBezTo>
                      <a:pt x="43" y="35"/>
                      <a:pt x="43" y="35"/>
                      <a:pt x="43" y="35"/>
                    </a:cubicBezTo>
                    <a:cubicBezTo>
                      <a:pt x="43" y="35"/>
                      <a:pt x="42" y="35"/>
                      <a:pt x="42" y="36"/>
                    </a:cubicBezTo>
                    <a:cubicBezTo>
                      <a:pt x="39" y="38"/>
                      <a:pt x="37" y="40"/>
                      <a:pt x="34" y="42"/>
                    </a:cubicBezTo>
                    <a:cubicBezTo>
                      <a:pt x="32" y="44"/>
                      <a:pt x="29" y="46"/>
                      <a:pt x="26" y="48"/>
                    </a:cubicBezTo>
                    <a:cubicBezTo>
                      <a:pt x="25" y="49"/>
                      <a:pt x="23" y="50"/>
                      <a:pt x="21" y="50"/>
                    </a:cubicBezTo>
                    <a:cubicBezTo>
                      <a:pt x="22" y="50"/>
                      <a:pt x="25" y="48"/>
                      <a:pt x="26" y="47"/>
                    </a:cubicBezTo>
                    <a:cubicBezTo>
                      <a:pt x="33" y="42"/>
                      <a:pt x="39" y="38"/>
                      <a:pt x="45" y="32"/>
                    </a:cubicBezTo>
                    <a:cubicBezTo>
                      <a:pt x="44" y="33"/>
                      <a:pt x="44" y="34"/>
                      <a:pt x="43" y="35"/>
                    </a:cubicBezTo>
                    <a:close/>
                    <a:moveTo>
                      <a:pt x="46" y="30"/>
                    </a:moveTo>
                    <a:cubicBezTo>
                      <a:pt x="46" y="30"/>
                      <a:pt x="45" y="30"/>
                      <a:pt x="45" y="30"/>
                    </a:cubicBezTo>
                    <a:cubicBezTo>
                      <a:pt x="40" y="34"/>
                      <a:pt x="36" y="38"/>
                      <a:pt x="31" y="41"/>
                    </a:cubicBezTo>
                    <a:cubicBezTo>
                      <a:pt x="29" y="43"/>
                      <a:pt x="26" y="45"/>
                      <a:pt x="24" y="46"/>
                    </a:cubicBezTo>
                    <a:cubicBezTo>
                      <a:pt x="24" y="46"/>
                      <a:pt x="19" y="48"/>
                      <a:pt x="19" y="48"/>
                    </a:cubicBezTo>
                    <a:cubicBezTo>
                      <a:pt x="20" y="46"/>
                      <a:pt x="22" y="45"/>
                      <a:pt x="23" y="44"/>
                    </a:cubicBezTo>
                    <a:cubicBezTo>
                      <a:pt x="31" y="38"/>
                      <a:pt x="40" y="35"/>
                      <a:pt x="47" y="28"/>
                    </a:cubicBezTo>
                    <a:cubicBezTo>
                      <a:pt x="46" y="29"/>
                      <a:pt x="46" y="30"/>
                      <a:pt x="46" y="30"/>
                    </a:cubicBezTo>
                    <a:close/>
                    <a:moveTo>
                      <a:pt x="50" y="7"/>
                    </a:moveTo>
                    <a:cubicBezTo>
                      <a:pt x="43" y="12"/>
                      <a:pt x="37" y="18"/>
                      <a:pt x="30" y="24"/>
                    </a:cubicBezTo>
                    <a:cubicBezTo>
                      <a:pt x="26" y="27"/>
                      <a:pt x="22" y="30"/>
                      <a:pt x="18" y="32"/>
                    </a:cubicBezTo>
                    <a:cubicBezTo>
                      <a:pt x="17" y="33"/>
                      <a:pt x="15" y="34"/>
                      <a:pt x="13" y="35"/>
                    </a:cubicBezTo>
                    <a:cubicBezTo>
                      <a:pt x="14" y="35"/>
                      <a:pt x="15" y="32"/>
                      <a:pt x="16" y="31"/>
                    </a:cubicBezTo>
                    <a:cubicBezTo>
                      <a:pt x="17" y="31"/>
                      <a:pt x="17" y="31"/>
                      <a:pt x="17" y="31"/>
                    </a:cubicBezTo>
                    <a:cubicBezTo>
                      <a:pt x="19" y="30"/>
                      <a:pt x="20" y="28"/>
                      <a:pt x="22" y="27"/>
                    </a:cubicBezTo>
                    <a:cubicBezTo>
                      <a:pt x="27" y="23"/>
                      <a:pt x="31" y="20"/>
                      <a:pt x="36" y="17"/>
                    </a:cubicBezTo>
                    <a:cubicBezTo>
                      <a:pt x="41" y="14"/>
                      <a:pt x="45" y="11"/>
                      <a:pt x="48" y="5"/>
                    </a:cubicBezTo>
                    <a:cubicBezTo>
                      <a:pt x="49" y="5"/>
                      <a:pt x="49" y="6"/>
                      <a:pt x="50" y="7"/>
                    </a:cubicBezTo>
                    <a:close/>
                    <a:moveTo>
                      <a:pt x="12" y="34"/>
                    </a:moveTo>
                    <a:cubicBezTo>
                      <a:pt x="12" y="34"/>
                      <a:pt x="13" y="34"/>
                      <a:pt x="14" y="33"/>
                    </a:cubicBezTo>
                    <a:cubicBezTo>
                      <a:pt x="13" y="34"/>
                      <a:pt x="13" y="34"/>
                      <a:pt x="12" y="35"/>
                    </a:cubicBezTo>
                    <a:cubicBezTo>
                      <a:pt x="12" y="35"/>
                      <a:pt x="12" y="35"/>
                      <a:pt x="12" y="34"/>
                    </a:cubicBezTo>
                    <a:close/>
                    <a:moveTo>
                      <a:pt x="9" y="30"/>
                    </a:moveTo>
                    <a:cubicBezTo>
                      <a:pt x="12" y="29"/>
                      <a:pt x="15" y="27"/>
                      <a:pt x="17" y="25"/>
                    </a:cubicBezTo>
                    <a:cubicBezTo>
                      <a:pt x="19" y="23"/>
                      <a:pt x="23" y="22"/>
                      <a:pt x="24" y="20"/>
                    </a:cubicBezTo>
                    <a:cubicBezTo>
                      <a:pt x="20" y="25"/>
                      <a:pt x="15" y="28"/>
                      <a:pt x="11" y="33"/>
                    </a:cubicBezTo>
                    <a:cubicBezTo>
                      <a:pt x="11" y="32"/>
                      <a:pt x="10" y="31"/>
                      <a:pt x="9" y="30"/>
                    </a:cubicBezTo>
                    <a:close/>
                    <a:moveTo>
                      <a:pt x="8" y="27"/>
                    </a:moveTo>
                    <a:cubicBezTo>
                      <a:pt x="13" y="25"/>
                      <a:pt x="16" y="21"/>
                      <a:pt x="20" y="18"/>
                    </a:cubicBezTo>
                    <a:cubicBezTo>
                      <a:pt x="21" y="17"/>
                      <a:pt x="24" y="15"/>
                      <a:pt x="21" y="18"/>
                    </a:cubicBezTo>
                    <a:cubicBezTo>
                      <a:pt x="20" y="19"/>
                      <a:pt x="19" y="20"/>
                      <a:pt x="18" y="21"/>
                    </a:cubicBezTo>
                    <a:cubicBezTo>
                      <a:pt x="15" y="24"/>
                      <a:pt x="12" y="27"/>
                      <a:pt x="9" y="30"/>
                    </a:cubicBezTo>
                    <a:cubicBezTo>
                      <a:pt x="9" y="29"/>
                      <a:pt x="8" y="28"/>
                      <a:pt x="8" y="27"/>
                    </a:cubicBezTo>
                    <a:close/>
                    <a:moveTo>
                      <a:pt x="6" y="23"/>
                    </a:moveTo>
                    <a:cubicBezTo>
                      <a:pt x="11" y="20"/>
                      <a:pt x="15" y="17"/>
                      <a:pt x="20" y="14"/>
                    </a:cubicBezTo>
                    <a:cubicBezTo>
                      <a:pt x="23" y="12"/>
                      <a:pt x="19" y="16"/>
                      <a:pt x="19" y="16"/>
                    </a:cubicBezTo>
                    <a:cubicBezTo>
                      <a:pt x="17" y="17"/>
                      <a:pt x="16" y="18"/>
                      <a:pt x="15" y="19"/>
                    </a:cubicBezTo>
                    <a:cubicBezTo>
                      <a:pt x="12" y="21"/>
                      <a:pt x="10" y="24"/>
                      <a:pt x="8" y="26"/>
                    </a:cubicBezTo>
                    <a:cubicBezTo>
                      <a:pt x="7" y="25"/>
                      <a:pt x="7" y="24"/>
                      <a:pt x="6" y="23"/>
                    </a:cubicBezTo>
                    <a:close/>
                    <a:moveTo>
                      <a:pt x="5" y="19"/>
                    </a:moveTo>
                    <a:cubicBezTo>
                      <a:pt x="8" y="18"/>
                      <a:pt x="10" y="17"/>
                      <a:pt x="13" y="15"/>
                    </a:cubicBezTo>
                    <a:cubicBezTo>
                      <a:pt x="14" y="14"/>
                      <a:pt x="15" y="13"/>
                      <a:pt x="17" y="12"/>
                    </a:cubicBezTo>
                    <a:cubicBezTo>
                      <a:pt x="18" y="11"/>
                      <a:pt x="21" y="8"/>
                      <a:pt x="18" y="12"/>
                    </a:cubicBezTo>
                    <a:cubicBezTo>
                      <a:pt x="15" y="16"/>
                      <a:pt x="10" y="19"/>
                      <a:pt x="6" y="22"/>
                    </a:cubicBezTo>
                    <a:cubicBezTo>
                      <a:pt x="6" y="21"/>
                      <a:pt x="6" y="20"/>
                      <a:pt x="5" y="19"/>
                    </a:cubicBezTo>
                    <a:close/>
                    <a:moveTo>
                      <a:pt x="5" y="12"/>
                    </a:moveTo>
                    <a:cubicBezTo>
                      <a:pt x="6" y="11"/>
                      <a:pt x="8" y="10"/>
                      <a:pt x="9" y="9"/>
                    </a:cubicBezTo>
                    <a:cubicBezTo>
                      <a:pt x="12" y="7"/>
                      <a:pt x="16" y="4"/>
                      <a:pt x="12" y="9"/>
                    </a:cubicBezTo>
                    <a:cubicBezTo>
                      <a:pt x="9" y="11"/>
                      <a:pt x="7" y="13"/>
                      <a:pt x="5" y="15"/>
                    </a:cubicBezTo>
                    <a:cubicBezTo>
                      <a:pt x="5" y="14"/>
                      <a:pt x="5" y="13"/>
                      <a:pt x="5" y="12"/>
                    </a:cubicBezTo>
                    <a:close/>
                    <a:moveTo>
                      <a:pt x="5" y="18"/>
                    </a:moveTo>
                    <a:cubicBezTo>
                      <a:pt x="5" y="17"/>
                      <a:pt x="5" y="17"/>
                      <a:pt x="5" y="16"/>
                    </a:cubicBezTo>
                    <a:cubicBezTo>
                      <a:pt x="9" y="14"/>
                      <a:pt x="12" y="11"/>
                      <a:pt x="16" y="8"/>
                    </a:cubicBezTo>
                    <a:cubicBezTo>
                      <a:pt x="19" y="6"/>
                      <a:pt x="13" y="12"/>
                      <a:pt x="13" y="12"/>
                    </a:cubicBezTo>
                    <a:cubicBezTo>
                      <a:pt x="10" y="15"/>
                      <a:pt x="8" y="17"/>
                      <a:pt x="5" y="18"/>
                    </a:cubicBezTo>
                    <a:cubicBezTo>
                      <a:pt x="5" y="18"/>
                      <a:pt x="5" y="18"/>
                      <a:pt x="5" y="18"/>
                    </a:cubicBezTo>
                    <a:close/>
                    <a:moveTo>
                      <a:pt x="22" y="12"/>
                    </a:moveTo>
                    <a:cubicBezTo>
                      <a:pt x="19" y="14"/>
                      <a:pt x="17" y="15"/>
                      <a:pt x="15" y="17"/>
                    </a:cubicBezTo>
                    <a:cubicBezTo>
                      <a:pt x="12" y="19"/>
                      <a:pt x="9" y="21"/>
                      <a:pt x="6" y="23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11" y="18"/>
                      <a:pt x="17" y="15"/>
                      <a:pt x="20" y="10"/>
                    </a:cubicBezTo>
                    <a:cubicBezTo>
                      <a:pt x="21" y="11"/>
                      <a:pt x="22" y="12"/>
                      <a:pt x="22" y="12"/>
                    </a:cubicBezTo>
                    <a:close/>
                    <a:moveTo>
                      <a:pt x="24" y="16"/>
                    </a:moveTo>
                    <a:cubicBezTo>
                      <a:pt x="18" y="18"/>
                      <a:pt x="15" y="22"/>
                      <a:pt x="11" y="25"/>
                    </a:cubicBezTo>
                    <a:cubicBezTo>
                      <a:pt x="10" y="25"/>
                      <a:pt x="7" y="27"/>
                      <a:pt x="10" y="24"/>
                    </a:cubicBezTo>
                    <a:cubicBezTo>
                      <a:pt x="11" y="23"/>
                      <a:pt x="13" y="22"/>
                      <a:pt x="14" y="21"/>
                    </a:cubicBezTo>
                    <a:cubicBezTo>
                      <a:pt x="17" y="18"/>
                      <a:pt x="20" y="16"/>
                      <a:pt x="22" y="13"/>
                    </a:cubicBezTo>
                    <a:cubicBezTo>
                      <a:pt x="23" y="14"/>
                      <a:pt x="23" y="15"/>
                      <a:pt x="24" y="16"/>
                    </a:cubicBezTo>
                    <a:close/>
                    <a:moveTo>
                      <a:pt x="25" y="19"/>
                    </a:moveTo>
                    <a:cubicBezTo>
                      <a:pt x="20" y="22"/>
                      <a:pt x="15" y="26"/>
                      <a:pt x="10" y="29"/>
                    </a:cubicBezTo>
                    <a:cubicBezTo>
                      <a:pt x="15" y="26"/>
                      <a:pt x="20" y="21"/>
                      <a:pt x="24" y="16"/>
                    </a:cubicBezTo>
                    <a:cubicBezTo>
                      <a:pt x="24" y="17"/>
                      <a:pt x="25" y="18"/>
                      <a:pt x="25" y="19"/>
                    </a:cubicBezTo>
                    <a:close/>
                    <a:moveTo>
                      <a:pt x="25" y="20"/>
                    </a:moveTo>
                    <a:cubicBezTo>
                      <a:pt x="26" y="21"/>
                      <a:pt x="26" y="21"/>
                      <a:pt x="26" y="21"/>
                    </a:cubicBezTo>
                    <a:cubicBezTo>
                      <a:pt x="26" y="21"/>
                      <a:pt x="27" y="21"/>
                      <a:pt x="27" y="21"/>
                    </a:cubicBezTo>
                    <a:cubicBezTo>
                      <a:pt x="26" y="22"/>
                      <a:pt x="25" y="23"/>
                      <a:pt x="24" y="24"/>
                    </a:cubicBezTo>
                    <a:cubicBezTo>
                      <a:pt x="23" y="25"/>
                      <a:pt x="22" y="25"/>
                      <a:pt x="22" y="26"/>
                    </a:cubicBezTo>
                    <a:cubicBezTo>
                      <a:pt x="20" y="28"/>
                      <a:pt x="18" y="29"/>
                      <a:pt x="16" y="31"/>
                    </a:cubicBezTo>
                    <a:cubicBezTo>
                      <a:pt x="15" y="31"/>
                      <a:pt x="15" y="32"/>
                      <a:pt x="14" y="32"/>
                    </a:cubicBezTo>
                    <a:cubicBezTo>
                      <a:pt x="13" y="33"/>
                      <a:pt x="11" y="35"/>
                      <a:pt x="13" y="32"/>
                    </a:cubicBezTo>
                    <a:cubicBezTo>
                      <a:pt x="17" y="28"/>
                      <a:pt x="21" y="24"/>
                      <a:pt x="25" y="20"/>
                    </a:cubicBezTo>
                    <a:cubicBezTo>
                      <a:pt x="25" y="20"/>
                      <a:pt x="25" y="20"/>
                      <a:pt x="25" y="20"/>
                    </a:cubicBezTo>
                    <a:close/>
                    <a:moveTo>
                      <a:pt x="31" y="16"/>
                    </a:moveTo>
                    <a:cubicBezTo>
                      <a:pt x="34" y="14"/>
                      <a:pt x="37" y="12"/>
                      <a:pt x="40" y="10"/>
                    </a:cubicBezTo>
                    <a:cubicBezTo>
                      <a:pt x="38" y="12"/>
                      <a:pt x="37" y="13"/>
                      <a:pt x="35" y="14"/>
                    </a:cubicBezTo>
                    <a:cubicBezTo>
                      <a:pt x="34" y="15"/>
                      <a:pt x="32" y="17"/>
                      <a:pt x="30" y="18"/>
                    </a:cubicBezTo>
                    <a:cubicBezTo>
                      <a:pt x="31" y="17"/>
                      <a:pt x="31" y="17"/>
                      <a:pt x="31" y="16"/>
                    </a:cubicBezTo>
                    <a:close/>
                    <a:moveTo>
                      <a:pt x="27" y="22"/>
                    </a:moveTo>
                    <a:cubicBezTo>
                      <a:pt x="27" y="22"/>
                      <a:pt x="27" y="22"/>
                      <a:pt x="28" y="22"/>
                    </a:cubicBezTo>
                    <a:cubicBezTo>
                      <a:pt x="27" y="22"/>
                      <a:pt x="27" y="22"/>
                      <a:pt x="27" y="22"/>
                    </a:cubicBezTo>
                    <a:cubicBezTo>
                      <a:pt x="27" y="22"/>
                      <a:pt x="27" y="22"/>
                      <a:pt x="27" y="22"/>
                    </a:cubicBezTo>
                    <a:close/>
                    <a:moveTo>
                      <a:pt x="30" y="20"/>
                    </a:moveTo>
                    <a:cubicBezTo>
                      <a:pt x="32" y="18"/>
                      <a:pt x="33" y="16"/>
                      <a:pt x="36" y="15"/>
                    </a:cubicBezTo>
                    <a:cubicBezTo>
                      <a:pt x="38" y="14"/>
                      <a:pt x="40" y="12"/>
                      <a:pt x="42" y="10"/>
                    </a:cubicBezTo>
                    <a:cubicBezTo>
                      <a:pt x="42" y="9"/>
                      <a:pt x="44" y="8"/>
                      <a:pt x="45" y="6"/>
                    </a:cubicBezTo>
                    <a:cubicBezTo>
                      <a:pt x="46" y="6"/>
                      <a:pt x="46" y="6"/>
                      <a:pt x="47" y="5"/>
                    </a:cubicBezTo>
                    <a:cubicBezTo>
                      <a:pt x="47" y="6"/>
                      <a:pt x="46" y="6"/>
                      <a:pt x="46" y="7"/>
                    </a:cubicBezTo>
                    <a:cubicBezTo>
                      <a:pt x="45" y="8"/>
                      <a:pt x="44" y="10"/>
                      <a:pt x="43" y="11"/>
                    </a:cubicBezTo>
                    <a:cubicBezTo>
                      <a:pt x="41" y="13"/>
                      <a:pt x="38" y="15"/>
                      <a:pt x="35" y="16"/>
                    </a:cubicBezTo>
                    <a:cubicBezTo>
                      <a:pt x="33" y="18"/>
                      <a:pt x="31" y="19"/>
                      <a:pt x="29" y="21"/>
                    </a:cubicBezTo>
                    <a:cubicBezTo>
                      <a:pt x="29" y="20"/>
                      <a:pt x="29" y="20"/>
                      <a:pt x="30" y="20"/>
                    </a:cubicBezTo>
                    <a:close/>
                    <a:moveTo>
                      <a:pt x="43" y="6"/>
                    </a:moveTo>
                    <a:cubicBezTo>
                      <a:pt x="43" y="5"/>
                      <a:pt x="45" y="5"/>
                      <a:pt x="46" y="5"/>
                    </a:cubicBezTo>
                    <a:cubicBezTo>
                      <a:pt x="45" y="6"/>
                      <a:pt x="44" y="7"/>
                      <a:pt x="43" y="8"/>
                    </a:cubicBezTo>
                    <a:cubicBezTo>
                      <a:pt x="40" y="9"/>
                      <a:pt x="38" y="11"/>
                      <a:pt x="35" y="13"/>
                    </a:cubicBezTo>
                    <a:cubicBezTo>
                      <a:pt x="34" y="14"/>
                      <a:pt x="33" y="14"/>
                      <a:pt x="32" y="15"/>
                    </a:cubicBezTo>
                    <a:cubicBezTo>
                      <a:pt x="33" y="15"/>
                      <a:pt x="33" y="14"/>
                      <a:pt x="33" y="13"/>
                    </a:cubicBezTo>
                    <a:cubicBezTo>
                      <a:pt x="36" y="10"/>
                      <a:pt x="39" y="8"/>
                      <a:pt x="43" y="6"/>
                    </a:cubicBezTo>
                    <a:close/>
                    <a:moveTo>
                      <a:pt x="40" y="6"/>
                    </a:moveTo>
                    <a:cubicBezTo>
                      <a:pt x="38" y="8"/>
                      <a:pt x="35" y="10"/>
                      <a:pt x="34" y="12"/>
                    </a:cubicBezTo>
                    <a:cubicBezTo>
                      <a:pt x="35" y="9"/>
                      <a:pt x="37" y="7"/>
                      <a:pt x="40" y="6"/>
                    </a:cubicBezTo>
                    <a:close/>
                    <a:moveTo>
                      <a:pt x="20" y="9"/>
                    </a:moveTo>
                    <a:cubicBezTo>
                      <a:pt x="15" y="12"/>
                      <a:pt x="10" y="16"/>
                      <a:pt x="5" y="19"/>
                    </a:cubicBezTo>
                    <a:cubicBezTo>
                      <a:pt x="10" y="16"/>
                      <a:pt x="15" y="12"/>
                      <a:pt x="18" y="7"/>
                    </a:cubicBezTo>
                    <a:cubicBezTo>
                      <a:pt x="19" y="8"/>
                      <a:pt x="19" y="8"/>
                      <a:pt x="20" y="9"/>
                    </a:cubicBezTo>
                    <a:close/>
                    <a:moveTo>
                      <a:pt x="18" y="6"/>
                    </a:moveTo>
                    <a:cubicBezTo>
                      <a:pt x="13" y="9"/>
                      <a:pt x="10" y="13"/>
                      <a:pt x="5" y="16"/>
                    </a:cubicBezTo>
                    <a:cubicBezTo>
                      <a:pt x="7" y="15"/>
                      <a:pt x="9" y="12"/>
                      <a:pt x="10" y="11"/>
                    </a:cubicBezTo>
                    <a:cubicBezTo>
                      <a:pt x="12" y="9"/>
                      <a:pt x="14" y="7"/>
                      <a:pt x="1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6" y="5"/>
                      <a:pt x="17" y="6"/>
                      <a:pt x="18" y="6"/>
                    </a:cubicBezTo>
                    <a:close/>
                    <a:moveTo>
                      <a:pt x="14" y="5"/>
                    </a:moveTo>
                    <a:cubicBezTo>
                      <a:pt x="11" y="6"/>
                      <a:pt x="8" y="9"/>
                      <a:pt x="5" y="11"/>
                    </a:cubicBezTo>
                    <a:cubicBezTo>
                      <a:pt x="6" y="7"/>
                      <a:pt x="8" y="3"/>
                      <a:pt x="14" y="5"/>
                    </a:cubicBezTo>
                    <a:close/>
                    <a:moveTo>
                      <a:pt x="13" y="36"/>
                    </a:moveTo>
                    <a:cubicBezTo>
                      <a:pt x="15" y="35"/>
                      <a:pt x="18" y="34"/>
                      <a:pt x="20" y="32"/>
                    </a:cubicBezTo>
                    <a:cubicBezTo>
                      <a:pt x="18" y="34"/>
                      <a:pt x="16" y="35"/>
                      <a:pt x="14" y="37"/>
                    </a:cubicBezTo>
                    <a:cubicBezTo>
                      <a:pt x="14" y="38"/>
                      <a:pt x="14" y="38"/>
                      <a:pt x="15" y="38"/>
                    </a:cubicBezTo>
                    <a:cubicBezTo>
                      <a:pt x="21" y="33"/>
                      <a:pt x="28" y="30"/>
                      <a:pt x="34" y="26"/>
                    </a:cubicBezTo>
                    <a:cubicBezTo>
                      <a:pt x="34" y="26"/>
                      <a:pt x="34" y="26"/>
                      <a:pt x="35" y="26"/>
                    </a:cubicBezTo>
                    <a:cubicBezTo>
                      <a:pt x="34" y="26"/>
                      <a:pt x="34" y="26"/>
                      <a:pt x="34" y="26"/>
                    </a:cubicBezTo>
                    <a:cubicBezTo>
                      <a:pt x="28" y="32"/>
                      <a:pt x="21" y="35"/>
                      <a:pt x="15" y="41"/>
                    </a:cubicBezTo>
                    <a:cubicBezTo>
                      <a:pt x="15" y="41"/>
                      <a:pt x="15" y="41"/>
                      <a:pt x="15" y="41"/>
                    </a:cubicBezTo>
                    <a:cubicBezTo>
                      <a:pt x="15" y="41"/>
                      <a:pt x="14" y="40"/>
                      <a:pt x="14" y="39"/>
                    </a:cubicBezTo>
                    <a:cubicBezTo>
                      <a:pt x="14" y="38"/>
                      <a:pt x="13" y="37"/>
                      <a:pt x="13" y="3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9" name="PA_组合 28"/>
          <p:cNvGrpSpPr/>
          <p:nvPr>
            <p:custDataLst>
              <p:tags r:id="rId2"/>
            </p:custDataLst>
          </p:nvPr>
        </p:nvGrpSpPr>
        <p:grpSpPr>
          <a:xfrm>
            <a:off x="1436537" y="2998281"/>
            <a:ext cx="7991282" cy="3851753"/>
            <a:chOff x="1436537" y="2998281"/>
            <a:chExt cx="7991282" cy="3851753"/>
          </a:xfrm>
        </p:grpSpPr>
        <p:sp>
          <p:nvSpPr>
            <p:cNvPr id="11" name="任意多边形: 形状 10"/>
            <p:cNvSpPr/>
            <p:nvPr/>
          </p:nvSpPr>
          <p:spPr>
            <a:xfrm>
              <a:off x="1436537" y="2998281"/>
              <a:ext cx="7991282" cy="3851753"/>
            </a:xfrm>
            <a:custGeom>
              <a:avLst/>
              <a:gdLst/>
              <a:ahLst/>
              <a:cxnLst/>
              <a:rect l="0" t="0" r="0" b="0"/>
              <a:pathLst>
                <a:path w="7991282" h="3851753">
                  <a:moveTo>
                    <a:pt x="0" y="0"/>
                  </a:moveTo>
                  <a:lnTo>
                    <a:pt x="7991281" y="0"/>
                  </a:lnTo>
                  <a:lnTo>
                    <a:pt x="7991281" y="3851752"/>
                  </a:lnTo>
                  <a:lnTo>
                    <a:pt x="0" y="3851752"/>
                  </a:lnTo>
                  <a:close/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1">
                      <a:alpha val="36000"/>
                    </a:schemeClr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38" name="PA_组合 37"/>
            <p:cNvGrpSpPr/>
            <p:nvPr>
              <p:custDataLst>
                <p:tags r:id="rId4"/>
              </p:custDataLst>
            </p:nvPr>
          </p:nvGrpSpPr>
          <p:grpSpPr>
            <a:xfrm rot="7760783">
              <a:off x="7158435" y="3876002"/>
              <a:ext cx="1359390" cy="2996811"/>
              <a:chOff x="6534030" y="2705730"/>
              <a:chExt cx="759940" cy="1388363"/>
            </a:xfrm>
          </p:grpSpPr>
          <p:sp>
            <p:nvSpPr>
              <p:cNvPr id="39" name="Freeform 59"/>
              <p:cNvSpPr>
                <a:spLocks noEditPoints="1"/>
              </p:cNvSpPr>
              <p:nvPr/>
            </p:nvSpPr>
            <p:spPr bwMode="auto">
              <a:xfrm>
                <a:off x="7087595" y="3854380"/>
                <a:ext cx="206375" cy="239713"/>
              </a:xfrm>
              <a:custGeom>
                <a:avLst/>
                <a:gdLst>
                  <a:gd name="T0" fmla="*/ 16 w 55"/>
                  <a:gd name="T1" fmla="*/ 2 h 64"/>
                  <a:gd name="T2" fmla="*/ 25 w 55"/>
                  <a:gd name="T3" fmla="*/ 63 h 64"/>
                  <a:gd name="T4" fmla="*/ 55 w 55"/>
                  <a:gd name="T5" fmla="*/ 10 h 64"/>
                  <a:gd name="T6" fmla="*/ 26 w 55"/>
                  <a:gd name="T7" fmla="*/ 59 h 64"/>
                  <a:gd name="T8" fmla="*/ 30 w 55"/>
                  <a:gd name="T9" fmla="*/ 51 h 64"/>
                  <a:gd name="T10" fmla="*/ 35 w 55"/>
                  <a:gd name="T11" fmla="*/ 47 h 64"/>
                  <a:gd name="T12" fmla="*/ 37 w 55"/>
                  <a:gd name="T13" fmla="*/ 45 h 64"/>
                  <a:gd name="T14" fmla="*/ 24 w 55"/>
                  <a:gd name="T15" fmla="*/ 56 h 64"/>
                  <a:gd name="T16" fmla="*/ 24 w 55"/>
                  <a:gd name="T17" fmla="*/ 56 h 64"/>
                  <a:gd name="T18" fmla="*/ 21 w 55"/>
                  <a:gd name="T19" fmla="*/ 51 h 64"/>
                  <a:gd name="T20" fmla="*/ 34 w 55"/>
                  <a:gd name="T21" fmla="*/ 41 h 64"/>
                  <a:gd name="T22" fmla="*/ 36 w 55"/>
                  <a:gd name="T23" fmla="*/ 35 h 64"/>
                  <a:gd name="T24" fmla="*/ 15 w 55"/>
                  <a:gd name="T25" fmla="*/ 41 h 64"/>
                  <a:gd name="T26" fmla="*/ 17 w 55"/>
                  <a:gd name="T27" fmla="*/ 45 h 64"/>
                  <a:gd name="T28" fmla="*/ 51 w 55"/>
                  <a:gd name="T29" fmla="*/ 14 h 64"/>
                  <a:gd name="T30" fmla="*/ 34 w 55"/>
                  <a:gd name="T31" fmla="*/ 30 h 64"/>
                  <a:gd name="T32" fmla="*/ 37 w 55"/>
                  <a:gd name="T33" fmla="*/ 25 h 64"/>
                  <a:gd name="T34" fmla="*/ 52 w 55"/>
                  <a:gd name="T35" fmla="*/ 13 h 64"/>
                  <a:gd name="T36" fmla="*/ 21 w 55"/>
                  <a:gd name="T37" fmla="*/ 32 h 64"/>
                  <a:gd name="T38" fmla="*/ 49 w 55"/>
                  <a:gd name="T39" fmla="*/ 8 h 64"/>
                  <a:gd name="T40" fmla="*/ 26 w 55"/>
                  <a:gd name="T41" fmla="*/ 40 h 64"/>
                  <a:gd name="T42" fmla="*/ 48 w 55"/>
                  <a:gd name="T43" fmla="*/ 26 h 64"/>
                  <a:gd name="T44" fmla="*/ 35 w 55"/>
                  <a:gd name="T45" fmla="*/ 43 h 64"/>
                  <a:gd name="T46" fmla="*/ 43 w 55"/>
                  <a:gd name="T47" fmla="*/ 35 h 64"/>
                  <a:gd name="T48" fmla="*/ 21 w 55"/>
                  <a:gd name="T49" fmla="*/ 50 h 64"/>
                  <a:gd name="T50" fmla="*/ 46 w 55"/>
                  <a:gd name="T51" fmla="*/ 30 h 64"/>
                  <a:gd name="T52" fmla="*/ 19 w 55"/>
                  <a:gd name="T53" fmla="*/ 48 h 64"/>
                  <a:gd name="T54" fmla="*/ 50 w 55"/>
                  <a:gd name="T55" fmla="*/ 7 h 64"/>
                  <a:gd name="T56" fmla="*/ 16 w 55"/>
                  <a:gd name="T57" fmla="*/ 31 h 64"/>
                  <a:gd name="T58" fmla="*/ 48 w 55"/>
                  <a:gd name="T59" fmla="*/ 5 h 64"/>
                  <a:gd name="T60" fmla="*/ 12 w 55"/>
                  <a:gd name="T61" fmla="*/ 35 h 64"/>
                  <a:gd name="T62" fmla="*/ 24 w 55"/>
                  <a:gd name="T63" fmla="*/ 20 h 64"/>
                  <a:gd name="T64" fmla="*/ 20 w 55"/>
                  <a:gd name="T65" fmla="*/ 18 h 64"/>
                  <a:gd name="T66" fmla="*/ 8 w 55"/>
                  <a:gd name="T67" fmla="*/ 27 h 64"/>
                  <a:gd name="T68" fmla="*/ 15 w 55"/>
                  <a:gd name="T69" fmla="*/ 19 h 64"/>
                  <a:gd name="T70" fmla="*/ 13 w 55"/>
                  <a:gd name="T71" fmla="*/ 15 h 64"/>
                  <a:gd name="T72" fmla="*/ 5 w 55"/>
                  <a:gd name="T73" fmla="*/ 19 h 64"/>
                  <a:gd name="T74" fmla="*/ 5 w 55"/>
                  <a:gd name="T75" fmla="*/ 15 h 64"/>
                  <a:gd name="T76" fmla="*/ 16 w 55"/>
                  <a:gd name="T77" fmla="*/ 8 h 64"/>
                  <a:gd name="T78" fmla="*/ 22 w 55"/>
                  <a:gd name="T79" fmla="*/ 12 h 64"/>
                  <a:gd name="T80" fmla="*/ 20 w 55"/>
                  <a:gd name="T81" fmla="*/ 10 h 64"/>
                  <a:gd name="T82" fmla="*/ 10 w 55"/>
                  <a:gd name="T83" fmla="*/ 24 h 64"/>
                  <a:gd name="T84" fmla="*/ 25 w 55"/>
                  <a:gd name="T85" fmla="*/ 19 h 64"/>
                  <a:gd name="T86" fmla="*/ 25 w 55"/>
                  <a:gd name="T87" fmla="*/ 20 h 64"/>
                  <a:gd name="T88" fmla="*/ 22 w 55"/>
                  <a:gd name="T89" fmla="*/ 26 h 64"/>
                  <a:gd name="T90" fmla="*/ 25 w 55"/>
                  <a:gd name="T91" fmla="*/ 20 h 64"/>
                  <a:gd name="T92" fmla="*/ 35 w 55"/>
                  <a:gd name="T93" fmla="*/ 14 h 64"/>
                  <a:gd name="T94" fmla="*/ 28 w 55"/>
                  <a:gd name="T95" fmla="*/ 22 h 64"/>
                  <a:gd name="T96" fmla="*/ 36 w 55"/>
                  <a:gd name="T97" fmla="*/ 15 h 64"/>
                  <a:gd name="T98" fmla="*/ 46 w 55"/>
                  <a:gd name="T99" fmla="*/ 7 h 64"/>
                  <a:gd name="T100" fmla="*/ 30 w 55"/>
                  <a:gd name="T101" fmla="*/ 20 h 64"/>
                  <a:gd name="T102" fmla="*/ 35 w 55"/>
                  <a:gd name="T103" fmla="*/ 13 h 64"/>
                  <a:gd name="T104" fmla="*/ 40 w 55"/>
                  <a:gd name="T105" fmla="*/ 6 h 64"/>
                  <a:gd name="T106" fmla="*/ 5 w 55"/>
                  <a:gd name="T107" fmla="*/ 19 h 64"/>
                  <a:gd name="T108" fmla="*/ 5 w 55"/>
                  <a:gd name="T109" fmla="*/ 16 h 64"/>
                  <a:gd name="T110" fmla="*/ 18 w 55"/>
                  <a:gd name="T111" fmla="*/ 6 h 64"/>
                  <a:gd name="T112" fmla="*/ 13 w 55"/>
                  <a:gd name="T113" fmla="*/ 36 h 64"/>
                  <a:gd name="T114" fmla="*/ 34 w 55"/>
                  <a:gd name="T115" fmla="*/ 26 h 64"/>
                  <a:gd name="T116" fmla="*/ 15 w 55"/>
                  <a:gd name="T117" fmla="*/ 41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55" h="64">
                    <a:moveTo>
                      <a:pt x="55" y="10"/>
                    </a:moveTo>
                    <a:cubicBezTo>
                      <a:pt x="54" y="4"/>
                      <a:pt x="48" y="1"/>
                      <a:pt x="42" y="2"/>
                    </a:cubicBezTo>
                    <a:cubicBezTo>
                      <a:pt x="35" y="4"/>
                      <a:pt x="31" y="11"/>
                      <a:pt x="27" y="17"/>
                    </a:cubicBezTo>
                    <a:cubicBezTo>
                      <a:pt x="25" y="12"/>
                      <a:pt x="22" y="5"/>
                      <a:pt x="16" y="2"/>
                    </a:cubicBezTo>
                    <a:cubicBezTo>
                      <a:pt x="10" y="0"/>
                      <a:pt x="4" y="3"/>
                      <a:pt x="2" y="8"/>
                    </a:cubicBezTo>
                    <a:cubicBezTo>
                      <a:pt x="0" y="15"/>
                      <a:pt x="3" y="24"/>
                      <a:pt x="6" y="30"/>
                    </a:cubicBezTo>
                    <a:cubicBezTo>
                      <a:pt x="12" y="42"/>
                      <a:pt x="18" y="52"/>
                      <a:pt x="25" y="62"/>
                    </a:cubicBezTo>
                    <a:cubicBezTo>
                      <a:pt x="25" y="63"/>
                      <a:pt x="25" y="63"/>
                      <a:pt x="25" y="63"/>
                    </a:cubicBezTo>
                    <a:cubicBezTo>
                      <a:pt x="26" y="64"/>
                      <a:pt x="27" y="63"/>
                      <a:pt x="27" y="63"/>
                    </a:cubicBezTo>
                    <a:cubicBezTo>
                      <a:pt x="27" y="63"/>
                      <a:pt x="27" y="63"/>
                      <a:pt x="27" y="63"/>
                    </a:cubicBezTo>
                    <a:cubicBezTo>
                      <a:pt x="35" y="53"/>
                      <a:pt x="43" y="42"/>
                      <a:pt x="49" y="31"/>
                    </a:cubicBezTo>
                    <a:cubicBezTo>
                      <a:pt x="52" y="24"/>
                      <a:pt x="55" y="17"/>
                      <a:pt x="55" y="10"/>
                    </a:cubicBezTo>
                    <a:close/>
                    <a:moveTo>
                      <a:pt x="26" y="59"/>
                    </a:moveTo>
                    <a:cubicBezTo>
                      <a:pt x="26" y="59"/>
                      <a:pt x="26" y="59"/>
                      <a:pt x="26" y="59"/>
                    </a:cubicBezTo>
                    <a:cubicBezTo>
                      <a:pt x="27" y="58"/>
                      <a:pt x="29" y="56"/>
                      <a:pt x="30" y="55"/>
                    </a:cubicBezTo>
                    <a:cubicBezTo>
                      <a:pt x="29" y="56"/>
                      <a:pt x="27" y="58"/>
                      <a:pt x="26" y="59"/>
                    </a:cubicBezTo>
                    <a:close/>
                    <a:moveTo>
                      <a:pt x="24" y="56"/>
                    </a:moveTo>
                    <a:cubicBezTo>
                      <a:pt x="25" y="55"/>
                      <a:pt x="26" y="54"/>
                      <a:pt x="26" y="54"/>
                    </a:cubicBezTo>
                    <a:cubicBezTo>
                      <a:pt x="28" y="53"/>
                      <a:pt x="29" y="52"/>
                      <a:pt x="30" y="51"/>
                    </a:cubicBezTo>
                    <a:cubicBezTo>
                      <a:pt x="30" y="51"/>
                      <a:pt x="30" y="51"/>
                      <a:pt x="30" y="51"/>
                    </a:cubicBezTo>
                    <a:cubicBezTo>
                      <a:pt x="28" y="52"/>
                      <a:pt x="27" y="54"/>
                      <a:pt x="25" y="55"/>
                    </a:cubicBezTo>
                    <a:cubicBezTo>
                      <a:pt x="25" y="56"/>
                      <a:pt x="24" y="56"/>
                      <a:pt x="24" y="56"/>
                    </a:cubicBezTo>
                    <a:cubicBezTo>
                      <a:pt x="24" y="56"/>
                      <a:pt x="24" y="56"/>
                      <a:pt x="24" y="56"/>
                    </a:cubicBezTo>
                    <a:close/>
                    <a:moveTo>
                      <a:pt x="35" y="47"/>
                    </a:moveTo>
                    <a:cubicBezTo>
                      <a:pt x="32" y="50"/>
                      <a:pt x="29" y="55"/>
                      <a:pt x="26" y="58"/>
                    </a:cubicBezTo>
                    <a:cubicBezTo>
                      <a:pt x="25" y="58"/>
                      <a:pt x="25" y="57"/>
                      <a:pt x="24" y="56"/>
                    </a:cubicBezTo>
                    <a:cubicBezTo>
                      <a:pt x="28" y="54"/>
                      <a:pt x="31" y="50"/>
                      <a:pt x="35" y="47"/>
                    </a:cubicBezTo>
                    <a:close/>
                    <a:moveTo>
                      <a:pt x="37" y="45"/>
                    </a:moveTo>
                    <a:cubicBezTo>
                      <a:pt x="36" y="46"/>
                      <a:pt x="36" y="46"/>
                      <a:pt x="35" y="46"/>
                    </a:cubicBezTo>
                    <a:cubicBezTo>
                      <a:pt x="36" y="46"/>
                      <a:pt x="37" y="45"/>
                      <a:pt x="37" y="44"/>
                    </a:cubicBezTo>
                    <a:cubicBezTo>
                      <a:pt x="37" y="44"/>
                      <a:pt x="37" y="45"/>
                      <a:pt x="37" y="45"/>
                    </a:cubicBezTo>
                    <a:close/>
                    <a:moveTo>
                      <a:pt x="24" y="56"/>
                    </a:moveTo>
                    <a:cubicBezTo>
                      <a:pt x="23" y="55"/>
                      <a:pt x="23" y="54"/>
                      <a:pt x="22" y="53"/>
                    </a:cubicBezTo>
                    <a:cubicBezTo>
                      <a:pt x="28" y="49"/>
                      <a:pt x="34" y="46"/>
                      <a:pt x="39" y="41"/>
                    </a:cubicBezTo>
                    <a:cubicBezTo>
                      <a:pt x="39" y="41"/>
                      <a:pt x="39" y="41"/>
                      <a:pt x="39" y="41"/>
                    </a:cubicBezTo>
                    <a:cubicBezTo>
                      <a:pt x="34" y="46"/>
                      <a:pt x="29" y="51"/>
                      <a:pt x="24" y="56"/>
                    </a:cubicBezTo>
                    <a:close/>
                    <a:moveTo>
                      <a:pt x="21" y="51"/>
                    </a:moveTo>
                    <a:cubicBezTo>
                      <a:pt x="24" y="50"/>
                      <a:pt x="26" y="49"/>
                      <a:pt x="29" y="47"/>
                    </a:cubicBezTo>
                    <a:cubicBezTo>
                      <a:pt x="26" y="49"/>
                      <a:pt x="24" y="51"/>
                      <a:pt x="22" y="53"/>
                    </a:cubicBezTo>
                    <a:cubicBezTo>
                      <a:pt x="22" y="52"/>
                      <a:pt x="21" y="52"/>
                      <a:pt x="21" y="51"/>
                    </a:cubicBezTo>
                    <a:close/>
                    <a:moveTo>
                      <a:pt x="19" y="48"/>
                    </a:moveTo>
                    <a:cubicBezTo>
                      <a:pt x="28" y="46"/>
                      <a:pt x="35" y="39"/>
                      <a:pt x="42" y="34"/>
                    </a:cubicBezTo>
                    <a:cubicBezTo>
                      <a:pt x="42" y="34"/>
                      <a:pt x="42" y="34"/>
                      <a:pt x="42" y="34"/>
                    </a:cubicBezTo>
                    <a:cubicBezTo>
                      <a:pt x="40" y="36"/>
                      <a:pt x="37" y="39"/>
                      <a:pt x="34" y="41"/>
                    </a:cubicBezTo>
                    <a:cubicBezTo>
                      <a:pt x="29" y="44"/>
                      <a:pt x="25" y="47"/>
                      <a:pt x="21" y="50"/>
                    </a:cubicBezTo>
                    <a:cubicBezTo>
                      <a:pt x="20" y="50"/>
                      <a:pt x="20" y="49"/>
                      <a:pt x="19" y="48"/>
                    </a:cubicBezTo>
                    <a:close/>
                    <a:moveTo>
                      <a:pt x="18" y="46"/>
                    </a:moveTo>
                    <a:cubicBezTo>
                      <a:pt x="24" y="43"/>
                      <a:pt x="30" y="39"/>
                      <a:pt x="36" y="35"/>
                    </a:cubicBezTo>
                    <a:cubicBezTo>
                      <a:pt x="38" y="34"/>
                      <a:pt x="40" y="33"/>
                      <a:pt x="42" y="31"/>
                    </a:cubicBezTo>
                    <a:cubicBezTo>
                      <a:pt x="34" y="37"/>
                      <a:pt x="25" y="41"/>
                      <a:pt x="19" y="47"/>
                    </a:cubicBezTo>
                    <a:cubicBezTo>
                      <a:pt x="18" y="47"/>
                      <a:pt x="18" y="46"/>
                      <a:pt x="18" y="46"/>
                    </a:cubicBezTo>
                    <a:close/>
                    <a:moveTo>
                      <a:pt x="15" y="41"/>
                    </a:moveTo>
                    <a:cubicBezTo>
                      <a:pt x="15" y="41"/>
                      <a:pt x="16" y="41"/>
                      <a:pt x="16" y="41"/>
                    </a:cubicBezTo>
                    <a:cubicBezTo>
                      <a:pt x="22" y="38"/>
                      <a:pt x="28" y="34"/>
                      <a:pt x="34" y="31"/>
                    </a:cubicBezTo>
                    <a:cubicBezTo>
                      <a:pt x="34" y="31"/>
                      <a:pt x="34" y="31"/>
                      <a:pt x="33" y="32"/>
                    </a:cubicBezTo>
                    <a:cubicBezTo>
                      <a:pt x="28" y="36"/>
                      <a:pt x="22" y="40"/>
                      <a:pt x="17" y="45"/>
                    </a:cubicBezTo>
                    <a:cubicBezTo>
                      <a:pt x="16" y="44"/>
                      <a:pt x="16" y="42"/>
                      <a:pt x="15" y="41"/>
                    </a:cubicBezTo>
                    <a:close/>
                    <a:moveTo>
                      <a:pt x="39" y="23"/>
                    </a:moveTo>
                    <a:cubicBezTo>
                      <a:pt x="42" y="20"/>
                      <a:pt x="46" y="17"/>
                      <a:pt x="50" y="15"/>
                    </a:cubicBezTo>
                    <a:cubicBezTo>
                      <a:pt x="50" y="15"/>
                      <a:pt x="51" y="14"/>
                      <a:pt x="51" y="14"/>
                    </a:cubicBezTo>
                    <a:cubicBezTo>
                      <a:pt x="51" y="14"/>
                      <a:pt x="51" y="14"/>
                      <a:pt x="52" y="14"/>
                    </a:cubicBezTo>
                    <a:cubicBezTo>
                      <a:pt x="52" y="15"/>
                      <a:pt x="51" y="16"/>
                      <a:pt x="51" y="17"/>
                    </a:cubicBezTo>
                    <a:cubicBezTo>
                      <a:pt x="51" y="17"/>
                      <a:pt x="51" y="17"/>
                      <a:pt x="51" y="18"/>
                    </a:cubicBezTo>
                    <a:cubicBezTo>
                      <a:pt x="45" y="21"/>
                      <a:pt x="40" y="27"/>
                      <a:pt x="34" y="30"/>
                    </a:cubicBezTo>
                    <a:cubicBezTo>
                      <a:pt x="30" y="32"/>
                      <a:pt x="27" y="35"/>
                      <a:pt x="23" y="37"/>
                    </a:cubicBezTo>
                    <a:cubicBezTo>
                      <a:pt x="22" y="38"/>
                      <a:pt x="20" y="38"/>
                      <a:pt x="18" y="39"/>
                    </a:cubicBezTo>
                    <a:cubicBezTo>
                      <a:pt x="15" y="41"/>
                      <a:pt x="19" y="39"/>
                      <a:pt x="19" y="38"/>
                    </a:cubicBezTo>
                    <a:cubicBezTo>
                      <a:pt x="25" y="33"/>
                      <a:pt x="31" y="30"/>
                      <a:pt x="37" y="25"/>
                    </a:cubicBezTo>
                    <a:cubicBezTo>
                      <a:pt x="38" y="24"/>
                      <a:pt x="38" y="24"/>
                      <a:pt x="39" y="23"/>
                    </a:cubicBezTo>
                    <a:close/>
                    <a:moveTo>
                      <a:pt x="50" y="7"/>
                    </a:moveTo>
                    <a:cubicBezTo>
                      <a:pt x="51" y="9"/>
                      <a:pt x="52" y="11"/>
                      <a:pt x="52" y="13"/>
                    </a:cubicBezTo>
                    <a:cubicBezTo>
                      <a:pt x="52" y="13"/>
                      <a:pt x="52" y="13"/>
                      <a:pt x="52" y="13"/>
                    </a:cubicBezTo>
                    <a:cubicBezTo>
                      <a:pt x="47" y="15"/>
                      <a:pt x="44" y="18"/>
                      <a:pt x="40" y="21"/>
                    </a:cubicBezTo>
                    <a:cubicBezTo>
                      <a:pt x="36" y="24"/>
                      <a:pt x="32" y="27"/>
                      <a:pt x="27" y="30"/>
                    </a:cubicBezTo>
                    <a:cubicBezTo>
                      <a:pt x="24" y="31"/>
                      <a:pt x="21" y="33"/>
                      <a:pt x="18" y="35"/>
                    </a:cubicBezTo>
                    <a:cubicBezTo>
                      <a:pt x="19" y="34"/>
                      <a:pt x="20" y="33"/>
                      <a:pt x="21" y="32"/>
                    </a:cubicBezTo>
                    <a:cubicBezTo>
                      <a:pt x="31" y="24"/>
                      <a:pt x="43" y="18"/>
                      <a:pt x="50" y="7"/>
                    </a:cubicBezTo>
                    <a:close/>
                    <a:moveTo>
                      <a:pt x="31" y="24"/>
                    </a:moveTo>
                    <a:cubicBezTo>
                      <a:pt x="35" y="21"/>
                      <a:pt x="38" y="18"/>
                      <a:pt x="41" y="16"/>
                    </a:cubicBezTo>
                    <a:cubicBezTo>
                      <a:pt x="44" y="13"/>
                      <a:pt x="47" y="10"/>
                      <a:pt x="49" y="8"/>
                    </a:cubicBezTo>
                    <a:cubicBezTo>
                      <a:pt x="45" y="14"/>
                      <a:pt x="38" y="19"/>
                      <a:pt x="31" y="24"/>
                    </a:cubicBezTo>
                    <a:close/>
                    <a:moveTo>
                      <a:pt x="48" y="26"/>
                    </a:moveTo>
                    <a:cubicBezTo>
                      <a:pt x="44" y="30"/>
                      <a:pt x="39" y="32"/>
                      <a:pt x="34" y="35"/>
                    </a:cubicBezTo>
                    <a:cubicBezTo>
                      <a:pt x="32" y="37"/>
                      <a:pt x="29" y="39"/>
                      <a:pt x="26" y="40"/>
                    </a:cubicBezTo>
                    <a:cubicBezTo>
                      <a:pt x="24" y="42"/>
                      <a:pt x="20" y="43"/>
                      <a:pt x="19" y="45"/>
                    </a:cubicBezTo>
                    <a:cubicBezTo>
                      <a:pt x="24" y="40"/>
                      <a:pt x="29" y="35"/>
                      <a:pt x="35" y="31"/>
                    </a:cubicBezTo>
                    <a:cubicBezTo>
                      <a:pt x="40" y="27"/>
                      <a:pt x="45" y="23"/>
                      <a:pt x="51" y="19"/>
                    </a:cubicBezTo>
                    <a:cubicBezTo>
                      <a:pt x="50" y="21"/>
                      <a:pt x="49" y="24"/>
                      <a:pt x="48" y="26"/>
                    </a:cubicBezTo>
                    <a:close/>
                    <a:moveTo>
                      <a:pt x="40" y="39"/>
                    </a:moveTo>
                    <a:cubicBezTo>
                      <a:pt x="37" y="42"/>
                      <a:pt x="34" y="45"/>
                      <a:pt x="30" y="47"/>
                    </a:cubicBezTo>
                    <a:cubicBezTo>
                      <a:pt x="29" y="48"/>
                      <a:pt x="28" y="48"/>
                      <a:pt x="28" y="49"/>
                    </a:cubicBezTo>
                    <a:cubicBezTo>
                      <a:pt x="30" y="47"/>
                      <a:pt x="32" y="45"/>
                      <a:pt x="35" y="43"/>
                    </a:cubicBezTo>
                    <a:cubicBezTo>
                      <a:pt x="37" y="41"/>
                      <a:pt x="39" y="39"/>
                      <a:pt x="42" y="37"/>
                    </a:cubicBezTo>
                    <a:cubicBezTo>
                      <a:pt x="41" y="38"/>
                      <a:pt x="41" y="39"/>
                      <a:pt x="40" y="39"/>
                    </a:cubicBezTo>
                    <a:close/>
                    <a:moveTo>
                      <a:pt x="43" y="35"/>
                    </a:moveTo>
                    <a:cubicBezTo>
                      <a:pt x="43" y="35"/>
                      <a:pt x="43" y="35"/>
                      <a:pt x="43" y="35"/>
                    </a:cubicBezTo>
                    <a:cubicBezTo>
                      <a:pt x="43" y="35"/>
                      <a:pt x="42" y="35"/>
                      <a:pt x="42" y="36"/>
                    </a:cubicBezTo>
                    <a:cubicBezTo>
                      <a:pt x="39" y="38"/>
                      <a:pt x="37" y="40"/>
                      <a:pt x="34" y="42"/>
                    </a:cubicBezTo>
                    <a:cubicBezTo>
                      <a:pt x="32" y="44"/>
                      <a:pt x="29" y="46"/>
                      <a:pt x="26" y="48"/>
                    </a:cubicBezTo>
                    <a:cubicBezTo>
                      <a:pt x="25" y="49"/>
                      <a:pt x="23" y="50"/>
                      <a:pt x="21" y="50"/>
                    </a:cubicBezTo>
                    <a:cubicBezTo>
                      <a:pt x="22" y="50"/>
                      <a:pt x="25" y="48"/>
                      <a:pt x="26" y="47"/>
                    </a:cubicBezTo>
                    <a:cubicBezTo>
                      <a:pt x="33" y="42"/>
                      <a:pt x="39" y="38"/>
                      <a:pt x="45" y="32"/>
                    </a:cubicBezTo>
                    <a:cubicBezTo>
                      <a:pt x="44" y="33"/>
                      <a:pt x="44" y="34"/>
                      <a:pt x="43" y="35"/>
                    </a:cubicBezTo>
                    <a:close/>
                    <a:moveTo>
                      <a:pt x="46" y="30"/>
                    </a:moveTo>
                    <a:cubicBezTo>
                      <a:pt x="46" y="30"/>
                      <a:pt x="45" y="30"/>
                      <a:pt x="45" y="30"/>
                    </a:cubicBezTo>
                    <a:cubicBezTo>
                      <a:pt x="40" y="34"/>
                      <a:pt x="36" y="38"/>
                      <a:pt x="31" y="41"/>
                    </a:cubicBezTo>
                    <a:cubicBezTo>
                      <a:pt x="29" y="43"/>
                      <a:pt x="26" y="45"/>
                      <a:pt x="24" y="46"/>
                    </a:cubicBezTo>
                    <a:cubicBezTo>
                      <a:pt x="24" y="46"/>
                      <a:pt x="19" y="48"/>
                      <a:pt x="19" y="48"/>
                    </a:cubicBezTo>
                    <a:cubicBezTo>
                      <a:pt x="20" y="46"/>
                      <a:pt x="22" y="45"/>
                      <a:pt x="23" y="44"/>
                    </a:cubicBezTo>
                    <a:cubicBezTo>
                      <a:pt x="31" y="38"/>
                      <a:pt x="40" y="35"/>
                      <a:pt x="47" y="28"/>
                    </a:cubicBezTo>
                    <a:cubicBezTo>
                      <a:pt x="46" y="29"/>
                      <a:pt x="46" y="30"/>
                      <a:pt x="46" y="30"/>
                    </a:cubicBezTo>
                    <a:close/>
                    <a:moveTo>
                      <a:pt x="50" y="7"/>
                    </a:moveTo>
                    <a:cubicBezTo>
                      <a:pt x="43" y="12"/>
                      <a:pt x="37" y="18"/>
                      <a:pt x="30" y="24"/>
                    </a:cubicBezTo>
                    <a:cubicBezTo>
                      <a:pt x="26" y="27"/>
                      <a:pt x="22" y="30"/>
                      <a:pt x="18" y="32"/>
                    </a:cubicBezTo>
                    <a:cubicBezTo>
                      <a:pt x="17" y="33"/>
                      <a:pt x="15" y="34"/>
                      <a:pt x="13" y="35"/>
                    </a:cubicBezTo>
                    <a:cubicBezTo>
                      <a:pt x="14" y="35"/>
                      <a:pt x="15" y="32"/>
                      <a:pt x="16" y="31"/>
                    </a:cubicBezTo>
                    <a:cubicBezTo>
                      <a:pt x="17" y="31"/>
                      <a:pt x="17" y="31"/>
                      <a:pt x="17" y="31"/>
                    </a:cubicBezTo>
                    <a:cubicBezTo>
                      <a:pt x="19" y="30"/>
                      <a:pt x="20" y="28"/>
                      <a:pt x="22" y="27"/>
                    </a:cubicBezTo>
                    <a:cubicBezTo>
                      <a:pt x="27" y="23"/>
                      <a:pt x="31" y="20"/>
                      <a:pt x="36" y="17"/>
                    </a:cubicBezTo>
                    <a:cubicBezTo>
                      <a:pt x="41" y="14"/>
                      <a:pt x="45" y="11"/>
                      <a:pt x="48" y="5"/>
                    </a:cubicBezTo>
                    <a:cubicBezTo>
                      <a:pt x="49" y="5"/>
                      <a:pt x="49" y="6"/>
                      <a:pt x="50" y="7"/>
                    </a:cubicBezTo>
                    <a:close/>
                    <a:moveTo>
                      <a:pt x="12" y="34"/>
                    </a:moveTo>
                    <a:cubicBezTo>
                      <a:pt x="12" y="34"/>
                      <a:pt x="13" y="34"/>
                      <a:pt x="14" y="33"/>
                    </a:cubicBezTo>
                    <a:cubicBezTo>
                      <a:pt x="13" y="34"/>
                      <a:pt x="13" y="34"/>
                      <a:pt x="12" y="35"/>
                    </a:cubicBezTo>
                    <a:cubicBezTo>
                      <a:pt x="12" y="35"/>
                      <a:pt x="12" y="35"/>
                      <a:pt x="12" y="34"/>
                    </a:cubicBezTo>
                    <a:close/>
                    <a:moveTo>
                      <a:pt x="9" y="30"/>
                    </a:moveTo>
                    <a:cubicBezTo>
                      <a:pt x="12" y="29"/>
                      <a:pt x="15" y="27"/>
                      <a:pt x="17" y="25"/>
                    </a:cubicBezTo>
                    <a:cubicBezTo>
                      <a:pt x="19" y="23"/>
                      <a:pt x="23" y="22"/>
                      <a:pt x="24" y="20"/>
                    </a:cubicBezTo>
                    <a:cubicBezTo>
                      <a:pt x="20" y="25"/>
                      <a:pt x="15" y="28"/>
                      <a:pt x="11" y="33"/>
                    </a:cubicBezTo>
                    <a:cubicBezTo>
                      <a:pt x="11" y="32"/>
                      <a:pt x="10" y="31"/>
                      <a:pt x="9" y="30"/>
                    </a:cubicBezTo>
                    <a:close/>
                    <a:moveTo>
                      <a:pt x="8" y="27"/>
                    </a:moveTo>
                    <a:cubicBezTo>
                      <a:pt x="13" y="25"/>
                      <a:pt x="16" y="21"/>
                      <a:pt x="20" y="18"/>
                    </a:cubicBezTo>
                    <a:cubicBezTo>
                      <a:pt x="21" y="17"/>
                      <a:pt x="24" y="15"/>
                      <a:pt x="21" y="18"/>
                    </a:cubicBezTo>
                    <a:cubicBezTo>
                      <a:pt x="20" y="19"/>
                      <a:pt x="19" y="20"/>
                      <a:pt x="18" y="21"/>
                    </a:cubicBezTo>
                    <a:cubicBezTo>
                      <a:pt x="15" y="24"/>
                      <a:pt x="12" y="27"/>
                      <a:pt x="9" y="30"/>
                    </a:cubicBezTo>
                    <a:cubicBezTo>
                      <a:pt x="9" y="29"/>
                      <a:pt x="8" y="28"/>
                      <a:pt x="8" y="27"/>
                    </a:cubicBezTo>
                    <a:close/>
                    <a:moveTo>
                      <a:pt x="6" y="23"/>
                    </a:moveTo>
                    <a:cubicBezTo>
                      <a:pt x="11" y="20"/>
                      <a:pt x="15" y="17"/>
                      <a:pt x="20" y="14"/>
                    </a:cubicBezTo>
                    <a:cubicBezTo>
                      <a:pt x="23" y="12"/>
                      <a:pt x="19" y="16"/>
                      <a:pt x="19" y="16"/>
                    </a:cubicBezTo>
                    <a:cubicBezTo>
                      <a:pt x="17" y="17"/>
                      <a:pt x="16" y="18"/>
                      <a:pt x="15" y="19"/>
                    </a:cubicBezTo>
                    <a:cubicBezTo>
                      <a:pt x="12" y="21"/>
                      <a:pt x="10" y="24"/>
                      <a:pt x="8" y="26"/>
                    </a:cubicBezTo>
                    <a:cubicBezTo>
                      <a:pt x="7" y="25"/>
                      <a:pt x="7" y="24"/>
                      <a:pt x="6" y="23"/>
                    </a:cubicBezTo>
                    <a:close/>
                    <a:moveTo>
                      <a:pt x="5" y="19"/>
                    </a:moveTo>
                    <a:cubicBezTo>
                      <a:pt x="8" y="18"/>
                      <a:pt x="10" y="17"/>
                      <a:pt x="13" y="15"/>
                    </a:cubicBezTo>
                    <a:cubicBezTo>
                      <a:pt x="14" y="14"/>
                      <a:pt x="15" y="13"/>
                      <a:pt x="17" y="12"/>
                    </a:cubicBezTo>
                    <a:cubicBezTo>
                      <a:pt x="18" y="11"/>
                      <a:pt x="21" y="8"/>
                      <a:pt x="18" y="12"/>
                    </a:cubicBezTo>
                    <a:cubicBezTo>
                      <a:pt x="15" y="16"/>
                      <a:pt x="10" y="19"/>
                      <a:pt x="6" y="22"/>
                    </a:cubicBezTo>
                    <a:cubicBezTo>
                      <a:pt x="6" y="21"/>
                      <a:pt x="6" y="20"/>
                      <a:pt x="5" y="19"/>
                    </a:cubicBezTo>
                    <a:close/>
                    <a:moveTo>
                      <a:pt x="5" y="12"/>
                    </a:moveTo>
                    <a:cubicBezTo>
                      <a:pt x="6" y="11"/>
                      <a:pt x="8" y="10"/>
                      <a:pt x="9" y="9"/>
                    </a:cubicBezTo>
                    <a:cubicBezTo>
                      <a:pt x="12" y="7"/>
                      <a:pt x="16" y="4"/>
                      <a:pt x="12" y="9"/>
                    </a:cubicBezTo>
                    <a:cubicBezTo>
                      <a:pt x="9" y="11"/>
                      <a:pt x="7" y="13"/>
                      <a:pt x="5" y="15"/>
                    </a:cubicBezTo>
                    <a:cubicBezTo>
                      <a:pt x="5" y="14"/>
                      <a:pt x="5" y="13"/>
                      <a:pt x="5" y="12"/>
                    </a:cubicBezTo>
                    <a:close/>
                    <a:moveTo>
                      <a:pt x="5" y="18"/>
                    </a:moveTo>
                    <a:cubicBezTo>
                      <a:pt x="5" y="17"/>
                      <a:pt x="5" y="17"/>
                      <a:pt x="5" y="16"/>
                    </a:cubicBezTo>
                    <a:cubicBezTo>
                      <a:pt x="9" y="14"/>
                      <a:pt x="12" y="11"/>
                      <a:pt x="16" y="8"/>
                    </a:cubicBezTo>
                    <a:cubicBezTo>
                      <a:pt x="19" y="6"/>
                      <a:pt x="13" y="12"/>
                      <a:pt x="13" y="12"/>
                    </a:cubicBezTo>
                    <a:cubicBezTo>
                      <a:pt x="10" y="15"/>
                      <a:pt x="8" y="17"/>
                      <a:pt x="5" y="18"/>
                    </a:cubicBezTo>
                    <a:cubicBezTo>
                      <a:pt x="5" y="18"/>
                      <a:pt x="5" y="18"/>
                      <a:pt x="5" y="18"/>
                    </a:cubicBezTo>
                    <a:close/>
                    <a:moveTo>
                      <a:pt x="22" y="12"/>
                    </a:moveTo>
                    <a:cubicBezTo>
                      <a:pt x="19" y="14"/>
                      <a:pt x="17" y="15"/>
                      <a:pt x="15" y="17"/>
                    </a:cubicBezTo>
                    <a:cubicBezTo>
                      <a:pt x="12" y="19"/>
                      <a:pt x="9" y="21"/>
                      <a:pt x="6" y="23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11" y="18"/>
                      <a:pt x="17" y="15"/>
                      <a:pt x="20" y="10"/>
                    </a:cubicBezTo>
                    <a:cubicBezTo>
                      <a:pt x="21" y="11"/>
                      <a:pt x="22" y="12"/>
                      <a:pt x="22" y="12"/>
                    </a:cubicBezTo>
                    <a:close/>
                    <a:moveTo>
                      <a:pt x="24" y="16"/>
                    </a:moveTo>
                    <a:cubicBezTo>
                      <a:pt x="18" y="18"/>
                      <a:pt x="15" y="22"/>
                      <a:pt x="11" y="25"/>
                    </a:cubicBezTo>
                    <a:cubicBezTo>
                      <a:pt x="10" y="25"/>
                      <a:pt x="7" y="27"/>
                      <a:pt x="10" y="24"/>
                    </a:cubicBezTo>
                    <a:cubicBezTo>
                      <a:pt x="11" y="23"/>
                      <a:pt x="13" y="22"/>
                      <a:pt x="14" y="21"/>
                    </a:cubicBezTo>
                    <a:cubicBezTo>
                      <a:pt x="17" y="18"/>
                      <a:pt x="20" y="16"/>
                      <a:pt x="22" y="13"/>
                    </a:cubicBezTo>
                    <a:cubicBezTo>
                      <a:pt x="23" y="14"/>
                      <a:pt x="23" y="15"/>
                      <a:pt x="24" y="16"/>
                    </a:cubicBezTo>
                    <a:close/>
                    <a:moveTo>
                      <a:pt x="25" y="19"/>
                    </a:moveTo>
                    <a:cubicBezTo>
                      <a:pt x="20" y="22"/>
                      <a:pt x="15" y="26"/>
                      <a:pt x="10" y="29"/>
                    </a:cubicBezTo>
                    <a:cubicBezTo>
                      <a:pt x="15" y="26"/>
                      <a:pt x="20" y="21"/>
                      <a:pt x="24" y="16"/>
                    </a:cubicBezTo>
                    <a:cubicBezTo>
                      <a:pt x="24" y="17"/>
                      <a:pt x="25" y="18"/>
                      <a:pt x="25" y="19"/>
                    </a:cubicBezTo>
                    <a:close/>
                    <a:moveTo>
                      <a:pt x="25" y="20"/>
                    </a:moveTo>
                    <a:cubicBezTo>
                      <a:pt x="26" y="21"/>
                      <a:pt x="26" y="21"/>
                      <a:pt x="26" y="21"/>
                    </a:cubicBezTo>
                    <a:cubicBezTo>
                      <a:pt x="26" y="21"/>
                      <a:pt x="27" y="21"/>
                      <a:pt x="27" y="21"/>
                    </a:cubicBezTo>
                    <a:cubicBezTo>
                      <a:pt x="26" y="22"/>
                      <a:pt x="25" y="23"/>
                      <a:pt x="24" y="24"/>
                    </a:cubicBezTo>
                    <a:cubicBezTo>
                      <a:pt x="23" y="25"/>
                      <a:pt x="22" y="25"/>
                      <a:pt x="22" y="26"/>
                    </a:cubicBezTo>
                    <a:cubicBezTo>
                      <a:pt x="20" y="28"/>
                      <a:pt x="18" y="29"/>
                      <a:pt x="16" y="31"/>
                    </a:cubicBezTo>
                    <a:cubicBezTo>
                      <a:pt x="15" y="31"/>
                      <a:pt x="15" y="32"/>
                      <a:pt x="14" y="32"/>
                    </a:cubicBezTo>
                    <a:cubicBezTo>
                      <a:pt x="13" y="33"/>
                      <a:pt x="11" y="35"/>
                      <a:pt x="13" y="32"/>
                    </a:cubicBezTo>
                    <a:cubicBezTo>
                      <a:pt x="17" y="28"/>
                      <a:pt x="21" y="24"/>
                      <a:pt x="25" y="20"/>
                    </a:cubicBezTo>
                    <a:cubicBezTo>
                      <a:pt x="25" y="20"/>
                      <a:pt x="25" y="20"/>
                      <a:pt x="25" y="20"/>
                    </a:cubicBezTo>
                    <a:close/>
                    <a:moveTo>
                      <a:pt x="31" y="16"/>
                    </a:moveTo>
                    <a:cubicBezTo>
                      <a:pt x="34" y="14"/>
                      <a:pt x="37" y="12"/>
                      <a:pt x="40" y="10"/>
                    </a:cubicBezTo>
                    <a:cubicBezTo>
                      <a:pt x="38" y="12"/>
                      <a:pt x="37" y="13"/>
                      <a:pt x="35" y="14"/>
                    </a:cubicBezTo>
                    <a:cubicBezTo>
                      <a:pt x="34" y="15"/>
                      <a:pt x="32" y="17"/>
                      <a:pt x="30" y="18"/>
                    </a:cubicBezTo>
                    <a:cubicBezTo>
                      <a:pt x="31" y="17"/>
                      <a:pt x="31" y="17"/>
                      <a:pt x="31" y="16"/>
                    </a:cubicBezTo>
                    <a:close/>
                    <a:moveTo>
                      <a:pt x="27" y="22"/>
                    </a:moveTo>
                    <a:cubicBezTo>
                      <a:pt x="27" y="22"/>
                      <a:pt x="27" y="22"/>
                      <a:pt x="28" y="22"/>
                    </a:cubicBezTo>
                    <a:cubicBezTo>
                      <a:pt x="27" y="22"/>
                      <a:pt x="27" y="22"/>
                      <a:pt x="27" y="22"/>
                    </a:cubicBezTo>
                    <a:cubicBezTo>
                      <a:pt x="27" y="22"/>
                      <a:pt x="27" y="22"/>
                      <a:pt x="27" y="22"/>
                    </a:cubicBezTo>
                    <a:close/>
                    <a:moveTo>
                      <a:pt x="30" y="20"/>
                    </a:moveTo>
                    <a:cubicBezTo>
                      <a:pt x="32" y="18"/>
                      <a:pt x="33" y="16"/>
                      <a:pt x="36" y="15"/>
                    </a:cubicBezTo>
                    <a:cubicBezTo>
                      <a:pt x="38" y="14"/>
                      <a:pt x="40" y="12"/>
                      <a:pt x="42" y="10"/>
                    </a:cubicBezTo>
                    <a:cubicBezTo>
                      <a:pt x="42" y="9"/>
                      <a:pt x="44" y="8"/>
                      <a:pt x="45" y="6"/>
                    </a:cubicBezTo>
                    <a:cubicBezTo>
                      <a:pt x="46" y="6"/>
                      <a:pt x="46" y="6"/>
                      <a:pt x="47" y="5"/>
                    </a:cubicBezTo>
                    <a:cubicBezTo>
                      <a:pt x="47" y="6"/>
                      <a:pt x="46" y="6"/>
                      <a:pt x="46" y="7"/>
                    </a:cubicBezTo>
                    <a:cubicBezTo>
                      <a:pt x="45" y="8"/>
                      <a:pt x="44" y="10"/>
                      <a:pt x="43" y="11"/>
                    </a:cubicBezTo>
                    <a:cubicBezTo>
                      <a:pt x="41" y="13"/>
                      <a:pt x="38" y="15"/>
                      <a:pt x="35" y="16"/>
                    </a:cubicBezTo>
                    <a:cubicBezTo>
                      <a:pt x="33" y="18"/>
                      <a:pt x="31" y="19"/>
                      <a:pt x="29" y="21"/>
                    </a:cubicBezTo>
                    <a:cubicBezTo>
                      <a:pt x="29" y="20"/>
                      <a:pt x="29" y="20"/>
                      <a:pt x="30" y="20"/>
                    </a:cubicBezTo>
                    <a:close/>
                    <a:moveTo>
                      <a:pt x="43" y="6"/>
                    </a:moveTo>
                    <a:cubicBezTo>
                      <a:pt x="43" y="5"/>
                      <a:pt x="45" y="5"/>
                      <a:pt x="46" y="5"/>
                    </a:cubicBezTo>
                    <a:cubicBezTo>
                      <a:pt x="45" y="6"/>
                      <a:pt x="44" y="7"/>
                      <a:pt x="43" y="8"/>
                    </a:cubicBezTo>
                    <a:cubicBezTo>
                      <a:pt x="40" y="9"/>
                      <a:pt x="38" y="11"/>
                      <a:pt x="35" y="13"/>
                    </a:cubicBezTo>
                    <a:cubicBezTo>
                      <a:pt x="34" y="14"/>
                      <a:pt x="33" y="14"/>
                      <a:pt x="32" y="15"/>
                    </a:cubicBezTo>
                    <a:cubicBezTo>
                      <a:pt x="33" y="15"/>
                      <a:pt x="33" y="14"/>
                      <a:pt x="33" y="13"/>
                    </a:cubicBezTo>
                    <a:cubicBezTo>
                      <a:pt x="36" y="10"/>
                      <a:pt x="39" y="8"/>
                      <a:pt x="43" y="6"/>
                    </a:cubicBezTo>
                    <a:close/>
                    <a:moveTo>
                      <a:pt x="40" y="6"/>
                    </a:moveTo>
                    <a:cubicBezTo>
                      <a:pt x="38" y="8"/>
                      <a:pt x="35" y="10"/>
                      <a:pt x="34" y="12"/>
                    </a:cubicBezTo>
                    <a:cubicBezTo>
                      <a:pt x="35" y="9"/>
                      <a:pt x="37" y="7"/>
                      <a:pt x="40" y="6"/>
                    </a:cubicBezTo>
                    <a:close/>
                    <a:moveTo>
                      <a:pt x="20" y="9"/>
                    </a:moveTo>
                    <a:cubicBezTo>
                      <a:pt x="15" y="12"/>
                      <a:pt x="10" y="16"/>
                      <a:pt x="5" y="19"/>
                    </a:cubicBezTo>
                    <a:cubicBezTo>
                      <a:pt x="10" y="16"/>
                      <a:pt x="15" y="12"/>
                      <a:pt x="18" y="7"/>
                    </a:cubicBezTo>
                    <a:cubicBezTo>
                      <a:pt x="19" y="8"/>
                      <a:pt x="19" y="8"/>
                      <a:pt x="20" y="9"/>
                    </a:cubicBezTo>
                    <a:close/>
                    <a:moveTo>
                      <a:pt x="18" y="6"/>
                    </a:moveTo>
                    <a:cubicBezTo>
                      <a:pt x="13" y="9"/>
                      <a:pt x="10" y="13"/>
                      <a:pt x="5" y="16"/>
                    </a:cubicBezTo>
                    <a:cubicBezTo>
                      <a:pt x="7" y="15"/>
                      <a:pt x="9" y="12"/>
                      <a:pt x="10" y="11"/>
                    </a:cubicBezTo>
                    <a:cubicBezTo>
                      <a:pt x="12" y="9"/>
                      <a:pt x="14" y="7"/>
                      <a:pt x="1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6" y="5"/>
                      <a:pt x="17" y="6"/>
                      <a:pt x="18" y="6"/>
                    </a:cubicBezTo>
                    <a:close/>
                    <a:moveTo>
                      <a:pt x="14" y="5"/>
                    </a:moveTo>
                    <a:cubicBezTo>
                      <a:pt x="11" y="6"/>
                      <a:pt x="8" y="9"/>
                      <a:pt x="5" y="11"/>
                    </a:cubicBezTo>
                    <a:cubicBezTo>
                      <a:pt x="6" y="7"/>
                      <a:pt x="8" y="3"/>
                      <a:pt x="14" y="5"/>
                    </a:cubicBezTo>
                    <a:close/>
                    <a:moveTo>
                      <a:pt x="13" y="36"/>
                    </a:moveTo>
                    <a:cubicBezTo>
                      <a:pt x="15" y="35"/>
                      <a:pt x="18" y="34"/>
                      <a:pt x="20" y="32"/>
                    </a:cubicBezTo>
                    <a:cubicBezTo>
                      <a:pt x="18" y="34"/>
                      <a:pt x="16" y="35"/>
                      <a:pt x="14" y="37"/>
                    </a:cubicBezTo>
                    <a:cubicBezTo>
                      <a:pt x="14" y="38"/>
                      <a:pt x="14" y="38"/>
                      <a:pt x="15" y="38"/>
                    </a:cubicBezTo>
                    <a:cubicBezTo>
                      <a:pt x="21" y="33"/>
                      <a:pt x="28" y="30"/>
                      <a:pt x="34" y="26"/>
                    </a:cubicBezTo>
                    <a:cubicBezTo>
                      <a:pt x="34" y="26"/>
                      <a:pt x="34" y="26"/>
                      <a:pt x="35" y="26"/>
                    </a:cubicBezTo>
                    <a:cubicBezTo>
                      <a:pt x="34" y="26"/>
                      <a:pt x="34" y="26"/>
                      <a:pt x="34" y="26"/>
                    </a:cubicBezTo>
                    <a:cubicBezTo>
                      <a:pt x="28" y="32"/>
                      <a:pt x="21" y="35"/>
                      <a:pt x="15" y="41"/>
                    </a:cubicBezTo>
                    <a:cubicBezTo>
                      <a:pt x="15" y="41"/>
                      <a:pt x="15" y="41"/>
                      <a:pt x="15" y="41"/>
                    </a:cubicBezTo>
                    <a:cubicBezTo>
                      <a:pt x="15" y="41"/>
                      <a:pt x="14" y="40"/>
                      <a:pt x="14" y="39"/>
                    </a:cubicBezTo>
                    <a:cubicBezTo>
                      <a:pt x="14" y="38"/>
                      <a:pt x="13" y="37"/>
                      <a:pt x="13" y="3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59"/>
              <p:cNvSpPr>
                <a:spLocks noEditPoints="1"/>
              </p:cNvSpPr>
              <p:nvPr/>
            </p:nvSpPr>
            <p:spPr bwMode="auto">
              <a:xfrm>
                <a:off x="6534030" y="2705730"/>
                <a:ext cx="309563" cy="359570"/>
              </a:xfrm>
              <a:custGeom>
                <a:avLst/>
                <a:gdLst>
                  <a:gd name="T0" fmla="*/ 16 w 55"/>
                  <a:gd name="T1" fmla="*/ 2 h 64"/>
                  <a:gd name="T2" fmla="*/ 25 w 55"/>
                  <a:gd name="T3" fmla="*/ 63 h 64"/>
                  <a:gd name="T4" fmla="*/ 55 w 55"/>
                  <a:gd name="T5" fmla="*/ 10 h 64"/>
                  <a:gd name="T6" fmla="*/ 26 w 55"/>
                  <a:gd name="T7" fmla="*/ 59 h 64"/>
                  <a:gd name="T8" fmla="*/ 30 w 55"/>
                  <a:gd name="T9" fmla="*/ 51 h 64"/>
                  <a:gd name="T10" fmla="*/ 35 w 55"/>
                  <a:gd name="T11" fmla="*/ 47 h 64"/>
                  <a:gd name="T12" fmla="*/ 37 w 55"/>
                  <a:gd name="T13" fmla="*/ 45 h 64"/>
                  <a:gd name="T14" fmla="*/ 24 w 55"/>
                  <a:gd name="T15" fmla="*/ 56 h 64"/>
                  <a:gd name="T16" fmla="*/ 24 w 55"/>
                  <a:gd name="T17" fmla="*/ 56 h 64"/>
                  <a:gd name="T18" fmla="*/ 21 w 55"/>
                  <a:gd name="T19" fmla="*/ 51 h 64"/>
                  <a:gd name="T20" fmla="*/ 34 w 55"/>
                  <a:gd name="T21" fmla="*/ 41 h 64"/>
                  <a:gd name="T22" fmla="*/ 36 w 55"/>
                  <a:gd name="T23" fmla="*/ 35 h 64"/>
                  <a:gd name="T24" fmla="*/ 15 w 55"/>
                  <a:gd name="T25" fmla="*/ 41 h 64"/>
                  <a:gd name="T26" fmla="*/ 17 w 55"/>
                  <a:gd name="T27" fmla="*/ 45 h 64"/>
                  <a:gd name="T28" fmla="*/ 51 w 55"/>
                  <a:gd name="T29" fmla="*/ 14 h 64"/>
                  <a:gd name="T30" fmla="*/ 34 w 55"/>
                  <a:gd name="T31" fmla="*/ 30 h 64"/>
                  <a:gd name="T32" fmla="*/ 37 w 55"/>
                  <a:gd name="T33" fmla="*/ 25 h 64"/>
                  <a:gd name="T34" fmla="*/ 52 w 55"/>
                  <a:gd name="T35" fmla="*/ 13 h 64"/>
                  <a:gd name="T36" fmla="*/ 21 w 55"/>
                  <a:gd name="T37" fmla="*/ 32 h 64"/>
                  <a:gd name="T38" fmla="*/ 49 w 55"/>
                  <a:gd name="T39" fmla="*/ 8 h 64"/>
                  <a:gd name="T40" fmla="*/ 26 w 55"/>
                  <a:gd name="T41" fmla="*/ 40 h 64"/>
                  <a:gd name="T42" fmla="*/ 48 w 55"/>
                  <a:gd name="T43" fmla="*/ 26 h 64"/>
                  <a:gd name="T44" fmla="*/ 35 w 55"/>
                  <a:gd name="T45" fmla="*/ 43 h 64"/>
                  <a:gd name="T46" fmla="*/ 43 w 55"/>
                  <a:gd name="T47" fmla="*/ 35 h 64"/>
                  <a:gd name="T48" fmla="*/ 21 w 55"/>
                  <a:gd name="T49" fmla="*/ 50 h 64"/>
                  <a:gd name="T50" fmla="*/ 46 w 55"/>
                  <a:gd name="T51" fmla="*/ 30 h 64"/>
                  <a:gd name="T52" fmla="*/ 19 w 55"/>
                  <a:gd name="T53" fmla="*/ 48 h 64"/>
                  <a:gd name="T54" fmla="*/ 50 w 55"/>
                  <a:gd name="T55" fmla="*/ 7 h 64"/>
                  <a:gd name="T56" fmla="*/ 16 w 55"/>
                  <a:gd name="T57" fmla="*/ 31 h 64"/>
                  <a:gd name="T58" fmla="*/ 48 w 55"/>
                  <a:gd name="T59" fmla="*/ 5 h 64"/>
                  <a:gd name="T60" fmla="*/ 12 w 55"/>
                  <a:gd name="T61" fmla="*/ 35 h 64"/>
                  <a:gd name="T62" fmla="*/ 24 w 55"/>
                  <a:gd name="T63" fmla="*/ 20 h 64"/>
                  <a:gd name="T64" fmla="*/ 20 w 55"/>
                  <a:gd name="T65" fmla="*/ 18 h 64"/>
                  <a:gd name="T66" fmla="*/ 8 w 55"/>
                  <a:gd name="T67" fmla="*/ 27 h 64"/>
                  <a:gd name="T68" fmla="*/ 15 w 55"/>
                  <a:gd name="T69" fmla="*/ 19 h 64"/>
                  <a:gd name="T70" fmla="*/ 13 w 55"/>
                  <a:gd name="T71" fmla="*/ 15 h 64"/>
                  <a:gd name="T72" fmla="*/ 5 w 55"/>
                  <a:gd name="T73" fmla="*/ 19 h 64"/>
                  <a:gd name="T74" fmla="*/ 5 w 55"/>
                  <a:gd name="T75" fmla="*/ 15 h 64"/>
                  <a:gd name="T76" fmla="*/ 16 w 55"/>
                  <a:gd name="T77" fmla="*/ 8 h 64"/>
                  <a:gd name="T78" fmla="*/ 22 w 55"/>
                  <a:gd name="T79" fmla="*/ 12 h 64"/>
                  <a:gd name="T80" fmla="*/ 20 w 55"/>
                  <a:gd name="T81" fmla="*/ 10 h 64"/>
                  <a:gd name="T82" fmla="*/ 10 w 55"/>
                  <a:gd name="T83" fmla="*/ 24 h 64"/>
                  <a:gd name="T84" fmla="*/ 25 w 55"/>
                  <a:gd name="T85" fmla="*/ 19 h 64"/>
                  <a:gd name="T86" fmla="*/ 25 w 55"/>
                  <a:gd name="T87" fmla="*/ 20 h 64"/>
                  <a:gd name="T88" fmla="*/ 22 w 55"/>
                  <a:gd name="T89" fmla="*/ 26 h 64"/>
                  <a:gd name="T90" fmla="*/ 25 w 55"/>
                  <a:gd name="T91" fmla="*/ 20 h 64"/>
                  <a:gd name="T92" fmla="*/ 35 w 55"/>
                  <a:gd name="T93" fmla="*/ 14 h 64"/>
                  <a:gd name="T94" fmla="*/ 28 w 55"/>
                  <a:gd name="T95" fmla="*/ 22 h 64"/>
                  <a:gd name="T96" fmla="*/ 36 w 55"/>
                  <a:gd name="T97" fmla="*/ 15 h 64"/>
                  <a:gd name="T98" fmla="*/ 46 w 55"/>
                  <a:gd name="T99" fmla="*/ 7 h 64"/>
                  <a:gd name="T100" fmla="*/ 30 w 55"/>
                  <a:gd name="T101" fmla="*/ 20 h 64"/>
                  <a:gd name="T102" fmla="*/ 35 w 55"/>
                  <a:gd name="T103" fmla="*/ 13 h 64"/>
                  <a:gd name="T104" fmla="*/ 40 w 55"/>
                  <a:gd name="T105" fmla="*/ 6 h 64"/>
                  <a:gd name="T106" fmla="*/ 5 w 55"/>
                  <a:gd name="T107" fmla="*/ 19 h 64"/>
                  <a:gd name="T108" fmla="*/ 5 w 55"/>
                  <a:gd name="T109" fmla="*/ 16 h 64"/>
                  <a:gd name="T110" fmla="*/ 18 w 55"/>
                  <a:gd name="T111" fmla="*/ 6 h 64"/>
                  <a:gd name="T112" fmla="*/ 13 w 55"/>
                  <a:gd name="T113" fmla="*/ 36 h 64"/>
                  <a:gd name="T114" fmla="*/ 34 w 55"/>
                  <a:gd name="T115" fmla="*/ 26 h 64"/>
                  <a:gd name="T116" fmla="*/ 15 w 55"/>
                  <a:gd name="T117" fmla="*/ 41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55" h="64">
                    <a:moveTo>
                      <a:pt x="55" y="10"/>
                    </a:moveTo>
                    <a:cubicBezTo>
                      <a:pt x="54" y="4"/>
                      <a:pt x="48" y="1"/>
                      <a:pt x="42" y="2"/>
                    </a:cubicBezTo>
                    <a:cubicBezTo>
                      <a:pt x="35" y="4"/>
                      <a:pt x="31" y="11"/>
                      <a:pt x="27" y="17"/>
                    </a:cubicBezTo>
                    <a:cubicBezTo>
                      <a:pt x="25" y="12"/>
                      <a:pt x="22" y="5"/>
                      <a:pt x="16" y="2"/>
                    </a:cubicBezTo>
                    <a:cubicBezTo>
                      <a:pt x="10" y="0"/>
                      <a:pt x="4" y="3"/>
                      <a:pt x="2" y="8"/>
                    </a:cubicBezTo>
                    <a:cubicBezTo>
                      <a:pt x="0" y="15"/>
                      <a:pt x="3" y="24"/>
                      <a:pt x="6" y="30"/>
                    </a:cubicBezTo>
                    <a:cubicBezTo>
                      <a:pt x="12" y="42"/>
                      <a:pt x="18" y="52"/>
                      <a:pt x="25" y="62"/>
                    </a:cubicBezTo>
                    <a:cubicBezTo>
                      <a:pt x="25" y="63"/>
                      <a:pt x="25" y="63"/>
                      <a:pt x="25" y="63"/>
                    </a:cubicBezTo>
                    <a:cubicBezTo>
                      <a:pt x="26" y="64"/>
                      <a:pt x="27" y="63"/>
                      <a:pt x="27" y="63"/>
                    </a:cubicBezTo>
                    <a:cubicBezTo>
                      <a:pt x="27" y="63"/>
                      <a:pt x="27" y="63"/>
                      <a:pt x="27" y="63"/>
                    </a:cubicBezTo>
                    <a:cubicBezTo>
                      <a:pt x="35" y="53"/>
                      <a:pt x="43" y="42"/>
                      <a:pt x="49" y="31"/>
                    </a:cubicBezTo>
                    <a:cubicBezTo>
                      <a:pt x="52" y="24"/>
                      <a:pt x="55" y="17"/>
                      <a:pt x="55" y="10"/>
                    </a:cubicBezTo>
                    <a:close/>
                    <a:moveTo>
                      <a:pt x="26" y="59"/>
                    </a:moveTo>
                    <a:cubicBezTo>
                      <a:pt x="26" y="59"/>
                      <a:pt x="26" y="59"/>
                      <a:pt x="26" y="59"/>
                    </a:cubicBezTo>
                    <a:cubicBezTo>
                      <a:pt x="27" y="58"/>
                      <a:pt x="29" y="56"/>
                      <a:pt x="30" y="55"/>
                    </a:cubicBezTo>
                    <a:cubicBezTo>
                      <a:pt x="29" y="56"/>
                      <a:pt x="27" y="58"/>
                      <a:pt x="26" y="59"/>
                    </a:cubicBezTo>
                    <a:close/>
                    <a:moveTo>
                      <a:pt x="24" y="56"/>
                    </a:moveTo>
                    <a:cubicBezTo>
                      <a:pt x="25" y="55"/>
                      <a:pt x="26" y="54"/>
                      <a:pt x="26" y="54"/>
                    </a:cubicBezTo>
                    <a:cubicBezTo>
                      <a:pt x="28" y="53"/>
                      <a:pt x="29" y="52"/>
                      <a:pt x="30" y="51"/>
                    </a:cubicBezTo>
                    <a:cubicBezTo>
                      <a:pt x="30" y="51"/>
                      <a:pt x="30" y="51"/>
                      <a:pt x="30" y="51"/>
                    </a:cubicBezTo>
                    <a:cubicBezTo>
                      <a:pt x="28" y="52"/>
                      <a:pt x="27" y="54"/>
                      <a:pt x="25" y="55"/>
                    </a:cubicBezTo>
                    <a:cubicBezTo>
                      <a:pt x="25" y="56"/>
                      <a:pt x="24" y="56"/>
                      <a:pt x="24" y="56"/>
                    </a:cubicBezTo>
                    <a:cubicBezTo>
                      <a:pt x="24" y="56"/>
                      <a:pt x="24" y="56"/>
                      <a:pt x="24" y="56"/>
                    </a:cubicBezTo>
                    <a:close/>
                    <a:moveTo>
                      <a:pt x="35" y="47"/>
                    </a:moveTo>
                    <a:cubicBezTo>
                      <a:pt x="32" y="50"/>
                      <a:pt x="29" y="55"/>
                      <a:pt x="26" y="58"/>
                    </a:cubicBezTo>
                    <a:cubicBezTo>
                      <a:pt x="25" y="58"/>
                      <a:pt x="25" y="57"/>
                      <a:pt x="24" y="56"/>
                    </a:cubicBezTo>
                    <a:cubicBezTo>
                      <a:pt x="28" y="54"/>
                      <a:pt x="31" y="50"/>
                      <a:pt x="35" y="47"/>
                    </a:cubicBezTo>
                    <a:close/>
                    <a:moveTo>
                      <a:pt x="37" y="45"/>
                    </a:moveTo>
                    <a:cubicBezTo>
                      <a:pt x="36" y="46"/>
                      <a:pt x="36" y="46"/>
                      <a:pt x="35" y="46"/>
                    </a:cubicBezTo>
                    <a:cubicBezTo>
                      <a:pt x="36" y="46"/>
                      <a:pt x="37" y="45"/>
                      <a:pt x="37" y="44"/>
                    </a:cubicBezTo>
                    <a:cubicBezTo>
                      <a:pt x="37" y="44"/>
                      <a:pt x="37" y="45"/>
                      <a:pt x="37" y="45"/>
                    </a:cubicBezTo>
                    <a:close/>
                    <a:moveTo>
                      <a:pt x="24" y="56"/>
                    </a:moveTo>
                    <a:cubicBezTo>
                      <a:pt x="23" y="55"/>
                      <a:pt x="23" y="54"/>
                      <a:pt x="22" y="53"/>
                    </a:cubicBezTo>
                    <a:cubicBezTo>
                      <a:pt x="28" y="49"/>
                      <a:pt x="34" y="46"/>
                      <a:pt x="39" y="41"/>
                    </a:cubicBezTo>
                    <a:cubicBezTo>
                      <a:pt x="39" y="41"/>
                      <a:pt x="39" y="41"/>
                      <a:pt x="39" y="41"/>
                    </a:cubicBezTo>
                    <a:cubicBezTo>
                      <a:pt x="34" y="46"/>
                      <a:pt x="29" y="51"/>
                      <a:pt x="24" y="56"/>
                    </a:cubicBezTo>
                    <a:close/>
                    <a:moveTo>
                      <a:pt x="21" y="51"/>
                    </a:moveTo>
                    <a:cubicBezTo>
                      <a:pt x="24" y="50"/>
                      <a:pt x="26" y="49"/>
                      <a:pt x="29" y="47"/>
                    </a:cubicBezTo>
                    <a:cubicBezTo>
                      <a:pt x="26" y="49"/>
                      <a:pt x="24" y="51"/>
                      <a:pt x="22" y="53"/>
                    </a:cubicBezTo>
                    <a:cubicBezTo>
                      <a:pt x="22" y="52"/>
                      <a:pt x="21" y="52"/>
                      <a:pt x="21" y="51"/>
                    </a:cubicBezTo>
                    <a:close/>
                    <a:moveTo>
                      <a:pt x="19" y="48"/>
                    </a:moveTo>
                    <a:cubicBezTo>
                      <a:pt x="28" y="46"/>
                      <a:pt x="35" y="39"/>
                      <a:pt x="42" y="34"/>
                    </a:cubicBezTo>
                    <a:cubicBezTo>
                      <a:pt x="42" y="34"/>
                      <a:pt x="42" y="34"/>
                      <a:pt x="42" y="34"/>
                    </a:cubicBezTo>
                    <a:cubicBezTo>
                      <a:pt x="40" y="36"/>
                      <a:pt x="37" y="39"/>
                      <a:pt x="34" y="41"/>
                    </a:cubicBezTo>
                    <a:cubicBezTo>
                      <a:pt x="29" y="44"/>
                      <a:pt x="25" y="47"/>
                      <a:pt x="21" y="50"/>
                    </a:cubicBezTo>
                    <a:cubicBezTo>
                      <a:pt x="20" y="50"/>
                      <a:pt x="20" y="49"/>
                      <a:pt x="19" y="48"/>
                    </a:cubicBezTo>
                    <a:close/>
                    <a:moveTo>
                      <a:pt x="18" y="46"/>
                    </a:moveTo>
                    <a:cubicBezTo>
                      <a:pt x="24" y="43"/>
                      <a:pt x="30" y="39"/>
                      <a:pt x="36" y="35"/>
                    </a:cubicBezTo>
                    <a:cubicBezTo>
                      <a:pt x="38" y="34"/>
                      <a:pt x="40" y="33"/>
                      <a:pt x="42" y="31"/>
                    </a:cubicBezTo>
                    <a:cubicBezTo>
                      <a:pt x="34" y="37"/>
                      <a:pt x="25" y="41"/>
                      <a:pt x="19" y="47"/>
                    </a:cubicBezTo>
                    <a:cubicBezTo>
                      <a:pt x="18" y="47"/>
                      <a:pt x="18" y="46"/>
                      <a:pt x="18" y="46"/>
                    </a:cubicBezTo>
                    <a:close/>
                    <a:moveTo>
                      <a:pt x="15" y="41"/>
                    </a:moveTo>
                    <a:cubicBezTo>
                      <a:pt x="15" y="41"/>
                      <a:pt x="16" y="41"/>
                      <a:pt x="16" y="41"/>
                    </a:cubicBezTo>
                    <a:cubicBezTo>
                      <a:pt x="22" y="38"/>
                      <a:pt x="28" y="34"/>
                      <a:pt x="34" y="31"/>
                    </a:cubicBezTo>
                    <a:cubicBezTo>
                      <a:pt x="34" y="31"/>
                      <a:pt x="34" y="31"/>
                      <a:pt x="33" y="32"/>
                    </a:cubicBezTo>
                    <a:cubicBezTo>
                      <a:pt x="28" y="36"/>
                      <a:pt x="22" y="40"/>
                      <a:pt x="17" y="45"/>
                    </a:cubicBezTo>
                    <a:cubicBezTo>
                      <a:pt x="16" y="44"/>
                      <a:pt x="16" y="42"/>
                      <a:pt x="15" y="41"/>
                    </a:cubicBezTo>
                    <a:close/>
                    <a:moveTo>
                      <a:pt x="39" y="23"/>
                    </a:moveTo>
                    <a:cubicBezTo>
                      <a:pt x="42" y="20"/>
                      <a:pt x="46" y="17"/>
                      <a:pt x="50" y="15"/>
                    </a:cubicBezTo>
                    <a:cubicBezTo>
                      <a:pt x="50" y="15"/>
                      <a:pt x="51" y="14"/>
                      <a:pt x="51" y="14"/>
                    </a:cubicBezTo>
                    <a:cubicBezTo>
                      <a:pt x="51" y="14"/>
                      <a:pt x="51" y="14"/>
                      <a:pt x="52" y="14"/>
                    </a:cubicBezTo>
                    <a:cubicBezTo>
                      <a:pt x="52" y="15"/>
                      <a:pt x="51" y="16"/>
                      <a:pt x="51" y="17"/>
                    </a:cubicBezTo>
                    <a:cubicBezTo>
                      <a:pt x="51" y="17"/>
                      <a:pt x="51" y="17"/>
                      <a:pt x="51" y="18"/>
                    </a:cubicBezTo>
                    <a:cubicBezTo>
                      <a:pt x="45" y="21"/>
                      <a:pt x="40" y="27"/>
                      <a:pt x="34" y="30"/>
                    </a:cubicBezTo>
                    <a:cubicBezTo>
                      <a:pt x="30" y="32"/>
                      <a:pt x="27" y="35"/>
                      <a:pt x="23" y="37"/>
                    </a:cubicBezTo>
                    <a:cubicBezTo>
                      <a:pt x="22" y="38"/>
                      <a:pt x="20" y="38"/>
                      <a:pt x="18" y="39"/>
                    </a:cubicBezTo>
                    <a:cubicBezTo>
                      <a:pt x="15" y="41"/>
                      <a:pt x="19" y="39"/>
                      <a:pt x="19" y="38"/>
                    </a:cubicBezTo>
                    <a:cubicBezTo>
                      <a:pt x="25" y="33"/>
                      <a:pt x="31" y="30"/>
                      <a:pt x="37" y="25"/>
                    </a:cubicBezTo>
                    <a:cubicBezTo>
                      <a:pt x="38" y="24"/>
                      <a:pt x="38" y="24"/>
                      <a:pt x="39" y="23"/>
                    </a:cubicBezTo>
                    <a:close/>
                    <a:moveTo>
                      <a:pt x="50" y="7"/>
                    </a:moveTo>
                    <a:cubicBezTo>
                      <a:pt x="51" y="9"/>
                      <a:pt x="52" y="11"/>
                      <a:pt x="52" y="13"/>
                    </a:cubicBezTo>
                    <a:cubicBezTo>
                      <a:pt x="52" y="13"/>
                      <a:pt x="52" y="13"/>
                      <a:pt x="52" y="13"/>
                    </a:cubicBezTo>
                    <a:cubicBezTo>
                      <a:pt x="47" y="15"/>
                      <a:pt x="44" y="18"/>
                      <a:pt x="40" y="21"/>
                    </a:cubicBezTo>
                    <a:cubicBezTo>
                      <a:pt x="36" y="24"/>
                      <a:pt x="32" y="27"/>
                      <a:pt x="27" y="30"/>
                    </a:cubicBezTo>
                    <a:cubicBezTo>
                      <a:pt x="24" y="31"/>
                      <a:pt x="21" y="33"/>
                      <a:pt x="18" y="35"/>
                    </a:cubicBezTo>
                    <a:cubicBezTo>
                      <a:pt x="19" y="34"/>
                      <a:pt x="20" y="33"/>
                      <a:pt x="21" y="32"/>
                    </a:cubicBezTo>
                    <a:cubicBezTo>
                      <a:pt x="31" y="24"/>
                      <a:pt x="43" y="18"/>
                      <a:pt x="50" y="7"/>
                    </a:cubicBezTo>
                    <a:close/>
                    <a:moveTo>
                      <a:pt x="31" y="24"/>
                    </a:moveTo>
                    <a:cubicBezTo>
                      <a:pt x="35" y="21"/>
                      <a:pt x="38" y="18"/>
                      <a:pt x="41" y="16"/>
                    </a:cubicBezTo>
                    <a:cubicBezTo>
                      <a:pt x="44" y="13"/>
                      <a:pt x="47" y="10"/>
                      <a:pt x="49" y="8"/>
                    </a:cubicBezTo>
                    <a:cubicBezTo>
                      <a:pt x="45" y="14"/>
                      <a:pt x="38" y="19"/>
                      <a:pt x="31" y="24"/>
                    </a:cubicBezTo>
                    <a:close/>
                    <a:moveTo>
                      <a:pt x="48" y="26"/>
                    </a:moveTo>
                    <a:cubicBezTo>
                      <a:pt x="44" y="30"/>
                      <a:pt x="39" y="32"/>
                      <a:pt x="34" y="35"/>
                    </a:cubicBezTo>
                    <a:cubicBezTo>
                      <a:pt x="32" y="37"/>
                      <a:pt x="29" y="39"/>
                      <a:pt x="26" y="40"/>
                    </a:cubicBezTo>
                    <a:cubicBezTo>
                      <a:pt x="24" y="42"/>
                      <a:pt x="20" y="43"/>
                      <a:pt x="19" y="45"/>
                    </a:cubicBezTo>
                    <a:cubicBezTo>
                      <a:pt x="24" y="40"/>
                      <a:pt x="29" y="35"/>
                      <a:pt x="35" y="31"/>
                    </a:cubicBezTo>
                    <a:cubicBezTo>
                      <a:pt x="40" y="27"/>
                      <a:pt x="45" y="23"/>
                      <a:pt x="51" y="19"/>
                    </a:cubicBezTo>
                    <a:cubicBezTo>
                      <a:pt x="50" y="21"/>
                      <a:pt x="49" y="24"/>
                      <a:pt x="48" y="26"/>
                    </a:cubicBezTo>
                    <a:close/>
                    <a:moveTo>
                      <a:pt x="40" y="39"/>
                    </a:moveTo>
                    <a:cubicBezTo>
                      <a:pt x="37" y="42"/>
                      <a:pt x="34" y="45"/>
                      <a:pt x="30" y="47"/>
                    </a:cubicBezTo>
                    <a:cubicBezTo>
                      <a:pt x="29" y="48"/>
                      <a:pt x="28" y="48"/>
                      <a:pt x="28" y="49"/>
                    </a:cubicBezTo>
                    <a:cubicBezTo>
                      <a:pt x="30" y="47"/>
                      <a:pt x="32" y="45"/>
                      <a:pt x="35" y="43"/>
                    </a:cubicBezTo>
                    <a:cubicBezTo>
                      <a:pt x="37" y="41"/>
                      <a:pt x="39" y="39"/>
                      <a:pt x="42" y="37"/>
                    </a:cubicBezTo>
                    <a:cubicBezTo>
                      <a:pt x="41" y="38"/>
                      <a:pt x="41" y="39"/>
                      <a:pt x="40" y="39"/>
                    </a:cubicBezTo>
                    <a:close/>
                    <a:moveTo>
                      <a:pt x="43" y="35"/>
                    </a:moveTo>
                    <a:cubicBezTo>
                      <a:pt x="43" y="35"/>
                      <a:pt x="43" y="35"/>
                      <a:pt x="43" y="35"/>
                    </a:cubicBezTo>
                    <a:cubicBezTo>
                      <a:pt x="43" y="35"/>
                      <a:pt x="42" y="35"/>
                      <a:pt x="42" y="36"/>
                    </a:cubicBezTo>
                    <a:cubicBezTo>
                      <a:pt x="39" y="38"/>
                      <a:pt x="37" y="40"/>
                      <a:pt x="34" y="42"/>
                    </a:cubicBezTo>
                    <a:cubicBezTo>
                      <a:pt x="32" y="44"/>
                      <a:pt x="29" y="46"/>
                      <a:pt x="26" y="48"/>
                    </a:cubicBezTo>
                    <a:cubicBezTo>
                      <a:pt x="25" y="49"/>
                      <a:pt x="23" y="50"/>
                      <a:pt x="21" y="50"/>
                    </a:cubicBezTo>
                    <a:cubicBezTo>
                      <a:pt x="22" y="50"/>
                      <a:pt x="25" y="48"/>
                      <a:pt x="26" y="47"/>
                    </a:cubicBezTo>
                    <a:cubicBezTo>
                      <a:pt x="33" y="42"/>
                      <a:pt x="39" y="38"/>
                      <a:pt x="45" y="32"/>
                    </a:cubicBezTo>
                    <a:cubicBezTo>
                      <a:pt x="44" y="33"/>
                      <a:pt x="44" y="34"/>
                      <a:pt x="43" y="35"/>
                    </a:cubicBezTo>
                    <a:close/>
                    <a:moveTo>
                      <a:pt x="46" y="30"/>
                    </a:moveTo>
                    <a:cubicBezTo>
                      <a:pt x="46" y="30"/>
                      <a:pt x="45" y="30"/>
                      <a:pt x="45" y="30"/>
                    </a:cubicBezTo>
                    <a:cubicBezTo>
                      <a:pt x="40" y="34"/>
                      <a:pt x="36" y="38"/>
                      <a:pt x="31" y="41"/>
                    </a:cubicBezTo>
                    <a:cubicBezTo>
                      <a:pt x="29" y="43"/>
                      <a:pt x="26" y="45"/>
                      <a:pt x="24" y="46"/>
                    </a:cubicBezTo>
                    <a:cubicBezTo>
                      <a:pt x="24" y="46"/>
                      <a:pt x="19" y="48"/>
                      <a:pt x="19" y="48"/>
                    </a:cubicBezTo>
                    <a:cubicBezTo>
                      <a:pt x="20" y="46"/>
                      <a:pt x="22" y="45"/>
                      <a:pt x="23" y="44"/>
                    </a:cubicBezTo>
                    <a:cubicBezTo>
                      <a:pt x="31" y="38"/>
                      <a:pt x="40" y="35"/>
                      <a:pt x="47" y="28"/>
                    </a:cubicBezTo>
                    <a:cubicBezTo>
                      <a:pt x="46" y="29"/>
                      <a:pt x="46" y="30"/>
                      <a:pt x="46" y="30"/>
                    </a:cubicBezTo>
                    <a:close/>
                    <a:moveTo>
                      <a:pt x="50" y="7"/>
                    </a:moveTo>
                    <a:cubicBezTo>
                      <a:pt x="43" y="12"/>
                      <a:pt x="37" y="18"/>
                      <a:pt x="30" y="24"/>
                    </a:cubicBezTo>
                    <a:cubicBezTo>
                      <a:pt x="26" y="27"/>
                      <a:pt x="22" y="30"/>
                      <a:pt x="18" y="32"/>
                    </a:cubicBezTo>
                    <a:cubicBezTo>
                      <a:pt x="17" y="33"/>
                      <a:pt x="15" y="34"/>
                      <a:pt x="13" y="35"/>
                    </a:cubicBezTo>
                    <a:cubicBezTo>
                      <a:pt x="14" y="35"/>
                      <a:pt x="15" y="32"/>
                      <a:pt x="16" y="31"/>
                    </a:cubicBezTo>
                    <a:cubicBezTo>
                      <a:pt x="17" y="31"/>
                      <a:pt x="17" y="31"/>
                      <a:pt x="17" y="31"/>
                    </a:cubicBezTo>
                    <a:cubicBezTo>
                      <a:pt x="19" y="30"/>
                      <a:pt x="20" y="28"/>
                      <a:pt x="22" y="27"/>
                    </a:cubicBezTo>
                    <a:cubicBezTo>
                      <a:pt x="27" y="23"/>
                      <a:pt x="31" y="20"/>
                      <a:pt x="36" y="17"/>
                    </a:cubicBezTo>
                    <a:cubicBezTo>
                      <a:pt x="41" y="14"/>
                      <a:pt x="45" y="11"/>
                      <a:pt x="48" y="5"/>
                    </a:cubicBezTo>
                    <a:cubicBezTo>
                      <a:pt x="49" y="5"/>
                      <a:pt x="49" y="6"/>
                      <a:pt x="50" y="7"/>
                    </a:cubicBezTo>
                    <a:close/>
                    <a:moveTo>
                      <a:pt x="12" y="34"/>
                    </a:moveTo>
                    <a:cubicBezTo>
                      <a:pt x="12" y="34"/>
                      <a:pt x="13" y="34"/>
                      <a:pt x="14" y="33"/>
                    </a:cubicBezTo>
                    <a:cubicBezTo>
                      <a:pt x="13" y="34"/>
                      <a:pt x="13" y="34"/>
                      <a:pt x="12" y="35"/>
                    </a:cubicBezTo>
                    <a:cubicBezTo>
                      <a:pt x="12" y="35"/>
                      <a:pt x="12" y="35"/>
                      <a:pt x="12" y="34"/>
                    </a:cubicBezTo>
                    <a:close/>
                    <a:moveTo>
                      <a:pt x="9" y="30"/>
                    </a:moveTo>
                    <a:cubicBezTo>
                      <a:pt x="12" y="29"/>
                      <a:pt x="15" y="27"/>
                      <a:pt x="17" y="25"/>
                    </a:cubicBezTo>
                    <a:cubicBezTo>
                      <a:pt x="19" y="23"/>
                      <a:pt x="23" y="22"/>
                      <a:pt x="24" y="20"/>
                    </a:cubicBezTo>
                    <a:cubicBezTo>
                      <a:pt x="20" y="25"/>
                      <a:pt x="15" y="28"/>
                      <a:pt x="11" y="33"/>
                    </a:cubicBezTo>
                    <a:cubicBezTo>
                      <a:pt x="11" y="32"/>
                      <a:pt x="10" y="31"/>
                      <a:pt x="9" y="30"/>
                    </a:cubicBezTo>
                    <a:close/>
                    <a:moveTo>
                      <a:pt x="8" y="27"/>
                    </a:moveTo>
                    <a:cubicBezTo>
                      <a:pt x="13" y="25"/>
                      <a:pt x="16" y="21"/>
                      <a:pt x="20" y="18"/>
                    </a:cubicBezTo>
                    <a:cubicBezTo>
                      <a:pt x="21" y="17"/>
                      <a:pt x="24" y="15"/>
                      <a:pt x="21" y="18"/>
                    </a:cubicBezTo>
                    <a:cubicBezTo>
                      <a:pt x="20" y="19"/>
                      <a:pt x="19" y="20"/>
                      <a:pt x="18" y="21"/>
                    </a:cubicBezTo>
                    <a:cubicBezTo>
                      <a:pt x="15" y="24"/>
                      <a:pt x="12" y="27"/>
                      <a:pt x="9" y="30"/>
                    </a:cubicBezTo>
                    <a:cubicBezTo>
                      <a:pt x="9" y="29"/>
                      <a:pt x="8" y="28"/>
                      <a:pt x="8" y="27"/>
                    </a:cubicBezTo>
                    <a:close/>
                    <a:moveTo>
                      <a:pt x="6" y="23"/>
                    </a:moveTo>
                    <a:cubicBezTo>
                      <a:pt x="11" y="20"/>
                      <a:pt x="15" y="17"/>
                      <a:pt x="20" y="14"/>
                    </a:cubicBezTo>
                    <a:cubicBezTo>
                      <a:pt x="23" y="12"/>
                      <a:pt x="19" y="16"/>
                      <a:pt x="19" y="16"/>
                    </a:cubicBezTo>
                    <a:cubicBezTo>
                      <a:pt x="17" y="17"/>
                      <a:pt x="16" y="18"/>
                      <a:pt x="15" y="19"/>
                    </a:cubicBezTo>
                    <a:cubicBezTo>
                      <a:pt x="12" y="21"/>
                      <a:pt x="10" y="24"/>
                      <a:pt x="8" y="26"/>
                    </a:cubicBezTo>
                    <a:cubicBezTo>
                      <a:pt x="7" y="25"/>
                      <a:pt x="7" y="24"/>
                      <a:pt x="6" y="23"/>
                    </a:cubicBezTo>
                    <a:close/>
                    <a:moveTo>
                      <a:pt x="5" y="19"/>
                    </a:moveTo>
                    <a:cubicBezTo>
                      <a:pt x="8" y="18"/>
                      <a:pt x="10" y="17"/>
                      <a:pt x="13" y="15"/>
                    </a:cubicBezTo>
                    <a:cubicBezTo>
                      <a:pt x="14" y="14"/>
                      <a:pt x="15" y="13"/>
                      <a:pt x="17" y="12"/>
                    </a:cubicBezTo>
                    <a:cubicBezTo>
                      <a:pt x="18" y="11"/>
                      <a:pt x="21" y="8"/>
                      <a:pt x="18" y="12"/>
                    </a:cubicBezTo>
                    <a:cubicBezTo>
                      <a:pt x="15" y="16"/>
                      <a:pt x="10" y="19"/>
                      <a:pt x="6" y="22"/>
                    </a:cubicBezTo>
                    <a:cubicBezTo>
                      <a:pt x="6" y="21"/>
                      <a:pt x="6" y="20"/>
                      <a:pt x="5" y="19"/>
                    </a:cubicBezTo>
                    <a:close/>
                    <a:moveTo>
                      <a:pt x="5" y="12"/>
                    </a:moveTo>
                    <a:cubicBezTo>
                      <a:pt x="6" y="11"/>
                      <a:pt x="8" y="10"/>
                      <a:pt x="9" y="9"/>
                    </a:cubicBezTo>
                    <a:cubicBezTo>
                      <a:pt x="12" y="7"/>
                      <a:pt x="16" y="4"/>
                      <a:pt x="12" y="9"/>
                    </a:cubicBezTo>
                    <a:cubicBezTo>
                      <a:pt x="9" y="11"/>
                      <a:pt x="7" y="13"/>
                      <a:pt x="5" y="15"/>
                    </a:cubicBezTo>
                    <a:cubicBezTo>
                      <a:pt x="5" y="14"/>
                      <a:pt x="5" y="13"/>
                      <a:pt x="5" y="12"/>
                    </a:cubicBezTo>
                    <a:close/>
                    <a:moveTo>
                      <a:pt x="5" y="18"/>
                    </a:moveTo>
                    <a:cubicBezTo>
                      <a:pt x="5" y="17"/>
                      <a:pt x="5" y="17"/>
                      <a:pt x="5" y="16"/>
                    </a:cubicBezTo>
                    <a:cubicBezTo>
                      <a:pt x="9" y="14"/>
                      <a:pt x="12" y="11"/>
                      <a:pt x="16" y="8"/>
                    </a:cubicBezTo>
                    <a:cubicBezTo>
                      <a:pt x="19" y="6"/>
                      <a:pt x="13" y="12"/>
                      <a:pt x="13" y="12"/>
                    </a:cubicBezTo>
                    <a:cubicBezTo>
                      <a:pt x="10" y="15"/>
                      <a:pt x="8" y="17"/>
                      <a:pt x="5" y="18"/>
                    </a:cubicBezTo>
                    <a:cubicBezTo>
                      <a:pt x="5" y="18"/>
                      <a:pt x="5" y="18"/>
                      <a:pt x="5" y="18"/>
                    </a:cubicBezTo>
                    <a:close/>
                    <a:moveTo>
                      <a:pt x="22" y="12"/>
                    </a:moveTo>
                    <a:cubicBezTo>
                      <a:pt x="19" y="14"/>
                      <a:pt x="17" y="15"/>
                      <a:pt x="15" y="17"/>
                    </a:cubicBezTo>
                    <a:cubicBezTo>
                      <a:pt x="12" y="19"/>
                      <a:pt x="9" y="21"/>
                      <a:pt x="6" y="23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11" y="18"/>
                      <a:pt x="17" y="15"/>
                      <a:pt x="20" y="10"/>
                    </a:cubicBezTo>
                    <a:cubicBezTo>
                      <a:pt x="21" y="11"/>
                      <a:pt x="22" y="12"/>
                      <a:pt x="22" y="12"/>
                    </a:cubicBezTo>
                    <a:close/>
                    <a:moveTo>
                      <a:pt x="24" y="16"/>
                    </a:moveTo>
                    <a:cubicBezTo>
                      <a:pt x="18" y="18"/>
                      <a:pt x="15" y="22"/>
                      <a:pt x="11" y="25"/>
                    </a:cubicBezTo>
                    <a:cubicBezTo>
                      <a:pt x="10" y="25"/>
                      <a:pt x="7" y="27"/>
                      <a:pt x="10" y="24"/>
                    </a:cubicBezTo>
                    <a:cubicBezTo>
                      <a:pt x="11" y="23"/>
                      <a:pt x="13" y="22"/>
                      <a:pt x="14" y="21"/>
                    </a:cubicBezTo>
                    <a:cubicBezTo>
                      <a:pt x="17" y="18"/>
                      <a:pt x="20" y="16"/>
                      <a:pt x="22" y="13"/>
                    </a:cubicBezTo>
                    <a:cubicBezTo>
                      <a:pt x="23" y="14"/>
                      <a:pt x="23" y="15"/>
                      <a:pt x="24" y="16"/>
                    </a:cubicBezTo>
                    <a:close/>
                    <a:moveTo>
                      <a:pt x="25" y="19"/>
                    </a:moveTo>
                    <a:cubicBezTo>
                      <a:pt x="20" y="22"/>
                      <a:pt x="15" y="26"/>
                      <a:pt x="10" y="29"/>
                    </a:cubicBezTo>
                    <a:cubicBezTo>
                      <a:pt x="15" y="26"/>
                      <a:pt x="20" y="21"/>
                      <a:pt x="24" y="16"/>
                    </a:cubicBezTo>
                    <a:cubicBezTo>
                      <a:pt x="24" y="17"/>
                      <a:pt x="25" y="18"/>
                      <a:pt x="25" y="19"/>
                    </a:cubicBezTo>
                    <a:close/>
                    <a:moveTo>
                      <a:pt x="25" y="20"/>
                    </a:moveTo>
                    <a:cubicBezTo>
                      <a:pt x="26" y="21"/>
                      <a:pt x="26" y="21"/>
                      <a:pt x="26" y="21"/>
                    </a:cubicBezTo>
                    <a:cubicBezTo>
                      <a:pt x="26" y="21"/>
                      <a:pt x="27" y="21"/>
                      <a:pt x="27" y="21"/>
                    </a:cubicBezTo>
                    <a:cubicBezTo>
                      <a:pt x="26" y="22"/>
                      <a:pt x="25" y="23"/>
                      <a:pt x="24" y="24"/>
                    </a:cubicBezTo>
                    <a:cubicBezTo>
                      <a:pt x="23" y="25"/>
                      <a:pt x="22" y="25"/>
                      <a:pt x="22" y="26"/>
                    </a:cubicBezTo>
                    <a:cubicBezTo>
                      <a:pt x="20" y="28"/>
                      <a:pt x="18" y="29"/>
                      <a:pt x="16" y="31"/>
                    </a:cubicBezTo>
                    <a:cubicBezTo>
                      <a:pt x="15" y="31"/>
                      <a:pt x="15" y="32"/>
                      <a:pt x="14" y="32"/>
                    </a:cubicBezTo>
                    <a:cubicBezTo>
                      <a:pt x="13" y="33"/>
                      <a:pt x="11" y="35"/>
                      <a:pt x="13" y="32"/>
                    </a:cubicBezTo>
                    <a:cubicBezTo>
                      <a:pt x="17" y="28"/>
                      <a:pt x="21" y="24"/>
                      <a:pt x="25" y="20"/>
                    </a:cubicBezTo>
                    <a:cubicBezTo>
                      <a:pt x="25" y="20"/>
                      <a:pt x="25" y="20"/>
                      <a:pt x="25" y="20"/>
                    </a:cubicBezTo>
                    <a:close/>
                    <a:moveTo>
                      <a:pt x="31" y="16"/>
                    </a:moveTo>
                    <a:cubicBezTo>
                      <a:pt x="34" y="14"/>
                      <a:pt x="37" y="12"/>
                      <a:pt x="40" y="10"/>
                    </a:cubicBezTo>
                    <a:cubicBezTo>
                      <a:pt x="38" y="12"/>
                      <a:pt x="37" y="13"/>
                      <a:pt x="35" y="14"/>
                    </a:cubicBezTo>
                    <a:cubicBezTo>
                      <a:pt x="34" y="15"/>
                      <a:pt x="32" y="17"/>
                      <a:pt x="30" y="18"/>
                    </a:cubicBezTo>
                    <a:cubicBezTo>
                      <a:pt x="31" y="17"/>
                      <a:pt x="31" y="17"/>
                      <a:pt x="31" y="16"/>
                    </a:cubicBezTo>
                    <a:close/>
                    <a:moveTo>
                      <a:pt x="27" y="22"/>
                    </a:moveTo>
                    <a:cubicBezTo>
                      <a:pt x="27" y="22"/>
                      <a:pt x="27" y="22"/>
                      <a:pt x="28" y="22"/>
                    </a:cubicBezTo>
                    <a:cubicBezTo>
                      <a:pt x="27" y="22"/>
                      <a:pt x="27" y="22"/>
                      <a:pt x="27" y="22"/>
                    </a:cubicBezTo>
                    <a:cubicBezTo>
                      <a:pt x="27" y="22"/>
                      <a:pt x="27" y="22"/>
                      <a:pt x="27" y="22"/>
                    </a:cubicBezTo>
                    <a:close/>
                    <a:moveTo>
                      <a:pt x="30" y="20"/>
                    </a:moveTo>
                    <a:cubicBezTo>
                      <a:pt x="32" y="18"/>
                      <a:pt x="33" y="16"/>
                      <a:pt x="36" y="15"/>
                    </a:cubicBezTo>
                    <a:cubicBezTo>
                      <a:pt x="38" y="14"/>
                      <a:pt x="40" y="12"/>
                      <a:pt x="42" y="10"/>
                    </a:cubicBezTo>
                    <a:cubicBezTo>
                      <a:pt x="42" y="9"/>
                      <a:pt x="44" y="8"/>
                      <a:pt x="45" y="6"/>
                    </a:cubicBezTo>
                    <a:cubicBezTo>
                      <a:pt x="46" y="6"/>
                      <a:pt x="46" y="6"/>
                      <a:pt x="47" y="5"/>
                    </a:cubicBezTo>
                    <a:cubicBezTo>
                      <a:pt x="47" y="6"/>
                      <a:pt x="46" y="6"/>
                      <a:pt x="46" y="7"/>
                    </a:cubicBezTo>
                    <a:cubicBezTo>
                      <a:pt x="45" y="8"/>
                      <a:pt x="44" y="10"/>
                      <a:pt x="43" y="11"/>
                    </a:cubicBezTo>
                    <a:cubicBezTo>
                      <a:pt x="41" y="13"/>
                      <a:pt x="38" y="15"/>
                      <a:pt x="35" y="16"/>
                    </a:cubicBezTo>
                    <a:cubicBezTo>
                      <a:pt x="33" y="18"/>
                      <a:pt x="31" y="19"/>
                      <a:pt x="29" y="21"/>
                    </a:cubicBezTo>
                    <a:cubicBezTo>
                      <a:pt x="29" y="20"/>
                      <a:pt x="29" y="20"/>
                      <a:pt x="30" y="20"/>
                    </a:cubicBezTo>
                    <a:close/>
                    <a:moveTo>
                      <a:pt x="43" y="6"/>
                    </a:moveTo>
                    <a:cubicBezTo>
                      <a:pt x="43" y="5"/>
                      <a:pt x="45" y="5"/>
                      <a:pt x="46" y="5"/>
                    </a:cubicBezTo>
                    <a:cubicBezTo>
                      <a:pt x="45" y="6"/>
                      <a:pt x="44" y="7"/>
                      <a:pt x="43" y="8"/>
                    </a:cubicBezTo>
                    <a:cubicBezTo>
                      <a:pt x="40" y="9"/>
                      <a:pt x="38" y="11"/>
                      <a:pt x="35" y="13"/>
                    </a:cubicBezTo>
                    <a:cubicBezTo>
                      <a:pt x="34" y="14"/>
                      <a:pt x="33" y="14"/>
                      <a:pt x="32" y="15"/>
                    </a:cubicBezTo>
                    <a:cubicBezTo>
                      <a:pt x="33" y="15"/>
                      <a:pt x="33" y="14"/>
                      <a:pt x="33" y="13"/>
                    </a:cubicBezTo>
                    <a:cubicBezTo>
                      <a:pt x="36" y="10"/>
                      <a:pt x="39" y="8"/>
                      <a:pt x="43" y="6"/>
                    </a:cubicBezTo>
                    <a:close/>
                    <a:moveTo>
                      <a:pt x="40" y="6"/>
                    </a:moveTo>
                    <a:cubicBezTo>
                      <a:pt x="38" y="8"/>
                      <a:pt x="35" y="10"/>
                      <a:pt x="34" y="12"/>
                    </a:cubicBezTo>
                    <a:cubicBezTo>
                      <a:pt x="35" y="9"/>
                      <a:pt x="37" y="7"/>
                      <a:pt x="40" y="6"/>
                    </a:cubicBezTo>
                    <a:close/>
                    <a:moveTo>
                      <a:pt x="20" y="9"/>
                    </a:moveTo>
                    <a:cubicBezTo>
                      <a:pt x="15" y="12"/>
                      <a:pt x="10" y="16"/>
                      <a:pt x="5" y="19"/>
                    </a:cubicBezTo>
                    <a:cubicBezTo>
                      <a:pt x="10" y="16"/>
                      <a:pt x="15" y="12"/>
                      <a:pt x="18" y="7"/>
                    </a:cubicBezTo>
                    <a:cubicBezTo>
                      <a:pt x="19" y="8"/>
                      <a:pt x="19" y="8"/>
                      <a:pt x="20" y="9"/>
                    </a:cubicBezTo>
                    <a:close/>
                    <a:moveTo>
                      <a:pt x="18" y="6"/>
                    </a:moveTo>
                    <a:cubicBezTo>
                      <a:pt x="13" y="9"/>
                      <a:pt x="10" y="13"/>
                      <a:pt x="5" y="16"/>
                    </a:cubicBezTo>
                    <a:cubicBezTo>
                      <a:pt x="7" y="15"/>
                      <a:pt x="9" y="12"/>
                      <a:pt x="10" y="11"/>
                    </a:cubicBezTo>
                    <a:cubicBezTo>
                      <a:pt x="12" y="9"/>
                      <a:pt x="14" y="7"/>
                      <a:pt x="1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6" y="5"/>
                      <a:pt x="17" y="6"/>
                      <a:pt x="18" y="6"/>
                    </a:cubicBezTo>
                    <a:close/>
                    <a:moveTo>
                      <a:pt x="14" y="5"/>
                    </a:moveTo>
                    <a:cubicBezTo>
                      <a:pt x="11" y="6"/>
                      <a:pt x="8" y="9"/>
                      <a:pt x="5" y="11"/>
                    </a:cubicBezTo>
                    <a:cubicBezTo>
                      <a:pt x="6" y="7"/>
                      <a:pt x="8" y="3"/>
                      <a:pt x="14" y="5"/>
                    </a:cubicBezTo>
                    <a:close/>
                    <a:moveTo>
                      <a:pt x="13" y="36"/>
                    </a:moveTo>
                    <a:cubicBezTo>
                      <a:pt x="15" y="35"/>
                      <a:pt x="18" y="34"/>
                      <a:pt x="20" y="32"/>
                    </a:cubicBezTo>
                    <a:cubicBezTo>
                      <a:pt x="18" y="34"/>
                      <a:pt x="16" y="35"/>
                      <a:pt x="14" y="37"/>
                    </a:cubicBezTo>
                    <a:cubicBezTo>
                      <a:pt x="14" y="38"/>
                      <a:pt x="14" y="38"/>
                      <a:pt x="15" y="38"/>
                    </a:cubicBezTo>
                    <a:cubicBezTo>
                      <a:pt x="21" y="33"/>
                      <a:pt x="28" y="30"/>
                      <a:pt x="34" y="26"/>
                    </a:cubicBezTo>
                    <a:cubicBezTo>
                      <a:pt x="34" y="26"/>
                      <a:pt x="34" y="26"/>
                      <a:pt x="35" y="26"/>
                    </a:cubicBezTo>
                    <a:cubicBezTo>
                      <a:pt x="34" y="26"/>
                      <a:pt x="34" y="26"/>
                      <a:pt x="34" y="26"/>
                    </a:cubicBezTo>
                    <a:cubicBezTo>
                      <a:pt x="28" y="32"/>
                      <a:pt x="21" y="35"/>
                      <a:pt x="15" y="41"/>
                    </a:cubicBezTo>
                    <a:cubicBezTo>
                      <a:pt x="15" y="41"/>
                      <a:pt x="15" y="41"/>
                      <a:pt x="15" y="41"/>
                    </a:cubicBezTo>
                    <a:cubicBezTo>
                      <a:pt x="15" y="41"/>
                      <a:pt x="14" y="40"/>
                      <a:pt x="14" y="39"/>
                    </a:cubicBezTo>
                    <a:cubicBezTo>
                      <a:pt x="14" y="38"/>
                      <a:pt x="13" y="37"/>
                      <a:pt x="13" y="3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  <p:sp>
            <p:nvSpPr>
              <p:cNvPr id="41" name="Freeform 59"/>
              <p:cNvSpPr>
                <a:spLocks noEditPoints="1"/>
              </p:cNvSpPr>
              <p:nvPr/>
            </p:nvSpPr>
            <p:spPr bwMode="auto">
              <a:xfrm>
                <a:off x="6885703" y="3323971"/>
                <a:ext cx="220106" cy="190230"/>
              </a:xfrm>
              <a:custGeom>
                <a:avLst/>
                <a:gdLst>
                  <a:gd name="T0" fmla="*/ 16 w 55"/>
                  <a:gd name="T1" fmla="*/ 2 h 64"/>
                  <a:gd name="T2" fmla="*/ 25 w 55"/>
                  <a:gd name="T3" fmla="*/ 63 h 64"/>
                  <a:gd name="T4" fmla="*/ 55 w 55"/>
                  <a:gd name="T5" fmla="*/ 10 h 64"/>
                  <a:gd name="T6" fmla="*/ 26 w 55"/>
                  <a:gd name="T7" fmla="*/ 59 h 64"/>
                  <a:gd name="T8" fmla="*/ 30 w 55"/>
                  <a:gd name="T9" fmla="*/ 51 h 64"/>
                  <a:gd name="T10" fmla="*/ 35 w 55"/>
                  <a:gd name="T11" fmla="*/ 47 h 64"/>
                  <a:gd name="T12" fmla="*/ 37 w 55"/>
                  <a:gd name="T13" fmla="*/ 45 h 64"/>
                  <a:gd name="T14" fmla="*/ 24 w 55"/>
                  <a:gd name="T15" fmla="*/ 56 h 64"/>
                  <a:gd name="T16" fmla="*/ 24 w 55"/>
                  <a:gd name="T17" fmla="*/ 56 h 64"/>
                  <a:gd name="T18" fmla="*/ 21 w 55"/>
                  <a:gd name="T19" fmla="*/ 51 h 64"/>
                  <a:gd name="T20" fmla="*/ 34 w 55"/>
                  <a:gd name="T21" fmla="*/ 41 h 64"/>
                  <a:gd name="T22" fmla="*/ 36 w 55"/>
                  <a:gd name="T23" fmla="*/ 35 h 64"/>
                  <a:gd name="T24" fmla="*/ 15 w 55"/>
                  <a:gd name="T25" fmla="*/ 41 h 64"/>
                  <a:gd name="T26" fmla="*/ 17 w 55"/>
                  <a:gd name="T27" fmla="*/ 45 h 64"/>
                  <a:gd name="T28" fmla="*/ 51 w 55"/>
                  <a:gd name="T29" fmla="*/ 14 h 64"/>
                  <a:gd name="T30" fmla="*/ 34 w 55"/>
                  <a:gd name="T31" fmla="*/ 30 h 64"/>
                  <a:gd name="T32" fmla="*/ 37 w 55"/>
                  <a:gd name="T33" fmla="*/ 25 h 64"/>
                  <a:gd name="T34" fmla="*/ 52 w 55"/>
                  <a:gd name="T35" fmla="*/ 13 h 64"/>
                  <a:gd name="T36" fmla="*/ 21 w 55"/>
                  <a:gd name="T37" fmla="*/ 32 h 64"/>
                  <a:gd name="T38" fmla="*/ 49 w 55"/>
                  <a:gd name="T39" fmla="*/ 8 h 64"/>
                  <a:gd name="T40" fmla="*/ 26 w 55"/>
                  <a:gd name="T41" fmla="*/ 40 h 64"/>
                  <a:gd name="T42" fmla="*/ 48 w 55"/>
                  <a:gd name="T43" fmla="*/ 26 h 64"/>
                  <a:gd name="T44" fmla="*/ 35 w 55"/>
                  <a:gd name="T45" fmla="*/ 43 h 64"/>
                  <a:gd name="T46" fmla="*/ 43 w 55"/>
                  <a:gd name="T47" fmla="*/ 35 h 64"/>
                  <a:gd name="T48" fmla="*/ 21 w 55"/>
                  <a:gd name="T49" fmla="*/ 50 h 64"/>
                  <a:gd name="T50" fmla="*/ 46 w 55"/>
                  <a:gd name="T51" fmla="*/ 30 h 64"/>
                  <a:gd name="T52" fmla="*/ 19 w 55"/>
                  <a:gd name="T53" fmla="*/ 48 h 64"/>
                  <a:gd name="T54" fmla="*/ 50 w 55"/>
                  <a:gd name="T55" fmla="*/ 7 h 64"/>
                  <a:gd name="T56" fmla="*/ 16 w 55"/>
                  <a:gd name="T57" fmla="*/ 31 h 64"/>
                  <a:gd name="T58" fmla="*/ 48 w 55"/>
                  <a:gd name="T59" fmla="*/ 5 h 64"/>
                  <a:gd name="T60" fmla="*/ 12 w 55"/>
                  <a:gd name="T61" fmla="*/ 35 h 64"/>
                  <a:gd name="T62" fmla="*/ 24 w 55"/>
                  <a:gd name="T63" fmla="*/ 20 h 64"/>
                  <a:gd name="T64" fmla="*/ 20 w 55"/>
                  <a:gd name="T65" fmla="*/ 18 h 64"/>
                  <a:gd name="T66" fmla="*/ 8 w 55"/>
                  <a:gd name="T67" fmla="*/ 27 h 64"/>
                  <a:gd name="T68" fmla="*/ 15 w 55"/>
                  <a:gd name="T69" fmla="*/ 19 h 64"/>
                  <a:gd name="T70" fmla="*/ 13 w 55"/>
                  <a:gd name="T71" fmla="*/ 15 h 64"/>
                  <a:gd name="T72" fmla="*/ 5 w 55"/>
                  <a:gd name="T73" fmla="*/ 19 h 64"/>
                  <a:gd name="T74" fmla="*/ 5 w 55"/>
                  <a:gd name="T75" fmla="*/ 15 h 64"/>
                  <a:gd name="T76" fmla="*/ 16 w 55"/>
                  <a:gd name="T77" fmla="*/ 8 h 64"/>
                  <a:gd name="T78" fmla="*/ 22 w 55"/>
                  <a:gd name="T79" fmla="*/ 12 h 64"/>
                  <a:gd name="T80" fmla="*/ 20 w 55"/>
                  <a:gd name="T81" fmla="*/ 10 h 64"/>
                  <a:gd name="T82" fmla="*/ 10 w 55"/>
                  <a:gd name="T83" fmla="*/ 24 h 64"/>
                  <a:gd name="T84" fmla="*/ 25 w 55"/>
                  <a:gd name="T85" fmla="*/ 19 h 64"/>
                  <a:gd name="T86" fmla="*/ 25 w 55"/>
                  <a:gd name="T87" fmla="*/ 20 h 64"/>
                  <a:gd name="T88" fmla="*/ 22 w 55"/>
                  <a:gd name="T89" fmla="*/ 26 h 64"/>
                  <a:gd name="T90" fmla="*/ 25 w 55"/>
                  <a:gd name="T91" fmla="*/ 20 h 64"/>
                  <a:gd name="T92" fmla="*/ 35 w 55"/>
                  <a:gd name="T93" fmla="*/ 14 h 64"/>
                  <a:gd name="T94" fmla="*/ 28 w 55"/>
                  <a:gd name="T95" fmla="*/ 22 h 64"/>
                  <a:gd name="T96" fmla="*/ 36 w 55"/>
                  <a:gd name="T97" fmla="*/ 15 h 64"/>
                  <a:gd name="T98" fmla="*/ 46 w 55"/>
                  <a:gd name="T99" fmla="*/ 7 h 64"/>
                  <a:gd name="T100" fmla="*/ 30 w 55"/>
                  <a:gd name="T101" fmla="*/ 20 h 64"/>
                  <a:gd name="T102" fmla="*/ 35 w 55"/>
                  <a:gd name="T103" fmla="*/ 13 h 64"/>
                  <a:gd name="T104" fmla="*/ 40 w 55"/>
                  <a:gd name="T105" fmla="*/ 6 h 64"/>
                  <a:gd name="T106" fmla="*/ 5 w 55"/>
                  <a:gd name="T107" fmla="*/ 19 h 64"/>
                  <a:gd name="T108" fmla="*/ 5 w 55"/>
                  <a:gd name="T109" fmla="*/ 16 h 64"/>
                  <a:gd name="T110" fmla="*/ 18 w 55"/>
                  <a:gd name="T111" fmla="*/ 6 h 64"/>
                  <a:gd name="T112" fmla="*/ 13 w 55"/>
                  <a:gd name="T113" fmla="*/ 36 h 64"/>
                  <a:gd name="T114" fmla="*/ 34 w 55"/>
                  <a:gd name="T115" fmla="*/ 26 h 64"/>
                  <a:gd name="T116" fmla="*/ 15 w 55"/>
                  <a:gd name="T117" fmla="*/ 41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55" h="64">
                    <a:moveTo>
                      <a:pt x="55" y="10"/>
                    </a:moveTo>
                    <a:cubicBezTo>
                      <a:pt x="54" y="4"/>
                      <a:pt x="48" y="1"/>
                      <a:pt x="42" y="2"/>
                    </a:cubicBezTo>
                    <a:cubicBezTo>
                      <a:pt x="35" y="4"/>
                      <a:pt x="31" y="11"/>
                      <a:pt x="27" y="17"/>
                    </a:cubicBezTo>
                    <a:cubicBezTo>
                      <a:pt x="25" y="12"/>
                      <a:pt x="22" y="5"/>
                      <a:pt x="16" y="2"/>
                    </a:cubicBezTo>
                    <a:cubicBezTo>
                      <a:pt x="10" y="0"/>
                      <a:pt x="4" y="3"/>
                      <a:pt x="2" y="8"/>
                    </a:cubicBezTo>
                    <a:cubicBezTo>
                      <a:pt x="0" y="15"/>
                      <a:pt x="3" y="24"/>
                      <a:pt x="6" y="30"/>
                    </a:cubicBezTo>
                    <a:cubicBezTo>
                      <a:pt x="12" y="42"/>
                      <a:pt x="18" y="52"/>
                      <a:pt x="25" y="62"/>
                    </a:cubicBezTo>
                    <a:cubicBezTo>
                      <a:pt x="25" y="63"/>
                      <a:pt x="25" y="63"/>
                      <a:pt x="25" y="63"/>
                    </a:cubicBezTo>
                    <a:cubicBezTo>
                      <a:pt x="26" y="64"/>
                      <a:pt x="27" y="63"/>
                      <a:pt x="27" y="63"/>
                    </a:cubicBezTo>
                    <a:cubicBezTo>
                      <a:pt x="27" y="63"/>
                      <a:pt x="27" y="63"/>
                      <a:pt x="27" y="63"/>
                    </a:cubicBezTo>
                    <a:cubicBezTo>
                      <a:pt x="35" y="53"/>
                      <a:pt x="43" y="42"/>
                      <a:pt x="49" y="31"/>
                    </a:cubicBezTo>
                    <a:cubicBezTo>
                      <a:pt x="52" y="24"/>
                      <a:pt x="55" y="17"/>
                      <a:pt x="55" y="10"/>
                    </a:cubicBezTo>
                    <a:close/>
                    <a:moveTo>
                      <a:pt x="26" y="59"/>
                    </a:moveTo>
                    <a:cubicBezTo>
                      <a:pt x="26" y="59"/>
                      <a:pt x="26" y="59"/>
                      <a:pt x="26" y="59"/>
                    </a:cubicBezTo>
                    <a:cubicBezTo>
                      <a:pt x="27" y="58"/>
                      <a:pt x="29" y="56"/>
                      <a:pt x="30" y="55"/>
                    </a:cubicBezTo>
                    <a:cubicBezTo>
                      <a:pt x="29" y="56"/>
                      <a:pt x="27" y="58"/>
                      <a:pt x="26" y="59"/>
                    </a:cubicBezTo>
                    <a:close/>
                    <a:moveTo>
                      <a:pt x="24" y="56"/>
                    </a:moveTo>
                    <a:cubicBezTo>
                      <a:pt x="25" y="55"/>
                      <a:pt x="26" y="54"/>
                      <a:pt x="26" y="54"/>
                    </a:cubicBezTo>
                    <a:cubicBezTo>
                      <a:pt x="28" y="53"/>
                      <a:pt x="29" y="52"/>
                      <a:pt x="30" y="51"/>
                    </a:cubicBezTo>
                    <a:cubicBezTo>
                      <a:pt x="30" y="51"/>
                      <a:pt x="30" y="51"/>
                      <a:pt x="30" y="51"/>
                    </a:cubicBezTo>
                    <a:cubicBezTo>
                      <a:pt x="28" y="52"/>
                      <a:pt x="27" y="54"/>
                      <a:pt x="25" y="55"/>
                    </a:cubicBezTo>
                    <a:cubicBezTo>
                      <a:pt x="25" y="56"/>
                      <a:pt x="24" y="56"/>
                      <a:pt x="24" y="56"/>
                    </a:cubicBezTo>
                    <a:cubicBezTo>
                      <a:pt x="24" y="56"/>
                      <a:pt x="24" y="56"/>
                      <a:pt x="24" y="56"/>
                    </a:cubicBezTo>
                    <a:close/>
                    <a:moveTo>
                      <a:pt x="35" y="47"/>
                    </a:moveTo>
                    <a:cubicBezTo>
                      <a:pt x="32" y="50"/>
                      <a:pt x="29" y="55"/>
                      <a:pt x="26" y="58"/>
                    </a:cubicBezTo>
                    <a:cubicBezTo>
                      <a:pt x="25" y="58"/>
                      <a:pt x="25" y="57"/>
                      <a:pt x="24" y="56"/>
                    </a:cubicBezTo>
                    <a:cubicBezTo>
                      <a:pt x="28" y="54"/>
                      <a:pt x="31" y="50"/>
                      <a:pt x="35" y="47"/>
                    </a:cubicBezTo>
                    <a:close/>
                    <a:moveTo>
                      <a:pt x="37" y="45"/>
                    </a:moveTo>
                    <a:cubicBezTo>
                      <a:pt x="36" y="46"/>
                      <a:pt x="36" y="46"/>
                      <a:pt x="35" y="46"/>
                    </a:cubicBezTo>
                    <a:cubicBezTo>
                      <a:pt x="36" y="46"/>
                      <a:pt x="37" y="45"/>
                      <a:pt x="37" y="44"/>
                    </a:cubicBezTo>
                    <a:cubicBezTo>
                      <a:pt x="37" y="44"/>
                      <a:pt x="37" y="45"/>
                      <a:pt x="37" y="45"/>
                    </a:cubicBezTo>
                    <a:close/>
                    <a:moveTo>
                      <a:pt x="24" y="56"/>
                    </a:moveTo>
                    <a:cubicBezTo>
                      <a:pt x="23" y="55"/>
                      <a:pt x="23" y="54"/>
                      <a:pt x="22" y="53"/>
                    </a:cubicBezTo>
                    <a:cubicBezTo>
                      <a:pt x="28" y="49"/>
                      <a:pt x="34" y="46"/>
                      <a:pt x="39" y="41"/>
                    </a:cubicBezTo>
                    <a:cubicBezTo>
                      <a:pt x="39" y="41"/>
                      <a:pt x="39" y="41"/>
                      <a:pt x="39" y="41"/>
                    </a:cubicBezTo>
                    <a:cubicBezTo>
                      <a:pt x="34" y="46"/>
                      <a:pt x="29" y="51"/>
                      <a:pt x="24" y="56"/>
                    </a:cubicBezTo>
                    <a:close/>
                    <a:moveTo>
                      <a:pt x="21" y="51"/>
                    </a:moveTo>
                    <a:cubicBezTo>
                      <a:pt x="24" y="50"/>
                      <a:pt x="26" y="49"/>
                      <a:pt x="29" y="47"/>
                    </a:cubicBezTo>
                    <a:cubicBezTo>
                      <a:pt x="26" y="49"/>
                      <a:pt x="24" y="51"/>
                      <a:pt x="22" y="53"/>
                    </a:cubicBezTo>
                    <a:cubicBezTo>
                      <a:pt x="22" y="52"/>
                      <a:pt x="21" y="52"/>
                      <a:pt x="21" y="51"/>
                    </a:cubicBezTo>
                    <a:close/>
                    <a:moveTo>
                      <a:pt x="19" y="48"/>
                    </a:moveTo>
                    <a:cubicBezTo>
                      <a:pt x="28" y="46"/>
                      <a:pt x="35" y="39"/>
                      <a:pt x="42" y="34"/>
                    </a:cubicBezTo>
                    <a:cubicBezTo>
                      <a:pt x="42" y="34"/>
                      <a:pt x="42" y="34"/>
                      <a:pt x="42" y="34"/>
                    </a:cubicBezTo>
                    <a:cubicBezTo>
                      <a:pt x="40" y="36"/>
                      <a:pt x="37" y="39"/>
                      <a:pt x="34" y="41"/>
                    </a:cubicBezTo>
                    <a:cubicBezTo>
                      <a:pt x="29" y="44"/>
                      <a:pt x="25" y="47"/>
                      <a:pt x="21" y="50"/>
                    </a:cubicBezTo>
                    <a:cubicBezTo>
                      <a:pt x="20" y="50"/>
                      <a:pt x="20" y="49"/>
                      <a:pt x="19" y="48"/>
                    </a:cubicBezTo>
                    <a:close/>
                    <a:moveTo>
                      <a:pt x="18" y="46"/>
                    </a:moveTo>
                    <a:cubicBezTo>
                      <a:pt x="24" y="43"/>
                      <a:pt x="30" y="39"/>
                      <a:pt x="36" y="35"/>
                    </a:cubicBezTo>
                    <a:cubicBezTo>
                      <a:pt x="38" y="34"/>
                      <a:pt x="40" y="33"/>
                      <a:pt x="42" y="31"/>
                    </a:cubicBezTo>
                    <a:cubicBezTo>
                      <a:pt x="34" y="37"/>
                      <a:pt x="25" y="41"/>
                      <a:pt x="19" y="47"/>
                    </a:cubicBezTo>
                    <a:cubicBezTo>
                      <a:pt x="18" y="47"/>
                      <a:pt x="18" y="46"/>
                      <a:pt x="18" y="46"/>
                    </a:cubicBezTo>
                    <a:close/>
                    <a:moveTo>
                      <a:pt x="15" y="41"/>
                    </a:moveTo>
                    <a:cubicBezTo>
                      <a:pt x="15" y="41"/>
                      <a:pt x="16" y="41"/>
                      <a:pt x="16" y="41"/>
                    </a:cubicBezTo>
                    <a:cubicBezTo>
                      <a:pt x="22" y="38"/>
                      <a:pt x="28" y="34"/>
                      <a:pt x="34" y="31"/>
                    </a:cubicBezTo>
                    <a:cubicBezTo>
                      <a:pt x="34" y="31"/>
                      <a:pt x="34" y="31"/>
                      <a:pt x="33" y="32"/>
                    </a:cubicBezTo>
                    <a:cubicBezTo>
                      <a:pt x="28" y="36"/>
                      <a:pt x="22" y="40"/>
                      <a:pt x="17" y="45"/>
                    </a:cubicBezTo>
                    <a:cubicBezTo>
                      <a:pt x="16" y="44"/>
                      <a:pt x="16" y="42"/>
                      <a:pt x="15" y="41"/>
                    </a:cubicBezTo>
                    <a:close/>
                    <a:moveTo>
                      <a:pt x="39" y="23"/>
                    </a:moveTo>
                    <a:cubicBezTo>
                      <a:pt x="42" y="20"/>
                      <a:pt x="46" y="17"/>
                      <a:pt x="50" y="15"/>
                    </a:cubicBezTo>
                    <a:cubicBezTo>
                      <a:pt x="50" y="15"/>
                      <a:pt x="51" y="14"/>
                      <a:pt x="51" y="14"/>
                    </a:cubicBezTo>
                    <a:cubicBezTo>
                      <a:pt x="51" y="14"/>
                      <a:pt x="51" y="14"/>
                      <a:pt x="52" y="14"/>
                    </a:cubicBezTo>
                    <a:cubicBezTo>
                      <a:pt x="52" y="15"/>
                      <a:pt x="51" y="16"/>
                      <a:pt x="51" y="17"/>
                    </a:cubicBezTo>
                    <a:cubicBezTo>
                      <a:pt x="51" y="17"/>
                      <a:pt x="51" y="17"/>
                      <a:pt x="51" y="18"/>
                    </a:cubicBezTo>
                    <a:cubicBezTo>
                      <a:pt x="45" y="21"/>
                      <a:pt x="40" y="27"/>
                      <a:pt x="34" y="30"/>
                    </a:cubicBezTo>
                    <a:cubicBezTo>
                      <a:pt x="30" y="32"/>
                      <a:pt x="27" y="35"/>
                      <a:pt x="23" y="37"/>
                    </a:cubicBezTo>
                    <a:cubicBezTo>
                      <a:pt x="22" y="38"/>
                      <a:pt x="20" y="38"/>
                      <a:pt x="18" y="39"/>
                    </a:cubicBezTo>
                    <a:cubicBezTo>
                      <a:pt x="15" y="41"/>
                      <a:pt x="19" y="39"/>
                      <a:pt x="19" y="38"/>
                    </a:cubicBezTo>
                    <a:cubicBezTo>
                      <a:pt x="25" y="33"/>
                      <a:pt x="31" y="30"/>
                      <a:pt x="37" y="25"/>
                    </a:cubicBezTo>
                    <a:cubicBezTo>
                      <a:pt x="38" y="24"/>
                      <a:pt x="38" y="24"/>
                      <a:pt x="39" y="23"/>
                    </a:cubicBezTo>
                    <a:close/>
                    <a:moveTo>
                      <a:pt x="50" y="7"/>
                    </a:moveTo>
                    <a:cubicBezTo>
                      <a:pt x="51" y="9"/>
                      <a:pt x="52" y="11"/>
                      <a:pt x="52" y="13"/>
                    </a:cubicBezTo>
                    <a:cubicBezTo>
                      <a:pt x="52" y="13"/>
                      <a:pt x="52" y="13"/>
                      <a:pt x="52" y="13"/>
                    </a:cubicBezTo>
                    <a:cubicBezTo>
                      <a:pt x="47" y="15"/>
                      <a:pt x="44" y="18"/>
                      <a:pt x="40" y="21"/>
                    </a:cubicBezTo>
                    <a:cubicBezTo>
                      <a:pt x="36" y="24"/>
                      <a:pt x="32" y="27"/>
                      <a:pt x="27" y="30"/>
                    </a:cubicBezTo>
                    <a:cubicBezTo>
                      <a:pt x="24" y="31"/>
                      <a:pt x="21" y="33"/>
                      <a:pt x="18" y="35"/>
                    </a:cubicBezTo>
                    <a:cubicBezTo>
                      <a:pt x="19" y="34"/>
                      <a:pt x="20" y="33"/>
                      <a:pt x="21" y="32"/>
                    </a:cubicBezTo>
                    <a:cubicBezTo>
                      <a:pt x="31" y="24"/>
                      <a:pt x="43" y="18"/>
                      <a:pt x="50" y="7"/>
                    </a:cubicBezTo>
                    <a:close/>
                    <a:moveTo>
                      <a:pt x="31" y="24"/>
                    </a:moveTo>
                    <a:cubicBezTo>
                      <a:pt x="35" y="21"/>
                      <a:pt x="38" y="18"/>
                      <a:pt x="41" y="16"/>
                    </a:cubicBezTo>
                    <a:cubicBezTo>
                      <a:pt x="44" y="13"/>
                      <a:pt x="47" y="10"/>
                      <a:pt x="49" y="8"/>
                    </a:cubicBezTo>
                    <a:cubicBezTo>
                      <a:pt x="45" y="14"/>
                      <a:pt x="38" y="19"/>
                      <a:pt x="31" y="24"/>
                    </a:cubicBezTo>
                    <a:close/>
                    <a:moveTo>
                      <a:pt x="48" y="26"/>
                    </a:moveTo>
                    <a:cubicBezTo>
                      <a:pt x="44" y="30"/>
                      <a:pt x="39" y="32"/>
                      <a:pt x="34" y="35"/>
                    </a:cubicBezTo>
                    <a:cubicBezTo>
                      <a:pt x="32" y="37"/>
                      <a:pt x="29" y="39"/>
                      <a:pt x="26" y="40"/>
                    </a:cubicBezTo>
                    <a:cubicBezTo>
                      <a:pt x="24" y="42"/>
                      <a:pt x="20" y="43"/>
                      <a:pt x="19" y="45"/>
                    </a:cubicBezTo>
                    <a:cubicBezTo>
                      <a:pt x="24" y="40"/>
                      <a:pt x="29" y="35"/>
                      <a:pt x="35" y="31"/>
                    </a:cubicBezTo>
                    <a:cubicBezTo>
                      <a:pt x="40" y="27"/>
                      <a:pt x="45" y="23"/>
                      <a:pt x="51" y="19"/>
                    </a:cubicBezTo>
                    <a:cubicBezTo>
                      <a:pt x="50" y="21"/>
                      <a:pt x="49" y="24"/>
                      <a:pt x="48" y="26"/>
                    </a:cubicBezTo>
                    <a:close/>
                    <a:moveTo>
                      <a:pt x="40" y="39"/>
                    </a:moveTo>
                    <a:cubicBezTo>
                      <a:pt x="37" y="42"/>
                      <a:pt x="34" y="45"/>
                      <a:pt x="30" y="47"/>
                    </a:cubicBezTo>
                    <a:cubicBezTo>
                      <a:pt x="29" y="48"/>
                      <a:pt x="28" y="48"/>
                      <a:pt x="28" y="49"/>
                    </a:cubicBezTo>
                    <a:cubicBezTo>
                      <a:pt x="30" y="47"/>
                      <a:pt x="32" y="45"/>
                      <a:pt x="35" y="43"/>
                    </a:cubicBezTo>
                    <a:cubicBezTo>
                      <a:pt x="37" y="41"/>
                      <a:pt x="39" y="39"/>
                      <a:pt x="42" y="37"/>
                    </a:cubicBezTo>
                    <a:cubicBezTo>
                      <a:pt x="41" y="38"/>
                      <a:pt x="41" y="39"/>
                      <a:pt x="40" y="39"/>
                    </a:cubicBezTo>
                    <a:close/>
                    <a:moveTo>
                      <a:pt x="43" y="35"/>
                    </a:moveTo>
                    <a:cubicBezTo>
                      <a:pt x="43" y="35"/>
                      <a:pt x="43" y="35"/>
                      <a:pt x="43" y="35"/>
                    </a:cubicBezTo>
                    <a:cubicBezTo>
                      <a:pt x="43" y="35"/>
                      <a:pt x="42" y="35"/>
                      <a:pt x="42" y="36"/>
                    </a:cubicBezTo>
                    <a:cubicBezTo>
                      <a:pt x="39" y="38"/>
                      <a:pt x="37" y="40"/>
                      <a:pt x="34" y="42"/>
                    </a:cubicBezTo>
                    <a:cubicBezTo>
                      <a:pt x="32" y="44"/>
                      <a:pt x="29" y="46"/>
                      <a:pt x="26" y="48"/>
                    </a:cubicBezTo>
                    <a:cubicBezTo>
                      <a:pt x="25" y="49"/>
                      <a:pt x="23" y="50"/>
                      <a:pt x="21" y="50"/>
                    </a:cubicBezTo>
                    <a:cubicBezTo>
                      <a:pt x="22" y="50"/>
                      <a:pt x="25" y="48"/>
                      <a:pt x="26" y="47"/>
                    </a:cubicBezTo>
                    <a:cubicBezTo>
                      <a:pt x="33" y="42"/>
                      <a:pt x="39" y="38"/>
                      <a:pt x="45" y="32"/>
                    </a:cubicBezTo>
                    <a:cubicBezTo>
                      <a:pt x="44" y="33"/>
                      <a:pt x="44" y="34"/>
                      <a:pt x="43" y="35"/>
                    </a:cubicBezTo>
                    <a:close/>
                    <a:moveTo>
                      <a:pt x="46" y="30"/>
                    </a:moveTo>
                    <a:cubicBezTo>
                      <a:pt x="46" y="30"/>
                      <a:pt x="45" y="30"/>
                      <a:pt x="45" y="30"/>
                    </a:cubicBezTo>
                    <a:cubicBezTo>
                      <a:pt x="40" y="34"/>
                      <a:pt x="36" y="38"/>
                      <a:pt x="31" y="41"/>
                    </a:cubicBezTo>
                    <a:cubicBezTo>
                      <a:pt x="29" y="43"/>
                      <a:pt x="26" y="45"/>
                      <a:pt x="24" y="46"/>
                    </a:cubicBezTo>
                    <a:cubicBezTo>
                      <a:pt x="24" y="46"/>
                      <a:pt x="19" y="48"/>
                      <a:pt x="19" y="48"/>
                    </a:cubicBezTo>
                    <a:cubicBezTo>
                      <a:pt x="20" y="46"/>
                      <a:pt x="22" y="45"/>
                      <a:pt x="23" y="44"/>
                    </a:cubicBezTo>
                    <a:cubicBezTo>
                      <a:pt x="31" y="38"/>
                      <a:pt x="40" y="35"/>
                      <a:pt x="47" y="28"/>
                    </a:cubicBezTo>
                    <a:cubicBezTo>
                      <a:pt x="46" y="29"/>
                      <a:pt x="46" y="30"/>
                      <a:pt x="46" y="30"/>
                    </a:cubicBezTo>
                    <a:close/>
                    <a:moveTo>
                      <a:pt x="50" y="7"/>
                    </a:moveTo>
                    <a:cubicBezTo>
                      <a:pt x="43" y="12"/>
                      <a:pt x="37" y="18"/>
                      <a:pt x="30" y="24"/>
                    </a:cubicBezTo>
                    <a:cubicBezTo>
                      <a:pt x="26" y="27"/>
                      <a:pt x="22" y="30"/>
                      <a:pt x="18" y="32"/>
                    </a:cubicBezTo>
                    <a:cubicBezTo>
                      <a:pt x="17" y="33"/>
                      <a:pt x="15" y="34"/>
                      <a:pt x="13" y="35"/>
                    </a:cubicBezTo>
                    <a:cubicBezTo>
                      <a:pt x="14" y="35"/>
                      <a:pt x="15" y="32"/>
                      <a:pt x="16" y="31"/>
                    </a:cubicBezTo>
                    <a:cubicBezTo>
                      <a:pt x="17" y="31"/>
                      <a:pt x="17" y="31"/>
                      <a:pt x="17" y="31"/>
                    </a:cubicBezTo>
                    <a:cubicBezTo>
                      <a:pt x="19" y="30"/>
                      <a:pt x="20" y="28"/>
                      <a:pt x="22" y="27"/>
                    </a:cubicBezTo>
                    <a:cubicBezTo>
                      <a:pt x="27" y="23"/>
                      <a:pt x="31" y="20"/>
                      <a:pt x="36" y="17"/>
                    </a:cubicBezTo>
                    <a:cubicBezTo>
                      <a:pt x="41" y="14"/>
                      <a:pt x="45" y="11"/>
                      <a:pt x="48" y="5"/>
                    </a:cubicBezTo>
                    <a:cubicBezTo>
                      <a:pt x="49" y="5"/>
                      <a:pt x="49" y="6"/>
                      <a:pt x="50" y="7"/>
                    </a:cubicBezTo>
                    <a:close/>
                    <a:moveTo>
                      <a:pt x="12" y="34"/>
                    </a:moveTo>
                    <a:cubicBezTo>
                      <a:pt x="12" y="34"/>
                      <a:pt x="13" y="34"/>
                      <a:pt x="14" y="33"/>
                    </a:cubicBezTo>
                    <a:cubicBezTo>
                      <a:pt x="13" y="34"/>
                      <a:pt x="13" y="34"/>
                      <a:pt x="12" y="35"/>
                    </a:cubicBezTo>
                    <a:cubicBezTo>
                      <a:pt x="12" y="35"/>
                      <a:pt x="12" y="35"/>
                      <a:pt x="12" y="34"/>
                    </a:cubicBezTo>
                    <a:close/>
                    <a:moveTo>
                      <a:pt x="9" y="30"/>
                    </a:moveTo>
                    <a:cubicBezTo>
                      <a:pt x="12" y="29"/>
                      <a:pt x="15" y="27"/>
                      <a:pt x="17" y="25"/>
                    </a:cubicBezTo>
                    <a:cubicBezTo>
                      <a:pt x="19" y="23"/>
                      <a:pt x="23" y="22"/>
                      <a:pt x="24" y="20"/>
                    </a:cubicBezTo>
                    <a:cubicBezTo>
                      <a:pt x="20" y="25"/>
                      <a:pt x="15" y="28"/>
                      <a:pt x="11" y="33"/>
                    </a:cubicBezTo>
                    <a:cubicBezTo>
                      <a:pt x="11" y="32"/>
                      <a:pt x="10" y="31"/>
                      <a:pt x="9" y="30"/>
                    </a:cubicBezTo>
                    <a:close/>
                    <a:moveTo>
                      <a:pt x="8" y="27"/>
                    </a:moveTo>
                    <a:cubicBezTo>
                      <a:pt x="13" y="25"/>
                      <a:pt x="16" y="21"/>
                      <a:pt x="20" y="18"/>
                    </a:cubicBezTo>
                    <a:cubicBezTo>
                      <a:pt x="21" y="17"/>
                      <a:pt x="24" y="15"/>
                      <a:pt x="21" y="18"/>
                    </a:cubicBezTo>
                    <a:cubicBezTo>
                      <a:pt x="20" y="19"/>
                      <a:pt x="19" y="20"/>
                      <a:pt x="18" y="21"/>
                    </a:cubicBezTo>
                    <a:cubicBezTo>
                      <a:pt x="15" y="24"/>
                      <a:pt x="12" y="27"/>
                      <a:pt x="9" y="30"/>
                    </a:cubicBezTo>
                    <a:cubicBezTo>
                      <a:pt x="9" y="29"/>
                      <a:pt x="8" y="28"/>
                      <a:pt x="8" y="27"/>
                    </a:cubicBezTo>
                    <a:close/>
                    <a:moveTo>
                      <a:pt x="6" y="23"/>
                    </a:moveTo>
                    <a:cubicBezTo>
                      <a:pt x="11" y="20"/>
                      <a:pt x="15" y="17"/>
                      <a:pt x="20" y="14"/>
                    </a:cubicBezTo>
                    <a:cubicBezTo>
                      <a:pt x="23" y="12"/>
                      <a:pt x="19" y="16"/>
                      <a:pt x="19" y="16"/>
                    </a:cubicBezTo>
                    <a:cubicBezTo>
                      <a:pt x="17" y="17"/>
                      <a:pt x="16" y="18"/>
                      <a:pt x="15" y="19"/>
                    </a:cubicBezTo>
                    <a:cubicBezTo>
                      <a:pt x="12" y="21"/>
                      <a:pt x="10" y="24"/>
                      <a:pt x="8" y="26"/>
                    </a:cubicBezTo>
                    <a:cubicBezTo>
                      <a:pt x="7" y="25"/>
                      <a:pt x="7" y="24"/>
                      <a:pt x="6" y="23"/>
                    </a:cubicBezTo>
                    <a:close/>
                    <a:moveTo>
                      <a:pt x="5" y="19"/>
                    </a:moveTo>
                    <a:cubicBezTo>
                      <a:pt x="8" y="18"/>
                      <a:pt x="10" y="17"/>
                      <a:pt x="13" y="15"/>
                    </a:cubicBezTo>
                    <a:cubicBezTo>
                      <a:pt x="14" y="14"/>
                      <a:pt x="15" y="13"/>
                      <a:pt x="17" y="12"/>
                    </a:cubicBezTo>
                    <a:cubicBezTo>
                      <a:pt x="18" y="11"/>
                      <a:pt x="21" y="8"/>
                      <a:pt x="18" y="12"/>
                    </a:cubicBezTo>
                    <a:cubicBezTo>
                      <a:pt x="15" y="16"/>
                      <a:pt x="10" y="19"/>
                      <a:pt x="6" y="22"/>
                    </a:cubicBezTo>
                    <a:cubicBezTo>
                      <a:pt x="6" y="21"/>
                      <a:pt x="6" y="20"/>
                      <a:pt x="5" y="19"/>
                    </a:cubicBezTo>
                    <a:close/>
                    <a:moveTo>
                      <a:pt x="5" y="12"/>
                    </a:moveTo>
                    <a:cubicBezTo>
                      <a:pt x="6" y="11"/>
                      <a:pt x="8" y="10"/>
                      <a:pt x="9" y="9"/>
                    </a:cubicBezTo>
                    <a:cubicBezTo>
                      <a:pt x="12" y="7"/>
                      <a:pt x="16" y="4"/>
                      <a:pt x="12" y="9"/>
                    </a:cubicBezTo>
                    <a:cubicBezTo>
                      <a:pt x="9" y="11"/>
                      <a:pt x="7" y="13"/>
                      <a:pt x="5" y="15"/>
                    </a:cubicBezTo>
                    <a:cubicBezTo>
                      <a:pt x="5" y="14"/>
                      <a:pt x="5" y="13"/>
                      <a:pt x="5" y="12"/>
                    </a:cubicBezTo>
                    <a:close/>
                    <a:moveTo>
                      <a:pt x="5" y="18"/>
                    </a:moveTo>
                    <a:cubicBezTo>
                      <a:pt x="5" y="17"/>
                      <a:pt x="5" y="17"/>
                      <a:pt x="5" y="16"/>
                    </a:cubicBezTo>
                    <a:cubicBezTo>
                      <a:pt x="9" y="14"/>
                      <a:pt x="12" y="11"/>
                      <a:pt x="16" y="8"/>
                    </a:cubicBezTo>
                    <a:cubicBezTo>
                      <a:pt x="19" y="6"/>
                      <a:pt x="13" y="12"/>
                      <a:pt x="13" y="12"/>
                    </a:cubicBezTo>
                    <a:cubicBezTo>
                      <a:pt x="10" y="15"/>
                      <a:pt x="8" y="17"/>
                      <a:pt x="5" y="18"/>
                    </a:cubicBezTo>
                    <a:cubicBezTo>
                      <a:pt x="5" y="18"/>
                      <a:pt x="5" y="18"/>
                      <a:pt x="5" y="18"/>
                    </a:cubicBezTo>
                    <a:close/>
                    <a:moveTo>
                      <a:pt x="22" y="12"/>
                    </a:moveTo>
                    <a:cubicBezTo>
                      <a:pt x="19" y="14"/>
                      <a:pt x="17" y="15"/>
                      <a:pt x="15" y="17"/>
                    </a:cubicBezTo>
                    <a:cubicBezTo>
                      <a:pt x="12" y="19"/>
                      <a:pt x="9" y="21"/>
                      <a:pt x="6" y="23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11" y="18"/>
                      <a:pt x="17" y="15"/>
                      <a:pt x="20" y="10"/>
                    </a:cubicBezTo>
                    <a:cubicBezTo>
                      <a:pt x="21" y="11"/>
                      <a:pt x="22" y="12"/>
                      <a:pt x="22" y="12"/>
                    </a:cubicBezTo>
                    <a:close/>
                    <a:moveTo>
                      <a:pt x="24" y="16"/>
                    </a:moveTo>
                    <a:cubicBezTo>
                      <a:pt x="18" y="18"/>
                      <a:pt x="15" y="22"/>
                      <a:pt x="11" y="25"/>
                    </a:cubicBezTo>
                    <a:cubicBezTo>
                      <a:pt x="10" y="25"/>
                      <a:pt x="7" y="27"/>
                      <a:pt x="10" y="24"/>
                    </a:cubicBezTo>
                    <a:cubicBezTo>
                      <a:pt x="11" y="23"/>
                      <a:pt x="13" y="22"/>
                      <a:pt x="14" y="21"/>
                    </a:cubicBezTo>
                    <a:cubicBezTo>
                      <a:pt x="17" y="18"/>
                      <a:pt x="20" y="16"/>
                      <a:pt x="22" y="13"/>
                    </a:cubicBezTo>
                    <a:cubicBezTo>
                      <a:pt x="23" y="14"/>
                      <a:pt x="23" y="15"/>
                      <a:pt x="24" y="16"/>
                    </a:cubicBezTo>
                    <a:close/>
                    <a:moveTo>
                      <a:pt x="25" y="19"/>
                    </a:moveTo>
                    <a:cubicBezTo>
                      <a:pt x="20" y="22"/>
                      <a:pt x="15" y="26"/>
                      <a:pt x="10" y="29"/>
                    </a:cubicBezTo>
                    <a:cubicBezTo>
                      <a:pt x="15" y="26"/>
                      <a:pt x="20" y="21"/>
                      <a:pt x="24" y="16"/>
                    </a:cubicBezTo>
                    <a:cubicBezTo>
                      <a:pt x="24" y="17"/>
                      <a:pt x="25" y="18"/>
                      <a:pt x="25" y="19"/>
                    </a:cubicBezTo>
                    <a:close/>
                    <a:moveTo>
                      <a:pt x="25" y="20"/>
                    </a:moveTo>
                    <a:cubicBezTo>
                      <a:pt x="26" y="21"/>
                      <a:pt x="26" y="21"/>
                      <a:pt x="26" y="21"/>
                    </a:cubicBezTo>
                    <a:cubicBezTo>
                      <a:pt x="26" y="21"/>
                      <a:pt x="27" y="21"/>
                      <a:pt x="27" y="21"/>
                    </a:cubicBezTo>
                    <a:cubicBezTo>
                      <a:pt x="26" y="22"/>
                      <a:pt x="25" y="23"/>
                      <a:pt x="24" y="24"/>
                    </a:cubicBezTo>
                    <a:cubicBezTo>
                      <a:pt x="23" y="25"/>
                      <a:pt x="22" y="25"/>
                      <a:pt x="22" y="26"/>
                    </a:cubicBezTo>
                    <a:cubicBezTo>
                      <a:pt x="20" y="28"/>
                      <a:pt x="18" y="29"/>
                      <a:pt x="16" y="31"/>
                    </a:cubicBezTo>
                    <a:cubicBezTo>
                      <a:pt x="15" y="31"/>
                      <a:pt x="15" y="32"/>
                      <a:pt x="14" y="32"/>
                    </a:cubicBezTo>
                    <a:cubicBezTo>
                      <a:pt x="13" y="33"/>
                      <a:pt x="11" y="35"/>
                      <a:pt x="13" y="32"/>
                    </a:cubicBezTo>
                    <a:cubicBezTo>
                      <a:pt x="17" y="28"/>
                      <a:pt x="21" y="24"/>
                      <a:pt x="25" y="20"/>
                    </a:cubicBezTo>
                    <a:cubicBezTo>
                      <a:pt x="25" y="20"/>
                      <a:pt x="25" y="20"/>
                      <a:pt x="25" y="20"/>
                    </a:cubicBezTo>
                    <a:close/>
                    <a:moveTo>
                      <a:pt x="31" y="16"/>
                    </a:moveTo>
                    <a:cubicBezTo>
                      <a:pt x="34" y="14"/>
                      <a:pt x="37" y="12"/>
                      <a:pt x="40" y="10"/>
                    </a:cubicBezTo>
                    <a:cubicBezTo>
                      <a:pt x="38" y="12"/>
                      <a:pt x="37" y="13"/>
                      <a:pt x="35" y="14"/>
                    </a:cubicBezTo>
                    <a:cubicBezTo>
                      <a:pt x="34" y="15"/>
                      <a:pt x="32" y="17"/>
                      <a:pt x="30" y="18"/>
                    </a:cubicBezTo>
                    <a:cubicBezTo>
                      <a:pt x="31" y="17"/>
                      <a:pt x="31" y="17"/>
                      <a:pt x="31" y="16"/>
                    </a:cubicBezTo>
                    <a:close/>
                    <a:moveTo>
                      <a:pt x="27" y="22"/>
                    </a:moveTo>
                    <a:cubicBezTo>
                      <a:pt x="27" y="22"/>
                      <a:pt x="27" y="22"/>
                      <a:pt x="28" y="22"/>
                    </a:cubicBezTo>
                    <a:cubicBezTo>
                      <a:pt x="27" y="22"/>
                      <a:pt x="27" y="22"/>
                      <a:pt x="27" y="22"/>
                    </a:cubicBezTo>
                    <a:cubicBezTo>
                      <a:pt x="27" y="22"/>
                      <a:pt x="27" y="22"/>
                      <a:pt x="27" y="22"/>
                    </a:cubicBezTo>
                    <a:close/>
                    <a:moveTo>
                      <a:pt x="30" y="20"/>
                    </a:moveTo>
                    <a:cubicBezTo>
                      <a:pt x="32" y="18"/>
                      <a:pt x="33" y="16"/>
                      <a:pt x="36" y="15"/>
                    </a:cubicBezTo>
                    <a:cubicBezTo>
                      <a:pt x="38" y="14"/>
                      <a:pt x="40" y="12"/>
                      <a:pt x="42" y="10"/>
                    </a:cubicBezTo>
                    <a:cubicBezTo>
                      <a:pt x="42" y="9"/>
                      <a:pt x="44" y="8"/>
                      <a:pt x="45" y="6"/>
                    </a:cubicBezTo>
                    <a:cubicBezTo>
                      <a:pt x="46" y="6"/>
                      <a:pt x="46" y="6"/>
                      <a:pt x="47" y="5"/>
                    </a:cubicBezTo>
                    <a:cubicBezTo>
                      <a:pt x="47" y="6"/>
                      <a:pt x="46" y="6"/>
                      <a:pt x="46" y="7"/>
                    </a:cubicBezTo>
                    <a:cubicBezTo>
                      <a:pt x="45" y="8"/>
                      <a:pt x="44" y="10"/>
                      <a:pt x="43" y="11"/>
                    </a:cubicBezTo>
                    <a:cubicBezTo>
                      <a:pt x="41" y="13"/>
                      <a:pt x="38" y="15"/>
                      <a:pt x="35" y="16"/>
                    </a:cubicBezTo>
                    <a:cubicBezTo>
                      <a:pt x="33" y="18"/>
                      <a:pt x="31" y="19"/>
                      <a:pt x="29" y="21"/>
                    </a:cubicBezTo>
                    <a:cubicBezTo>
                      <a:pt x="29" y="20"/>
                      <a:pt x="29" y="20"/>
                      <a:pt x="30" y="20"/>
                    </a:cubicBezTo>
                    <a:close/>
                    <a:moveTo>
                      <a:pt x="43" y="6"/>
                    </a:moveTo>
                    <a:cubicBezTo>
                      <a:pt x="43" y="5"/>
                      <a:pt x="45" y="5"/>
                      <a:pt x="46" y="5"/>
                    </a:cubicBezTo>
                    <a:cubicBezTo>
                      <a:pt x="45" y="6"/>
                      <a:pt x="44" y="7"/>
                      <a:pt x="43" y="8"/>
                    </a:cubicBezTo>
                    <a:cubicBezTo>
                      <a:pt x="40" y="9"/>
                      <a:pt x="38" y="11"/>
                      <a:pt x="35" y="13"/>
                    </a:cubicBezTo>
                    <a:cubicBezTo>
                      <a:pt x="34" y="14"/>
                      <a:pt x="33" y="14"/>
                      <a:pt x="32" y="15"/>
                    </a:cubicBezTo>
                    <a:cubicBezTo>
                      <a:pt x="33" y="15"/>
                      <a:pt x="33" y="14"/>
                      <a:pt x="33" y="13"/>
                    </a:cubicBezTo>
                    <a:cubicBezTo>
                      <a:pt x="36" y="10"/>
                      <a:pt x="39" y="8"/>
                      <a:pt x="43" y="6"/>
                    </a:cubicBezTo>
                    <a:close/>
                    <a:moveTo>
                      <a:pt x="40" y="6"/>
                    </a:moveTo>
                    <a:cubicBezTo>
                      <a:pt x="38" y="8"/>
                      <a:pt x="35" y="10"/>
                      <a:pt x="34" y="12"/>
                    </a:cubicBezTo>
                    <a:cubicBezTo>
                      <a:pt x="35" y="9"/>
                      <a:pt x="37" y="7"/>
                      <a:pt x="40" y="6"/>
                    </a:cubicBezTo>
                    <a:close/>
                    <a:moveTo>
                      <a:pt x="20" y="9"/>
                    </a:moveTo>
                    <a:cubicBezTo>
                      <a:pt x="15" y="12"/>
                      <a:pt x="10" y="16"/>
                      <a:pt x="5" y="19"/>
                    </a:cubicBezTo>
                    <a:cubicBezTo>
                      <a:pt x="10" y="16"/>
                      <a:pt x="15" y="12"/>
                      <a:pt x="18" y="7"/>
                    </a:cubicBezTo>
                    <a:cubicBezTo>
                      <a:pt x="19" y="8"/>
                      <a:pt x="19" y="8"/>
                      <a:pt x="20" y="9"/>
                    </a:cubicBezTo>
                    <a:close/>
                    <a:moveTo>
                      <a:pt x="18" y="6"/>
                    </a:moveTo>
                    <a:cubicBezTo>
                      <a:pt x="13" y="9"/>
                      <a:pt x="10" y="13"/>
                      <a:pt x="5" y="16"/>
                    </a:cubicBezTo>
                    <a:cubicBezTo>
                      <a:pt x="7" y="15"/>
                      <a:pt x="9" y="12"/>
                      <a:pt x="10" y="11"/>
                    </a:cubicBezTo>
                    <a:cubicBezTo>
                      <a:pt x="12" y="9"/>
                      <a:pt x="14" y="7"/>
                      <a:pt x="1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6" y="5"/>
                      <a:pt x="17" y="6"/>
                      <a:pt x="18" y="6"/>
                    </a:cubicBezTo>
                    <a:close/>
                    <a:moveTo>
                      <a:pt x="14" y="5"/>
                    </a:moveTo>
                    <a:cubicBezTo>
                      <a:pt x="11" y="6"/>
                      <a:pt x="8" y="9"/>
                      <a:pt x="5" y="11"/>
                    </a:cubicBezTo>
                    <a:cubicBezTo>
                      <a:pt x="6" y="7"/>
                      <a:pt x="8" y="3"/>
                      <a:pt x="14" y="5"/>
                    </a:cubicBezTo>
                    <a:close/>
                    <a:moveTo>
                      <a:pt x="13" y="36"/>
                    </a:moveTo>
                    <a:cubicBezTo>
                      <a:pt x="15" y="35"/>
                      <a:pt x="18" y="34"/>
                      <a:pt x="20" y="32"/>
                    </a:cubicBezTo>
                    <a:cubicBezTo>
                      <a:pt x="18" y="34"/>
                      <a:pt x="16" y="35"/>
                      <a:pt x="14" y="37"/>
                    </a:cubicBezTo>
                    <a:cubicBezTo>
                      <a:pt x="14" y="38"/>
                      <a:pt x="14" y="38"/>
                      <a:pt x="15" y="38"/>
                    </a:cubicBezTo>
                    <a:cubicBezTo>
                      <a:pt x="21" y="33"/>
                      <a:pt x="28" y="30"/>
                      <a:pt x="34" y="26"/>
                    </a:cubicBezTo>
                    <a:cubicBezTo>
                      <a:pt x="34" y="26"/>
                      <a:pt x="34" y="26"/>
                      <a:pt x="35" y="26"/>
                    </a:cubicBezTo>
                    <a:cubicBezTo>
                      <a:pt x="34" y="26"/>
                      <a:pt x="34" y="26"/>
                      <a:pt x="34" y="26"/>
                    </a:cubicBezTo>
                    <a:cubicBezTo>
                      <a:pt x="28" y="32"/>
                      <a:pt x="21" y="35"/>
                      <a:pt x="15" y="41"/>
                    </a:cubicBezTo>
                    <a:cubicBezTo>
                      <a:pt x="15" y="41"/>
                      <a:pt x="15" y="41"/>
                      <a:pt x="15" y="41"/>
                    </a:cubicBezTo>
                    <a:cubicBezTo>
                      <a:pt x="15" y="41"/>
                      <a:pt x="14" y="40"/>
                      <a:pt x="14" y="39"/>
                    </a:cubicBezTo>
                    <a:cubicBezTo>
                      <a:pt x="14" y="38"/>
                      <a:pt x="13" y="37"/>
                      <a:pt x="13" y="3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pic>
        <p:nvPicPr>
          <p:cNvPr id="42" name="PA_图片 2" descr="https://timgsa.baidu.com/timg?image&amp;quality=80&amp;size=b9999_10000&amp;sec=1492058284333&amp;di=44868e5d8092ab10d651fcce51c11843&amp;imgtype=0&amp;src=http%3A%2F%2Fwww.sznews.com%2Fphoto%2Fimages%2Fattachement%2Fjpg%2Fsite3%2F20140616%2F4487fcd8f6791508885310.jp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5205" y="971035"/>
            <a:ext cx="4190927" cy="3587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图片 7" descr="图片包含 文字, 黑板, 餐桌&#10;&#10;已生成极高可信度的说明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0633" y="2643610"/>
            <a:ext cx="4251415" cy="3640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3484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6000">
        <p14:prism isContent="1" isInverted="1"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nodeType="withEffect"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TextBox 5" hidden="1"/>
          <p:cNvSpPr txBox="1">
            <a:spLocks noChangeArrowheads="1"/>
          </p:cNvSpPr>
          <p:nvPr/>
        </p:nvSpPr>
        <p:spPr bwMode="auto">
          <a:xfrm>
            <a:off x="3463925" y="1954214"/>
            <a:ext cx="1943100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6" name="矩形 6" hidden="1"/>
          <p:cNvSpPr>
            <a:spLocks noChangeArrowheads="1"/>
          </p:cNvSpPr>
          <p:nvPr/>
        </p:nvSpPr>
        <p:spPr bwMode="auto">
          <a:xfrm>
            <a:off x="3463926" y="3025776"/>
            <a:ext cx="1471613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7" name="矩形 7" hidden="1"/>
          <p:cNvSpPr>
            <a:spLocks noChangeArrowheads="1"/>
          </p:cNvSpPr>
          <p:nvPr/>
        </p:nvSpPr>
        <p:spPr bwMode="auto">
          <a:xfrm>
            <a:off x="3535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8" name="矩形 8" hidden="1"/>
          <p:cNvSpPr>
            <a:spLocks noChangeArrowheads="1"/>
          </p:cNvSpPr>
          <p:nvPr/>
        </p:nvSpPr>
        <p:spPr bwMode="auto">
          <a:xfrm>
            <a:off x="3535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pic>
        <p:nvPicPr>
          <p:cNvPr id="10" name="PA_图片 9" descr="图片包含 文字, 黑板, 人员&#10;&#10;已生成极高可信度的说明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634" y="575134"/>
            <a:ext cx="3762464" cy="322161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8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4309" b="30437" l="72854" r="84024">
                        <a14:foregroundMark x1="73815" y1="18674" x2="79052" y2="15683"/>
                        <a14:foregroundMark x1="79052" y1="15683" x2="83162" y2="21099"/>
                        <a14:foregroundMark x1="83162" y1="21099" x2="78058" y2="26597"/>
                        <a14:foregroundMark x1="78058" y1="26597" x2="80444" y2="19483"/>
                        <a14:foregroundMark x1="80444" y1="19483" x2="78721" y2="17017"/>
                        <a14:foregroundMark x1="84024" y1="22110" x2="84024" y2="22110"/>
                        <a14:foregroundMark x1="82367" y1="17340" x2="73185" y2="30437"/>
                        <a14:foregroundMark x1="73185" y1="30437" x2="73185" y2="30437"/>
                        <a14:foregroundMark x1="81637" y1="14673" x2="76533" y2="23686"/>
                      </a14:backgroundRemoval>
                    </a14:imgEffect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1620" t="12609" r="15753" b="69926"/>
          <a:stretch/>
        </p:blipFill>
        <p:spPr>
          <a:xfrm flipV="1">
            <a:off x="842282" y="3895103"/>
            <a:ext cx="1056067" cy="119773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8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4309" b="30437" l="72854" r="84024">
                        <a14:foregroundMark x1="73815" y1="18674" x2="79052" y2="15683"/>
                        <a14:foregroundMark x1="79052" y1="15683" x2="83162" y2="21099"/>
                        <a14:foregroundMark x1="83162" y1="21099" x2="78058" y2="26597"/>
                        <a14:foregroundMark x1="78058" y1="26597" x2="80444" y2="19483"/>
                        <a14:foregroundMark x1="80444" y1="19483" x2="78721" y2="17017"/>
                        <a14:foregroundMark x1="84024" y1="22110" x2="84024" y2="22110"/>
                        <a14:foregroundMark x1="82367" y1="17340" x2="73185" y2="30437"/>
                        <a14:foregroundMark x1="73185" y1="30437" x2="73185" y2="30437"/>
                        <a14:foregroundMark x1="81637" y1="14673" x2="76533" y2="23686"/>
                      </a14:backgroundRemoval>
                    </a14:imgEffect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1620" t="12609" r="15753" b="69926"/>
          <a:stretch/>
        </p:blipFill>
        <p:spPr>
          <a:xfrm flipH="1">
            <a:off x="8433129" y="1896157"/>
            <a:ext cx="1056067" cy="1197735"/>
          </a:xfrm>
          <a:prstGeom prst="rect">
            <a:avLst/>
          </a:prstGeom>
        </p:spPr>
      </p:pic>
      <p:pic>
        <p:nvPicPr>
          <p:cNvPr id="18" name="PA_图片 17" descr="图片包含 文字, 黑板, 妇女, 人员&#10;&#10;已生成极高可信度的说明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3490" y="3130437"/>
            <a:ext cx="3739698" cy="3201181"/>
          </a:xfrm>
          <a:prstGeom prst="rect">
            <a:avLst/>
          </a:prstGeom>
        </p:spPr>
      </p:pic>
      <p:pic>
        <p:nvPicPr>
          <p:cNvPr id="27" name="PA_图片 2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5194355" y="2710903"/>
            <a:ext cx="1923670" cy="1526544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6547033" y="460071"/>
            <a:ext cx="3411942" cy="1487606"/>
            <a:chOff x="6547033" y="460071"/>
            <a:chExt cx="3411942" cy="1487606"/>
          </a:xfrm>
        </p:grpSpPr>
        <p:sp>
          <p:nvSpPr>
            <p:cNvPr id="13" name="Freeform 348"/>
            <p:cNvSpPr>
              <a:spLocks noEditPoints="1"/>
            </p:cNvSpPr>
            <p:nvPr/>
          </p:nvSpPr>
          <p:spPr bwMode="auto">
            <a:xfrm rot="497534">
              <a:off x="6547033" y="460071"/>
              <a:ext cx="3411942" cy="1487606"/>
            </a:xfrm>
            <a:custGeom>
              <a:avLst/>
              <a:gdLst>
                <a:gd name="T0" fmla="*/ 84 w 180"/>
                <a:gd name="T1" fmla="*/ 5 h 125"/>
                <a:gd name="T2" fmla="*/ 98 w 180"/>
                <a:gd name="T3" fmla="*/ 12 h 125"/>
                <a:gd name="T4" fmla="*/ 121 w 180"/>
                <a:gd name="T5" fmla="*/ 0 h 125"/>
                <a:gd name="T6" fmla="*/ 145 w 180"/>
                <a:gd name="T7" fmla="*/ 12 h 125"/>
                <a:gd name="T8" fmla="*/ 148 w 180"/>
                <a:gd name="T9" fmla="*/ 35 h 125"/>
                <a:gd name="T10" fmla="*/ 180 w 180"/>
                <a:gd name="T11" fmla="*/ 66 h 125"/>
                <a:gd name="T12" fmla="*/ 141 w 180"/>
                <a:gd name="T13" fmla="*/ 115 h 125"/>
                <a:gd name="T14" fmla="*/ 119 w 180"/>
                <a:gd name="T15" fmla="*/ 111 h 125"/>
                <a:gd name="T16" fmla="*/ 82 w 180"/>
                <a:gd name="T17" fmla="*/ 121 h 125"/>
                <a:gd name="T18" fmla="*/ 63 w 180"/>
                <a:gd name="T19" fmla="*/ 114 h 125"/>
                <a:gd name="T20" fmla="*/ 28 w 180"/>
                <a:gd name="T21" fmla="*/ 122 h 125"/>
                <a:gd name="T22" fmla="*/ 3 w 180"/>
                <a:gd name="T23" fmla="*/ 106 h 125"/>
                <a:gd name="T24" fmla="*/ 24 w 180"/>
                <a:gd name="T25" fmla="*/ 67 h 125"/>
                <a:gd name="T26" fmla="*/ 27 w 180"/>
                <a:gd name="T27" fmla="*/ 55 h 125"/>
                <a:gd name="T28" fmla="*/ 42 w 180"/>
                <a:gd name="T29" fmla="*/ 34 h 125"/>
                <a:gd name="T30" fmla="*/ 70 w 180"/>
                <a:gd name="T31" fmla="*/ 27 h 125"/>
                <a:gd name="T32" fmla="*/ 74 w 180"/>
                <a:gd name="T33" fmla="*/ 100 h 125"/>
                <a:gd name="T34" fmla="*/ 136 w 180"/>
                <a:gd name="T35" fmla="*/ 112 h 125"/>
                <a:gd name="T36" fmla="*/ 131 w 180"/>
                <a:gd name="T37" fmla="*/ 112 h 125"/>
                <a:gd name="T38" fmla="*/ 101 w 180"/>
                <a:gd name="T39" fmla="*/ 21 h 125"/>
                <a:gd name="T40" fmla="*/ 96 w 180"/>
                <a:gd name="T41" fmla="*/ 24 h 125"/>
                <a:gd name="T42" fmla="*/ 89 w 180"/>
                <a:gd name="T43" fmla="*/ 10 h 125"/>
                <a:gd name="T44" fmla="*/ 77 w 180"/>
                <a:gd name="T45" fmla="*/ 29 h 125"/>
                <a:gd name="T46" fmla="*/ 73 w 180"/>
                <a:gd name="T47" fmla="*/ 42 h 125"/>
                <a:gd name="T48" fmla="*/ 48 w 180"/>
                <a:gd name="T49" fmla="*/ 36 h 125"/>
                <a:gd name="T50" fmla="*/ 46 w 180"/>
                <a:gd name="T51" fmla="*/ 50 h 125"/>
                <a:gd name="T52" fmla="*/ 47 w 180"/>
                <a:gd name="T53" fmla="*/ 56 h 125"/>
                <a:gd name="T54" fmla="*/ 32 w 180"/>
                <a:gd name="T55" fmla="*/ 55 h 125"/>
                <a:gd name="T56" fmla="*/ 34 w 180"/>
                <a:gd name="T57" fmla="*/ 69 h 125"/>
                <a:gd name="T58" fmla="*/ 37 w 180"/>
                <a:gd name="T59" fmla="*/ 75 h 125"/>
                <a:gd name="T60" fmla="*/ 21 w 180"/>
                <a:gd name="T61" fmla="*/ 76 h 125"/>
                <a:gd name="T62" fmla="*/ 6 w 180"/>
                <a:gd name="T63" fmla="*/ 84 h 125"/>
                <a:gd name="T64" fmla="*/ 46 w 180"/>
                <a:gd name="T65" fmla="*/ 116 h 125"/>
                <a:gd name="T66" fmla="*/ 68 w 180"/>
                <a:gd name="T67" fmla="*/ 100 h 125"/>
                <a:gd name="T68" fmla="*/ 77 w 180"/>
                <a:gd name="T69" fmla="*/ 101 h 125"/>
                <a:gd name="T70" fmla="*/ 113 w 180"/>
                <a:gd name="T71" fmla="*/ 114 h 125"/>
                <a:gd name="T72" fmla="*/ 120 w 180"/>
                <a:gd name="T73" fmla="*/ 100 h 125"/>
                <a:gd name="T74" fmla="*/ 154 w 180"/>
                <a:gd name="T75" fmla="*/ 107 h 125"/>
                <a:gd name="T76" fmla="*/ 173 w 180"/>
                <a:gd name="T77" fmla="*/ 55 h 125"/>
                <a:gd name="T78" fmla="*/ 146 w 180"/>
                <a:gd name="T79" fmla="*/ 40 h 125"/>
                <a:gd name="T80" fmla="*/ 142 w 180"/>
                <a:gd name="T81" fmla="*/ 42 h 125"/>
                <a:gd name="T82" fmla="*/ 140 w 180"/>
                <a:gd name="T83" fmla="*/ 39 h 125"/>
                <a:gd name="T84" fmla="*/ 129 w 180"/>
                <a:gd name="T85" fmla="*/ 8 h 125"/>
                <a:gd name="T86" fmla="*/ 49 w 180"/>
                <a:gd name="T87" fmla="*/ 31 h 125"/>
                <a:gd name="T88" fmla="*/ 69 w 180"/>
                <a:gd name="T89" fmla="*/ 34 h 125"/>
                <a:gd name="T90" fmla="*/ 56 w 180"/>
                <a:gd name="T91" fmla="*/ 27 h 125"/>
                <a:gd name="T92" fmla="*/ 76 w 180"/>
                <a:gd name="T93" fmla="*/ 112 h 125"/>
                <a:gd name="T94" fmla="*/ 176 w 180"/>
                <a:gd name="T95" fmla="*/ 75 h 125"/>
                <a:gd name="T96" fmla="*/ 173 w 180"/>
                <a:gd name="T97" fmla="*/ 86 h 125"/>
                <a:gd name="T98" fmla="*/ 168 w 180"/>
                <a:gd name="T99" fmla="*/ 96 h 125"/>
                <a:gd name="T100" fmla="*/ 176 w 180"/>
                <a:gd name="T101" fmla="*/ 71 h 125"/>
                <a:gd name="T102" fmla="*/ 146 w 180"/>
                <a:gd name="T103" fmla="*/ 22 h 125"/>
                <a:gd name="T104" fmla="*/ 145 w 180"/>
                <a:gd name="T105" fmla="*/ 33 h 125"/>
                <a:gd name="T106" fmla="*/ 127 w 180"/>
                <a:gd name="T107" fmla="*/ 106 h 125"/>
                <a:gd name="T108" fmla="*/ 168 w 180"/>
                <a:gd name="T109" fmla="*/ 46 h 125"/>
                <a:gd name="T110" fmla="*/ 102 w 180"/>
                <a:gd name="T111" fmla="*/ 121 h 125"/>
                <a:gd name="T112" fmla="*/ 78 w 180"/>
                <a:gd name="T113" fmla="*/ 13 h 125"/>
                <a:gd name="T114" fmla="*/ 36 w 180"/>
                <a:gd name="T115" fmla="*/ 11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80" h="125">
                  <a:moveTo>
                    <a:pt x="70" y="27"/>
                  </a:moveTo>
                  <a:cubicBezTo>
                    <a:pt x="70" y="26"/>
                    <a:pt x="70" y="24"/>
                    <a:pt x="70" y="23"/>
                  </a:cubicBezTo>
                  <a:cubicBezTo>
                    <a:pt x="71" y="21"/>
                    <a:pt x="71" y="20"/>
                    <a:pt x="71" y="18"/>
                  </a:cubicBezTo>
                  <a:cubicBezTo>
                    <a:pt x="72" y="14"/>
                    <a:pt x="74" y="10"/>
                    <a:pt x="78" y="8"/>
                  </a:cubicBezTo>
                  <a:cubicBezTo>
                    <a:pt x="80" y="6"/>
                    <a:pt x="82" y="5"/>
                    <a:pt x="84" y="5"/>
                  </a:cubicBezTo>
                  <a:cubicBezTo>
                    <a:pt x="86" y="4"/>
                    <a:pt x="87" y="4"/>
                    <a:pt x="88" y="5"/>
                  </a:cubicBezTo>
                  <a:cubicBezTo>
                    <a:pt x="90" y="5"/>
                    <a:pt x="91" y="5"/>
                    <a:pt x="92" y="6"/>
                  </a:cubicBezTo>
                  <a:cubicBezTo>
                    <a:pt x="92" y="6"/>
                    <a:pt x="92" y="7"/>
                    <a:pt x="93" y="7"/>
                  </a:cubicBezTo>
                  <a:cubicBezTo>
                    <a:pt x="95" y="8"/>
                    <a:pt x="97" y="10"/>
                    <a:pt x="98" y="12"/>
                  </a:cubicBezTo>
                  <a:cubicBezTo>
                    <a:pt x="98" y="12"/>
                    <a:pt x="98" y="12"/>
                    <a:pt x="98" y="12"/>
                  </a:cubicBezTo>
                  <a:cubicBezTo>
                    <a:pt x="99" y="12"/>
                    <a:pt x="99" y="12"/>
                    <a:pt x="99" y="12"/>
                  </a:cubicBezTo>
                  <a:cubicBezTo>
                    <a:pt x="102" y="9"/>
                    <a:pt x="104" y="6"/>
                    <a:pt x="108" y="5"/>
                  </a:cubicBezTo>
                  <a:cubicBezTo>
                    <a:pt x="109" y="4"/>
                    <a:pt x="110" y="4"/>
                    <a:pt x="111" y="3"/>
                  </a:cubicBezTo>
                  <a:cubicBezTo>
                    <a:pt x="112" y="3"/>
                    <a:pt x="112" y="3"/>
                    <a:pt x="112" y="3"/>
                  </a:cubicBezTo>
                  <a:cubicBezTo>
                    <a:pt x="115" y="2"/>
                    <a:pt x="118" y="1"/>
                    <a:pt x="121" y="0"/>
                  </a:cubicBezTo>
                  <a:cubicBezTo>
                    <a:pt x="121" y="0"/>
                    <a:pt x="122" y="0"/>
                    <a:pt x="122" y="0"/>
                  </a:cubicBezTo>
                  <a:cubicBezTo>
                    <a:pt x="122" y="0"/>
                    <a:pt x="123" y="0"/>
                    <a:pt x="123" y="0"/>
                  </a:cubicBezTo>
                  <a:cubicBezTo>
                    <a:pt x="124" y="1"/>
                    <a:pt x="124" y="1"/>
                    <a:pt x="125" y="1"/>
                  </a:cubicBezTo>
                  <a:cubicBezTo>
                    <a:pt x="129" y="0"/>
                    <a:pt x="133" y="1"/>
                    <a:pt x="137" y="4"/>
                  </a:cubicBezTo>
                  <a:cubicBezTo>
                    <a:pt x="141" y="5"/>
                    <a:pt x="143" y="8"/>
                    <a:pt x="145" y="12"/>
                  </a:cubicBezTo>
                  <a:cubicBezTo>
                    <a:pt x="146" y="13"/>
                    <a:pt x="146" y="15"/>
                    <a:pt x="147" y="17"/>
                  </a:cubicBezTo>
                  <a:cubicBezTo>
                    <a:pt x="147" y="17"/>
                    <a:pt x="147" y="18"/>
                    <a:pt x="147" y="18"/>
                  </a:cubicBezTo>
                  <a:cubicBezTo>
                    <a:pt x="149" y="23"/>
                    <a:pt x="149" y="28"/>
                    <a:pt x="148" y="33"/>
                  </a:cubicBezTo>
                  <a:cubicBezTo>
                    <a:pt x="148" y="34"/>
                    <a:pt x="148" y="34"/>
                    <a:pt x="148" y="34"/>
                  </a:cubicBezTo>
                  <a:cubicBezTo>
                    <a:pt x="148" y="34"/>
                    <a:pt x="148" y="35"/>
                    <a:pt x="148" y="35"/>
                  </a:cubicBezTo>
                  <a:cubicBezTo>
                    <a:pt x="149" y="35"/>
                    <a:pt x="150" y="35"/>
                    <a:pt x="151" y="35"/>
                  </a:cubicBezTo>
                  <a:cubicBezTo>
                    <a:pt x="155" y="36"/>
                    <a:pt x="159" y="37"/>
                    <a:pt x="163" y="39"/>
                  </a:cubicBezTo>
                  <a:cubicBezTo>
                    <a:pt x="167" y="40"/>
                    <a:pt x="170" y="43"/>
                    <a:pt x="173" y="46"/>
                  </a:cubicBezTo>
                  <a:cubicBezTo>
                    <a:pt x="176" y="48"/>
                    <a:pt x="177" y="51"/>
                    <a:pt x="178" y="55"/>
                  </a:cubicBezTo>
                  <a:cubicBezTo>
                    <a:pt x="179" y="59"/>
                    <a:pt x="180" y="62"/>
                    <a:pt x="180" y="66"/>
                  </a:cubicBezTo>
                  <a:cubicBezTo>
                    <a:pt x="180" y="69"/>
                    <a:pt x="180" y="73"/>
                    <a:pt x="180" y="76"/>
                  </a:cubicBezTo>
                  <a:cubicBezTo>
                    <a:pt x="180" y="83"/>
                    <a:pt x="178" y="89"/>
                    <a:pt x="174" y="95"/>
                  </a:cubicBezTo>
                  <a:cubicBezTo>
                    <a:pt x="171" y="99"/>
                    <a:pt x="167" y="103"/>
                    <a:pt x="163" y="106"/>
                  </a:cubicBezTo>
                  <a:cubicBezTo>
                    <a:pt x="161" y="108"/>
                    <a:pt x="158" y="110"/>
                    <a:pt x="156" y="111"/>
                  </a:cubicBezTo>
                  <a:cubicBezTo>
                    <a:pt x="151" y="114"/>
                    <a:pt x="147" y="115"/>
                    <a:pt x="141" y="115"/>
                  </a:cubicBezTo>
                  <a:cubicBezTo>
                    <a:pt x="137" y="116"/>
                    <a:pt x="133" y="115"/>
                    <a:pt x="129" y="113"/>
                  </a:cubicBezTo>
                  <a:cubicBezTo>
                    <a:pt x="126" y="111"/>
                    <a:pt x="123" y="109"/>
                    <a:pt x="121" y="106"/>
                  </a:cubicBezTo>
                  <a:cubicBezTo>
                    <a:pt x="121" y="106"/>
                    <a:pt x="121" y="106"/>
                    <a:pt x="121" y="106"/>
                  </a:cubicBezTo>
                  <a:cubicBezTo>
                    <a:pt x="120" y="106"/>
                    <a:pt x="120" y="106"/>
                    <a:pt x="120" y="106"/>
                  </a:cubicBezTo>
                  <a:cubicBezTo>
                    <a:pt x="120" y="108"/>
                    <a:pt x="120" y="110"/>
                    <a:pt x="119" y="111"/>
                  </a:cubicBezTo>
                  <a:cubicBezTo>
                    <a:pt x="119" y="112"/>
                    <a:pt x="119" y="112"/>
                    <a:pt x="119" y="113"/>
                  </a:cubicBezTo>
                  <a:cubicBezTo>
                    <a:pt x="116" y="119"/>
                    <a:pt x="111" y="122"/>
                    <a:pt x="105" y="124"/>
                  </a:cubicBezTo>
                  <a:cubicBezTo>
                    <a:pt x="102" y="125"/>
                    <a:pt x="98" y="125"/>
                    <a:pt x="95" y="125"/>
                  </a:cubicBezTo>
                  <a:cubicBezTo>
                    <a:pt x="93" y="124"/>
                    <a:pt x="92" y="124"/>
                    <a:pt x="90" y="124"/>
                  </a:cubicBezTo>
                  <a:cubicBezTo>
                    <a:pt x="87" y="123"/>
                    <a:pt x="85" y="122"/>
                    <a:pt x="82" y="121"/>
                  </a:cubicBezTo>
                  <a:cubicBezTo>
                    <a:pt x="79" y="119"/>
                    <a:pt x="76" y="116"/>
                    <a:pt x="74" y="112"/>
                  </a:cubicBezTo>
                  <a:cubicBezTo>
                    <a:pt x="73" y="109"/>
                    <a:pt x="72" y="107"/>
                    <a:pt x="71" y="104"/>
                  </a:cubicBezTo>
                  <a:cubicBezTo>
                    <a:pt x="71" y="104"/>
                    <a:pt x="71" y="104"/>
                    <a:pt x="71" y="103"/>
                  </a:cubicBezTo>
                  <a:cubicBezTo>
                    <a:pt x="71" y="104"/>
                    <a:pt x="71" y="104"/>
                    <a:pt x="71" y="104"/>
                  </a:cubicBezTo>
                  <a:cubicBezTo>
                    <a:pt x="69" y="108"/>
                    <a:pt x="66" y="111"/>
                    <a:pt x="63" y="114"/>
                  </a:cubicBezTo>
                  <a:cubicBezTo>
                    <a:pt x="62" y="114"/>
                    <a:pt x="62" y="115"/>
                    <a:pt x="61" y="115"/>
                  </a:cubicBezTo>
                  <a:cubicBezTo>
                    <a:pt x="58" y="120"/>
                    <a:pt x="53" y="122"/>
                    <a:pt x="48" y="122"/>
                  </a:cubicBezTo>
                  <a:cubicBezTo>
                    <a:pt x="47" y="122"/>
                    <a:pt x="46" y="123"/>
                    <a:pt x="45" y="123"/>
                  </a:cubicBezTo>
                  <a:cubicBezTo>
                    <a:pt x="43" y="123"/>
                    <a:pt x="41" y="123"/>
                    <a:pt x="39" y="123"/>
                  </a:cubicBezTo>
                  <a:cubicBezTo>
                    <a:pt x="35" y="123"/>
                    <a:pt x="32" y="122"/>
                    <a:pt x="28" y="122"/>
                  </a:cubicBezTo>
                  <a:cubicBezTo>
                    <a:pt x="27" y="122"/>
                    <a:pt x="26" y="122"/>
                    <a:pt x="24" y="122"/>
                  </a:cubicBezTo>
                  <a:cubicBezTo>
                    <a:pt x="23" y="122"/>
                    <a:pt x="22" y="122"/>
                    <a:pt x="21" y="121"/>
                  </a:cubicBezTo>
                  <a:cubicBezTo>
                    <a:pt x="18" y="120"/>
                    <a:pt x="15" y="119"/>
                    <a:pt x="12" y="117"/>
                  </a:cubicBezTo>
                  <a:cubicBezTo>
                    <a:pt x="8" y="115"/>
                    <a:pt x="6" y="112"/>
                    <a:pt x="4" y="107"/>
                  </a:cubicBezTo>
                  <a:cubicBezTo>
                    <a:pt x="4" y="107"/>
                    <a:pt x="3" y="106"/>
                    <a:pt x="3" y="106"/>
                  </a:cubicBezTo>
                  <a:cubicBezTo>
                    <a:pt x="1" y="102"/>
                    <a:pt x="0" y="98"/>
                    <a:pt x="0" y="94"/>
                  </a:cubicBezTo>
                  <a:cubicBezTo>
                    <a:pt x="0" y="90"/>
                    <a:pt x="2" y="85"/>
                    <a:pt x="4" y="82"/>
                  </a:cubicBezTo>
                  <a:cubicBezTo>
                    <a:pt x="4" y="81"/>
                    <a:pt x="5" y="81"/>
                    <a:pt x="5" y="80"/>
                  </a:cubicBezTo>
                  <a:cubicBezTo>
                    <a:pt x="7" y="76"/>
                    <a:pt x="10" y="73"/>
                    <a:pt x="14" y="71"/>
                  </a:cubicBezTo>
                  <a:cubicBezTo>
                    <a:pt x="17" y="68"/>
                    <a:pt x="20" y="67"/>
                    <a:pt x="24" y="67"/>
                  </a:cubicBezTo>
                  <a:cubicBezTo>
                    <a:pt x="24" y="67"/>
                    <a:pt x="24" y="66"/>
                    <a:pt x="25" y="66"/>
                  </a:cubicBezTo>
                  <a:cubicBezTo>
                    <a:pt x="25" y="66"/>
                    <a:pt x="25" y="65"/>
                    <a:pt x="25" y="64"/>
                  </a:cubicBezTo>
                  <a:cubicBezTo>
                    <a:pt x="25" y="63"/>
                    <a:pt x="25" y="63"/>
                    <a:pt x="25" y="62"/>
                  </a:cubicBezTo>
                  <a:cubicBezTo>
                    <a:pt x="25" y="61"/>
                    <a:pt x="25" y="60"/>
                    <a:pt x="25" y="59"/>
                  </a:cubicBezTo>
                  <a:cubicBezTo>
                    <a:pt x="25" y="58"/>
                    <a:pt x="26" y="56"/>
                    <a:pt x="27" y="55"/>
                  </a:cubicBezTo>
                  <a:cubicBezTo>
                    <a:pt x="29" y="53"/>
                    <a:pt x="32" y="51"/>
                    <a:pt x="35" y="50"/>
                  </a:cubicBezTo>
                  <a:cubicBezTo>
                    <a:pt x="37" y="50"/>
                    <a:pt x="38" y="49"/>
                    <a:pt x="40" y="49"/>
                  </a:cubicBezTo>
                  <a:cubicBezTo>
                    <a:pt x="40" y="49"/>
                    <a:pt x="40" y="49"/>
                    <a:pt x="41" y="49"/>
                  </a:cubicBezTo>
                  <a:cubicBezTo>
                    <a:pt x="41" y="49"/>
                    <a:pt x="40" y="48"/>
                    <a:pt x="40" y="48"/>
                  </a:cubicBezTo>
                  <a:cubicBezTo>
                    <a:pt x="39" y="43"/>
                    <a:pt x="40" y="39"/>
                    <a:pt x="42" y="34"/>
                  </a:cubicBezTo>
                  <a:cubicBezTo>
                    <a:pt x="43" y="33"/>
                    <a:pt x="43" y="32"/>
                    <a:pt x="44" y="31"/>
                  </a:cubicBezTo>
                  <a:cubicBezTo>
                    <a:pt x="48" y="26"/>
                    <a:pt x="53" y="23"/>
                    <a:pt x="59" y="24"/>
                  </a:cubicBezTo>
                  <a:cubicBezTo>
                    <a:pt x="61" y="24"/>
                    <a:pt x="63" y="24"/>
                    <a:pt x="65" y="25"/>
                  </a:cubicBezTo>
                  <a:cubicBezTo>
                    <a:pt x="67" y="25"/>
                    <a:pt x="68" y="26"/>
                    <a:pt x="69" y="26"/>
                  </a:cubicBezTo>
                  <a:cubicBezTo>
                    <a:pt x="69" y="27"/>
                    <a:pt x="69" y="27"/>
                    <a:pt x="70" y="27"/>
                  </a:cubicBezTo>
                  <a:close/>
                  <a:moveTo>
                    <a:pt x="75" y="102"/>
                  </a:moveTo>
                  <a:cubicBezTo>
                    <a:pt x="75" y="103"/>
                    <a:pt x="75" y="103"/>
                    <a:pt x="75" y="104"/>
                  </a:cubicBezTo>
                  <a:cubicBezTo>
                    <a:pt x="75" y="104"/>
                    <a:pt x="75" y="104"/>
                    <a:pt x="75" y="104"/>
                  </a:cubicBezTo>
                  <a:cubicBezTo>
                    <a:pt x="75" y="103"/>
                    <a:pt x="75" y="103"/>
                    <a:pt x="75" y="103"/>
                  </a:cubicBezTo>
                  <a:cubicBezTo>
                    <a:pt x="75" y="102"/>
                    <a:pt x="75" y="101"/>
                    <a:pt x="74" y="100"/>
                  </a:cubicBezTo>
                  <a:cubicBezTo>
                    <a:pt x="74" y="101"/>
                    <a:pt x="75" y="102"/>
                    <a:pt x="75" y="102"/>
                  </a:cubicBezTo>
                  <a:cubicBezTo>
                    <a:pt x="75" y="102"/>
                    <a:pt x="75" y="102"/>
                    <a:pt x="75" y="102"/>
                  </a:cubicBezTo>
                  <a:close/>
                  <a:moveTo>
                    <a:pt x="135" y="112"/>
                  </a:moveTo>
                  <a:cubicBezTo>
                    <a:pt x="135" y="112"/>
                    <a:pt x="136" y="112"/>
                    <a:pt x="136" y="112"/>
                  </a:cubicBezTo>
                  <a:cubicBezTo>
                    <a:pt x="136" y="112"/>
                    <a:pt x="136" y="112"/>
                    <a:pt x="136" y="112"/>
                  </a:cubicBezTo>
                  <a:cubicBezTo>
                    <a:pt x="136" y="112"/>
                    <a:pt x="135" y="112"/>
                    <a:pt x="135" y="112"/>
                  </a:cubicBezTo>
                  <a:cubicBezTo>
                    <a:pt x="135" y="112"/>
                    <a:pt x="135" y="112"/>
                    <a:pt x="134" y="112"/>
                  </a:cubicBezTo>
                  <a:cubicBezTo>
                    <a:pt x="132" y="111"/>
                    <a:pt x="129" y="110"/>
                    <a:pt x="127" y="109"/>
                  </a:cubicBezTo>
                  <a:cubicBezTo>
                    <a:pt x="127" y="109"/>
                    <a:pt x="127" y="109"/>
                    <a:pt x="127" y="109"/>
                  </a:cubicBezTo>
                  <a:cubicBezTo>
                    <a:pt x="128" y="110"/>
                    <a:pt x="129" y="111"/>
                    <a:pt x="131" y="112"/>
                  </a:cubicBezTo>
                  <a:cubicBezTo>
                    <a:pt x="133" y="112"/>
                    <a:pt x="134" y="112"/>
                    <a:pt x="135" y="112"/>
                  </a:cubicBezTo>
                  <a:close/>
                  <a:moveTo>
                    <a:pt x="104" y="16"/>
                  </a:moveTo>
                  <a:cubicBezTo>
                    <a:pt x="104" y="16"/>
                    <a:pt x="104" y="16"/>
                    <a:pt x="104" y="17"/>
                  </a:cubicBezTo>
                  <a:cubicBezTo>
                    <a:pt x="103" y="18"/>
                    <a:pt x="102" y="19"/>
                    <a:pt x="101" y="20"/>
                  </a:cubicBezTo>
                  <a:cubicBezTo>
                    <a:pt x="101" y="20"/>
                    <a:pt x="101" y="21"/>
                    <a:pt x="101" y="21"/>
                  </a:cubicBezTo>
                  <a:cubicBezTo>
                    <a:pt x="100" y="22"/>
                    <a:pt x="100" y="23"/>
                    <a:pt x="100" y="24"/>
                  </a:cubicBezTo>
                  <a:cubicBezTo>
                    <a:pt x="100" y="25"/>
                    <a:pt x="99" y="25"/>
                    <a:pt x="99" y="25"/>
                  </a:cubicBezTo>
                  <a:cubicBezTo>
                    <a:pt x="99" y="26"/>
                    <a:pt x="98" y="26"/>
                    <a:pt x="98" y="25"/>
                  </a:cubicBezTo>
                  <a:cubicBezTo>
                    <a:pt x="97" y="25"/>
                    <a:pt x="97" y="25"/>
                    <a:pt x="97" y="25"/>
                  </a:cubicBezTo>
                  <a:cubicBezTo>
                    <a:pt x="97" y="24"/>
                    <a:pt x="96" y="24"/>
                    <a:pt x="96" y="24"/>
                  </a:cubicBezTo>
                  <a:cubicBezTo>
                    <a:pt x="95" y="23"/>
                    <a:pt x="95" y="22"/>
                    <a:pt x="96" y="22"/>
                  </a:cubicBezTo>
                  <a:cubicBezTo>
                    <a:pt x="97" y="20"/>
                    <a:pt x="97" y="19"/>
                    <a:pt x="96" y="18"/>
                  </a:cubicBezTo>
                  <a:cubicBezTo>
                    <a:pt x="96" y="17"/>
                    <a:pt x="95" y="17"/>
                    <a:pt x="95" y="16"/>
                  </a:cubicBezTo>
                  <a:cubicBezTo>
                    <a:pt x="94" y="15"/>
                    <a:pt x="93" y="14"/>
                    <a:pt x="92" y="13"/>
                  </a:cubicBezTo>
                  <a:cubicBezTo>
                    <a:pt x="91" y="12"/>
                    <a:pt x="90" y="11"/>
                    <a:pt x="89" y="10"/>
                  </a:cubicBezTo>
                  <a:cubicBezTo>
                    <a:pt x="88" y="10"/>
                    <a:pt x="88" y="10"/>
                    <a:pt x="87" y="10"/>
                  </a:cubicBezTo>
                  <a:cubicBezTo>
                    <a:pt x="86" y="10"/>
                    <a:pt x="85" y="10"/>
                    <a:pt x="84" y="11"/>
                  </a:cubicBezTo>
                  <a:cubicBezTo>
                    <a:pt x="81" y="13"/>
                    <a:pt x="78" y="16"/>
                    <a:pt x="76" y="20"/>
                  </a:cubicBezTo>
                  <a:cubicBezTo>
                    <a:pt x="76" y="20"/>
                    <a:pt x="76" y="21"/>
                    <a:pt x="76" y="21"/>
                  </a:cubicBezTo>
                  <a:cubicBezTo>
                    <a:pt x="76" y="24"/>
                    <a:pt x="76" y="26"/>
                    <a:pt x="77" y="29"/>
                  </a:cubicBezTo>
                  <a:cubicBezTo>
                    <a:pt x="77" y="31"/>
                    <a:pt x="77" y="33"/>
                    <a:pt x="78" y="35"/>
                  </a:cubicBezTo>
                  <a:cubicBezTo>
                    <a:pt x="78" y="36"/>
                    <a:pt x="78" y="38"/>
                    <a:pt x="77" y="40"/>
                  </a:cubicBezTo>
                  <a:cubicBezTo>
                    <a:pt x="77" y="41"/>
                    <a:pt x="77" y="41"/>
                    <a:pt x="77" y="42"/>
                  </a:cubicBezTo>
                  <a:cubicBezTo>
                    <a:pt x="77" y="42"/>
                    <a:pt x="76" y="43"/>
                    <a:pt x="76" y="43"/>
                  </a:cubicBezTo>
                  <a:cubicBezTo>
                    <a:pt x="75" y="43"/>
                    <a:pt x="74" y="43"/>
                    <a:pt x="73" y="42"/>
                  </a:cubicBezTo>
                  <a:cubicBezTo>
                    <a:pt x="71" y="40"/>
                    <a:pt x="70" y="39"/>
                    <a:pt x="69" y="37"/>
                  </a:cubicBezTo>
                  <a:cubicBezTo>
                    <a:pt x="69" y="36"/>
                    <a:pt x="68" y="35"/>
                    <a:pt x="67" y="34"/>
                  </a:cubicBezTo>
                  <a:cubicBezTo>
                    <a:pt x="65" y="32"/>
                    <a:pt x="63" y="30"/>
                    <a:pt x="60" y="30"/>
                  </a:cubicBezTo>
                  <a:cubicBezTo>
                    <a:pt x="57" y="30"/>
                    <a:pt x="54" y="31"/>
                    <a:pt x="51" y="32"/>
                  </a:cubicBezTo>
                  <a:cubicBezTo>
                    <a:pt x="49" y="33"/>
                    <a:pt x="48" y="34"/>
                    <a:pt x="48" y="36"/>
                  </a:cubicBezTo>
                  <a:cubicBezTo>
                    <a:pt x="48" y="38"/>
                    <a:pt x="47" y="38"/>
                    <a:pt x="46" y="38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5" y="38"/>
                    <a:pt x="44" y="38"/>
                    <a:pt x="44" y="39"/>
                  </a:cubicBezTo>
                  <a:cubicBezTo>
                    <a:pt x="44" y="40"/>
                    <a:pt x="44" y="42"/>
                    <a:pt x="44" y="44"/>
                  </a:cubicBezTo>
                  <a:cubicBezTo>
                    <a:pt x="45" y="46"/>
                    <a:pt x="45" y="48"/>
                    <a:pt x="46" y="50"/>
                  </a:cubicBezTo>
                  <a:cubicBezTo>
                    <a:pt x="46" y="51"/>
                    <a:pt x="46" y="51"/>
                    <a:pt x="47" y="52"/>
                  </a:cubicBezTo>
                  <a:cubicBezTo>
                    <a:pt x="47" y="53"/>
                    <a:pt x="48" y="53"/>
                    <a:pt x="48" y="53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50" y="55"/>
                    <a:pt x="49" y="56"/>
                    <a:pt x="48" y="56"/>
                  </a:cubicBezTo>
                  <a:cubicBezTo>
                    <a:pt x="47" y="56"/>
                    <a:pt x="47" y="56"/>
                    <a:pt x="47" y="56"/>
                  </a:cubicBezTo>
                  <a:cubicBezTo>
                    <a:pt x="46" y="56"/>
                    <a:pt x="46" y="55"/>
                    <a:pt x="46" y="55"/>
                  </a:cubicBezTo>
                  <a:cubicBezTo>
                    <a:pt x="45" y="55"/>
                    <a:pt x="45" y="55"/>
                    <a:pt x="44" y="54"/>
                  </a:cubicBezTo>
                  <a:cubicBezTo>
                    <a:pt x="42" y="54"/>
                    <a:pt x="39" y="54"/>
                    <a:pt x="37" y="54"/>
                  </a:cubicBezTo>
                  <a:cubicBezTo>
                    <a:pt x="36" y="54"/>
                    <a:pt x="34" y="54"/>
                    <a:pt x="33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0" y="57"/>
                    <a:pt x="29" y="59"/>
                    <a:pt x="29" y="61"/>
                  </a:cubicBezTo>
                  <a:cubicBezTo>
                    <a:pt x="29" y="62"/>
                    <a:pt x="29" y="63"/>
                    <a:pt x="29" y="64"/>
                  </a:cubicBezTo>
                  <a:cubicBezTo>
                    <a:pt x="29" y="65"/>
                    <a:pt x="30" y="66"/>
                    <a:pt x="31" y="67"/>
                  </a:cubicBezTo>
                  <a:cubicBezTo>
                    <a:pt x="31" y="67"/>
                    <a:pt x="31" y="67"/>
                    <a:pt x="32" y="67"/>
                  </a:cubicBezTo>
                  <a:cubicBezTo>
                    <a:pt x="33" y="68"/>
                    <a:pt x="34" y="68"/>
                    <a:pt x="34" y="69"/>
                  </a:cubicBezTo>
                  <a:cubicBezTo>
                    <a:pt x="35" y="70"/>
                    <a:pt x="35" y="71"/>
                    <a:pt x="36" y="71"/>
                  </a:cubicBezTo>
                  <a:cubicBezTo>
                    <a:pt x="36" y="71"/>
                    <a:pt x="36" y="71"/>
                    <a:pt x="36" y="71"/>
                  </a:cubicBezTo>
                  <a:cubicBezTo>
                    <a:pt x="37" y="71"/>
                    <a:pt x="38" y="71"/>
                    <a:pt x="38" y="72"/>
                  </a:cubicBezTo>
                  <a:cubicBezTo>
                    <a:pt x="39" y="73"/>
                    <a:pt x="39" y="74"/>
                    <a:pt x="38" y="75"/>
                  </a:cubicBezTo>
                  <a:cubicBezTo>
                    <a:pt x="38" y="75"/>
                    <a:pt x="38" y="75"/>
                    <a:pt x="37" y="75"/>
                  </a:cubicBezTo>
                  <a:cubicBezTo>
                    <a:pt x="36" y="76"/>
                    <a:pt x="35" y="76"/>
                    <a:pt x="35" y="75"/>
                  </a:cubicBezTo>
                  <a:cubicBezTo>
                    <a:pt x="34" y="75"/>
                    <a:pt x="34" y="75"/>
                    <a:pt x="33" y="75"/>
                  </a:cubicBezTo>
                  <a:cubicBezTo>
                    <a:pt x="32" y="75"/>
                    <a:pt x="31" y="75"/>
                    <a:pt x="30" y="75"/>
                  </a:cubicBezTo>
                  <a:cubicBezTo>
                    <a:pt x="28" y="75"/>
                    <a:pt x="26" y="75"/>
                    <a:pt x="24" y="75"/>
                  </a:cubicBezTo>
                  <a:cubicBezTo>
                    <a:pt x="23" y="75"/>
                    <a:pt x="22" y="75"/>
                    <a:pt x="21" y="76"/>
                  </a:cubicBezTo>
                  <a:cubicBezTo>
                    <a:pt x="19" y="77"/>
                    <a:pt x="18" y="76"/>
                    <a:pt x="17" y="75"/>
                  </a:cubicBezTo>
                  <a:cubicBezTo>
                    <a:pt x="17" y="75"/>
                    <a:pt x="17" y="75"/>
                    <a:pt x="17" y="75"/>
                  </a:cubicBezTo>
                  <a:cubicBezTo>
                    <a:pt x="16" y="75"/>
                    <a:pt x="14" y="76"/>
                    <a:pt x="13" y="77"/>
                  </a:cubicBezTo>
                  <a:cubicBezTo>
                    <a:pt x="11" y="79"/>
                    <a:pt x="9" y="81"/>
                    <a:pt x="7" y="83"/>
                  </a:cubicBezTo>
                  <a:cubicBezTo>
                    <a:pt x="7" y="83"/>
                    <a:pt x="7" y="84"/>
                    <a:pt x="6" y="84"/>
                  </a:cubicBezTo>
                  <a:cubicBezTo>
                    <a:pt x="6" y="87"/>
                    <a:pt x="5" y="90"/>
                    <a:pt x="6" y="93"/>
                  </a:cubicBezTo>
                  <a:cubicBezTo>
                    <a:pt x="6" y="97"/>
                    <a:pt x="8" y="101"/>
                    <a:pt x="10" y="104"/>
                  </a:cubicBezTo>
                  <a:cubicBezTo>
                    <a:pt x="14" y="109"/>
                    <a:pt x="19" y="113"/>
                    <a:pt x="25" y="115"/>
                  </a:cubicBezTo>
                  <a:cubicBezTo>
                    <a:pt x="28" y="116"/>
                    <a:pt x="31" y="117"/>
                    <a:pt x="35" y="117"/>
                  </a:cubicBezTo>
                  <a:cubicBezTo>
                    <a:pt x="38" y="117"/>
                    <a:pt x="42" y="116"/>
                    <a:pt x="46" y="116"/>
                  </a:cubicBezTo>
                  <a:cubicBezTo>
                    <a:pt x="49" y="115"/>
                    <a:pt x="51" y="114"/>
                    <a:pt x="53" y="113"/>
                  </a:cubicBezTo>
                  <a:cubicBezTo>
                    <a:pt x="55" y="111"/>
                    <a:pt x="58" y="110"/>
                    <a:pt x="59" y="108"/>
                  </a:cubicBezTo>
                  <a:cubicBezTo>
                    <a:pt x="62" y="106"/>
                    <a:pt x="64" y="104"/>
                    <a:pt x="66" y="102"/>
                  </a:cubicBezTo>
                  <a:cubicBezTo>
                    <a:pt x="67" y="102"/>
                    <a:pt x="67" y="101"/>
                    <a:pt x="67" y="101"/>
                  </a:cubicBezTo>
                  <a:cubicBezTo>
                    <a:pt x="67" y="100"/>
                    <a:pt x="68" y="100"/>
                    <a:pt x="68" y="100"/>
                  </a:cubicBezTo>
                  <a:cubicBezTo>
                    <a:pt x="69" y="100"/>
                    <a:pt x="69" y="100"/>
                    <a:pt x="69" y="100"/>
                  </a:cubicBezTo>
                  <a:cubicBezTo>
                    <a:pt x="69" y="99"/>
                    <a:pt x="70" y="99"/>
                    <a:pt x="70" y="98"/>
                  </a:cubicBezTo>
                  <a:cubicBezTo>
                    <a:pt x="71" y="97"/>
                    <a:pt x="72" y="97"/>
                    <a:pt x="73" y="97"/>
                  </a:cubicBezTo>
                  <a:cubicBezTo>
                    <a:pt x="74" y="97"/>
                    <a:pt x="75" y="97"/>
                    <a:pt x="76" y="99"/>
                  </a:cubicBezTo>
                  <a:cubicBezTo>
                    <a:pt x="76" y="99"/>
                    <a:pt x="76" y="100"/>
                    <a:pt x="77" y="101"/>
                  </a:cubicBezTo>
                  <a:cubicBezTo>
                    <a:pt x="77" y="103"/>
                    <a:pt x="78" y="105"/>
                    <a:pt x="79" y="107"/>
                  </a:cubicBezTo>
                  <a:cubicBezTo>
                    <a:pt x="81" y="112"/>
                    <a:pt x="84" y="116"/>
                    <a:pt x="89" y="118"/>
                  </a:cubicBezTo>
                  <a:cubicBezTo>
                    <a:pt x="90" y="119"/>
                    <a:pt x="91" y="119"/>
                    <a:pt x="92" y="119"/>
                  </a:cubicBezTo>
                  <a:cubicBezTo>
                    <a:pt x="96" y="120"/>
                    <a:pt x="100" y="120"/>
                    <a:pt x="105" y="119"/>
                  </a:cubicBezTo>
                  <a:cubicBezTo>
                    <a:pt x="108" y="118"/>
                    <a:pt x="110" y="117"/>
                    <a:pt x="113" y="114"/>
                  </a:cubicBezTo>
                  <a:cubicBezTo>
                    <a:pt x="114" y="112"/>
                    <a:pt x="116" y="111"/>
                    <a:pt x="117" y="109"/>
                  </a:cubicBezTo>
                  <a:cubicBezTo>
                    <a:pt x="118" y="106"/>
                    <a:pt x="118" y="106"/>
                    <a:pt x="118" y="104"/>
                  </a:cubicBezTo>
                  <a:cubicBezTo>
                    <a:pt x="118" y="103"/>
                    <a:pt x="118" y="103"/>
                    <a:pt x="118" y="102"/>
                  </a:cubicBezTo>
                  <a:cubicBezTo>
                    <a:pt x="117" y="101"/>
                    <a:pt x="118" y="100"/>
                    <a:pt x="118" y="100"/>
                  </a:cubicBezTo>
                  <a:cubicBezTo>
                    <a:pt x="119" y="99"/>
                    <a:pt x="120" y="99"/>
                    <a:pt x="120" y="100"/>
                  </a:cubicBezTo>
                  <a:cubicBezTo>
                    <a:pt x="120" y="100"/>
                    <a:pt x="121" y="100"/>
                    <a:pt x="121" y="101"/>
                  </a:cubicBezTo>
                  <a:cubicBezTo>
                    <a:pt x="122" y="101"/>
                    <a:pt x="124" y="102"/>
                    <a:pt x="125" y="103"/>
                  </a:cubicBezTo>
                  <a:cubicBezTo>
                    <a:pt x="131" y="107"/>
                    <a:pt x="138" y="109"/>
                    <a:pt x="145" y="110"/>
                  </a:cubicBezTo>
                  <a:cubicBezTo>
                    <a:pt x="146" y="110"/>
                    <a:pt x="147" y="110"/>
                    <a:pt x="148" y="109"/>
                  </a:cubicBezTo>
                  <a:cubicBezTo>
                    <a:pt x="150" y="109"/>
                    <a:pt x="152" y="108"/>
                    <a:pt x="154" y="107"/>
                  </a:cubicBezTo>
                  <a:cubicBezTo>
                    <a:pt x="155" y="107"/>
                    <a:pt x="156" y="106"/>
                    <a:pt x="156" y="106"/>
                  </a:cubicBezTo>
                  <a:cubicBezTo>
                    <a:pt x="163" y="101"/>
                    <a:pt x="168" y="94"/>
                    <a:pt x="171" y="86"/>
                  </a:cubicBezTo>
                  <a:cubicBezTo>
                    <a:pt x="173" y="79"/>
                    <a:pt x="175" y="72"/>
                    <a:pt x="175" y="65"/>
                  </a:cubicBezTo>
                  <a:cubicBezTo>
                    <a:pt x="175" y="62"/>
                    <a:pt x="174" y="59"/>
                    <a:pt x="173" y="56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72" y="53"/>
                    <a:pt x="171" y="52"/>
                    <a:pt x="170" y="50"/>
                  </a:cubicBezTo>
                  <a:cubicBezTo>
                    <a:pt x="166" y="47"/>
                    <a:pt x="163" y="44"/>
                    <a:pt x="159" y="42"/>
                  </a:cubicBezTo>
                  <a:cubicBezTo>
                    <a:pt x="157" y="41"/>
                    <a:pt x="155" y="40"/>
                    <a:pt x="153" y="40"/>
                  </a:cubicBezTo>
                  <a:cubicBezTo>
                    <a:pt x="153" y="40"/>
                    <a:pt x="153" y="40"/>
                    <a:pt x="152" y="40"/>
                  </a:cubicBezTo>
                  <a:cubicBezTo>
                    <a:pt x="150" y="40"/>
                    <a:pt x="148" y="40"/>
                    <a:pt x="146" y="40"/>
                  </a:cubicBezTo>
                  <a:cubicBezTo>
                    <a:pt x="146" y="40"/>
                    <a:pt x="145" y="41"/>
                    <a:pt x="145" y="41"/>
                  </a:cubicBezTo>
                  <a:cubicBezTo>
                    <a:pt x="145" y="41"/>
                    <a:pt x="145" y="42"/>
                    <a:pt x="145" y="42"/>
                  </a:cubicBezTo>
                  <a:cubicBezTo>
                    <a:pt x="144" y="43"/>
                    <a:pt x="143" y="43"/>
                    <a:pt x="143" y="42"/>
                  </a:cubicBezTo>
                  <a:cubicBezTo>
                    <a:pt x="143" y="41"/>
                    <a:pt x="142" y="41"/>
                    <a:pt x="142" y="41"/>
                  </a:cubicBezTo>
                  <a:cubicBezTo>
                    <a:pt x="142" y="41"/>
                    <a:pt x="142" y="41"/>
                    <a:pt x="142" y="42"/>
                  </a:cubicBezTo>
                  <a:cubicBezTo>
                    <a:pt x="142" y="42"/>
                    <a:pt x="142" y="43"/>
                    <a:pt x="141" y="43"/>
                  </a:cubicBezTo>
                  <a:cubicBezTo>
                    <a:pt x="141" y="44"/>
                    <a:pt x="140" y="44"/>
                    <a:pt x="140" y="44"/>
                  </a:cubicBezTo>
                  <a:cubicBezTo>
                    <a:pt x="139" y="44"/>
                    <a:pt x="138" y="43"/>
                    <a:pt x="138" y="42"/>
                  </a:cubicBezTo>
                  <a:cubicBezTo>
                    <a:pt x="138" y="42"/>
                    <a:pt x="138" y="41"/>
                    <a:pt x="138" y="41"/>
                  </a:cubicBezTo>
                  <a:cubicBezTo>
                    <a:pt x="139" y="40"/>
                    <a:pt x="140" y="40"/>
                    <a:pt x="140" y="39"/>
                  </a:cubicBezTo>
                  <a:cubicBezTo>
                    <a:pt x="140" y="38"/>
                    <a:pt x="140" y="38"/>
                    <a:pt x="140" y="37"/>
                  </a:cubicBezTo>
                  <a:cubicBezTo>
                    <a:pt x="140" y="37"/>
                    <a:pt x="140" y="36"/>
                    <a:pt x="140" y="35"/>
                  </a:cubicBezTo>
                  <a:cubicBezTo>
                    <a:pt x="141" y="32"/>
                    <a:pt x="141" y="28"/>
                    <a:pt x="141" y="25"/>
                  </a:cubicBezTo>
                  <a:cubicBezTo>
                    <a:pt x="141" y="23"/>
                    <a:pt x="141" y="21"/>
                    <a:pt x="140" y="19"/>
                  </a:cubicBezTo>
                  <a:cubicBezTo>
                    <a:pt x="138" y="14"/>
                    <a:pt x="134" y="10"/>
                    <a:pt x="129" y="8"/>
                  </a:cubicBezTo>
                  <a:cubicBezTo>
                    <a:pt x="126" y="6"/>
                    <a:pt x="123" y="6"/>
                    <a:pt x="119" y="6"/>
                  </a:cubicBezTo>
                  <a:cubicBezTo>
                    <a:pt x="118" y="5"/>
                    <a:pt x="117" y="6"/>
                    <a:pt x="116" y="7"/>
                  </a:cubicBezTo>
                  <a:cubicBezTo>
                    <a:pt x="113" y="9"/>
                    <a:pt x="110" y="12"/>
                    <a:pt x="107" y="15"/>
                  </a:cubicBezTo>
                  <a:cubicBezTo>
                    <a:pt x="106" y="17"/>
                    <a:pt x="105" y="17"/>
                    <a:pt x="104" y="16"/>
                  </a:cubicBezTo>
                  <a:close/>
                  <a:moveTo>
                    <a:pt x="49" y="31"/>
                  </a:moveTo>
                  <a:cubicBezTo>
                    <a:pt x="50" y="31"/>
                    <a:pt x="50" y="31"/>
                    <a:pt x="50" y="31"/>
                  </a:cubicBezTo>
                  <a:cubicBezTo>
                    <a:pt x="50" y="31"/>
                    <a:pt x="50" y="31"/>
                    <a:pt x="50" y="31"/>
                  </a:cubicBezTo>
                  <a:cubicBezTo>
                    <a:pt x="53" y="29"/>
                    <a:pt x="56" y="29"/>
                    <a:pt x="59" y="28"/>
                  </a:cubicBezTo>
                  <a:cubicBezTo>
                    <a:pt x="61" y="28"/>
                    <a:pt x="63" y="29"/>
                    <a:pt x="64" y="29"/>
                  </a:cubicBezTo>
                  <a:cubicBezTo>
                    <a:pt x="66" y="30"/>
                    <a:pt x="68" y="32"/>
                    <a:pt x="69" y="34"/>
                  </a:cubicBezTo>
                  <a:cubicBezTo>
                    <a:pt x="70" y="34"/>
                    <a:pt x="70" y="34"/>
                    <a:pt x="70" y="35"/>
                  </a:cubicBezTo>
                  <a:cubicBezTo>
                    <a:pt x="70" y="33"/>
                    <a:pt x="70" y="32"/>
                    <a:pt x="69" y="31"/>
                  </a:cubicBezTo>
                  <a:cubicBezTo>
                    <a:pt x="68" y="31"/>
                    <a:pt x="68" y="30"/>
                    <a:pt x="67" y="30"/>
                  </a:cubicBezTo>
                  <a:cubicBezTo>
                    <a:pt x="65" y="28"/>
                    <a:pt x="62" y="28"/>
                    <a:pt x="59" y="27"/>
                  </a:cubicBezTo>
                  <a:cubicBezTo>
                    <a:pt x="58" y="27"/>
                    <a:pt x="57" y="27"/>
                    <a:pt x="56" y="27"/>
                  </a:cubicBezTo>
                  <a:cubicBezTo>
                    <a:pt x="54" y="28"/>
                    <a:pt x="52" y="29"/>
                    <a:pt x="50" y="30"/>
                  </a:cubicBezTo>
                  <a:cubicBezTo>
                    <a:pt x="50" y="30"/>
                    <a:pt x="50" y="30"/>
                    <a:pt x="49" y="31"/>
                  </a:cubicBezTo>
                  <a:close/>
                  <a:moveTo>
                    <a:pt x="93" y="122"/>
                  </a:moveTo>
                  <a:cubicBezTo>
                    <a:pt x="90" y="122"/>
                    <a:pt x="88" y="120"/>
                    <a:pt x="85" y="119"/>
                  </a:cubicBezTo>
                  <a:cubicBezTo>
                    <a:pt x="82" y="117"/>
                    <a:pt x="79" y="115"/>
                    <a:pt x="76" y="112"/>
                  </a:cubicBezTo>
                  <a:cubicBezTo>
                    <a:pt x="76" y="111"/>
                    <a:pt x="76" y="111"/>
                    <a:pt x="76" y="111"/>
                  </a:cubicBezTo>
                  <a:cubicBezTo>
                    <a:pt x="77" y="116"/>
                    <a:pt x="86" y="122"/>
                    <a:pt x="93" y="122"/>
                  </a:cubicBezTo>
                  <a:close/>
                  <a:moveTo>
                    <a:pt x="176" y="71"/>
                  </a:moveTo>
                  <a:cubicBezTo>
                    <a:pt x="176" y="71"/>
                    <a:pt x="176" y="72"/>
                    <a:pt x="176" y="73"/>
                  </a:cubicBezTo>
                  <a:cubicBezTo>
                    <a:pt x="176" y="73"/>
                    <a:pt x="176" y="74"/>
                    <a:pt x="176" y="75"/>
                  </a:cubicBezTo>
                  <a:cubicBezTo>
                    <a:pt x="176" y="76"/>
                    <a:pt x="175" y="76"/>
                    <a:pt x="175" y="77"/>
                  </a:cubicBezTo>
                  <a:cubicBezTo>
                    <a:pt x="175" y="78"/>
                    <a:pt x="175" y="79"/>
                    <a:pt x="175" y="79"/>
                  </a:cubicBezTo>
                  <a:cubicBezTo>
                    <a:pt x="175" y="80"/>
                    <a:pt x="174" y="81"/>
                    <a:pt x="174" y="82"/>
                  </a:cubicBezTo>
                  <a:cubicBezTo>
                    <a:pt x="174" y="82"/>
                    <a:pt x="174" y="83"/>
                    <a:pt x="174" y="84"/>
                  </a:cubicBezTo>
                  <a:cubicBezTo>
                    <a:pt x="173" y="84"/>
                    <a:pt x="173" y="85"/>
                    <a:pt x="173" y="86"/>
                  </a:cubicBezTo>
                  <a:cubicBezTo>
                    <a:pt x="173" y="86"/>
                    <a:pt x="172" y="87"/>
                    <a:pt x="172" y="88"/>
                  </a:cubicBezTo>
                  <a:cubicBezTo>
                    <a:pt x="172" y="89"/>
                    <a:pt x="172" y="89"/>
                    <a:pt x="171" y="90"/>
                  </a:cubicBezTo>
                  <a:cubicBezTo>
                    <a:pt x="171" y="91"/>
                    <a:pt x="171" y="91"/>
                    <a:pt x="170" y="92"/>
                  </a:cubicBezTo>
                  <a:cubicBezTo>
                    <a:pt x="170" y="93"/>
                    <a:pt x="170" y="93"/>
                    <a:pt x="169" y="94"/>
                  </a:cubicBezTo>
                  <a:cubicBezTo>
                    <a:pt x="169" y="95"/>
                    <a:pt x="168" y="95"/>
                    <a:pt x="168" y="96"/>
                  </a:cubicBezTo>
                  <a:cubicBezTo>
                    <a:pt x="168" y="97"/>
                    <a:pt x="167" y="97"/>
                    <a:pt x="167" y="98"/>
                  </a:cubicBezTo>
                  <a:cubicBezTo>
                    <a:pt x="166" y="98"/>
                    <a:pt x="166" y="99"/>
                    <a:pt x="166" y="100"/>
                  </a:cubicBezTo>
                  <a:cubicBezTo>
                    <a:pt x="167" y="99"/>
                    <a:pt x="168" y="98"/>
                    <a:pt x="168" y="96"/>
                  </a:cubicBezTo>
                  <a:cubicBezTo>
                    <a:pt x="172" y="90"/>
                    <a:pt x="175" y="84"/>
                    <a:pt x="176" y="76"/>
                  </a:cubicBezTo>
                  <a:cubicBezTo>
                    <a:pt x="176" y="74"/>
                    <a:pt x="177" y="72"/>
                    <a:pt x="176" y="71"/>
                  </a:cubicBezTo>
                  <a:close/>
                  <a:moveTo>
                    <a:pt x="144" y="35"/>
                  </a:moveTo>
                  <a:cubicBezTo>
                    <a:pt x="145" y="35"/>
                    <a:pt x="145" y="35"/>
                    <a:pt x="145" y="35"/>
                  </a:cubicBezTo>
                  <a:cubicBezTo>
                    <a:pt x="145" y="35"/>
                    <a:pt x="145" y="34"/>
                    <a:pt x="145" y="34"/>
                  </a:cubicBezTo>
                  <a:cubicBezTo>
                    <a:pt x="146" y="32"/>
                    <a:pt x="146" y="30"/>
                    <a:pt x="146" y="28"/>
                  </a:cubicBezTo>
                  <a:cubicBezTo>
                    <a:pt x="146" y="26"/>
                    <a:pt x="146" y="24"/>
                    <a:pt x="146" y="22"/>
                  </a:cubicBezTo>
                  <a:cubicBezTo>
                    <a:pt x="145" y="20"/>
                    <a:pt x="145" y="18"/>
                    <a:pt x="144" y="16"/>
                  </a:cubicBezTo>
                  <a:cubicBezTo>
                    <a:pt x="144" y="16"/>
                    <a:pt x="144" y="16"/>
                    <a:pt x="144" y="15"/>
                  </a:cubicBezTo>
                  <a:cubicBezTo>
                    <a:pt x="144" y="15"/>
                    <a:pt x="143" y="15"/>
                    <a:pt x="143" y="15"/>
                  </a:cubicBezTo>
                  <a:cubicBezTo>
                    <a:pt x="144" y="18"/>
                    <a:pt x="145" y="21"/>
                    <a:pt x="145" y="24"/>
                  </a:cubicBezTo>
                  <a:cubicBezTo>
                    <a:pt x="145" y="27"/>
                    <a:pt x="146" y="30"/>
                    <a:pt x="145" y="33"/>
                  </a:cubicBezTo>
                  <a:cubicBezTo>
                    <a:pt x="145" y="34"/>
                    <a:pt x="145" y="34"/>
                    <a:pt x="144" y="35"/>
                  </a:cubicBezTo>
                  <a:close/>
                  <a:moveTo>
                    <a:pt x="13" y="115"/>
                  </a:moveTo>
                  <a:cubicBezTo>
                    <a:pt x="15" y="117"/>
                    <a:pt x="21" y="120"/>
                    <a:pt x="23" y="119"/>
                  </a:cubicBezTo>
                  <a:cubicBezTo>
                    <a:pt x="20" y="118"/>
                    <a:pt x="16" y="116"/>
                    <a:pt x="13" y="115"/>
                  </a:cubicBezTo>
                  <a:close/>
                  <a:moveTo>
                    <a:pt x="127" y="106"/>
                  </a:moveTo>
                  <a:cubicBezTo>
                    <a:pt x="130" y="109"/>
                    <a:pt x="134" y="110"/>
                    <a:pt x="138" y="111"/>
                  </a:cubicBezTo>
                  <a:cubicBezTo>
                    <a:pt x="134" y="110"/>
                    <a:pt x="130" y="108"/>
                    <a:pt x="127" y="106"/>
                  </a:cubicBezTo>
                  <a:close/>
                  <a:moveTo>
                    <a:pt x="159" y="40"/>
                  </a:moveTo>
                  <a:cubicBezTo>
                    <a:pt x="159" y="40"/>
                    <a:pt x="159" y="40"/>
                    <a:pt x="159" y="40"/>
                  </a:cubicBezTo>
                  <a:cubicBezTo>
                    <a:pt x="162" y="41"/>
                    <a:pt x="165" y="43"/>
                    <a:pt x="168" y="46"/>
                  </a:cubicBezTo>
                  <a:cubicBezTo>
                    <a:pt x="165" y="43"/>
                    <a:pt x="163" y="41"/>
                    <a:pt x="160" y="40"/>
                  </a:cubicBezTo>
                  <a:cubicBezTo>
                    <a:pt x="160" y="40"/>
                    <a:pt x="159" y="40"/>
                    <a:pt x="159" y="40"/>
                  </a:cubicBezTo>
                  <a:close/>
                  <a:moveTo>
                    <a:pt x="102" y="121"/>
                  </a:moveTo>
                  <a:cubicBezTo>
                    <a:pt x="103" y="122"/>
                    <a:pt x="105" y="121"/>
                    <a:pt x="106" y="121"/>
                  </a:cubicBezTo>
                  <a:cubicBezTo>
                    <a:pt x="105" y="121"/>
                    <a:pt x="103" y="121"/>
                    <a:pt x="102" y="121"/>
                  </a:cubicBezTo>
                  <a:close/>
                  <a:moveTo>
                    <a:pt x="19" y="115"/>
                  </a:moveTo>
                  <a:cubicBezTo>
                    <a:pt x="20" y="116"/>
                    <a:pt x="21" y="116"/>
                    <a:pt x="22" y="116"/>
                  </a:cubicBezTo>
                  <a:cubicBezTo>
                    <a:pt x="21" y="116"/>
                    <a:pt x="20" y="116"/>
                    <a:pt x="19" y="115"/>
                  </a:cubicBezTo>
                  <a:close/>
                  <a:moveTo>
                    <a:pt x="78" y="14"/>
                  </a:moveTo>
                  <a:cubicBezTo>
                    <a:pt x="78" y="14"/>
                    <a:pt x="78" y="13"/>
                    <a:pt x="78" y="13"/>
                  </a:cubicBezTo>
                  <a:cubicBezTo>
                    <a:pt x="78" y="14"/>
                    <a:pt x="77" y="14"/>
                    <a:pt x="77" y="14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78" y="14"/>
                    <a:pt x="78" y="14"/>
                    <a:pt x="78" y="14"/>
                  </a:cubicBezTo>
                  <a:close/>
                  <a:moveTo>
                    <a:pt x="36" y="119"/>
                  </a:moveTo>
                  <a:cubicBezTo>
                    <a:pt x="36" y="119"/>
                    <a:pt x="36" y="119"/>
                    <a:pt x="36" y="119"/>
                  </a:cubicBezTo>
                  <a:cubicBezTo>
                    <a:pt x="36" y="119"/>
                    <a:pt x="37" y="119"/>
                    <a:pt x="37" y="119"/>
                  </a:cubicBezTo>
                  <a:cubicBezTo>
                    <a:pt x="37" y="119"/>
                    <a:pt x="37" y="119"/>
                    <a:pt x="37" y="119"/>
                  </a:cubicBezTo>
                  <a:cubicBezTo>
                    <a:pt x="37" y="119"/>
                    <a:pt x="36" y="119"/>
                    <a:pt x="36" y="11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7307245" y="982996"/>
              <a:ext cx="218195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 err="1">
                  <a:solidFill>
                    <a:schemeClr val="bg1"/>
                  </a:solidFill>
                  <a:latin typeface="Tekton Pro" panose="020F0603020208020904" pitchFamily="34" charset="0"/>
                </a:rPr>
                <a:t>Hello~boys</a:t>
              </a:r>
              <a:endParaRPr lang="zh-CN" altLang="en-US" sz="3200" b="1" dirty="0">
                <a:solidFill>
                  <a:schemeClr val="bg1"/>
                </a:solidFill>
                <a:latin typeface="Tekton Pro" panose="020F0603020208020904" pitchFamily="34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361174" y="4689194"/>
            <a:ext cx="3411942" cy="1487606"/>
            <a:chOff x="1361174" y="4689194"/>
            <a:chExt cx="3411942" cy="1487606"/>
          </a:xfrm>
        </p:grpSpPr>
        <p:sp>
          <p:nvSpPr>
            <p:cNvPr id="19" name="Freeform 348"/>
            <p:cNvSpPr>
              <a:spLocks noEditPoints="1"/>
            </p:cNvSpPr>
            <p:nvPr/>
          </p:nvSpPr>
          <p:spPr bwMode="auto">
            <a:xfrm rot="497534">
              <a:off x="1361174" y="4689194"/>
              <a:ext cx="3411942" cy="1487606"/>
            </a:xfrm>
            <a:custGeom>
              <a:avLst/>
              <a:gdLst>
                <a:gd name="T0" fmla="*/ 84 w 180"/>
                <a:gd name="T1" fmla="*/ 5 h 125"/>
                <a:gd name="T2" fmla="*/ 98 w 180"/>
                <a:gd name="T3" fmla="*/ 12 h 125"/>
                <a:gd name="T4" fmla="*/ 121 w 180"/>
                <a:gd name="T5" fmla="*/ 0 h 125"/>
                <a:gd name="T6" fmla="*/ 145 w 180"/>
                <a:gd name="T7" fmla="*/ 12 h 125"/>
                <a:gd name="T8" fmla="*/ 148 w 180"/>
                <a:gd name="T9" fmla="*/ 35 h 125"/>
                <a:gd name="T10" fmla="*/ 180 w 180"/>
                <a:gd name="T11" fmla="*/ 66 h 125"/>
                <a:gd name="T12" fmla="*/ 141 w 180"/>
                <a:gd name="T13" fmla="*/ 115 h 125"/>
                <a:gd name="T14" fmla="*/ 119 w 180"/>
                <a:gd name="T15" fmla="*/ 111 h 125"/>
                <a:gd name="T16" fmla="*/ 82 w 180"/>
                <a:gd name="T17" fmla="*/ 121 h 125"/>
                <a:gd name="T18" fmla="*/ 63 w 180"/>
                <a:gd name="T19" fmla="*/ 114 h 125"/>
                <a:gd name="T20" fmla="*/ 28 w 180"/>
                <a:gd name="T21" fmla="*/ 122 h 125"/>
                <a:gd name="T22" fmla="*/ 3 w 180"/>
                <a:gd name="T23" fmla="*/ 106 h 125"/>
                <a:gd name="T24" fmla="*/ 24 w 180"/>
                <a:gd name="T25" fmla="*/ 67 h 125"/>
                <a:gd name="T26" fmla="*/ 27 w 180"/>
                <a:gd name="T27" fmla="*/ 55 h 125"/>
                <a:gd name="T28" fmla="*/ 42 w 180"/>
                <a:gd name="T29" fmla="*/ 34 h 125"/>
                <a:gd name="T30" fmla="*/ 70 w 180"/>
                <a:gd name="T31" fmla="*/ 27 h 125"/>
                <a:gd name="T32" fmla="*/ 74 w 180"/>
                <a:gd name="T33" fmla="*/ 100 h 125"/>
                <a:gd name="T34" fmla="*/ 136 w 180"/>
                <a:gd name="T35" fmla="*/ 112 h 125"/>
                <a:gd name="T36" fmla="*/ 131 w 180"/>
                <a:gd name="T37" fmla="*/ 112 h 125"/>
                <a:gd name="T38" fmla="*/ 101 w 180"/>
                <a:gd name="T39" fmla="*/ 21 h 125"/>
                <a:gd name="T40" fmla="*/ 96 w 180"/>
                <a:gd name="T41" fmla="*/ 24 h 125"/>
                <a:gd name="T42" fmla="*/ 89 w 180"/>
                <a:gd name="T43" fmla="*/ 10 h 125"/>
                <a:gd name="T44" fmla="*/ 77 w 180"/>
                <a:gd name="T45" fmla="*/ 29 h 125"/>
                <a:gd name="T46" fmla="*/ 73 w 180"/>
                <a:gd name="T47" fmla="*/ 42 h 125"/>
                <a:gd name="T48" fmla="*/ 48 w 180"/>
                <a:gd name="T49" fmla="*/ 36 h 125"/>
                <a:gd name="T50" fmla="*/ 46 w 180"/>
                <a:gd name="T51" fmla="*/ 50 h 125"/>
                <a:gd name="T52" fmla="*/ 47 w 180"/>
                <a:gd name="T53" fmla="*/ 56 h 125"/>
                <a:gd name="T54" fmla="*/ 32 w 180"/>
                <a:gd name="T55" fmla="*/ 55 h 125"/>
                <a:gd name="T56" fmla="*/ 34 w 180"/>
                <a:gd name="T57" fmla="*/ 69 h 125"/>
                <a:gd name="T58" fmla="*/ 37 w 180"/>
                <a:gd name="T59" fmla="*/ 75 h 125"/>
                <a:gd name="T60" fmla="*/ 21 w 180"/>
                <a:gd name="T61" fmla="*/ 76 h 125"/>
                <a:gd name="T62" fmla="*/ 6 w 180"/>
                <a:gd name="T63" fmla="*/ 84 h 125"/>
                <a:gd name="T64" fmla="*/ 46 w 180"/>
                <a:gd name="T65" fmla="*/ 116 h 125"/>
                <a:gd name="T66" fmla="*/ 68 w 180"/>
                <a:gd name="T67" fmla="*/ 100 h 125"/>
                <a:gd name="T68" fmla="*/ 77 w 180"/>
                <a:gd name="T69" fmla="*/ 101 h 125"/>
                <a:gd name="T70" fmla="*/ 113 w 180"/>
                <a:gd name="T71" fmla="*/ 114 h 125"/>
                <a:gd name="T72" fmla="*/ 120 w 180"/>
                <a:gd name="T73" fmla="*/ 100 h 125"/>
                <a:gd name="T74" fmla="*/ 154 w 180"/>
                <a:gd name="T75" fmla="*/ 107 h 125"/>
                <a:gd name="T76" fmla="*/ 173 w 180"/>
                <a:gd name="T77" fmla="*/ 55 h 125"/>
                <a:gd name="T78" fmla="*/ 146 w 180"/>
                <a:gd name="T79" fmla="*/ 40 h 125"/>
                <a:gd name="T80" fmla="*/ 142 w 180"/>
                <a:gd name="T81" fmla="*/ 42 h 125"/>
                <a:gd name="T82" fmla="*/ 140 w 180"/>
                <a:gd name="T83" fmla="*/ 39 h 125"/>
                <a:gd name="T84" fmla="*/ 129 w 180"/>
                <a:gd name="T85" fmla="*/ 8 h 125"/>
                <a:gd name="T86" fmla="*/ 49 w 180"/>
                <a:gd name="T87" fmla="*/ 31 h 125"/>
                <a:gd name="T88" fmla="*/ 69 w 180"/>
                <a:gd name="T89" fmla="*/ 34 h 125"/>
                <a:gd name="T90" fmla="*/ 56 w 180"/>
                <a:gd name="T91" fmla="*/ 27 h 125"/>
                <a:gd name="T92" fmla="*/ 76 w 180"/>
                <a:gd name="T93" fmla="*/ 112 h 125"/>
                <a:gd name="T94" fmla="*/ 176 w 180"/>
                <a:gd name="T95" fmla="*/ 75 h 125"/>
                <a:gd name="T96" fmla="*/ 173 w 180"/>
                <a:gd name="T97" fmla="*/ 86 h 125"/>
                <a:gd name="T98" fmla="*/ 168 w 180"/>
                <a:gd name="T99" fmla="*/ 96 h 125"/>
                <a:gd name="T100" fmla="*/ 176 w 180"/>
                <a:gd name="T101" fmla="*/ 71 h 125"/>
                <a:gd name="T102" fmla="*/ 146 w 180"/>
                <a:gd name="T103" fmla="*/ 22 h 125"/>
                <a:gd name="T104" fmla="*/ 145 w 180"/>
                <a:gd name="T105" fmla="*/ 33 h 125"/>
                <a:gd name="T106" fmla="*/ 127 w 180"/>
                <a:gd name="T107" fmla="*/ 106 h 125"/>
                <a:gd name="T108" fmla="*/ 168 w 180"/>
                <a:gd name="T109" fmla="*/ 46 h 125"/>
                <a:gd name="T110" fmla="*/ 102 w 180"/>
                <a:gd name="T111" fmla="*/ 121 h 125"/>
                <a:gd name="T112" fmla="*/ 78 w 180"/>
                <a:gd name="T113" fmla="*/ 13 h 125"/>
                <a:gd name="T114" fmla="*/ 36 w 180"/>
                <a:gd name="T115" fmla="*/ 11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80" h="125">
                  <a:moveTo>
                    <a:pt x="70" y="27"/>
                  </a:moveTo>
                  <a:cubicBezTo>
                    <a:pt x="70" y="26"/>
                    <a:pt x="70" y="24"/>
                    <a:pt x="70" y="23"/>
                  </a:cubicBezTo>
                  <a:cubicBezTo>
                    <a:pt x="71" y="21"/>
                    <a:pt x="71" y="20"/>
                    <a:pt x="71" y="18"/>
                  </a:cubicBezTo>
                  <a:cubicBezTo>
                    <a:pt x="72" y="14"/>
                    <a:pt x="74" y="10"/>
                    <a:pt x="78" y="8"/>
                  </a:cubicBezTo>
                  <a:cubicBezTo>
                    <a:pt x="80" y="6"/>
                    <a:pt x="82" y="5"/>
                    <a:pt x="84" y="5"/>
                  </a:cubicBezTo>
                  <a:cubicBezTo>
                    <a:pt x="86" y="4"/>
                    <a:pt x="87" y="4"/>
                    <a:pt x="88" y="5"/>
                  </a:cubicBezTo>
                  <a:cubicBezTo>
                    <a:pt x="90" y="5"/>
                    <a:pt x="91" y="5"/>
                    <a:pt x="92" y="6"/>
                  </a:cubicBezTo>
                  <a:cubicBezTo>
                    <a:pt x="92" y="6"/>
                    <a:pt x="92" y="7"/>
                    <a:pt x="93" y="7"/>
                  </a:cubicBezTo>
                  <a:cubicBezTo>
                    <a:pt x="95" y="8"/>
                    <a:pt x="97" y="10"/>
                    <a:pt x="98" y="12"/>
                  </a:cubicBezTo>
                  <a:cubicBezTo>
                    <a:pt x="98" y="12"/>
                    <a:pt x="98" y="12"/>
                    <a:pt x="98" y="12"/>
                  </a:cubicBezTo>
                  <a:cubicBezTo>
                    <a:pt x="99" y="12"/>
                    <a:pt x="99" y="12"/>
                    <a:pt x="99" y="12"/>
                  </a:cubicBezTo>
                  <a:cubicBezTo>
                    <a:pt x="102" y="9"/>
                    <a:pt x="104" y="6"/>
                    <a:pt x="108" y="5"/>
                  </a:cubicBezTo>
                  <a:cubicBezTo>
                    <a:pt x="109" y="4"/>
                    <a:pt x="110" y="4"/>
                    <a:pt x="111" y="3"/>
                  </a:cubicBezTo>
                  <a:cubicBezTo>
                    <a:pt x="112" y="3"/>
                    <a:pt x="112" y="3"/>
                    <a:pt x="112" y="3"/>
                  </a:cubicBezTo>
                  <a:cubicBezTo>
                    <a:pt x="115" y="2"/>
                    <a:pt x="118" y="1"/>
                    <a:pt x="121" y="0"/>
                  </a:cubicBezTo>
                  <a:cubicBezTo>
                    <a:pt x="121" y="0"/>
                    <a:pt x="122" y="0"/>
                    <a:pt x="122" y="0"/>
                  </a:cubicBezTo>
                  <a:cubicBezTo>
                    <a:pt x="122" y="0"/>
                    <a:pt x="123" y="0"/>
                    <a:pt x="123" y="0"/>
                  </a:cubicBezTo>
                  <a:cubicBezTo>
                    <a:pt x="124" y="1"/>
                    <a:pt x="124" y="1"/>
                    <a:pt x="125" y="1"/>
                  </a:cubicBezTo>
                  <a:cubicBezTo>
                    <a:pt x="129" y="0"/>
                    <a:pt x="133" y="1"/>
                    <a:pt x="137" y="4"/>
                  </a:cubicBezTo>
                  <a:cubicBezTo>
                    <a:pt x="141" y="5"/>
                    <a:pt x="143" y="8"/>
                    <a:pt x="145" y="12"/>
                  </a:cubicBezTo>
                  <a:cubicBezTo>
                    <a:pt x="146" y="13"/>
                    <a:pt x="146" y="15"/>
                    <a:pt x="147" y="17"/>
                  </a:cubicBezTo>
                  <a:cubicBezTo>
                    <a:pt x="147" y="17"/>
                    <a:pt x="147" y="18"/>
                    <a:pt x="147" y="18"/>
                  </a:cubicBezTo>
                  <a:cubicBezTo>
                    <a:pt x="149" y="23"/>
                    <a:pt x="149" y="28"/>
                    <a:pt x="148" y="33"/>
                  </a:cubicBezTo>
                  <a:cubicBezTo>
                    <a:pt x="148" y="34"/>
                    <a:pt x="148" y="34"/>
                    <a:pt x="148" y="34"/>
                  </a:cubicBezTo>
                  <a:cubicBezTo>
                    <a:pt x="148" y="34"/>
                    <a:pt x="148" y="35"/>
                    <a:pt x="148" y="35"/>
                  </a:cubicBezTo>
                  <a:cubicBezTo>
                    <a:pt x="149" y="35"/>
                    <a:pt x="150" y="35"/>
                    <a:pt x="151" y="35"/>
                  </a:cubicBezTo>
                  <a:cubicBezTo>
                    <a:pt x="155" y="36"/>
                    <a:pt x="159" y="37"/>
                    <a:pt x="163" y="39"/>
                  </a:cubicBezTo>
                  <a:cubicBezTo>
                    <a:pt x="167" y="40"/>
                    <a:pt x="170" y="43"/>
                    <a:pt x="173" y="46"/>
                  </a:cubicBezTo>
                  <a:cubicBezTo>
                    <a:pt x="176" y="48"/>
                    <a:pt x="177" y="51"/>
                    <a:pt x="178" y="55"/>
                  </a:cubicBezTo>
                  <a:cubicBezTo>
                    <a:pt x="179" y="59"/>
                    <a:pt x="180" y="62"/>
                    <a:pt x="180" y="66"/>
                  </a:cubicBezTo>
                  <a:cubicBezTo>
                    <a:pt x="180" y="69"/>
                    <a:pt x="180" y="73"/>
                    <a:pt x="180" y="76"/>
                  </a:cubicBezTo>
                  <a:cubicBezTo>
                    <a:pt x="180" y="83"/>
                    <a:pt x="178" y="89"/>
                    <a:pt x="174" y="95"/>
                  </a:cubicBezTo>
                  <a:cubicBezTo>
                    <a:pt x="171" y="99"/>
                    <a:pt x="167" y="103"/>
                    <a:pt x="163" y="106"/>
                  </a:cubicBezTo>
                  <a:cubicBezTo>
                    <a:pt x="161" y="108"/>
                    <a:pt x="158" y="110"/>
                    <a:pt x="156" y="111"/>
                  </a:cubicBezTo>
                  <a:cubicBezTo>
                    <a:pt x="151" y="114"/>
                    <a:pt x="147" y="115"/>
                    <a:pt x="141" y="115"/>
                  </a:cubicBezTo>
                  <a:cubicBezTo>
                    <a:pt x="137" y="116"/>
                    <a:pt x="133" y="115"/>
                    <a:pt x="129" y="113"/>
                  </a:cubicBezTo>
                  <a:cubicBezTo>
                    <a:pt x="126" y="111"/>
                    <a:pt x="123" y="109"/>
                    <a:pt x="121" y="106"/>
                  </a:cubicBezTo>
                  <a:cubicBezTo>
                    <a:pt x="121" y="106"/>
                    <a:pt x="121" y="106"/>
                    <a:pt x="121" y="106"/>
                  </a:cubicBezTo>
                  <a:cubicBezTo>
                    <a:pt x="120" y="106"/>
                    <a:pt x="120" y="106"/>
                    <a:pt x="120" y="106"/>
                  </a:cubicBezTo>
                  <a:cubicBezTo>
                    <a:pt x="120" y="108"/>
                    <a:pt x="120" y="110"/>
                    <a:pt x="119" y="111"/>
                  </a:cubicBezTo>
                  <a:cubicBezTo>
                    <a:pt x="119" y="112"/>
                    <a:pt x="119" y="112"/>
                    <a:pt x="119" y="113"/>
                  </a:cubicBezTo>
                  <a:cubicBezTo>
                    <a:pt x="116" y="119"/>
                    <a:pt x="111" y="122"/>
                    <a:pt x="105" y="124"/>
                  </a:cubicBezTo>
                  <a:cubicBezTo>
                    <a:pt x="102" y="125"/>
                    <a:pt x="98" y="125"/>
                    <a:pt x="95" y="125"/>
                  </a:cubicBezTo>
                  <a:cubicBezTo>
                    <a:pt x="93" y="124"/>
                    <a:pt x="92" y="124"/>
                    <a:pt x="90" y="124"/>
                  </a:cubicBezTo>
                  <a:cubicBezTo>
                    <a:pt x="87" y="123"/>
                    <a:pt x="85" y="122"/>
                    <a:pt x="82" y="121"/>
                  </a:cubicBezTo>
                  <a:cubicBezTo>
                    <a:pt x="79" y="119"/>
                    <a:pt x="76" y="116"/>
                    <a:pt x="74" y="112"/>
                  </a:cubicBezTo>
                  <a:cubicBezTo>
                    <a:pt x="73" y="109"/>
                    <a:pt x="72" y="107"/>
                    <a:pt x="71" y="104"/>
                  </a:cubicBezTo>
                  <a:cubicBezTo>
                    <a:pt x="71" y="104"/>
                    <a:pt x="71" y="104"/>
                    <a:pt x="71" y="103"/>
                  </a:cubicBezTo>
                  <a:cubicBezTo>
                    <a:pt x="71" y="104"/>
                    <a:pt x="71" y="104"/>
                    <a:pt x="71" y="104"/>
                  </a:cubicBezTo>
                  <a:cubicBezTo>
                    <a:pt x="69" y="108"/>
                    <a:pt x="66" y="111"/>
                    <a:pt x="63" y="114"/>
                  </a:cubicBezTo>
                  <a:cubicBezTo>
                    <a:pt x="62" y="114"/>
                    <a:pt x="62" y="115"/>
                    <a:pt x="61" y="115"/>
                  </a:cubicBezTo>
                  <a:cubicBezTo>
                    <a:pt x="58" y="120"/>
                    <a:pt x="53" y="122"/>
                    <a:pt x="48" y="122"/>
                  </a:cubicBezTo>
                  <a:cubicBezTo>
                    <a:pt x="47" y="122"/>
                    <a:pt x="46" y="123"/>
                    <a:pt x="45" y="123"/>
                  </a:cubicBezTo>
                  <a:cubicBezTo>
                    <a:pt x="43" y="123"/>
                    <a:pt x="41" y="123"/>
                    <a:pt x="39" y="123"/>
                  </a:cubicBezTo>
                  <a:cubicBezTo>
                    <a:pt x="35" y="123"/>
                    <a:pt x="32" y="122"/>
                    <a:pt x="28" y="122"/>
                  </a:cubicBezTo>
                  <a:cubicBezTo>
                    <a:pt x="27" y="122"/>
                    <a:pt x="26" y="122"/>
                    <a:pt x="24" y="122"/>
                  </a:cubicBezTo>
                  <a:cubicBezTo>
                    <a:pt x="23" y="122"/>
                    <a:pt x="22" y="122"/>
                    <a:pt x="21" y="121"/>
                  </a:cubicBezTo>
                  <a:cubicBezTo>
                    <a:pt x="18" y="120"/>
                    <a:pt x="15" y="119"/>
                    <a:pt x="12" y="117"/>
                  </a:cubicBezTo>
                  <a:cubicBezTo>
                    <a:pt x="8" y="115"/>
                    <a:pt x="6" y="112"/>
                    <a:pt x="4" y="107"/>
                  </a:cubicBezTo>
                  <a:cubicBezTo>
                    <a:pt x="4" y="107"/>
                    <a:pt x="3" y="106"/>
                    <a:pt x="3" y="106"/>
                  </a:cubicBezTo>
                  <a:cubicBezTo>
                    <a:pt x="1" y="102"/>
                    <a:pt x="0" y="98"/>
                    <a:pt x="0" y="94"/>
                  </a:cubicBezTo>
                  <a:cubicBezTo>
                    <a:pt x="0" y="90"/>
                    <a:pt x="2" y="85"/>
                    <a:pt x="4" y="82"/>
                  </a:cubicBezTo>
                  <a:cubicBezTo>
                    <a:pt x="4" y="81"/>
                    <a:pt x="5" y="81"/>
                    <a:pt x="5" y="80"/>
                  </a:cubicBezTo>
                  <a:cubicBezTo>
                    <a:pt x="7" y="76"/>
                    <a:pt x="10" y="73"/>
                    <a:pt x="14" y="71"/>
                  </a:cubicBezTo>
                  <a:cubicBezTo>
                    <a:pt x="17" y="68"/>
                    <a:pt x="20" y="67"/>
                    <a:pt x="24" y="67"/>
                  </a:cubicBezTo>
                  <a:cubicBezTo>
                    <a:pt x="24" y="67"/>
                    <a:pt x="24" y="66"/>
                    <a:pt x="25" y="66"/>
                  </a:cubicBezTo>
                  <a:cubicBezTo>
                    <a:pt x="25" y="66"/>
                    <a:pt x="25" y="65"/>
                    <a:pt x="25" y="64"/>
                  </a:cubicBezTo>
                  <a:cubicBezTo>
                    <a:pt x="25" y="63"/>
                    <a:pt x="25" y="63"/>
                    <a:pt x="25" y="62"/>
                  </a:cubicBezTo>
                  <a:cubicBezTo>
                    <a:pt x="25" y="61"/>
                    <a:pt x="25" y="60"/>
                    <a:pt x="25" y="59"/>
                  </a:cubicBezTo>
                  <a:cubicBezTo>
                    <a:pt x="25" y="58"/>
                    <a:pt x="26" y="56"/>
                    <a:pt x="27" y="55"/>
                  </a:cubicBezTo>
                  <a:cubicBezTo>
                    <a:pt x="29" y="53"/>
                    <a:pt x="32" y="51"/>
                    <a:pt x="35" y="50"/>
                  </a:cubicBezTo>
                  <a:cubicBezTo>
                    <a:pt x="37" y="50"/>
                    <a:pt x="38" y="49"/>
                    <a:pt x="40" y="49"/>
                  </a:cubicBezTo>
                  <a:cubicBezTo>
                    <a:pt x="40" y="49"/>
                    <a:pt x="40" y="49"/>
                    <a:pt x="41" y="49"/>
                  </a:cubicBezTo>
                  <a:cubicBezTo>
                    <a:pt x="41" y="49"/>
                    <a:pt x="40" y="48"/>
                    <a:pt x="40" y="48"/>
                  </a:cubicBezTo>
                  <a:cubicBezTo>
                    <a:pt x="39" y="43"/>
                    <a:pt x="40" y="39"/>
                    <a:pt x="42" y="34"/>
                  </a:cubicBezTo>
                  <a:cubicBezTo>
                    <a:pt x="43" y="33"/>
                    <a:pt x="43" y="32"/>
                    <a:pt x="44" y="31"/>
                  </a:cubicBezTo>
                  <a:cubicBezTo>
                    <a:pt x="48" y="26"/>
                    <a:pt x="53" y="23"/>
                    <a:pt x="59" y="24"/>
                  </a:cubicBezTo>
                  <a:cubicBezTo>
                    <a:pt x="61" y="24"/>
                    <a:pt x="63" y="24"/>
                    <a:pt x="65" y="25"/>
                  </a:cubicBezTo>
                  <a:cubicBezTo>
                    <a:pt x="67" y="25"/>
                    <a:pt x="68" y="26"/>
                    <a:pt x="69" y="26"/>
                  </a:cubicBezTo>
                  <a:cubicBezTo>
                    <a:pt x="69" y="27"/>
                    <a:pt x="69" y="27"/>
                    <a:pt x="70" y="27"/>
                  </a:cubicBezTo>
                  <a:close/>
                  <a:moveTo>
                    <a:pt x="75" y="102"/>
                  </a:moveTo>
                  <a:cubicBezTo>
                    <a:pt x="75" y="103"/>
                    <a:pt x="75" y="103"/>
                    <a:pt x="75" y="104"/>
                  </a:cubicBezTo>
                  <a:cubicBezTo>
                    <a:pt x="75" y="104"/>
                    <a:pt x="75" y="104"/>
                    <a:pt x="75" y="104"/>
                  </a:cubicBezTo>
                  <a:cubicBezTo>
                    <a:pt x="75" y="103"/>
                    <a:pt x="75" y="103"/>
                    <a:pt x="75" y="103"/>
                  </a:cubicBezTo>
                  <a:cubicBezTo>
                    <a:pt x="75" y="102"/>
                    <a:pt x="75" y="101"/>
                    <a:pt x="74" y="100"/>
                  </a:cubicBezTo>
                  <a:cubicBezTo>
                    <a:pt x="74" y="101"/>
                    <a:pt x="75" y="102"/>
                    <a:pt x="75" y="102"/>
                  </a:cubicBezTo>
                  <a:cubicBezTo>
                    <a:pt x="75" y="102"/>
                    <a:pt x="75" y="102"/>
                    <a:pt x="75" y="102"/>
                  </a:cubicBezTo>
                  <a:close/>
                  <a:moveTo>
                    <a:pt x="135" y="112"/>
                  </a:moveTo>
                  <a:cubicBezTo>
                    <a:pt x="135" y="112"/>
                    <a:pt x="136" y="112"/>
                    <a:pt x="136" y="112"/>
                  </a:cubicBezTo>
                  <a:cubicBezTo>
                    <a:pt x="136" y="112"/>
                    <a:pt x="136" y="112"/>
                    <a:pt x="136" y="112"/>
                  </a:cubicBezTo>
                  <a:cubicBezTo>
                    <a:pt x="136" y="112"/>
                    <a:pt x="135" y="112"/>
                    <a:pt x="135" y="112"/>
                  </a:cubicBezTo>
                  <a:cubicBezTo>
                    <a:pt x="135" y="112"/>
                    <a:pt x="135" y="112"/>
                    <a:pt x="134" y="112"/>
                  </a:cubicBezTo>
                  <a:cubicBezTo>
                    <a:pt x="132" y="111"/>
                    <a:pt x="129" y="110"/>
                    <a:pt x="127" y="109"/>
                  </a:cubicBezTo>
                  <a:cubicBezTo>
                    <a:pt x="127" y="109"/>
                    <a:pt x="127" y="109"/>
                    <a:pt x="127" y="109"/>
                  </a:cubicBezTo>
                  <a:cubicBezTo>
                    <a:pt x="128" y="110"/>
                    <a:pt x="129" y="111"/>
                    <a:pt x="131" y="112"/>
                  </a:cubicBezTo>
                  <a:cubicBezTo>
                    <a:pt x="133" y="112"/>
                    <a:pt x="134" y="112"/>
                    <a:pt x="135" y="112"/>
                  </a:cubicBezTo>
                  <a:close/>
                  <a:moveTo>
                    <a:pt x="104" y="16"/>
                  </a:moveTo>
                  <a:cubicBezTo>
                    <a:pt x="104" y="16"/>
                    <a:pt x="104" y="16"/>
                    <a:pt x="104" y="17"/>
                  </a:cubicBezTo>
                  <a:cubicBezTo>
                    <a:pt x="103" y="18"/>
                    <a:pt x="102" y="19"/>
                    <a:pt x="101" y="20"/>
                  </a:cubicBezTo>
                  <a:cubicBezTo>
                    <a:pt x="101" y="20"/>
                    <a:pt x="101" y="21"/>
                    <a:pt x="101" y="21"/>
                  </a:cubicBezTo>
                  <a:cubicBezTo>
                    <a:pt x="100" y="22"/>
                    <a:pt x="100" y="23"/>
                    <a:pt x="100" y="24"/>
                  </a:cubicBezTo>
                  <a:cubicBezTo>
                    <a:pt x="100" y="25"/>
                    <a:pt x="99" y="25"/>
                    <a:pt x="99" y="25"/>
                  </a:cubicBezTo>
                  <a:cubicBezTo>
                    <a:pt x="99" y="26"/>
                    <a:pt x="98" y="26"/>
                    <a:pt x="98" y="25"/>
                  </a:cubicBezTo>
                  <a:cubicBezTo>
                    <a:pt x="97" y="25"/>
                    <a:pt x="97" y="25"/>
                    <a:pt x="97" y="25"/>
                  </a:cubicBezTo>
                  <a:cubicBezTo>
                    <a:pt x="97" y="24"/>
                    <a:pt x="96" y="24"/>
                    <a:pt x="96" y="24"/>
                  </a:cubicBezTo>
                  <a:cubicBezTo>
                    <a:pt x="95" y="23"/>
                    <a:pt x="95" y="22"/>
                    <a:pt x="96" y="22"/>
                  </a:cubicBezTo>
                  <a:cubicBezTo>
                    <a:pt x="97" y="20"/>
                    <a:pt x="97" y="19"/>
                    <a:pt x="96" y="18"/>
                  </a:cubicBezTo>
                  <a:cubicBezTo>
                    <a:pt x="96" y="17"/>
                    <a:pt x="95" y="17"/>
                    <a:pt x="95" y="16"/>
                  </a:cubicBezTo>
                  <a:cubicBezTo>
                    <a:pt x="94" y="15"/>
                    <a:pt x="93" y="14"/>
                    <a:pt x="92" y="13"/>
                  </a:cubicBezTo>
                  <a:cubicBezTo>
                    <a:pt x="91" y="12"/>
                    <a:pt x="90" y="11"/>
                    <a:pt x="89" y="10"/>
                  </a:cubicBezTo>
                  <a:cubicBezTo>
                    <a:pt x="88" y="10"/>
                    <a:pt x="88" y="10"/>
                    <a:pt x="87" y="10"/>
                  </a:cubicBezTo>
                  <a:cubicBezTo>
                    <a:pt x="86" y="10"/>
                    <a:pt x="85" y="10"/>
                    <a:pt x="84" y="11"/>
                  </a:cubicBezTo>
                  <a:cubicBezTo>
                    <a:pt x="81" y="13"/>
                    <a:pt x="78" y="16"/>
                    <a:pt x="76" y="20"/>
                  </a:cubicBezTo>
                  <a:cubicBezTo>
                    <a:pt x="76" y="20"/>
                    <a:pt x="76" y="21"/>
                    <a:pt x="76" y="21"/>
                  </a:cubicBezTo>
                  <a:cubicBezTo>
                    <a:pt x="76" y="24"/>
                    <a:pt x="76" y="26"/>
                    <a:pt x="77" y="29"/>
                  </a:cubicBezTo>
                  <a:cubicBezTo>
                    <a:pt x="77" y="31"/>
                    <a:pt x="77" y="33"/>
                    <a:pt x="78" y="35"/>
                  </a:cubicBezTo>
                  <a:cubicBezTo>
                    <a:pt x="78" y="36"/>
                    <a:pt x="78" y="38"/>
                    <a:pt x="77" y="40"/>
                  </a:cubicBezTo>
                  <a:cubicBezTo>
                    <a:pt x="77" y="41"/>
                    <a:pt x="77" y="41"/>
                    <a:pt x="77" y="42"/>
                  </a:cubicBezTo>
                  <a:cubicBezTo>
                    <a:pt x="77" y="42"/>
                    <a:pt x="76" y="43"/>
                    <a:pt x="76" y="43"/>
                  </a:cubicBezTo>
                  <a:cubicBezTo>
                    <a:pt x="75" y="43"/>
                    <a:pt x="74" y="43"/>
                    <a:pt x="73" y="42"/>
                  </a:cubicBezTo>
                  <a:cubicBezTo>
                    <a:pt x="71" y="40"/>
                    <a:pt x="70" y="39"/>
                    <a:pt x="69" y="37"/>
                  </a:cubicBezTo>
                  <a:cubicBezTo>
                    <a:pt x="69" y="36"/>
                    <a:pt x="68" y="35"/>
                    <a:pt x="67" y="34"/>
                  </a:cubicBezTo>
                  <a:cubicBezTo>
                    <a:pt x="65" y="32"/>
                    <a:pt x="63" y="30"/>
                    <a:pt x="60" y="30"/>
                  </a:cubicBezTo>
                  <a:cubicBezTo>
                    <a:pt x="57" y="30"/>
                    <a:pt x="54" y="31"/>
                    <a:pt x="51" y="32"/>
                  </a:cubicBezTo>
                  <a:cubicBezTo>
                    <a:pt x="49" y="33"/>
                    <a:pt x="48" y="34"/>
                    <a:pt x="48" y="36"/>
                  </a:cubicBezTo>
                  <a:cubicBezTo>
                    <a:pt x="48" y="38"/>
                    <a:pt x="47" y="38"/>
                    <a:pt x="46" y="38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5" y="38"/>
                    <a:pt x="44" y="38"/>
                    <a:pt x="44" y="39"/>
                  </a:cubicBezTo>
                  <a:cubicBezTo>
                    <a:pt x="44" y="40"/>
                    <a:pt x="44" y="42"/>
                    <a:pt x="44" y="44"/>
                  </a:cubicBezTo>
                  <a:cubicBezTo>
                    <a:pt x="45" y="46"/>
                    <a:pt x="45" y="48"/>
                    <a:pt x="46" y="50"/>
                  </a:cubicBezTo>
                  <a:cubicBezTo>
                    <a:pt x="46" y="51"/>
                    <a:pt x="46" y="51"/>
                    <a:pt x="47" y="52"/>
                  </a:cubicBezTo>
                  <a:cubicBezTo>
                    <a:pt x="47" y="53"/>
                    <a:pt x="48" y="53"/>
                    <a:pt x="48" y="53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50" y="55"/>
                    <a:pt x="49" y="56"/>
                    <a:pt x="48" y="56"/>
                  </a:cubicBezTo>
                  <a:cubicBezTo>
                    <a:pt x="47" y="56"/>
                    <a:pt x="47" y="56"/>
                    <a:pt x="47" y="56"/>
                  </a:cubicBezTo>
                  <a:cubicBezTo>
                    <a:pt x="46" y="56"/>
                    <a:pt x="46" y="55"/>
                    <a:pt x="46" y="55"/>
                  </a:cubicBezTo>
                  <a:cubicBezTo>
                    <a:pt x="45" y="55"/>
                    <a:pt x="45" y="55"/>
                    <a:pt x="44" y="54"/>
                  </a:cubicBezTo>
                  <a:cubicBezTo>
                    <a:pt x="42" y="54"/>
                    <a:pt x="39" y="54"/>
                    <a:pt x="37" y="54"/>
                  </a:cubicBezTo>
                  <a:cubicBezTo>
                    <a:pt x="36" y="54"/>
                    <a:pt x="34" y="54"/>
                    <a:pt x="33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0" y="57"/>
                    <a:pt x="29" y="59"/>
                    <a:pt x="29" y="61"/>
                  </a:cubicBezTo>
                  <a:cubicBezTo>
                    <a:pt x="29" y="62"/>
                    <a:pt x="29" y="63"/>
                    <a:pt x="29" y="64"/>
                  </a:cubicBezTo>
                  <a:cubicBezTo>
                    <a:pt x="29" y="65"/>
                    <a:pt x="30" y="66"/>
                    <a:pt x="31" y="67"/>
                  </a:cubicBezTo>
                  <a:cubicBezTo>
                    <a:pt x="31" y="67"/>
                    <a:pt x="31" y="67"/>
                    <a:pt x="32" y="67"/>
                  </a:cubicBezTo>
                  <a:cubicBezTo>
                    <a:pt x="33" y="68"/>
                    <a:pt x="34" y="68"/>
                    <a:pt x="34" y="69"/>
                  </a:cubicBezTo>
                  <a:cubicBezTo>
                    <a:pt x="35" y="70"/>
                    <a:pt x="35" y="71"/>
                    <a:pt x="36" y="71"/>
                  </a:cubicBezTo>
                  <a:cubicBezTo>
                    <a:pt x="36" y="71"/>
                    <a:pt x="36" y="71"/>
                    <a:pt x="36" y="71"/>
                  </a:cubicBezTo>
                  <a:cubicBezTo>
                    <a:pt x="37" y="71"/>
                    <a:pt x="38" y="71"/>
                    <a:pt x="38" y="72"/>
                  </a:cubicBezTo>
                  <a:cubicBezTo>
                    <a:pt x="39" y="73"/>
                    <a:pt x="39" y="74"/>
                    <a:pt x="38" y="75"/>
                  </a:cubicBezTo>
                  <a:cubicBezTo>
                    <a:pt x="38" y="75"/>
                    <a:pt x="38" y="75"/>
                    <a:pt x="37" y="75"/>
                  </a:cubicBezTo>
                  <a:cubicBezTo>
                    <a:pt x="36" y="76"/>
                    <a:pt x="35" y="76"/>
                    <a:pt x="35" y="75"/>
                  </a:cubicBezTo>
                  <a:cubicBezTo>
                    <a:pt x="34" y="75"/>
                    <a:pt x="34" y="75"/>
                    <a:pt x="33" y="75"/>
                  </a:cubicBezTo>
                  <a:cubicBezTo>
                    <a:pt x="32" y="75"/>
                    <a:pt x="31" y="75"/>
                    <a:pt x="30" y="75"/>
                  </a:cubicBezTo>
                  <a:cubicBezTo>
                    <a:pt x="28" y="75"/>
                    <a:pt x="26" y="75"/>
                    <a:pt x="24" y="75"/>
                  </a:cubicBezTo>
                  <a:cubicBezTo>
                    <a:pt x="23" y="75"/>
                    <a:pt x="22" y="75"/>
                    <a:pt x="21" y="76"/>
                  </a:cubicBezTo>
                  <a:cubicBezTo>
                    <a:pt x="19" y="77"/>
                    <a:pt x="18" y="76"/>
                    <a:pt x="17" y="75"/>
                  </a:cubicBezTo>
                  <a:cubicBezTo>
                    <a:pt x="17" y="75"/>
                    <a:pt x="17" y="75"/>
                    <a:pt x="17" y="75"/>
                  </a:cubicBezTo>
                  <a:cubicBezTo>
                    <a:pt x="16" y="75"/>
                    <a:pt x="14" y="76"/>
                    <a:pt x="13" y="77"/>
                  </a:cubicBezTo>
                  <a:cubicBezTo>
                    <a:pt x="11" y="79"/>
                    <a:pt x="9" y="81"/>
                    <a:pt x="7" y="83"/>
                  </a:cubicBezTo>
                  <a:cubicBezTo>
                    <a:pt x="7" y="83"/>
                    <a:pt x="7" y="84"/>
                    <a:pt x="6" y="84"/>
                  </a:cubicBezTo>
                  <a:cubicBezTo>
                    <a:pt x="6" y="87"/>
                    <a:pt x="5" y="90"/>
                    <a:pt x="6" y="93"/>
                  </a:cubicBezTo>
                  <a:cubicBezTo>
                    <a:pt x="6" y="97"/>
                    <a:pt x="8" y="101"/>
                    <a:pt x="10" y="104"/>
                  </a:cubicBezTo>
                  <a:cubicBezTo>
                    <a:pt x="14" y="109"/>
                    <a:pt x="19" y="113"/>
                    <a:pt x="25" y="115"/>
                  </a:cubicBezTo>
                  <a:cubicBezTo>
                    <a:pt x="28" y="116"/>
                    <a:pt x="31" y="117"/>
                    <a:pt x="35" y="117"/>
                  </a:cubicBezTo>
                  <a:cubicBezTo>
                    <a:pt x="38" y="117"/>
                    <a:pt x="42" y="116"/>
                    <a:pt x="46" y="116"/>
                  </a:cubicBezTo>
                  <a:cubicBezTo>
                    <a:pt x="49" y="115"/>
                    <a:pt x="51" y="114"/>
                    <a:pt x="53" y="113"/>
                  </a:cubicBezTo>
                  <a:cubicBezTo>
                    <a:pt x="55" y="111"/>
                    <a:pt x="58" y="110"/>
                    <a:pt x="59" y="108"/>
                  </a:cubicBezTo>
                  <a:cubicBezTo>
                    <a:pt x="62" y="106"/>
                    <a:pt x="64" y="104"/>
                    <a:pt x="66" y="102"/>
                  </a:cubicBezTo>
                  <a:cubicBezTo>
                    <a:pt x="67" y="102"/>
                    <a:pt x="67" y="101"/>
                    <a:pt x="67" y="101"/>
                  </a:cubicBezTo>
                  <a:cubicBezTo>
                    <a:pt x="67" y="100"/>
                    <a:pt x="68" y="100"/>
                    <a:pt x="68" y="100"/>
                  </a:cubicBezTo>
                  <a:cubicBezTo>
                    <a:pt x="69" y="100"/>
                    <a:pt x="69" y="100"/>
                    <a:pt x="69" y="100"/>
                  </a:cubicBezTo>
                  <a:cubicBezTo>
                    <a:pt x="69" y="99"/>
                    <a:pt x="70" y="99"/>
                    <a:pt x="70" y="98"/>
                  </a:cubicBezTo>
                  <a:cubicBezTo>
                    <a:pt x="71" y="97"/>
                    <a:pt x="72" y="97"/>
                    <a:pt x="73" y="97"/>
                  </a:cubicBezTo>
                  <a:cubicBezTo>
                    <a:pt x="74" y="97"/>
                    <a:pt x="75" y="97"/>
                    <a:pt x="76" y="99"/>
                  </a:cubicBezTo>
                  <a:cubicBezTo>
                    <a:pt x="76" y="99"/>
                    <a:pt x="76" y="100"/>
                    <a:pt x="77" y="101"/>
                  </a:cubicBezTo>
                  <a:cubicBezTo>
                    <a:pt x="77" y="103"/>
                    <a:pt x="78" y="105"/>
                    <a:pt x="79" y="107"/>
                  </a:cubicBezTo>
                  <a:cubicBezTo>
                    <a:pt x="81" y="112"/>
                    <a:pt x="84" y="116"/>
                    <a:pt x="89" y="118"/>
                  </a:cubicBezTo>
                  <a:cubicBezTo>
                    <a:pt x="90" y="119"/>
                    <a:pt x="91" y="119"/>
                    <a:pt x="92" y="119"/>
                  </a:cubicBezTo>
                  <a:cubicBezTo>
                    <a:pt x="96" y="120"/>
                    <a:pt x="100" y="120"/>
                    <a:pt x="105" y="119"/>
                  </a:cubicBezTo>
                  <a:cubicBezTo>
                    <a:pt x="108" y="118"/>
                    <a:pt x="110" y="117"/>
                    <a:pt x="113" y="114"/>
                  </a:cubicBezTo>
                  <a:cubicBezTo>
                    <a:pt x="114" y="112"/>
                    <a:pt x="116" y="111"/>
                    <a:pt x="117" y="109"/>
                  </a:cubicBezTo>
                  <a:cubicBezTo>
                    <a:pt x="118" y="106"/>
                    <a:pt x="118" y="106"/>
                    <a:pt x="118" y="104"/>
                  </a:cubicBezTo>
                  <a:cubicBezTo>
                    <a:pt x="118" y="103"/>
                    <a:pt x="118" y="103"/>
                    <a:pt x="118" y="102"/>
                  </a:cubicBezTo>
                  <a:cubicBezTo>
                    <a:pt x="117" y="101"/>
                    <a:pt x="118" y="100"/>
                    <a:pt x="118" y="100"/>
                  </a:cubicBezTo>
                  <a:cubicBezTo>
                    <a:pt x="119" y="99"/>
                    <a:pt x="120" y="99"/>
                    <a:pt x="120" y="100"/>
                  </a:cubicBezTo>
                  <a:cubicBezTo>
                    <a:pt x="120" y="100"/>
                    <a:pt x="121" y="100"/>
                    <a:pt x="121" y="101"/>
                  </a:cubicBezTo>
                  <a:cubicBezTo>
                    <a:pt x="122" y="101"/>
                    <a:pt x="124" y="102"/>
                    <a:pt x="125" y="103"/>
                  </a:cubicBezTo>
                  <a:cubicBezTo>
                    <a:pt x="131" y="107"/>
                    <a:pt x="138" y="109"/>
                    <a:pt x="145" y="110"/>
                  </a:cubicBezTo>
                  <a:cubicBezTo>
                    <a:pt x="146" y="110"/>
                    <a:pt x="147" y="110"/>
                    <a:pt x="148" y="109"/>
                  </a:cubicBezTo>
                  <a:cubicBezTo>
                    <a:pt x="150" y="109"/>
                    <a:pt x="152" y="108"/>
                    <a:pt x="154" y="107"/>
                  </a:cubicBezTo>
                  <a:cubicBezTo>
                    <a:pt x="155" y="107"/>
                    <a:pt x="156" y="106"/>
                    <a:pt x="156" y="106"/>
                  </a:cubicBezTo>
                  <a:cubicBezTo>
                    <a:pt x="163" y="101"/>
                    <a:pt x="168" y="94"/>
                    <a:pt x="171" y="86"/>
                  </a:cubicBezTo>
                  <a:cubicBezTo>
                    <a:pt x="173" y="79"/>
                    <a:pt x="175" y="72"/>
                    <a:pt x="175" y="65"/>
                  </a:cubicBezTo>
                  <a:cubicBezTo>
                    <a:pt x="175" y="62"/>
                    <a:pt x="174" y="59"/>
                    <a:pt x="173" y="56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72" y="53"/>
                    <a:pt x="171" y="52"/>
                    <a:pt x="170" y="50"/>
                  </a:cubicBezTo>
                  <a:cubicBezTo>
                    <a:pt x="166" y="47"/>
                    <a:pt x="163" y="44"/>
                    <a:pt x="159" y="42"/>
                  </a:cubicBezTo>
                  <a:cubicBezTo>
                    <a:pt x="157" y="41"/>
                    <a:pt x="155" y="40"/>
                    <a:pt x="153" y="40"/>
                  </a:cubicBezTo>
                  <a:cubicBezTo>
                    <a:pt x="153" y="40"/>
                    <a:pt x="153" y="40"/>
                    <a:pt x="152" y="40"/>
                  </a:cubicBezTo>
                  <a:cubicBezTo>
                    <a:pt x="150" y="40"/>
                    <a:pt x="148" y="40"/>
                    <a:pt x="146" y="40"/>
                  </a:cubicBezTo>
                  <a:cubicBezTo>
                    <a:pt x="146" y="40"/>
                    <a:pt x="145" y="41"/>
                    <a:pt x="145" y="41"/>
                  </a:cubicBezTo>
                  <a:cubicBezTo>
                    <a:pt x="145" y="41"/>
                    <a:pt x="145" y="42"/>
                    <a:pt x="145" y="42"/>
                  </a:cubicBezTo>
                  <a:cubicBezTo>
                    <a:pt x="144" y="43"/>
                    <a:pt x="143" y="43"/>
                    <a:pt x="143" y="42"/>
                  </a:cubicBezTo>
                  <a:cubicBezTo>
                    <a:pt x="143" y="41"/>
                    <a:pt x="142" y="41"/>
                    <a:pt x="142" y="41"/>
                  </a:cubicBezTo>
                  <a:cubicBezTo>
                    <a:pt x="142" y="41"/>
                    <a:pt x="142" y="41"/>
                    <a:pt x="142" y="42"/>
                  </a:cubicBezTo>
                  <a:cubicBezTo>
                    <a:pt x="142" y="42"/>
                    <a:pt x="142" y="43"/>
                    <a:pt x="141" y="43"/>
                  </a:cubicBezTo>
                  <a:cubicBezTo>
                    <a:pt x="141" y="44"/>
                    <a:pt x="140" y="44"/>
                    <a:pt x="140" y="44"/>
                  </a:cubicBezTo>
                  <a:cubicBezTo>
                    <a:pt x="139" y="44"/>
                    <a:pt x="138" y="43"/>
                    <a:pt x="138" y="42"/>
                  </a:cubicBezTo>
                  <a:cubicBezTo>
                    <a:pt x="138" y="42"/>
                    <a:pt x="138" y="41"/>
                    <a:pt x="138" y="41"/>
                  </a:cubicBezTo>
                  <a:cubicBezTo>
                    <a:pt x="139" y="40"/>
                    <a:pt x="140" y="40"/>
                    <a:pt x="140" y="39"/>
                  </a:cubicBezTo>
                  <a:cubicBezTo>
                    <a:pt x="140" y="38"/>
                    <a:pt x="140" y="38"/>
                    <a:pt x="140" y="37"/>
                  </a:cubicBezTo>
                  <a:cubicBezTo>
                    <a:pt x="140" y="37"/>
                    <a:pt x="140" y="36"/>
                    <a:pt x="140" y="35"/>
                  </a:cubicBezTo>
                  <a:cubicBezTo>
                    <a:pt x="141" y="32"/>
                    <a:pt x="141" y="28"/>
                    <a:pt x="141" y="25"/>
                  </a:cubicBezTo>
                  <a:cubicBezTo>
                    <a:pt x="141" y="23"/>
                    <a:pt x="141" y="21"/>
                    <a:pt x="140" y="19"/>
                  </a:cubicBezTo>
                  <a:cubicBezTo>
                    <a:pt x="138" y="14"/>
                    <a:pt x="134" y="10"/>
                    <a:pt x="129" y="8"/>
                  </a:cubicBezTo>
                  <a:cubicBezTo>
                    <a:pt x="126" y="6"/>
                    <a:pt x="123" y="6"/>
                    <a:pt x="119" y="6"/>
                  </a:cubicBezTo>
                  <a:cubicBezTo>
                    <a:pt x="118" y="5"/>
                    <a:pt x="117" y="6"/>
                    <a:pt x="116" y="7"/>
                  </a:cubicBezTo>
                  <a:cubicBezTo>
                    <a:pt x="113" y="9"/>
                    <a:pt x="110" y="12"/>
                    <a:pt x="107" y="15"/>
                  </a:cubicBezTo>
                  <a:cubicBezTo>
                    <a:pt x="106" y="17"/>
                    <a:pt x="105" y="17"/>
                    <a:pt x="104" y="16"/>
                  </a:cubicBezTo>
                  <a:close/>
                  <a:moveTo>
                    <a:pt x="49" y="31"/>
                  </a:moveTo>
                  <a:cubicBezTo>
                    <a:pt x="50" y="31"/>
                    <a:pt x="50" y="31"/>
                    <a:pt x="50" y="31"/>
                  </a:cubicBezTo>
                  <a:cubicBezTo>
                    <a:pt x="50" y="31"/>
                    <a:pt x="50" y="31"/>
                    <a:pt x="50" y="31"/>
                  </a:cubicBezTo>
                  <a:cubicBezTo>
                    <a:pt x="53" y="29"/>
                    <a:pt x="56" y="29"/>
                    <a:pt x="59" y="28"/>
                  </a:cubicBezTo>
                  <a:cubicBezTo>
                    <a:pt x="61" y="28"/>
                    <a:pt x="63" y="29"/>
                    <a:pt x="64" y="29"/>
                  </a:cubicBezTo>
                  <a:cubicBezTo>
                    <a:pt x="66" y="30"/>
                    <a:pt x="68" y="32"/>
                    <a:pt x="69" y="34"/>
                  </a:cubicBezTo>
                  <a:cubicBezTo>
                    <a:pt x="70" y="34"/>
                    <a:pt x="70" y="34"/>
                    <a:pt x="70" y="35"/>
                  </a:cubicBezTo>
                  <a:cubicBezTo>
                    <a:pt x="70" y="33"/>
                    <a:pt x="70" y="32"/>
                    <a:pt x="69" y="31"/>
                  </a:cubicBezTo>
                  <a:cubicBezTo>
                    <a:pt x="68" y="31"/>
                    <a:pt x="68" y="30"/>
                    <a:pt x="67" y="30"/>
                  </a:cubicBezTo>
                  <a:cubicBezTo>
                    <a:pt x="65" y="28"/>
                    <a:pt x="62" y="28"/>
                    <a:pt x="59" y="27"/>
                  </a:cubicBezTo>
                  <a:cubicBezTo>
                    <a:pt x="58" y="27"/>
                    <a:pt x="57" y="27"/>
                    <a:pt x="56" y="27"/>
                  </a:cubicBezTo>
                  <a:cubicBezTo>
                    <a:pt x="54" y="28"/>
                    <a:pt x="52" y="29"/>
                    <a:pt x="50" y="30"/>
                  </a:cubicBezTo>
                  <a:cubicBezTo>
                    <a:pt x="50" y="30"/>
                    <a:pt x="50" y="30"/>
                    <a:pt x="49" y="31"/>
                  </a:cubicBezTo>
                  <a:close/>
                  <a:moveTo>
                    <a:pt x="93" y="122"/>
                  </a:moveTo>
                  <a:cubicBezTo>
                    <a:pt x="90" y="122"/>
                    <a:pt x="88" y="120"/>
                    <a:pt x="85" y="119"/>
                  </a:cubicBezTo>
                  <a:cubicBezTo>
                    <a:pt x="82" y="117"/>
                    <a:pt x="79" y="115"/>
                    <a:pt x="76" y="112"/>
                  </a:cubicBezTo>
                  <a:cubicBezTo>
                    <a:pt x="76" y="111"/>
                    <a:pt x="76" y="111"/>
                    <a:pt x="76" y="111"/>
                  </a:cubicBezTo>
                  <a:cubicBezTo>
                    <a:pt x="77" y="116"/>
                    <a:pt x="86" y="122"/>
                    <a:pt x="93" y="122"/>
                  </a:cubicBezTo>
                  <a:close/>
                  <a:moveTo>
                    <a:pt x="176" y="71"/>
                  </a:moveTo>
                  <a:cubicBezTo>
                    <a:pt x="176" y="71"/>
                    <a:pt x="176" y="72"/>
                    <a:pt x="176" y="73"/>
                  </a:cubicBezTo>
                  <a:cubicBezTo>
                    <a:pt x="176" y="73"/>
                    <a:pt x="176" y="74"/>
                    <a:pt x="176" y="75"/>
                  </a:cubicBezTo>
                  <a:cubicBezTo>
                    <a:pt x="176" y="76"/>
                    <a:pt x="175" y="76"/>
                    <a:pt x="175" y="77"/>
                  </a:cubicBezTo>
                  <a:cubicBezTo>
                    <a:pt x="175" y="78"/>
                    <a:pt x="175" y="79"/>
                    <a:pt x="175" y="79"/>
                  </a:cubicBezTo>
                  <a:cubicBezTo>
                    <a:pt x="175" y="80"/>
                    <a:pt x="174" y="81"/>
                    <a:pt x="174" y="82"/>
                  </a:cubicBezTo>
                  <a:cubicBezTo>
                    <a:pt x="174" y="82"/>
                    <a:pt x="174" y="83"/>
                    <a:pt x="174" y="84"/>
                  </a:cubicBezTo>
                  <a:cubicBezTo>
                    <a:pt x="173" y="84"/>
                    <a:pt x="173" y="85"/>
                    <a:pt x="173" y="86"/>
                  </a:cubicBezTo>
                  <a:cubicBezTo>
                    <a:pt x="173" y="86"/>
                    <a:pt x="172" y="87"/>
                    <a:pt x="172" y="88"/>
                  </a:cubicBezTo>
                  <a:cubicBezTo>
                    <a:pt x="172" y="89"/>
                    <a:pt x="172" y="89"/>
                    <a:pt x="171" y="90"/>
                  </a:cubicBezTo>
                  <a:cubicBezTo>
                    <a:pt x="171" y="91"/>
                    <a:pt x="171" y="91"/>
                    <a:pt x="170" y="92"/>
                  </a:cubicBezTo>
                  <a:cubicBezTo>
                    <a:pt x="170" y="93"/>
                    <a:pt x="170" y="93"/>
                    <a:pt x="169" y="94"/>
                  </a:cubicBezTo>
                  <a:cubicBezTo>
                    <a:pt x="169" y="95"/>
                    <a:pt x="168" y="95"/>
                    <a:pt x="168" y="96"/>
                  </a:cubicBezTo>
                  <a:cubicBezTo>
                    <a:pt x="168" y="97"/>
                    <a:pt x="167" y="97"/>
                    <a:pt x="167" y="98"/>
                  </a:cubicBezTo>
                  <a:cubicBezTo>
                    <a:pt x="166" y="98"/>
                    <a:pt x="166" y="99"/>
                    <a:pt x="166" y="100"/>
                  </a:cubicBezTo>
                  <a:cubicBezTo>
                    <a:pt x="167" y="99"/>
                    <a:pt x="168" y="98"/>
                    <a:pt x="168" y="96"/>
                  </a:cubicBezTo>
                  <a:cubicBezTo>
                    <a:pt x="172" y="90"/>
                    <a:pt x="175" y="84"/>
                    <a:pt x="176" y="76"/>
                  </a:cubicBezTo>
                  <a:cubicBezTo>
                    <a:pt x="176" y="74"/>
                    <a:pt x="177" y="72"/>
                    <a:pt x="176" y="71"/>
                  </a:cubicBezTo>
                  <a:close/>
                  <a:moveTo>
                    <a:pt x="144" y="35"/>
                  </a:moveTo>
                  <a:cubicBezTo>
                    <a:pt x="145" y="35"/>
                    <a:pt x="145" y="35"/>
                    <a:pt x="145" y="35"/>
                  </a:cubicBezTo>
                  <a:cubicBezTo>
                    <a:pt x="145" y="35"/>
                    <a:pt x="145" y="34"/>
                    <a:pt x="145" y="34"/>
                  </a:cubicBezTo>
                  <a:cubicBezTo>
                    <a:pt x="146" y="32"/>
                    <a:pt x="146" y="30"/>
                    <a:pt x="146" y="28"/>
                  </a:cubicBezTo>
                  <a:cubicBezTo>
                    <a:pt x="146" y="26"/>
                    <a:pt x="146" y="24"/>
                    <a:pt x="146" y="22"/>
                  </a:cubicBezTo>
                  <a:cubicBezTo>
                    <a:pt x="145" y="20"/>
                    <a:pt x="145" y="18"/>
                    <a:pt x="144" y="16"/>
                  </a:cubicBezTo>
                  <a:cubicBezTo>
                    <a:pt x="144" y="16"/>
                    <a:pt x="144" y="16"/>
                    <a:pt x="144" y="15"/>
                  </a:cubicBezTo>
                  <a:cubicBezTo>
                    <a:pt x="144" y="15"/>
                    <a:pt x="143" y="15"/>
                    <a:pt x="143" y="15"/>
                  </a:cubicBezTo>
                  <a:cubicBezTo>
                    <a:pt x="144" y="18"/>
                    <a:pt x="145" y="21"/>
                    <a:pt x="145" y="24"/>
                  </a:cubicBezTo>
                  <a:cubicBezTo>
                    <a:pt x="145" y="27"/>
                    <a:pt x="146" y="30"/>
                    <a:pt x="145" y="33"/>
                  </a:cubicBezTo>
                  <a:cubicBezTo>
                    <a:pt x="145" y="34"/>
                    <a:pt x="145" y="34"/>
                    <a:pt x="144" y="35"/>
                  </a:cubicBezTo>
                  <a:close/>
                  <a:moveTo>
                    <a:pt x="13" y="115"/>
                  </a:moveTo>
                  <a:cubicBezTo>
                    <a:pt x="15" y="117"/>
                    <a:pt x="21" y="120"/>
                    <a:pt x="23" y="119"/>
                  </a:cubicBezTo>
                  <a:cubicBezTo>
                    <a:pt x="20" y="118"/>
                    <a:pt x="16" y="116"/>
                    <a:pt x="13" y="115"/>
                  </a:cubicBezTo>
                  <a:close/>
                  <a:moveTo>
                    <a:pt x="127" y="106"/>
                  </a:moveTo>
                  <a:cubicBezTo>
                    <a:pt x="130" y="109"/>
                    <a:pt x="134" y="110"/>
                    <a:pt x="138" y="111"/>
                  </a:cubicBezTo>
                  <a:cubicBezTo>
                    <a:pt x="134" y="110"/>
                    <a:pt x="130" y="108"/>
                    <a:pt x="127" y="106"/>
                  </a:cubicBezTo>
                  <a:close/>
                  <a:moveTo>
                    <a:pt x="159" y="40"/>
                  </a:moveTo>
                  <a:cubicBezTo>
                    <a:pt x="159" y="40"/>
                    <a:pt x="159" y="40"/>
                    <a:pt x="159" y="40"/>
                  </a:cubicBezTo>
                  <a:cubicBezTo>
                    <a:pt x="162" y="41"/>
                    <a:pt x="165" y="43"/>
                    <a:pt x="168" y="46"/>
                  </a:cubicBezTo>
                  <a:cubicBezTo>
                    <a:pt x="165" y="43"/>
                    <a:pt x="163" y="41"/>
                    <a:pt x="160" y="40"/>
                  </a:cubicBezTo>
                  <a:cubicBezTo>
                    <a:pt x="160" y="40"/>
                    <a:pt x="159" y="40"/>
                    <a:pt x="159" y="40"/>
                  </a:cubicBezTo>
                  <a:close/>
                  <a:moveTo>
                    <a:pt x="102" y="121"/>
                  </a:moveTo>
                  <a:cubicBezTo>
                    <a:pt x="103" y="122"/>
                    <a:pt x="105" y="121"/>
                    <a:pt x="106" y="121"/>
                  </a:cubicBezTo>
                  <a:cubicBezTo>
                    <a:pt x="105" y="121"/>
                    <a:pt x="103" y="121"/>
                    <a:pt x="102" y="121"/>
                  </a:cubicBezTo>
                  <a:close/>
                  <a:moveTo>
                    <a:pt x="19" y="115"/>
                  </a:moveTo>
                  <a:cubicBezTo>
                    <a:pt x="20" y="116"/>
                    <a:pt x="21" y="116"/>
                    <a:pt x="22" y="116"/>
                  </a:cubicBezTo>
                  <a:cubicBezTo>
                    <a:pt x="21" y="116"/>
                    <a:pt x="20" y="116"/>
                    <a:pt x="19" y="115"/>
                  </a:cubicBezTo>
                  <a:close/>
                  <a:moveTo>
                    <a:pt x="78" y="14"/>
                  </a:moveTo>
                  <a:cubicBezTo>
                    <a:pt x="78" y="14"/>
                    <a:pt x="78" y="13"/>
                    <a:pt x="78" y="13"/>
                  </a:cubicBezTo>
                  <a:cubicBezTo>
                    <a:pt x="78" y="14"/>
                    <a:pt x="77" y="14"/>
                    <a:pt x="77" y="14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78" y="14"/>
                    <a:pt x="78" y="14"/>
                    <a:pt x="78" y="14"/>
                  </a:cubicBezTo>
                  <a:close/>
                  <a:moveTo>
                    <a:pt x="36" y="119"/>
                  </a:moveTo>
                  <a:cubicBezTo>
                    <a:pt x="36" y="119"/>
                    <a:pt x="36" y="119"/>
                    <a:pt x="36" y="119"/>
                  </a:cubicBezTo>
                  <a:cubicBezTo>
                    <a:pt x="36" y="119"/>
                    <a:pt x="37" y="119"/>
                    <a:pt x="37" y="119"/>
                  </a:cubicBezTo>
                  <a:cubicBezTo>
                    <a:pt x="37" y="119"/>
                    <a:pt x="37" y="119"/>
                    <a:pt x="37" y="119"/>
                  </a:cubicBezTo>
                  <a:cubicBezTo>
                    <a:pt x="37" y="119"/>
                    <a:pt x="36" y="119"/>
                    <a:pt x="36" y="11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1994535" y="5191197"/>
              <a:ext cx="218195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 err="1">
                  <a:solidFill>
                    <a:schemeClr val="bg1"/>
                  </a:solidFill>
                  <a:latin typeface="Tekton Pro" panose="020F0603020208020904" pitchFamily="34" charset="0"/>
                </a:rPr>
                <a:t>Hello~girls</a:t>
              </a:r>
              <a:endParaRPr lang="zh-CN" altLang="en-US" sz="3200" b="1" dirty="0">
                <a:solidFill>
                  <a:schemeClr val="bg1"/>
                </a:solidFill>
                <a:latin typeface="Tekton Pro" panose="020F06030202080209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96491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6000">
        <p14:conveyor dir="l"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000"/>
                            </p:stCondLst>
                            <p:childTnLst>
                              <p:par>
                                <p:cTn id="5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5" hidden="1"/>
          <p:cNvSpPr txBox="1">
            <a:spLocks noChangeArrowheads="1"/>
          </p:cNvSpPr>
          <p:nvPr/>
        </p:nvSpPr>
        <p:spPr bwMode="auto">
          <a:xfrm>
            <a:off x="3463925" y="1954214"/>
            <a:ext cx="1943100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75" name="矩形 6" hidden="1"/>
          <p:cNvSpPr>
            <a:spLocks noChangeArrowheads="1"/>
          </p:cNvSpPr>
          <p:nvPr/>
        </p:nvSpPr>
        <p:spPr bwMode="auto">
          <a:xfrm>
            <a:off x="3463926" y="3025776"/>
            <a:ext cx="1471613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76" name="矩形 7" hidden="1"/>
          <p:cNvSpPr>
            <a:spLocks noChangeArrowheads="1"/>
          </p:cNvSpPr>
          <p:nvPr/>
        </p:nvSpPr>
        <p:spPr bwMode="auto">
          <a:xfrm>
            <a:off x="3535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77" name="矩形 8" hidden="1"/>
          <p:cNvSpPr>
            <a:spLocks noChangeArrowheads="1"/>
          </p:cNvSpPr>
          <p:nvPr/>
        </p:nvSpPr>
        <p:spPr bwMode="auto">
          <a:xfrm>
            <a:off x="3535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grpSp>
        <p:nvGrpSpPr>
          <p:cNvPr id="26" name="组合 25"/>
          <p:cNvGrpSpPr>
            <a:grpSpLocks noChangeAspect="1"/>
          </p:cNvGrpSpPr>
          <p:nvPr/>
        </p:nvGrpSpPr>
        <p:grpSpPr>
          <a:xfrm>
            <a:off x="3526098" y="2933770"/>
            <a:ext cx="811213" cy="769442"/>
            <a:chOff x="3030944" y="1663239"/>
            <a:chExt cx="661189" cy="629209"/>
          </a:xfrm>
        </p:grpSpPr>
        <p:grpSp>
          <p:nvGrpSpPr>
            <p:cNvPr id="27" name="组合 13"/>
            <p:cNvGrpSpPr/>
            <p:nvPr/>
          </p:nvGrpSpPr>
          <p:grpSpPr>
            <a:xfrm>
              <a:off x="3083065" y="1707420"/>
              <a:ext cx="550258" cy="550258"/>
              <a:chOff x="3827533" y="704007"/>
              <a:chExt cx="550258" cy="550258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3827167" y="703963"/>
                <a:ext cx="551206" cy="550426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1600"/>
              </a:p>
            </p:txBody>
          </p:sp>
          <p:cxnSp>
            <p:nvCxnSpPr>
              <p:cNvPr id="31" name="直接连接符 30"/>
              <p:cNvCxnSpPr>
                <a:stCxn id="30" idx="1"/>
                <a:endCxn id="30" idx="3"/>
              </p:cNvCxnSpPr>
              <p:nvPr/>
            </p:nvCxnSpPr>
            <p:spPr>
              <a:xfrm>
                <a:off x="3827167" y="979176"/>
                <a:ext cx="551206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/>
              <p:cNvCxnSpPr>
                <a:stCxn id="30" idx="0"/>
                <a:endCxn id="30" idx="2"/>
              </p:cNvCxnSpPr>
              <p:nvPr/>
            </p:nvCxnSpPr>
            <p:spPr>
              <a:xfrm flipH="1">
                <a:off x="4102770" y="703963"/>
                <a:ext cx="0" cy="550426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9" name="文本框 41"/>
            <p:cNvSpPr txBox="1">
              <a:spLocks noChangeArrowheads="1"/>
            </p:cNvSpPr>
            <p:nvPr/>
          </p:nvSpPr>
          <p:spPr bwMode="auto">
            <a:xfrm>
              <a:off x="3030944" y="1663239"/>
              <a:ext cx="661189" cy="6292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9pPr>
            </a:lstStyle>
            <a:p>
              <a:pPr algn="ctr" eaLnBrk="1" hangingPunct="1"/>
              <a:r>
                <a:rPr lang="zh-CN" altLang="en-US" sz="4400" dirty="0">
                  <a:solidFill>
                    <a:schemeClr val="bg1"/>
                  </a:solidFill>
                </a:rPr>
                <a:t>关</a:t>
              </a:r>
            </a:p>
          </p:txBody>
        </p:sp>
      </p:grpSp>
      <p:grpSp>
        <p:nvGrpSpPr>
          <p:cNvPr id="33" name="组合 32"/>
          <p:cNvGrpSpPr>
            <a:grpSpLocks noChangeAspect="1"/>
          </p:cNvGrpSpPr>
          <p:nvPr/>
        </p:nvGrpSpPr>
        <p:grpSpPr>
          <a:xfrm>
            <a:off x="4998795" y="2933770"/>
            <a:ext cx="809625" cy="769442"/>
            <a:chOff x="3859258" y="1663239"/>
            <a:chExt cx="661189" cy="629209"/>
          </a:xfrm>
        </p:grpSpPr>
        <p:grpSp>
          <p:nvGrpSpPr>
            <p:cNvPr id="34" name="组合 18"/>
            <p:cNvGrpSpPr/>
            <p:nvPr/>
          </p:nvGrpSpPr>
          <p:grpSpPr>
            <a:xfrm>
              <a:off x="3908452" y="1707420"/>
              <a:ext cx="550258" cy="550258"/>
              <a:chOff x="3827533" y="704007"/>
              <a:chExt cx="550258" cy="550258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3827606" y="703963"/>
                <a:ext cx="549695" cy="550426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1600"/>
              </a:p>
            </p:txBody>
          </p:sp>
          <p:cxnSp>
            <p:nvCxnSpPr>
              <p:cNvPr id="37" name="直接连接符 36"/>
              <p:cNvCxnSpPr>
                <a:stCxn id="36" idx="1"/>
                <a:endCxn id="36" idx="3"/>
              </p:cNvCxnSpPr>
              <p:nvPr/>
            </p:nvCxnSpPr>
            <p:spPr>
              <a:xfrm>
                <a:off x="3827606" y="979176"/>
                <a:ext cx="549695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>
                <a:stCxn id="36" idx="0"/>
                <a:endCxn id="36" idx="2"/>
              </p:cNvCxnSpPr>
              <p:nvPr/>
            </p:nvCxnSpPr>
            <p:spPr>
              <a:xfrm flipH="1">
                <a:off x="4102453" y="703963"/>
                <a:ext cx="0" cy="550426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5" name="文本框 42"/>
            <p:cNvSpPr txBox="1">
              <a:spLocks noChangeArrowheads="1"/>
            </p:cNvSpPr>
            <p:nvPr/>
          </p:nvSpPr>
          <p:spPr bwMode="auto">
            <a:xfrm>
              <a:off x="3859258" y="1663239"/>
              <a:ext cx="661189" cy="6292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9pPr>
            </a:lstStyle>
            <a:p>
              <a:pPr algn="ctr" eaLnBrk="1" hangingPunct="1"/>
              <a:r>
                <a:rPr lang="zh-CN" altLang="en-US" sz="4400" dirty="0">
                  <a:solidFill>
                    <a:schemeClr val="bg1"/>
                  </a:solidFill>
                </a:rPr>
                <a:t>于</a:t>
              </a:r>
            </a:p>
          </p:txBody>
        </p:sp>
      </p:grpSp>
      <p:grpSp>
        <p:nvGrpSpPr>
          <p:cNvPr id="39" name="组合 38"/>
          <p:cNvGrpSpPr>
            <a:grpSpLocks noChangeAspect="1"/>
          </p:cNvGrpSpPr>
          <p:nvPr/>
        </p:nvGrpSpPr>
        <p:grpSpPr>
          <a:xfrm>
            <a:off x="6428044" y="2943295"/>
            <a:ext cx="809625" cy="769442"/>
            <a:chOff x="4681670" y="1671028"/>
            <a:chExt cx="661189" cy="629209"/>
          </a:xfrm>
        </p:grpSpPr>
        <p:grpSp>
          <p:nvGrpSpPr>
            <p:cNvPr id="40" name="组合 23"/>
            <p:cNvGrpSpPr/>
            <p:nvPr/>
          </p:nvGrpSpPr>
          <p:grpSpPr>
            <a:xfrm>
              <a:off x="4733839" y="1707420"/>
              <a:ext cx="550258" cy="550258"/>
              <a:chOff x="3827533" y="704007"/>
              <a:chExt cx="550258" cy="550258"/>
            </a:xfrm>
          </p:grpSpPr>
          <p:sp>
            <p:nvSpPr>
              <p:cNvPr id="42" name="矩形 41"/>
              <p:cNvSpPr/>
              <p:nvPr/>
            </p:nvSpPr>
            <p:spPr>
              <a:xfrm>
                <a:off x="3827223" y="703963"/>
                <a:ext cx="550991" cy="550426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1600"/>
              </a:p>
            </p:txBody>
          </p:sp>
          <p:cxnSp>
            <p:nvCxnSpPr>
              <p:cNvPr id="43" name="直接连接符 42"/>
              <p:cNvCxnSpPr>
                <a:stCxn id="42" idx="1"/>
                <a:endCxn id="42" idx="3"/>
              </p:cNvCxnSpPr>
              <p:nvPr/>
            </p:nvCxnSpPr>
            <p:spPr>
              <a:xfrm>
                <a:off x="3827223" y="979176"/>
                <a:ext cx="550991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/>
              <p:cNvCxnSpPr>
                <a:stCxn id="42" idx="0"/>
                <a:endCxn id="42" idx="2"/>
              </p:cNvCxnSpPr>
              <p:nvPr/>
            </p:nvCxnSpPr>
            <p:spPr>
              <a:xfrm flipH="1">
                <a:off x="4103367" y="703963"/>
                <a:ext cx="0" cy="550426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" name="文本框 43"/>
            <p:cNvSpPr txBox="1">
              <a:spLocks noChangeArrowheads="1"/>
            </p:cNvSpPr>
            <p:nvPr/>
          </p:nvSpPr>
          <p:spPr bwMode="auto">
            <a:xfrm>
              <a:off x="4681670" y="1671028"/>
              <a:ext cx="661189" cy="6292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9pPr>
            </a:lstStyle>
            <a:p>
              <a:pPr algn="ctr" eaLnBrk="1" hangingPunct="1"/>
              <a:r>
                <a:rPr lang="zh-CN" altLang="en-US" sz="4400" dirty="0">
                  <a:solidFill>
                    <a:schemeClr val="bg1"/>
                  </a:solidFill>
                </a:rPr>
                <a:t>友</a:t>
              </a:r>
            </a:p>
          </p:txBody>
        </p:sp>
      </p:grpSp>
      <p:grpSp>
        <p:nvGrpSpPr>
          <p:cNvPr id="45" name="组合 44"/>
          <p:cNvGrpSpPr>
            <a:grpSpLocks noChangeAspect="1"/>
          </p:cNvGrpSpPr>
          <p:nvPr/>
        </p:nvGrpSpPr>
        <p:grpSpPr>
          <a:xfrm>
            <a:off x="7766892" y="2933770"/>
            <a:ext cx="809625" cy="769442"/>
            <a:chOff x="5514836" y="1663239"/>
            <a:chExt cx="661189" cy="629209"/>
          </a:xfrm>
        </p:grpSpPr>
        <p:grpSp>
          <p:nvGrpSpPr>
            <p:cNvPr id="46" name="组合 33"/>
            <p:cNvGrpSpPr/>
            <p:nvPr/>
          </p:nvGrpSpPr>
          <p:grpSpPr>
            <a:xfrm>
              <a:off x="5559226" y="1707420"/>
              <a:ext cx="550258" cy="550258"/>
              <a:chOff x="3827533" y="704007"/>
              <a:chExt cx="550258" cy="550258"/>
            </a:xfrm>
          </p:grpSpPr>
          <p:sp>
            <p:nvSpPr>
              <p:cNvPr id="48" name="矩形 47"/>
              <p:cNvSpPr/>
              <p:nvPr/>
            </p:nvSpPr>
            <p:spPr>
              <a:xfrm>
                <a:off x="3827223" y="703963"/>
                <a:ext cx="550991" cy="550426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1600"/>
              </a:p>
            </p:txBody>
          </p:sp>
          <p:cxnSp>
            <p:nvCxnSpPr>
              <p:cNvPr id="49" name="直接连接符 48"/>
              <p:cNvCxnSpPr>
                <a:stCxn id="48" idx="1"/>
                <a:endCxn id="48" idx="3"/>
              </p:cNvCxnSpPr>
              <p:nvPr/>
            </p:nvCxnSpPr>
            <p:spPr>
              <a:xfrm>
                <a:off x="3827223" y="979176"/>
                <a:ext cx="550991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/>
              <p:cNvCxnSpPr>
                <a:stCxn id="48" idx="0"/>
                <a:endCxn id="48" idx="2"/>
              </p:cNvCxnSpPr>
              <p:nvPr/>
            </p:nvCxnSpPr>
            <p:spPr>
              <a:xfrm flipH="1">
                <a:off x="4103367" y="703963"/>
                <a:ext cx="0" cy="550426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7" name="文本框 44"/>
            <p:cNvSpPr txBox="1">
              <a:spLocks noChangeArrowheads="1"/>
            </p:cNvSpPr>
            <p:nvPr/>
          </p:nvSpPr>
          <p:spPr bwMode="auto">
            <a:xfrm>
              <a:off x="5514836" y="1663239"/>
              <a:ext cx="661189" cy="6292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9pPr>
            </a:lstStyle>
            <a:p>
              <a:pPr algn="ctr" eaLnBrk="1" hangingPunct="1"/>
              <a:r>
                <a:rPr lang="zh-CN" altLang="en-US" sz="4400" dirty="0">
                  <a:solidFill>
                    <a:schemeClr val="bg1"/>
                  </a:solidFill>
                </a:rPr>
                <a:t>情</a:t>
              </a:r>
            </a:p>
          </p:txBody>
        </p:sp>
      </p:grpSp>
      <p:cxnSp>
        <p:nvCxnSpPr>
          <p:cNvPr id="57" name="直接连接符 56"/>
          <p:cNvCxnSpPr/>
          <p:nvPr/>
        </p:nvCxnSpPr>
        <p:spPr>
          <a:xfrm flipV="1">
            <a:off x="2508508" y="3890467"/>
            <a:ext cx="6900187" cy="4427"/>
          </a:xfrm>
          <a:prstGeom prst="line">
            <a:avLst/>
          </a:prstGeom>
          <a:ln w="19050">
            <a:solidFill>
              <a:schemeClr val="bg1"/>
            </a:solidFill>
          </a:ln>
          <a:effectLst>
            <a:outerShdw blurRad="101600" dist="63500" dir="2700000" algn="tl" rotWithShape="0">
              <a:prstClr val="black">
                <a:alpha val="55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9" name="Group 4"/>
          <p:cNvGrpSpPr>
            <a:grpSpLocks noChangeAspect="1"/>
          </p:cNvGrpSpPr>
          <p:nvPr/>
        </p:nvGrpSpPr>
        <p:grpSpPr>
          <a:xfrm>
            <a:off x="2319598" y="3598367"/>
            <a:ext cx="449263" cy="292100"/>
            <a:chOff x="2432" y="1329"/>
            <a:chExt cx="657" cy="426"/>
          </a:xfrm>
        </p:grpSpPr>
        <p:sp>
          <p:nvSpPr>
            <p:cNvPr id="60" name="AutoShape 3"/>
            <p:cNvSpPr>
              <a:spLocks noChangeAspect="1" noChangeArrowheads="1" noTextEdit="1"/>
            </p:cNvSpPr>
            <p:nvPr/>
          </p:nvSpPr>
          <p:spPr bwMode="auto">
            <a:xfrm>
              <a:off x="2434" y="1329"/>
              <a:ext cx="652" cy="4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>
                <a:latin typeface="+mn-lt"/>
                <a:ea typeface="+mn-ea"/>
              </a:endParaRPr>
            </a:p>
          </p:txBody>
        </p:sp>
        <p:sp>
          <p:nvSpPr>
            <p:cNvPr id="61" name="Freeform 5"/>
            <p:cNvSpPr/>
            <p:nvPr/>
          </p:nvSpPr>
          <p:spPr bwMode="auto">
            <a:xfrm>
              <a:off x="2478" y="1329"/>
              <a:ext cx="611" cy="424"/>
            </a:xfrm>
            <a:custGeom>
              <a:avLst/>
              <a:gdLst>
                <a:gd name="T0" fmla="*/ 315 w 351"/>
                <a:gd name="T1" fmla="*/ 0 h 242"/>
                <a:gd name="T2" fmla="*/ 292 w 351"/>
                <a:gd name="T3" fmla="*/ 9 h 242"/>
                <a:gd name="T4" fmla="*/ 291 w 351"/>
                <a:gd name="T5" fmla="*/ 10 h 242"/>
                <a:gd name="T6" fmla="*/ 309 w 351"/>
                <a:gd name="T7" fmla="*/ 3 h 242"/>
                <a:gd name="T8" fmla="*/ 310 w 351"/>
                <a:gd name="T9" fmla="*/ 4 h 242"/>
                <a:gd name="T10" fmla="*/ 317 w 351"/>
                <a:gd name="T11" fmla="*/ 10 h 242"/>
                <a:gd name="T12" fmla="*/ 325 w 351"/>
                <a:gd name="T13" fmla="*/ 27 h 242"/>
                <a:gd name="T14" fmla="*/ 336 w 351"/>
                <a:gd name="T15" fmla="*/ 59 h 242"/>
                <a:gd name="T16" fmla="*/ 268 w 351"/>
                <a:gd name="T17" fmla="*/ 95 h 242"/>
                <a:gd name="T18" fmla="*/ 267 w 351"/>
                <a:gd name="T19" fmla="*/ 95 h 242"/>
                <a:gd name="T20" fmla="*/ 267 w 351"/>
                <a:gd name="T21" fmla="*/ 95 h 242"/>
                <a:gd name="T22" fmla="*/ 24 w 351"/>
                <a:gd name="T23" fmla="*/ 219 h 242"/>
                <a:gd name="T24" fmla="*/ 2 w 351"/>
                <a:gd name="T25" fmla="*/ 229 h 242"/>
                <a:gd name="T26" fmla="*/ 0 w 351"/>
                <a:gd name="T27" fmla="*/ 229 h 242"/>
                <a:gd name="T28" fmla="*/ 6 w 351"/>
                <a:gd name="T29" fmla="*/ 240 h 242"/>
                <a:gd name="T30" fmla="*/ 12 w 351"/>
                <a:gd name="T31" fmla="*/ 242 h 242"/>
                <a:gd name="T32" fmla="*/ 34 w 351"/>
                <a:gd name="T33" fmla="*/ 232 h 242"/>
                <a:gd name="T34" fmla="*/ 350 w 351"/>
                <a:gd name="T35" fmla="*/ 68 h 242"/>
                <a:gd name="T36" fmla="*/ 335 w 351"/>
                <a:gd name="T37" fmla="*/ 29 h 242"/>
                <a:gd name="T38" fmla="*/ 324 w 351"/>
                <a:gd name="T39" fmla="*/ 8 h 242"/>
                <a:gd name="T40" fmla="*/ 317 w 351"/>
                <a:gd name="T41" fmla="*/ 1 h 242"/>
                <a:gd name="T42" fmla="*/ 315 w 351"/>
                <a:gd name="T43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51" h="241">
                  <a:moveTo>
                    <a:pt x="315" y="0"/>
                  </a:moveTo>
                  <a:cubicBezTo>
                    <a:pt x="311" y="0"/>
                    <a:pt x="299" y="6"/>
                    <a:pt x="292" y="9"/>
                  </a:cubicBezTo>
                  <a:cubicBezTo>
                    <a:pt x="292" y="9"/>
                    <a:pt x="292" y="9"/>
                    <a:pt x="291" y="10"/>
                  </a:cubicBezTo>
                  <a:cubicBezTo>
                    <a:pt x="298" y="7"/>
                    <a:pt x="306" y="3"/>
                    <a:pt x="309" y="3"/>
                  </a:cubicBezTo>
                  <a:cubicBezTo>
                    <a:pt x="309" y="3"/>
                    <a:pt x="310" y="3"/>
                    <a:pt x="310" y="4"/>
                  </a:cubicBezTo>
                  <a:cubicBezTo>
                    <a:pt x="312" y="6"/>
                    <a:pt x="317" y="10"/>
                    <a:pt x="317" y="10"/>
                  </a:cubicBezTo>
                  <a:cubicBezTo>
                    <a:pt x="317" y="10"/>
                    <a:pt x="321" y="15"/>
                    <a:pt x="325" y="27"/>
                  </a:cubicBezTo>
                  <a:cubicBezTo>
                    <a:pt x="330" y="39"/>
                    <a:pt x="338" y="56"/>
                    <a:pt x="336" y="59"/>
                  </a:cubicBezTo>
                  <a:cubicBezTo>
                    <a:pt x="336" y="60"/>
                    <a:pt x="308" y="75"/>
                    <a:pt x="268" y="95"/>
                  </a:cubicBezTo>
                  <a:cubicBezTo>
                    <a:pt x="268" y="95"/>
                    <a:pt x="268" y="95"/>
                    <a:pt x="267" y="95"/>
                  </a:cubicBezTo>
                  <a:cubicBezTo>
                    <a:pt x="267" y="95"/>
                    <a:pt x="267" y="95"/>
                    <a:pt x="267" y="95"/>
                  </a:cubicBezTo>
                  <a:cubicBezTo>
                    <a:pt x="179" y="140"/>
                    <a:pt x="38" y="211"/>
                    <a:pt x="24" y="219"/>
                  </a:cubicBezTo>
                  <a:cubicBezTo>
                    <a:pt x="11" y="227"/>
                    <a:pt x="5" y="229"/>
                    <a:pt x="2" y="229"/>
                  </a:cubicBezTo>
                  <a:cubicBezTo>
                    <a:pt x="1" y="229"/>
                    <a:pt x="0" y="229"/>
                    <a:pt x="0" y="229"/>
                  </a:cubicBezTo>
                  <a:cubicBezTo>
                    <a:pt x="3" y="235"/>
                    <a:pt x="5" y="239"/>
                    <a:pt x="6" y="240"/>
                  </a:cubicBezTo>
                  <a:cubicBezTo>
                    <a:pt x="8" y="241"/>
                    <a:pt x="9" y="242"/>
                    <a:pt x="12" y="242"/>
                  </a:cubicBezTo>
                  <a:cubicBezTo>
                    <a:pt x="16" y="242"/>
                    <a:pt x="22" y="240"/>
                    <a:pt x="34" y="232"/>
                  </a:cubicBezTo>
                  <a:cubicBezTo>
                    <a:pt x="54" y="220"/>
                    <a:pt x="348" y="72"/>
                    <a:pt x="350" y="68"/>
                  </a:cubicBezTo>
                  <a:cubicBezTo>
                    <a:pt x="351" y="65"/>
                    <a:pt x="341" y="44"/>
                    <a:pt x="335" y="29"/>
                  </a:cubicBezTo>
                  <a:cubicBezTo>
                    <a:pt x="329" y="15"/>
                    <a:pt x="324" y="8"/>
                    <a:pt x="324" y="8"/>
                  </a:cubicBezTo>
                  <a:cubicBezTo>
                    <a:pt x="324" y="8"/>
                    <a:pt x="319" y="3"/>
                    <a:pt x="317" y="1"/>
                  </a:cubicBezTo>
                  <a:cubicBezTo>
                    <a:pt x="316" y="0"/>
                    <a:pt x="316" y="0"/>
                    <a:pt x="315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>
                <a:latin typeface="+mn-lt"/>
                <a:ea typeface="+mn-ea"/>
              </a:endParaRPr>
            </a:p>
          </p:txBody>
        </p:sp>
        <p:sp>
          <p:nvSpPr>
            <p:cNvPr id="62" name="Freeform 6"/>
            <p:cNvSpPr/>
            <p:nvPr/>
          </p:nvSpPr>
          <p:spPr bwMode="auto">
            <a:xfrm>
              <a:off x="2432" y="1334"/>
              <a:ext cx="634" cy="401"/>
            </a:xfrm>
            <a:custGeom>
              <a:avLst/>
              <a:gdLst>
                <a:gd name="T0" fmla="*/ 3 w 364"/>
                <a:gd name="T1" fmla="*/ 171 h 229"/>
                <a:gd name="T2" fmla="*/ 3 w 364"/>
                <a:gd name="T3" fmla="*/ 182 h 229"/>
                <a:gd name="T4" fmla="*/ 23 w 364"/>
                <a:gd name="T5" fmla="*/ 225 h 229"/>
                <a:gd name="T6" fmla="*/ 50 w 364"/>
                <a:gd name="T7" fmla="*/ 217 h 229"/>
                <a:gd name="T8" fmla="*/ 362 w 364"/>
                <a:gd name="T9" fmla="*/ 57 h 229"/>
                <a:gd name="T10" fmla="*/ 351 w 364"/>
                <a:gd name="T11" fmla="*/ 25 h 229"/>
                <a:gd name="T12" fmla="*/ 343 w 364"/>
                <a:gd name="T13" fmla="*/ 8 h 229"/>
                <a:gd name="T14" fmla="*/ 336 w 364"/>
                <a:gd name="T15" fmla="*/ 2 h 229"/>
                <a:gd name="T16" fmla="*/ 312 w 364"/>
                <a:gd name="T17" fmla="*/ 10 h 229"/>
                <a:gd name="T18" fmla="*/ 10 w 364"/>
                <a:gd name="T19" fmla="*/ 166 h 229"/>
                <a:gd name="T20" fmla="*/ 3 w 364"/>
                <a:gd name="T21" fmla="*/ 171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4" h="229">
                  <a:moveTo>
                    <a:pt x="3" y="171"/>
                  </a:moveTo>
                  <a:cubicBezTo>
                    <a:pt x="3" y="171"/>
                    <a:pt x="0" y="174"/>
                    <a:pt x="3" y="182"/>
                  </a:cubicBezTo>
                  <a:cubicBezTo>
                    <a:pt x="6" y="191"/>
                    <a:pt x="20" y="223"/>
                    <a:pt x="23" y="225"/>
                  </a:cubicBezTo>
                  <a:cubicBezTo>
                    <a:pt x="26" y="227"/>
                    <a:pt x="30" y="229"/>
                    <a:pt x="50" y="217"/>
                  </a:cubicBezTo>
                  <a:cubicBezTo>
                    <a:pt x="70" y="206"/>
                    <a:pt x="361" y="60"/>
                    <a:pt x="362" y="57"/>
                  </a:cubicBezTo>
                  <a:cubicBezTo>
                    <a:pt x="364" y="54"/>
                    <a:pt x="356" y="37"/>
                    <a:pt x="351" y="25"/>
                  </a:cubicBezTo>
                  <a:cubicBezTo>
                    <a:pt x="347" y="13"/>
                    <a:pt x="343" y="8"/>
                    <a:pt x="343" y="8"/>
                  </a:cubicBezTo>
                  <a:cubicBezTo>
                    <a:pt x="343" y="8"/>
                    <a:pt x="338" y="4"/>
                    <a:pt x="336" y="2"/>
                  </a:cubicBezTo>
                  <a:cubicBezTo>
                    <a:pt x="334" y="0"/>
                    <a:pt x="320" y="6"/>
                    <a:pt x="312" y="10"/>
                  </a:cubicBezTo>
                  <a:cubicBezTo>
                    <a:pt x="305" y="14"/>
                    <a:pt x="15" y="163"/>
                    <a:pt x="10" y="166"/>
                  </a:cubicBezTo>
                  <a:cubicBezTo>
                    <a:pt x="5" y="168"/>
                    <a:pt x="3" y="171"/>
                    <a:pt x="3" y="17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>
                <a:latin typeface="+mn-lt"/>
                <a:ea typeface="+mn-ea"/>
              </a:endParaRPr>
            </a:p>
          </p:txBody>
        </p:sp>
        <p:sp>
          <p:nvSpPr>
            <p:cNvPr id="63" name="Freeform 7"/>
            <p:cNvSpPr/>
            <p:nvPr/>
          </p:nvSpPr>
          <p:spPr bwMode="auto">
            <a:xfrm>
              <a:off x="2432" y="1605"/>
              <a:ext cx="100" cy="127"/>
            </a:xfrm>
            <a:custGeom>
              <a:avLst/>
              <a:gdLst>
                <a:gd name="T0" fmla="*/ 57 w 57"/>
                <a:gd name="T1" fmla="*/ 59 h 73"/>
                <a:gd name="T2" fmla="*/ 51 w 57"/>
                <a:gd name="T3" fmla="*/ 50 h 73"/>
                <a:gd name="T4" fmla="*/ 46 w 57"/>
                <a:gd name="T5" fmla="*/ 41 h 73"/>
                <a:gd name="T6" fmla="*/ 44 w 57"/>
                <a:gd name="T7" fmla="*/ 34 h 73"/>
                <a:gd name="T8" fmla="*/ 43 w 57"/>
                <a:gd name="T9" fmla="*/ 22 h 73"/>
                <a:gd name="T10" fmla="*/ 41 w 57"/>
                <a:gd name="T11" fmla="*/ 12 h 73"/>
                <a:gd name="T12" fmla="*/ 39 w 57"/>
                <a:gd name="T13" fmla="*/ 0 h 73"/>
                <a:gd name="T14" fmla="*/ 33 w 57"/>
                <a:gd name="T15" fmla="*/ 0 h 73"/>
                <a:gd name="T16" fmla="*/ 28 w 57"/>
                <a:gd name="T17" fmla="*/ 1 h 73"/>
                <a:gd name="T18" fmla="*/ 10 w 57"/>
                <a:gd name="T19" fmla="*/ 11 h 73"/>
                <a:gd name="T20" fmla="*/ 3 w 57"/>
                <a:gd name="T21" fmla="*/ 16 h 73"/>
                <a:gd name="T22" fmla="*/ 3 w 57"/>
                <a:gd name="T23" fmla="*/ 27 h 73"/>
                <a:gd name="T24" fmla="*/ 19 w 57"/>
                <a:gd name="T25" fmla="*/ 63 h 73"/>
                <a:gd name="T26" fmla="*/ 23 w 57"/>
                <a:gd name="T27" fmla="*/ 70 h 73"/>
                <a:gd name="T28" fmla="*/ 38 w 57"/>
                <a:gd name="T29" fmla="*/ 69 h 73"/>
                <a:gd name="T30" fmla="*/ 47 w 57"/>
                <a:gd name="T31" fmla="*/ 64 h 73"/>
                <a:gd name="T32" fmla="*/ 50 w 57"/>
                <a:gd name="T33" fmla="*/ 62 h 73"/>
                <a:gd name="T34" fmla="*/ 57 w 57"/>
                <a:gd name="T35" fmla="*/ 59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73">
                  <a:moveTo>
                    <a:pt x="57" y="59"/>
                  </a:moveTo>
                  <a:cubicBezTo>
                    <a:pt x="55" y="55"/>
                    <a:pt x="51" y="50"/>
                    <a:pt x="51" y="50"/>
                  </a:cubicBezTo>
                  <a:cubicBezTo>
                    <a:pt x="51" y="50"/>
                    <a:pt x="48" y="44"/>
                    <a:pt x="46" y="41"/>
                  </a:cubicBezTo>
                  <a:cubicBezTo>
                    <a:pt x="45" y="39"/>
                    <a:pt x="44" y="34"/>
                    <a:pt x="44" y="34"/>
                  </a:cubicBezTo>
                  <a:cubicBezTo>
                    <a:pt x="44" y="34"/>
                    <a:pt x="43" y="26"/>
                    <a:pt x="43" y="22"/>
                  </a:cubicBezTo>
                  <a:cubicBezTo>
                    <a:pt x="42" y="19"/>
                    <a:pt x="41" y="14"/>
                    <a:pt x="41" y="12"/>
                  </a:cubicBezTo>
                  <a:cubicBezTo>
                    <a:pt x="40" y="10"/>
                    <a:pt x="40" y="4"/>
                    <a:pt x="39" y="0"/>
                  </a:cubicBezTo>
                  <a:cubicBezTo>
                    <a:pt x="36" y="0"/>
                    <a:pt x="33" y="0"/>
                    <a:pt x="33" y="0"/>
                  </a:cubicBezTo>
                  <a:cubicBezTo>
                    <a:pt x="33" y="0"/>
                    <a:pt x="31" y="0"/>
                    <a:pt x="28" y="1"/>
                  </a:cubicBezTo>
                  <a:cubicBezTo>
                    <a:pt x="17" y="7"/>
                    <a:pt x="11" y="10"/>
                    <a:pt x="10" y="11"/>
                  </a:cubicBezTo>
                  <a:cubicBezTo>
                    <a:pt x="5" y="13"/>
                    <a:pt x="3" y="16"/>
                    <a:pt x="3" y="16"/>
                  </a:cubicBezTo>
                  <a:cubicBezTo>
                    <a:pt x="3" y="16"/>
                    <a:pt x="0" y="19"/>
                    <a:pt x="3" y="27"/>
                  </a:cubicBezTo>
                  <a:cubicBezTo>
                    <a:pt x="5" y="33"/>
                    <a:pt x="13" y="52"/>
                    <a:pt x="19" y="63"/>
                  </a:cubicBezTo>
                  <a:cubicBezTo>
                    <a:pt x="20" y="67"/>
                    <a:pt x="22" y="69"/>
                    <a:pt x="23" y="70"/>
                  </a:cubicBezTo>
                  <a:cubicBezTo>
                    <a:pt x="25" y="72"/>
                    <a:pt x="28" y="73"/>
                    <a:pt x="38" y="69"/>
                  </a:cubicBezTo>
                  <a:cubicBezTo>
                    <a:pt x="41" y="67"/>
                    <a:pt x="44" y="66"/>
                    <a:pt x="47" y="64"/>
                  </a:cubicBezTo>
                  <a:cubicBezTo>
                    <a:pt x="48" y="63"/>
                    <a:pt x="49" y="63"/>
                    <a:pt x="50" y="62"/>
                  </a:cubicBezTo>
                  <a:cubicBezTo>
                    <a:pt x="51" y="62"/>
                    <a:pt x="54" y="60"/>
                    <a:pt x="57" y="59"/>
                  </a:cubicBezTo>
                  <a:close/>
                </a:path>
              </a:pathLst>
            </a:custGeom>
            <a:solidFill>
              <a:srgbClr val="FBFA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>
                <a:latin typeface="+mn-lt"/>
                <a:ea typeface="+mn-ea"/>
              </a:endParaRPr>
            </a:p>
          </p:txBody>
        </p:sp>
        <p:sp>
          <p:nvSpPr>
            <p:cNvPr id="64" name="Freeform 8"/>
            <p:cNvSpPr/>
            <p:nvPr/>
          </p:nvSpPr>
          <p:spPr bwMode="auto">
            <a:xfrm>
              <a:off x="2954" y="1361"/>
              <a:ext cx="5" cy="0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2 w 2"/>
                <a:gd name="T5" fmla="*/ 0 h 1"/>
                <a:gd name="T6" fmla="*/ 2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EEB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>
                <a:latin typeface="+mn-lt"/>
                <a:ea typeface="+mn-ea"/>
              </a:endParaRPr>
            </a:p>
          </p:txBody>
        </p:sp>
        <p:sp>
          <p:nvSpPr>
            <p:cNvPr id="65" name="Freeform 9"/>
            <p:cNvSpPr/>
            <p:nvPr/>
          </p:nvSpPr>
          <p:spPr bwMode="auto">
            <a:xfrm>
              <a:off x="2943" y="1496"/>
              <a:ext cx="2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578C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>
                <a:latin typeface="+mn-lt"/>
                <a:ea typeface="+mn-ea"/>
              </a:endParaRPr>
            </a:p>
          </p:txBody>
        </p:sp>
        <p:sp>
          <p:nvSpPr>
            <p:cNvPr id="66" name="Freeform 10"/>
            <p:cNvSpPr>
              <a:spLocks noEditPoints="1"/>
            </p:cNvSpPr>
            <p:nvPr/>
          </p:nvSpPr>
          <p:spPr bwMode="auto">
            <a:xfrm>
              <a:off x="2511" y="1361"/>
              <a:ext cx="539" cy="322"/>
            </a:xfrm>
            <a:custGeom>
              <a:avLst/>
              <a:gdLst>
                <a:gd name="T0" fmla="*/ 7 w 309"/>
                <a:gd name="T1" fmla="*/ 184 h 184"/>
                <a:gd name="T2" fmla="*/ 9 w 309"/>
                <a:gd name="T3" fmla="*/ 184 h 184"/>
                <a:gd name="T4" fmla="*/ 9 w 309"/>
                <a:gd name="T5" fmla="*/ 178 h 184"/>
                <a:gd name="T6" fmla="*/ 8 w 309"/>
                <a:gd name="T7" fmla="*/ 180 h 184"/>
                <a:gd name="T8" fmla="*/ 9 w 309"/>
                <a:gd name="T9" fmla="*/ 178 h 184"/>
                <a:gd name="T10" fmla="*/ 34 w 309"/>
                <a:gd name="T11" fmla="*/ 174 h 184"/>
                <a:gd name="T12" fmla="*/ 34 w 309"/>
                <a:gd name="T13" fmla="*/ 179 h 184"/>
                <a:gd name="T14" fmla="*/ 36 w 309"/>
                <a:gd name="T15" fmla="*/ 176 h 184"/>
                <a:gd name="T16" fmla="*/ 38 w 309"/>
                <a:gd name="T17" fmla="*/ 176 h 184"/>
                <a:gd name="T18" fmla="*/ 84 w 309"/>
                <a:gd name="T19" fmla="*/ 144 h 184"/>
                <a:gd name="T20" fmla="*/ 85 w 309"/>
                <a:gd name="T21" fmla="*/ 145 h 184"/>
                <a:gd name="T22" fmla="*/ 84 w 309"/>
                <a:gd name="T23" fmla="*/ 144 h 184"/>
                <a:gd name="T24" fmla="*/ 0 w 309"/>
                <a:gd name="T25" fmla="*/ 135 h 184"/>
                <a:gd name="T26" fmla="*/ 1 w 309"/>
                <a:gd name="T27" fmla="*/ 135 h 184"/>
                <a:gd name="T28" fmla="*/ 138 w 309"/>
                <a:gd name="T29" fmla="*/ 123 h 184"/>
                <a:gd name="T30" fmla="*/ 139 w 309"/>
                <a:gd name="T31" fmla="*/ 123 h 184"/>
                <a:gd name="T32" fmla="*/ 154 w 309"/>
                <a:gd name="T33" fmla="*/ 115 h 184"/>
                <a:gd name="T34" fmla="*/ 154 w 309"/>
                <a:gd name="T35" fmla="*/ 116 h 184"/>
                <a:gd name="T36" fmla="*/ 154 w 309"/>
                <a:gd name="T37" fmla="*/ 115 h 184"/>
                <a:gd name="T38" fmla="*/ 50 w 309"/>
                <a:gd name="T39" fmla="*/ 113 h 184"/>
                <a:gd name="T40" fmla="*/ 53 w 309"/>
                <a:gd name="T41" fmla="*/ 115 h 184"/>
                <a:gd name="T42" fmla="*/ 146 w 309"/>
                <a:gd name="T43" fmla="*/ 113 h 184"/>
                <a:gd name="T44" fmla="*/ 147 w 309"/>
                <a:gd name="T45" fmla="*/ 114 h 184"/>
                <a:gd name="T46" fmla="*/ 146 w 309"/>
                <a:gd name="T47" fmla="*/ 113 h 184"/>
                <a:gd name="T48" fmla="*/ 149 w 309"/>
                <a:gd name="T49" fmla="*/ 111 h 184"/>
                <a:gd name="T50" fmla="*/ 151 w 309"/>
                <a:gd name="T51" fmla="*/ 111 h 184"/>
                <a:gd name="T52" fmla="*/ 165 w 309"/>
                <a:gd name="T53" fmla="*/ 109 h 184"/>
                <a:gd name="T54" fmla="*/ 162 w 309"/>
                <a:gd name="T55" fmla="*/ 113 h 184"/>
                <a:gd name="T56" fmla="*/ 166 w 309"/>
                <a:gd name="T57" fmla="*/ 111 h 184"/>
                <a:gd name="T58" fmla="*/ 184 w 309"/>
                <a:gd name="T59" fmla="*/ 107 h 184"/>
                <a:gd name="T60" fmla="*/ 184 w 309"/>
                <a:gd name="T61" fmla="*/ 109 h 184"/>
                <a:gd name="T62" fmla="*/ 184 w 309"/>
                <a:gd name="T63" fmla="*/ 107 h 184"/>
                <a:gd name="T64" fmla="*/ 50 w 309"/>
                <a:gd name="T65" fmla="*/ 109 h 184"/>
                <a:gd name="T66" fmla="*/ 53 w 309"/>
                <a:gd name="T67" fmla="*/ 111 h 184"/>
                <a:gd name="T68" fmla="*/ 53 w 309"/>
                <a:gd name="T69" fmla="*/ 107 h 184"/>
                <a:gd name="T70" fmla="*/ 248 w 309"/>
                <a:gd name="T71" fmla="*/ 77 h 184"/>
                <a:gd name="T72" fmla="*/ 249 w 309"/>
                <a:gd name="T73" fmla="*/ 77 h 184"/>
                <a:gd name="T74" fmla="*/ 249 w 309"/>
                <a:gd name="T75" fmla="*/ 75 h 184"/>
                <a:gd name="T76" fmla="*/ 252 w 309"/>
                <a:gd name="T77" fmla="*/ 67 h 184"/>
                <a:gd name="T78" fmla="*/ 252 w 309"/>
                <a:gd name="T79" fmla="*/ 70 h 184"/>
                <a:gd name="T80" fmla="*/ 268 w 309"/>
                <a:gd name="T81" fmla="*/ 64 h 184"/>
                <a:gd name="T82" fmla="*/ 266 w 309"/>
                <a:gd name="T83" fmla="*/ 66 h 184"/>
                <a:gd name="T84" fmla="*/ 268 w 309"/>
                <a:gd name="T85" fmla="*/ 66 h 184"/>
                <a:gd name="T86" fmla="*/ 276 w 309"/>
                <a:gd name="T87" fmla="*/ 54 h 184"/>
                <a:gd name="T88" fmla="*/ 276 w 309"/>
                <a:gd name="T89" fmla="*/ 55 h 184"/>
                <a:gd name="T90" fmla="*/ 276 w 309"/>
                <a:gd name="T91" fmla="*/ 54 h 184"/>
                <a:gd name="T92" fmla="*/ 307 w 309"/>
                <a:gd name="T93" fmla="*/ 17 h 184"/>
                <a:gd name="T94" fmla="*/ 309 w 309"/>
                <a:gd name="T95" fmla="*/ 17 h 184"/>
                <a:gd name="T96" fmla="*/ 254 w 309"/>
                <a:gd name="T97" fmla="*/ 11 h 184"/>
                <a:gd name="T98" fmla="*/ 254 w 309"/>
                <a:gd name="T99" fmla="*/ 12 h 184"/>
                <a:gd name="T100" fmla="*/ 254 w 309"/>
                <a:gd name="T101" fmla="*/ 11 h 184"/>
                <a:gd name="T102" fmla="*/ 304 w 309"/>
                <a:gd name="T103" fmla="*/ 12 h 184"/>
                <a:gd name="T104" fmla="*/ 308 w 309"/>
                <a:gd name="T105" fmla="*/ 14 h 184"/>
                <a:gd name="T106" fmla="*/ 307 w 309"/>
                <a:gd name="T107" fmla="*/ 11 h 184"/>
                <a:gd name="T108" fmla="*/ 305 w 309"/>
                <a:gd name="T109" fmla="*/ 10 h 184"/>
                <a:gd name="T110" fmla="*/ 245 w 309"/>
                <a:gd name="T111" fmla="*/ 12 h 184"/>
                <a:gd name="T112" fmla="*/ 245 w 309"/>
                <a:gd name="T113" fmla="*/ 10 h 184"/>
                <a:gd name="T114" fmla="*/ 257 w 309"/>
                <a:gd name="T115" fmla="*/ 0 h 184"/>
                <a:gd name="T116" fmla="*/ 254 w 309"/>
                <a:gd name="T117" fmla="*/ 1 h 184"/>
                <a:gd name="T118" fmla="*/ 255 w 309"/>
                <a:gd name="T119" fmla="*/ 3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09" h="184">
                  <a:moveTo>
                    <a:pt x="8" y="183"/>
                  </a:moveTo>
                  <a:cubicBezTo>
                    <a:pt x="7" y="183"/>
                    <a:pt x="7" y="183"/>
                    <a:pt x="7" y="184"/>
                  </a:cubicBezTo>
                  <a:cubicBezTo>
                    <a:pt x="7" y="184"/>
                    <a:pt x="8" y="184"/>
                    <a:pt x="8" y="184"/>
                  </a:cubicBezTo>
                  <a:cubicBezTo>
                    <a:pt x="8" y="184"/>
                    <a:pt x="9" y="184"/>
                    <a:pt x="9" y="184"/>
                  </a:cubicBezTo>
                  <a:cubicBezTo>
                    <a:pt x="9" y="183"/>
                    <a:pt x="8" y="183"/>
                    <a:pt x="8" y="183"/>
                  </a:cubicBezTo>
                  <a:moveTo>
                    <a:pt x="9" y="178"/>
                  </a:moveTo>
                  <a:cubicBezTo>
                    <a:pt x="8" y="178"/>
                    <a:pt x="7" y="180"/>
                    <a:pt x="8" y="180"/>
                  </a:cubicBezTo>
                  <a:cubicBezTo>
                    <a:pt x="8" y="180"/>
                    <a:pt x="8" y="180"/>
                    <a:pt x="8" y="180"/>
                  </a:cubicBezTo>
                  <a:cubicBezTo>
                    <a:pt x="9" y="180"/>
                    <a:pt x="10" y="178"/>
                    <a:pt x="9" y="178"/>
                  </a:cubicBezTo>
                  <a:cubicBezTo>
                    <a:pt x="9" y="178"/>
                    <a:pt x="9" y="178"/>
                    <a:pt x="9" y="178"/>
                  </a:cubicBezTo>
                  <a:moveTo>
                    <a:pt x="35" y="171"/>
                  </a:moveTo>
                  <a:cubicBezTo>
                    <a:pt x="35" y="171"/>
                    <a:pt x="34" y="172"/>
                    <a:pt x="34" y="174"/>
                  </a:cubicBezTo>
                  <a:cubicBezTo>
                    <a:pt x="34" y="174"/>
                    <a:pt x="34" y="174"/>
                    <a:pt x="34" y="174"/>
                  </a:cubicBezTo>
                  <a:cubicBezTo>
                    <a:pt x="33" y="175"/>
                    <a:pt x="32" y="179"/>
                    <a:pt x="34" y="179"/>
                  </a:cubicBezTo>
                  <a:cubicBezTo>
                    <a:pt x="34" y="179"/>
                    <a:pt x="34" y="179"/>
                    <a:pt x="35" y="179"/>
                  </a:cubicBezTo>
                  <a:cubicBezTo>
                    <a:pt x="35" y="178"/>
                    <a:pt x="36" y="177"/>
                    <a:pt x="36" y="176"/>
                  </a:cubicBezTo>
                  <a:cubicBezTo>
                    <a:pt x="37" y="176"/>
                    <a:pt x="37" y="176"/>
                    <a:pt x="38" y="176"/>
                  </a:cubicBezTo>
                  <a:cubicBezTo>
                    <a:pt x="38" y="176"/>
                    <a:pt x="38" y="176"/>
                    <a:pt x="38" y="176"/>
                  </a:cubicBezTo>
                  <a:cubicBezTo>
                    <a:pt x="39" y="176"/>
                    <a:pt x="37" y="171"/>
                    <a:pt x="35" y="171"/>
                  </a:cubicBezTo>
                  <a:moveTo>
                    <a:pt x="84" y="144"/>
                  </a:moveTo>
                  <a:cubicBezTo>
                    <a:pt x="84" y="144"/>
                    <a:pt x="84" y="144"/>
                    <a:pt x="84" y="145"/>
                  </a:cubicBezTo>
                  <a:cubicBezTo>
                    <a:pt x="84" y="145"/>
                    <a:pt x="84" y="145"/>
                    <a:pt x="85" y="145"/>
                  </a:cubicBezTo>
                  <a:cubicBezTo>
                    <a:pt x="85" y="145"/>
                    <a:pt x="85" y="145"/>
                    <a:pt x="86" y="145"/>
                  </a:cubicBezTo>
                  <a:cubicBezTo>
                    <a:pt x="86" y="145"/>
                    <a:pt x="85" y="144"/>
                    <a:pt x="84" y="144"/>
                  </a:cubicBezTo>
                  <a:moveTo>
                    <a:pt x="1" y="134"/>
                  </a:moveTo>
                  <a:cubicBezTo>
                    <a:pt x="0" y="135"/>
                    <a:pt x="0" y="135"/>
                    <a:pt x="0" y="135"/>
                  </a:cubicBezTo>
                  <a:cubicBezTo>
                    <a:pt x="0" y="135"/>
                    <a:pt x="0" y="135"/>
                    <a:pt x="1" y="135"/>
                  </a:cubicBezTo>
                  <a:cubicBezTo>
                    <a:pt x="1" y="135"/>
                    <a:pt x="1" y="135"/>
                    <a:pt x="1" y="135"/>
                  </a:cubicBezTo>
                  <a:cubicBezTo>
                    <a:pt x="1" y="134"/>
                    <a:pt x="1" y="134"/>
                    <a:pt x="1" y="134"/>
                  </a:cubicBezTo>
                  <a:moveTo>
                    <a:pt x="138" y="123"/>
                  </a:moveTo>
                  <a:cubicBezTo>
                    <a:pt x="137" y="123"/>
                    <a:pt x="136" y="124"/>
                    <a:pt x="137" y="125"/>
                  </a:cubicBezTo>
                  <a:cubicBezTo>
                    <a:pt x="138" y="124"/>
                    <a:pt x="139" y="125"/>
                    <a:pt x="139" y="123"/>
                  </a:cubicBezTo>
                  <a:cubicBezTo>
                    <a:pt x="139" y="123"/>
                    <a:pt x="138" y="123"/>
                    <a:pt x="138" y="123"/>
                  </a:cubicBezTo>
                  <a:moveTo>
                    <a:pt x="154" y="115"/>
                  </a:moveTo>
                  <a:cubicBezTo>
                    <a:pt x="154" y="115"/>
                    <a:pt x="153" y="115"/>
                    <a:pt x="153" y="115"/>
                  </a:cubicBezTo>
                  <a:cubicBezTo>
                    <a:pt x="153" y="116"/>
                    <a:pt x="154" y="116"/>
                    <a:pt x="154" y="116"/>
                  </a:cubicBezTo>
                  <a:cubicBezTo>
                    <a:pt x="155" y="116"/>
                    <a:pt x="155" y="116"/>
                    <a:pt x="155" y="116"/>
                  </a:cubicBezTo>
                  <a:cubicBezTo>
                    <a:pt x="155" y="115"/>
                    <a:pt x="155" y="115"/>
                    <a:pt x="154" y="115"/>
                  </a:cubicBezTo>
                  <a:moveTo>
                    <a:pt x="50" y="113"/>
                  </a:moveTo>
                  <a:cubicBezTo>
                    <a:pt x="50" y="113"/>
                    <a:pt x="50" y="113"/>
                    <a:pt x="50" y="113"/>
                  </a:cubicBezTo>
                  <a:cubicBezTo>
                    <a:pt x="50" y="114"/>
                    <a:pt x="52" y="115"/>
                    <a:pt x="52" y="115"/>
                  </a:cubicBezTo>
                  <a:cubicBezTo>
                    <a:pt x="53" y="115"/>
                    <a:pt x="53" y="115"/>
                    <a:pt x="53" y="115"/>
                  </a:cubicBezTo>
                  <a:cubicBezTo>
                    <a:pt x="53" y="114"/>
                    <a:pt x="51" y="113"/>
                    <a:pt x="50" y="113"/>
                  </a:cubicBezTo>
                  <a:moveTo>
                    <a:pt x="146" y="113"/>
                  </a:moveTo>
                  <a:cubicBezTo>
                    <a:pt x="146" y="113"/>
                    <a:pt x="146" y="113"/>
                    <a:pt x="146" y="113"/>
                  </a:cubicBezTo>
                  <a:cubicBezTo>
                    <a:pt x="145" y="114"/>
                    <a:pt x="146" y="114"/>
                    <a:pt x="147" y="114"/>
                  </a:cubicBezTo>
                  <a:cubicBezTo>
                    <a:pt x="147" y="114"/>
                    <a:pt x="147" y="114"/>
                    <a:pt x="147" y="113"/>
                  </a:cubicBezTo>
                  <a:cubicBezTo>
                    <a:pt x="148" y="113"/>
                    <a:pt x="147" y="113"/>
                    <a:pt x="146" y="113"/>
                  </a:cubicBezTo>
                  <a:moveTo>
                    <a:pt x="150" y="110"/>
                  </a:moveTo>
                  <a:cubicBezTo>
                    <a:pt x="149" y="110"/>
                    <a:pt x="149" y="110"/>
                    <a:pt x="149" y="111"/>
                  </a:cubicBezTo>
                  <a:cubicBezTo>
                    <a:pt x="149" y="111"/>
                    <a:pt x="150" y="111"/>
                    <a:pt x="150" y="111"/>
                  </a:cubicBezTo>
                  <a:cubicBezTo>
                    <a:pt x="151" y="111"/>
                    <a:pt x="151" y="111"/>
                    <a:pt x="151" y="111"/>
                  </a:cubicBezTo>
                  <a:cubicBezTo>
                    <a:pt x="151" y="111"/>
                    <a:pt x="150" y="110"/>
                    <a:pt x="150" y="110"/>
                  </a:cubicBezTo>
                  <a:moveTo>
                    <a:pt x="165" y="109"/>
                  </a:moveTo>
                  <a:cubicBezTo>
                    <a:pt x="165" y="109"/>
                    <a:pt x="163" y="110"/>
                    <a:pt x="162" y="111"/>
                  </a:cubicBezTo>
                  <a:cubicBezTo>
                    <a:pt x="161" y="112"/>
                    <a:pt x="161" y="113"/>
                    <a:pt x="162" y="113"/>
                  </a:cubicBezTo>
                  <a:cubicBezTo>
                    <a:pt x="162" y="113"/>
                    <a:pt x="163" y="113"/>
                    <a:pt x="164" y="113"/>
                  </a:cubicBezTo>
                  <a:cubicBezTo>
                    <a:pt x="166" y="111"/>
                    <a:pt x="166" y="111"/>
                    <a:pt x="166" y="111"/>
                  </a:cubicBezTo>
                  <a:cubicBezTo>
                    <a:pt x="166" y="110"/>
                    <a:pt x="166" y="109"/>
                    <a:pt x="165" y="109"/>
                  </a:cubicBezTo>
                  <a:moveTo>
                    <a:pt x="184" y="107"/>
                  </a:moveTo>
                  <a:cubicBezTo>
                    <a:pt x="184" y="107"/>
                    <a:pt x="183" y="109"/>
                    <a:pt x="184" y="109"/>
                  </a:cubicBezTo>
                  <a:cubicBezTo>
                    <a:pt x="184" y="109"/>
                    <a:pt x="184" y="109"/>
                    <a:pt x="184" y="109"/>
                  </a:cubicBezTo>
                  <a:cubicBezTo>
                    <a:pt x="184" y="109"/>
                    <a:pt x="185" y="107"/>
                    <a:pt x="184" y="107"/>
                  </a:cubicBezTo>
                  <a:cubicBezTo>
                    <a:pt x="184" y="107"/>
                    <a:pt x="184" y="107"/>
                    <a:pt x="184" y="107"/>
                  </a:cubicBezTo>
                  <a:moveTo>
                    <a:pt x="53" y="107"/>
                  </a:moveTo>
                  <a:cubicBezTo>
                    <a:pt x="51" y="107"/>
                    <a:pt x="50" y="108"/>
                    <a:pt x="50" y="109"/>
                  </a:cubicBezTo>
                  <a:cubicBezTo>
                    <a:pt x="50" y="110"/>
                    <a:pt x="50" y="111"/>
                    <a:pt x="51" y="111"/>
                  </a:cubicBezTo>
                  <a:cubicBezTo>
                    <a:pt x="52" y="111"/>
                    <a:pt x="52" y="111"/>
                    <a:pt x="53" y="111"/>
                  </a:cubicBezTo>
                  <a:cubicBezTo>
                    <a:pt x="54" y="111"/>
                    <a:pt x="54" y="108"/>
                    <a:pt x="54" y="107"/>
                  </a:cubicBezTo>
                  <a:cubicBezTo>
                    <a:pt x="53" y="107"/>
                    <a:pt x="53" y="107"/>
                    <a:pt x="53" y="107"/>
                  </a:cubicBezTo>
                  <a:moveTo>
                    <a:pt x="249" y="75"/>
                  </a:moveTo>
                  <a:cubicBezTo>
                    <a:pt x="249" y="75"/>
                    <a:pt x="249" y="76"/>
                    <a:pt x="248" y="77"/>
                  </a:cubicBezTo>
                  <a:cubicBezTo>
                    <a:pt x="248" y="77"/>
                    <a:pt x="248" y="77"/>
                    <a:pt x="248" y="77"/>
                  </a:cubicBezTo>
                  <a:cubicBezTo>
                    <a:pt x="249" y="77"/>
                    <a:pt x="249" y="77"/>
                    <a:pt x="249" y="77"/>
                  </a:cubicBezTo>
                  <a:cubicBezTo>
                    <a:pt x="250" y="77"/>
                    <a:pt x="250" y="76"/>
                    <a:pt x="251" y="76"/>
                  </a:cubicBezTo>
                  <a:cubicBezTo>
                    <a:pt x="250" y="76"/>
                    <a:pt x="250" y="75"/>
                    <a:pt x="249" y="75"/>
                  </a:cubicBezTo>
                  <a:moveTo>
                    <a:pt x="253" y="66"/>
                  </a:moveTo>
                  <a:cubicBezTo>
                    <a:pt x="252" y="67"/>
                    <a:pt x="252" y="67"/>
                    <a:pt x="252" y="67"/>
                  </a:cubicBezTo>
                  <a:cubicBezTo>
                    <a:pt x="250" y="67"/>
                    <a:pt x="250" y="67"/>
                    <a:pt x="250" y="67"/>
                  </a:cubicBezTo>
                  <a:cubicBezTo>
                    <a:pt x="250" y="70"/>
                    <a:pt x="251" y="70"/>
                    <a:pt x="252" y="70"/>
                  </a:cubicBezTo>
                  <a:cubicBezTo>
                    <a:pt x="254" y="70"/>
                    <a:pt x="258" y="66"/>
                    <a:pt x="253" y="66"/>
                  </a:cubicBezTo>
                  <a:moveTo>
                    <a:pt x="268" y="64"/>
                  </a:moveTo>
                  <a:cubicBezTo>
                    <a:pt x="268" y="64"/>
                    <a:pt x="268" y="65"/>
                    <a:pt x="268" y="65"/>
                  </a:cubicBezTo>
                  <a:cubicBezTo>
                    <a:pt x="266" y="66"/>
                    <a:pt x="266" y="66"/>
                    <a:pt x="266" y="66"/>
                  </a:cubicBezTo>
                  <a:cubicBezTo>
                    <a:pt x="266" y="67"/>
                    <a:pt x="266" y="67"/>
                    <a:pt x="267" y="67"/>
                  </a:cubicBezTo>
                  <a:cubicBezTo>
                    <a:pt x="267" y="67"/>
                    <a:pt x="268" y="67"/>
                    <a:pt x="268" y="66"/>
                  </a:cubicBezTo>
                  <a:cubicBezTo>
                    <a:pt x="269" y="66"/>
                    <a:pt x="269" y="64"/>
                    <a:pt x="268" y="64"/>
                  </a:cubicBezTo>
                  <a:moveTo>
                    <a:pt x="276" y="54"/>
                  </a:moveTo>
                  <a:cubicBezTo>
                    <a:pt x="276" y="54"/>
                    <a:pt x="275" y="55"/>
                    <a:pt x="276" y="55"/>
                  </a:cubicBezTo>
                  <a:cubicBezTo>
                    <a:pt x="276" y="55"/>
                    <a:pt x="276" y="55"/>
                    <a:pt x="276" y="55"/>
                  </a:cubicBezTo>
                  <a:cubicBezTo>
                    <a:pt x="276" y="55"/>
                    <a:pt x="277" y="54"/>
                    <a:pt x="276" y="54"/>
                  </a:cubicBezTo>
                  <a:cubicBezTo>
                    <a:pt x="276" y="54"/>
                    <a:pt x="276" y="54"/>
                    <a:pt x="276" y="54"/>
                  </a:cubicBezTo>
                  <a:moveTo>
                    <a:pt x="308" y="17"/>
                  </a:moveTo>
                  <a:cubicBezTo>
                    <a:pt x="308" y="17"/>
                    <a:pt x="307" y="17"/>
                    <a:pt x="307" y="17"/>
                  </a:cubicBezTo>
                  <a:cubicBezTo>
                    <a:pt x="307" y="18"/>
                    <a:pt x="308" y="18"/>
                    <a:pt x="308" y="18"/>
                  </a:cubicBezTo>
                  <a:cubicBezTo>
                    <a:pt x="309" y="18"/>
                    <a:pt x="309" y="18"/>
                    <a:pt x="309" y="17"/>
                  </a:cubicBezTo>
                  <a:cubicBezTo>
                    <a:pt x="309" y="17"/>
                    <a:pt x="308" y="17"/>
                    <a:pt x="308" y="17"/>
                  </a:cubicBezTo>
                  <a:moveTo>
                    <a:pt x="254" y="11"/>
                  </a:moveTo>
                  <a:cubicBezTo>
                    <a:pt x="253" y="11"/>
                    <a:pt x="253" y="11"/>
                    <a:pt x="253" y="11"/>
                  </a:cubicBezTo>
                  <a:cubicBezTo>
                    <a:pt x="253" y="11"/>
                    <a:pt x="254" y="12"/>
                    <a:pt x="254" y="12"/>
                  </a:cubicBezTo>
                  <a:cubicBezTo>
                    <a:pt x="254" y="12"/>
                    <a:pt x="255" y="12"/>
                    <a:pt x="255" y="11"/>
                  </a:cubicBezTo>
                  <a:cubicBezTo>
                    <a:pt x="255" y="11"/>
                    <a:pt x="254" y="11"/>
                    <a:pt x="254" y="11"/>
                  </a:cubicBezTo>
                  <a:moveTo>
                    <a:pt x="305" y="10"/>
                  </a:moveTo>
                  <a:cubicBezTo>
                    <a:pt x="304" y="10"/>
                    <a:pt x="304" y="11"/>
                    <a:pt x="304" y="12"/>
                  </a:cubicBezTo>
                  <a:cubicBezTo>
                    <a:pt x="305" y="13"/>
                    <a:pt x="306" y="14"/>
                    <a:pt x="307" y="14"/>
                  </a:cubicBezTo>
                  <a:cubicBezTo>
                    <a:pt x="307" y="14"/>
                    <a:pt x="308" y="14"/>
                    <a:pt x="308" y="14"/>
                  </a:cubicBezTo>
                  <a:cubicBezTo>
                    <a:pt x="308" y="14"/>
                    <a:pt x="308" y="14"/>
                    <a:pt x="308" y="14"/>
                  </a:cubicBezTo>
                  <a:cubicBezTo>
                    <a:pt x="308" y="13"/>
                    <a:pt x="308" y="12"/>
                    <a:pt x="307" y="11"/>
                  </a:cubicBezTo>
                  <a:cubicBezTo>
                    <a:pt x="307" y="11"/>
                    <a:pt x="306" y="10"/>
                    <a:pt x="306" y="10"/>
                  </a:cubicBezTo>
                  <a:cubicBezTo>
                    <a:pt x="306" y="10"/>
                    <a:pt x="306" y="10"/>
                    <a:pt x="305" y="10"/>
                  </a:cubicBezTo>
                  <a:moveTo>
                    <a:pt x="245" y="10"/>
                  </a:moveTo>
                  <a:cubicBezTo>
                    <a:pt x="244" y="10"/>
                    <a:pt x="243" y="12"/>
                    <a:pt x="245" y="12"/>
                  </a:cubicBezTo>
                  <a:cubicBezTo>
                    <a:pt x="245" y="12"/>
                    <a:pt x="245" y="12"/>
                    <a:pt x="245" y="12"/>
                  </a:cubicBezTo>
                  <a:cubicBezTo>
                    <a:pt x="246" y="12"/>
                    <a:pt x="247" y="10"/>
                    <a:pt x="245" y="10"/>
                  </a:cubicBezTo>
                  <a:cubicBezTo>
                    <a:pt x="245" y="10"/>
                    <a:pt x="245" y="10"/>
                    <a:pt x="245" y="10"/>
                  </a:cubicBezTo>
                  <a:moveTo>
                    <a:pt x="257" y="0"/>
                  </a:moveTo>
                  <a:cubicBezTo>
                    <a:pt x="256" y="0"/>
                    <a:pt x="255" y="0"/>
                    <a:pt x="255" y="1"/>
                  </a:cubicBezTo>
                  <a:cubicBezTo>
                    <a:pt x="254" y="1"/>
                    <a:pt x="254" y="1"/>
                    <a:pt x="254" y="1"/>
                  </a:cubicBezTo>
                  <a:cubicBezTo>
                    <a:pt x="254" y="1"/>
                    <a:pt x="254" y="1"/>
                    <a:pt x="254" y="1"/>
                  </a:cubicBezTo>
                  <a:cubicBezTo>
                    <a:pt x="254" y="2"/>
                    <a:pt x="254" y="3"/>
                    <a:pt x="255" y="3"/>
                  </a:cubicBezTo>
                  <a:cubicBezTo>
                    <a:pt x="256" y="3"/>
                    <a:pt x="258" y="1"/>
                    <a:pt x="257" y="0"/>
                  </a:cubicBezTo>
                </a:path>
              </a:pathLst>
            </a:custGeom>
            <a:solidFill>
              <a:srgbClr val="D6CE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>
                <a:latin typeface="+mn-lt"/>
                <a:ea typeface="+mn-ea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9085015" y="2407058"/>
            <a:ext cx="685800" cy="875286"/>
            <a:chOff x="9085015" y="2407058"/>
            <a:chExt cx="685800" cy="875286"/>
          </a:xfrm>
        </p:grpSpPr>
        <p:sp>
          <p:nvSpPr>
            <p:cNvPr id="93" name="Freeform 265"/>
            <p:cNvSpPr>
              <a:spLocks noEditPoints="1"/>
            </p:cNvSpPr>
            <p:nvPr/>
          </p:nvSpPr>
          <p:spPr bwMode="auto">
            <a:xfrm>
              <a:off x="9310440" y="2779106"/>
              <a:ext cx="328613" cy="179388"/>
            </a:xfrm>
            <a:custGeom>
              <a:avLst/>
              <a:gdLst>
                <a:gd name="T0" fmla="*/ 10 w 70"/>
                <a:gd name="T1" fmla="*/ 38 h 38"/>
                <a:gd name="T2" fmla="*/ 3 w 70"/>
                <a:gd name="T3" fmla="*/ 35 h 38"/>
                <a:gd name="T4" fmla="*/ 3 w 70"/>
                <a:gd name="T5" fmla="*/ 35 h 38"/>
                <a:gd name="T6" fmla="*/ 0 w 70"/>
                <a:gd name="T7" fmla="*/ 29 h 38"/>
                <a:gd name="T8" fmla="*/ 0 w 70"/>
                <a:gd name="T9" fmla="*/ 29 h 38"/>
                <a:gd name="T10" fmla="*/ 9 w 70"/>
                <a:gd name="T11" fmla="*/ 18 h 38"/>
                <a:gd name="T12" fmla="*/ 9 w 70"/>
                <a:gd name="T13" fmla="*/ 18 h 38"/>
                <a:gd name="T14" fmla="*/ 25 w 70"/>
                <a:gd name="T15" fmla="*/ 9 h 38"/>
                <a:gd name="T16" fmla="*/ 25 w 70"/>
                <a:gd name="T17" fmla="*/ 9 h 38"/>
                <a:gd name="T18" fmla="*/ 60 w 70"/>
                <a:gd name="T19" fmla="*/ 0 h 38"/>
                <a:gd name="T20" fmla="*/ 60 w 70"/>
                <a:gd name="T21" fmla="*/ 0 h 38"/>
                <a:gd name="T22" fmla="*/ 62 w 70"/>
                <a:gd name="T23" fmla="*/ 0 h 38"/>
                <a:gd name="T24" fmla="*/ 62 w 70"/>
                <a:gd name="T25" fmla="*/ 0 h 38"/>
                <a:gd name="T26" fmla="*/ 65 w 70"/>
                <a:gd name="T27" fmla="*/ 5 h 38"/>
                <a:gd name="T28" fmla="*/ 65 w 70"/>
                <a:gd name="T29" fmla="*/ 5 h 38"/>
                <a:gd name="T30" fmla="*/ 65 w 70"/>
                <a:gd name="T31" fmla="*/ 5 h 38"/>
                <a:gd name="T32" fmla="*/ 65 w 70"/>
                <a:gd name="T33" fmla="*/ 5 h 38"/>
                <a:gd name="T34" fmla="*/ 66 w 70"/>
                <a:gd name="T35" fmla="*/ 5 h 38"/>
                <a:gd name="T36" fmla="*/ 66 w 70"/>
                <a:gd name="T37" fmla="*/ 5 h 38"/>
                <a:gd name="T38" fmla="*/ 70 w 70"/>
                <a:gd name="T39" fmla="*/ 12 h 38"/>
                <a:gd name="T40" fmla="*/ 70 w 70"/>
                <a:gd name="T41" fmla="*/ 12 h 38"/>
                <a:gd name="T42" fmla="*/ 62 w 70"/>
                <a:gd name="T43" fmla="*/ 23 h 38"/>
                <a:gd name="T44" fmla="*/ 62 w 70"/>
                <a:gd name="T45" fmla="*/ 23 h 38"/>
                <a:gd name="T46" fmla="*/ 50 w 70"/>
                <a:gd name="T47" fmla="*/ 29 h 38"/>
                <a:gd name="T48" fmla="*/ 50 w 70"/>
                <a:gd name="T49" fmla="*/ 29 h 38"/>
                <a:gd name="T50" fmla="*/ 13 w 70"/>
                <a:gd name="T51" fmla="*/ 38 h 38"/>
                <a:gd name="T52" fmla="*/ 13 w 70"/>
                <a:gd name="T53" fmla="*/ 38 h 38"/>
                <a:gd name="T54" fmla="*/ 10 w 70"/>
                <a:gd name="T55" fmla="*/ 38 h 38"/>
                <a:gd name="T56" fmla="*/ 8 w 70"/>
                <a:gd name="T57" fmla="*/ 29 h 38"/>
                <a:gd name="T58" fmla="*/ 12 w 70"/>
                <a:gd name="T59" fmla="*/ 30 h 38"/>
                <a:gd name="T60" fmla="*/ 12 w 70"/>
                <a:gd name="T61" fmla="*/ 30 h 38"/>
                <a:gd name="T62" fmla="*/ 13 w 70"/>
                <a:gd name="T63" fmla="*/ 30 h 38"/>
                <a:gd name="T64" fmla="*/ 13 w 70"/>
                <a:gd name="T65" fmla="*/ 30 h 38"/>
                <a:gd name="T66" fmla="*/ 48 w 70"/>
                <a:gd name="T67" fmla="*/ 22 h 38"/>
                <a:gd name="T68" fmla="*/ 48 w 70"/>
                <a:gd name="T69" fmla="*/ 22 h 38"/>
                <a:gd name="T70" fmla="*/ 61 w 70"/>
                <a:gd name="T71" fmla="*/ 13 h 38"/>
                <a:gd name="T72" fmla="*/ 61 w 70"/>
                <a:gd name="T73" fmla="*/ 13 h 38"/>
                <a:gd name="T74" fmla="*/ 62 w 70"/>
                <a:gd name="T75" fmla="*/ 12 h 38"/>
                <a:gd name="T76" fmla="*/ 62 w 70"/>
                <a:gd name="T77" fmla="*/ 12 h 38"/>
                <a:gd name="T78" fmla="*/ 61 w 70"/>
                <a:gd name="T79" fmla="*/ 12 h 38"/>
                <a:gd name="T80" fmla="*/ 61 w 70"/>
                <a:gd name="T81" fmla="*/ 12 h 38"/>
                <a:gd name="T82" fmla="*/ 56 w 70"/>
                <a:gd name="T83" fmla="*/ 10 h 38"/>
                <a:gd name="T84" fmla="*/ 56 w 70"/>
                <a:gd name="T85" fmla="*/ 10 h 38"/>
                <a:gd name="T86" fmla="*/ 54 w 70"/>
                <a:gd name="T87" fmla="*/ 9 h 38"/>
                <a:gd name="T88" fmla="*/ 54 w 70"/>
                <a:gd name="T89" fmla="*/ 9 h 38"/>
                <a:gd name="T90" fmla="*/ 14 w 70"/>
                <a:gd name="T91" fmla="*/ 24 h 38"/>
                <a:gd name="T92" fmla="*/ 14 w 70"/>
                <a:gd name="T93" fmla="*/ 24 h 38"/>
                <a:gd name="T94" fmla="*/ 8 w 70"/>
                <a:gd name="T95" fmla="*/ 29 h 38"/>
                <a:gd name="T96" fmla="*/ 8 w 70"/>
                <a:gd name="T97" fmla="*/ 29 h 38"/>
                <a:gd name="T98" fmla="*/ 8 w 70"/>
                <a:gd name="T99" fmla="*/ 2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0" h="38">
                  <a:moveTo>
                    <a:pt x="10" y="38"/>
                  </a:moveTo>
                  <a:cubicBezTo>
                    <a:pt x="7" y="37"/>
                    <a:pt x="5" y="36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2" y="34"/>
                    <a:pt x="0" y="31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1" y="24"/>
                    <a:pt x="4" y="21"/>
                    <a:pt x="9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13" y="15"/>
                    <a:pt x="19" y="12"/>
                    <a:pt x="25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37" y="4"/>
                    <a:pt x="51" y="0"/>
                    <a:pt x="60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0"/>
                    <a:pt x="61" y="0"/>
                    <a:pt x="62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4" y="0"/>
                    <a:pt x="66" y="2"/>
                    <a:pt x="65" y="5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6" y="5"/>
                    <a:pt x="66" y="5"/>
                    <a:pt x="66" y="5"/>
                  </a:cubicBezTo>
                  <a:cubicBezTo>
                    <a:pt x="66" y="5"/>
                    <a:pt x="66" y="5"/>
                    <a:pt x="66" y="5"/>
                  </a:cubicBezTo>
                  <a:cubicBezTo>
                    <a:pt x="68" y="7"/>
                    <a:pt x="70" y="9"/>
                    <a:pt x="70" y="12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69" y="17"/>
                    <a:pt x="66" y="20"/>
                    <a:pt x="62" y="23"/>
                  </a:cubicBezTo>
                  <a:cubicBezTo>
                    <a:pt x="62" y="23"/>
                    <a:pt x="62" y="23"/>
                    <a:pt x="62" y="23"/>
                  </a:cubicBezTo>
                  <a:cubicBezTo>
                    <a:pt x="58" y="26"/>
                    <a:pt x="54" y="28"/>
                    <a:pt x="50" y="29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44" y="31"/>
                    <a:pt x="23" y="38"/>
                    <a:pt x="13" y="38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2" y="38"/>
                    <a:pt x="11" y="38"/>
                    <a:pt x="10" y="38"/>
                  </a:cubicBezTo>
                  <a:close/>
                  <a:moveTo>
                    <a:pt x="8" y="29"/>
                  </a:moveTo>
                  <a:cubicBezTo>
                    <a:pt x="9" y="29"/>
                    <a:pt x="10" y="30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3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20" y="31"/>
                    <a:pt x="42" y="24"/>
                    <a:pt x="48" y="22"/>
                  </a:cubicBezTo>
                  <a:cubicBezTo>
                    <a:pt x="48" y="22"/>
                    <a:pt x="48" y="22"/>
                    <a:pt x="48" y="22"/>
                  </a:cubicBezTo>
                  <a:cubicBezTo>
                    <a:pt x="51" y="21"/>
                    <a:pt x="59" y="17"/>
                    <a:pt x="61" y="13"/>
                  </a:cubicBezTo>
                  <a:cubicBezTo>
                    <a:pt x="61" y="13"/>
                    <a:pt x="61" y="13"/>
                    <a:pt x="61" y="13"/>
                  </a:cubicBezTo>
                  <a:cubicBezTo>
                    <a:pt x="61" y="13"/>
                    <a:pt x="62" y="12"/>
                    <a:pt x="62" y="12"/>
                  </a:cubicBezTo>
                  <a:cubicBezTo>
                    <a:pt x="62" y="12"/>
                    <a:pt x="62" y="12"/>
                    <a:pt x="62" y="12"/>
                  </a:cubicBezTo>
                  <a:cubicBezTo>
                    <a:pt x="62" y="12"/>
                    <a:pt x="62" y="12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1"/>
                    <a:pt x="59" y="11"/>
                    <a:pt x="56" y="10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5" y="10"/>
                    <a:pt x="54" y="9"/>
                    <a:pt x="54" y="9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43" y="11"/>
                    <a:pt x="24" y="17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1" y="26"/>
                    <a:pt x="9" y="28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267"/>
            <p:cNvSpPr>
              <a:spLocks noEditPoints="1"/>
            </p:cNvSpPr>
            <p:nvPr/>
          </p:nvSpPr>
          <p:spPr bwMode="auto">
            <a:xfrm>
              <a:off x="9319965" y="2868006"/>
              <a:ext cx="450850" cy="414338"/>
            </a:xfrm>
            <a:custGeom>
              <a:avLst/>
              <a:gdLst>
                <a:gd name="T0" fmla="*/ 18 w 96"/>
                <a:gd name="T1" fmla="*/ 86 h 88"/>
                <a:gd name="T2" fmla="*/ 0 w 96"/>
                <a:gd name="T3" fmla="*/ 48 h 88"/>
                <a:gd name="T4" fmla="*/ 0 w 96"/>
                <a:gd name="T5" fmla="*/ 48 h 88"/>
                <a:gd name="T6" fmla="*/ 4 w 96"/>
                <a:gd name="T7" fmla="*/ 20 h 88"/>
                <a:gd name="T8" fmla="*/ 4 w 96"/>
                <a:gd name="T9" fmla="*/ 20 h 88"/>
                <a:gd name="T10" fmla="*/ 4 w 96"/>
                <a:gd name="T11" fmla="*/ 20 h 88"/>
                <a:gd name="T12" fmla="*/ 10 w 96"/>
                <a:gd name="T13" fmla="*/ 18 h 88"/>
                <a:gd name="T14" fmla="*/ 10 w 96"/>
                <a:gd name="T15" fmla="*/ 18 h 88"/>
                <a:gd name="T16" fmla="*/ 12 w 96"/>
                <a:gd name="T17" fmla="*/ 23 h 88"/>
                <a:gd name="T18" fmla="*/ 12 w 96"/>
                <a:gd name="T19" fmla="*/ 23 h 88"/>
                <a:gd name="T20" fmla="*/ 8 w 96"/>
                <a:gd name="T21" fmla="*/ 48 h 88"/>
                <a:gd name="T22" fmla="*/ 8 w 96"/>
                <a:gd name="T23" fmla="*/ 48 h 88"/>
                <a:gd name="T24" fmla="*/ 21 w 96"/>
                <a:gd name="T25" fmla="*/ 78 h 88"/>
                <a:gd name="T26" fmla="*/ 21 w 96"/>
                <a:gd name="T27" fmla="*/ 78 h 88"/>
                <a:gd name="T28" fmla="*/ 28 w 96"/>
                <a:gd name="T29" fmla="*/ 80 h 88"/>
                <a:gd name="T30" fmla="*/ 28 w 96"/>
                <a:gd name="T31" fmla="*/ 80 h 88"/>
                <a:gd name="T32" fmla="*/ 40 w 96"/>
                <a:gd name="T33" fmla="*/ 74 h 88"/>
                <a:gd name="T34" fmla="*/ 40 w 96"/>
                <a:gd name="T35" fmla="*/ 74 h 88"/>
                <a:gd name="T36" fmla="*/ 44 w 96"/>
                <a:gd name="T37" fmla="*/ 65 h 88"/>
                <a:gd name="T38" fmla="*/ 44 w 96"/>
                <a:gd name="T39" fmla="*/ 65 h 88"/>
                <a:gd name="T40" fmla="*/ 33 w 96"/>
                <a:gd name="T41" fmla="*/ 49 h 88"/>
                <a:gd name="T42" fmla="*/ 33 w 96"/>
                <a:gd name="T43" fmla="*/ 49 h 88"/>
                <a:gd name="T44" fmla="*/ 37 w 96"/>
                <a:gd name="T45" fmla="*/ 38 h 88"/>
                <a:gd name="T46" fmla="*/ 37 w 96"/>
                <a:gd name="T47" fmla="*/ 38 h 88"/>
                <a:gd name="T48" fmla="*/ 43 w 96"/>
                <a:gd name="T49" fmla="*/ 37 h 88"/>
                <a:gd name="T50" fmla="*/ 43 w 96"/>
                <a:gd name="T51" fmla="*/ 37 h 88"/>
                <a:gd name="T52" fmla="*/ 52 w 96"/>
                <a:gd name="T53" fmla="*/ 59 h 88"/>
                <a:gd name="T54" fmla="*/ 52 w 96"/>
                <a:gd name="T55" fmla="*/ 59 h 88"/>
                <a:gd name="T56" fmla="*/ 52 w 96"/>
                <a:gd name="T57" fmla="*/ 60 h 88"/>
                <a:gd name="T58" fmla="*/ 52 w 96"/>
                <a:gd name="T59" fmla="*/ 60 h 88"/>
                <a:gd name="T60" fmla="*/ 68 w 96"/>
                <a:gd name="T61" fmla="*/ 63 h 88"/>
                <a:gd name="T62" fmla="*/ 68 w 96"/>
                <a:gd name="T63" fmla="*/ 63 h 88"/>
                <a:gd name="T64" fmla="*/ 80 w 96"/>
                <a:gd name="T65" fmla="*/ 60 h 88"/>
                <a:gd name="T66" fmla="*/ 80 w 96"/>
                <a:gd name="T67" fmla="*/ 60 h 88"/>
                <a:gd name="T68" fmla="*/ 88 w 96"/>
                <a:gd name="T69" fmla="*/ 46 h 88"/>
                <a:gd name="T70" fmla="*/ 88 w 96"/>
                <a:gd name="T71" fmla="*/ 46 h 88"/>
                <a:gd name="T72" fmla="*/ 57 w 96"/>
                <a:gd name="T73" fmla="*/ 8 h 88"/>
                <a:gd name="T74" fmla="*/ 57 w 96"/>
                <a:gd name="T75" fmla="*/ 8 h 88"/>
                <a:gd name="T76" fmla="*/ 56 w 96"/>
                <a:gd name="T77" fmla="*/ 2 h 88"/>
                <a:gd name="T78" fmla="*/ 56 w 96"/>
                <a:gd name="T79" fmla="*/ 2 h 88"/>
                <a:gd name="T80" fmla="*/ 61 w 96"/>
                <a:gd name="T81" fmla="*/ 1 h 88"/>
                <a:gd name="T82" fmla="*/ 61 w 96"/>
                <a:gd name="T83" fmla="*/ 1 h 88"/>
                <a:gd name="T84" fmla="*/ 96 w 96"/>
                <a:gd name="T85" fmla="*/ 46 h 88"/>
                <a:gd name="T86" fmla="*/ 96 w 96"/>
                <a:gd name="T87" fmla="*/ 46 h 88"/>
                <a:gd name="T88" fmla="*/ 85 w 96"/>
                <a:gd name="T89" fmla="*/ 66 h 88"/>
                <a:gd name="T90" fmla="*/ 85 w 96"/>
                <a:gd name="T91" fmla="*/ 66 h 88"/>
                <a:gd name="T92" fmla="*/ 68 w 96"/>
                <a:gd name="T93" fmla="*/ 71 h 88"/>
                <a:gd name="T94" fmla="*/ 68 w 96"/>
                <a:gd name="T95" fmla="*/ 71 h 88"/>
                <a:gd name="T96" fmla="*/ 51 w 96"/>
                <a:gd name="T97" fmla="*/ 68 h 88"/>
                <a:gd name="T98" fmla="*/ 51 w 96"/>
                <a:gd name="T99" fmla="*/ 68 h 88"/>
                <a:gd name="T100" fmla="*/ 28 w 96"/>
                <a:gd name="T101" fmla="*/ 88 h 88"/>
                <a:gd name="T102" fmla="*/ 28 w 96"/>
                <a:gd name="T103" fmla="*/ 88 h 88"/>
                <a:gd name="T104" fmla="*/ 28 w 96"/>
                <a:gd name="T105" fmla="*/ 88 h 88"/>
                <a:gd name="T106" fmla="*/ 28 w 96"/>
                <a:gd name="T107" fmla="*/ 88 h 88"/>
                <a:gd name="T108" fmla="*/ 18 w 96"/>
                <a:gd name="T109" fmla="*/ 86 h 88"/>
                <a:gd name="T110" fmla="*/ 41 w 96"/>
                <a:gd name="T111" fmla="*/ 49 h 88"/>
                <a:gd name="T112" fmla="*/ 44 w 96"/>
                <a:gd name="T113" fmla="*/ 55 h 88"/>
                <a:gd name="T114" fmla="*/ 44 w 96"/>
                <a:gd name="T115" fmla="*/ 55 h 88"/>
                <a:gd name="T116" fmla="*/ 41 w 96"/>
                <a:gd name="T117" fmla="*/ 47 h 88"/>
                <a:gd name="T118" fmla="*/ 41 w 96"/>
                <a:gd name="T119" fmla="*/ 47 h 88"/>
                <a:gd name="T120" fmla="*/ 41 w 96"/>
                <a:gd name="T121" fmla="*/ 4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6" h="88">
                  <a:moveTo>
                    <a:pt x="18" y="86"/>
                  </a:moveTo>
                  <a:cubicBezTo>
                    <a:pt x="4" y="79"/>
                    <a:pt x="0" y="62"/>
                    <a:pt x="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37"/>
                    <a:pt x="2" y="27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5" y="18"/>
                    <a:pt x="7" y="17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2" y="18"/>
                    <a:pt x="13" y="21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0" y="29"/>
                    <a:pt x="8" y="3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61"/>
                    <a:pt x="12" y="74"/>
                    <a:pt x="21" y="78"/>
                  </a:cubicBezTo>
                  <a:cubicBezTo>
                    <a:pt x="21" y="78"/>
                    <a:pt x="21" y="78"/>
                    <a:pt x="21" y="78"/>
                  </a:cubicBezTo>
                  <a:cubicBezTo>
                    <a:pt x="24" y="80"/>
                    <a:pt x="26" y="80"/>
                    <a:pt x="28" y="80"/>
                  </a:cubicBezTo>
                  <a:cubicBezTo>
                    <a:pt x="28" y="80"/>
                    <a:pt x="28" y="80"/>
                    <a:pt x="28" y="80"/>
                  </a:cubicBezTo>
                  <a:cubicBezTo>
                    <a:pt x="33" y="80"/>
                    <a:pt x="37" y="78"/>
                    <a:pt x="40" y="74"/>
                  </a:cubicBezTo>
                  <a:cubicBezTo>
                    <a:pt x="40" y="74"/>
                    <a:pt x="40" y="74"/>
                    <a:pt x="40" y="74"/>
                  </a:cubicBezTo>
                  <a:cubicBezTo>
                    <a:pt x="42" y="71"/>
                    <a:pt x="43" y="68"/>
                    <a:pt x="44" y="65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38" y="61"/>
                    <a:pt x="33" y="56"/>
                    <a:pt x="33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5"/>
                    <a:pt x="34" y="41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8" y="36"/>
                    <a:pt x="41" y="36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50" y="42"/>
                    <a:pt x="53" y="51"/>
                    <a:pt x="52" y="59"/>
                  </a:cubicBezTo>
                  <a:cubicBezTo>
                    <a:pt x="52" y="59"/>
                    <a:pt x="52" y="59"/>
                    <a:pt x="52" y="59"/>
                  </a:cubicBezTo>
                  <a:cubicBezTo>
                    <a:pt x="52" y="59"/>
                    <a:pt x="52" y="60"/>
                    <a:pt x="52" y="60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7" y="62"/>
                    <a:pt x="63" y="63"/>
                    <a:pt x="68" y="63"/>
                  </a:cubicBezTo>
                  <a:cubicBezTo>
                    <a:pt x="68" y="63"/>
                    <a:pt x="68" y="63"/>
                    <a:pt x="68" y="63"/>
                  </a:cubicBezTo>
                  <a:cubicBezTo>
                    <a:pt x="73" y="63"/>
                    <a:pt x="78" y="62"/>
                    <a:pt x="80" y="60"/>
                  </a:cubicBezTo>
                  <a:cubicBezTo>
                    <a:pt x="80" y="60"/>
                    <a:pt x="80" y="60"/>
                    <a:pt x="80" y="60"/>
                  </a:cubicBezTo>
                  <a:cubicBezTo>
                    <a:pt x="86" y="55"/>
                    <a:pt x="88" y="51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9" y="33"/>
                    <a:pt x="69" y="15"/>
                    <a:pt x="57" y="8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5" y="6"/>
                    <a:pt x="55" y="4"/>
                    <a:pt x="56" y="2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7" y="0"/>
                    <a:pt x="60" y="0"/>
                    <a:pt x="61" y="1"/>
                  </a:cubicBezTo>
                  <a:cubicBezTo>
                    <a:pt x="61" y="1"/>
                    <a:pt x="61" y="1"/>
                    <a:pt x="61" y="1"/>
                  </a:cubicBezTo>
                  <a:cubicBezTo>
                    <a:pt x="74" y="9"/>
                    <a:pt x="96" y="26"/>
                    <a:pt x="96" y="46"/>
                  </a:cubicBezTo>
                  <a:cubicBezTo>
                    <a:pt x="96" y="46"/>
                    <a:pt x="96" y="46"/>
                    <a:pt x="96" y="46"/>
                  </a:cubicBezTo>
                  <a:cubicBezTo>
                    <a:pt x="96" y="53"/>
                    <a:pt x="93" y="60"/>
                    <a:pt x="85" y="66"/>
                  </a:cubicBezTo>
                  <a:cubicBezTo>
                    <a:pt x="85" y="66"/>
                    <a:pt x="85" y="66"/>
                    <a:pt x="85" y="66"/>
                  </a:cubicBezTo>
                  <a:cubicBezTo>
                    <a:pt x="81" y="70"/>
                    <a:pt x="75" y="71"/>
                    <a:pt x="68" y="71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2" y="71"/>
                    <a:pt x="57" y="70"/>
                    <a:pt x="51" y="68"/>
                  </a:cubicBezTo>
                  <a:cubicBezTo>
                    <a:pt x="51" y="68"/>
                    <a:pt x="51" y="68"/>
                    <a:pt x="51" y="68"/>
                  </a:cubicBezTo>
                  <a:cubicBezTo>
                    <a:pt x="48" y="79"/>
                    <a:pt x="40" y="88"/>
                    <a:pt x="28" y="88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25" y="88"/>
                    <a:pt x="21" y="87"/>
                    <a:pt x="18" y="86"/>
                  </a:cubicBezTo>
                  <a:close/>
                  <a:moveTo>
                    <a:pt x="41" y="49"/>
                  </a:moveTo>
                  <a:cubicBezTo>
                    <a:pt x="41" y="51"/>
                    <a:pt x="42" y="53"/>
                    <a:pt x="44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52"/>
                    <a:pt x="43" y="49"/>
                    <a:pt x="41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8"/>
                    <a:pt x="41" y="48"/>
                    <a:pt x="41" y="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268"/>
            <p:cNvSpPr>
              <a:spLocks noEditPoints="1"/>
            </p:cNvSpPr>
            <p:nvPr/>
          </p:nvSpPr>
          <p:spPr bwMode="auto">
            <a:xfrm>
              <a:off x="9085015" y="2848956"/>
              <a:ext cx="103188" cy="109538"/>
            </a:xfrm>
            <a:custGeom>
              <a:avLst/>
              <a:gdLst>
                <a:gd name="T0" fmla="*/ 12 w 22"/>
                <a:gd name="T1" fmla="*/ 22 h 23"/>
                <a:gd name="T2" fmla="*/ 0 w 22"/>
                <a:gd name="T3" fmla="*/ 8 h 23"/>
                <a:gd name="T4" fmla="*/ 0 w 22"/>
                <a:gd name="T5" fmla="*/ 8 h 23"/>
                <a:gd name="T6" fmla="*/ 2 w 22"/>
                <a:gd name="T7" fmla="*/ 3 h 23"/>
                <a:gd name="T8" fmla="*/ 2 w 22"/>
                <a:gd name="T9" fmla="*/ 3 h 23"/>
                <a:gd name="T10" fmla="*/ 8 w 22"/>
                <a:gd name="T11" fmla="*/ 0 h 23"/>
                <a:gd name="T12" fmla="*/ 8 w 22"/>
                <a:gd name="T13" fmla="*/ 0 h 23"/>
                <a:gd name="T14" fmla="*/ 15 w 22"/>
                <a:gd name="T15" fmla="*/ 2 h 23"/>
                <a:gd name="T16" fmla="*/ 15 w 22"/>
                <a:gd name="T17" fmla="*/ 2 h 23"/>
                <a:gd name="T18" fmla="*/ 15 w 22"/>
                <a:gd name="T19" fmla="*/ 3 h 23"/>
                <a:gd name="T20" fmla="*/ 17 w 22"/>
                <a:gd name="T21" fmla="*/ 6 h 23"/>
                <a:gd name="T22" fmla="*/ 17 w 22"/>
                <a:gd name="T23" fmla="*/ 6 h 23"/>
                <a:gd name="T24" fmla="*/ 18 w 22"/>
                <a:gd name="T25" fmla="*/ 6 h 23"/>
                <a:gd name="T26" fmla="*/ 18 w 22"/>
                <a:gd name="T27" fmla="*/ 6 h 23"/>
                <a:gd name="T28" fmla="*/ 21 w 22"/>
                <a:gd name="T29" fmla="*/ 13 h 23"/>
                <a:gd name="T30" fmla="*/ 21 w 22"/>
                <a:gd name="T31" fmla="*/ 13 h 23"/>
                <a:gd name="T32" fmla="*/ 20 w 22"/>
                <a:gd name="T33" fmla="*/ 17 h 23"/>
                <a:gd name="T34" fmla="*/ 20 w 22"/>
                <a:gd name="T35" fmla="*/ 17 h 23"/>
                <a:gd name="T36" fmla="*/ 16 w 22"/>
                <a:gd name="T37" fmla="*/ 22 h 23"/>
                <a:gd name="T38" fmla="*/ 16 w 22"/>
                <a:gd name="T39" fmla="*/ 22 h 23"/>
                <a:gd name="T40" fmla="*/ 13 w 22"/>
                <a:gd name="T41" fmla="*/ 23 h 23"/>
                <a:gd name="T42" fmla="*/ 13 w 22"/>
                <a:gd name="T43" fmla="*/ 23 h 23"/>
                <a:gd name="T44" fmla="*/ 12 w 22"/>
                <a:gd name="T45" fmla="*/ 22 h 23"/>
                <a:gd name="T46" fmla="*/ 12 w 22"/>
                <a:gd name="T47" fmla="*/ 14 h 23"/>
                <a:gd name="T48" fmla="*/ 13 w 22"/>
                <a:gd name="T49" fmla="*/ 13 h 23"/>
                <a:gd name="T50" fmla="*/ 13 w 22"/>
                <a:gd name="T51" fmla="*/ 13 h 23"/>
                <a:gd name="T52" fmla="*/ 12 w 22"/>
                <a:gd name="T53" fmla="*/ 12 h 23"/>
                <a:gd name="T54" fmla="*/ 12 w 22"/>
                <a:gd name="T55" fmla="*/ 12 h 23"/>
                <a:gd name="T56" fmla="*/ 11 w 22"/>
                <a:gd name="T57" fmla="*/ 12 h 23"/>
                <a:gd name="T58" fmla="*/ 11 w 22"/>
                <a:gd name="T59" fmla="*/ 12 h 23"/>
                <a:gd name="T60" fmla="*/ 10 w 22"/>
                <a:gd name="T61" fmla="*/ 12 h 23"/>
                <a:gd name="T62" fmla="*/ 10 w 22"/>
                <a:gd name="T63" fmla="*/ 12 h 23"/>
                <a:gd name="T64" fmla="*/ 12 w 22"/>
                <a:gd name="T65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" h="23">
                  <a:moveTo>
                    <a:pt x="12" y="22"/>
                  </a:moveTo>
                  <a:cubicBezTo>
                    <a:pt x="4" y="20"/>
                    <a:pt x="0" y="14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6"/>
                    <a:pt x="0" y="4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1"/>
                    <a:pt x="5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0" y="0"/>
                    <a:pt x="12" y="1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7" y="3"/>
                    <a:pt x="17" y="5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20" y="8"/>
                    <a:pt x="21" y="11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2" y="15"/>
                    <a:pt x="21" y="16"/>
                    <a:pt x="20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9" y="19"/>
                    <a:pt x="17" y="20"/>
                    <a:pt x="16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5" y="22"/>
                    <a:pt x="14" y="23"/>
                    <a:pt x="13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3"/>
                    <a:pt x="12" y="23"/>
                    <a:pt x="12" y="22"/>
                  </a:cubicBezTo>
                  <a:close/>
                  <a:moveTo>
                    <a:pt x="12" y="14"/>
                  </a:moveTo>
                  <a:cubicBezTo>
                    <a:pt x="12" y="14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3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3"/>
                    <a:pt x="11" y="13"/>
                    <a:pt x="12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269"/>
            <p:cNvSpPr>
              <a:spLocks noEditPoints="1"/>
            </p:cNvSpPr>
            <p:nvPr/>
          </p:nvSpPr>
          <p:spPr bwMode="auto">
            <a:xfrm>
              <a:off x="9178678" y="2990244"/>
              <a:ext cx="98425" cy="103188"/>
            </a:xfrm>
            <a:custGeom>
              <a:avLst/>
              <a:gdLst>
                <a:gd name="T0" fmla="*/ 1 w 21"/>
                <a:gd name="T1" fmla="*/ 19 h 22"/>
                <a:gd name="T2" fmla="*/ 0 w 21"/>
                <a:gd name="T3" fmla="*/ 15 h 22"/>
                <a:gd name="T4" fmla="*/ 0 w 21"/>
                <a:gd name="T5" fmla="*/ 15 h 22"/>
                <a:gd name="T6" fmla="*/ 12 w 21"/>
                <a:gd name="T7" fmla="*/ 0 h 22"/>
                <a:gd name="T8" fmla="*/ 12 w 21"/>
                <a:gd name="T9" fmla="*/ 0 h 22"/>
                <a:gd name="T10" fmla="*/ 16 w 21"/>
                <a:gd name="T11" fmla="*/ 2 h 22"/>
                <a:gd name="T12" fmla="*/ 16 w 21"/>
                <a:gd name="T13" fmla="*/ 2 h 22"/>
                <a:gd name="T14" fmla="*/ 18 w 21"/>
                <a:gd name="T15" fmla="*/ 2 h 22"/>
                <a:gd name="T16" fmla="*/ 18 w 21"/>
                <a:gd name="T17" fmla="*/ 2 h 22"/>
                <a:gd name="T18" fmla="*/ 21 w 21"/>
                <a:gd name="T19" fmla="*/ 7 h 22"/>
                <a:gd name="T20" fmla="*/ 21 w 21"/>
                <a:gd name="T21" fmla="*/ 7 h 22"/>
                <a:gd name="T22" fmla="*/ 5 w 21"/>
                <a:gd name="T23" fmla="*/ 22 h 22"/>
                <a:gd name="T24" fmla="*/ 5 w 21"/>
                <a:gd name="T25" fmla="*/ 22 h 22"/>
                <a:gd name="T26" fmla="*/ 4 w 21"/>
                <a:gd name="T27" fmla="*/ 22 h 22"/>
                <a:gd name="T28" fmla="*/ 4 w 21"/>
                <a:gd name="T29" fmla="*/ 22 h 22"/>
                <a:gd name="T30" fmla="*/ 1 w 21"/>
                <a:gd name="T31" fmla="*/ 19 h 22"/>
                <a:gd name="T32" fmla="*/ 8 w 21"/>
                <a:gd name="T33" fmla="*/ 12 h 22"/>
                <a:gd name="T34" fmla="*/ 9 w 21"/>
                <a:gd name="T35" fmla="*/ 12 h 22"/>
                <a:gd name="T36" fmla="*/ 9 w 21"/>
                <a:gd name="T37" fmla="*/ 12 h 22"/>
                <a:gd name="T38" fmla="*/ 8 w 21"/>
                <a:gd name="T39" fmla="*/ 12 h 22"/>
                <a:gd name="T40" fmla="*/ 8 w 21"/>
                <a:gd name="T41" fmla="*/ 12 h 22"/>
                <a:gd name="T42" fmla="*/ 8 w 21"/>
                <a:gd name="T43" fmla="*/ 1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1" h="22">
                  <a:moveTo>
                    <a:pt x="1" y="19"/>
                  </a:moveTo>
                  <a:cubicBezTo>
                    <a:pt x="0" y="18"/>
                    <a:pt x="0" y="16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8"/>
                    <a:pt x="4" y="1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0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7" y="2"/>
                    <a:pt x="17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20" y="3"/>
                    <a:pt x="21" y="5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19" y="15"/>
                    <a:pt x="13" y="21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2"/>
                    <a:pt x="5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3" y="22"/>
                    <a:pt x="1" y="21"/>
                    <a:pt x="1" y="19"/>
                  </a:cubicBezTo>
                  <a:close/>
                  <a:moveTo>
                    <a:pt x="8" y="12"/>
                  </a:moveTo>
                  <a:cubicBezTo>
                    <a:pt x="8" y="12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266"/>
            <p:cNvSpPr>
              <a:spLocks noEditPoints="1"/>
            </p:cNvSpPr>
            <p:nvPr/>
          </p:nvSpPr>
          <p:spPr bwMode="auto">
            <a:xfrm>
              <a:off x="9085015" y="2407058"/>
              <a:ext cx="511175" cy="469900"/>
            </a:xfrm>
            <a:custGeom>
              <a:avLst/>
              <a:gdLst>
                <a:gd name="T0" fmla="*/ 0 w 109"/>
                <a:gd name="T1" fmla="*/ 47 h 100"/>
                <a:gd name="T2" fmla="*/ 12 w 109"/>
                <a:gd name="T3" fmla="*/ 22 h 100"/>
                <a:gd name="T4" fmla="*/ 33 w 109"/>
                <a:gd name="T5" fmla="*/ 13 h 100"/>
                <a:gd name="T6" fmla="*/ 50 w 109"/>
                <a:gd name="T7" fmla="*/ 20 h 100"/>
                <a:gd name="T8" fmla="*/ 78 w 109"/>
                <a:gd name="T9" fmla="*/ 0 h 100"/>
                <a:gd name="T10" fmla="*/ 80 w 109"/>
                <a:gd name="T11" fmla="*/ 0 h 100"/>
                <a:gd name="T12" fmla="*/ 103 w 109"/>
                <a:gd name="T13" fmla="*/ 12 h 100"/>
                <a:gd name="T14" fmla="*/ 109 w 109"/>
                <a:gd name="T15" fmla="*/ 35 h 100"/>
                <a:gd name="T16" fmla="*/ 99 w 109"/>
                <a:gd name="T17" fmla="*/ 74 h 100"/>
                <a:gd name="T18" fmla="*/ 93 w 109"/>
                <a:gd name="T19" fmla="*/ 76 h 100"/>
                <a:gd name="T20" fmla="*/ 92 w 109"/>
                <a:gd name="T21" fmla="*/ 70 h 100"/>
                <a:gd name="T22" fmla="*/ 101 w 109"/>
                <a:gd name="T23" fmla="*/ 35 h 100"/>
                <a:gd name="T24" fmla="*/ 96 w 109"/>
                <a:gd name="T25" fmla="*/ 16 h 100"/>
                <a:gd name="T26" fmla="*/ 79 w 109"/>
                <a:gd name="T27" fmla="*/ 8 h 100"/>
                <a:gd name="T28" fmla="*/ 78 w 109"/>
                <a:gd name="T29" fmla="*/ 8 h 100"/>
                <a:gd name="T30" fmla="*/ 60 w 109"/>
                <a:gd name="T31" fmla="*/ 18 h 100"/>
                <a:gd name="T32" fmla="*/ 56 w 109"/>
                <a:gd name="T33" fmla="*/ 26 h 100"/>
                <a:gd name="T34" fmla="*/ 59 w 109"/>
                <a:gd name="T35" fmla="*/ 31 h 100"/>
                <a:gd name="T36" fmla="*/ 69 w 109"/>
                <a:gd name="T37" fmla="*/ 63 h 100"/>
                <a:gd name="T38" fmla="*/ 69 w 109"/>
                <a:gd name="T39" fmla="*/ 63 h 100"/>
                <a:gd name="T40" fmla="*/ 67 w 109"/>
                <a:gd name="T41" fmla="*/ 67 h 100"/>
                <a:gd name="T42" fmla="*/ 64 w 109"/>
                <a:gd name="T43" fmla="*/ 67 h 100"/>
                <a:gd name="T44" fmla="*/ 44 w 109"/>
                <a:gd name="T45" fmla="*/ 41 h 100"/>
                <a:gd name="T46" fmla="*/ 47 w 109"/>
                <a:gd name="T47" fmla="*/ 27 h 100"/>
                <a:gd name="T48" fmla="*/ 33 w 109"/>
                <a:gd name="T49" fmla="*/ 21 h 100"/>
                <a:gd name="T50" fmla="*/ 17 w 109"/>
                <a:gd name="T51" fmla="*/ 28 h 100"/>
                <a:gd name="T52" fmla="*/ 8 w 109"/>
                <a:gd name="T53" fmla="*/ 47 h 100"/>
                <a:gd name="T54" fmla="*/ 47 w 109"/>
                <a:gd name="T55" fmla="*/ 92 h 100"/>
                <a:gd name="T56" fmla="*/ 50 w 109"/>
                <a:gd name="T57" fmla="*/ 97 h 100"/>
                <a:gd name="T58" fmla="*/ 46 w 109"/>
                <a:gd name="T59" fmla="*/ 100 h 100"/>
                <a:gd name="T60" fmla="*/ 45 w 109"/>
                <a:gd name="T61" fmla="*/ 100 h 100"/>
                <a:gd name="T62" fmla="*/ 61 w 109"/>
                <a:gd name="T63" fmla="*/ 58 h 100"/>
                <a:gd name="T64" fmla="*/ 53 w 109"/>
                <a:gd name="T65" fmla="*/ 35 h 100"/>
                <a:gd name="T66" fmla="*/ 52 w 109"/>
                <a:gd name="T67" fmla="*/ 41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" h="100">
                  <a:moveTo>
                    <a:pt x="45" y="100"/>
                  </a:moveTo>
                  <a:cubicBezTo>
                    <a:pt x="25" y="93"/>
                    <a:pt x="1" y="71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38"/>
                    <a:pt x="4" y="29"/>
                    <a:pt x="1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9" y="16"/>
                    <a:pt x="26" y="13"/>
                    <a:pt x="33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9" y="13"/>
                    <a:pt x="45" y="16"/>
                    <a:pt x="50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5" y="9"/>
                    <a:pt x="65" y="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9" y="0"/>
                    <a:pt x="79" y="0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90" y="0"/>
                    <a:pt x="98" y="5"/>
                    <a:pt x="103" y="12"/>
                  </a:cubicBezTo>
                  <a:cubicBezTo>
                    <a:pt x="103" y="12"/>
                    <a:pt x="103" y="12"/>
                    <a:pt x="103" y="12"/>
                  </a:cubicBezTo>
                  <a:cubicBezTo>
                    <a:pt x="107" y="18"/>
                    <a:pt x="109" y="26"/>
                    <a:pt x="109" y="35"/>
                  </a:cubicBezTo>
                  <a:cubicBezTo>
                    <a:pt x="109" y="35"/>
                    <a:pt x="109" y="35"/>
                    <a:pt x="109" y="35"/>
                  </a:cubicBezTo>
                  <a:cubicBezTo>
                    <a:pt x="109" y="49"/>
                    <a:pt x="104" y="64"/>
                    <a:pt x="99" y="74"/>
                  </a:cubicBezTo>
                  <a:cubicBezTo>
                    <a:pt x="99" y="74"/>
                    <a:pt x="99" y="74"/>
                    <a:pt x="99" y="74"/>
                  </a:cubicBezTo>
                  <a:cubicBezTo>
                    <a:pt x="97" y="76"/>
                    <a:pt x="95" y="77"/>
                    <a:pt x="93" y="76"/>
                  </a:cubicBezTo>
                  <a:cubicBezTo>
                    <a:pt x="93" y="76"/>
                    <a:pt x="93" y="76"/>
                    <a:pt x="93" y="76"/>
                  </a:cubicBezTo>
                  <a:cubicBezTo>
                    <a:pt x="91" y="75"/>
                    <a:pt x="91" y="72"/>
                    <a:pt x="92" y="70"/>
                  </a:cubicBezTo>
                  <a:cubicBezTo>
                    <a:pt x="92" y="70"/>
                    <a:pt x="92" y="70"/>
                    <a:pt x="92" y="70"/>
                  </a:cubicBezTo>
                  <a:cubicBezTo>
                    <a:pt x="97" y="61"/>
                    <a:pt x="101" y="47"/>
                    <a:pt x="101" y="35"/>
                  </a:cubicBezTo>
                  <a:cubicBezTo>
                    <a:pt x="101" y="35"/>
                    <a:pt x="101" y="35"/>
                    <a:pt x="101" y="35"/>
                  </a:cubicBezTo>
                  <a:cubicBezTo>
                    <a:pt x="101" y="27"/>
                    <a:pt x="100" y="21"/>
                    <a:pt x="96" y="16"/>
                  </a:cubicBezTo>
                  <a:cubicBezTo>
                    <a:pt x="96" y="16"/>
                    <a:pt x="96" y="16"/>
                    <a:pt x="96" y="16"/>
                  </a:cubicBezTo>
                  <a:cubicBezTo>
                    <a:pt x="93" y="12"/>
                    <a:pt x="88" y="8"/>
                    <a:pt x="79" y="8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79" y="8"/>
                    <a:pt x="79" y="8"/>
                    <a:pt x="78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1" y="8"/>
                    <a:pt x="65" y="12"/>
                    <a:pt x="60" y="18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58" y="21"/>
                    <a:pt x="57" y="23"/>
                    <a:pt x="56" y="26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7" y="27"/>
                    <a:pt x="58" y="29"/>
                    <a:pt x="59" y="31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40"/>
                    <a:pt x="69" y="52"/>
                    <a:pt x="69" y="63"/>
                  </a:cubicBezTo>
                  <a:cubicBezTo>
                    <a:pt x="69" y="63"/>
                    <a:pt x="69" y="63"/>
                    <a:pt x="69" y="63"/>
                  </a:cubicBezTo>
                  <a:cubicBezTo>
                    <a:pt x="69" y="63"/>
                    <a:pt x="69" y="63"/>
                    <a:pt x="69" y="63"/>
                  </a:cubicBezTo>
                  <a:cubicBezTo>
                    <a:pt x="69" y="63"/>
                    <a:pt x="69" y="63"/>
                    <a:pt x="69" y="63"/>
                  </a:cubicBezTo>
                  <a:cubicBezTo>
                    <a:pt x="69" y="65"/>
                    <a:pt x="68" y="66"/>
                    <a:pt x="67" y="67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67" y="67"/>
                    <a:pt x="65" y="68"/>
                    <a:pt x="64" y="67"/>
                  </a:cubicBezTo>
                  <a:cubicBezTo>
                    <a:pt x="64" y="67"/>
                    <a:pt x="64" y="67"/>
                    <a:pt x="64" y="67"/>
                  </a:cubicBezTo>
                  <a:cubicBezTo>
                    <a:pt x="50" y="65"/>
                    <a:pt x="44" y="53"/>
                    <a:pt x="44" y="41"/>
                  </a:cubicBezTo>
                  <a:cubicBezTo>
                    <a:pt x="44" y="41"/>
                    <a:pt x="44" y="41"/>
                    <a:pt x="44" y="41"/>
                  </a:cubicBezTo>
                  <a:cubicBezTo>
                    <a:pt x="44" y="37"/>
                    <a:pt x="45" y="32"/>
                    <a:pt x="47" y="27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2" y="23"/>
                    <a:pt x="38" y="21"/>
                    <a:pt x="33" y="21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29" y="21"/>
                    <a:pt x="23" y="23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1" y="34"/>
                    <a:pt x="8" y="40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65"/>
                    <a:pt x="30" y="87"/>
                    <a:pt x="47" y="92"/>
                  </a:cubicBezTo>
                  <a:cubicBezTo>
                    <a:pt x="47" y="92"/>
                    <a:pt x="47" y="92"/>
                    <a:pt x="47" y="92"/>
                  </a:cubicBezTo>
                  <a:cubicBezTo>
                    <a:pt x="49" y="93"/>
                    <a:pt x="51" y="95"/>
                    <a:pt x="50" y="97"/>
                  </a:cubicBezTo>
                  <a:cubicBezTo>
                    <a:pt x="50" y="97"/>
                    <a:pt x="50" y="97"/>
                    <a:pt x="50" y="97"/>
                  </a:cubicBezTo>
                  <a:cubicBezTo>
                    <a:pt x="49" y="99"/>
                    <a:pt x="48" y="100"/>
                    <a:pt x="46" y="100"/>
                  </a:cubicBezTo>
                  <a:cubicBezTo>
                    <a:pt x="46" y="100"/>
                    <a:pt x="46" y="100"/>
                    <a:pt x="46" y="100"/>
                  </a:cubicBezTo>
                  <a:cubicBezTo>
                    <a:pt x="46" y="100"/>
                    <a:pt x="45" y="100"/>
                    <a:pt x="45" y="100"/>
                  </a:cubicBezTo>
                  <a:close/>
                  <a:moveTo>
                    <a:pt x="52" y="41"/>
                  </a:moveTo>
                  <a:cubicBezTo>
                    <a:pt x="53" y="49"/>
                    <a:pt x="55" y="55"/>
                    <a:pt x="61" y="58"/>
                  </a:cubicBezTo>
                  <a:cubicBezTo>
                    <a:pt x="61" y="58"/>
                    <a:pt x="61" y="58"/>
                    <a:pt x="61" y="58"/>
                  </a:cubicBezTo>
                  <a:cubicBezTo>
                    <a:pt x="60" y="50"/>
                    <a:pt x="57" y="42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7"/>
                    <a:pt x="52" y="39"/>
                    <a:pt x="52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8" name="文本框 117"/>
          <p:cNvSpPr txBox="1">
            <a:spLocks noChangeArrowheads="1"/>
          </p:cNvSpPr>
          <p:nvPr/>
        </p:nvSpPr>
        <p:spPr bwMode="auto">
          <a:xfrm>
            <a:off x="3341151" y="2014286"/>
            <a:ext cx="514826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9pPr>
          </a:lstStyle>
          <a:p>
            <a:pPr algn="ctr" eaLnBrk="1" hangingPunct="1"/>
            <a:r>
              <a:rPr lang="zh-CN" altLang="en-US" sz="36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第三篇</a:t>
            </a:r>
          </a:p>
        </p:txBody>
      </p:sp>
      <p:sp>
        <p:nvSpPr>
          <p:cNvPr id="119" name="Freeform 22"/>
          <p:cNvSpPr>
            <a:spLocks noEditPoints="1"/>
          </p:cNvSpPr>
          <p:nvPr/>
        </p:nvSpPr>
        <p:spPr bwMode="auto">
          <a:xfrm>
            <a:off x="245072" y="5866823"/>
            <a:ext cx="777875" cy="779463"/>
          </a:xfrm>
          <a:custGeom>
            <a:avLst/>
            <a:gdLst>
              <a:gd name="T0" fmla="*/ 513 w 536"/>
              <a:gd name="T1" fmla="*/ 446 h 537"/>
              <a:gd name="T2" fmla="*/ 496 w 536"/>
              <a:gd name="T3" fmla="*/ 468 h 537"/>
              <a:gd name="T4" fmla="*/ 372 w 536"/>
              <a:gd name="T5" fmla="*/ 434 h 537"/>
              <a:gd name="T6" fmla="*/ 429 w 536"/>
              <a:gd name="T7" fmla="*/ 406 h 537"/>
              <a:gd name="T8" fmla="*/ 446 w 536"/>
              <a:gd name="T9" fmla="*/ 398 h 537"/>
              <a:gd name="T10" fmla="*/ 310 w 536"/>
              <a:gd name="T11" fmla="*/ 386 h 537"/>
              <a:gd name="T12" fmla="*/ 355 w 536"/>
              <a:gd name="T13" fmla="*/ 407 h 537"/>
              <a:gd name="T14" fmla="*/ 274 w 536"/>
              <a:gd name="T15" fmla="*/ 416 h 537"/>
              <a:gd name="T16" fmla="*/ 225 w 536"/>
              <a:gd name="T17" fmla="*/ 330 h 537"/>
              <a:gd name="T18" fmla="*/ 128 w 536"/>
              <a:gd name="T19" fmla="*/ 263 h 537"/>
              <a:gd name="T20" fmla="*/ 114 w 536"/>
              <a:gd name="T21" fmla="*/ 208 h 537"/>
              <a:gd name="T22" fmla="*/ 139 w 536"/>
              <a:gd name="T23" fmla="*/ 243 h 537"/>
              <a:gd name="T24" fmla="*/ 141 w 536"/>
              <a:gd name="T25" fmla="*/ 121 h 537"/>
              <a:gd name="T26" fmla="*/ 120 w 536"/>
              <a:gd name="T27" fmla="*/ 80 h 537"/>
              <a:gd name="T28" fmla="*/ 116 w 536"/>
              <a:gd name="T29" fmla="*/ 165 h 537"/>
              <a:gd name="T30" fmla="*/ 87 w 536"/>
              <a:gd name="T31" fmla="*/ 63 h 537"/>
              <a:gd name="T32" fmla="*/ 91 w 536"/>
              <a:gd name="T33" fmla="*/ 11 h 537"/>
              <a:gd name="T34" fmla="*/ 88 w 536"/>
              <a:gd name="T35" fmla="*/ 3 h 537"/>
              <a:gd name="T36" fmla="*/ 61 w 536"/>
              <a:gd name="T37" fmla="*/ 44 h 537"/>
              <a:gd name="T38" fmla="*/ 78 w 536"/>
              <a:gd name="T39" fmla="*/ 172 h 537"/>
              <a:gd name="T40" fmla="*/ 45 w 536"/>
              <a:gd name="T41" fmla="*/ 260 h 537"/>
              <a:gd name="T42" fmla="*/ 21 w 536"/>
              <a:gd name="T43" fmla="*/ 159 h 537"/>
              <a:gd name="T44" fmla="*/ 47 w 536"/>
              <a:gd name="T45" fmla="*/ 117 h 537"/>
              <a:gd name="T46" fmla="*/ 18 w 536"/>
              <a:gd name="T47" fmla="*/ 240 h 537"/>
              <a:gd name="T48" fmla="*/ 17 w 536"/>
              <a:gd name="T49" fmla="*/ 374 h 537"/>
              <a:gd name="T50" fmla="*/ 70 w 536"/>
              <a:gd name="T51" fmla="*/ 449 h 537"/>
              <a:gd name="T52" fmla="*/ 22 w 536"/>
              <a:gd name="T53" fmla="*/ 500 h 537"/>
              <a:gd name="T54" fmla="*/ 0 w 536"/>
              <a:gd name="T55" fmla="*/ 533 h 537"/>
              <a:gd name="T56" fmla="*/ 6 w 536"/>
              <a:gd name="T57" fmla="*/ 535 h 537"/>
              <a:gd name="T58" fmla="*/ 87 w 536"/>
              <a:gd name="T59" fmla="*/ 483 h 537"/>
              <a:gd name="T60" fmla="*/ 126 w 536"/>
              <a:gd name="T61" fmla="*/ 481 h 537"/>
              <a:gd name="T62" fmla="*/ 250 w 536"/>
              <a:gd name="T63" fmla="*/ 517 h 537"/>
              <a:gd name="T64" fmla="*/ 369 w 536"/>
              <a:gd name="T65" fmla="*/ 526 h 537"/>
              <a:gd name="T66" fmla="*/ 415 w 536"/>
              <a:gd name="T67" fmla="*/ 473 h 537"/>
              <a:gd name="T68" fmla="*/ 308 w 536"/>
              <a:gd name="T69" fmla="*/ 518 h 537"/>
              <a:gd name="T70" fmla="*/ 356 w 536"/>
              <a:gd name="T71" fmla="*/ 466 h 537"/>
              <a:gd name="T72" fmla="*/ 428 w 536"/>
              <a:gd name="T73" fmla="*/ 441 h 537"/>
              <a:gd name="T74" fmla="*/ 521 w 536"/>
              <a:gd name="T75" fmla="*/ 479 h 537"/>
              <a:gd name="T76" fmla="*/ 260 w 536"/>
              <a:gd name="T77" fmla="*/ 389 h 537"/>
              <a:gd name="T78" fmla="*/ 194 w 536"/>
              <a:gd name="T79" fmla="*/ 468 h 537"/>
              <a:gd name="T80" fmla="*/ 198 w 536"/>
              <a:gd name="T81" fmla="*/ 406 h 537"/>
              <a:gd name="T82" fmla="*/ 176 w 536"/>
              <a:gd name="T83" fmla="*/ 290 h 537"/>
              <a:gd name="T84" fmla="*/ 120 w 536"/>
              <a:gd name="T85" fmla="*/ 345 h 537"/>
              <a:gd name="T86" fmla="*/ 68 w 536"/>
              <a:gd name="T87" fmla="*/ 331 h 537"/>
              <a:gd name="T88" fmla="*/ 67 w 536"/>
              <a:gd name="T89" fmla="*/ 199 h 537"/>
              <a:gd name="T90" fmla="*/ 106 w 536"/>
              <a:gd name="T91" fmla="*/ 203 h 537"/>
              <a:gd name="T92" fmla="*/ 31 w 536"/>
              <a:gd name="T93" fmla="*/ 372 h 537"/>
              <a:gd name="T94" fmla="*/ 79 w 536"/>
              <a:gd name="T95" fmla="*/ 259 h 537"/>
              <a:gd name="T96" fmla="*/ 64 w 536"/>
              <a:gd name="T97" fmla="*/ 356 h 537"/>
              <a:gd name="T98" fmla="*/ 83 w 536"/>
              <a:gd name="T99" fmla="*/ 479 h 537"/>
              <a:gd name="T100" fmla="*/ 70 w 536"/>
              <a:gd name="T101" fmla="*/ 455 h 537"/>
              <a:gd name="T102" fmla="*/ 117 w 536"/>
              <a:gd name="T103" fmla="*/ 416 h 537"/>
              <a:gd name="T104" fmla="*/ 136 w 536"/>
              <a:gd name="T105" fmla="*/ 386 h 537"/>
              <a:gd name="T106" fmla="*/ 108 w 536"/>
              <a:gd name="T107" fmla="*/ 381 h 537"/>
              <a:gd name="T108" fmla="*/ 188 w 536"/>
              <a:gd name="T109" fmla="*/ 332 h 537"/>
              <a:gd name="T110" fmla="*/ 160 w 536"/>
              <a:gd name="T111" fmla="*/ 433 h 537"/>
              <a:gd name="T112" fmla="*/ 159 w 536"/>
              <a:gd name="T113" fmla="*/ 382 h 537"/>
              <a:gd name="T114" fmla="*/ 124 w 536"/>
              <a:gd name="T115" fmla="*/ 417 h 537"/>
              <a:gd name="T116" fmla="*/ 217 w 536"/>
              <a:gd name="T117" fmla="*/ 514 h 537"/>
              <a:gd name="T118" fmla="*/ 141 w 536"/>
              <a:gd name="T119" fmla="*/ 449 h 537"/>
              <a:gd name="T120" fmla="*/ 250 w 536"/>
              <a:gd name="T121" fmla="*/ 456 h 537"/>
              <a:gd name="T122" fmla="*/ 309 w 536"/>
              <a:gd name="T123" fmla="*/ 472 h 537"/>
              <a:gd name="T124" fmla="*/ 359 w 536"/>
              <a:gd name="T125" fmla="*/ 422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36" h="537">
                <a:moveTo>
                  <a:pt x="535" y="456"/>
                </a:moveTo>
                <a:cubicBezTo>
                  <a:pt x="535" y="454"/>
                  <a:pt x="535" y="450"/>
                  <a:pt x="533" y="448"/>
                </a:cubicBezTo>
                <a:cubicBezTo>
                  <a:pt x="532" y="446"/>
                  <a:pt x="529" y="444"/>
                  <a:pt x="527" y="443"/>
                </a:cubicBezTo>
                <a:cubicBezTo>
                  <a:pt x="525" y="441"/>
                  <a:pt x="522" y="440"/>
                  <a:pt x="519" y="440"/>
                </a:cubicBezTo>
                <a:cubicBezTo>
                  <a:pt x="516" y="440"/>
                  <a:pt x="514" y="441"/>
                  <a:pt x="511" y="442"/>
                </a:cubicBezTo>
                <a:cubicBezTo>
                  <a:pt x="508" y="442"/>
                  <a:pt x="505" y="442"/>
                  <a:pt x="503" y="443"/>
                </a:cubicBezTo>
                <a:cubicBezTo>
                  <a:pt x="502" y="443"/>
                  <a:pt x="503" y="444"/>
                  <a:pt x="503" y="444"/>
                </a:cubicBezTo>
                <a:cubicBezTo>
                  <a:pt x="500" y="444"/>
                  <a:pt x="499" y="447"/>
                  <a:pt x="499" y="449"/>
                </a:cubicBezTo>
                <a:cubicBezTo>
                  <a:pt x="500" y="451"/>
                  <a:pt x="503" y="452"/>
                  <a:pt x="505" y="452"/>
                </a:cubicBezTo>
                <a:cubicBezTo>
                  <a:pt x="506" y="452"/>
                  <a:pt x="507" y="451"/>
                  <a:pt x="508" y="450"/>
                </a:cubicBezTo>
                <a:cubicBezTo>
                  <a:pt x="509" y="448"/>
                  <a:pt x="511" y="447"/>
                  <a:pt x="513" y="446"/>
                </a:cubicBezTo>
                <a:cubicBezTo>
                  <a:pt x="515" y="445"/>
                  <a:pt x="517" y="444"/>
                  <a:pt x="519" y="444"/>
                </a:cubicBezTo>
                <a:cubicBezTo>
                  <a:pt x="521" y="444"/>
                  <a:pt x="524" y="443"/>
                  <a:pt x="526" y="444"/>
                </a:cubicBezTo>
                <a:cubicBezTo>
                  <a:pt x="528" y="445"/>
                  <a:pt x="530" y="448"/>
                  <a:pt x="531" y="450"/>
                </a:cubicBezTo>
                <a:cubicBezTo>
                  <a:pt x="533" y="454"/>
                  <a:pt x="533" y="459"/>
                  <a:pt x="532" y="463"/>
                </a:cubicBezTo>
                <a:cubicBezTo>
                  <a:pt x="530" y="468"/>
                  <a:pt x="527" y="471"/>
                  <a:pt x="523" y="473"/>
                </a:cubicBezTo>
                <a:cubicBezTo>
                  <a:pt x="522" y="473"/>
                  <a:pt x="520" y="472"/>
                  <a:pt x="519" y="473"/>
                </a:cubicBezTo>
                <a:cubicBezTo>
                  <a:pt x="519" y="473"/>
                  <a:pt x="518" y="473"/>
                  <a:pt x="518" y="473"/>
                </a:cubicBezTo>
                <a:cubicBezTo>
                  <a:pt x="517" y="473"/>
                  <a:pt x="517" y="473"/>
                  <a:pt x="517" y="473"/>
                </a:cubicBezTo>
                <a:cubicBezTo>
                  <a:pt x="516" y="473"/>
                  <a:pt x="516" y="474"/>
                  <a:pt x="516" y="474"/>
                </a:cubicBezTo>
                <a:cubicBezTo>
                  <a:pt x="514" y="474"/>
                  <a:pt x="511" y="473"/>
                  <a:pt x="509" y="473"/>
                </a:cubicBezTo>
                <a:cubicBezTo>
                  <a:pt x="505" y="472"/>
                  <a:pt x="500" y="471"/>
                  <a:pt x="496" y="468"/>
                </a:cubicBezTo>
                <a:cubicBezTo>
                  <a:pt x="492" y="466"/>
                  <a:pt x="488" y="462"/>
                  <a:pt x="484" y="459"/>
                </a:cubicBezTo>
                <a:cubicBezTo>
                  <a:pt x="480" y="456"/>
                  <a:pt x="476" y="453"/>
                  <a:pt x="472" y="450"/>
                </a:cubicBezTo>
                <a:cubicBezTo>
                  <a:pt x="468" y="447"/>
                  <a:pt x="464" y="444"/>
                  <a:pt x="459" y="441"/>
                </a:cubicBezTo>
                <a:cubicBezTo>
                  <a:pt x="454" y="439"/>
                  <a:pt x="450" y="435"/>
                  <a:pt x="445" y="433"/>
                </a:cubicBezTo>
                <a:cubicBezTo>
                  <a:pt x="440" y="432"/>
                  <a:pt x="435" y="430"/>
                  <a:pt x="429" y="429"/>
                </a:cubicBezTo>
                <a:cubicBezTo>
                  <a:pt x="424" y="429"/>
                  <a:pt x="418" y="430"/>
                  <a:pt x="413" y="430"/>
                </a:cubicBezTo>
                <a:cubicBezTo>
                  <a:pt x="410" y="430"/>
                  <a:pt x="406" y="430"/>
                  <a:pt x="402" y="431"/>
                </a:cubicBezTo>
                <a:cubicBezTo>
                  <a:pt x="399" y="431"/>
                  <a:pt x="395" y="431"/>
                  <a:pt x="392" y="432"/>
                </a:cubicBezTo>
                <a:cubicBezTo>
                  <a:pt x="388" y="433"/>
                  <a:pt x="385" y="434"/>
                  <a:pt x="381" y="435"/>
                </a:cubicBezTo>
                <a:cubicBezTo>
                  <a:pt x="377" y="437"/>
                  <a:pt x="374" y="439"/>
                  <a:pt x="370" y="441"/>
                </a:cubicBezTo>
                <a:cubicBezTo>
                  <a:pt x="371" y="439"/>
                  <a:pt x="372" y="437"/>
                  <a:pt x="372" y="434"/>
                </a:cubicBezTo>
                <a:cubicBezTo>
                  <a:pt x="372" y="431"/>
                  <a:pt x="371" y="428"/>
                  <a:pt x="371" y="425"/>
                </a:cubicBezTo>
                <a:cubicBezTo>
                  <a:pt x="370" y="423"/>
                  <a:pt x="371" y="422"/>
                  <a:pt x="371" y="420"/>
                </a:cubicBezTo>
                <a:cubicBezTo>
                  <a:pt x="371" y="419"/>
                  <a:pt x="370" y="420"/>
                  <a:pt x="370" y="419"/>
                </a:cubicBezTo>
                <a:cubicBezTo>
                  <a:pt x="370" y="419"/>
                  <a:pt x="370" y="418"/>
                  <a:pt x="370" y="418"/>
                </a:cubicBezTo>
                <a:cubicBezTo>
                  <a:pt x="370" y="417"/>
                  <a:pt x="369" y="416"/>
                  <a:pt x="369" y="416"/>
                </a:cubicBezTo>
                <a:cubicBezTo>
                  <a:pt x="368" y="414"/>
                  <a:pt x="368" y="413"/>
                  <a:pt x="368" y="411"/>
                </a:cubicBezTo>
                <a:cubicBezTo>
                  <a:pt x="369" y="411"/>
                  <a:pt x="370" y="411"/>
                  <a:pt x="372" y="410"/>
                </a:cubicBezTo>
                <a:cubicBezTo>
                  <a:pt x="376" y="409"/>
                  <a:pt x="381" y="407"/>
                  <a:pt x="386" y="407"/>
                </a:cubicBezTo>
                <a:cubicBezTo>
                  <a:pt x="390" y="406"/>
                  <a:pt x="395" y="405"/>
                  <a:pt x="400" y="405"/>
                </a:cubicBezTo>
                <a:cubicBezTo>
                  <a:pt x="405" y="404"/>
                  <a:pt x="409" y="404"/>
                  <a:pt x="414" y="405"/>
                </a:cubicBezTo>
                <a:cubicBezTo>
                  <a:pt x="419" y="405"/>
                  <a:pt x="424" y="405"/>
                  <a:pt x="429" y="406"/>
                </a:cubicBezTo>
                <a:cubicBezTo>
                  <a:pt x="433" y="407"/>
                  <a:pt x="438" y="408"/>
                  <a:pt x="442" y="410"/>
                </a:cubicBezTo>
                <a:cubicBezTo>
                  <a:pt x="447" y="411"/>
                  <a:pt x="451" y="415"/>
                  <a:pt x="455" y="417"/>
                </a:cubicBezTo>
                <a:cubicBezTo>
                  <a:pt x="459" y="419"/>
                  <a:pt x="463" y="421"/>
                  <a:pt x="467" y="424"/>
                </a:cubicBezTo>
                <a:cubicBezTo>
                  <a:pt x="471" y="427"/>
                  <a:pt x="474" y="430"/>
                  <a:pt x="478" y="433"/>
                </a:cubicBezTo>
                <a:cubicBezTo>
                  <a:pt x="481" y="436"/>
                  <a:pt x="486" y="435"/>
                  <a:pt x="489" y="432"/>
                </a:cubicBezTo>
                <a:cubicBezTo>
                  <a:pt x="492" y="429"/>
                  <a:pt x="492" y="424"/>
                  <a:pt x="489" y="421"/>
                </a:cubicBezTo>
                <a:cubicBezTo>
                  <a:pt x="489" y="421"/>
                  <a:pt x="489" y="420"/>
                  <a:pt x="489" y="420"/>
                </a:cubicBezTo>
                <a:cubicBezTo>
                  <a:pt x="489" y="420"/>
                  <a:pt x="488" y="420"/>
                  <a:pt x="488" y="420"/>
                </a:cubicBezTo>
                <a:cubicBezTo>
                  <a:pt x="484" y="417"/>
                  <a:pt x="480" y="414"/>
                  <a:pt x="475" y="412"/>
                </a:cubicBezTo>
                <a:cubicBezTo>
                  <a:pt x="470" y="409"/>
                  <a:pt x="465" y="407"/>
                  <a:pt x="461" y="405"/>
                </a:cubicBezTo>
                <a:cubicBezTo>
                  <a:pt x="456" y="403"/>
                  <a:pt x="451" y="400"/>
                  <a:pt x="446" y="398"/>
                </a:cubicBezTo>
                <a:cubicBezTo>
                  <a:pt x="441" y="397"/>
                  <a:pt x="436" y="397"/>
                  <a:pt x="430" y="397"/>
                </a:cubicBezTo>
                <a:cubicBezTo>
                  <a:pt x="425" y="396"/>
                  <a:pt x="420" y="395"/>
                  <a:pt x="415" y="395"/>
                </a:cubicBezTo>
                <a:cubicBezTo>
                  <a:pt x="410" y="395"/>
                  <a:pt x="404" y="393"/>
                  <a:pt x="399" y="394"/>
                </a:cubicBezTo>
                <a:cubicBezTo>
                  <a:pt x="394" y="394"/>
                  <a:pt x="389" y="397"/>
                  <a:pt x="384" y="398"/>
                </a:cubicBezTo>
                <a:cubicBezTo>
                  <a:pt x="379" y="399"/>
                  <a:pt x="374" y="399"/>
                  <a:pt x="369" y="401"/>
                </a:cubicBezTo>
                <a:cubicBezTo>
                  <a:pt x="367" y="401"/>
                  <a:pt x="365" y="402"/>
                  <a:pt x="363" y="403"/>
                </a:cubicBezTo>
                <a:cubicBezTo>
                  <a:pt x="362" y="402"/>
                  <a:pt x="361" y="401"/>
                  <a:pt x="360" y="400"/>
                </a:cubicBezTo>
                <a:cubicBezTo>
                  <a:pt x="358" y="396"/>
                  <a:pt x="355" y="393"/>
                  <a:pt x="352" y="391"/>
                </a:cubicBezTo>
                <a:cubicBezTo>
                  <a:pt x="348" y="389"/>
                  <a:pt x="344" y="388"/>
                  <a:pt x="340" y="387"/>
                </a:cubicBezTo>
                <a:cubicBezTo>
                  <a:pt x="337" y="385"/>
                  <a:pt x="333" y="383"/>
                  <a:pt x="329" y="383"/>
                </a:cubicBezTo>
                <a:cubicBezTo>
                  <a:pt x="323" y="383"/>
                  <a:pt x="316" y="383"/>
                  <a:pt x="310" y="386"/>
                </a:cubicBezTo>
                <a:cubicBezTo>
                  <a:pt x="307" y="387"/>
                  <a:pt x="304" y="389"/>
                  <a:pt x="301" y="391"/>
                </a:cubicBezTo>
                <a:cubicBezTo>
                  <a:pt x="299" y="393"/>
                  <a:pt x="297" y="396"/>
                  <a:pt x="294" y="398"/>
                </a:cubicBezTo>
                <a:cubicBezTo>
                  <a:pt x="294" y="399"/>
                  <a:pt x="294" y="399"/>
                  <a:pt x="293" y="399"/>
                </a:cubicBezTo>
                <a:cubicBezTo>
                  <a:pt x="290" y="402"/>
                  <a:pt x="289" y="407"/>
                  <a:pt x="292" y="411"/>
                </a:cubicBezTo>
                <a:cubicBezTo>
                  <a:pt x="296" y="415"/>
                  <a:pt x="301" y="415"/>
                  <a:pt x="305" y="412"/>
                </a:cubicBezTo>
                <a:cubicBezTo>
                  <a:pt x="306" y="411"/>
                  <a:pt x="307" y="409"/>
                  <a:pt x="308" y="407"/>
                </a:cubicBezTo>
                <a:cubicBezTo>
                  <a:pt x="309" y="403"/>
                  <a:pt x="312" y="399"/>
                  <a:pt x="316" y="396"/>
                </a:cubicBezTo>
                <a:cubicBezTo>
                  <a:pt x="319" y="393"/>
                  <a:pt x="324" y="392"/>
                  <a:pt x="329" y="391"/>
                </a:cubicBezTo>
                <a:cubicBezTo>
                  <a:pt x="334" y="391"/>
                  <a:pt x="339" y="392"/>
                  <a:pt x="343" y="394"/>
                </a:cubicBezTo>
                <a:cubicBezTo>
                  <a:pt x="347" y="397"/>
                  <a:pt x="351" y="400"/>
                  <a:pt x="354" y="404"/>
                </a:cubicBezTo>
                <a:cubicBezTo>
                  <a:pt x="354" y="405"/>
                  <a:pt x="354" y="406"/>
                  <a:pt x="355" y="407"/>
                </a:cubicBezTo>
                <a:cubicBezTo>
                  <a:pt x="350" y="409"/>
                  <a:pt x="345" y="412"/>
                  <a:pt x="341" y="414"/>
                </a:cubicBezTo>
                <a:cubicBezTo>
                  <a:pt x="337" y="417"/>
                  <a:pt x="332" y="419"/>
                  <a:pt x="328" y="422"/>
                </a:cubicBezTo>
                <a:cubicBezTo>
                  <a:pt x="324" y="425"/>
                  <a:pt x="320" y="429"/>
                  <a:pt x="316" y="432"/>
                </a:cubicBezTo>
                <a:cubicBezTo>
                  <a:pt x="312" y="436"/>
                  <a:pt x="309" y="440"/>
                  <a:pt x="306" y="444"/>
                </a:cubicBezTo>
                <a:cubicBezTo>
                  <a:pt x="302" y="448"/>
                  <a:pt x="298" y="451"/>
                  <a:pt x="295" y="455"/>
                </a:cubicBezTo>
                <a:cubicBezTo>
                  <a:pt x="293" y="457"/>
                  <a:pt x="292" y="459"/>
                  <a:pt x="290" y="462"/>
                </a:cubicBezTo>
                <a:cubicBezTo>
                  <a:pt x="287" y="459"/>
                  <a:pt x="285" y="456"/>
                  <a:pt x="284" y="453"/>
                </a:cubicBezTo>
                <a:cubicBezTo>
                  <a:pt x="281" y="449"/>
                  <a:pt x="278" y="445"/>
                  <a:pt x="276" y="440"/>
                </a:cubicBezTo>
                <a:cubicBezTo>
                  <a:pt x="276" y="437"/>
                  <a:pt x="276" y="434"/>
                  <a:pt x="276" y="432"/>
                </a:cubicBezTo>
                <a:cubicBezTo>
                  <a:pt x="275" y="429"/>
                  <a:pt x="274" y="427"/>
                  <a:pt x="274" y="424"/>
                </a:cubicBezTo>
                <a:cubicBezTo>
                  <a:pt x="274" y="421"/>
                  <a:pt x="274" y="419"/>
                  <a:pt x="274" y="416"/>
                </a:cubicBezTo>
                <a:cubicBezTo>
                  <a:pt x="274" y="415"/>
                  <a:pt x="274" y="413"/>
                  <a:pt x="274" y="412"/>
                </a:cubicBezTo>
                <a:cubicBezTo>
                  <a:pt x="274" y="411"/>
                  <a:pt x="274" y="409"/>
                  <a:pt x="275" y="408"/>
                </a:cubicBezTo>
                <a:cubicBezTo>
                  <a:pt x="275" y="408"/>
                  <a:pt x="273" y="408"/>
                  <a:pt x="273" y="407"/>
                </a:cubicBezTo>
                <a:cubicBezTo>
                  <a:pt x="274" y="404"/>
                  <a:pt x="273" y="400"/>
                  <a:pt x="273" y="397"/>
                </a:cubicBezTo>
                <a:cubicBezTo>
                  <a:pt x="273" y="393"/>
                  <a:pt x="274" y="390"/>
                  <a:pt x="274" y="386"/>
                </a:cubicBezTo>
                <a:cubicBezTo>
                  <a:pt x="273" y="382"/>
                  <a:pt x="270" y="378"/>
                  <a:pt x="269" y="374"/>
                </a:cubicBezTo>
                <a:cubicBezTo>
                  <a:pt x="267" y="370"/>
                  <a:pt x="266" y="366"/>
                  <a:pt x="264" y="362"/>
                </a:cubicBezTo>
                <a:cubicBezTo>
                  <a:pt x="262" y="358"/>
                  <a:pt x="259" y="355"/>
                  <a:pt x="256" y="352"/>
                </a:cubicBezTo>
                <a:cubicBezTo>
                  <a:pt x="253" y="349"/>
                  <a:pt x="250" y="346"/>
                  <a:pt x="246" y="344"/>
                </a:cubicBezTo>
                <a:cubicBezTo>
                  <a:pt x="243" y="341"/>
                  <a:pt x="240" y="338"/>
                  <a:pt x="236" y="336"/>
                </a:cubicBezTo>
                <a:cubicBezTo>
                  <a:pt x="232" y="334"/>
                  <a:pt x="229" y="332"/>
                  <a:pt x="225" y="330"/>
                </a:cubicBezTo>
                <a:cubicBezTo>
                  <a:pt x="220" y="329"/>
                  <a:pt x="216" y="326"/>
                  <a:pt x="211" y="325"/>
                </a:cubicBezTo>
                <a:cubicBezTo>
                  <a:pt x="210" y="320"/>
                  <a:pt x="208" y="316"/>
                  <a:pt x="206" y="311"/>
                </a:cubicBezTo>
                <a:cubicBezTo>
                  <a:pt x="205" y="307"/>
                  <a:pt x="203" y="303"/>
                  <a:pt x="201" y="299"/>
                </a:cubicBezTo>
                <a:cubicBezTo>
                  <a:pt x="199" y="296"/>
                  <a:pt x="195" y="293"/>
                  <a:pt x="192" y="290"/>
                </a:cubicBezTo>
                <a:cubicBezTo>
                  <a:pt x="190" y="286"/>
                  <a:pt x="188" y="282"/>
                  <a:pt x="185" y="279"/>
                </a:cubicBezTo>
                <a:cubicBezTo>
                  <a:pt x="181" y="277"/>
                  <a:pt x="178" y="274"/>
                  <a:pt x="174" y="272"/>
                </a:cubicBezTo>
                <a:cubicBezTo>
                  <a:pt x="170" y="269"/>
                  <a:pt x="166" y="268"/>
                  <a:pt x="162" y="267"/>
                </a:cubicBezTo>
                <a:cubicBezTo>
                  <a:pt x="158" y="265"/>
                  <a:pt x="154" y="263"/>
                  <a:pt x="150" y="262"/>
                </a:cubicBezTo>
                <a:cubicBezTo>
                  <a:pt x="146" y="262"/>
                  <a:pt x="143" y="262"/>
                  <a:pt x="139" y="262"/>
                </a:cubicBezTo>
                <a:cubicBezTo>
                  <a:pt x="136" y="262"/>
                  <a:pt x="132" y="262"/>
                  <a:pt x="129" y="262"/>
                </a:cubicBezTo>
                <a:cubicBezTo>
                  <a:pt x="128" y="262"/>
                  <a:pt x="128" y="263"/>
                  <a:pt x="128" y="263"/>
                </a:cubicBezTo>
                <a:cubicBezTo>
                  <a:pt x="127" y="263"/>
                  <a:pt x="125" y="262"/>
                  <a:pt x="124" y="262"/>
                </a:cubicBezTo>
                <a:cubicBezTo>
                  <a:pt x="123" y="262"/>
                  <a:pt x="121" y="262"/>
                  <a:pt x="120" y="262"/>
                </a:cubicBezTo>
                <a:cubicBezTo>
                  <a:pt x="117" y="262"/>
                  <a:pt x="115" y="263"/>
                  <a:pt x="112" y="263"/>
                </a:cubicBezTo>
                <a:cubicBezTo>
                  <a:pt x="109" y="262"/>
                  <a:pt x="107" y="261"/>
                  <a:pt x="104" y="260"/>
                </a:cubicBezTo>
                <a:cubicBezTo>
                  <a:pt x="102" y="260"/>
                  <a:pt x="99" y="259"/>
                  <a:pt x="97" y="258"/>
                </a:cubicBezTo>
                <a:cubicBezTo>
                  <a:pt x="92" y="257"/>
                  <a:pt x="87" y="255"/>
                  <a:pt x="82" y="252"/>
                </a:cubicBezTo>
                <a:cubicBezTo>
                  <a:pt x="79" y="251"/>
                  <a:pt x="76" y="249"/>
                  <a:pt x="74" y="246"/>
                </a:cubicBezTo>
                <a:cubicBezTo>
                  <a:pt x="76" y="244"/>
                  <a:pt x="79" y="242"/>
                  <a:pt x="81" y="241"/>
                </a:cubicBezTo>
                <a:cubicBezTo>
                  <a:pt x="85" y="237"/>
                  <a:pt x="89" y="234"/>
                  <a:pt x="92" y="231"/>
                </a:cubicBezTo>
                <a:cubicBezTo>
                  <a:pt x="96" y="227"/>
                  <a:pt x="100" y="223"/>
                  <a:pt x="103" y="220"/>
                </a:cubicBezTo>
                <a:cubicBezTo>
                  <a:pt x="107" y="216"/>
                  <a:pt x="111" y="213"/>
                  <a:pt x="114" y="208"/>
                </a:cubicBezTo>
                <a:cubicBezTo>
                  <a:pt x="117" y="204"/>
                  <a:pt x="120" y="200"/>
                  <a:pt x="122" y="195"/>
                </a:cubicBezTo>
                <a:cubicBezTo>
                  <a:pt x="125" y="191"/>
                  <a:pt x="127" y="186"/>
                  <a:pt x="129" y="181"/>
                </a:cubicBezTo>
                <a:cubicBezTo>
                  <a:pt x="130" y="182"/>
                  <a:pt x="130" y="183"/>
                  <a:pt x="131" y="183"/>
                </a:cubicBezTo>
                <a:cubicBezTo>
                  <a:pt x="135" y="185"/>
                  <a:pt x="139" y="189"/>
                  <a:pt x="141" y="193"/>
                </a:cubicBezTo>
                <a:cubicBezTo>
                  <a:pt x="144" y="197"/>
                  <a:pt x="145" y="202"/>
                  <a:pt x="145" y="207"/>
                </a:cubicBezTo>
                <a:cubicBezTo>
                  <a:pt x="145" y="212"/>
                  <a:pt x="143" y="217"/>
                  <a:pt x="140" y="220"/>
                </a:cubicBezTo>
                <a:cubicBezTo>
                  <a:pt x="137" y="224"/>
                  <a:pt x="133" y="228"/>
                  <a:pt x="129" y="229"/>
                </a:cubicBezTo>
                <a:cubicBezTo>
                  <a:pt x="127" y="229"/>
                  <a:pt x="125" y="229"/>
                  <a:pt x="123" y="230"/>
                </a:cubicBezTo>
                <a:cubicBezTo>
                  <a:pt x="120" y="234"/>
                  <a:pt x="121" y="240"/>
                  <a:pt x="125" y="244"/>
                </a:cubicBezTo>
                <a:cubicBezTo>
                  <a:pt x="129" y="247"/>
                  <a:pt x="135" y="247"/>
                  <a:pt x="138" y="243"/>
                </a:cubicBezTo>
                <a:cubicBezTo>
                  <a:pt x="138" y="243"/>
                  <a:pt x="139" y="243"/>
                  <a:pt x="139" y="243"/>
                </a:cubicBezTo>
                <a:cubicBezTo>
                  <a:pt x="141" y="240"/>
                  <a:pt x="143" y="237"/>
                  <a:pt x="145" y="234"/>
                </a:cubicBezTo>
                <a:cubicBezTo>
                  <a:pt x="146" y="232"/>
                  <a:pt x="148" y="229"/>
                  <a:pt x="149" y="226"/>
                </a:cubicBezTo>
                <a:cubicBezTo>
                  <a:pt x="152" y="220"/>
                  <a:pt x="153" y="213"/>
                  <a:pt x="153" y="207"/>
                </a:cubicBezTo>
                <a:cubicBezTo>
                  <a:pt x="153" y="203"/>
                  <a:pt x="151" y="199"/>
                  <a:pt x="150" y="195"/>
                </a:cubicBezTo>
                <a:cubicBezTo>
                  <a:pt x="148" y="192"/>
                  <a:pt x="147" y="188"/>
                  <a:pt x="145" y="184"/>
                </a:cubicBezTo>
                <a:cubicBezTo>
                  <a:pt x="142" y="181"/>
                  <a:pt x="140" y="178"/>
                  <a:pt x="136" y="175"/>
                </a:cubicBezTo>
                <a:cubicBezTo>
                  <a:pt x="135" y="175"/>
                  <a:pt x="133" y="174"/>
                  <a:pt x="132" y="173"/>
                </a:cubicBezTo>
                <a:cubicBezTo>
                  <a:pt x="133" y="171"/>
                  <a:pt x="134" y="169"/>
                  <a:pt x="135" y="167"/>
                </a:cubicBezTo>
                <a:cubicBezTo>
                  <a:pt x="136" y="162"/>
                  <a:pt x="137" y="157"/>
                  <a:pt x="138" y="152"/>
                </a:cubicBezTo>
                <a:cubicBezTo>
                  <a:pt x="139" y="147"/>
                  <a:pt x="141" y="142"/>
                  <a:pt x="142" y="137"/>
                </a:cubicBezTo>
                <a:cubicBezTo>
                  <a:pt x="142" y="132"/>
                  <a:pt x="141" y="126"/>
                  <a:pt x="141" y="121"/>
                </a:cubicBezTo>
                <a:cubicBezTo>
                  <a:pt x="141" y="116"/>
                  <a:pt x="141" y="111"/>
                  <a:pt x="141" y="105"/>
                </a:cubicBezTo>
                <a:cubicBezTo>
                  <a:pt x="140" y="100"/>
                  <a:pt x="139" y="95"/>
                  <a:pt x="137" y="90"/>
                </a:cubicBezTo>
                <a:cubicBezTo>
                  <a:pt x="136" y="85"/>
                  <a:pt x="134" y="80"/>
                  <a:pt x="132" y="75"/>
                </a:cubicBezTo>
                <a:cubicBezTo>
                  <a:pt x="130" y="70"/>
                  <a:pt x="128" y="65"/>
                  <a:pt x="125" y="61"/>
                </a:cubicBezTo>
                <a:cubicBezTo>
                  <a:pt x="122" y="56"/>
                  <a:pt x="118" y="52"/>
                  <a:pt x="115" y="48"/>
                </a:cubicBezTo>
                <a:cubicBezTo>
                  <a:pt x="115" y="48"/>
                  <a:pt x="115" y="48"/>
                  <a:pt x="115" y="48"/>
                </a:cubicBezTo>
                <a:cubicBezTo>
                  <a:pt x="115" y="48"/>
                  <a:pt x="115" y="47"/>
                  <a:pt x="115" y="47"/>
                </a:cubicBezTo>
                <a:cubicBezTo>
                  <a:pt x="112" y="44"/>
                  <a:pt x="107" y="44"/>
                  <a:pt x="103" y="46"/>
                </a:cubicBezTo>
                <a:cubicBezTo>
                  <a:pt x="100" y="49"/>
                  <a:pt x="100" y="55"/>
                  <a:pt x="103" y="58"/>
                </a:cubicBezTo>
                <a:cubicBezTo>
                  <a:pt x="106" y="62"/>
                  <a:pt x="109" y="65"/>
                  <a:pt x="112" y="69"/>
                </a:cubicBezTo>
                <a:cubicBezTo>
                  <a:pt x="115" y="73"/>
                  <a:pt x="118" y="76"/>
                  <a:pt x="120" y="80"/>
                </a:cubicBezTo>
                <a:cubicBezTo>
                  <a:pt x="123" y="85"/>
                  <a:pt x="123" y="89"/>
                  <a:pt x="125" y="94"/>
                </a:cubicBezTo>
                <a:cubicBezTo>
                  <a:pt x="126" y="98"/>
                  <a:pt x="128" y="103"/>
                  <a:pt x="129" y="107"/>
                </a:cubicBezTo>
                <a:cubicBezTo>
                  <a:pt x="130" y="112"/>
                  <a:pt x="130" y="117"/>
                  <a:pt x="130" y="122"/>
                </a:cubicBezTo>
                <a:cubicBezTo>
                  <a:pt x="130" y="127"/>
                  <a:pt x="131" y="131"/>
                  <a:pt x="131" y="136"/>
                </a:cubicBezTo>
                <a:cubicBezTo>
                  <a:pt x="131" y="141"/>
                  <a:pt x="130" y="146"/>
                  <a:pt x="129" y="150"/>
                </a:cubicBezTo>
                <a:cubicBezTo>
                  <a:pt x="128" y="155"/>
                  <a:pt x="129" y="160"/>
                  <a:pt x="127" y="165"/>
                </a:cubicBezTo>
                <a:cubicBezTo>
                  <a:pt x="127" y="166"/>
                  <a:pt x="125" y="167"/>
                  <a:pt x="125" y="168"/>
                </a:cubicBezTo>
                <a:cubicBezTo>
                  <a:pt x="123" y="168"/>
                  <a:pt x="122" y="166"/>
                  <a:pt x="121" y="166"/>
                </a:cubicBezTo>
                <a:cubicBezTo>
                  <a:pt x="120" y="165"/>
                  <a:pt x="119" y="166"/>
                  <a:pt x="118" y="166"/>
                </a:cubicBezTo>
                <a:cubicBezTo>
                  <a:pt x="118" y="166"/>
                  <a:pt x="117" y="166"/>
                  <a:pt x="117" y="166"/>
                </a:cubicBezTo>
                <a:cubicBezTo>
                  <a:pt x="116" y="166"/>
                  <a:pt x="117" y="165"/>
                  <a:pt x="116" y="165"/>
                </a:cubicBezTo>
                <a:cubicBezTo>
                  <a:pt x="115" y="164"/>
                  <a:pt x="113" y="164"/>
                  <a:pt x="111" y="164"/>
                </a:cubicBezTo>
                <a:cubicBezTo>
                  <a:pt x="108" y="164"/>
                  <a:pt x="105" y="164"/>
                  <a:pt x="102" y="164"/>
                </a:cubicBezTo>
                <a:cubicBezTo>
                  <a:pt x="99" y="164"/>
                  <a:pt x="97" y="165"/>
                  <a:pt x="94" y="166"/>
                </a:cubicBezTo>
                <a:cubicBezTo>
                  <a:pt x="96" y="162"/>
                  <a:pt x="99" y="158"/>
                  <a:pt x="100" y="154"/>
                </a:cubicBezTo>
                <a:cubicBezTo>
                  <a:pt x="102" y="151"/>
                  <a:pt x="103" y="148"/>
                  <a:pt x="104" y="144"/>
                </a:cubicBezTo>
                <a:cubicBezTo>
                  <a:pt x="105" y="141"/>
                  <a:pt x="105" y="137"/>
                  <a:pt x="105" y="133"/>
                </a:cubicBezTo>
                <a:cubicBezTo>
                  <a:pt x="106" y="130"/>
                  <a:pt x="106" y="126"/>
                  <a:pt x="106" y="123"/>
                </a:cubicBezTo>
                <a:cubicBezTo>
                  <a:pt x="106" y="117"/>
                  <a:pt x="106" y="112"/>
                  <a:pt x="105" y="107"/>
                </a:cubicBezTo>
                <a:cubicBezTo>
                  <a:pt x="105" y="102"/>
                  <a:pt x="103" y="96"/>
                  <a:pt x="102" y="91"/>
                </a:cubicBezTo>
                <a:cubicBezTo>
                  <a:pt x="100" y="86"/>
                  <a:pt x="99" y="81"/>
                  <a:pt x="96" y="76"/>
                </a:cubicBezTo>
                <a:cubicBezTo>
                  <a:pt x="93" y="72"/>
                  <a:pt x="90" y="67"/>
                  <a:pt x="87" y="63"/>
                </a:cubicBezTo>
                <a:cubicBezTo>
                  <a:pt x="84" y="59"/>
                  <a:pt x="80" y="55"/>
                  <a:pt x="77" y="51"/>
                </a:cubicBezTo>
                <a:cubicBezTo>
                  <a:pt x="74" y="47"/>
                  <a:pt x="70" y="44"/>
                  <a:pt x="68" y="40"/>
                </a:cubicBezTo>
                <a:cubicBezTo>
                  <a:pt x="65" y="36"/>
                  <a:pt x="64" y="31"/>
                  <a:pt x="64" y="27"/>
                </a:cubicBezTo>
                <a:cubicBezTo>
                  <a:pt x="63" y="25"/>
                  <a:pt x="62" y="22"/>
                  <a:pt x="62" y="20"/>
                </a:cubicBezTo>
                <a:cubicBezTo>
                  <a:pt x="62" y="20"/>
                  <a:pt x="63" y="20"/>
                  <a:pt x="63" y="19"/>
                </a:cubicBezTo>
                <a:cubicBezTo>
                  <a:pt x="63" y="19"/>
                  <a:pt x="63" y="19"/>
                  <a:pt x="63" y="18"/>
                </a:cubicBezTo>
                <a:cubicBezTo>
                  <a:pt x="63" y="18"/>
                  <a:pt x="64" y="17"/>
                  <a:pt x="64" y="17"/>
                </a:cubicBezTo>
                <a:cubicBezTo>
                  <a:pt x="64" y="16"/>
                  <a:pt x="63" y="15"/>
                  <a:pt x="64" y="13"/>
                </a:cubicBezTo>
                <a:cubicBezTo>
                  <a:pt x="65" y="9"/>
                  <a:pt x="68" y="5"/>
                  <a:pt x="72" y="4"/>
                </a:cubicBezTo>
                <a:cubicBezTo>
                  <a:pt x="76" y="2"/>
                  <a:pt x="82" y="3"/>
                  <a:pt x="86" y="5"/>
                </a:cubicBezTo>
                <a:cubicBezTo>
                  <a:pt x="88" y="6"/>
                  <a:pt x="89" y="9"/>
                  <a:pt x="91" y="11"/>
                </a:cubicBezTo>
                <a:cubicBezTo>
                  <a:pt x="92" y="13"/>
                  <a:pt x="94" y="15"/>
                  <a:pt x="94" y="17"/>
                </a:cubicBezTo>
                <a:cubicBezTo>
                  <a:pt x="94" y="19"/>
                  <a:pt x="92" y="22"/>
                  <a:pt x="91" y="24"/>
                </a:cubicBezTo>
                <a:cubicBezTo>
                  <a:pt x="90" y="26"/>
                  <a:pt x="88" y="27"/>
                  <a:pt x="86" y="28"/>
                </a:cubicBezTo>
                <a:cubicBezTo>
                  <a:pt x="85" y="29"/>
                  <a:pt x="85" y="30"/>
                  <a:pt x="84" y="31"/>
                </a:cubicBezTo>
                <a:cubicBezTo>
                  <a:pt x="84" y="33"/>
                  <a:pt x="85" y="36"/>
                  <a:pt x="87" y="37"/>
                </a:cubicBezTo>
                <a:cubicBezTo>
                  <a:pt x="89" y="37"/>
                  <a:pt x="93" y="36"/>
                  <a:pt x="93" y="34"/>
                </a:cubicBezTo>
                <a:cubicBezTo>
                  <a:pt x="93" y="34"/>
                  <a:pt x="92" y="33"/>
                  <a:pt x="92" y="33"/>
                </a:cubicBezTo>
                <a:cubicBezTo>
                  <a:pt x="93" y="30"/>
                  <a:pt x="93" y="28"/>
                  <a:pt x="94" y="25"/>
                </a:cubicBezTo>
                <a:cubicBezTo>
                  <a:pt x="95" y="22"/>
                  <a:pt x="96" y="20"/>
                  <a:pt x="96" y="17"/>
                </a:cubicBezTo>
                <a:cubicBezTo>
                  <a:pt x="95" y="14"/>
                  <a:pt x="94" y="12"/>
                  <a:pt x="93" y="9"/>
                </a:cubicBezTo>
                <a:cubicBezTo>
                  <a:pt x="91" y="7"/>
                  <a:pt x="90" y="4"/>
                  <a:pt x="88" y="3"/>
                </a:cubicBezTo>
                <a:cubicBezTo>
                  <a:pt x="85" y="1"/>
                  <a:pt x="82" y="1"/>
                  <a:pt x="80" y="1"/>
                </a:cubicBezTo>
                <a:cubicBezTo>
                  <a:pt x="77" y="0"/>
                  <a:pt x="74" y="0"/>
                  <a:pt x="72" y="1"/>
                </a:cubicBezTo>
                <a:cubicBezTo>
                  <a:pt x="69" y="2"/>
                  <a:pt x="66" y="3"/>
                  <a:pt x="64" y="5"/>
                </a:cubicBezTo>
                <a:cubicBezTo>
                  <a:pt x="62" y="7"/>
                  <a:pt x="60" y="9"/>
                  <a:pt x="59" y="11"/>
                </a:cubicBezTo>
                <a:cubicBezTo>
                  <a:pt x="58" y="13"/>
                  <a:pt x="57" y="14"/>
                  <a:pt x="57" y="15"/>
                </a:cubicBezTo>
                <a:cubicBezTo>
                  <a:pt x="57" y="16"/>
                  <a:pt x="57" y="17"/>
                  <a:pt x="57" y="18"/>
                </a:cubicBezTo>
                <a:cubicBezTo>
                  <a:pt x="57" y="18"/>
                  <a:pt x="57" y="18"/>
                  <a:pt x="57" y="18"/>
                </a:cubicBezTo>
                <a:cubicBezTo>
                  <a:pt x="57" y="18"/>
                  <a:pt x="56" y="18"/>
                  <a:pt x="56" y="18"/>
                </a:cubicBezTo>
                <a:cubicBezTo>
                  <a:pt x="56" y="19"/>
                  <a:pt x="57" y="19"/>
                  <a:pt x="57" y="20"/>
                </a:cubicBezTo>
                <a:cubicBezTo>
                  <a:pt x="57" y="22"/>
                  <a:pt x="56" y="25"/>
                  <a:pt x="56" y="28"/>
                </a:cubicBezTo>
                <a:cubicBezTo>
                  <a:pt x="57" y="33"/>
                  <a:pt x="59" y="39"/>
                  <a:pt x="61" y="44"/>
                </a:cubicBezTo>
                <a:cubicBezTo>
                  <a:pt x="64" y="48"/>
                  <a:pt x="66" y="53"/>
                  <a:pt x="69" y="57"/>
                </a:cubicBezTo>
                <a:cubicBezTo>
                  <a:pt x="72" y="61"/>
                  <a:pt x="77" y="64"/>
                  <a:pt x="80" y="68"/>
                </a:cubicBezTo>
                <a:cubicBezTo>
                  <a:pt x="83" y="72"/>
                  <a:pt x="84" y="77"/>
                  <a:pt x="86" y="81"/>
                </a:cubicBezTo>
                <a:cubicBezTo>
                  <a:pt x="89" y="86"/>
                  <a:pt x="90" y="90"/>
                  <a:pt x="92" y="95"/>
                </a:cubicBezTo>
                <a:cubicBezTo>
                  <a:pt x="93" y="99"/>
                  <a:pt x="96" y="103"/>
                  <a:pt x="96" y="108"/>
                </a:cubicBezTo>
                <a:cubicBezTo>
                  <a:pt x="97" y="113"/>
                  <a:pt x="96" y="118"/>
                  <a:pt x="95" y="122"/>
                </a:cubicBezTo>
                <a:cubicBezTo>
                  <a:pt x="95" y="127"/>
                  <a:pt x="95" y="132"/>
                  <a:pt x="94" y="136"/>
                </a:cubicBezTo>
                <a:cubicBezTo>
                  <a:pt x="93" y="141"/>
                  <a:pt x="91" y="146"/>
                  <a:pt x="89" y="150"/>
                </a:cubicBezTo>
                <a:cubicBezTo>
                  <a:pt x="88" y="154"/>
                  <a:pt x="85" y="158"/>
                  <a:pt x="83" y="162"/>
                </a:cubicBezTo>
                <a:cubicBezTo>
                  <a:pt x="82" y="164"/>
                  <a:pt x="81" y="167"/>
                  <a:pt x="80" y="169"/>
                </a:cubicBezTo>
                <a:cubicBezTo>
                  <a:pt x="79" y="170"/>
                  <a:pt x="79" y="171"/>
                  <a:pt x="78" y="172"/>
                </a:cubicBezTo>
                <a:cubicBezTo>
                  <a:pt x="78" y="172"/>
                  <a:pt x="77" y="173"/>
                  <a:pt x="77" y="173"/>
                </a:cubicBezTo>
                <a:cubicBezTo>
                  <a:pt x="77" y="174"/>
                  <a:pt x="76" y="174"/>
                  <a:pt x="76" y="174"/>
                </a:cubicBezTo>
                <a:cubicBezTo>
                  <a:pt x="76" y="175"/>
                  <a:pt x="75" y="173"/>
                  <a:pt x="75" y="174"/>
                </a:cubicBezTo>
                <a:cubicBezTo>
                  <a:pt x="74" y="174"/>
                  <a:pt x="75" y="176"/>
                  <a:pt x="75" y="176"/>
                </a:cubicBezTo>
                <a:cubicBezTo>
                  <a:pt x="73" y="178"/>
                  <a:pt x="70" y="178"/>
                  <a:pt x="69" y="179"/>
                </a:cubicBezTo>
                <a:cubicBezTo>
                  <a:pt x="64" y="184"/>
                  <a:pt x="62" y="190"/>
                  <a:pt x="60" y="196"/>
                </a:cubicBezTo>
                <a:cubicBezTo>
                  <a:pt x="57" y="201"/>
                  <a:pt x="57" y="207"/>
                  <a:pt x="57" y="213"/>
                </a:cubicBezTo>
                <a:cubicBezTo>
                  <a:pt x="57" y="219"/>
                  <a:pt x="55" y="225"/>
                  <a:pt x="57" y="231"/>
                </a:cubicBezTo>
                <a:cubicBezTo>
                  <a:pt x="58" y="235"/>
                  <a:pt x="62" y="240"/>
                  <a:pt x="65" y="244"/>
                </a:cubicBezTo>
                <a:cubicBezTo>
                  <a:pt x="61" y="247"/>
                  <a:pt x="56" y="250"/>
                  <a:pt x="52" y="253"/>
                </a:cubicBezTo>
                <a:cubicBezTo>
                  <a:pt x="50" y="255"/>
                  <a:pt x="47" y="258"/>
                  <a:pt x="45" y="260"/>
                </a:cubicBezTo>
                <a:cubicBezTo>
                  <a:pt x="42" y="262"/>
                  <a:pt x="39" y="265"/>
                  <a:pt x="36" y="268"/>
                </a:cubicBezTo>
                <a:cubicBezTo>
                  <a:pt x="35" y="265"/>
                  <a:pt x="33" y="261"/>
                  <a:pt x="31" y="259"/>
                </a:cubicBezTo>
                <a:cubicBezTo>
                  <a:pt x="30" y="256"/>
                  <a:pt x="29" y="253"/>
                  <a:pt x="27" y="250"/>
                </a:cubicBezTo>
                <a:cubicBezTo>
                  <a:pt x="26" y="246"/>
                  <a:pt x="24" y="242"/>
                  <a:pt x="22" y="239"/>
                </a:cubicBezTo>
                <a:cubicBezTo>
                  <a:pt x="21" y="235"/>
                  <a:pt x="20" y="231"/>
                  <a:pt x="19" y="227"/>
                </a:cubicBezTo>
                <a:cubicBezTo>
                  <a:pt x="17" y="224"/>
                  <a:pt x="17" y="220"/>
                  <a:pt x="16" y="216"/>
                </a:cubicBezTo>
                <a:cubicBezTo>
                  <a:pt x="15" y="212"/>
                  <a:pt x="14" y="208"/>
                  <a:pt x="13" y="204"/>
                </a:cubicBezTo>
                <a:cubicBezTo>
                  <a:pt x="13" y="200"/>
                  <a:pt x="13" y="196"/>
                  <a:pt x="13" y="193"/>
                </a:cubicBezTo>
                <a:cubicBezTo>
                  <a:pt x="13" y="189"/>
                  <a:pt x="13" y="185"/>
                  <a:pt x="14" y="181"/>
                </a:cubicBezTo>
                <a:cubicBezTo>
                  <a:pt x="14" y="177"/>
                  <a:pt x="15" y="173"/>
                  <a:pt x="16" y="169"/>
                </a:cubicBezTo>
                <a:cubicBezTo>
                  <a:pt x="17" y="166"/>
                  <a:pt x="19" y="162"/>
                  <a:pt x="21" y="159"/>
                </a:cubicBezTo>
                <a:cubicBezTo>
                  <a:pt x="23" y="155"/>
                  <a:pt x="26" y="153"/>
                  <a:pt x="28" y="150"/>
                </a:cubicBezTo>
                <a:cubicBezTo>
                  <a:pt x="30" y="146"/>
                  <a:pt x="32" y="143"/>
                  <a:pt x="35" y="141"/>
                </a:cubicBezTo>
                <a:cubicBezTo>
                  <a:pt x="38" y="138"/>
                  <a:pt x="40" y="135"/>
                  <a:pt x="43" y="132"/>
                </a:cubicBezTo>
                <a:cubicBezTo>
                  <a:pt x="46" y="130"/>
                  <a:pt x="48" y="127"/>
                  <a:pt x="52" y="125"/>
                </a:cubicBezTo>
                <a:cubicBezTo>
                  <a:pt x="55" y="123"/>
                  <a:pt x="59" y="121"/>
                  <a:pt x="62" y="119"/>
                </a:cubicBezTo>
                <a:cubicBezTo>
                  <a:pt x="65" y="117"/>
                  <a:pt x="69" y="116"/>
                  <a:pt x="73" y="115"/>
                </a:cubicBezTo>
                <a:cubicBezTo>
                  <a:pt x="73" y="115"/>
                  <a:pt x="73" y="115"/>
                  <a:pt x="73" y="115"/>
                </a:cubicBezTo>
                <a:cubicBezTo>
                  <a:pt x="76" y="113"/>
                  <a:pt x="77" y="110"/>
                  <a:pt x="76" y="107"/>
                </a:cubicBezTo>
                <a:cubicBezTo>
                  <a:pt x="75" y="104"/>
                  <a:pt x="71" y="103"/>
                  <a:pt x="68" y="104"/>
                </a:cubicBezTo>
                <a:cubicBezTo>
                  <a:pt x="64" y="106"/>
                  <a:pt x="60" y="108"/>
                  <a:pt x="57" y="110"/>
                </a:cubicBezTo>
                <a:cubicBezTo>
                  <a:pt x="53" y="112"/>
                  <a:pt x="50" y="115"/>
                  <a:pt x="47" y="117"/>
                </a:cubicBezTo>
                <a:cubicBezTo>
                  <a:pt x="43" y="120"/>
                  <a:pt x="39" y="122"/>
                  <a:pt x="36" y="125"/>
                </a:cubicBezTo>
                <a:cubicBezTo>
                  <a:pt x="33" y="127"/>
                  <a:pt x="31" y="131"/>
                  <a:pt x="28" y="135"/>
                </a:cubicBezTo>
                <a:cubicBezTo>
                  <a:pt x="25" y="138"/>
                  <a:pt x="22" y="141"/>
                  <a:pt x="20" y="144"/>
                </a:cubicBezTo>
                <a:cubicBezTo>
                  <a:pt x="18" y="148"/>
                  <a:pt x="16" y="152"/>
                  <a:pt x="14" y="156"/>
                </a:cubicBezTo>
                <a:cubicBezTo>
                  <a:pt x="13" y="160"/>
                  <a:pt x="12" y="164"/>
                  <a:pt x="11" y="168"/>
                </a:cubicBezTo>
                <a:cubicBezTo>
                  <a:pt x="9" y="172"/>
                  <a:pt x="7" y="176"/>
                  <a:pt x="7" y="180"/>
                </a:cubicBezTo>
                <a:cubicBezTo>
                  <a:pt x="6" y="184"/>
                  <a:pt x="6" y="188"/>
                  <a:pt x="6" y="192"/>
                </a:cubicBezTo>
                <a:cubicBezTo>
                  <a:pt x="6" y="197"/>
                  <a:pt x="8" y="201"/>
                  <a:pt x="9" y="205"/>
                </a:cubicBezTo>
                <a:cubicBezTo>
                  <a:pt x="10" y="209"/>
                  <a:pt x="10" y="213"/>
                  <a:pt x="11" y="217"/>
                </a:cubicBezTo>
                <a:cubicBezTo>
                  <a:pt x="12" y="221"/>
                  <a:pt x="13" y="225"/>
                  <a:pt x="14" y="229"/>
                </a:cubicBezTo>
                <a:cubicBezTo>
                  <a:pt x="15" y="233"/>
                  <a:pt x="17" y="237"/>
                  <a:pt x="18" y="240"/>
                </a:cubicBezTo>
                <a:cubicBezTo>
                  <a:pt x="20" y="244"/>
                  <a:pt x="21" y="248"/>
                  <a:pt x="23" y="252"/>
                </a:cubicBezTo>
                <a:cubicBezTo>
                  <a:pt x="25" y="255"/>
                  <a:pt x="27" y="257"/>
                  <a:pt x="29" y="260"/>
                </a:cubicBezTo>
                <a:cubicBezTo>
                  <a:pt x="31" y="263"/>
                  <a:pt x="33" y="266"/>
                  <a:pt x="35" y="269"/>
                </a:cubicBezTo>
                <a:cubicBezTo>
                  <a:pt x="33" y="271"/>
                  <a:pt x="30" y="272"/>
                  <a:pt x="29" y="273"/>
                </a:cubicBezTo>
                <a:cubicBezTo>
                  <a:pt x="25" y="277"/>
                  <a:pt x="23" y="282"/>
                  <a:pt x="20" y="287"/>
                </a:cubicBezTo>
                <a:cubicBezTo>
                  <a:pt x="17" y="291"/>
                  <a:pt x="15" y="296"/>
                  <a:pt x="13" y="301"/>
                </a:cubicBezTo>
                <a:cubicBezTo>
                  <a:pt x="11" y="306"/>
                  <a:pt x="9" y="311"/>
                  <a:pt x="8" y="316"/>
                </a:cubicBezTo>
                <a:cubicBezTo>
                  <a:pt x="7" y="322"/>
                  <a:pt x="6" y="327"/>
                  <a:pt x="6" y="332"/>
                </a:cubicBezTo>
                <a:cubicBezTo>
                  <a:pt x="7" y="338"/>
                  <a:pt x="8" y="343"/>
                  <a:pt x="9" y="348"/>
                </a:cubicBezTo>
                <a:cubicBezTo>
                  <a:pt x="10" y="354"/>
                  <a:pt x="11" y="359"/>
                  <a:pt x="13" y="364"/>
                </a:cubicBezTo>
                <a:cubicBezTo>
                  <a:pt x="14" y="367"/>
                  <a:pt x="16" y="371"/>
                  <a:pt x="17" y="374"/>
                </a:cubicBezTo>
                <a:cubicBezTo>
                  <a:pt x="19" y="377"/>
                  <a:pt x="20" y="380"/>
                  <a:pt x="22" y="383"/>
                </a:cubicBezTo>
                <a:cubicBezTo>
                  <a:pt x="24" y="386"/>
                  <a:pt x="27" y="389"/>
                  <a:pt x="29" y="392"/>
                </a:cubicBezTo>
                <a:cubicBezTo>
                  <a:pt x="31" y="395"/>
                  <a:pt x="34" y="397"/>
                  <a:pt x="37" y="399"/>
                </a:cubicBezTo>
                <a:cubicBezTo>
                  <a:pt x="40" y="401"/>
                  <a:pt x="43" y="403"/>
                  <a:pt x="46" y="405"/>
                </a:cubicBezTo>
                <a:cubicBezTo>
                  <a:pt x="49" y="407"/>
                  <a:pt x="52" y="410"/>
                  <a:pt x="55" y="411"/>
                </a:cubicBezTo>
                <a:cubicBezTo>
                  <a:pt x="60" y="413"/>
                  <a:pt x="65" y="414"/>
                  <a:pt x="70" y="415"/>
                </a:cubicBezTo>
                <a:cubicBezTo>
                  <a:pt x="75" y="417"/>
                  <a:pt x="79" y="418"/>
                  <a:pt x="83" y="419"/>
                </a:cubicBezTo>
                <a:cubicBezTo>
                  <a:pt x="83" y="421"/>
                  <a:pt x="83" y="423"/>
                  <a:pt x="83" y="425"/>
                </a:cubicBezTo>
                <a:cubicBezTo>
                  <a:pt x="83" y="431"/>
                  <a:pt x="81" y="437"/>
                  <a:pt x="81" y="443"/>
                </a:cubicBezTo>
                <a:cubicBezTo>
                  <a:pt x="81" y="445"/>
                  <a:pt x="82" y="446"/>
                  <a:pt x="82" y="448"/>
                </a:cubicBezTo>
                <a:cubicBezTo>
                  <a:pt x="78" y="448"/>
                  <a:pt x="74" y="449"/>
                  <a:pt x="70" y="449"/>
                </a:cubicBezTo>
                <a:cubicBezTo>
                  <a:pt x="66" y="449"/>
                  <a:pt x="62" y="447"/>
                  <a:pt x="57" y="447"/>
                </a:cubicBezTo>
                <a:cubicBezTo>
                  <a:pt x="57" y="447"/>
                  <a:pt x="57" y="448"/>
                  <a:pt x="57" y="448"/>
                </a:cubicBezTo>
                <a:cubicBezTo>
                  <a:pt x="57" y="447"/>
                  <a:pt x="57" y="447"/>
                  <a:pt x="57" y="447"/>
                </a:cubicBezTo>
                <a:cubicBezTo>
                  <a:pt x="57" y="447"/>
                  <a:pt x="57" y="448"/>
                  <a:pt x="56" y="448"/>
                </a:cubicBezTo>
                <a:cubicBezTo>
                  <a:pt x="55" y="448"/>
                  <a:pt x="54" y="448"/>
                  <a:pt x="53" y="449"/>
                </a:cubicBezTo>
                <a:cubicBezTo>
                  <a:pt x="53" y="449"/>
                  <a:pt x="53" y="449"/>
                  <a:pt x="53" y="449"/>
                </a:cubicBezTo>
                <a:cubicBezTo>
                  <a:pt x="51" y="452"/>
                  <a:pt x="49" y="456"/>
                  <a:pt x="47" y="460"/>
                </a:cubicBezTo>
                <a:cubicBezTo>
                  <a:pt x="45" y="463"/>
                  <a:pt x="44" y="467"/>
                  <a:pt x="42" y="470"/>
                </a:cubicBezTo>
                <a:cubicBezTo>
                  <a:pt x="40" y="474"/>
                  <a:pt x="38" y="477"/>
                  <a:pt x="36" y="481"/>
                </a:cubicBezTo>
                <a:cubicBezTo>
                  <a:pt x="34" y="484"/>
                  <a:pt x="31" y="487"/>
                  <a:pt x="28" y="490"/>
                </a:cubicBezTo>
                <a:cubicBezTo>
                  <a:pt x="26" y="494"/>
                  <a:pt x="25" y="497"/>
                  <a:pt x="22" y="500"/>
                </a:cubicBezTo>
                <a:cubicBezTo>
                  <a:pt x="20" y="504"/>
                  <a:pt x="19" y="508"/>
                  <a:pt x="17" y="511"/>
                </a:cubicBezTo>
                <a:cubicBezTo>
                  <a:pt x="14" y="514"/>
                  <a:pt x="11" y="516"/>
                  <a:pt x="8" y="519"/>
                </a:cubicBezTo>
                <a:cubicBezTo>
                  <a:pt x="6" y="522"/>
                  <a:pt x="4" y="526"/>
                  <a:pt x="1" y="528"/>
                </a:cubicBezTo>
                <a:cubicBezTo>
                  <a:pt x="1" y="528"/>
                  <a:pt x="1" y="528"/>
                  <a:pt x="1" y="528"/>
                </a:cubicBezTo>
                <a:cubicBezTo>
                  <a:pt x="1" y="528"/>
                  <a:pt x="1" y="528"/>
                  <a:pt x="1" y="528"/>
                </a:cubicBezTo>
                <a:cubicBezTo>
                  <a:pt x="0" y="528"/>
                  <a:pt x="1" y="529"/>
                  <a:pt x="1" y="530"/>
                </a:cubicBezTo>
                <a:cubicBezTo>
                  <a:pt x="1" y="530"/>
                  <a:pt x="1" y="530"/>
                  <a:pt x="1" y="530"/>
                </a:cubicBezTo>
                <a:cubicBezTo>
                  <a:pt x="0" y="530"/>
                  <a:pt x="0" y="530"/>
                  <a:pt x="0" y="531"/>
                </a:cubicBezTo>
                <a:cubicBezTo>
                  <a:pt x="0" y="531"/>
                  <a:pt x="0" y="531"/>
                  <a:pt x="0" y="532"/>
                </a:cubicBezTo>
                <a:cubicBezTo>
                  <a:pt x="0" y="532"/>
                  <a:pt x="0" y="532"/>
                  <a:pt x="0" y="533"/>
                </a:cubicBezTo>
                <a:cubicBezTo>
                  <a:pt x="0" y="533"/>
                  <a:pt x="0" y="533"/>
                  <a:pt x="0" y="533"/>
                </a:cubicBezTo>
                <a:cubicBezTo>
                  <a:pt x="0" y="534"/>
                  <a:pt x="0" y="534"/>
                  <a:pt x="1" y="535"/>
                </a:cubicBezTo>
                <a:cubicBezTo>
                  <a:pt x="1" y="535"/>
                  <a:pt x="1" y="535"/>
                  <a:pt x="1" y="535"/>
                </a:cubicBezTo>
                <a:cubicBezTo>
                  <a:pt x="1" y="535"/>
                  <a:pt x="2" y="534"/>
                  <a:pt x="2" y="534"/>
                </a:cubicBezTo>
                <a:cubicBezTo>
                  <a:pt x="2" y="534"/>
                  <a:pt x="2" y="534"/>
                  <a:pt x="2" y="534"/>
                </a:cubicBezTo>
                <a:cubicBezTo>
                  <a:pt x="2" y="535"/>
                  <a:pt x="2" y="536"/>
                  <a:pt x="2" y="536"/>
                </a:cubicBezTo>
                <a:cubicBezTo>
                  <a:pt x="2" y="536"/>
                  <a:pt x="3" y="535"/>
                  <a:pt x="3" y="535"/>
                </a:cubicBezTo>
                <a:cubicBezTo>
                  <a:pt x="3" y="535"/>
                  <a:pt x="3" y="536"/>
                  <a:pt x="3" y="536"/>
                </a:cubicBezTo>
                <a:cubicBezTo>
                  <a:pt x="4" y="536"/>
                  <a:pt x="4" y="537"/>
                  <a:pt x="4" y="537"/>
                </a:cubicBezTo>
                <a:cubicBezTo>
                  <a:pt x="5" y="537"/>
                  <a:pt x="5" y="536"/>
                  <a:pt x="5" y="536"/>
                </a:cubicBezTo>
                <a:cubicBezTo>
                  <a:pt x="6" y="536"/>
                  <a:pt x="6" y="535"/>
                  <a:pt x="6" y="535"/>
                </a:cubicBezTo>
                <a:cubicBezTo>
                  <a:pt x="6" y="535"/>
                  <a:pt x="6" y="535"/>
                  <a:pt x="6" y="535"/>
                </a:cubicBezTo>
                <a:cubicBezTo>
                  <a:pt x="7" y="534"/>
                  <a:pt x="8" y="535"/>
                  <a:pt x="8" y="535"/>
                </a:cubicBezTo>
                <a:cubicBezTo>
                  <a:pt x="8" y="535"/>
                  <a:pt x="8" y="535"/>
                  <a:pt x="8" y="535"/>
                </a:cubicBezTo>
                <a:cubicBezTo>
                  <a:pt x="8" y="535"/>
                  <a:pt x="8" y="535"/>
                  <a:pt x="8" y="535"/>
                </a:cubicBezTo>
                <a:cubicBezTo>
                  <a:pt x="11" y="532"/>
                  <a:pt x="13" y="530"/>
                  <a:pt x="16" y="527"/>
                </a:cubicBezTo>
                <a:cubicBezTo>
                  <a:pt x="19" y="525"/>
                  <a:pt x="23" y="523"/>
                  <a:pt x="26" y="521"/>
                </a:cubicBezTo>
                <a:cubicBezTo>
                  <a:pt x="29" y="518"/>
                  <a:pt x="32" y="515"/>
                  <a:pt x="35" y="513"/>
                </a:cubicBezTo>
                <a:cubicBezTo>
                  <a:pt x="39" y="511"/>
                  <a:pt x="42" y="509"/>
                  <a:pt x="46" y="507"/>
                </a:cubicBezTo>
                <a:cubicBezTo>
                  <a:pt x="49" y="505"/>
                  <a:pt x="52" y="503"/>
                  <a:pt x="56" y="501"/>
                </a:cubicBezTo>
                <a:cubicBezTo>
                  <a:pt x="59" y="499"/>
                  <a:pt x="62" y="496"/>
                  <a:pt x="66" y="494"/>
                </a:cubicBezTo>
                <a:cubicBezTo>
                  <a:pt x="69" y="492"/>
                  <a:pt x="73" y="491"/>
                  <a:pt x="77" y="489"/>
                </a:cubicBezTo>
                <a:cubicBezTo>
                  <a:pt x="80" y="487"/>
                  <a:pt x="83" y="484"/>
                  <a:pt x="87" y="483"/>
                </a:cubicBezTo>
                <a:cubicBezTo>
                  <a:pt x="87" y="482"/>
                  <a:pt x="87" y="483"/>
                  <a:pt x="87" y="483"/>
                </a:cubicBezTo>
                <a:cubicBezTo>
                  <a:pt x="88" y="482"/>
                  <a:pt x="89" y="481"/>
                  <a:pt x="89" y="480"/>
                </a:cubicBezTo>
                <a:cubicBezTo>
                  <a:pt x="89" y="479"/>
                  <a:pt x="89" y="479"/>
                  <a:pt x="89" y="479"/>
                </a:cubicBezTo>
                <a:cubicBezTo>
                  <a:pt x="89" y="478"/>
                  <a:pt x="89" y="478"/>
                  <a:pt x="89" y="478"/>
                </a:cubicBezTo>
                <a:cubicBezTo>
                  <a:pt x="89" y="474"/>
                  <a:pt x="89" y="470"/>
                  <a:pt x="89" y="466"/>
                </a:cubicBezTo>
                <a:cubicBezTo>
                  <a:pt x="89" y="462"/>
                  <a:pt x="89" y="458"/>
                  <a:pt x="89" y="454"/>
                </a:cubicBezTo>
                <a:cubicBezTo>
                  <a:pt x="90" y="454"/>
                  <a:pt x="91" y="455"/>
                  <a:pt x="93" y="455"/>
                </a:cubicBezTo>
                <a:cubicBezTo>
                  <a:pt x="99" y="455"/>
                  <a:pt x="105" y="453"/>
                  <a:pt x="111" y="453"/>
                </a:cubicBezTo>
                <a:cubicBezTo>
                  <a:pt x="113" y="452"/>
                  <a:pt x="115" y="453"/>
                  <a:pt x="117" y="453"/>
                </a:cubicBezTo>
                <a:cubicBezTo>
                  <a:pt x="117" y="458"/>
                  <a:pt x="118" y="462"/>
                  <a:pt x="120" y="466"/>
                </a:cubicBezTo>
                <a:cubicBezTo>
                  <a:pt x="121" y="471"/>
                  <a:pt x="123" y="476"/>
                  <a:pt x="126" y="481"/>
                </a:cubicBezTo>
                <a:cubicBezTo>
                  <a:pt x="127" y="484"/>
                  <a:pt x="130" y="486"/>
                  <a:pt x="132" y="489"/>
                </a:cubicBezTo>
                <a:cubicBezTo>
                  <a:pt x="134" y="492"/>
                  <a:pt x="134" y="496"/>
                  <a:pt x="136" y="499"/>
                </a:cubicBezTo>
                <a:cubicBezTo>
                  <a:pt x="139" y="502"/>
                  <a:pt x="142" y="503"/>
                  <a:pt x="145" y="506"/>
                </a:cubicBezTo>
                <a:cubicBezTo>
                  <a:pt x="148" y="508"/>
                  <a:pt x="150" y="511"/>
                  <a:pt x="153" y="514"/>
                </a:cubicBezTo>
                <a:cubicBezTo>
                  <a:pt x="156" y="516"/>
                  <a:pt x="159" y="517"/>
                  <a:pt x="162" y="519"/>
                </a:cubicBezTo>
                <a:cubicBezTo>
                  <a:pt x="165" y="521"/>
                  <a:pt x="169" y="522"/>
                  <a:pt x="172" y="523"/>
                </a:cubicBezTo>
                <a:cubicBezTo>
                  <a:pt x="177" y="525"/>
                  <a:pt x="182" y="526"/>
                  <a:pt x="188" y="527"/>
                </a:cubicBezTo>
                <a:cubicBezTo>
                  <a:pt x="193" y="528"/>
                  <a:pt x="198" y="530"/>
                  <a:pt x="203" y="530"/>
                </a:cubicBezTo>
                <a:cubicBezTo>
                  <a:pt x="209" y="530"/>
                  <a:pt x="214" y="529"/>
                  <a:pt x="220" y="529"/>
                </a:cubicBezTo>
                <a:cubicBezTo>
                  <a:pt x="225" y="528"/>
                  <a:pt x="231" y="526"/>
                  <a:pt x="236" y="524"/>
                </a:cubicBezTo>
                <a:cubicBezTo>
                  <a:pt x="241" y="522"/>
                  <a:pt x="245" y="519"/>
                  <a:pt x="250" y="517"/>
                </a:cubicBezTo>
                <a:cubicBezTo>
                  <a:pt x="254" y="514"/>
                  <a:pt x="259" y="511"/>
                  <a:pt x="263" y="507"/>
                </a:cubicBezTo>
                <a:cubicBezTo>
                  <a:pt x="264" y="506"/>
                  <a:pt x="265" y="503"/>
                  <a:pt x="267" y="502"/>
                </a:cubicBezTo>
                <a:cubicBezTo>
                  <a:pt x="269" y="504"/>
                  <a:pt x="272" y="506"/>
                  <a:pt x="275" y="508"/>
                </a:cubicBezTo>
                <a:cubicBezTo>
                  <a:pt x="278" y="509"/>
                  <a:pt x="281" y="511"/>
                  <a:pt x="284" y="513"/>
                </a:cubicBezTo>
                <a:cubicBezTo>
                  <a:pt x="288" y="515"/>
                  <a:pt x="291" y="517"/>
                  <a:pt x="295" y="519"/>
                </a:cubicBezTo>
                <a:cubicBezTo>
                  <a:pt x="299" y="520"/>
                  <a:pt x="303" y="520"/>
                  <a:pt x="307" y="522"/>
                </a:cubicBezTo>
                <a:cubicBezTo>
                  <a:pt x="311" y="523"/>
                  <a:pt x="315" y="525"/>
                  <a:pt x="319" y="526"/>
                </a:cubicBezTo>
                <a:cubicBezTo>
                  <a:pt x="323" y="527"/>
                  <a:pt x="327" y="527"/>
                  <a:pt x="331" y="528"/>
                </a:cubicBezTo>
                <a:cubicBezTo>
                  <a:pt x="335" y="528"/>
                  <a:pt x="339" y="528"/>
                  <a:pt x="344" y="528"/>
                </a:cubicBezTo>
                <a:cubicBezTo>
                  <a:pt x="348" y="528"/>
                  <a:pt x="352" y="529"/>
                  <a:pt x="356" y="528"/>
                </a:cubicBezTo>
                <a:cubicBezTo>
                  <a:pt x="360" y="528"/>
                  <a:pt x="364" y="527"/>
                  <a:pt x="369" y="526"/>
                </a:cubicBezTo>
                <a:cubicBezTo>
                  <a:pt x="373" y="525"/>
                  <a:pt x="376" y="523"/>
                  <a:pt x="380" y="522"/>
                </a:cubicBezTo>
                <a:cubicBezTo>
                  <a:pt x="384" y="520"/>
                  <a:pt x="389" y="519"/>
                  <a:pt x="392" y="517"/>
                </a:cubicBezTo>
                <a:cubicBezTo>
                  <a:pt x="396" y="514"/>
                  <a:pt x="399" y="511"/>
                  <a:pt x="402" y="508"/>
                </a:cubicBezTo>
                <a:cubicBezTo>
                  <a:pt x="405" y="506"/>
                  <a:pt x="409" y="503"/>
                  <a:pt x="411" y="500"/>
                </a:cubicBezTo>
                <a:cubicBezTo>
                  <a:pt x="414" y="497"/>
                  <a:pt x="415" y="492"/>
                  <a:pt x="418" y="489"/>
                </a:cubicBezTo>
                <a:cubicBezTo>
                  <a:pt x="420" y="485"/>
                  <a:pt x="422" y="482"/>
                  <a:pt x="425" y="478"/>
                </a:cubicBezTo>
                <a:cubicBezTo>
                  <a:pt x="427" y="475"/>
                  <a:pt x="430" y="472"/>
                  <a:pt x="432" y="468"/>
                </a:cubicBezTo>
                <a:cubicBezTo>
                  <a:pt x="433" y="465"/>
                  <a:pt x="432" y="461"/>
                  <a:pt x="429" y="460"/>
                </a:cubicBezTo>
                <a:cubicBezTo>
                  <a:pt x="426" y="459"/>
                  <a:pt x="422" y="460"/>
                  <a:pt x="421" y="463"/>
                </a:cubicBezTo>
                <a:cubicBezTo>
                  <a:pt x="421" y="463"/>
                  <a:pt x="421" y="463"/>
                  <a:pt x="421" y="463"/>
                </a:cubicBezTo>
                <a:cubicBezTo>
                  <a:pt x="419" y="467"/>
                  <a:pt x="417" y="470"/>
                  <a:pt x="415" y="473"/>
                </a:cubicBezTo>
                <a:cubicBezTo>
                  <a:pt x="414" y="477"/>
                  <a:pt x="413" y="480"/>
                  <a:pt x="410" y="484"/>
                </a:cubicBezTo>
                <a:cubicBezTo>
                  <a:pt x="408" y="487"/>
                  <a:pt x="406" y="490"/>
                  <a:pt x="403" y="493"/>
                </a:cubicBezTo>
                <a:cubicBezTo>
                  <a:pt x="401" y="496"/>
                  <a:pt x="399" y="499"/>
                  <a:pt x="396" y="502"/>
                </a:cubicBezTo>
                <a:cubicBezTo>
                  <a:pt x="393" y="505"/>
                  <a:pt x="390" y="506"/>
                  <a:pt x="386" y="508"/>
                </a:cubicBezTo>
                <a:cubicBezTo>
                  <a:pt x="383" y="510"/>
                  <a:pt x="380" y="513"/>
                  <a:pt x="377" y="514"/>
                </a:cubicBezTo>
                <a:cubicBezTo>
                  <a:pt x="373" y="516"/>
                  <a:pt x="370" y="517"/>
                  <a:pt x="366" y="518"/>
                </a:cubicBezTo>
                <a:cubicBezTo>
                  <a:pt x="362" y="519"/>
                  <a:pt x="359" y="521"/>
                  <a:pt x="355" y="522"/>
                </a:cubicBezTo>
                <a:cubicBezTo>
                  <a:pt x="351" y="522"/>
                  <a:pt x="347" y="523"/>
                  <a:pt x="343" y="523"/>
                </a:cubicBezTo>
                <a:cubicBezTo>
                  <a:pt x="339" y="523"/>
                  <a:pt x="336" y="521"/>
                  <a:pt x="332" y="521"/>
                </a:cubicBezTo>
                <a:cubicBezTo>
                  <a:pt x="328" y="520"/>
                  <a:pt x="324" y="520"/>
                  <a:pt x="320" y="519"/>
                </a:cubicBezTo>
                <a:cubicBezTo>
                  <a:pt x="316" y="518"/>
                  <a:pt x="312" y="519"/>
                  <a:pt x="308" y="518"/>
                </a:cubicBezTo>
                <a:cubicBezTo>
                  <a:pt x="305" y="517"/>
                  <a:pt x="301" y="515"/>
                  <a:pt x="297" y="514"/>
                </a:cubicBezTo>
                <a:cubicBezTo>
                  <a:pt x="294" y="512"/>
                  <a:pt x="290" y="511"/>
                  <a:pt x="286" y="509"/>
                </a:cubicBezTo>
                <a:cubicBezTo>
                  <a:pt x="283" y="508"/>
                  <a:pt x="281" y="506"/>
                  <a:pt x="278" y="504"/>
                </a:cubicBezTo>
                <a:cubicBezTo>
                  <a:pt x="275" y="502"/>
                  <a:pt x="271" y="501"/>
                  <a:pt x="268" y="499"/>
                </a:cubicBezTo>
                <a:cubicBezTo>
                  <a:pt x="271" y="497"/>
                  <a:pt x="274" y="495"/>
                  <a:pt x="277" y="492"/>
                </a:cubicBezTo>
                <a:cubicBezTo>
                  <a:pt x="279" y="489"/>
                  <a:pt x="282" y="487"/>
                  <a:pt x="284" y="484"/>
                </a:cubicBezTo>
                <a:cubicBezTo>
                  <a:pt x="287" y="480"/>
                  <a:pt x="289" y="476"/>
                  <a:pt x="292" y="472"/>
                </a:cubicBezTo>
                <a:cubicBezTo>
                  <a:pt x="296" y="475"/>
                  <a:pt x="301" y="476"/>
                  <a:pt x="305" y="478"/>
                </a:cubicBezTo>
                <a:cubicBezTo>
                  <a:pt x="311" y="479"/>
                  <a:pt x="317" y="479"/>
                  <a:pt x="323" y="479"/>
                </a:cubicBezTo>
                <a:cubicBezTo>
                  <a:pt x="329" y="479"/>
                  <a:pt x="334" y="478"/>
                  <a:pt x="340" y="476"/>
                </a:cubicBezTo>
                <a:cubicBezTo>
                  <a:pt x="346" y="474"/>
                  <a:pt x="351" y="471"/>
                  <a:pt x="356" y="466"/>
                </a:cubicBezTo>
                <a:cubicBezTo>
                  <a:pt x="357" y="465"/>
                  <a:pt x="358" y="463"/>
                  <a:pt x="360" y="461"/>
                </a:cubicBezTo>
                <a:cubicBezTo>
                  <a:pt x="360" y="461"/>
                  <a:pt x="361" y="461"/>
                  <a:pt x="361" y="460"/>
                </a:cubicBezTo>
                <a:cubicBezTo>
                  <a:pt x="361" y="460"/>
                  <a:pt x="362" y="461"/>
                  <a:pt x="363" y="461"/>
                </a:cubicBezTo>
                <a:cubicBezTo>
                  <a:pt x="363" y="461"/>
                  <a:pt x="362" y="459"/>
                  <a:pt x="363" y="459"/>
                </a:cubicBezTo>
                <a:cubicBezTo>
                  <a:pt x="363" y="459"/>
                  <a:pt x="364" y="459"/>
                  <a:pt x="364" y="458"/>
                </a:cubicBezTo>
                <a:cubicBezTo>
                  <a:pt x="365" y="458"/>
                  <a:pt x="366" y="457"/>
                  <a:pt x="367" y="456"/>
                </a:cubicBezTo>
                <a:cubicBezTo>
                  <a:pt x="369" y="455"/>
                  <a:pt x="371" y="453"/>
                  <a:pt x="373" y="452"/>
                </a:cubicBezTo>
                <a:cubicBezTo>
                  <a:pt x="377" y="449"/>
                  <a:pt x="382" y="448"/>
                  <a:pt x="386" y="447"/>
                </a:cubicBezTo>
                <a:cubicBezTo>
                  <a:pt x="390" y="445"/>
                  <a:pt x="395" y="443"/>
                  <a:pt x="399" y="442"/>
                </a:cubicBezTo>
                <a:cubicBezTo>
                  <a:pt x="404" y="441"/>
                  <a:pt x="409" y="440"/>
                  <a:pt x="413" y="440"/>
                </a:cubicBezTo>
                <a:cubicBezTo>
                  <a:pt x="418" y="440"/>
                  <a:pt x="423" y="441"/>
                  <a:pt x="428" y="441"/>
                </a:cubicBezTo>
                <a:cubicBezTo>
                  <a:pt x="432" y="442"/>
                  <a:pt x="437" y="442"/>
                  <a:pt x="442" y="444"/>
                </a:cubicBezTo>
                <a:cubicBezTo>
                  <a:pt x="446" y="445"/>
                  <a:pt x="451" y="446"/>
                  <a:pt x="455" y="448"/>
                </a:cubicBezTo>
                <a:cubicBezTo>
                  <a:pt x="459" y="451"/>
                  <a:pt x="463" y="454"/>
                  <a:pt x="467" y="457"/>
                </a:cubicBezTo>
                <a:cubicBezTo>
                  <a:pt x="471" y="460"/>
                  <a:pt x="476" y="462"/>
                  <a:pt x="480" y="465"/>
                </a:cubicBezTo>
                <a:cubicBezTo>
                  <a:pt x="484" y="468"/>
                  <a:pt x="488" y="472"/>
                  <a:pt x="492" y="475"/>
                </a:cubicBezTo>
                <a:cubicBezTo>
                  <a:pt x="497" y="477"/>
                  <a:pt x="503" y="479"/>
                  <a:pt x="508" y="479"/>
                </a:cubicBezTo>
                <a:cubicBezTo>
                  <a:pt x="511" y="480"/>
                  <a:pt x="514" y="481"/>
                  <a:pt x="517" y="481"/>
                </a:cubicBezTo>
                <a:cubicBezTo>
                  <a:pt x="517" y="481"/>
                  <a:pt x="517" y="479"/>
                  <a:pt x="517" y="479"/>
                </a:cubicBezTo>
                <a:cubicBezTo>
                  <a:pt x="518" y="479"/>
                  <a:pt x="518" y="479"/>
                  <a:pt x="518" y="479"/>
                </a:cubicBezTo>
                <a:cubicBezTo>
                  <a:pt x="518" y="479"/>
                  <a:pt x="518" y="480"/>
                  <a:pt x="519" y="480"/>
                </a:cubicBezTo>
                <a:cubicBezTo>
                  <a:pt x="519" y="480"/>
                  <a:pt x="520" y="479"/>
                  <a:pt x="521" y="479"/>
                </a:cubicBezTo>
                <a:cubicBezTo>
                  <a:pt x="522" y="479"/>
                  <a:pt x="523" y="478"/>
                  <a:pt x="525" y="477"/>
                </a:cubicBezTo>
                <a:cubicBezTo>
                  <a:pt x="527" y="476"/>
                  <a:pt x="530" y="475"/>
                  <a:pt x="532" y="473"/>
                </a:cubicBezTo>
                <a:cubicBezTo>
                  <a:pt x="534" y="471"/>
                  <a:pt x="535" y="467"/>
                  <a:pt x="536" y="465"/>
                </a:cubicBezTo>
                <a:cubicBezTo>
                  <a:pt x="536" y="462"/>
                  <a:pt x="536" y="459"/>
                  <a:pt x="535" y="456"/>
                </a:cubicBezTo>
                <a:close/>
                <a:moveTo>
                  <a:pt x="221" y="339"/>
                </a:moveTo>
                <a:cubicBezTo>
                  <a:pt x="224" y="341"/>
                  <a:pt x="227" y="344"/>
                  <a:pt x="230" y="346"/>
                </a:cubicBezTo>
                <a:cubicBezTo>
                  <a:pt x="233" y="348"/>
                  <a:pt x="236" y="349"/>
                  <a:pt x="239" y="352"/>
                </a:cubicBezTo>
                <a:cubicBezTo>
                  <a:pt x="242" y="354"/>
                  <a:pt x="244" y="357"/>
                  <a:pt x="246" y="360"/>
                </a:cubicBezTo>
                <a:cubicBezTo>
                  <a:pt x="248" y="363"/>
                  <a:pt x="251" y="365"/>
                  <a:pt x="253" y="368"/>
                </a:cubicBezTo>
                <a:cubicBezTo>
                  <a:pt x="255" y="372"/>
                  <a:pt x="255" y="375"/>
                  <a:pt x="256" y="379"/>
                </a:cubicBezTo>
                <a:cubicBezTo>
                  <a:pt x="258" y="382"/>
                  <a:pt x="259" y="385"/>
                  <a:pt x="260" y="389"/>
                </a:cubicBezTo>
                <a:cubicBezTo>
                  <a:pt x="261" y="392"/>
                  <a:pt x="260" y="396"/>
                  <a:pt x="260" y="399"/>
                </a:cubicBezTo>
                <a:cubicBezTo>
                  <a:pt x="261" y="403"/>
                  <a:pt x="261" y="407"/>
                  <a:pt x="260" y="410"/>
                </a:cubicBezTo>
                <a:cubicBezTo>
                  <a:pt x="260" y="414"/>
                  <a:pt x="259" y="417"/>
                  <a:pt x="258" y="421"/>
                </a:cubicBezTo>
                <a:cubicBezTo>
                  <a:pt x="256" y="426"/>
                  <a:pt x="254" y="431"/>
                  <a:pt x="251" y="436"/>
                </a:cubicBezTo>
                <a:cubicBezTo>
                  <a:pt x="250" y="438"/>
                  <a:pt x="249" y="440"/>
                  <a:pt x="247" y="443"/>
                </a:cubicBezTo>
                <a:cubicBezTo>
                  <a:pt x="247" y="444"/>
                  <a:pt x="247" y="446"/>
                  <a:pt x="247" y="447"/>
                </a:cubicBezTo>
                <a:cubicBezTo>
                  <a:pt x="246" y="448"/>
                  <a:pt x="245" y="449"/>
                  <a:pt x="244" y="450"/>
                </a:cubicBezTo>
                <a:cubicBezTo>
                  <a:pt x="240" y="454"/>
                  <a:pt x="236" y="458"/>
                  <a:pt x="231" y="461"/>
                </a:cubicBezTo>
                <a:cubicBezTo>
                  <a:pt x="226" y="464"/>
                  <a:pt x="221" y="467"/>
                  <a:pt x="216" y="468"/>
                </a:cubicBezTo>
                <a:cubicBezTo>
                  <a:pt x="212" y="469"/>
                  <a:pt x="208" y="469"/>
                  <a:pt x="205" y="469"/>
                </a:cubicBezTo>
                <a:cubicBezTo>
                  <a:pt x="201" y="469"/>
                  <a:pt x="197" y="469"/>
                  <a:pt x="194" y="468"/>
                </a:cubicBezTo>
                <a:cubicBezTo>
                  <a:pt x="190" y="468"/>
                  <a:pt x="186" y="467"/>
                  <a:pt x="183" y="465"/>
                </a:cubicBezTo>
                <a:cubicBezTo>
                  <a:pt x="178" y="463"/>
                  <a:pt x="173" y="461"/>
                  <a:pt x="169" y="457"/>
                </a:cubicBezTo>
                <a:cubicBezTo>
                  <a:pt x="168" y="456"/>
                  <a:pt x="167" y="455"/>
                  <a:pt x="166" y="454"/>
                </a:cubicBezTo>
                <a:cubicBezTo>
                  <a:pt x="165" y="453"/>
                  <a:pt x="164" y="452"/>
                  <a:pt x="163" y="451"/>
                </a:cubicBezTo>
                <a:cubicBezTo>
                  <a:pt x="161" y="449"/>
                  <a:pt x="160" y="446"/>
                  <a:pt x="159" y="444"/>
                </a:cubicBezTo>
                <a:cubicBezTo>
                  <a:pt x="159" y="443"/>
                  <a:pt x="158" y="442"/>
                  <a:pt x="158" y="442"/>
                </a:cubicBezTo>
                <a:cubicBezTo>
                  <a:pt x="160" y="441"/>
                  <a:pt x="161" y="440"/>
                  <a:pt x="163" y="439"/>
                </a:cubicBezTo>
                <a:cubicBezTo>
                  <a:pt x="167" y="437"/>
                  <a:pt x="171" y="436"/>
                  <a:pt x="174" y="434"/>
                </a:cubicBezTo>
                <a:cubicBezTo>
                  <a:pt x="177" y="431"/>
                  <a:pt x="181" y="429"/>
                  <a:pt x="184" y="426"/>
                </a:cubicBezTo>
                <a:cubicBezTo>
                  <a:pt x="187" y="423"/>
                  <a:pt x="188" y="419"/>
                  <a:pt x="191" y="416"/>
                </a:cubicBezTo>
                <a:cubicBezTo>
                  <a:pt x="194" y="413"/>
                  <a:pt x="196" y="409"/>
                  <a:pt x="198" y="406"/>
                </a:cubicBezTo>
                <a:cubicBezTo>
                  <a:pt x="200" y="402"/>
                  <a:pt x="203" y="399"/>
                  <a:pt x="205" y="396"/>
                </a:cubicBezTo>
                <a:cubicBezTo>
                  <a:pt x="206" y="392"/>
                  <a:pt x="208" y="388"/>
                  <a:pt x="209" y="384"/>
                </a:cubicBezTo>
                <a:cubicBezTo>
                  <a:pt x="210" y="380"/>
                  <a:pt x="211" y="376"/>
                  <a:pt x="212" y="372"/>
                </a:cubicBezTo>
                <a:cubicBezTo>
                  <a:pt x="213" y="368"/>
                  <a:pt x="213" y="364"/>
                  <a:pt x="214" y="360"/>
                </a:cubicBezTo>
                <a:cubicBezTo>
                  <a:pt x="214" y="356"/>
                  <a:pt x="212" y="351"/>
                  <a:pt x="212" y="347"/>
                </a:cubicBezTo>
                <a:cubicBezTo>
                  <a:pt x="212" y="344"/>
                  <a:pt x="213" y="340"/>
                  <a:pt x="212" y="336"/>
                </a:cubicBezTo>
                <a:cubicBezTo>
                  <a:pt x="215" y="337"/>
                  <a:pt x="218" y="338"/>
                  <a:pt x="221" y="339"/>
                </a:cubicBezTo>
                <a:close/>
                <a:moveTo>
                  <a:pt x="147" y="276"/>
                </a:moveTo>
                <a:cubicBezTo>
                  <a:pt x="151" y="276"/>
                  <a:pt x="154" y="278"/>
                  <a:pt x="157" y="280"/>
                </a:cubicBezTo>
                <a:cubicBezTo>
                  <a:pt x="161" y="281"/>
                  <a:pt x="164" y="282"/>
                  <a:pt x="167" y="283"/>
                </a:cubicBezTo>
                <a:cubicBezTo>
                  <a:pt x="170" y="285"/>
                  <a:pt x="173" y="287"/>
                  <a:pt x="176" y="290"/>
                </a:cubicBezTo>
                <a:cubicBezTo>
                  <a:pt x="179" y="292"/>
                  <a:pt x="182" y="294"/>
                  <a:pt x="185" y="297"/>
                </a:cubicBezTo>
                <a:cubicBezTo>
                  <a:pt x="187" y="299"/>
                  <a:pt x="188" y="303"/>
                  <a:pt x="190" y="306"/>
                </a:cubicBezTo>
                <a:cubicBezTo>
                  <a:pt x="192" y="309"/>
                  <a:pt x="195" y="312"/>
                  <a:pt x="196" y="315"/>
                </a:cubicBezTo>
                <a:cubicBezTo>
                  <a:pt x="198" y="318"/>
                  <a:pt x="198" y="320"/>
                  <a:pt x="199" y="323"/>
                </a:cubicBezTo>
                <a:cubicBezTo>
                  <a:pt x="196" y="323"/>
                  <a:pt x="192" y="323"/>
                  <a:pt x="189" y="322"/>
                </a:cubicBezTo>
                <a:cubicBezTo>
                  <a:pt x="185" y="322"/>
                  <a:pt x="180" y="322"/>
                  <a:pt x="176" y="322"/>
                </a:cubicBezTo>
                <a:cubicBezTo>
                  <a:pt x="172" y="323"/>
                  <a:pt x="168" y="323"/>
                  <a:pt x="164" y="324"/>
                </a:cubicBezTo>
                <a:cubicBezTo>
                  <a:pt x="160" y="324"/>
                  <a:pt x="156" y="325"/>
                  <a:pt x="152" y="327"/>
                </a:cubicBezTo>
                <a:cubicBezTo>
                  <a:pt x="148" y="328"/>
                  <a:pt x="145" y="331"/>
                  <a:pt x="141" y="333"/>
                </a:cubicBezTo>
                <a:cubicBezTo>
                  <a:pt x="137" y="334"/>
                  <a:pt x="134" y="336"/>
                  <a:pt x="130" y="338"/>
                </a:cubicBezTo>
                <a:cubicBezTo>
                  <a:pt x="127" y="340"/>
                  <a:pt x="123" y="342"/>
                  <a:pt x="120" y="345"/>
                </a:cubicBezTo>
                <a:cubicBezTo>
                  <a:pt x="117" y="347"/>
                  <a:pt x="114" y="351"/>
                  <a:pt x="111" y="353"/>
                </a:cubicBezTo>
                <a:cubicBezTo>
                  <a:pt x="108" y="356"/>
                  <a:pt x="105" y="359"/>
                  <a:pt x="103" y="362"/>
                </a:cubicBezTo>
                <a:cubicBezTo>
                  <a:pt x="100" y="366"/>
                  <a:pt x="98" y="369"/>
                  <a:pt x="96" y="373"/>
                </a:cubicBezTo>
                <a:cubicBezTo>
                  <a:pt x="95" y="374"/>
                  <a:pt x="94" y="376"/>
                  <a:pt x="94" y="377"/>
                </a:cubicBezTo>
                <a:cubicBezTo>
                  <a:pt x="93" y="377"/>
                  <a:pt x="93" y="378"/>
                  <a:pt x="92" y="377"/>
                </a:cubicBezTo>
                <a:cubicBezTo>
                  <a:pt x="90" y="376"/>
                  <a:pt x="88" y="374"/>
                  <a:pt x="86" y="372"/>
                </a:cubicBezTo>
                <a:cubicBezTo>
                  <a:pt x="84" y="371"/>
                  <a:pt x="83" y="371"/>
                  <a:pt x="82" y="370"/>
                </a:cubicBezTo>
                <a:cubicBezTo>
                  <a:pt x="81" y="369"/>
                  <a:pt x="80" y="368"/>
                  <a:pt x="79" y="367"/>
                </a:cubicBezTo>
                <a:cubicBezTo>
                  <a:pt x="75" y="363"/>
                  <a:pt x="72" y="358"/>
                  <a:pt x="70" y="353"/>
                </a:cubicBezTo>
                <a:cubicBezTo>
                  <a:pt x="68" y="350"/>
                  <a:pt x="67" y="346"/>
                  <a:pt x="67" y="342"/>
                </a:cubicBezTo>
                <a:cubicBezTo>
                  <a:pt x="66" y="339"/>
                  <a:pt x="67" y="335"/>
                  <a:pt x="68" y="331"/>
                </a:cubicBezTo>
                <a:cubicBezTo>
                  <a:pt x="68" y="328"/>
                  <a:pt x="69" y="324"/>
                  <a:pt x="70" y="321"/>
                </a:cubicBezTo>
                <a:cubicBezTo>
                  <a:pt x="71" y="315"/>
                  <a:pt x="72" y="309"/>
                  <a:pt x="75" y="305"/>
                </a:cubicBezTo>
                <a:cubicBezTo>
                  <a:pt x="78" y="300"/>
                  <a:pt x="81" y="295"/>
                  <a:pt x="86" y="292"/>
                </a:cubicBezTo>
                <a:cubicBezTo>
                  <a:pt x="87" y="291"/>
                  <a:pt x="88" y="291"/>
                  <a:pt x="90" y="291"/>
                </a:cubicBezTo>
                <a:cubicBezTo>
                  <a:pt x="91" y="290"/>
                  <a:pt x="92" y="289"/>
                  <a:pt x="93" y="288"/>
                </a:cubicBezTo>
                <a:cubicBezTo>
                  <a:pt x="95" y="287"/>
                  <a:pt x="98" y="285"/>
                  <a:pt x="100" y="284"/>
                </a:cubicBezTo>
                <a:cubicBezTo>
                  <a:pt x="105" y="282"/>
                  <a:pt x="110" y="280"/>
                  <a:pt x="115" y="278"/>
                </a:cubicBezTo>
                <a:cubicBezTo>
                  <a:pt x="119" y="277"/>
                  <a:pt x="122" y="275"/>
                  <a:pt x="126" y="275"/>
                </a:cubicBezTo>
                <a:cubicBezTo>
                  <a:pt x="129" y="274"/>
                  <a:pt x="133" y="275"/>
                  <a:pt x="137" y="275"/>
                </a:cubicBezTo>
                <a:cubicBezTo>
                  <a:pt x="140" y="275"/>
                  <a:pt x="144" y="275"/>
                  <a:pt x="147" y="276"/>
                </a:cubicBezTo>
                <a:close/>
                <a:moveTo>
                  <a:pt x="67" y="199"/>
                </a:moveTo>
                <a:cubicBezTo>
                  <a:pt x="69" y="194"/>
                  <a:pt x="73" y="191"/>
                  <a:pt x="77" y="188"/>
                </a:cubicBezTo>
                <a:cubicBezTo>
                  <a:pt x="81" y="185"/>
                  <a:pt x="84" y="182"/>
                  <a:pt x="89" y="180"/>
                </a:cubicBezTo>
                <a:cubicBezTo>
                  <a:pt x="93" y="179"/>
                  <a:pt x="98" y="178"/>
                  <a:pt x="103" y="178"/>
                </a:cubicBezTo>
                <a:cubicBezTo>
                  <a:pt x="106" y="177"/>
                  <a:pt x="108" y="176"/>
                  <a:pt x="110" y="176"/>
                </a:cubicBezTo>
                <a:cubicBezTo>
                  <a:pt x="112" y="176"/>
                  <a:pt x="113" y="178"/>
                  <a:pt x="114" y="178"/>
                </a:cubicBezTo>
                <a:cubicBezTo>
                  <a:pt x="114" y="178"/>
                  <a:pt x="114" y="177"/>
                  <a:pt x="115" y="177"/>
                </a:cubicBezTo>
                <a:cubicBezTo>
                  <a:pt x="115" y="177"/>
                  <a:pt x="115" y="178"/>
                  <a:pt x="116" y="178"/>
                </a:cubicBezTo>
                <a:cubicBezTo>
                  <a:pt x="116" y="178"/>
                  <a:pt x="117" y="178"/>
                  <a:pt x="117" y="178"/>
                </a:cubicBezTo>
                <a:cubicBezTo>
                  <a:pt x="119" y="178"/>
                  <a:pt x="119" y="178"/>
                  <a:pt x="120" y="178"/>
                </a:cubicBezTo>
                <a:cubicBezTo>
                  <a:pt x="119" y="183"/>
                  <a:pt x="116" y="186"/>
                  <a:pt x="114" y="191"/>
                </a:cubicBezTo>
                <a:cubicBezTo>
                  <a:pt x="112" y="195"/>
                  <a:pt x="109" y="199"/>
                  <a:pt x="106" y="203"/>
                </a:cubicBezTo>
                <a:cubicBezTo>
                  <a:pt x="103" y="207"/>
                  <a:pt x="102" y="212"/>
                  <a:pt x="98" y="215"/>
                </a:cubicBezTo>
                <a:cubicBezTo>
                  <a:pt x="95" y="219"/>
                  <a:pt x="91" y="222"/>
                  <a:pt x="88" y="225"/>
                </a:cubicBezTo>
                <a:cubicBezTo>
                  <a:pt x="84" y="228"/>
                  <a:pt x="80" y="231"/>
                  <a:pt x="76" y="235"/>
                </a:cubicBezTo>
                <a:cubicBezTo>
                  <a:pt x="74" y="236"/>
                  <a:pt x="71" y="239"/>
                  <a:pt x="69" y="240"/>
                </a:cubicBezTo>
                <a:cubicBezTo>
                  <a:pt x="66" y="237"/>
                  <a:pt x="65" y="231"/>
                  <a:pt x="64" y="227"/>
                </a:cubicBezTo>
                <a:cubicBezTo>
                  <a:pt x="63" y="223"/>
                  <a:pt x="63" y="218"/>
                  <a:pt x="64" y="214"/>
                </a:cubicBezTo>
                <a:cubicBezTo>
                  <a:pt x="64" y="208"/>
                  <a:pt x="65" y="203"/>
                  <a:pt x="67" y="199"/>
                </a:cubicBezTo>
                <a:close/>
                <a:moveTo>
                  <a:pt x="60" y="401"/>
                </a:moveTo>
                <a:cubicBezTo>
                  <a:pt x="56" y="399"/>
                  <a:pt x="53" y="395"/>
                  <a:pt x="49" y="392"/>
                </a:cubicBezTo>
                <a:cubicBezTo>
                  <a:pt x="46" y="389"/>
                  <a:pt x="42" y="387"/>
                  <a:pt x="39" y="383"/>
                </a:cubicBezTo>
                <a:cubicBezTo>
                  <a:pt x="36" y="380"/>
                  <a:pt x="34" y="376"/>
                  <a:pt x="31" y="372"/>
                </a:cubicBezTo>
                <a:cubicBezTo>
                  <a:pt x="29" y="368"/>
                  <a:pt x="26" y="364"/>
                  <a:pt x="25" y="359"/>
                </a:cubicBezTo>
                <a:cubicBezTo>
                  <a:pt x="23" y="355"/>
                  <a:pt x="23" y="350"/>
                  <a:pt x="22" y="346"/>
                </a:cubicBezTo>
                <a:cubicBezTo>
                  <a:pt x="21" y="341"/>
                  <a:pt x="20" y="337"/>
                  <a:pt x="20" y="332"/>
                </a:cubicBezTo>
                <a:cubicBezTo>
                  <a:pt x="20" y="327"/>
                  <a:pt x="21" y="323"/>
                  <a:pt x="22" y="318"/>
                </a:cubicBezTo>
                <a:cubicBezTo>
                  <a:pt x="22" y="314"/>
                  <a:pt x="23" y="310"/>
                  <a:pt x="25" y="305"/>
                </a:cubicBezTo>
                <a:cubicBezTo>
                  <a:pt x="26" y="301"/>
                  <a:pt x="28" y="297"/>
                  <a:pt x="31" y="293"/>
                </a:cubicBezTo>
                <a:cubicBezTo>
                  <a:pt x="33" y="289"/>
                  <a:pt x="36" y="285"/>
                  <a:pt x="39" y="282"/>
                </a:cubicBezTo>
                <a:cubicBezTo>
                  <a:pt x="42" y="278"/>
                  <a:pt x="45" y="274"/>
                  <a:pt x="48" y="271"/>
                </a:cubicBezTo>
                <a:cubicBezTo>
                  <a:pt x="52" y="267"/>
                  <a:pt x="54" y="262"/>
                  <a:pt x="58" y="259"/>
                </a:cubicBezTo>
                <a:cubicBezTo>
                  <a:pt x="61" y="256"/>
                  <a:pt x="65" y="253"/>
                  <a:pt x="69" y="250"/>
                </a:cubicBezTo>
                <a:cubicBezTo>
                  <a:pt x="72" y="253"/>
                  <a:pt x="75" y="256"/>
                  <a:pt x="79" y="259"/>
                </a:cubicBezTo>
                <a:cubicBezTo>
                  <a:pt x="83" y="262"/>
                  <a:pt x="89" y="264"/>
                  <a:pt x="94" y="266"/>
                </a:cubicBezTo>
                <a:cubicBezTo>
                  <a:pt x="98" y="267"/>
                  <a:pt x="100" y="268"/>
                  <a:pt x="103" y="269"/>
                </a:cubicBezTo>
                <a:cubicBezTo>
                  <a:pt x="100" y="271"/>
                  <a:pt x="97" y="272"/>
                  <a:pt x="94" y="274"/>
                </a:cubicBezTo>
                <a:cubicBezTo>
                  <a:pt x="92" y="275"/>
                  <a:pt x="89" y="277"/>
                  <a:pt x="87" y="279"/>
                </a:cubicBezTo>
                <a:cubicBezTo>
                  <a:pt x="85" y="280"/>
                  <a:pt x="85" y="282"/>
                  <a:pt x="83" y="283"/>
                </a:cubicBezTo>
                <a:cubicBezTo>
                  <a:pt x="82" y="284"/>
                  <a:pt x="80" y="284"/>
                  <a:pt x="79" y="285"/>
                </a:cubicBezTo>
                <a:cubicBezTo>
                  <a:pt x="76" y="288"/>
                  <a:pt x="75" y="292"/>
                  <a:pt x="72" y="296"/>
                </a:cubicBezTo>
                <a:cubicBezTo>
                  <a:pt x="70" y="299"/>
                  <a:pt x="68" y="303"/>
                  <a:pt x="66" y="307"/>
                </a:cubicBezTo>
                <a:cubicBezTo>
                  <a:pt x="64" y="311"/>
                  <a:pt x="63" y="315"/>
                  <a:pt x="62" y="319"/>
                </a:cubicBezTo>
                <a:cubicBezTo>
                  <a:pt x="61" y="325"/>
                  <a:pt x="61" y="331"/>
                  <a:pt x="61" y="337"/>
                </a:cubicBezTo>
                <a:cubicBezTo>
                  <a:pt x="61" y="343"/>
                  <a:pt x="61" y="350"/>
                  <a:pt x="64" y="356"/>
                </a:cubicBezTo>
                <a:cubicBezTo>
                  <a:pt x="66" y="362"/>
                  <a:pt x="69" y="367"/>
                  <a:pt x="74" y="372"/>
                </a:cubicBezTo>
                <a:cubicBezTo>
                  <a:pt x="75" y="373"/>
                  <a:pt x="77" y="373"/>
                  <a:pt x="78" y="374"/>
                </a:cubicBezTo>
                <a:cubicBezTo>
                  <a:pt x="79" y="375"/>
                  <a:pt x="81" y="376"/>
                  <a:pt x="82" y="377"/>
                </a:cubicBezTo>
                <a:cubicBezTo>
                  <a:pt x="84" y="379"/>
                  <a:pt x="86" y="382"/>
                  <a:pt x="89" y="383"/>
                </a:cubicBezTo>
                <a:cubicBezTo>
                  <a:pt x="90" y="383"/>
                  <a:pt x="90" y="383"/>
                  <a:pt x="90" y="383"/>
                </a:cubicBezTo>
                <a:cubicBezTo>
                  <a:pt x="89" y="387"/>
                  <a:pt x="88" y="391"/>
                  <a:pt x="86" y="395"/>
                </a:cubicBezTo>
                <a:cubicBezTo>
                  <a:pt x="85" y="399"/>
                  <a:pt x="85" y="403"/>
                  <a:pt x="84" y="407"/>
                </a:cubicBezTo>
                <a:cubicBezTo>
                  <a:pt x="84" y="408"/>
                  <a:pt x="84" y="410"/>
                  <a:pt x="84" y="411"/>
                </a:cubicBezTo>
                <a:cubicBezTo>
                  <a:pt x="80" y="410"/>
                  <a:pt x="76" y="408"/>
                  <a:pt x="72" y="406"/>
                </a:cubicBezTo>
                <a:cubicBezTo>
                  <a:pt x="68" y="405"/>
                  <a:pt x="64" y="403"/>
                  <a:pt x="60" y="401"/>
                </a:cubicBezTo>
                <a:close/>
                <a:moveTo>
                  <a:pt x="83" y="479"/>
                </a:moveTo>
                <a:cubicBezTo>
                  <a:pt x="79" y="480"/>
                  <a:pt x="75" y="481"/>
                  <a:pt x="72" y="483"/>
                </a:cubicBezTo>
                <a:cubicBezTo>
                  <a:pt x="69" y="485"/>
                  <a:pt x="66" y="487"/>
                  <a:pt x="63" y="489"/>
                </a:cubicBezTo>
                <a:cubicBezTo>
                  <a:pt x="59" y="491"/>
                  <a:pt x="55" y="492"/>
                  <a:pt x="52" y="494"/>
                </a:cubicBezTo>
                <a:cubicBezTo>
                  <a:pt x="48" y="496"/>
                  <a:pt x="45" y="499"/>
                  <a:pt x="42" y="501"/>
                </a:cubicBezTo>
                <a:cubicBezTo>
                  <a:pt x="36" y="504"/>
                  <a:pt x="31" y="507"/>
                  <a:pt x="26" y="510"/>
                </a:cubicBezTo>
                <a:cubicBezTo>
                  <a:pt x="29" y="505"/>
                  <a:pt x="32" y="500"/>
                  <a:pt x="35" y="494"/>
                </a:cubicBezTo>
                <a:cubicBezTo>
                  <a:pt x="37" y="491"/>
                  <a:pt x="40" y="488"/>
                  <a:pt x="42" y="484"/>
                </a:cubicBezTo>
                <a:cubicBezTo>
                  <a:pt x="44" y="481"/>
                  <a:pt x="46" y="477"/>
                  <a:pt x="48" y="473"/>
                </a:cubicBezTo>
                <a:cubicBezTo>
                  <a:pt x="49" y="470"/>
                  <a:pt x="51" y="467"/>
                  <a:pt x="53" y="464"/>
                </a:cubicBezTo>
                <a:cubicBezTo>
                  <a:pt x="55" y="460"/>
                  <a:pt x="56" y="458"/>
                  <a:pt x="58" y="454"/>
                </a:cubicBezTo>
                <a:cubicBezTo>
                  <a:pt x="62" y="455"/>
                  <a:pt x="66" y="455"/>
                  <a:pt x="70" y="455"/>
                </a:cubicBezTo>
                <a:cubicBezTo>
                  <a:pt x="74" y="455"/>
                  <a:pt x="78" y="453"/>
                  <a:pt x="83" y="453"/>
                </a:cubicBezTo>
                <a:cubicBezTo>
                  <a:pt x="83" y="457"/>
                  <a:pt x="83" y="462"/>
                  <a:pt x="83" y="466"/>
                </a:cubicBezTo>
                <a:cubicBezTo>
                  <a:pt x="83" y="470"/>
                  <a:pt x="83" y="475"/>
                  <a:pt x="83" y="479"/>
                </a:cubicBezTo>
                <a:close/>
                <a:moveTo>
                  <a:pt x="110" y="447"/>
                </a:moveTo>
                <a:cubicBezTo>
                  <a:pt x="105" y="448"/>
                  <a:pt x="99" y="447"/>
                  <a:pt x="93" y="447"/>
                </a:cubicBezTo>
                <a:cubicBezTo>
                  <a:pt x="91" y="447"/>
                  <a:pt x="90" y="448"/>
                  <a:pt x="88" y="448"/>
                </a:cubicBezTo>
                <a:cubicBezTo>
                  <a:pt x="88" y="446"/>
                  <a:pt x="89" y="445"/>
                  <a:pt x="89" y="443"/>
                </a:cubicBezTo>
                <a:cubicBezTo>
                  <a:pt x="89" y="437"/>
                  <a:pt x="88" y="431"/>
                  <a:pt x="89" y="426"/>
                </a:cubicBezTo>
                <a:cubicBezTo>
                  <a:pt x="89" y="423"/>
                  <a:pt x="90" y="422"/>
                  <a:pt x="90" y="420"/>
                </a:cubicBezTo>
                <a:cubicBezTo>
                  <a:pt x="94" y="420"/>
                  <a:pt x="99" y="419"/>
                  <a:pt x="103" y="419"/>
                </a:cubicBezTo>
                <a:cubicBezTo>
                  <a:pt x="108" y="418"/>
                  <a:pt x="113" y="417"/>
                  <a:pt x="117" y="416"/>
                </a:cubicBezTo>
                <a:cubicBezTo>
                  <a:pt x="117" y="416"/>
                  <a:pt x="117" y="416"/>
                  <a:pt x="117" y="416"/>
                </a:cubicBezTo>
                <a:cubicBezTo>
                  <a:pt x="118" y="415"/>
                  <a:pt x="119" y="414"/>
                  <a:pt x="119" y="412"/>
                </a:cubicBezTo>
                <a:cubicBezTo>
                  <a:pt x="119" y="411"/>
                  <a:pt x="117" y="409"/>
                  <a:pt x="115" y="409"/>
                </a:cubicBezTo>
                <a:cubicBezTo>
                  <a:pt x="111" y="410"/>
                  <a:pt x="107" y="410"/>
                  <a:pt x="103" y="411"/>
                </a:cubicBezTo>
                <a:cubicBezTo>
                  <a:pt x="99" y="411"/>
                  <a:pt x="94" y="412"/>
                  <a:pt x="90" y="412"/>
                </a:cubicBezTo>
                <a:cubicBezTo>
                  <a:pt x="90" y="411"/>
                  <a:pt x="90" y="409"/>
                  <a:pt x="90" y="408"/>
                </a:cubicBezTo>
                <a:cubicBezTo>
                  <a:pt x="91" y="404"/>
                  <a:pt x="92" y="401"/>
                  <a:pt x="93" y="397"/>
                </a:cubicBezTo>
                <a:cubicBezTo>
                  <a:pt x="94" y="393"/>
                  <a:pt x="95" y="389"/>
                  <a:pt x="97" y="385"/>
                </a:cubicBezTo>
                <a:cubicBezTo>
                  <a:pt x="100" y="386"/>
                  <a:pt x="104" y="388"/>
                  <a:pt x="107" y="389"/>
                </a:cubicBezTo>
                <a:cubicBezTo>
                  <a:pt x="114" y="390"/>
                  <a:pt x="120" y="390"/>
                  <a:pt x="127" y="389"/>
                </a:cubicBezTo>
                <a:cubicBezTo>
                  <a:pt x="130" y="388"/>
                  <a:pt x="133" y="387"/>
                  <a:pt x="136" y="386"/>
                </a:cubicBezTo>
                <a:cubicBezTo>
                  <a:pt x="139" y="385"/>
                  <a:pt x="142" y="383"/>
                  <a:pt x="144" y="381"/>
                </a:cubicBezTo>
                <a:cubicBezTo>
                  <a:pt x="147" y="380"/>
                  <a:pt x="151" y="378"/>
                  <a:pt x="154" y="377"/>
                </a:cubicBezTo>
                <a:cubicBezTo>
                  <a:pt x="156" y="375"/>
                  <a:pt x="159" y="372"/>
                  <a:pt x="161" y="370"/>
                </a:cubicBezTo>
                <a:cubicBezTo>
                  <a:pt x="162" y="370"/>
                  <a:pt x="162" y="370"/>
                  <a:pt x="162" y="370"/>
                </a:cubicBezTo>
                <a:cubicBezTo>
                  <a:pt x="164" y="368"/>
                  <a:pt x="165" y="367"/>
                  <a:pt x="166" y="364"/>
                </a:cubicBezTo>
                <a:cubicBezTo>
                  <a:pt x="167" y="359"/>
                  <a:pt x="164" y="354"/>
                  <a:pt x="159" y="353"/>
                </a:cubicBezTo>
                <a:cubicBezTo>
                  <a:pt x="154" y="351"/>
                  <a:pt x="148" y="354"/>
                  <a:pt x="146" y="359"/>
                </a:cubicBezTo>
                <a:cubicBezTo>
                  <a:pt x="145" y="364"/>
                  <a:pt x="142" y="368"/>
                  <a:pt x="138" y="372"/>
                </a:cubicBezTo>
                <a:cubicBezTo>
                  <a:pt x="136" y="373"/>
                  <a:pt x="134" y="376"/>
                  <a:pt x="132" y="377"/>
                </a:cubicBezTo>
                <a:cubicBezTo>
                  <a:pt x="130" y="378"/>
                  <a:pt x="127" y="380"/>
                  <a:pt x="125" y="380"/>
                </a:cubicBezTo>
                <a:cubicBezTo>
                  <a:pt x="119" y="382"/>
                  <a:pt x="114" y="381"/>
                  <a:pt x="108" y="381"/>
                </a:cubicBezTo>
                <a:cubicBezTo>
                  <a:pt x="106" y="381"/>
                  <a:pt x="103" y="380"/>
                  <a:pt x="101" y="379"/>
                </a:cubicBezTo>
                <a:cubicBezTo>
                  <a:pt x="101" y="378"/>
                  <a:pt x="102" y="378"/>
                  <a:pt x="103" y="376"/>
                </a:cubicBezTo>
                <a:cubicBezTo>
                  <a:pt x="105" y="373"/>
                  <a:pt x="107" y="370"/>
                  <a:pt x="109" y="367"/>
                </a:cubicBezTo>
                <a:cubicBezTo>
                  <a:pt x="111" y="364"/>
                  <a:pt x="112" y="360"/>
                  <a:pt x="115" y="357"/>
                </a:cubicBezTo>
                <a:cubicBezTo>
                  <a:pt x="118" y="355"/>
                  <a:pt x="121" y="353"/>
                  <a:pt x="124" y="351"/>
                </a:cubicBezTo>
                <a:cubicBezTo>
                  <a:pt x="127" y="348"/>
                  <a:pt x="130" y="345"/>
                  <a:pt x="133" y="344"/>
                </a:cubicBezTo>
                <a:cubicBezTo>
                  <a:pt x="137" y="342"/>
                  <a:pt x="140" y="341"/>
                  <a:pt x="144" y="339"/>
                </a:cubicBezTo>
                <a:cubicBezTo>
                  <a:pt x="147" y="338"/>
                  <a:pt x="151" y="336"/>
                  <a:pt x="154" y="335"/>
                </a:cubicBezTo>
                <a:cubicBezTo>
                  <a:pt x="158" y="334"/>
                  <a:pt x="162" y="333"/>
                  <a:pt x="166" y="333"/>
                </a:cubicBezTo>
                <a:cubicBezTo>
                  <a:pt x="169" y="332"/>
                  <a:pt x="173" y="332"/>
                  <a:pt x="177" y="332"/>
                </a:cubicBezTo>
                <a:cubicBezTo>
                  <a:pt x="181" y="332"/>
                  <a:pt x="184" y="332"/>
                  <a:pt x="188" y="332"/>
                </a:cubicBezTo>
                <a:cubicBezTo>
                  <a:pt x="193" y="332"/>
                  <a:pt x="198" y="332"/>
                  <a:pt x="203" y="333"/>
                </a:cubicBezTo>
                <a:cubicBezTo>
                  <a:pt x="204" y="338"/>
                  <a:pt x="204" y="343"/>
                  <a:pt x="205" y="348"/>
                </a:cubicBezTo>
                <a:cubicBezTo>
                  <a:pt x="205" y="351"/>
                  <a:pt x="205" y="355"/>
                  <a:pt x="205" y="359"/>
                </a:cubicBezTo>
                <a:cubicBezTo>
                  <a:pt x="205" y="363"/>
                  <a:pt x="205" y="367"/>
                  <a:pt x="204" y="371"/>
                </a:cubicBezTo>
                <a:cubicBezTo>
                  <a:pt x="203" y="374"/>
                  <a:pt x="201" y="378"/>
                  <a:pt x="200" y="381"/>
                </a:cubicBezTo>
                <a:cubicBezTo>
                  <a:pt x="199" y="385"/>
                  <a:pt x="198" y="389"/>
                  <a:pt x="197" y="392"/>
                </a:cubicBezTo>
                <a:cubicBezTo>
                  <a:pt x="195" y="395"/>
                  <a:pt x="193" y="399"/>
                  <a:pt x="191" y="402"/>
                </a:cubicBezTo>
                <a:cubicBezTo>
                  <a:pt x="189" y="405"/>
                  <a:pt x="188" y="409"/>
                  <a:pt x="185" y="412"/>
                </a:cubicBezTo>
                <a:cubicBezTo>
                  <a:pt x="183" y="415"/>
                  <a:pt x="180" y="417"/>
                  <a:pt x="178" y="420"/>
                </a:cubicBezTo>
                <a:cubicBezTo>
                  <a:pt x="175" y="423"/>
                  <a:pt x="172" y="425"/>
                  <a:pt x="169" y="427"/>
                </a:cubicBezTo>
                <a:cubicBezTo>
                  <a:pt x="166" y="429"/>
                  <a:pt x="163" y="431"/>
                  <a:pt x="160" y="433"/>
                </a:cubicBezTo>
                <a:cubicBezTo>
                  <a:pt x="158" y="434"/>
                  <a:pt x="158" y="435"/>
                  <a:pt x="156" y="436"/>
                </a:cubicBezTo>
                <a:cubicBezTo>
                  <a:pt x="155" y="433"/>
                  <a:pt x="154" y="430"/>
                  <a:pt x="154" y="428"/>
                </a:cubicBezTo>
                <a:cubicBezTo>
                  <a:pt x="154" y="422"/>
                  <a:pt x="155" y="417"/>
                  <a:pt x="157" y="412"/>
                </a:cubicBezTo>
                <a:cubicBezTo>
                  <a:pt x="158" y="409"/>
                  <a:pt x="157" y="406"/>
                  <a:pt x="159" y="404"/>
                </a:cubicBezTo>
                <a:cubicBezTo>
                  <a:pt x="160" y="401"/>
                  <a:pt x="161" y="399"/>
                  <a:pt x="163" y="397"/>
                </a:cubicBezTo>
                <a:cubicBezTo>
                  <a:pt x="167" y="393"/>
                  <a:pt x="172" y="391"/>
                  <a:pt x="177" y="390"/>
                </a:cubicBezTo>
                <a:cubicBezTo>
                  <a:pt x="182" y="388"/>
                  <a:pt x="185" y="382"/>
                  <a:pt x="183" y="377"/>
                </a:cubicBezTo>
                <a:cubicBezTo>
                  <a:pt x="182" y="371"/>
                  <a:pt x="177" y="368"/>
                  <a:pt x="171" y="369"/>
                </a:cubicBezTo>
                <a:cubicBezTo>
                  <a:pt x="169" y="370"/>
                  <a:pt x="167" y="372"/>
                  <a:pt x="166" y="373"/>
                </a:cubicBezTo>
                <a:cubicBezTo>
                  <a:pt x="166" y="374"/>
                  <a:pt x="166" y="374"/>
                  <a:pt x="166" y="374"/>
                </a:cubicBezTo>
                <a:cubicBezTo>
                  <a:pt x="164" y="377"/>
                  <a:pt x="161" y="379"/>
                  <a:pt x="159" y="382"/>
                </a:cubicBezTo>
                <a:cubicBezTo>
                  <a:pt x="157" y="385"/>
                  <a:pt x="157" y="389"/>
                  <a:pt x="155" y="392"/>
                </a:cubicBezTo>
                <a:cubicBezTo>
                  <a:pt x="154" y="395"/>
                  <a:pt x="151" y="397"/>
                  <a:pt x="149" y="400"/>
                </a:cubicBezTo>
                <a:cubicBezTo>
                  <a:pt x="148" y="403"/>
                  <a:pt x="147" y="406"/>
                  <a:pt x="147" y="409"/>
                </a:cubicBezTo>
                <a:cubicBezTo>
                  <a:pt x="145" y="416"/>
                  <a:pt x="146" y="422"/>
                  <a:pt x="147" y="429"/>
                </a:cubicBezTo>
                <a:cubicBezTo>
                  <a:pt x="147" y="432"/>
                  <a:pt x="150" y="436"/>
                  <a:pt x="151" y="439"/>
                </a:cubicBezTo>
                <a:cubicBezTo>
                  <a:pt x="147" y="440"/>
                  <a:pt x="143" y="442"/>
                  <a:pt x="139" y="443"/>
                </a:cubicBezTo>
                <a:cubicBezTo>
                  <a:pt x="135" y="444"/>
                  <a:pt x="132" y="445"/>
                  <a:pt x="128" y="445"/>
                </a:cubicBezTo>
                <a:cubicBezTo>
                  <a:pt x="127" y="446"/>
                  <a:pt x="126" y="445"/>
                  <a:pt x="125" y="445"/>
                </a:cubicBezTo>
                <a:cubicBezTo>
                  <a:pt x="124" y="441"/>
                  <a:pt x="124" y="437"/>
                  <a:pt x="124" y="433"/>
                </a:cubicBezTo>
                <a:cubicBezTo>
                  <a:pt x="124" y="429"/>
                  <a:pt x="125" y="425"/>
                  <a:pt x="126" y="421"/>
                </a:cubicBezTo>
                <a:cubicBezTo>
                  <a:pt x="126" y="419"/>
                  <a:pt x="125" y="417"/>
                  <a:pt x="124" y="417"/>
                </a:cubicBezTo>
                <a:cubicBezTo>
                  <a:pt x="122" y="417"/>
                  <a:pt x="121" y="418"/>
                  <a:pt x="120" y="419"/>
                </a:cubicBezTo>
                <a:cubicBezTo>
                  <a:pt x="120" y="419"/>
                  <a:pt x="121" y="419"/>
                  <a:pt x="121" y="419"/>
                </a:cubicBezTo>
                <a:cubicBezTo>
                  <a:pt x="119" y="424"/>
                  <a:pt x="119" y="428"/>
                  <a:pt x="118" y="433"/>
                </a:cubicBezTo>
                <a:cubicBezTo>
                  <a:pt x="117" y="437"/>
                  <a:pt x="117" y="442"/>
                  <a:pt x="117" y="447"/>
                </a:cubicBezTo>
                <a:cubicBezTo>
                  <a:pt x="115" y="447"/>
                  <a:pt x="113" y="447"/>
                  <a:pt x="110" y="447"/>
                </a:cubicBezTo>
                <a:close/>
                <a:moveTo>
                  <a:pt x="276" y="478"/>
                </a:moveTo>
                <a:cubicBezTo>
                  <a:pt x="273" y="482"/>
                  <a:pt x="269" y="484"/>
                  <a:pt x="265" y="488"/>
                </a:cubicBezTo>
                <a:cubicBezTo>
                  <a:pt x="262" y="491"/>
                  <a:pt x="259" y="495"/>
                  <a:pt x="255" y="498"/>
                </a:cubicBezTo>
                <a:cubicBezTo>
                  <a:pt x="251" y="501"/>
                  <a:pt x="247" y="503"/>
                  <a:pt x="243" y="505"/>
                </a:cubicBezTo>
                <a:cubicBezTo>
                  <a:pt x="239" y="508"/>
                  <a:pt x="235" y="510"/>
                  <a:pt x="231" y="512"/>
                </a:cubicBezTo>
                <a:cubicBezTo>
                  <a:pt x="227" y="514"/>
                  <a:pt x="222" y="514"/>
                  <a:pt x="217" y="514"/>
                </a:cubicBezTo>
                <a:cubicBezTo>
                  <a:pt x="213" y="515"/>
                  <a:pt x="208" y="516"/>
                  <a:pt x="204" y="516"/>
                </a:cubicBezTo>
                <a:cubicBezTo>
                  <a:pt x="199" y="516"/>
                  <a:pt x="195" y="515"/>
                  <a:pt x="190" y="514"/>
                </a:cubicBezTo>
                <a:cubicBezTo>
                  <a:pt x="186" y="513"/>
                  <a:pt x="181" y="512"/>
                  <a:pt x="177" y="510"/>
                </a:cubicBezTo>
                <a:cubicBezTo>
                  <a:pt x="172" y="509"/>
                  <a:pt x="168" y="507"/>
                  <a:pt x="164" y="504"/>
                </a:cubicBezTo>
                <a:cubicBezTo>
                  <a:pt x="160" y="502"/>
                  <a:pt x="157" y="499"/>
                  <a:pt x="153" y="496"/>
                </a:cubicBezTo>
                <a:cubicBezTo>
                  <a:pt x="150" y="493"/>
                  <a:pt x="147" y="490"/>
                  <a:pt x="144" y="487"/>
                </a:cubicBezTo>
                <a:cubicBezTo>
                  <a:pt x="141" y="483"/>
                  <a:pt x="136" y="480"/>
                  <a:pt x="134" y="476"/>
                </a:cubicBezTo>
                <a:cubicBezTo>
                  <a:pt x="132" y="472"/>
                  <a:pt x="130" y="468"/>
                  <a:pt x="129" y="464"/>
                </a:cubicBezTo>
                <a:cubicBezTo>
                  <a:pt x="128" y="460"/>
                  <a:pt x="127" y="456"/>
                  <a:pt x="126" y="452"/>
                </a:cubicBezTo>
                <a:cubicBezTo>
                  <a:pt x="127" y="452"/>
                  <a:pt x="128" y="451"/>
                  <a:pt x="129" y="451"/>
                </a:cubicBezTo>
                <a:cubicBezTo>
                  <a:pt x="133" y="450"/>
                  <a:pt x="137" y="450"/>
                  <a:pt x="141" y="449"/>
                </a:cubicBezTo>
                <a:cubicBezTo>
                  <a:pt x="145" y="448"/>
                  <a:pt x="149" y="447"/>
                  <a:pt x="153" y="445"/>
                </a:cubicBezTo>
                <a:cubicBezTo>
                  <a:pt x="153" y="446"/>
                  <a:pt x="153" y="446"/>
                  <a:pt x="153" y="447"/>
                </a:cubicBezTo>
                <a:cubicBezTo>
                  <a:pt x="155" y="449"/>
                  <a:pt x="157" y="452"/>
                  <a:pt x="159" y="454"/>
                </a:cubicBezTo>
                <a:cubicBezTo>
                  <a:pt x="160" y="455"/>
                  <a:pt x="160" y="457"/>
                  <a:pt x="161" y="458"/>
                </a:cubicBezTo>
                <a:cubicBezTo>
                  <a:pt x="162" y="459"/>
                  <a:pt x="164" y="460"/>
                  <a:pt x="165" y="461"/>
                </a:cubicBezTo>
                <a:cubicBezTo>
                  <a:pt x="170" y="465"/>
                  <a:pt x="175" y="469"/>
                  <a:pt x="180" y="472"/>
                </a:cubicBezTo>
                <a:cubicBezTo>
                  <a:pt x="186" y="474"/>
                  <a:pt x="193" y="475"/>
                  <a:pt x="199" y="475"/>
                </a:cubicBezTo>
                <a:cubicBezTo>
                  <a:pt x="205" y="476"/>
                  <a:pt x="211" y="475"/>
                  <a:pt x="217" y="473"/>
                </a:cubicBezTo>
                <a:cubicBezTo>
                  <a:pt x="221" y="472"/>
                  <a:pt x="226" y="472"/>
                  <a:pt x="230" y="471"/>
                </a:cubicBezTo>
                <a:cubicBezTo>
                  <a:pt x="234" y="469"/>
                  <a:pt x="237" y="467"/>
                  <a:pt x="241" y="465"/>
                </a:cubicBezTo>
                <a:cubicBezTo>
                  <a:pt x="245" y="463"/>
                  <a:pt x="247" y="459"/>
                  <a:pt x="250" y="456"/>
                </a:cubicBezTo>
                <a:cubicBezTo>
                  <a:pt x="251" y="455"/>
                  <a:pt x="252" y="454"/>
                  <a:pt x="253" y="452"/>
                </a:cubicBezTo>
                <a:cubicBezTo>
                  <a:pt x="254" y="451"/>
                  <a:pt x="256" y="451"/>
                  <a:pt x="257" y="450"/>
                </a:cubicBezTo>
                <a:cubicBezTo>
                  <a:pt x="259" y="447"/>
                  <a:pt x="261" y="445"/>
                  <a:pt x="263" y="442"/>
                </a:cubicBezTo>
                <a:cubicBezTo>
                  <a:pt x="264" y="439"/>
                  <a:pt x="265" y="436"/>
                  <a:pt x="267" y="433"/>
                </a:cubicBezTo>
                <a:cubicBezTo>
                  <a:pt x="268" y="436"/>
                  <a:pt x="268" y="439"/>
                  <a:pt x="269" y="442"/>
                </a:cubicBezTo>
                <a:cubicBezTo>
                  <a:pt x="271" y="447"/>
                  <a:pt x="275" y="452"/>
                  <a:pt x="278" y="457"/>
                </a:cubicBezTo>
                <a:cubicBezTo>
                  <a:pt x="280" y="461"/>
                  <a:pt x="282" y="464"/>
                  <a:pt x="285" y="467"/>
                </a:cubicBezTo>
                <a:cubicBezTo>
                  <a:pt x="282" y="471"/>
                  <a:pt x="280" y="475"/>
                  <a:pt x="276" y="478"/>
                </a:cubicBezTo>
                <a:close/>
                <a:moveTo>
                  <a:pt x="337" y="469"/>
                </a:moveTo>
                <a:cubicBezTo>
                  <a:pt x="333" y="471"/>
                  <a:pt x="328" y="471"/>
                  <a:pt x="322" y="472"/>
                </a:cubicBezTo>
                <a:cubicBezTo>
                  <a:pt x="318" y="472"/>
                  <a:pt x="313" y="472"/>
                  <a:pt x="309" y="472"/>
                </a:cubicBezTo>
                <a:cubicBezTo>
                  <a:pt x="305" y="471"/>
                  <a:pt x="301" y="469"/>
                  <a:pt x="297" y="467"/>
                </a:cubicBezTo>
                <a:cubicBezTo>
                  <a:pt x="299" y="464"/>
                  <a:pt x="300" y="462"/>
                  <a:pt x="301" y="460"/>
                </a:cubicBezTo>
                <a:cubicBezTo>
                  <a:pt x="304" y="456"/>
                  <a:pt x="309" y="453"/>
                  <a:pt x="312" y="449"/>
                </a:cubicBezTo>
                <a:cubicBezTo>
                  <a:pt x="315" y="445"/>
                  <a:pt x="318" y="442"/>
                  <a:pt x="321" y="438"/>
                </a:cubicBezTo>
                <a:cubicBezTo>
                  <a:pt x="325" y="435"/>
                  <a:pt x="329" y="432"/>
                  <a:pt x="333" y="429"/>
                </a:cubicBezTo>
                <a:cubicBezTo>
                  <a:pt x="337" y="427"/>
                  <a:pt x="341" y="424"/>
                  <a:pt x="345" y="421"/>
                </a:cubicBezTo>
                <a:cubicBezTo>
                  <a:pt x="349" y="419"/>
                  <a:pt x="353" y="417"/>
                  <a:pt x="358" y="416"/>
                </a:cubicBezTo>
                <a:cubicBezTo>
                  <a:pt x="358" y="417"/>
                  <a:pt x="357" y="417"/>
                  <a:pt x="357" y="419"/>
                </a:cubicBezTo>
                <a:cubicBezTo>
                  <a:pt x="358" y="419"/>
                  <a:pt x="358" y="420"/>
                  <a:pt x="358" y="420"/>
                </a:cubicBezTo>
                <a:cubicBezTo>
                  <a:pt x="358" y="421"/>
                  <a:pt x="360" y="421"/>
                  <a:pt x="360" y="421"/>
                </a:cubicBezTo>
                <a:cubicBezTo>
                  <a:pt x="360" y="421"/>
                  <a:pt x="359" y="422"/>
                  <a:pt x="359" y="422"/>
                </a:cubicBezTo>
                <a:cubicBezTo>
                  <a:pt x="360" y="423"/>
                  <a:pt x="360" y="424"/>
                  <a:pt x="360" y="426"/>
                </a:cubicBezTo>
                <a:cubicBezTo>
                  <a:pt x="360" y="428"/>
                  <a:pt x="360" y="430"/>
                  <a:pt x="360" y="433"/>
                </a:cubicBezTo>
                <a:cubicBezTo>
                  <a:pt x="359" y="438"/>
                  <a:pt x="357" y="442"/>
                  <a:pt x="356" y="447"/>
                </a:cubicBezTo>
                <a:cubicBezTo>
                  <a:pt x="354" y="452"/>
                  <a:pt x="351" y="456"/>
                  <a:pt x="348" y="460"/>
                </a:cubicBezTo>
                <a:cubicBezTo>
                  <a:pt x="345" y="463"/>
                  <a:pt x="342" y="467"/>
                  <a:pt x="337" y="469"/>
                </a:cubicBezTo>
                <a:close/>
              </a:path>
            </a:pathLst>
          </a:cu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22"/>
          <p:cNvSpPr>
            <a:spLocks noEditPoints="1"/>
          </p:cNvSpPr>
          <p:nvPr/>
        </p:nvSpPr>
        <p:spPr bwMode="auto">
          <a:xfrm flipV="1">
            <a:off x="245072" y="223499"/>
            <a:ext cx="777875" cy="779463"/>
          </a:xfrm>
          <a:custGeom>
            <a:avLst/>
            <a:gdLst>
              <a:gd name="T0" fmla="*/ 513 w 536"/>
              <a:gd name="T1" fmla="*/ 446 h 537"/>
              <a:gd name="T2" fmla="*/ 496 w 536"/>
              <a:gd name="T3" fmla="*/ 468 h 537"/>
              <a:gd name="T4" fmla="*/ 372 w 536"/>
              <a:gd name="T5" fmla="*/ 434 h 537"/>
              <a:gd name="T6" fmla="*/ 429 w 536"/>
              <a:gd name="T7" fmla="*/ 406 h 537"/>
              <a:gd name="T8" fmla="*/ 446 w 536"/>
              <a:gd name="T9" fmla="*/ 398 h 537"/>
              <a:gd name="T10" fmla="*/ 310 w 536"/>
              <a:gd name="T11" fmla="*/ 386 h 537"/>
              <a:gd name="T12" fmla="*/ 355 w 536"/>
              <a:gd name="T13" fmla="*/ 407 h 537"/>
              <a:gd name="T14" fmla="*/ 274 w 536"/>
              <a:gd name="T15" fmla="*/ 416 h 537"/>
              <a:gd name="T16" fmla="*/ 225 w 536"/>
              <a:gd name="T17" fmla="*/ 330 h 537"/>
              <a:gd name="T18" fmla="*/ 128 w 536"/>
              <a:gd name="T19" fmla="*/ 263 h 537"/>
              <a:gd name="T20" fmla="*/ 114 w 536"/>
              <a:gd name="T21" fmla="*/ 208 h 537"/>
              <a:gd name="T22" fmla="*/ 139 w 536"/>
              <a:gd name="T23" fmla="*/ 243 h 537"/>
              <a:gd name="T24" fmla="*/ 141 w 536"/>
              <a:gd name="T25" fmla="*/ 121 h 537"/>
              <a:gd name="T26" fmla="*/ 120 w 536"/>
              <a:gd name="T27" fmla="*/ 80 h 537"/>
              <a:gd name="T28" fmla="*/ 116 w 536"/>
              <a:gd name="T29" fmla="*/ 165 h 537"/>
              <a:gd name="T30" fmla="*/ 87 w 536"/>
              <a:gd name="T31" fmla="*/ 63 h 537"/>
              <a:gd name="T32" fmla="*/ 91 w 536"/>
              <a:gd name="T33" fmla="*/ 11 h 537"/>
              <a:gd name="T34" fmla="*/ 88 w 536"/>
              <a:gd name="T35" fmla="*/ 3 h 537"/>
              <a:gd name="T36" fmla="*/ 61 w 536"/>
              <a:gd name="T37" fmla="*/ 44 h 537"/>
              <a:gd name="T38" fmla="*/ 78 w 536"/>
              <a:gd name="T39" fmla="*/ 172 h 537"/>
              <a:gd name="T40" fmla="*/ 45 w 536"/>
              <a:gd name="T41" fmla="*/ 260 h 537"/>
              <a:gd name="T42" fmla="*/ 21 w 536"/>
              <a:gd name="T43" fmla="*/ 159 h 537"/>
              <a:gd name="T44" fmla="*/ 47 w 536"/>
              <a:gd name="T45" fmla="*/ 117 h 537"/>
              <a:gd name="T46" fmla="*/ 18 w 536"/>
              <a:gd name="T47" fmla="*/ 240 h 537"/>
              <a:gd name="T48" fmla="*/ 17 w 536"/>
              <a:gd name="T49" fmla="*/ 374 h 537"/>
              <a:gd name="T50" fmla="*/ 70 w 536"/>
              <a:gd name="T51" fmla="*/ 449 h 537"/>
              <a:gd name="T52" fmla="*/ 22 w 536"/>
              <a:gd name="T53" fmla="*/ 500 h 537"/>
              <a:gd name="T54" fmla="*/ 0 w 536"/>
              <a:gd name="T55" fmla="*/ 533 h 537"/>
              <a:gd name="T56" fmla="*/ 6 w 536"/>
              <a:gd name="T57" fmla="*/ 535 h 537"/>
              <a:gd name="T58" fmla="*/ 87 w 536"/>
              <a:gd name="T59" fmla="*/ 483 h 537"/>
              <a:gd name="T60" fmla="*/ 126 w 536"/>
              <a:gd name="T61" fmla="*/ 481 h 537"/>
              <a:gd name="T62" fmla="*/ 250 w 536"/>
              <a:gd name="T63" fmla="*/ 517 h 537"/>
              <a:gd name="T64" fmla="*/ 369 w 536"/>
              <a:gd name="T65" fmla="*/ 526 h 537"/>
              <a:gd name="T66" fmla="*/ 415 w 536"/>
              <a:gd name="T67" fmla="*/ 473 h 537"/>
              <a:gd name="T68" fmla="*/ 308 w 536"/>
              <a:gd name="T69" fmla="*/ 518 h 537"/>
              <a:gd name="T70" fmla="*/ 356 w 536"/>
              <a:gd name="T71" fmla="*/ 466 h 537"/>
              <a:gd name="T72" fmla="*/ 428 w 536"/>
              <a:gd name="T73" fmla="*/ 441 h 537"/>
              <a:gd name="T74" fmla="*/ 521 w 536"/>
              <a:gd name="T75" fmla="*/ 479 h 537"/>
              <a:gd name="T76" fmla="*/ 260 w 536"/>
              <a:gd name="T77" fmla="*/ 389 h 537"/>
              <a:gd name="T78" fmla="*/ 194 w 536"/>
              <a:gd name="T79" fmla="*/ 468 h 537"/>
              <a:gd name="T80" fmla="*/ 198 w 536"/>
              <a:gd name="T81" fmla="*/ 406 h 537"/>
              <a:gd name="T82" fmla="*/ 176 w 536"/>
              <a:gd name="T83" fmla="*/ 290 h 537"/>
              <a:gd name="T84" fmla="*/ 120 w 536"/>
              <a:gd name="T85" fmla="*/ 345 h 537"/>
              <a:gd name="T86" fmla="*/ 68 w 536"/>
              <a:gd name="T87" fmla="*/ 331 h 537"/>
              <a:gd name="T88" fmla="*/ 67 w 536"/>
              <a:gd name="T89" fmla="*/ 199 h 537"/>
              <a:gd name="T90" fmla="*/ 106 w 536"/>
              <a:gd name="T91" fmla="*/ 203 h 537"/>
              <a:gd name="T92" fmla="*/ 31 w 536"/>
              <a:gd name="T93" fmla="*/ 372 h 537"/>
              <a:gd name="T94" fmla="*/ 79 w 536"/>
              <a:gd name="T95" fmla="*/ 259 h 537"/>
              <a:gd name="T96" fmla="*/ 64 w 536"/>
              <a:gd name="T97" fmla="*/ 356 h 537"/>
              <a:gd name="T98" fmla="*/ 83 w 536"/>
              <a:gd name="T99" fmla="*/ 479 h 537"/>
              <a:gd name="T100" fmla="*/ 70 w 536"/>
              <a:gd name="T101" fmla="*/ 455 h 537"/>
              <a:gd name="T102" fmla="*/ 117 w 536"/>
              <a:gd name="T103" fmla="*/ 416 h 537"/>
              <a:gd name="T104" fmla="*/ 136 w 536"/>
              <a:gd name="T105" fmla="*/ 386 h 537"/>
              <a:gd name="T106" fmla="*/ 108 w 536"/>
              <a:gd name="T107" fmla="*/ 381 h 537"/>
              <a:gd name="T108" fmla="*/ 188 w 536"/>
              <a:gd name="T109" fmla="*/ 332 h 537"/>
              <a:gd name="T110" fmla="*/ 160 w 536"/>
              <a:gd name="T111" fmla="*/ 433 h 537"/>
              <a:gd name="T112" fmla="*/ 159 w 536"/>
              <a:gd name="T113" fmla="*/ 382 h 537"/>
              <a:gd name="T114" fmla="*/ 124 w 536"/>
              <a:gd name="T115" fmla="*/ 417 h 537"/>
              <a:gd name="T116" fmla="*/ 217 w 536"/>
              <a:gd name="T117" fmla="*/ 514 h 537"/>
              <a:gd name="T118" fmla="*/ 141 w 536"/>
              <a:gd name="T119" fmla="*/ 449 h 537"/>
              <a:gd name="T120" fmla="*/ 250 w 536"/>
              <a:gd name="T121" fmla="*/ 456 h 537"/>
              <a:gd name="T122" fmla="*/ 309 w 536"/>
              <a:gd name="T123" fmla="*/ 472 h 537"/>
              <a:gd name="T124" fmla="*/ 359 w 536"/>
              <a:gd name="T125" fmla="*/ 422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36" h="537">
                <a:moveTo>
                  <a:pt x="535" y="456"/>
                </a:moveTo>
                <a:cubicBezTo>
                  <a:pt x="535" y="454"/>
                  <a:pt x="535" y="450"/>
                  <a:pt x="533" y="448"/>
                </a:cubicBezTo>
                <a:cubicBezTo>
                  <a:pt x="532" y="446"/>
                  <a:pt x="529" y="444"/>
                  <a:pt x="527" y="443"/>
                </a:cubicBezTo>
                <a:cubicBezTo>
                  <a:pt x="525" y="441"/>
                  <a:pt x="522" y="440"/>
                  <a:pt x="519" y="440"/>
                </a:cubicBezTo>
                <a:cubicBezTo>
                  <a:pt x="516" y="440"/>
                  <a:pt x="514" y="441"/>
                  <a:pt x="511" y="442"/>
                </a:cubicBezTo>
                <a:cubicBezTo>
                  <a:pt x="508" y="442"/>
                  <a:pt x="505" y="442"/>
                  <a:pt x="503" y="443"/>
                </a:cubicBezTo>
                <a:cubicBezTo>
                  <a:pt x="502" y="443"/>
                  <a:pt x="503" y="444"/>
                  <a:pt x="503" y="444"/>
                </a:cubicBezTo>
                <a:cubicBezTo>
                  <a:pt x="500" y="444"/>
                  <a:pt x="499" y="447"/>
                  <a:pt x="499" y="449"/>
                </a:cubicBezTo>
                <a:cubicBezTo>
                  <a:pt x="500" y="451"/>
                  <a:pt x="503" y="452"/>
                  <a:pt x="505" y="452"/>
                </a:cubicBezTo>
                <a:cubicBezTo>
                  <a:pt x="506" y="452"/>
                  <a:pt x="507" y="451"/>
                  <a:pt x="508" y="450"/>
                </a:cubicBezTo>
                <a:cubicBezTo>
                  <a:pt x="509" y="448"/>
                  <a:pt x="511" y="447"/>
                  <a:pt x="513" y="446"/>
                </a:cubicBezTo>
                <a:cubicBezTo>
                  <a:pt x="515" y="445"/>
                  <a:pt x="517" y="444"/>
                  <a:pt x="519" y="444"/>
                </a:cubicBezTo>
                <a:cubicBezTo>
                  <a:pt x="521" y="444"/>
                  <a:pt x="524" y="443"/>
                  <a:pt x="526" y="444"/>
                </a:cubicBezTo>
                <a:cubicBezTo>
                  <a:pt x="528" y="445"/>
                  <a:pt x="530" y="448"/>
                  <a:pt x="531" y="450"/>
                </a:cubicBezTo>
                <a:cubicBezTo>
                  <a:pt x="533" y="454"/>
                  <a:pt x="533" y="459"/>
                  <a:pt x="532" y="463"/>
                </a:cubicBezTo>
                <a:cubicBezTo>
                  <a:pt x="530" y="468"/>
                  <a:pt x="527" y="471"/>
                  <a:pt x="523" y="473"/>
                </a:cubicBezTo>
                <a:cubicBezTo>
                  <a:pt x="522" y="473"/>
                  <a:pt x="520" y="472"/>
                  <a:pt x="519" y="473"/>
                </a:cubicBezTo>
                <a:cubicBezTo>
                  <a:pt x="519" y="473"/>
                  <a:pt x="518" y="473"/>
                  <a:pt x="518" y="473"/>
                </a:cubicBezTo>
                <a:cubicBezTo>
                  <a:pt x="517" y="473"/>
                  <a:pt x="517" y="473"/>
                  <a:pt x="517" y="473"/>
                </a:cubicBezTo>
                <a:cubicBezTo>
                  <a:pt x="516" y="473"/>
                  <a:pt x="516" y="474"/>
                  <a:pt x="516" y="474"/>
                </a:cubicBezTo>
                <a:cubicBezTo>
                  <a:pt x="514" y="474"/>
                  <a:pt x="511" y="473"/>
                  <a:pt x="509" y="473"/>
                </a:cubicBezTo>
                <a:cubicBezTo>
                  <a:pt x="505" y="472"/>
                  <a:pt x="500" y="471"/>
                  <a:pt x="496" y="468"/>
                </a:cubicBezTo>
                <a:cubicBezTo>
                  <a:pt x="492" y="466"/>
                  <a:pt x="488" y="462"/>
                  <a:pt x="484" y="459"/>
                </a:cubicBezTo>
                <a:cubicBezTo>
                  <a:pt x="480" y="456"/>
                  <a:pt x="476" y="453"/>
                  <a:pt x="472" y="450"/>
                </a:cubicBezTo>
                <a:cubicBezTo>
                  <a:pt x="468" y="447"/>
                  <a:pt x="464" y="444"/>
                  <a:pt x="459" y="441"/>
                </a:cubicBezTo>
                <a:cubicBezTo>
                  <a:pt x="454" y="439"/>
                  <a:pt x="450" y="435"/>
                  <a:pt x="445" y="433"/>
                </a:cubicBezTo>
                <a:cubicBezTo>
                  <a:pt x="440" y="432"/>
                  <a:pt x="435" y="430"/>
                  <a:pt x="429" y="429"/>
                </a:cubicBezTo>
                <a:cubicBezTo>
                  <a:pt x="424" y="429"/>
                  <a:pt x="418" y="430"/>
                  <a:pt x="413" y="430"/>
                </a:cubicBezTo>
                <a:cubicBezTo>
                  <a:pt x="410" y="430"/>
                  <a:pt x="406" y="430"/>
                  <a:pt x="402" y="431"/>
                </a:cubicBezTo>
                <a:cubicBezTo>
                  <a:pt x="399" y="431"/>
                  <a:pt x="395" y="431"/>
                  <a:pt x="392" y="432"/>
                </a:cubicBezTo>
                <a:cubicBezTo>
                  <a:pt x="388" y="433"/>
                  <a:pt x="385" y="434"/>
                  <a:pt x="381" y="435"/>
                </a:cubicBezTo>
                <a:cubicBezTo>
                  <a:pt x="377" y="437"/>
                  <a:pt x="374" y="439"/>
                  <a:pt x="370" y="441"/>
                </a:cubicBezTo>
                <a:cubicBezTo>
                  <a:pt x="371" y="439"/>
                  <a:pt x="372" y="437"/>
                  <a:pt x="372" y="434"/>
                </a:cubicBezTo>
                <a:cubicBezTo>
                  <a:pt x="372" y="431"/>
                  <a:pt x="371" y="428"/>
                  <a:pt x="371" y="425"/>
                </a:cubicBezTo>
                <a:cubicBezTo>
                  <a:pt x="370" y="423"/>
                  <a:pt x="371" y="422"/>
                  <a:pt x="371" y="420"/>
                </a:cubicBezTo>
                <a:cubicBezTo>
                  <a:pt x="371" y="419"/>
                  <a:pt x="370" y="420"/>
                  <a:pt x="370" y="419"/>
                </a:cubicBezTo>
                <a:cubicBezTo>
                  <a:pt x="370" y="419"/>
                  <a:pt x="370" y="418"/>
                  <a:pt x="370" y="418"/>
                </a:cubicBezTo>
                <a:cubicBezTo>
                  <a:pt x="370" y="417"/>
                  <a:pt x="369" y="416"/>
                  <a:pt x="369" y="416"/>
                </a:cubicBezTo>
                <a:cubicBezTo>
                  <a:pt x="368" y="414"/>
                  <a:pt x="368" y="413"/>
                  <a:pt x="368" y="411"/>
                </a:cubicBezTo>
                <a:cubicBezTo>
                  <a:pt x="369" y="411"/>
                  <a:pt x="370" y="411"/>
                  <a:pt x="372" y="410"/>
                </a:cubicBezTo>
                <a:cubicBezTo>
                  <a:pt x="376" y="409"/>
                  <a:pt x="381" y="407"/>
                  <a:pt x="386" y="407"/>
                </a:cubicBezTo>
                <a:cubicBezTo>
                  <a:pt x="390" y="406"/>
                  <a:pt x="395" y="405"/>
                  <a:pt x="400" y="405"/>
                </a:cubicBezTo>
                <a:cubicBezTo>
                  <a:pt x="405" y="404"/>
                  <a:pt x="409" y="404"/>
                  <a:pt x="414" y="405"/>
                </a:cubicBezTo>
                <a:cubicBezTo>
                  <a:pt x="419" y="405"/>
                  <a:pt x="424" y="405"/>
                  <a:pt x="429" y="406"/>
                </a:cubicBezTo>
                <a:cubicBezTo>
                  <a:pt x="433" y="407"/>
                  <a:pt x="438" y="408"/>
                  <a:pt x="442" y="410"/>
                </a:cubicBezTo>
                <a:cubicBezTo>
                  <a:pt x="447" y="411"/>
                  <a:pt x="451" y="415"/>
                  <a:pt x="455" y="417"/>
                </a:cubicBezTo>
                <a:cubicBezTo>
                  <a:pt x="459" y="419"/>
                  <a:pt x="463" y="421"/>
                  <a:pt x="467" y="424"/>
                </a:cubicBezTo>
                <a:cubicBezTo>
                  <a:pt x="471" y="427"/>
                  <a:pt x="474" y="430"/>
                  <a:pt x="478" y="433"/>
                </a:cubicBezTo>
                <a:cubicBezTo>
                  <a:pt x="481" y="436"/>
                  <a:pt x="486" y="435"/>
                  <a:pt x="489" y="432"/>
                </a:cubicBezTo>
                <a:cubicBezTo>
                  <a:pt x="492" y="429"/>
                  <a:pt x="492" y="424"/>
                  <a:pt x="489" y="421"/>
                </a:cubicBezTo>
                <a:cubicBezTo>
                  <a:pt x="489" y="421"/>
                  <a:pt x="489" y="420"/>
                  <a:pt x="489" y="420"/>
                </a:cubicBezTo>
                <a:cubicBezTo>
                  <a:pt x="489" y="420"/>
                  <a:pt x="488" y="420"/>
                  <a:pt x="488" y="420"/>
                </a:cubicBezTo>
                <a:cubicBezTo>
                  <a:pt x="484" y="417"/>
                  <a:pt x="480" y="414"/>
                  <a:pt x="475" y="412"/>
                </a:cubicBezTo>
                <a:cubicBezTo>
                  <a:pt x="470" y="409"/>
                  <a:pt x="465" y="407"/>
                  <a:pt x="461" y="405"/>
                </a:cubicBezTo>
                <a:cubicBezTo>
                  <a:pt x="456" y="403"/>
                  <a:pt x="451" y="400"/>
                  <a:pt x="446" y="398"/>
                </a:cubicBezTo>
                <a:cubicBezTo>
                  <a:pt x="441" y="397"/>
                  <a:pt x="436" y="397"/>
                  <a:pt x="430" y="397"/>
                </a:cubicBezTo>
                <a:cubicBezTo>
                  <a:pt x="425" y="396"/>
                  <a:pt x="420" y="395"/>
                  <a:pt x="415" y="395"/>
                </a:cubicBezTo>
                <a:cubicBezTo>
                  <a:pt x="410" y="395"/>
                  <a:pt x="404" y="393"/>
                  <a:pt x="399" y="394"/>
                </a:cubicBezTo>
                <a:cubicBezTo>
                  <a:pt x="394" y="394"/>
                  <a:pt x="389" y="397"/>
                  <a:pt x="384" y="398"/>
                </a:cubicBezTo>
                <a:cubicBezTo>
                  <a:pt x="379" y="399"/>
                  <a:pt x="374" y="399"/>
                  <a:pt x="369" y="401"/>
                </a:cubicBezTo>
                <a:cubicBezTo>
                  <a:pt x="367" y="401"/>
                  <a:pt x="365" y="402"/>
                  <a:pt x="363" y="403"/>
                </a:cubicBezTo>
                <a:cubicBezTo>
                  <a:pt x="362" y="402"/>
                  <a:pt x="361" y="401"/>
                  <a:pt x="360" y="400"/>
                </a:cubicBezTo>
                <a:cubicBezTo>
                  <a:pt x="358" y="396"/>
                  <a:pt x="355" y="393"/>
                  <a:pt x="352" y="391"/>
                </a:cubicBezTo>
                <a:cubicBezTo>
                  <a:pt x="348" y="389"/>
                  <a:pt x="344" y="388"/>
                  <a:pt x="340" y="387"/>
                </a:cubicBezTo>
                <a:cubicBezTo>
                  <a:pt x="337" y="385"/>
                  <a:pt x="333" y="383"/>
                  <a:pt x="329" y="383"/>
                </a:cubicBezTo>
                <a:cubicBezTo>
                  <a:pt x="323" y="383"/>
                  <a:pt x="316" y="383"/>
                  <a:pt x="310" y="386"/>
                </a:cubicBezTo>
                <a:cubicBezTo>
                  <a:pt x="307" y="387"/>
                  <a:pt x="304" y="389"/>
                  <a:pt x="301" y="391"/>
                </a:cubicBezTo>
                <a:cubicBezTo>
                  <a:pt x="299" y="393"/>
                  <a:pt x="297" y="396"/>
                  <a:pt x="294" y="398"/>
                </a:cubicBezTo>
                <a:cubicBezTo>
                  <a:pt x="294" y="399"/>
                  <a:pt x="294" y="399"/>
                  <a:pt x="293" y="399"/>
                </a:cubicBezTo>
                <a:cubicBezTo>
                  <a:pt x="290" y="402"/>
                  <a:pt x="289" y="407"/>
                  <a:pt x="292" y="411"/>
                </a:cubicBezTo>
                <a:cubicBezTo>
                  <a:pt x="296" y="415"/>
                  <a:pt x="301" y="415"/>
                  <a:pt x="305" y="412"/>
                </a:cubicBezTo>
                <a:cubicBezTo>
                  <a:pt x="306" y="411"/>
                  <a:pt x="307" y="409"/>
                  <a:pt x="308" y="407"/>
                </a:cubicBezTo>
                <a:cubicBezTo>
                  <a:pt x="309" y="403"/>
                  <a:pt x="312" y="399"/>
                  <a:pt x="316" y="396"/>
                </a:cubicBezTo>
                <a:cubicBezTo>
                  <a:pt x="319" y="393"/>
                  <a:pt x="324" y="392"/>
                  <a:pt x="329" y="391"/>
                </a:cubicBezTo>
                <a:cubicBezTo>
                  <a:pt x="334" y="391"/>
                  <a:pt x="339" y="392"/>
                  <a:pt x="343" y="394"/>
                </a:cubicBezTo>
                <a:cubicBezTo>
                  <a:pt x="347" y="397"/>
                  <a:pt x="351" y="400"/>
                  <a:pt x="354" y="404"/>
                </a:cubicBezTo>
                <a:cubicBezTo>
                  <a:pt x="354" y="405"/>
                  <a:pt x="354" y="406"/>
                  <a:pt x="355" y="407"/>
                </a:cubicBezTo>
                <a:cubicBezTo>
                  <a:pt x="350" y="409"/>
                  <a:pt x="345" y="412"/>
                  <a:pt x="341" y="414"/>
                </a:cubicBezTo>
                <a:cubicBezTo>
                  <a:pt x="337" y="417"/>
                  <a:pt x="332" y="419"/>
                  <a:pt x="328" y="422"/>
                </a:cubicBezTo>
                <a:cubicBezTo>
                  <a:pt x="324" y="425"/>
                  <a:pt x="320" y="429"/>
                  <a:pt x="316" y="432"/>
                </a:cubicBezTo>
                <a:cubicBezTo>
                  <a:pt x="312" y="436"/>
                  <a:pt x="309" y="440"/>
                  <a:pt x="306" y="444"/>
                </a:cubicBezTo>
                <a:cubicBezTo>
                  <a:pt x="302" y="448"/>
                  <a:pt x="298" y="451"/>
                  <a:pt x="295" y="455"/>
                </a:cubicBezTo>
                <a:cubicBezTo>
                  <a:pt x="293" y="457"/>
                  <a:pt x="292" y="459"/>
                  <a:pt x="290" y="462"/>
                </a:cubicBezTo>
                <a:cubicBezTo>
                  <a:pt x="287" y="459"/>
                  <a:pt x="285" y="456"/>
                  <a:pt x="284" y="453"/>
                </a:cubicBezTo>
                <a:cubicBezTo>
                  <a:pt x="281" y="449"/>
                  <a:pt x="278" y="445"/>
                  <a:pt x="276" y="440"/>
                </a:cubicBezTo>
                <a:cubicBezTo>
                  <a:pt x="276" y="437"/>
                  <a:pt x="276" y="434"/>
                  <a:pt x="276" y="432"/>
                </a:cubicBezTo>
                <a:cubicBezTo>
                  <a:pt x="275" y="429"/>
                  <a:pt x="274" y="427"/>
                  <a:pt x="274" y="424"/>
                </a:cubicBezTo>
                <a:cubicBezTo>
                  <a:pt x="274" y="421"/>
                  <a:pt x="274" y="419"/>
                  <a:pt x="274" y="416"/>
                </a:cubicBezTo>
                <a:cubicBezTo>
                  <a:pt x="274" y="415"/>
                  <a:pt x="274" y="413"/>
                  <a:pt x="274" y="412"/>
                </a:cubicBezTo>
                <a:cubicBezTo>
                  <a:pt x="274" y="411"/>
                  <a:pt x="274" y="409"/>
                  <a:pt x="275" y="408"/>
                </a:cubicBezTo>
                <a:cubicBezTo>
                  <a:pt x="275" y="408"/>
                  <a:pt x="273" y="408"/>
                  <a:pt x="273" y="407"/>
                </a:cubicBezTo>
                <a:cubicBezTo>
                  <a:pt x="274" y="404"/>
                  <a:pt x="273" y="400"/>
                  <a:pt x="273" y="397"/>
                </a:cubicBezTo>
                <a:cubicBezTo>
                  <a:pt x="273" y="393"/>
                  <a:pt x="274" y="390"/>
                  <a:pt x="274" y="386"/>
                </a:cubicBezTo>
                <a:cubicBezTo>
                  <a:pt x="273" y="382"/>
                  <a:pt x="270" y="378"/>
                  <a:pt x="269" y="374"/>
                </a:cubicBezTo>
                <a:cubicBezTo>
                  <a:pt x="267" y="370"/>
                  <a:pt x="266" y="366"/>
                  <a:pt x="264" y="362"/>
                </a:cubicBezTo>
                <a:cubicBezTo>
                  <a:pt x="262" y="358"/>
                  <a:pt x="259" y="355"/>
                  <a:pt x="256" y="352"/>
                </a:cubicBezTo>
                <a:cubicBezTo>
                  <a:pt x="253" y="349"/>
                  <a:pt x="250" y="346"/>
                  <a:pt x="246" y="344"/>
                </a:cubicBezTo>
                <a:cubicBezTo>
                  <a:pt x="243" y="341"/>
                  <a:pt x="240" y="338"/>
                  <a:pt x="236" y="336"/>
                </a:cubicBezTo>
                <a:cubicBezTo>
                  <a:pt x="232" y="334"/>
                  <a:pt x="229" y="332"/>
                  <a:pt x="225" y="330"/>
                </a:cubicBezTo>
                <a:cubicBezTo>
                  <a:pt x="220" y="329"/>
                  <a:pt x="216" y="326"/>
                  <a:pt x="211" y="325"/>
                </a:cubicBezTo>
                <a:cubicBezTo>
                  <a:pt x="210" y="320"/>
                  <a:pt x="208" y="316"/>
                  <a:pt x="206" y="311"/>
                </a:cubicBezTo>
                <a:cubicBezTo>
                  <a:pt x="205" y="307"/>
                  <a:pt x="203" y="303"/>
                  <a:pt x="201" y="299"/>
                </a:cubicBezTo>
                <a:cubicBezTo>
                  <a:pt x="199" y="296"/>
                  <a:pt x="195" y="293"/>
                  <a:pt x="192" y="290"/>
                </a:cubicBezTo>
                <a:cubicBezTo>
                  <a:pt x="190" y="286"/>
                  <a:pt x="188" y="282"/>
                  <a:pt x="185" y="279"/>
                </a:cubicBezTo>
                <a:cubicBezTo>
                  <a:pt x="181" y="277"/>
                  <a:pt x="178" y="274"/>
                  <a:pt x="174" y="272"/>
                </a:cubicBezTo>
                <a:cubicBezTo>
                  <a:pt x="170" y="269"/>
                  <a:pt x="166" y="268"/>
                  <a:pt x="162" y="267"/>
                </a:cubicBezTo>
                <a:cubicBezTo>
                  <a:pt x="158" y="265"/>
                  <a:pt x="154" y="263"/>
                  <a:pt x="150" y="262"/>
                </a:cubicBezTo>
                <a:cubicBezTo>
                  <a:pt x="146" y="262"/>
                  <a:pt x="143" y="262"/>
                  <a:pt x="139" y="262"/>
                </a:cubicBezTo>
                <a:cubicBezTo>
                  <a:pt x="136" y="262"/>
                  <a:pt x="132" y="262"/>
                  <a:pt x="129" y="262"/>
                </a:cubicBezTo>
                <a:cubicBezTo>
                  <a:pt x="128" y="262"/>
                  <a:pt x="128" y="263"/>
                  <a:pt x="128" y="263"/>
                </a:cubicBezTo>
                <a:cubicBezTo>
                  <a:pt x="127" y="263"/>
                  <a:pt x="125" y="262"/>
                  <a:pt x="124" y="262"/>
                </a:cubicBezTo>
                <a:cubicBezTo>
                  <a:pt x="123" y="262"/>
                  <a:pt x="121" y="262"/>
                  <a:pt x="120" y="262"/>
                </a:cubicBezTo>
                <a:cubicBezTo>
                  <a:pt x="117" y="262"/>
                  <a:pt x="115" y="263"/>
                  <a:pt x="112" y="263"/>
                </a:cubicBezTo>
                <a:cubicBezTo>
                  <a:pt x="109" y="262"/>
                  <a:pt x="107" y="261"/>
                  <a:pt x="104" y="260"/>
                </a:cubicBezTo>
                <a:cubicBezTo>
                  <a:pt x="102" y="260"/>
                  <a:pt x="99" y="259"/>
                  <a:pt x="97" y="258"/>
                </a:cubicBezTo>
                <a:cubicBezTo>
                  <a:pt x="92" y="257"/>
                  <a:pt x="87" y="255"/>
                  <a:pt x="82" y="252"/>
                </a:cubicBezTo>
                <a:cubicBezTo>
                  <a:pt x="79" y="251"/>
                  <a:pt x="76" y="249"/>
                  <a:pt x="74" y="246"/>
                </a:cubicBezTo>
                <a:cubicBezTo>
                  <a:pt x="76" y="244"/>
                  <a:pt x="79" y="242"/>
                  <a:pt x="81" y="241"/>
                </a:cubicBezTo>
                <a:cubicBezTo>
                  <a:pt x="85" y="237"/>
                  <a:pt x="89" y="234"/>
                  <a:pt x="92" y="231"/>
                </a:cubicBezTo>
                <a:cubicBezTo>
                  <a:pt x="96" y="227"/>
                  <a:pt x="100" y="223"/>
                  <a:pt x="103" y="220"/>
                </a:cubicBezTo>
                <a:cubicBezTo>
                  <a:pt x="107" y="216"/>
                  <a:pt x="111" y="213"/>
                  <a:pt x="114" y="208"/>
                </a:cubicBezTo>
                <a:cubicBezTo>
                  <a:pt x="117" y="204"/>
                  <a:pt x="120" y="200"/>
                  <a:pt x="122" y="195"/>
                </a:cubicBezTo>
                <a:cubicBezTo>
                  <a:pt x="125" y="191"/>
                  <a:pt x="127" y="186"/>
                  <a:pt x="129" y="181"/>
                </a:cubicBezTo>
                <a:cubicBezTo>
                  <a:pt x="130" y="182"/>
                  <a:pt x="130" y="183"/>
                  <a:pt x="131" y="183"/>
                </a:cubicBezTo>
                <a:cubicBezTo>
                  <a:pt x="135" y="185"/>
                  <a:pt x="139" y="189"/>
                  <a:pt x="141" y="193"/>
                </a:cubicBezTo>
                <a:cubicBezTo>
                  <a:pt x="144" y="197"/>
                  <a:pt x="145" y="202"/>
                  <a:pt x="145" y="207"/>
                </a:cubicBezTo>
                <a:cubicBezTo>
                  <a:pt x="145" y="212"/>
                  <a:pt x="143" y="217"/>
                  <a:pt x="140" y="220"/>
                </a:cubicBezTo>
                <a:cubicBezTo>
                  <a:pt x="137" y="224"/>
                  <a:pt x="133" y="228"/>
                  <a:pt x="129" y="229"/>
                </a:cubicBezTo>
                <a:cubicBezTo>
                  <a:pt x="127" y="229"/>
                  <a:pt x="125" y="229"/>
                  <a:pt x="123" y="230"/>
                </a:cubicBezTo>
                <a:cubicBezTo>
                  <a:pt x="120" y="234"/>
                  <a:pt x="121" y="240"/>
                  <a:pt x="125" y="244"/>
                </a:cubicBezTo>
                <a:cubicBezTo>
                  <a:pt x="129" y="247"/>
                  <a:pt x="135" y="247"/>
                  <a:pt x="138" y="243"/>
                </a:cubicBezTo>
                <a:cubicBezTo>
                  <a:pt x="138" y="243"/>
                  <a:pt x="139" y="243"/>
                  <a:pt x="139" y="243"/>
                </a:cubicBezTo>
                <a:cubicBezTo>
                  <a:pt x="141" y="240"/>
                  <a:pt x="143" y="237"/>
                  <a:pt x="145" y="234"/>
                </a:cubicBezTo>
                <a:cubicBezTo>
                  <a:pt x="146" y="232"/>
                  <a:pt x="148" y="229"/>
                  <a:pt x="149" y="226"/>
                </a:cubicBezTo>
                <a:cubicBezTo>
                  <a:pt x="152" y="220"/>
                  <a:pt x="153" y="213"/>
                  <a:pt x="153" y="207"/>
                </a:cubicBezTo>
                <a:cubicBezTo>
                  <a:pt x="153" y="203"/>
                  <a:pt x="151" y="199"/>
                  <a:pt x="150" y="195"/>
                </a:cubicBezTo>
                <a:cubicBezTo>
                  <a:pt x="148" y="192"/>
                  <a:pt x="147" y="188"/>
                  <a:pt x="145" y="184"/>
                </a:cubicBezTo>
                <a:cubicBezTo>
                  <a:pt x="142" y="181"/>
                  <a:pt x="140" y="178"/>
                  <a:pt x="136" y="175"/>
                </a:cubicBezTo>
                <a:cubicBezTo>
                  <a:pt x="135" y="175"/>
                  <a:pt x="133" y="174"/>
                  <a:pt x="132" y="173"/>
                </a:cubicBezTo>
                <a:cubicBezTo>
                  <a:pt x="133" y="171"/>
                  <a:pt x="134" y="169"/>
                  <a:pt x="135" y="167"/>
                </a:cubicBezTo>
                <a:cubicBezTo>
                  <a:pt x="136" y="162"/>
                  <a:pt x="137" y="157"/>
                  <a:pt x="138" y="152"/>
                </a:cubicBezTo>
                <a:cubicBezTo>
                  <a:pt x="139" y="147"/>
                  <a:pt x="141" y="142"/>
                  <a:pt x="142" y="137"/>
                </a:cubicBezTo>
                <a:cubicBezTo>
                  <a:pt x="142" y="132"/>
                  <a:pt x="141" y="126"/>
                  <a:pt x="141" y="121"/>
                </a:cubicBezTo>
                <a:cubicBezTo>
                  <a:pt x="141" y="116"/>
                  <a:pt x="141" y="111"/>
                  <a:pt x="141" y="105"/>
                </a:cubicBezTo>
                <a:cubicBezTo>
                  <a:pt x="140" y="100"/>
                  <a:pt x="139" y="95"/>
                  <a:pt x="137" y="90"/>
                </a:cubicBezTo>
                <a:cubicBezTo>
                  <a:pt x="136" y="85"/>
                  <a:pt x="134" y="80"/>
                  <a:pt x="132" y="75"/>
                </a:cubicBezTo>
                <a:cubicBezTo>
                  <a:pt x="130" y="70"/>
                  <a:pt x="128" y="65"/>
                  <a:pt x="125" y="61"/>
                </a:cubicBezTo>
                <a:cubicBezTo>
                  <a:pt x="122" y="56"/>
                  <a:pt x="118" y="52"/>
                  <a:pt x="115" y="48"/>
                </a:cubicBezTo>
                <a:cubicBezTo>
                  <a:pt x="115" y="48"/>
                  <a:pt x="115" y="48"/>
                  <a:pt x="115" y="48"/>
                </a:cubicBezTo>
                <a:cubicBezTo>
                  <a:pt x="115" y="48"/>
                  <a:pt x="115" y="47"/>
                  <a:pt x="115" y="47"/>
                </a:cubicBezTo>
                <a:cubicBezTo>
                  <a:pt x="112" y="44"/>
                  <a:pt x="107" y="44"/>
                  <a:pt x="103" y="46"/>
                </a:cubicBezTo>
                <a:cubicBezTo>
                  <a:pt x="100" y="49"/>
                  <a:pt x="100" y="55"/>
                  <a:pt x="103" y="58"/>
                </a:cubicBezTo>
                <a:cubicBezTo>
                  <a:pt x="106" y="62"/>
                  <a:pt x="109" y="65"/>
                  <a:pt x="112" y="69"/>
                </a:cubicBezTo>
                <a:cubicBezTo>
                  <a:pt x="115" y="73"/>
                  <a:pt x="118" y="76"/>
                  <a:pt x="120" y="80"/>
                </a:cubicBezTo>
                <a:cubicBezTo>
                  <a:pt x="123" y="85"/>
                  <a:pt x="123" y="89"/>
                  <a:pt x="125" y="94"/>
                </a:cubicBezTo>
                <a:cubicBezTo>
                  <a:pt x="126" y="98"/>
                  <a:pt x="128" y="103"/>
                  <a:pt x="129" y="107"/>
                </a:cubicBezTo>
                <a:cubicBezTo>
                  <a:pt x="130" y="112"/>
                  <a:pt x="130" y="117"/>
                  <a:pt x="130" y="122"/>
                </a:cubicBezTo>
                <a:cubicBezTo>
                  <a:pt x="130" y="127"/>
                  <a:pt x="131" y="131"/>
                  <a:pt x="131" y="136"/>
                </a:cubicBezTo>
                <a:cubicBezTo>
                  <a:pt x="131" y="141"/>
                  <a:pt x="130" y="146"/>
                  <a:pt x="129" y="150"/>
                </a:cubicBezTo>
                <a:cubicBezTo>
                  <a:pt x="128" y="155"/>
                  <a:pt x="129" y="160"/>
                  <a:pt x="127" y="165"/>
                </a:cubicBezTo>
                <a:cubicBezTo>
                  <a:pt x="127" y="166"/>
                  <a:pt x="125" y="167"/>
                  <a:pt x="125" y="168"/>
                </a:cubicBezTo>
                <a:cubicBezTo>
                  <a:pt x="123" y="168"/>
                  <a:pt x="122" y="166"/>
                  <a:pt x="121" y="166"/>
                </a:cubicBezTo>
                <a:cubicBezTo>
                  <a:pt x="120" y="165"/>
                  <a:pt x="119" y="166"/>
                  <a:pt x="118" y="166"/>
                </a:cubicBezTo>
                <a:cubicBezTo>
                  <a:pt x="118" y="166"/>
                  <a:pt x="117" y="166"/>
                  <a:pt x="117" y="166"/>
                </a:cubicBezTo>
                <a:cubicBezTo>
                  <a:pt x="116" y="166"/>
                  <a:pt x="117" y="165"/>
                  <a:pt x="116" y="165"/>
                </a:cubicBezTo>
                <a:cubicBezTo>
                  <a:pt x="115" y="164"/>
                  <a:pt x="113" y="164"/>
                  <a:pt x="111" y="164"/>
                </a:cubicBezTo>
                <a:cubicBezTo>
                  <a:pt x="108" y="164"/>
                  <a:pt x="105" y="164"/>
                  <a:pt x="102" y="164"/>
                </a:cubicBezTo>
                <a:cubicBezTo>
                  <a:pt x="99" y="164"/>
                  <a:pt x="97" y="165"/>
                  <a:pt x="94" y="166"/>
                </a:cubicBezTo>
                <a:cubicBezTo>
                  <a:pt x="96" y="162"/>
                  <a:pt x="99" y="158"/>
                  <a:pt x="100" y="154"/>
                </a:cubicBezTo>
                <a:cubicBezTo>
                  <a:pt x="102" y="151"/>
                  <a:pt x="103" y="148"/>
                  <a:pt x="104" y="144"/>
                </a:cubicBezTo>
                <a:cubicBezTo>
                  <a:pt x="105" y="141"/>
                  <a:pt x="105" y="137"/>
                  <a:pt x="105" y="133"/>
                </a:cubicBezTo>
                <a:cubicBezTo>
                  <a:pt x="106" y="130"/>
                  <a:pt x="106" y="126"/>
                  <a:pt x="106" y="123"/>
                </a:cubicBezTo>
                <a:cubicBezTo>
                  <a:pt x="106" y="117"/>
                  <a:pt x="106" y="112"/>
                  <a:pt x="105" y="107"/>
                </a:cubicBezTo>
                <a:cubicBezTo>
                  <a:pt x="105" y="102"/>
                  <a:pt x="103" y="96"/>
                  <a:pt x="102" y="91"/>
                </a:cubicBezTo>
                <a:cubicBezTo>
                  <a:pt x="100" y="86"/>
                  <a:pt x="99" y="81"/>
                  <a:pt x="96" y="76"/>
                </a:cubicBezTo>
                <a:cubicBezTo>
                  <a:pt x="93" y="72"/>
                  <a:pt x="90" y="67"/>
                  <a:pt x="87" y="63"/>
                </a:cubicBezTo>
                <a:cubicBezTo>
                  <a:pt x="84" y="59"/>
                  <a:pt x="80" y="55"/>
                  <a:pt x="77" y="51"/>
                </a:cubicBezTo>
                <a:cubicBezTo>
                  <a:pt x="74" y="47"/>
                  <a:pt x="70" y="44"/>
                  <a:pt x="68" y="40"/>
                </a:cubicBezTo>
                <a:cubicBezTo>
                  <a:pt x="65" y="36"/>
                  <a:pt x="64" y="31"/>
                  <a:pt x="64" y="27"/>
                </a:cubicBezTo>
                <a:cubicBezTo>
                  <a:pt x="63" y="25"/>
                  <a:pt x="62" y="22"/>
                  <a:pt x="62" y="20"/>
                </a:cubicBezTo>
                <a:cubicBezTo>
                  <a:pt x="62" y="20"/>
                  <a:pt x="63" y="20"/>
                  <a:pt x="63" y="19"/>
                </a:cubicBezTo>
                <a:cubicBezTo>
                  <a:pt x="63" y="19"/>
                  <a:pt x="63" y="19"/>
                  <a:pt x="63" y="18"/>
                </a:cubicBezTo>
                <a:cubicBezTo>
                  <a:pt x="63" y="18"/>
                  <a:pt x="64" y="17"/>
                  <a:pt x="64" y="17"/>
                </a:cubicBezTo>
                <a:cubicBezTo>
                  <a:pt x="64" y="16"/>
                  <a:pt x="63" y="15"/>
                  <a:pt x="64" y="13"/>
                </a:cubicBezTo>
                <a:cubicBezTo>
                  <a:pt x="65" y="9"/>
                  <a:pt x="68" y="5"/>
                  <a:pt x="72" y="4"/>
                </a:cubicBezTo>
                <a:cubicBezTo>
                  <a:pt x="76" y="2"/>
                  <a:pt x="82" y="3"/>
                  <a:pt x="86" y="5"/>
                </a:cubicBezTo>
                <a:cubicBezTo>
                  <a:pt x="88" y="6"/>
                  <a:pt x="89" y="9"/>
                  <a:pt x="91" y="11"/>
                </a:cubicBezTo>
                <a:cubicBezTo>
                  <a:pt x="92" y="13"/>
                  <a:pt x="94" y="15"/>
                  <a:pt x="94" y="17"/>
                </a:cubicBezTo>
                <a:cubicBezTo>
                  <a:pt x="94" y="19"/>
                  <a:pt x="92" y="22"/>
                  <a:pt x="91" y="24"/>
                </a:cubicBezTo>
                <a:cubicBezTo>
                  <a:pt x="90" y="26"/>
                  <a:pt x="88" y="27"/>
                  <a:pt x="86" y="28"/>
                </a:cubicBezTo>
                <a:cubicBezTo>
                  <a:pt x="85" y="29"/>
                  <a:pt x="85" y="30"/>
                  <a:pt x="84" y="31"/>
                </a:cubicBezTo>
                <a:cubicBezTo>
                  <a:pt x="84" y="33"/>
                  <a:pt x="85" y="36"/>
                  <a:pt x="87" y="37"/>
                </a:cubicBezTo>
                <a:cubicBezTo>
                  <a:pt x="89" y="37"/>
                  <a:pt x="93" y="36"/>
                  <a:pt x="93" y="34"/>
                </a:cubicBezTo>
                <a:cubicBezTo>
                  <a:pt x="93" y="34"/>
                  <a:pt x="92" y="33"/>
                  <a:pt x="92" y="33"/>
                </a:cubicBezTo>
                <a:cubicBezTo>
                  <a:pt x="93" y="30"/>
                  <a:pt x="93" y="28"/>
                  <a:pt x="94" y="25"/>
                </a:cubicBezTo>
                <a:cubicBezTo>
                  <a:pt x="95" y="22"/>
                  <a:pt x="96" y="20"/>
                  <a:pt x="96" y="17"/>
                </a:cubicBezTo>
                <a:cubicBezTo>
                  <a:pt x="95" y="14"/>
                  <a:pt x="94" y="12"/>
                  <a:pt x="93" y="9"/>
                </a:cubicBezTo>
                <a:cubicBezTo>
                  <a:pt x="91" y="7"/>
                  <a:pt x="90" y="4"/>
                  <a:pt x="88" y="3"/>
                </a:cubicBezTo>
                <a:cubicBezTo>
                  <a:pt x="85" y="1"/>
                  <a:pt x="82" y="1"/>
                  <a:pt x="80" y="1"/>
                </a:cubicBezTo>
                <a:cubicBezTo>
                  <a:pt x="77" y="0"/>
                  <a:pt x="74" y="0"/>
                  <a:pt x="72" y="1"/>
                </a:cubicBezTo>
                <a:cubicBezTo>
                  <a:pt x="69" y="2"/>
                  <a:pt x="66" y="3"/>
                  <a:pt x="64" y="5"/>
                </a:cubicBezTo>
                <a:cubicBezTo>
                  <a:pt x="62" y="7"/>
                  <a:pt x="60" y="9"/>
                  <a:pt x="59" y="11"/>
                </a:cubicBezTo>
                <a:cubicBezTo>
                  <a:pt x="58" y="13"/>
                  <a:pt x="57" y="14"/>
                  <a:pt x="57" y="15"/>
                </a:cubicBezTo>
                <a:cubicBezTo>
                  <a:pt x="57" y="16"/>
                  <a:pt x="57" y="17"/>
                  <a:pt x="57" y="18"/>
                </a:cubicBezTo>
                <a:cubicBezTo>
                  <a:pt x="57" y="18"/>
                  <a:pt x="57" y="18"/>
                  <a:pt x="57" y="18"/>
                </a:cubicBezTo>
                <a:cubicBezTo>
                  <a:pt x="57" y="18"/>
                  <a:pt x="56" y="18"/>
                  <a:pt x="56" y="18"/>
                </a:cubicBezTo>
                <a:cubicBezTo>
                  <a:pt x="56" y="19"/>
                  <a:pt x="57" y="19"/>
                  <a:pt x="57" y="20"/>
                </a:cubicBezTo>
                <a:cubicBezTo>
                  <a:pt x="57" y="22"/>
                  <a:pt x="56" y="25"/>
                  <a:pt x="56" y="28"/>
                </a:cubicBezTo>
                <a:cubicBezTo>
                  <a:pt x="57" y="33"/>
                  <a:pt x="59" y="39"/>
                  <a:pt x="61" y="44"/>
                </a:cubicBezTo>
                <a:cubicBezTo>
                  <a:pt x="64" y="48"/>
                  <a:pt x="66" y="53"/>
                  <a:pt x="69" y="57"/>
                </a:cubicBezTo>
                <a:cubicBezTo>
                  <a:pt x="72" y="61"/>
                  <a:pt x="77" y="64"/>
                  <a:pt x="80" y="68"/>
                </a:cubicBezTo>
                <a:cubicBezTo>
                  <a:pt x="83" y="72"/>
                  <a:pt x="84" y="77"/>
                  <a:pt x="86" y="81"/>
                </a:cubicBezTo>
                <a:cubicBezTo>
                  <a:pt x="89" y="86"/>
                  <a:pt x="90" y="90"/>
                  <a:pt x="92" y="95"/>
                </a:cubicBezTo>
                <a:cubicBezTo>
                  <a:pt x="93" y="99"/>
                  <a:pt x="96" y="103"/>
                  <a:pt x="96" y="108"/>
                </a:cubicBezTo>
                <a:cubicBezTo>
                  <a:pt x="97" y="113"/>
                  <a:pt x="96" y="118"/>
                  <a:pt x="95" y="122"/>
                </a:cubicBezTo>
                <a:cubicBezTo>
                  <a:pt x="95" y="127"/>
                  <a:pt x="95" y="132"/>
                  <a:pt x="94" y="136"/>
                </a:cubicBezTo>
                <a:cubicBezTo>
                  <a:pt x="93" y="141"/>
                  <a:pt x="91" y="146"/>
                  <a:pt x="89" y="150"/>
                </a:cubicBezTo>
                <a:cubicBezTo>
                  <a:pt x="88" y="154"/>
                  <a:pt x="85" y="158"/>
                  <a:pt x="83" y="162"/>
                </a:cubicBezTo>
                <a:cubicBezTo>
                  <a:pt x="82" y="164"/>
                  <a:pt x="81" y="167"/>
                  <a:pt x="80" y="169"/>
                </a:cubicBezTo>
                <a:cubicBezTo>
                  <a:pt x="79" y="170"/>
                  <a:pt x="79" y="171"/>
                  <a:pt x="78" y="172"/>
                </a:cubicBezTo>
                <a:cubicBezTo>
                  <a:pt x="78" y="172"/>
                  <a:pt x="77" y="173"/>
                  <a:pt x="77" y="173"/>
                </a:cubicBezTo>
                <a:cubicBezTo>
                  <a:pt x="77" y="174"/>
                  <a:pt x="76" y="174"/>
                  <a:pt x="76" y="174"/>
                </a:cubicBezTo>
                <a:cubicBezTo>
                  <a:pt x="76" y="175"/>
                  <a:pt x="75" y="173"/>
                  <a:pt x="75" y="174"/>
                </a:cubicBezTo>
                <a:cubicBezTo>
                  <a:pt x="74" y="174"/>
                  <a:pt x="75" y="176"/>
                  <a:pt x="75" y="176"/>
                </a:cubicBezTo>
                <a:cubicBezTo>
                  <a:pt x="73" y="178"/>
                  <a:pt x="70" y="178"/>
                  <a:pt x="69" y="179"/>
                </a:cubicBezTo>
                <a:cubicBezTo>
                  <a:pt x="64" y="184"/>
                  <a:pt x="62" y="190"/>
                  <a:pt x="60" y="196"/>
                </a:cubicBezTo>
                <a:cubicBezTo>
                  <a:pt x="57" y="201"/>
                  <a:pt x="57" y="207"/>
                  <a:pt x="57" y="213"/>
                </a:cubicBezTo>
                <a:cubicBezTo>
                  <a:pt x="57" y="219"/>
                  <a:pt x="55" y="225"/>
                  <a:pt x="57" y="231"/>
                </a:cubicBezTo>
                <a:cubicBezTo>
                  <a:pt x="58" y="235"/>
                  <a:pt x="62" y="240"/>
                  <a:pt x="65" y="244"/>
                </a:cubicBezTo>
                <a:cubicBezTo>
                  <a:pt x="61" y="247"/>
                  <a:pt x="56" y="250"/>
                  <a:pt x="52" y="253"/>
                </a:cubicBezTo>
                <a:cubicBezTo>
                  <a:pt x="50" y="255"/>
                  <a:pt x="47" y="258"/>
                  <a:pt x="45" y="260"/>
                </a:cubicBezTo>
                <a:cubicBezTo>
                  <a:pt x="42" y="262"/>
                  <a:pt x="39" y="265"/>
                  <a:pt x="36" y="268"/>
                </a:cubicBezTo>
                <a:cubicBezTo>
                  <a:pt x="35" y="265"/>
                  <a:pt x="33" y="261"/>
                  <a:pt x="31" y="259"/>
                </a:cubicBezTo>
                <a:cubicBezTo>
                  <a:pt x="30" y="256"/>
                  <a:pt x="29" y="253"/>
                  <a:pt x="27" y="250"/>
                </a:cubicBezTo>
                <a:cubicBezTo>
                  <a:pt x="26" y="246"/>
                  <a:pt x="24" y="242"/>
                  <a:pt x="22" y="239"/>
                </a:cubicBezTo>
                <a:cubicBezTo>
                  <a:pt x="21" y="235"/>
                  <a:pt x="20" y="231"/>
                  <a:pt x="19" y="227"/>
                </a:cubicBezTo>
                <a:cubicBezTo>
                  <a:pt x="17" y="224"/>
                  <a:pt x="17" y="220"/>
                  <a:pt x="16" y="216"/>
                </a:cubicBezTo>
                <a:cubicBezTo>
                  <a:pt x="15" y="212"/>
                  <a:pt x="14" y="208"/>
                  <a:pt x="13" y="204"/>
                </a:cubicBezTo>
                <a:cubicBezTo>
                  <a:pt x="13" y="200"/>
                  <a:pt x="13" y="196"/>
                  <a:pt x="13" y="193"/>
                </a:cubicBezTo>
                <a:cubicBezTo>
                  <a:pt x="13" y="189"/>
                  <a:pt x="13" y="185"/>
                  <a:pt x="14" y="181"/>
                </a:cubicBezTo>
                <a:cubicBezTo>
                  <a:pt x="14" y="177"/>
                  <a:pt x="15" y="173"/>
                  <a:pt x="16" y="169"/>
                </a:cubicBezTo>
                <a:cubicBezTo>
                  <a:pt x="17" y="166"/>
                  <a:pt x="19" y="162"/>
                  <a:pt x="21" y="159"/>
                </a:cubicBezTo>
                <a:cubicBezTo>
                  <a:pt x="23" y="155"/>
                  <a:pt x="26" y="153"/>
                  <a:pt x="28" y="150"/>
                </a:cubicBezTo>
                <a:cubicBezTo>
                  <a:pt x="30" y="146"/>
                  <a:pt x="32" y="143"/>
                  <a:pt x="35" y="141"/>
                </a:cubicBezTo>
                <a:cubicBezTo>
                  <a:pt x="38" y="138"/>
                  <a:pt x="40" y="135"/>
                  <a:pt x="43" y="132"/>
                </a:cubicBezTo>
                <a:cubicBezTo>
                  <a:pt x="46" y="130"/>
                  <a:pt x="48" y="127"/>
                  <a:pt x="52" y="125"/>
                </a:cubicBezTo>
                <a:cubicBezTo>
                  <a:pt x="55" y="123"/>
                  <a:pt x="59" y="121"/>
                  <a:pt x="62" y="119"/>
                </a:cubicBezTo>
                <a:cubicBezTo>
                  <a:pt x="65" y="117"/>
                  <a:pt x="69" y="116"/>
                  <a:pt x="73" y="115"/>
                </a:cubicBezTo>
                <a:cubicBezTo>
                  <a:pt x="73" y="115"/>
                  <a:pt x="73" y="115"/>
                  <a:pt x="73" y="115"/>
                </a:cubicBezTo>
                <a:cubicBezTo>
                  <a:pt x="76" y="113"/>
                  <a:pt x="77" y="110"/>
                  <a:pt x="76" y="107"/>
                </a:cubicBezTo>
                <a:cubicBezTo>
                  <a:pt x="75" y="104"/>
                  <a:pt x="71" y="103"/>
                  <a:pt x="68" y="104"/>
                </a:cubicBezTo>
                <a:cubicBezTo>
                  <a:pt x="64" y="106"/>
                  <a:pt x="60" y="108"/>
                  <a:pt x="57" y="110"/>
                </a:cubicBezTo>
                <a:cubicBezTo>
                  <a:pt x="53" y="112"/>
                  <a:pt x="50" y="115"/>
                  <a:pt x="47" y="117"/>
                </a:cubicBezTo>
                <a:cubicBezTo>
                  <a:pt x="43" y="120"/>
                  <a:pt x="39" y="122"/>
                  <a:pt x="36" y="125"/>
                </a:cubicBezTo>
                <a:cubicBezTo>
                  <a:pt x="33" y="127"/>
                  <a:pt x="31" y="131"/>
                  <a:pt x="28" y="135"/>
                </a:cubicBezTo>
                <a:cubicBezTo>
                  <a:pt x="25" y="138"/>
                  <a:pt x="22" y="141"/>
                  <a:pt x="20" y="144"/>
                </a:cubicBezTo>
                <a:cubicBezTo>
                  <a:pt x="18" y="148"/>
                  <a:pt x="16" y="152"/>
                  <a:pt x="14" y="156"/>
                </a:cubicBezTo>
                <a:cubicBezTo>
                  <a:pt x="13" y="160"/>
                  <a:pt x="12" y="164"/>
                  <a:pt x="11" y="168"/>
                </a:cubicBezTo>
                <a:cubicBezTo>
                  <a:pt x="9" y="172"/>
                  <a:pt x="7" y="176"/>
                  <a:pt x="7" y="180"/>
                </a:cubicBezTo>
                <a:cubicBezTo>
                  <a:pt x="6" y="184"/>
                  <a:pt x="6" y="188"/>
                  <a:pt x="6" y="192"/>
                </a:cubicBezTo>
                <a:cubicBezTo>
                  <a:pt x="6" y="197"/>
                  <a:pt x="8" y="201"/>
                  <a:pt x="9" y="205"/>
                </a:cubicBezTo>
                <a:cubicBezTo>
                  <a:pt x="10" y="209"/>
                  <a:pt x="10" y="213"/>
                  <a:pt x="11" y="217"/>
                </a:cubicBezTo>
                <a:cubicBezTo>
                  <a:pt x="12" y="221"/>
                  <a:pt x="13" y="225"/>
                  <a:pt x="14" y="229"/>
                </a:cubicBezTo>
                <a:cubicBezTo>
                  <a:pt x="15" y="233"/>
                  <a:pt x="17" y="237"/>
                  <a:pt x="18" y="240"/>
                </a:cubicBezTo>
                <a:cubicBezTo>
                  <a:pt x="20" y="244"/>
                  <a:pt x="21" y="248"/>
                  <a:pt x="23" y="252"/>
                </a:cubicBezTo>
                <a:cubicBezTo>
                  <a:pt x="25" y="255"/>
                  <a:pt x="27" y="257"/>
                  <a:pt x="29" y="260"/>
                </a:cubicBezTo>
                <a:cubicBezTo>
                  <a:pt x="31" y="263"/>
                  <a:pt x="33" y="266"/>
                  <a:pt x="35" y="269"/>
                </a:cubicBezTo>
                <a:cubicBezTo>
                  <a:pt x="33" y="271"/>
                  <a:pt x="30" y="272"/>
                  <a:pt x="29" y="273"/>
                </a:cubicBezTo>
                <a:cubicBezTo>
                  <a:pt x="25" y="277"/>
                  <a:pt x="23" y="282"/>
                  <a:pt x="20" y="287"/>
                </a:cubicBezTo>
                <a:cubicBezTo>
                  <a:pt x="17" y="291"/>
                  <a:pt x="15" y="296"/>
                  <a:pt x="13" y="301"/>
                </a:cubicBezTo>
                <a:cubicBezTo>
                  <a:pt x="11" y="306"/>
                  <a:pt x="9" y="311"/>
                  <a:pt x="8" y="316"/>
                </a:cubicBezTo>
                <a:cubicBezTo>
                  <a:pt x="7" y="322"/>
                  <a:pt x="6" y="327"/>
                  <a:pt x="6" y="332"/>
                </a:cubicBezTo>
                <a:cubicBezTo>
                  <a:pt x="7" y="338"/>
                  <a:pt x="8" y="343"/>
                  <a:pt x="9" y="348"/>
                </a:cubicBezTo>
                <a:cubicBezTo>
                  <a:pt x="10" y="354"/>
                  <a:pt x="11" y="359"/>
                  <a:pt x="13" y="364"/>
                </a:cubicBezTo>
                <a:cubicBezTo>
                  <a:pt x="14" y="367"/>
                  <a:pt x="16" y="371"/>
                  <a:pt x="17" y="374"/>
                </a:cubicBezTo>
                <a:cubicBezTo>
                  <a:pt x="19" y="377"/>
                  <a:pt x="20" y="380"/>
                  <a:pt x="22" y="383"/>
                </a:cubicBezTo>
                <a:cubicBezTo>
                  <a:pt x="24" y="386"/>
                  <a:pt x="27" y="389"/>
                  <a:pt x="29" y="392"/>
                </a:cubicBezTo>
                <a:cubicBezTo>
                  <a:pt x="31" y="395"/>
                  <a:pt x="34" y="397"/>
                  <a:pt x="37" y="399"/>
                </a:cubicBezTo>
                <a:cubicBezTo>
                  <a:pt x="40" y="401"/>
                  <a:pt x="43" y="403"/>
                  <a:pt x="46" y="405"/>
                </a:cubicBezTo>
                <a:cubicBezTo>
                  <a:pt x="49" y="407"/>
                  <a:pt x="52" y="410"/>
                  <a:pt x="55" y="411"/>
                </a:cubicBezTo>
                <a:cubicBezTo>
                  <a:pt x="60" y="413"/>
                  <a:pt x="65" y="414"/>
                  <a:pt x="70" y="415"/>
                </a:cubicBezTo>
                <a:cubicBezTo>
                  <a:pt x="75" y="417"/>
                  <a:pt x="79" y="418"/>
                  <a:pt x="83" y="419"/>
                </a:cubicBezTo>
                <a:cubicBezTo>
                  <a:pt x="83" y="421"/>
                  <a:pt x="83" y="423"/>
                  <a:pt x="83" y="425"/>
                </a:cubicBezTo>
                <a:cubicBezTo>
                  <a:pt x="83" y="431"/>
                  <a:pt x="81" y="437"/>
                  <a:pt x="81" y="443"/>
                </a:cubicBezTo>
                <a:cubicBezTo>
                  <a:pt x="81" y="445"/>
                  <a:pt x="82" y="446"/>
                  <a:pt x="82" y="448"/>
                </a:cubicBezTo>
                <a:cubicBezTo>
                  <a:pt x="78" y="448"/>
                  <a:pt x="74" y="449"/>
                  <a:pt x="70" y="449"/>
                </a:cubicBezTo>
                <a:cubicBezTo>
                  <a:pt x="66" y="449"/>
                  <a:pt x="62" y="447"/>
                  <a:pt x="57" y="447"/>
                </a:cubicBezTo>
                <a:cubicBezTo>
                  <a:pt x="57" y="447"/>
                  <a:pt x="57" y="448"/>
                  <a:pt x="57" y="448"/>
                </a:cubicBezTo>
                <a:cubicBezTo>
                  <a:pt x="57" y="447"/>
                  <a:pt x="57" y="447"/>
                  <a:pt x="57" y="447"/>
                </a:cubicBezTo>
                <a:cubicBezTo>
                  <a:pt x="57" y="447"/>
                  <a:pt x="57" y="448"/>
                  <a:pt x="56" y="448"/>
                </a:cubicBezTo>
                <a:cubicBezTo>
                  <a:pt x="55" y="448"/>
                  <a:pt x="54" y="448"/>
                  <a:pt x="53" y="449"/>
                </a:cubicBezTo>
                <a:cubicBezTo>
                  <a:pt x="53" y="449"/>
                  <a:pt x="53" y="449"/>
                  <a:pt x="53" y="449"/>
                </a:cubicBezTo>
                <a:cubicBezTo>
                  <a:pt x="51" y="452"/>
                  <a:pt x="49" y="456"/>
                  <a:pt x="47" y="460"/>
                </a:cubicBezTo>
                <a:cubicBezTo>
                  <a:pt x="45" y="463"/>
                  <a:pt x="44" y="467"/>
                  <a:pt x="42" y="470"/>
                </a:cubicBezTo>
                <a:cubicBezTo>
                  <a:pt x="40" y="474"/>
                  <a:pt x="38" y="477"/>
                  <a:pt x="36" y="481"/>
                </a:cubicBezTo>
                <a:cubicBezTo>
                  <a:pt x="34" y="484"/>
                  <a:pt x="31" y="487"/>
                  <a:pt x="28" y="490"/>
                </a:cubicBezTo>
                <a:cubicBezTo>
                  <a:pt x="26" y="494"/>
                  <a:pt x="25" y="497"/>
                  <a:pt x="22" y="500"/>
                </a:cubicBezTo>
                <a:cubicBezTo>
                  <a:pt x="20" y="504"/>
                  <a:pt x="19" y="508"/>
                  <a:pt x="17" y="511"/>
                </a:cubicBezTo>
                <a:cubicBezTo>
                  <a:pt x="14" y="514"/>
                  <a:pt x="11" y="516"/>
                  <a:pt x="8" y="519"/>
                </a:cubicBezTo>
                <a:cubicBezTo>
                  <a:pt x="6" y="522"/>
                  <a:pt x="4" y="526"/>
                  <a:pt x="1" y="528"/>
                </a:cubicBezTo>
                <a:cubicBezTo>
                  <a:pt x="1" y="528"/>
                  <a:pt x="1" y="528"/>
                  <a:pt x="1" y="528"/>
                </a:cubicBezTo>
                <a:cubicBezTo>
                  <a:pt x="1" y="528"/>
                  <a:pt x="1" y="528"/>
                  <a:pt x="1" y="528"/>
                </a:cubicBezTo>
                <a:cubicBezTo>
                  <a:pt x="0" y="528"/>
                  <a:pt x="1" y="529"/>
                  <a:pt x="1" y="530"/>
                </a:cubicBezTo>
                <a:cubicBezTo>
                  <a:pt x="1" y="530"/>
                  <a:pt x="1" y="530"/>
                  <a:pt x="1" y="530"/>
                </a:cubicBezTo>
                <a:cubicBezTo>
                  <a:pt x="0" y="530"/>
                  <a:pt x="0" y="530"/>
                  <a:pt x="0" y="531"/>
                </a:cubicBezTo>
                <a:cubicBezTo>
                  <a:pt x="0" y="531"/>
                  <a:pt x="0" y="531"/>
                  <a:pt x="0" y="532"/>
                </a:cubicBezTo>
                <a:cubicBezTo>
                  <a:pt x="0" y="532"/>
                  <a:pt x="0" y="532"/>
                  <a:pt x="0" y="533"/>
                </a:cubicBezTo>
                <a:cubicBezTo>
                  <a:pt x="0" y="533"/>
                  <a:pt x="0" y="533"/>
                  <a:pt x="0" y="533"/>
                </a:cubicBezTo>
                <a:cubicBezTo>
                  <a:pt x="0" y="534"/>
                  <a:pt x="0" y="534"/>
                  <a:pt x="1" y="535"/>
                </a:cubicBezTo>
                <a:cubicBezTo>
                  <a:pt x="1" y="535"/>
                  <a:pt x="1" y="535"/>
                  <a:pt x="1" y="535"/>
                </a:cubicBezTo>
                <a:cubicBezTo>
                  <a:pt x="1" y="535"/>
                  <a:pt x="2" y="534"/>
                  <a:pt x="2" y="534"/>
                </a:cubicBezTo>
                <a:cubicBezTo>
                  <a:pt x="2" y="534"/>
                  <a:pt x="2" y="534"/>
                  <a:pt x="2" y="534"/>
                </a:cubicBezTo>
                <a:cubicBezTo>
                  <a:pt x="2" y="535"/>
                  <a:pt x="2" y="536"/>
                  <a:pt x="2" y="536"/>
                </a:cubicBezTo>
                <a:cubicBezTo>
                  <a:pt x="2" y="536"/>
                  <a:pt x="3" y="535"/>
                  <a:pt x="3" y="535"/>
                </a:cubicBezTo>
                <a:cubicBezTo>
                  <a:pt x="3" y="535"/>
                  <a:pt x="3" y="536"/>
                  <a:pt x="3" y="536"/>
                </a:cubicBezTo>
                <a:cubicBezTo>
                  <a:pt x="4" y="536"/>
                  <a:pt x="4" y="537"/>
                  <a:pt x="4" y="537"/>
                </a:cubicBezTo>
                <a:cubicBezTo>
                  <a:pt x="5" y="537"/>
                  <a:pt x="5" y="536"/>
                  <a:pt x="5" y="536"/>
                </a:cubicBezTo>
                <a:cubicBezTo>
                  <a:pt x="6" y="536"/>
                  <a:pt x="6" y="535"/>
                  <a:pt x="6" y="535"/>
                </a:cubicBezTo>
                <a:cubicBezTo>
                  <a:pt x="6" y="535"/>
                  <a:pt x="6" y="535"/>
                  <a:pt x="6" y="535"/>
                </a:cubicBezTo>
                <a:cubicBezTo>
                  <a:pt x="7" y="534"/>
                  <a:pt x="8" y="535"/>
                  <a:pt x="8" y="535"/>
                </a:cubicBezTo>
                <a:cubicBezTo>
                  <a:pt x="8" y="535"/>
                  <a:pt x="8" y="535"/>
                  <a:pt x="8" y="535"/>
                </a:cubicBezTo>
                <a:cubicBezTo>
                  <a:pt x="8" y="535"/>
                  <a:pt x="8" y="535"/>
                  <a:pt x="8" y="535"/>
                </a:cubicBezTo>
                <a:cubicBezTo>
                  <a:pt x="11" y="532"/>
                  <a:pt x="13" y="530"/>
                  <a:pt x="16" y="527"/>
                </a:cubicBezTo>
                <a:cubicBezTo>
                  <a:pt x="19" y="525"/>
                  <a:pt x="23" y="523"/>
                  <a:pt x="26" y="521"/>
                </a:cubicBezTo>
                <a:cubicBezTo>
                  <a:pt x="29" y="518"/>
                  <a:pt x="32" y="515"/>
                  <a:pt x="35" y="513"/>
                </a:cubicBezTo>
                <a:cubicBezTo>
                  <a:pt x="39" y="511"/>
                  <a:pt x="42" y="509"/>
                  <a:pt x="46" y="507"/>
                </a:cubicBezTo>
                <a:cubicBezTo>
                  <a:pt x="49" y="505"/>
                  <a:pt x="52" y="503"/>
                  <a:pt x="56" y="501"/>
                </a:cubicBezTo>
                <a:cubicBezTo>
                  <a:pt x="59" y="499"/>
                  <a:pt x="62" y="496"/>
                  <a:pt x="66" y="494"/>
                </a:cubicBezTo>
                <a:cubicBezTo>
                  <a:pt x="69" y="492"/>
                  <a:pt x="73" y="491"/>
                  <a:pt x="77" y="489"/>
                </a:cubicBezTo>
                <a:cubicBezTo>
                  <a:pt x="80" y="487"/>
                  <a:pt x="83" y="484"/>
                  <a:pt x="87" y="483"/>
                </a:cubicBezTo>
                <a:cubicBezTo>
                  <a:pt x="87" y="482"/>
                  <a:pt x="87" y="483"/>
                  <a:pt x="87" y="483"/>
                </a:cubicBezTo>
                <a:cubicBezTo>
                  <a:pt x="88" y="482"/>
                  <a:pt x="89" y="481"/>
                  <a:pt x="89" y="480"/>
                </a:cubicBezTo>
                <a:cubicBezTo>
                  <a:pt x="89" y="479"/>
                  <a:pt x="89" y="479"/>
                  <a:pt x="89" y="479"/>
                </a:cubicBezTo>
                <a:cubicBezTo>
                  <a:pt x="89" y="478"/>
                  <a:pt x="89" y="478"/>
                  <a:pt x="89" y="478"/>
                </a:cubicBezTo>
                <a:cubicBezTo>
                  <a:pt x="89" y="474"/>
                  <a:pt x="89" y="470"/>
                  <a:pt x="89" y="466"/>
                </a:cubicBezTo>
                <a:cubicBezTo>
                  <a:pt x="89" y="462"/>
                  <a:pt x="89" y="458"/>
                  <a:pt x="89" y="454"/>
                </a:cubicBezTo>
                <a:cubicBezTo>
                  <a:pt x="90" y="454"/>
                  <a:pt x="91" y="455"/>
                  <a:pt x="93" y="455"/>
                </a:cubicBezTo>
                <a:cubicBezTo>
                  <a:pt x="99" y="455"/>
                  <a:pt x="105" y="453"/>
                  <a:pt x="111" y="453"/>
                </a:cubicBezTo>
                <a:cubicBezTo>
                  <a:pt x="113" y="452"/>
                  <a:pt x="115" y="453"/>
                  <a:pt x="117" y="453"/>
                </a:cubicBezTo>
                <a:cubicBezTo>
                  <a:pt x="117" y="458"/>
                  <a:pt x="118" y="462"/>
                  <a:pt x="120" y="466"/>
                </a:cubicBezTo>
                <a:cubicBezTo>
                  <a:pt x="121" y="471"/>
                  <a:pt x="123" y="476"/>
                  <a:pt x="126" y="481"/>
                </a:cubicBezTo>
                <a:cubicBezTo>
                  <a:pt x="127" y="484"/>
                  <a:pt x="130" y="486"/>
                  <a:pt x="132" y="489"/>
                </a:cubicBezTo>
                <a:cubicBezTo>
                  <a:pt x="134" y="492"/>
                  <a:pt x="134" y="496"/>
                  <a:pt x="136" y="499"/>
                </a:cubicBezTo>
                <a:cubicBezTo>
                  <a:pt x="139" y="502"/>
                  <a:pt x="142" y="503"/>
                  <a:pt x="145" y="506"/>
                </a:cubicBezTo>
                <a:cubicBezTo>
                  <a:pt x="148" y="508"/>
                  <a:pt x="150" y="511"/>
                  <a:pt x="153" y="514"/>
                </a:cubicBezTo>
                <a:cubicBezTo>
                  <a:pt x="156" y="516"/>
                  <a:pt x="159" y="517"/>
                  <a:pt x="162" y="519"/>
                </a:cubicBezTo>
                <a:cubicBezTo>
                  <a:pt x="165" y="521"/>
                  <a:pt x="169" y="522"/>
                  <a:pt x="172" y="523"/>
                </a:cubicBezTo>
                <a:cubicBezTo>
                  <a:pt x="177" y="525"/>
                  <a:pt x="182" y="526"/>
                  <a:pt x="188" y="527"/>
                </a:cubicBezTo>
                <a:cubicBezTo>
                  <a:pt x="193" y="528"/>
                  <a:pt x="198" y="530"/>
                  <a:pt x="203" y="530"/>
                </a:cubicBezTo>
                <a:cubicBezTo>
                  <a:pt x="209" y="530"/>
                  <a:pt x="214" y="529"/>
                  <a:pt x="220" y="529"/>
                </a:cubicBezTo>
                <a:cubicBezTo>
                  <a:pt x="225" y="528"/>
                  <a:pt x="231" y="526"/>
                  <a:pt x="236" y="524"/>
                </a:cubicBezTo>
                <a:cubicBezTo>
                  <a:pt x="241" y="522"/>
                  <a:pt x="245" y="519"/>
                  <a:pt x="250" y="517"/>
                </a:cubicBezTo>
                <a:cubicBezTo>
                  <a:pt x="254" y="514"/>
                  <a:pt x="259" y="511"/>
                  <a:pt x="263" y="507"/>
                </a:cubicBezTo>
                <a:cubicBezTo>
                  <a:pt x="264" y="506"/>
                  <a:pt x="265" y="503"/>
                  <a:pt x="267" y="502"/>
                </a:cubicBezTo>
                <a:cubicBezTo>
                  <a:pt x="269" y="504"/>
                  <a:pt x="272" y="506"/>
                  <a:pt x="275" y="508"/>
                </a:cubicBezTo>
                <a:cubicBezTo>
                  <a:pt x="278" y="509"/>
                  <a:pt x="281" y="511"/>
                  <a:pt x="284" y="513"/>
                </a:cubicBezTo>
                <a:cubicBezTo>
                  <a:pt x="288" y="515"/>
                  <a:pt x="291" y="517"/>
                  <a:pt x="295" y="519"/>
                </a:cubicBezTo>
                <a:cubicBezTo>
                  <a:pt x="299" y="520"/>
                  <a:pt x="303" y="520"/>
                  <a:pt x="307" y="522"/>
                </a:cubicBezTo>
                <a:cubicBezTo>
                  <a:pt x="311" y="523"/>
                  <a:pt x="315" y="525"/>
                  <a:pt x="319" y="526"/>
                </a:cubicBezTo>
                <a:cubicBezTo>
                  <a:pt x="323" y="527"/>
                  <a:pt x="327" y="527"/>
                  <a:pt x="331" y="528"/>
                </a:cubicBezTo>
                <a:cubicBezTo>
                  <a:pt x="335" y="528"/>
                  <a:pt x="339" y="528"/>
                  <a:pt x="344" y="528"/>
                </a:cubicBezTo>
                <a:cubicBezTo>
                  <a:pt x="348" y="528"/>
                  <a:pt x="352" y="529"/>
                  <a:pt x="356" y="528"/>
                </a:cubicBezTo>
                <a:cubicBezTo>
                  <a:pt x="360" y="528"/>
                  <a:pt x="364" y="527"/>
                  <a:pt x="369" y="526"/>
                </a:cubicBezTo>
                <a:cubicBezTo>
                  <a:pt x="373" y="525"/>
                  <a:pt x="376" y="523"/>
                  <a:pt x="380" y="522"/>
                </a:cubicBezTo>
                <a:cubicBezTo>
                  <a:pt x="384" y="520"/>
                  <a:pt x="389" y="519"/>
                  <a:pt x="392" y="517"/>
                </a:cubicBezTo>
                <a:cubicBezTo>
                  <a:pt x="396" y="514"/>
                  <a:pt x="399" y="511"/>
                  <a:pt x="402" y="508"/>
                </a:cubicBezTo>
                <a:cubicBezTo>
                  <a:pt x="405" y="506"/>
                  <a:pt x="409" y="503"/>
                  <a:pt x="411" y="500"/>
                </a:cubicBezTo>
                <a:cubicBezTo>
                  <a:pt x="414" y="497"/>
                  <a:pt x="415" y="492"/>
                  <a:pt x="418" y="489"/>
                </a:cubicBezTo>
                <a:cubicBezTo>
                  <a:pt x="420" y="485"/>
                  <a:pt x="422" y="482"/>
                  <a:pt x="425" y="478"/>
                </a:cubicBezTo>
                <a:cubicBezTo>
                  <a:pt x="427" y="475"/>
                  <a:pt x="430" y="472"/>
                  <a:pt x="432" y="468"/>
                </a:cubicBezTo>
                <a:cubicBezTo>
                  <a:pt x="433" y="465"/>
                  <a:pt x="432" y="461"/>
                  <a:pt x="429" y="460"/>
                </a:cubicBezTo>
                <a:cubicBezTo>
                  <a:pt x="426" y="459"/>
                  <a:pt x="422" y="460"/>
                  <a:pt x="421" y="463"/>
                </a:cubicBezTo>
                <a:cubicBezTo>
                  <a:pt x="421" y="463"/>
                  <a:pt x="421" y="463"/>
                  <a:pt x="421" y="463"/>
                </a:cubicBezTo>
                <a:cubicBezTo>
                  <a:pt x="419" y="467"/>
                  <a:pt x="417" y="470"/>
                  <a:pt x="415" y="473"/>
                </a:cubicBezTo>
                <a:cubicBezTo>
                  <a:pt x="414" y="477"/>
                  <a:pt x="413" y="480"/>
                  <a:pt x="410" y="484"/>
                </a:cubicBezTo>
                <a:cubicBezTo>
                  <a:pt x="408" y="487"/>
                  <a:pt x="406" y="490"/>
                  <a:pt x="403" y="493"/>
                </a:cubicBezTo>
                <a:cubicBezTo>
                  <a:pt x="401" y="496"/>
                  <a:pt x="399" y="499"/>
                  <a:pt x="396" y="502"/>
                </a:cubicBezTo>
                <a:cubicBezTo>
                  <a:pt x="393" y="505"/>
                  <a:pt x="390" y="506"/>
                  <a:pt x="386" y="508"/>
                </a:cubicBezTo>
                <a:cubicBezTo>
                  <a:pt x="383" y="510"/>
                  <a:pt x="380" y="513"/>
                  <a:pt x="377" y="514"/>
                </a:cubicBezTo>
                <a:cubicBezTo>
                  <a:pt x="373" y="516"/>
                  <a:pt x="370" y="517"/>
                  <a:pt x="366" y="518"/>
                </a:cubicBezTo>
                <a:cubicBezTo>
                  <a:pt x="362" y="519"/>
                  <a:pt x="359" y="521"/>
                  <a:pt x="355" y="522"/>
                </a:cubicBezTo>
                <a:cubicBezTo>
                  <a:pt x="351" y="522"/>
                  <a:pt x="347" y="523"/>
                  <a:pt x="343" y="523"/>
                </a:cubicBezTo>
                <a:cubicBezTo>
                  <a:pt x="339" y="523"/>
                  <a:pt x="336" y="521"/>
                  <a:pt x="332" y="521"/>
                </a:cubicBezTo>
                <a:cubicBezTo>
                  <a:pt x="328" y="520"/>
                  <a:pt x="324" y="520"/>
                  <a:pt x="320" y="519"/>
                </a:cubicBezTo>
                <a:cubicBezTo>
                  <a:pt x="316" y="518"/>
                  <a:pt x="312" y="519"/>
                  <a:pt x="308" y="518"/>
                </a:cubicBezTo>
                <a:cubicBezTo>
                  <a:pt x="305" y="517"/>
                  <a:pt x="301" y="515"/>
                  <a:pt x="297" y="514"/>
                </a:cubicBezTo>
                <a:cubicBezTo>
                  <a:pt x="294" y="512"/>
                  <a:pt x="290" y="511"/>
                  <a:pt x="286" y="509"/>
                </a:cubicBezTo>
                <a:cubicBezTo>
                  <a:pt x="283" y="508"/>
                  <a:pt x="281" y="506"/>
                  <a:pt x="278" y="504"/>
                </a:cubicBezTo>
                <a:cubicBezTo>
                  <a:pt x="275" y="502"/>
                  <a:pt x="271" y="501"/>
                  <a:pt x="268" y="499"/>
                </a:cubicBezTo>
                <a:cubicBezTo>
                  <a:pt x="271" y="497"/>
                  <a:pt x="274" y="495"/>
                  <a:pt x="277" y="492"/>
                </a:cubicBezTo>
                <a:cubicBezTo>
                  <a:pt x="279" y="489"/>
                  <a:pt x="282" y="487"/>
                  <a:pt x="284" y="484"/>
                </a:cubicBezTo>
                <a:cubicBezTo>
                  <a:pt x="287" y="480"/>
                  <a:pt x="289" y="476"/>
                  <a:pt x="292" y="472"/>
                </a:cubicBezTo>
                <a:cubicBezTo>
                  <a:pt x="296" y="475"/>
                  <a:pt x="301" y="476"/>
                  <a:pt x="305" y="478"/>
                </a:cubicBezTo>
                <a:cubicBezTo>
                  <a:pt x="311" y="479"/>
                  <a:pt x="317" y="479"/>
                  <a:pt x="323" y="479"/>
                </a:cubicBezTo>
                <a:cubicBezTo>
                  <a:pt x="329" y="479"/>
                  <a:pt x="334" y="478"/>
                  <a:pt x="340" y="476"/>
                </a:cubicBezTo>
                <a:cubicBezTo>
                  <a:pt x="346" y="474"/>
                  <a:pt x="351" y="471"/>
                  <a:pt x="356" y="466"/>
                </a:cubicBezTo>
                <a:cubicBezTo>
                  <a:pt x="357" y="465"/>
                  <a:pt x="358" y="463"/>
                  <a:pt x="360" y="461"/>
                </a:cubicBezTo>
                <a:cubicBezTo>
                  <a:pt x="360" y="461"/>
                  <a:pt x="361" y="461"/>
                  <a:pt x="361" y="460"/>
                </a:cubicBezTo>
                <a:cubicBezTo>
                  <a:pt x="361" y="460"/>
                  <a:pt x="362" y="461"/>
                  <a:pt x="363" y="461"/>
                </a:cubicBezTo>
                <a:cubicBezTo>
                  <a:pt x="363" y="461"/>
                  <a:pt x="362" y="459"/>
                  <a:pt x="363" y="459"/>
                </a:cubicBezTo>
                <a:cubicBezTo>
                  <a:pt x="363" y="459"/>
                  <a:pt x="364" y="459"/>
                  <a:pt x="364" y="458"/>
                </a:cubicBezTo>
                <a:cubicBezTo>
                  <a:pt x="365" y="458"/>
                  <a:pt x="366" y="457"/>
                  <a:pt x="367" y="456"/>
                </a:cubicBezTo>
                <a:cubicBezTo>
                  <a:pt x="369" y="455"/>
                  <a:pt x="371" y="453"/>
                  <a:pt x="373" y="452"/>
                </a:cubicBezTo>
                <a:cubicBezTo>
                  <a:pt x="377" y="449"/>
                  <a:pt x="382" y="448"/>
                  <a:pt x="386" y="447"/>
                </a:cubicBezTo>
                <a:cubicBezTo>
                  <a:pt x="390" y="445"/>
                  <a:pt x="395" y="443"/>
                  <a:pt x="399" y="442"/>
                </a:cubicBezTo>
                <a:cubicBezTo>
                  <a:pt x="404" y="441"/>
                  <a:pt x="409" y="440"/>
                  <a:pt x="413" y="440"/>
                </a:cubicBezTo>
                <a:cubicBezTo>
                  <a:pt x="418" y="440"/>
                  <a:pt x="423" y="441"/>
                  <a:pt x="428" y="441"/>
                </a:cubicBezTo>
                <a:cubicBezTo>
                  <a:pt x="432" y="442"/>
                  <a:pt x="437" y="442"/>
                  <a:pt x="442" y="444"/>
                </a:cubicBezTo>
                <a:cubicBezTo>
                  <a:pt x="446" y="445"/>
                  <a:pt x="451" y="446"/>
                  <a:pt x="455" y="448"/>
                </a:cubicBezTo>
                <a:cubicBezTo>
                  <a:pt x="459" y="451"/>
                  <a:pt x="463" y="454"/>
                  <a:pt x="467" y="457"/>
                </a:cubicBezTo>
                <a:cubicBezTo>
                  <a:pt x="471" y="460"/>
                  <a:pt x="476" y="462"/>
                  <a:pt x="480" y="465"/>
                </a:cubicBezTo>
                <a:cubicBezTo>
                  <a:pt x="484" y="468"/>
                  <a:pt x="488" y="472"/>
                  <a:pt x="492" y="475"/>
                </a:cubicBezTo>
                <a:cubicBezTo>
                  <a:pt x="497" y="477"/>
                  <a:pt x="503" y="479"/>
                  <a:pt x="508" y="479"/>
                </a:cubicBezTo>
                <a:cubicBezTo>
                  <a:pt x="511" y="480"/>
                  <a:pt x="514" y="481"/>
                  <a:pt x="517" y="481"/>
                </a:cubicBezTo>
                <a:cubicBezTo>
                  <a:pt x="517" y="481"/>
                  <a:pt x="517" y="479"/>
                  <a:pt x="517" y="479"/>
                </a:cubicBezTo>
                <a:cubicBezTo>
                  <a:pt x="518" y="479"/>
                  <a:pt x="518" y="479"/>
                  <a:pt x="518" y="479"/>
                </a:cubicBezTo>
                <a:cubicBezTo>
                  <a:pt x="518" y="479"/>
                  <a:pt x="518" y="480"/>
                  <a:pt x="519" y="480"/>
                </a:cubicBezTo>
                <a:cubicBezTo>
                  <a:pt x="519" y="480"/>
                  <a:pt x="520" y="479"/>
                  <a:pt x="521" y="479"/>
                </a:cubicBezTo>
                <a:cubicBezTo>
                  <a:pt x="522" y="479"/>
                  <a:pt x="523" y="478"/>
                  <a:pt x="525" y="477"/>
                </a:cubicBezTo>
                <a:cubicBezTo>
                  <a:pt x="527" y="476"/>
                  <a:pt x="530" y="475"/>
                  <a:pt x="532" y="473"/>
                </a:cubicBezTo>
                <a:cubicBezTo>
                  <a:pt x="534" y="471"/>
                  <a:pt x="535" y="467"/>
                  <a:pt x="536" y="465"/>
                </a:cubicBezTo>
                <a:cubicBezTo>
                  <a:pt x="536" y="462"/>
                  <a:pt x="536" y="459"/>
                  <a:pt x="535" y="456"/>
                </a:cubicBezTo>
                <a:close/>
                <a:moveTo>
                  <a:pt x="221" y="339"/>
                </a:moveTo>
                <a:cubicBezTo>
                  <a:pt x="224" y="341"/>
                  <a:pt x="227" y="344"/>
                  <a:pt x="230" y="346"/>
                </a:cubicBezTo>
                <a:cubicBezTo>
                  <a:pt x="233" y="348"/>
                  <a:pt x="236" y="349"/>
                  <a:pt x="239" y="352"/>
                </a:cubicBezTo>
                <a:cubicBezTo>
                  <a:pt x="242" y="354"/>
                  <a:pt x="244" y="357"/>
                  <a:pt x="246" y="360"/>
                </a:cubicBezTo>
                <a:cubicBezTo>
                  <a:pt x="248" y="363"/>
                  <a:pt x="251" y="365"/>
                  <a:pt x="253" y="368"/>
                </a:cubicBezTo>
                <a:cubicBezTo>
                  <a:pt x="255" y="372"/>
                  <a:pt x="255" y="375"/>
                  <a:pt x="256" y="379"/>
                </a:cubicBezTo>
                <a:cubicBezTo>
                  <a:pt x="258" y="382"/>
                  <a:pt x="259" y="385"/>
                  <a:pt x="260" y="389"/>
                </a:cubicBezTo>
                <a:cubicBezTo>
                  <a:pt x="261" y="392"/>
                  <a:pt x="260" y="396"/>
                  <a:pt x="260" y="399"/>
                </a:cubicBezTo>
                <a:cubicBezTo>
                  <a:pt x="261" y="403"/>
                  <a:pt x="261" y="407"/>
                  <a:pt x="260" y="410"/>
                </a:cubicBezTo>
                <a:cubicBezTo>
                  <a:pt x="260" y="414"/>
                  <a:pt x="259" y="417"/>
                  <a:pt x="258" y="421"/>
                </a:cubicBezTo>
                <a:cubicBezTo>
                  <a:pt x="256" y="426"/>
                  <a:pt x="254" y="431"/>
                  <a:pt x="251" y="436"/>
                </a:cubicBezTo>
                <a:cubicBezTo>
                  <a:pt x="250" y="438"/>
                  <a:pt x="249" y="440"/>
                  <a:pt x="247" y="443"/>
                </a:cubicBezTo>
                <a:cubicBezTo>
                  <a:pt x="247" y="444"/>
                  <a:pt x="247" y="446"/>
                  <a:pt x="247" y="447"/>
                </a:cubicBezTo>
                <a:cubicBezTo>
                  <a:pt x="246" y="448"/>
                  <a:pt x="245" y="449"/>
                  <a:pt x="244" y="450"/>
                </a:cubicBezTo>
                <a:cubicBezTo>
                  <a:pt x="240" y="454"/>
                  <a:pt x="236" y="458"/>
                  <a:pt x="231" y="461"/>
                </a:cubicBezTo>
                <a:cubicBezTo>
                  <a:pt x="226" y="464"/>
                  <a:pt x="221" y="467"/>
                  <a:pt x="216" y="468"/>
                </a:cubicBezTo>
                <a:cubicBezTo>
                  <a:pt x="212" y="469"/>
                  <a:pt x="208" y="469"/>
                  <a:pt x="205" y="469"/>
                </a:cubicBezTo>
                <a:cubicBezTo>
                  <a:pt x="201" y="469"/>
                  <a:pt x="197" y="469"/>
                  <a:pt x="194" y="468"/>
                </a:cubicBezTo>
                <a:cubicBezTo>
                  <a:pt x="190" y="468"/>
                  <a:pt x="186" y="467"/>
                  <a:pt x="183" y="465"/>
                </a:cubicBezTo>
                <a:cubicBezTo>
                  <a:pt x="178" y="463"/>
                  <a:pt x="173" y="461"/>
                  <a:pt x="169" y="457"/>
                </a:cubicBezTo>
                <a:cubicBezTo>
                  <a:pt x="168" y="456"/>
                  <a:pt x="167" y="455"/>
                  <a:pt x="166" y="454"/>
                </a:cubicBezTo>
                <a:cubicBezTo>
                  <a:pt x="165" y="453"/>
                  <a:pt x="164" y="452"/>
                  <a:pt x="163" y="451"/>
                </a:cubicBezTo>
                <a:cubicBezTo>
                  <a:pt x="161" y="449"/>
                  <a:pt x="160" y="446"/>
                  <a:pt x="159" y="444"/>
                </a:cubicBezTo>
                <a:cubicBezTo>
                  <a:pt x="159" y="443"/>
                  <a:pt x="158" y="442"/>
                  <a:pt x="158" y="442"/>
                </a:cubicBezTo>
                <a:cubicBezTo>
                  <a:pt x="160" y="441"/>
                  <a:pt x="161" y="440"/>
                  <a:pt x="163" y="439"/>
                </a:cubicBezTo>
                <a:cubicBezTo>
                  <a:pt x="167" y="437"/>
                  <a:pt x="171" y="436"/>
                  <a:pt x="174" y="434"/>
                </a:cubicBezTo>
                <a:cubicBezTo>
                  <a:pt x="177" y="431"/>
                  <a:pt x="181" y="429"/>
                  <a:pt x="184" y="426"/>
                </a:cubicBezTo>
                <a:cubicBezTo>
                  <a:pt x="187" y="423"/>
                  <a:pt x="188" y="419"/>
                  <a:pt x="191" y="416"/>
                </a:cubicBezTo>
                <a:cubicBezTo>
                  <a:pt x="194" y="413"/>
                  <a:pt x="196" y="409"/>
                  <a:pt x="198" y="406"/>
                </a:cubicBezTo>
                <a:cubicBezTo>
                  <a:pt x="200" y="402"/>
                  <a:pt x="203" y="399"/>
                  <a:pt x="205" y="396"/>
                </a:cubicBezTo>
                <a:cubicBezTo>
                  <a:pt x="206" y="392"/>
                  <a:pt x="208" y="388"/>
                  <a:pt x="209" y="384"/>
                </a:cubicBezTo>
                <a:cubicBezTo>
                  <a:pt x="210" y="380"/>
                  <a:pt x="211" y="376"/>
                  <a:pt x="212" y="372"/>
                </a:cubicBezTo>
                <a:cubicBezTo>
                  <a:pt x="213" y="368"/>
                  <a:pt x="213" y="364"/>
                  <a:pt x="214" y="360"/>
                </a:cubicBezTo>
                <a:cubicBezTo>
                  <a:pt x="214" y="356"/>
                  <a:pt x="212" y="351"/>
                  <a:pt x="212" y="347"/>
                </a:cubicBezTo>
                <a:cubicBezTo>
                  <a:pt x="212" y="344"/>
                  <a:pt x="213" y="340"/>
                  <a:pt x="212" y="336"/>
                </a:cubicBezTo>
                <a:cubicBezTo>
                  <a:pt x="215" y="337"/>
                  <a:pt x="218" y="338"/>
                  <a:pt x="221" y="339"/>
                </a:cubicBezTo>
                <a:close/>
                <a:moveTo>
                  <a:pt x="147" y="276"/>
                </a:moveTo>
                <a:cubicBezTo>
                  <a:pt x="151" y="276"/>
                  <a:pt x="154" y="278"/>
                  <a:pt x="157" y="280"/>
                </a:cubicBezTo>
                <a:cubicBezTo>
                  <a:pt x="161" y="281"/>
                  <a:pt x="164" y="282"/>
                  <a:pt x="167" y="283"/>
                </a:cubicBezTo>
                <a:cubicBezTo>
                  <a:pt x="170" y="285"/>
                  <a:pt x="173" y="287"/>
                  <a:pt x="176" y="290"/>
                </a:cubicBezTo>
                <a:cubicBezTo>
                  <a:pt x="179" y="292"/>
                  <a:pt x="182" y="294"/>
                  <a:pt x="185" y="297"/>
                </a:cubicBezTo>
                <a:cubicBezTo>
                  <a:pt x="187" y="299"/>
                  <a:pt x="188" y="303"/>
                  <a:pt x="190" y="306"/>
                </a:cubicBezTo>
                <a:cubicBezTo>
                  <a:pt x="192" y="309"/>
                  <a:pt x="195" y="312"/>
                  <a:pt x="196" y="315"/>
                </a:cubicBezTo>
                <a:cubicBezTo>
                  <a:pt x="198" y="318"/>
                  <a:pt x="198" y="320"/>
                  <a:pt x="199" y="323"/>
                </a:cubicBezTo>
                <a:cubicBezTo>
                  <a:pt x="196" y="323"/>
                  <a:pt x="192" y="323"/>
                  <a:pt x="189" y="322"/>
                </a:cubicBezTo>
                <a:cubicBezTo>
                  <a:pt x="185" y="322"/>
                  <a:pt x="180" y="322"/>
                  <a:pt x="176" y="322"/>
                </a:cubicBezTo>
                <a:cubicBezTo>
                  <a:pt x="172" y="323"/>
                  <a:pt x="168" y="323"/>
                  <a:pt x="164" y="324"/>
                </a:cubicBezTo>
                <a:cubicBezTo>
                  <a:pt x="160" y="324"/>
                  <a:pt x="156" y="325"/>
                  <a:pt x="152" y="327"/>
                </a:cubicBezTo>
                <a:cubicBezTo>
                  <a:pt x="148" y="328"/>
                  <a:pt x="145" y="331"/>
                  <a:pt x="141" y="333"/>
                </a:cubicBezTo>
                <a:cubicBezTo>
                  <a:pt x="137" y="334"/>
                  <a:pt x="134" y="336"/>
                  <a:pt x="130" y="338"/>
                </a:cubicBezTo>
                <a:cubicBezTo>
                  <a:pt x="127" y="340"/>
                  <a:pt x="123" y="342"/>
                  <a:pt x="120" y="345"/>
                </a:cubicBezTo>
                <a:cubicBezTo>
                  <a:pt x="117" y="347"/>
                  <a:pt x="114" y="351"/>
                  <a:pt x="111" y="353"/>
                </a:cubicBezTo>
                <a:cubicBezTo>
                  <a:pt x="108" y="356"/>
                  <a:pt x="105" y="359"/>
                  <a:pt x="103" y="362"/>
                </a:cubicBezTo>
                <a:cubicBezTo>
                  <a:pt x="100" y="366"/>
                  <a:pt x="98" y="369"/>
                  <a:pt x="96" y="373"/>
                </a:cubicBezTo>
                <a:cubicBezTo>
                  <a:pt x="95" y="374"/>
                  <a:pt x="94" y="376"/>
                  <a:pt x="94" y="377"/>
                </a:cubicBezTo>
                <a:cubicBezTo>
                  <a:pt x="93" y="377"/>
                  <a:pt x="93" y="378"/>
                  <a:pt x="92" y="377"/>
                </a:cubicBezTo>
                <a:cubicBezTo>
                  <a:pt x="90" y="376"/>
                  <a:pt x="88" y="374"/>
                  <a:pt x="86" y="372"/>
                </a:cubicBezTo>
                <a:cubicBezTo>
                  <a:pt x="84" y="371"/>
                  <a:pt x="83" y="371"/>
                  <a:pt x="82" y="370"/>
                </a:cubicBezTo>
                <a:cubicBezTo>
                  <a:pt x="81" y="369"/>
                  <a:pt x="80" y="368"/>
                  <a:pt x="79" y="367"/>
                </a:cubicBezTo>
                <a:cubicBezTo>
                  <a:pt x="75" y="363"/>
                  <a:pt x="72" y="358"/>
                  <a:pt x="70" y="353"/>
                </a:cubicBezTo>
                <a:cubicBezTo>
                  <a:pt x="68" y="350"/>
                  <a:pt x="67" y="346"/>
                  <a:pt x="67" y="342"/>
                </a:cubicBezTo>
                <a:cubicBezTo>
                  <a:pt x="66" y="339"/>
                  <a:pt x="67" y="335"/>
                  <a:pt x="68" y="331"/>
                </a:cubicBezTo>
                <a:cubicBezTo>
                  <a:pt x="68" y="328"/>
                  <a:pt x="69" y="324"/>
                  <a:pt x="70" y="321"/>
                </a:cubicBezTo>
                <a:cubicBezTo>
                  <a:pt x="71" y="315"/>
                  <a:pt x="72" y="309"/>
                  <a:pt x="75" y="305"/>
                </a:cubicBezTo>
                <a:cubicBezTo>
                  <a:pt x="78" y="300"/>
                  <a:pt x="81" y="295"/>
                  <a:pt x="86" y="292"/>
                </a:cubicBezTo>
                <a:cubicBezTo>
                  <a:pt x="87" y="291"/>
                  <a:pt x="88" y="291"/>
                  <a:pt x="90" y="291"/>
                </a:cubicBezTo>
                <a:cubicBezTo>
                  <a:pt x="91" y="290"/>
                  <a:pt x="92" y="289"/>
                  <a:pt x="93" y="288"/>
                </a:cubicBezTo>
                <a:cubicBezTo>
                  <a:pt x="95" y="287"/>
                  <a:pt x="98" y="285"/>
                  <a:pt x="100" y="284"/>
                </a:cubicBezTo>
                <a:cubicBezTo>
                  <a:pt x="105" y="282"/>
                  <a:pt x="110" y="280"/>
                  <a:pt x="115" y="278"/>
                </a:cubicBezTo>
                <a:cubicBezTo>
                  <a:pt x="119" y="277"/>
                  <a:pt x="122" y="275"/>
                  <a:pt x="126" y="275"/>
                </a:cubicBezTo>
                <a:cubicBezTo>
                  <a:pt x="129" y="274"/>
                  <a:pt x="133" y="275"/>
                  <a:pt x="137" y="275"/>
                </a:cubicBezTo>
                <a:cubicBezTo>
                  <a:pt x="140" y="275"/>
                  <a:pt x="144" y="275"/>
                  <a:pt x="147" y="276"/>
                </a:cubicBezTo>
                <a:close/>
                <a:moveTo>
                  <a:pt x="67" y="199"/>
                </a:moveTo>
                <a:cubicBezTo>
                  <a:pt x="69" y="194"/>
                  <a:pt x="73" y="191"/>
                  <a:pt x="77" y="188"/>
                </a:cubicBezTo>
                <a:cubicBezTo>
                  <a:pt x="81" y="185"/>
                  <a:pt x="84" y="182"/>
                  <a:pt x="89" y="180"/>
                </a:cubicBezTo>
                <a:cubicBezTo>
                  <a:pt x="93" y="179"/>
                  <a:pt x="98" y="178"/>
                  <a:pt x="103" y="178"/>
                </a:cubicBezTo>
                <a:cubicBezTo>
                  <a:pt x="106" y="177"/>
                  <a:pt x="108" y="176"/>
                  <a:pt x="110" y="176"/>
                </a:cubicBezTo>
                <a:cubicBezTo>
                  <a:pt x="112" y="176"/>
                  <a:pt x="113" y="178"/>
                  <a:pt x="114" y="178"/>
                </a:cubicBezTo>
                <a:cubicBezTo>
                  <a:pt x="114" y="178"/>
                  <a:pt x="114" y="177"/>
                  <a:pt x="115" y="177"/>
                </a:cubicBezTo>
                <a:cubicBezTo>
                  <a:pt x="115" y="177"/>
                  <a:pt x="115" y="178"/>
                  <a:pt x="116" y="178"/>
                </a:cubicBezTo>
                <a:cubicBezTo>
                  <a:pt x="116" y="178"/>
                  <a:pt x="117" y="178"/>
                  <a:pt x="117" y="178"/>
                </a:cubicBezTo>
                <a:cubicBezTo>
                  <a:pt x="119" y="178"/>
                  <a:pt x="119" y="178"/>
                  <a:pt x="120" y="178"/>
                </a:cubicBezTo>
                <a:cubicBezTo>
                  <a:pt x="119" y="183"/>
                  <a:pt x="116" y="186"/>
                  <a:pt x="114" y="191"/>
                </a:cubicBezTo>
                <a:cubicBezTo>
                  <a:pt x="112" y="195"/>
                  <a:pt x="109" y="199"/>
                  <a:pt x="106" y="203"/>
                </a:cubicBezTo>
                <a:cubicBezTo>
                  <a:pt x="103" y="207"/>
                  <a:pt x="102" y="212"/>
                  <a:pt x="98" y="215"/>
                </a:cubicBezTo>
                <a:cubicBezTo>
                  <a:pt x="95" y="219"/>
                  <a:pt x="91" y="222"/>
                  <a:pt x="88" y="225"/>
                </a:cubicBezTo>
                <a:cubicBezTo>
                  <a:pt x="84" y="228"/>
                  <a:pt x="80" y="231"/>
                  <a:pt x="76" y="235"/>
                </a:cubicBezTo>
                <a:cubicBezTo>
                  <a:pt x="74" y="236"/>
                  <a:pt x="71" y="239"/>
                  <a:pt x="69" y="240"/>
                </a:cubicBezTo>
                <a:cubicBezTo>
                  <a:pt x="66" y="237"/>
                  <a:pt x="65" y="231"/>
                  <a:pt x="64" y="227"/>
                </a:cubicBezTo>
                <a:cubicBezTo>
                  <a:pt x="63" y="223"/>
                  <a:pt x="63" y="218"/>
                  <a:pt x="64" y="214"/>
                </a:cubicBezTo>
                <a:cubicBezTo>
                  <a:pt x="64" y="208"/>
                  <a:pt x="65" y="203"/>
                  <a:pt x="67" y="199"/>
                </a:cubicBezTo>
                <a:close/>
                <a:moveTo>
                  <a:pt x="60" y="401"/>
                </a:moveTo>
                <a:cubicBezTo>
                  <a:pt x="56" y="399"/>
                  <a:pt x="53" y="395"/>
                  <a:pt x="49" y="392"/>
                </a:cubicBezTo>
                <a:cubicBezTo>
                  <a:pt x="46" y="389"/>
                  <a:pt x="42" y="387"/>
                  <a:pt x="39" y="383"/>
                </a:cubicBezTo>
                <a:cubicBezTo>
                  <a:pt x="36" y="380"/>
                  <a:pt x="34" y="376"/>
                  <a:pt x="31" y="372"/>
                </a:cubicBezTo>
                <a:cubicBezTo>
                  <a:pt x="29" y="368"/>
                  <a:pt x="26" y="364"/>
                  <a:pt x="25" y="359"/>
                </a:cubicBezTo>
                <a:cubicBezTo>
                  <a:pt x="23" y="355"/>
                  <a:pt x="23" y="350"/>
                  <a:pt x="22" y="346"/>
                </a:cubicBezTo>
                <a:cubicBezTo>
                  <a:pt x="21" y="341"/>
                  <a:pt x="20" y="337"/>
                  <a:pt x="20" y="332"/>
                </a:cubicBezTo>
                <a:cubicBezTo>
                  <a:pt x="20" y="327"/>
                  <a:pt x="21" y="323"/>
                  <a:pt x="22" y="318"/>
                </a:cubicBezTo>
                <a:cubicBezTo>
                  <a:pt x="22" y="314"/>
                  <a:pt x="23" y="310"/>
                  <a:pt x="25" y="305"/>
                </a:cubicBezTo>
                <a:cubicBezTo>
                  <a:pt x="26" y="301"/>
                  <a:pt x="28" y="297"/>
                  <a:pt x="31" y="293"/>
                </a:cubicBezTo>
                <a:cubicBezTo>
                  <a:pt x="33" y="289"/>
                  <a:pt x="36" y="285"/>
                  <a:pt x="39" y="282"/>
                </a:cubicBezTo>
                <a:cubicBezTo>
                  <a:pt x="42" y="278"/>
                  <a:pt x="45" y="274"/>
                  <a:pt x="48" y="271"/>
                </a:cubicBezTo>
                <a:cubicBezTo>
                  <a:pt x="52" y="267"/>
                  <a:pt x="54" y="262"/>
                  <a:pt x="58" y="259"/>
                </a:cubicBezTo>
                <a:cubicBezTo>
                  <a:pt x="61" y="256"/>
                  <a:pt x="65" y="253"/>
                  <a:pt x="69" y="250"/>
                </a:cubicBezTo>
                <a:cubicBezTo>
                  <a:pt x="72" y="253"/>
                  <a:pt x="75" y="256"/>
                  <a:pt x="79" y="259"/>
                </a:cubicBezTo>
                <a:cubicBezTo>
                  <a:pt x="83" y="262"/>
                  <a:pt x="89" y="264"/>
                  <a:pt x="94" y="266"/>
                </a:cubicBezTo>
                <a:cubicBezTo>
                  <a:pt x="98" y="267"/>
                  <a:pt x="100" y="268"/>
                  <a:pt x="103" y="269"/>
                </a:cubicBezTo>
                <a:cubicBezTo>
                  <a:pt x="100" y="271"/>
                  <a:pt x="97" y="272"/>
                  <a:pt x="94" y="274"/>
                </a:cubicBezTo>
                <a:cubicBezTo>
                  <a:pt x="92" y="275"/>
                  <a:pt x="89" y="277"/>
                  <a:pt x="87" y="279"/>
                </a:cubicBezTo>
                <a:cubicBezTo>
                  <a:pt x="85" y="280"/>
                  <a:pt x="85" y="282"/>
                  <a:pt x="83" y="283"/>
                </a:cubicBezTo>
                <a:cubicBezTo>
                  <a:pt x="82" y="284"/>
                  <a:pt x="80" y="284"/>
                  <a:pt x="79" y="285"/>
                </a:cubicBezTo>
                <a:cubicBezTo>
                  <a:pt x="76" y="288"/>
                  <a:pt x="75" y="292"/>
                  <a:pt x="72" y="296"/>
                </a:cubicBezTo>
                <a:cubicBezTo>
                  <a:pt x="70" y="299"/>
                  <a:pt x="68" y="303"/>
                  <a:pt x="66" y="307"/>
                </a:cubicBezTo>
                <a:cubicBezTo>
                  <a:pt x="64" y="311"/>
                  <a:pt x="63" y="315"/>
                  <a:pt x="62" y="319"/>
                </a:cubicBezTo>
                <a:cubicBezTo>
                  <a:pt x="61" y="325"/>
                  <a:pt x="61" y="331"/>
                  <a:pt x="61" y="337"/>
                </a:cubicBezTo>
                <a:cubicBezTo>
                  <a:pt x="61" y="343"/>
                  <a:pt x="61" y="350"/>
                  <a:pt x="64" y="356"/>
                </a:cubicBezTo>
                <a:cubicBezTo>
                  <a:pt x="66" y="362"/>
                  <a:pt x="69" y="367"/>
                  <a:pt x="74" y="372"/>
                </a:cubicBezTo>
                <a:cubicBezTo>
                  <a:pt x="75" y="373"/>
                  <a:pt x="77" y="373"/>
                  <a:pt x="78" y="374"/>
                </a:cubicBezTo>
                <a:cubicBezTo>
                  <a:pt x="79" y="375"/>
                  <a:pt x="81" y="376"/>
                  <a:pt x="82" y="377"/>
                </a:cubicBezTo>
                <a:cubicBezTo>
                  <a:pt x="84" y="379"/>
                  <a:pt x="86" y="382"/>
                  <a:pt x="89" y="383"/>
                </a:cubicBezTo>
                <a:cubicBezTo>
                  <a:pt x="90" y="383"/>
                  <a:pt x="90" y="383"/>
                  <a:pt x="90" y="383"/>
                </a:cubicBezTo>
                <a:cubicBezTo>
                  <a:pt x="89" y="387"/>
                  <a:pt x="88" y="391"/>
                  <a:pt x="86" y="395"/>
                </a:cubicBezTo>
                <a:cubicBezTo>
                  <a:pt x="85" y="399"/>
                  <a:pt x="85" y="403"/>
                  <a:pt x="84" y="407"/>
                </a:cubicBezTo>
                <a:cubicBezTo>
                  <a:pt x="84" y="408"/>
                  <a:pt x="84" y="410"/>
                  <a:pt x="84" y="411"/>
                </a:cubicBezTo>
                <a:cubicBezTo>
                  <a:pt x="80" y="410"/>
                  <a:pt x="76" y="408"/>
                  <a:pt x="72" y="406"/>
                </a:cubicBezTo>
                <a:cubicBezTo>
                  <a:pt x="68" y="405"/>
                  <a:pt x="64" y="403"/>
                  <a:pt x="60" y="401"/>
                </a:cubicBezTo>
                <a:close/>
                <a:moveTo>
                  <a:pt x="83" y="479"/>
                </a:moveTo>
                <a:cubicBezTo>
                  <a:pt x="79" y="480"/>
                  <a:pt x="75" y="481"/>
                  <a:pt x="72" y="483"/>
                </a:cubicBezTo>
                <a:cubicBezTo>
                  <a:pt x="69" y="485"/>
                  <a:pt x="66" y="487"/>
                  <a:pt x="63" y="489"/>
                </a:cubicBezTo>
                <a:cubicBezTo>
                  <a:pt x="59" y="491"/>
                  <a:pt x="55" y="492"/>
                  <a:pt x="52" y="494"/>
                </a:cubicBezTo>
                <a:cubicBezTo>
                  <a:pt x="48" y="496"/>
                  <a:pt x="45" y="499"/>
                  <a:pt x="42" y="501"/>
                </a:cubicBezTo>
                <a:cubicBezTo>
                  <a:pt x="36" y="504"/>
                  <a:pt x="31" y="507"/>
                  <a:pt x="26" y="510"/>
                </a:cubicBezTo>
                <a:cubicBezTo>
                  <a:pt x="29" y="505"/>
                  <a:pt x="32" y="500"/>
                  <a:pt x="35" y="494"/>
                </a:cubicBezTo>
                <a:cubicBezTo>
                  <a:pt x="37" y="491"/>
                  <a:pt x="40" y="488"/>
                  <a:pt x="42" y="484"/>
                </a:cubicBezTo>
                <a:cubicBezTo>
                  <a:pt x="44" y="481"/>
                  <a:pt x="46" y="477"/>
                  <a:pt x="48" y="473"/>
                </a:cubicBezTo>
                <a:cubicBezTo>
                  <a:pt x="49" y="470"/>
                  <a:pt x="51" y="467"/>
                  <a:pt x="53" y="464"/>
                </a:cubicBezTo>
                <a:cubicBezTo>
                  <a:pt x="55" y="460"/>
                  <a:pt x="56" y="458"/>
                  <a:pt x="58" y="454"/>
                </a:cubicBezTo>
                <a:cubicBezTo>
                  <a:pt x="62" y="455"/>
                  <a:pt x="66" y="455"/>
                  <a:pt x="70" y="455"/>
                </a:cubicBezTo>
                <a:cubicBezTo>
                  <a:pt x="74" y="455"/>
                  <a:pt x="78" y="453"/>
                  <a:pt x="83" y="453"/>
                </a:cubicBezTo>
                <a:cubicBezTo>
                  <a:pt x="83" y="457"/>
                  <a:pt x="83" y="462"/>
                  <a:pt x="83" y="466"/>
                </a:cubicBezTo>
                <a:cubicBezTo>
                  <a:pt x="83" y="470"/>
                  <a:pt x="83" y="475"/>
                  <a:pt x="83" y="479"/>
                </a:cubicBezTo>
                <a:close/>
                <a:moveTo>
                  <a:pt x="110" y="447"/>
                </a:moveTo>
                <a:cubicBezTo>
                  <a:pt x="105" y="448"/>
                  <a:pt x="99" y="447"/>
                  <a:pt x="93" y="447"/>
                </a:cubicBezTo>
                <a:cubicBezTo>
                  <a:pt x="91" y="447"/>
                  <a:pt x="90" y="448"/>
                  <a:pt x="88" y="448"/>
                </a:cubicBezTo>
                <a:cubicBezTo>
                  <a:pt x="88" y="446"/>
                  <a:pt x="89" y="445"/>
                  <a:pt x="89" y="443"/>
                </a:cubicBezTo>
                <a:cubicBezTo>
                  <a:pt x="89" y="437"/>
                  <a:pt x="88" y="431"/>
                  <a:pt x="89" y="426"/>
                </a:cubicBezTo>
                <a:cubicBezTo>
                  <a:pt x="89" y="423"/>
                  <a:pt x="90" y="422"/>
                  <a:pt x="90" y="420"/>
                </a:cubicBezTo>
                <a:cubicBezTo>
                  <a:pt x="94" y="420"/>
                  <a:pt x="99" y="419"/>
                  <a:pt x="103" y="419"/>
                </a:cubicBezTo>
                <a:cubicBezTo>
                  <a:pt x="108" y="418"/>
                  <a:pt x="113" y="417"/>
                  <a:pt x="117" y="416"/>
                </a:cubicBezTo>
                <a:cubicBezTo>
                  <a:pt x="117" y="416"/>
                  <a:pt x="117" y="416"/>
                  <a:pt x="117" y="416"/>
                </a:cubicBezTo>
                <a:cubicBezTo>
                  <a:pt x="118" y="415"/>
                  <a:pt x="119" y="414"/>
                  <a:pt x="119" y="412"/>
                </a:cubicBezTo>
                <a:cubicBezTo>
                  <a:pt x="119" y="411"/>
                  <a:pt x="117" y="409"/>
                  <a:pt x="115" y="409"/>
                </a:cubicBezTo>
                <a:cubicBezTo>
                  <a:pt x="111" y="410"/>
                  <a:pt x="107" y="410"/>
                  <a:pt x="103" y="411"/>
                </a:cubicBezTo>
                <a:cubicBezTo>
                  <a:pt x="99" y="411"/>
                  <a:pt x="94" y="412"/>
                  <a:pt x="90" y="412"/>
                </a:cubicBezTo>
                <a:cubicBezTo>
                  <a:pt x="90" y="411"/>
                  <a:pt x="90" y="409"/>
                  <a:pt x="90" y="408"/>
                </a:cubicBezTo>
                <a:cubicBezTo>
                  <a:pt x="91" y="404"/>
                  <a:pt x="92" y="401"/>
                  <a:pt x="93" y="397"/>
                </a:cubicBezTo>
                <a:cubicBezTo>
                  <a:pt x="94" y="393"/>
                  <a:pt x="95" y="389"/>
                  <a:pt x="97" y="385"/>
                </a:cubicBezTo>
                <a:cubicBezTo>
                  <a:pt x="100" y="386"/>
                  <a:pt x="104" y="388"/>
                  <a:pt x="107" y="389"/>
                </a:cubicBezTo>
                <a:cubicBezTo>
                  <a:pt x="114" y="390"/>
                  <a:pt x="120" y="390"/>
                  <a:pt x="127" y="389"/>
                </a:cubicBezTo>
                <a:cubicBezTo>
                  <a:pt x="130" y="388"/>
                  <a:pt x="133" y="387"/>
                  <a:pt x="136" y="386"/>
                </a:cubicBezTo>
                <a:cubicBezTo>
                  <a:pt x="139" y="385"/>
                  <a:pt x="142" y="383"/>
                  <a:pt x="144" y="381"/>
                </a:cubicBezTo>
                <a:cubicBezTo>
                  <a:pt x="147" y="380"/>
                  <a:pt x="151" y="378"/>
                  <a:pt x="154" y="377"/>
                </a:cubicBezTo>
                <a:cubicBezTo>
                  <a:pt x="156" y="375"/>
                  <a:pt x="159" y="372"/>
                  <a:pt x="161" y="370"/>
                </a:cubicBezTo>
                <a:cubicBezTo>
                  <a:pt x="162" y="370"/>
                  <a:pt x="162" y="370"/>
                  <a:pt x="162" y="370"/>
                </a:cubicBezTo>
                <a:cubicBezTo>
                  <a:pt x="164" y="368"/>
                  <a:pt x="165" y="367"/>
                  <a:pt x="166" y="364"/>
                </a:cubicBezTo>
                <a:cubicBezTo>
                  <a:pt x="167" y="359"/>
                  <a:pt x="164" y="354"/>
                  <a:pt x="159" y="353"/>
                </a:cubicBezTo>
                <a:cubicBezTo>
                  <a:pt x="154" y="351"/>
                  <a:pt x="148" y="354"/>
                  <a:pt x="146" y="359"/>
                </a:cubicBezTo>
                <a:cubicBezTo>
                  <a:pt x="145" y="364"/>
                  <a:pt x="142" y="368"/>
                  <a:pt x="138" y="372"/>
                </a:cubicBezTo>
                <a:cubicBezTo>
                  <a:pt x="136" y="373"/>
                  <a:pt x="134" y="376"/>
                  <a:pt x="132" y="377"/>
                </a:cubicBezTo>
                <a:cubicBezTo>
                  <a:pt x="130" y="378"/>
                  <a:pt x="127" y="380"/>
                  <a:pt x="125" y="380"/>
                </a:cubicBezTo>
                <a:cubicBezTo>
                  <a:pt x="119" y="382"/>
                  <a:pt x="114" y="381"/>
                  <a:pt x="108" y="381"/>
                </a:cubicBezTo>
                <a:cubicBezTo>
                  <a:pt x="106" y="381"/>
                  <a:pt x="103" y="380"/>
                  <a:pt x="101" y="379"/>
                </a:cubicBezTo>
                <a:cubicBezTo>
                  <a:pt x="101" y="378"/>
                  <a:pt x="102" y="378"/>
                  <a:pt x="103" y="376"/>
                </a:cubicBezTo>
                <a:cubicBezTo>
                  <a:pt x="105" y="373"/>
                  <a:pt x="107" y="370"/>
                  <a:pt x="109" y="367"/>
                </a:cubicBezTo>
                <a:cubicBezTo>
                  <a:pt x="111" y="364"/>
                  <a:pt x="112" y="360"/>
                  <a:pt x="115" y="357"/>
                </a:cubicBezTo>
                <a:cubicBezTo>
                  <a:pt x="118" y="355"/>
                  <a:pt x="121" y="353"/>
                  <a:pt x="124" y="351"/>
                </a:cubicBezTo>
                <a:cubicBezTo>
                  <a:pt x="127" y="348"/>
                  <a:pt x="130" y="345"/>
                  <a:pt x="133" y="344"/>
                </a:cubicBezTo>
                <a:cubicBezTo>
                  <a:pt x="137" y="342"/>
                  <a:pt x="140" y="341"/>
                  <a:pt x="144" y="339"/>
                </a:cubicBezTo>
                <a:cubicBezTo>
                  <a:pt x="147" y="338"/>
                  <a:pt x="151" y="336"/>
                  <a:pt x="154" y="335"/>
                </a:cubicBezTo>
                <a:cubicBezTo>
                  <a:pt x="158" y="334"/>
                  <a:pt x="162" y="333"/>
                  <a:pt x="166" y="333"/>
                </a:cubicBezTo>
                <a:cubicBezTo>
                  <a:pt x="169" y="332"/>
                  <a:pt x="173" y="332"/>
                  <a:pt x="177" y="332"/>
                </a:cubicBezTo>
                <a:cubicBezTo>
                  <a:pt x="181" y="332"/>
                  <a:pt x="184" y="332"/>
                  <a:pt x="188" y="332"/>
                </a:cubicBezTo>
                <a:cubicBezTo>
                  <a:pt x="193" y="332"/>
                  <a:pt x="198" y="332"/>
                  <a:pt x="203" y="333"/>
                </a:cubicBezTo>
                <a:cubicBezTo>
                  <a:pt x="204" y="338"/>
                  <a:pt x="204" y="343"/>
                  <a:pt x="205" y="348"/>
                </a:cubicBezTo>
                <a:cubicBezTo>
                  <a:pt x="205" y="351"/>
                  <a:pt x="205" y="355"/>
                  <a:pt x="205" y="359"/>
                </a:cubicBezTo>
                <a:cubicBezTo>
                  <a:pt x="205" y="363"/>
                  <a:pt x="205" y="367"/>
                  <a:pt x="204" y="371"/>
                </a:cubicBezTo>
                <a:cubicBezTo>
                  <a:pt x="203" y="374"/>
                  <a:pt x="201" y="378"/>
                  <a:pt x="200" y="381"/>
                </a:cubicBezTo>
                <a:cubicBezTo>
                  <a:pt x="199" y="385"/>
                  <a:pt x="198" y="389"/>
                  <a:pt x="197" y="392"/>
                </a:cubicBezTo>
                <a:cubicBezTo>
                  <a:pt x="195" y="395"/>
                  <a:pt x="193" y="399"/>
                  <a:pt x="191" y="402"/>
                </a:cubicBezTo>
                <a:cubicBezTo>
                  <a:pt x="189" y="405"/>
                  <a:pt x="188" y="409"/>
                  <a:pt x="185" y="412"/>
                </a:cubicBezTo>
                <a:cubicBezTo>
                  <a:pt x="183" y="415"/>
                  <a:pt x="180" y="417"/>
                  <a:pt x="178" y="420"/>
                </a:cubicBezTo>
                <a:cubicBezTo>
                  <a:pt x="175" y="423"/>
                  <a:pt x="172" y="425"/>
                  <a:pt x="169" y="427"/>
                </a:cubicBezTo>
                <a:cubicBezTo>
                  <a:pt x="166" y="429"/>
                  <a:pt x="163" y="431"/>
                  <a:pt x="160" y="433"/>
                </a:cubicBezTo>
                <a:cubicBezTo>
                  <a:pt x="158" y="434"/>
                  <a:pt x="158" y="435"/>
                  <a:pt x="156" y="436"/>
                </a:cubicBezTo>
                <a:cubicBezTo>
                  <a:pt x="155" y="433"/>
                  <a:pt x="154" y="430"/>
                  <a:pt x="154" y="428"/>
                </a:cubicBezTo>
                <a:cubicBezTo>
                  <a:pt x="154" y="422"/>
                  <a:pt x="155" y="417"/>
                  <a:pt x="157" y="412"/>
                </a:cubicBezTo>
                <a:cubicBezTo>
                  <a:pt x="158" y="409"/>
                  <a:pt x="157" y="406"/>
                  <a:pt x="159" y="404"/>
                </a:cubicBezTo>
                <a:cubicBezTo>
                  <a:pt x="160" y="401"/>
                  <a:pt x="161" y="399"/>
                  <a:pt x="163" y="397"/>
                </a:cubicBezTo>
                <a:cubicBezTo>
                  <a:pt x="167" y="393"/>
                  <a:pt x="172" y="391"/>
                  <a:pt x="177" y="390"/>
                </a:cubicBezTo>
                <a:cubicBezTo>
                  <a:pt x="182" y="388"/>
                  <a:pt x="185" y="382"/>
                  <a:pt x="183" y="377"/>
                </a:cubicBezTo>
                <a:cubicBezTo>
                  <a:pt x="182" y="371"/>
                  <a:pt x="177" y="368"/>
                  <a:pt x="171" y="369"/>
                </a:cubicBezTo>
                <a:cubicBezTo>
                  <a:pt x="169" y="370"/>
                  <a:pt x="167" y="372"/>
                  <a:pt x="166" y="373"/>
                </a:cubicBezTo>
                <a:cubicBezTo>
                  <a:pt x="166" y="374"/>
                  <a:pt x="166" y="374"/>
                  <a:pt x="166" y="374"/>
                </a:cubicBezTo>
                <a:cubicBezTo>
                  <a:pt x="164" y="377"/>
                  <a:pt x="161" y="379"/>
                  <a:pt x="159" y="382"/>
                </a:cubicBezTo>
                <a:cubicBezTo>
                  <a:pt x="157" y="385"/>
                  <a:pt x="157" y="389"/>
                  <a:pt x="155" y="392"/>
                </a:cubicBezTo>
                <a:cubicBezTo>
                  <a:pt x="154" y="395"/>
                  <a:pt x="151" y="397"/>
                  <a:pt x="149" y="400"/>
                </a:cubicBezTo>
                <a:cubicBezTo>
                  <a:pt x="148" y="403"/>
                  <a:pt x="147" y="406"/>
                  <a:pt x="147" y="409"/>
                </a:cubicBezTo>
                <a:cubicBezTo>
                  <a:pt x="145" y="416"/>
                  <a:pt x="146" y="422"/>
                  <a:pt x="147" y="429"/>
                </a:cubicBezTo>
                <a:cubicBezTo>
                  <a:pt x="147" y="432"/>
                  <a:pt x="150" y="436"/>
                  <a:pt x="151" y="439"/>
                </a:cubicBezTo>
                <a:cubicBezTo>
                  <a:pt x="147" y="440"/>
                  <a:pt x="143" y="442"/>
                  <a:pt x="139" y="443"/>
                </a:cubicBezTo>
                <a:cubicBezTo>
                  <a:pt x="135" y="444"/>
                  <a:pt x="132" y="445"/>
                  <a:pt x="128" y="445"/>
                </a:cubicBezTo>
                <a:cubicBezTo>
                  <a:pt x="127" y="446"/>
                  <a:pt x="126" y="445"/>
                  <a:pt x="125" y="445"/>
                </a:cubicBezTo>
                <a:cubicBezTo>
                  <a:pt x="124" y="441"/>
                  <a:pt x="124" y="437"/>
                  <a:pt x="124" y="433"/>
                </a:cubicBezTo>
                <a:cubicBezTo>
                  <a:pt x="124" y="429"/>
                  <a:pt x="125" y="425"/>
                  <a:pt x="126" y="421"/>
                </a:cubicBezTo>
                <a:cubicBezTo>
                  <a:pt x="126" y="419"/>
                  <a:pt x="125" y="417"/>
                  <a:pt x="124" y="417"/>
                </a:cubicBezTo>
                <a:cubicBezTo>
                  <a:pt x="122" y="417"/>
                  <a:pt x="121" y="418"/>
                  <a:pt x="120" y="419"/>
                </a:cubicBezTo>
                <a:cubicBezTo>
                  <a:pt x="120" y="419"/>
                  <a:pt x="121" y="419"/>
                  <a:pt x="121" y="419"/>
                </a:cubicBezTo>
                <a:cubicBezTo>
                  <a:pt x="119" y="424"/>
                  <a:pt x="119" y="428"/>
                  <a:pt x="118" y="433"/>
                </a:cubicBezTo>
                <a:cubicBezTo>
                  <a:pt x="117" y="437"/>
                  <a:pt x="117" y="442"/>
                  <a:pt x="117" y="447"/>
                </a:cubicBezTo>
                <a:cubicBezTo>
                  <a:pt x="115" y="447"/>
                  <a:pt x="113" y="447"/>
                  <a:pt x="110" y="447"/>
                </a:cubicBezTo>
                <a:close/>
                <a:moveTo>
                  <a:pt x="276" y="478"/>
                </a:moveTo>
                <a:cubicBezTo>
                  <a:pt x="273" y="482"/>
                  <a:pt x="269" y="484"/>
                  <a:pt x="265" y="488"/>
                </a:cubicBezTo>
                <a:cubicBezTo>
                  <a:pt x="262" y="491"/>
                  <a:pt x="259" y="495"/>
                  <a:pt x="255" y="498"/>
                </a:cubicBezTo>
                <a:cubicBezTo>
                  <a:pt x="251" y="501"/>
                  <a:pt x="247" y="503"/>
                  <a:pt x="243" y="505"/>
                </a:cubicBezTo>
                <a:cubicBezTo>
                  <a:pt x="239" y="508"/>
                  <a:pt x="235" y="510"/>
                  <a:pt x="231" y="512"/>
                </a:cubicBezTo>
                <a:cubicBezTo>
                  <a:pt x="227" y="514"/>
                  <a:pt x="222" y="514"/>
                  <a:pt x="217" y="514"/>
                </a:cubicBezTo>
                <a:cubicBezTo>
                  <a:pt x="213" y="515"/>
                  <a:pt x="208" y="516"/>
                  <a:pt x="204" y="516"/>
                </a:cubicBezTo>
                <a:cubicBezTo>
                  <a:pt x="199" y="516"/>
                  <a:pt x="195" y="515"/>
                  <a:pt x="190" y="514"/>
                </a:cubicBezTo>
                <a:cubicBezTo>
                  <a:pt x="186" y="513"/>
                  <a:pt x="181" y="512"/>
                  <a:pt x="177" y="510"/>
                </a:cubicBezTo>
                <a:cubicBezTo>
                  <a:pt x="172" y="509"/>
                  <a:pt x="168" y="507"/>
                  <a:pt x="164" y="504"/>
                </a:cubicBezTo>
                <a:cubicBezTo>
                  <a:pt x="160" y="502"/>
                  <a:pt x="157" y="499"/>
                  <a:pt x="153" y="496"/>
                </a:cubicBezTo>
                <a:cubicBezTo>
                  <a:pt x="150" y="493"/>
                  <a:pt x="147" y="490"/>
                  <a:pt x="144" y="487"/>
                </a:cubicBezTo>
                <a:cubicBezTo>
                  <a:pt x="141" y="483"/>
                  <a:pt x="136" y="480"/>
                  <a:pt x="134" y="476"/>
                </a:cubicBezTo>
                <a:cubicBezTo>
                  <a:pt x="132" y="472"/>
                  <a:pt x="130" y="468"/>
                  <a:pt x="129" y="464"/>
                </a:cubicBezTo>
                <a:cubicBezTo>
                  <a:pt x="128" y="460"/>
                  <a:pt x="127" y="456"/>
                  <a:pt x="126" y="452"/>
                </a:cubicBezTo>
                <a:cubicBezTo>
                  <a:pt x="127" y="452"/>
                  <a:pt x="128" y="451"/>
                  <a:pt x="129" y="451"/>
                </a:cubicBezTo>
                <a:cubicBezTo>
                  <a:pt x="133" y="450"/>
                  <a:pt x="137" y="450"/>
                  <a:pt x="141" y="449"/>
                </a:cubicBezTo>
                <a:cubicBezTo>
                  <a:pt x="145" y="448"/>
                  <a:pt x="149" y="447"/>
                  <a:pt x="153" y="445"/>
                </a:cubicBezTo>
                <a:cubicBezTo>
                  <a:pt x="153" y="446"/>
                  <a:pt x="153" y="446"/>
                  <a:pt x="153" y="447"/>
                </a:cubicBezTo>
                <a:cubicBezTo>
                  <a:pt x="155" y="449"/>
                  <a:pt x="157" y="452"/>
                  <a:pt x="159" y="454"/>
                </a:cubicBezTo>
                <a:cubicBezTo>
                  <a:pt x="160" y="455"/>
                  <a:pt x="160" y="457"/>
                  <a:pt x="161" y="458"/>
                </a:cubicBezTo>
                <a:cubicBezTo>
                  <a:pt x="162" y="459"/>
                  <a:pt x="164" y="460"/>
                  <a:pt x="165" y="461"/>
                </a:cubicBezTo>
                <a:cubicBezTo>
                  <a:pt x="170" y="465"/>
                  <a:pt x="175" y="469"/>
                  <a:pt x="180" y="472"/>
                </a:cubicBezTo>
                <a:cubicBezTo>
                  <a:pt x="186" y="474"/>
                  <a:pt x="193" y="475"/>
                  <a:pt x="199" y="475"/>
                </a:cubicBezTo>
                <a:cubicBezTo>
                  <a:pt x="205" y="476"/>
                  <a:pt x="211" y="475"/>
                  <a:pt x="217" y="473"/>
                </a:cubicBezTo>
                <a:cubicBezTo>
                  <a:pt x="221" y="472"/>
                  <a:pt x="226" y="472"/>
                  <a:pt x="230" y="471"/>
                </a:cubicBezTo>
                <a:cubicBezTo>
                  <a:pt x="234" y="469"/>
                  <a:pt x="237" y="467"/>
                  <a:pt x="241" y="465"/>
                </a:cubicBezTo>
                <a:cubicBezTo>
                  <a:pt x="245" y="463"/>
                  <a:pt x="247" y="459"/>
                  <a:pt x="250" y="456"/>
                </a:cubicBezTo>
                <a:cubicBezTo>
                  <a:pt x="251" y="455"/>
                  <a:pt x="252" y="454"/>
                  <a:pt x="253" y="452"/>
                </a:cubicBezTo>
                <a:cubicBezTo>
                  <a:pt x="254" y="451"/>
                  <a:pt x="256" y="451"/>
                  <a:pt x="257" y="450"/>
                </a:cubicBezTo>
                <a:cubicBezTo>
                  <a:pt x="259" y="447"/>
                  <a:pt x="261" y="445"/>
                  <a:pt x="263" y="442"/>
                </a:cubicBezTo>
                <a:cubicBezTo>
                  <a:pt x="264" y="439"/>
                  <a:pt x="265" y="436"/>
                  <a:pt x="267" y="433"/>
                </a:cubicBezTo>
                <a:cubicBezTo>
                  <a:pt x="268" y="436"/>
                  <a:pt x="268" y="439"/>
                  <a:pt x="269" y="442"/>
                </a:cubicBezTo>
                <a:cubicBezTo>
                  <a:pt x="271" y="447"/>
                  <a:pt x="275" y="452"/>
                  <a:pt x="278" y="457"/>
                </a:cubicBezTo>
                <a:cubicBezTo>
                  <a:pt x="280" y="461"/>
                  <a:pt x="282" y="464"/>
                  <a:pt x="285" y="467"/>
                </a:cubicBezTo>
                <a:cubicBezTo>
                  <a:pt x="282" y="471"/>
                  <a:pt x="280" y="475"/>
                  <a:pt x="276" y="478"/>
                </a:cubicBezTo>
                <a:close/>
                <a:moveTo>
                  <a:pt x="337" y="469"/>
                </a:moveTo>
                <a:cubicBezTo>
                  <a:pt x="333" y="471"/>
                  <a:pt x="328" y="471"/>
                  <a:pt x="322" y="472"/>
                </a:cubicBezTo>
                <a:cubicBezTo>
                  <a:pt x="318" y="472"/>
                  <a:pt x="313" y="472"/>
                  <a:pt x="309" y="472"/>
                </a:cubicBezTo>
                <a:cubicBezTo>
                  <a:pt x="305" y="471"/>
                  <a:pt x="301" y="469"/>
                  <a:pt x="297" y="467"/>
                </a:cubicBezTo>
                <a:cubicBezTo>
                  <a:pt x="299" y="464"/>
                  <a:pt x="300" y="462"/>
                  <a:pt x="301" y="460"/>
                </a:cubicBezTo>
                <a:cubicBezTo>
                  <a:pt x="304" y="456"/>
                  <a:pt x="309" y="453"/>
                  <a:pt x="312" y="449"/>
                </a:cubicBezTo>
                <a:cubicBezTo>
                  <a:pt x="315" y="445"/>
                  <a:pt x="318" y="442"/>
                  <a:pt x="321" y="438"/>
                </a:cubicBezTo>
                <a:cubicBezTo>
                  <a:pt x="325" y="435"/>
                  <a:pt x="329" y="432"/>
                  <a:pt x="333" y="429"/>
                </a:cubicBezTo>
                <a:cubicBezTo>
                  <a:pt x="337" y="427"/>
                  <a:pt x="341" y="424"/>
                  <a:pt x="345" y="421"/>
                </a:cubicBezTo>
                <a:cubicBezTo>
                  <a:pt x="349" y="419"/>
                  <a:pt x="353" y="417"/>
                  <a:pt x="358" y="416"/>
                </a:cubicBezTo>
                <a:cubicBezTo>
                  <a:pt x="358" y="417"/>
                  <a:pt x="357" y="417"/>
                  <a:pt x="357" y="419"/>
                </a:cubicBezTo>
                <a:cubicBezTo>
                  <a:pt x="358" y="419"/>
                  <a:pt x="358" y="420"/>
                  <a:pt x="358" y="420"/>
                </a:cubicBezTo>
                <a:cubicBezTo>
                  <a:pt x="358" y="421"/>
                  <a:pt x="360" y="421"/>
                  <a:pt x="360" y="421"/>
                </a:cubicBezTo>
                <a:cubicBezTo>
                  <a:pt x="360" y="421"/>
                  <a:pt x="359" y="422"/>
                  <a:pt x="359" y="422"/>
                </a:cubicBezTo>
                <a:cubicBezTo>
                  <a:pt x="360" y="423"/>
                  <a:pt x="360" y="424"/>
                  <a:pt x="360" y="426"/>
                </a:cubicBezTo>
                <a:cubicBezTo>
                  <a:pt x="360" y="428"/>
                  <a:pt x="360" y="430"/>
                  <a:pt x="360" y="433"/>
                </a:cubicBezTo>
                <a:cubicBezTo>
                  <a:pt x="359" y="438"/>
                  <a:pt x="357" y="442"/>
                  <a:pt x="356" y="447"/>
                </a:cubicBezTo>
                <a:cubicBezTo>
                  <a:pt x="354" y="452"/>
                  <a:pt x="351" y="456"/>
                  <a:pt x="348" y="460"/>
                </a:cubicBezTo>
                <a:cubicBezTo>
                  <a:pt x="345" y="463"/>
                  <a:pt x="342" y="467"/>
                  <a:pt x="337" y="469"/>
                </a:cubicBezTo>
                <a:close/>
              </a:path>
            </a:pathLst>
          </a:cu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22"/>
          <p:cNvSpPr>
            <a:spLocks noEditPoints="1"/>
          </p:cNvSpPr>
          <p:nvPr/>
        </p:nvSpPr>
        <p:spPr bwMode="auto">
          <a:xfrm flipH="1" flipV="1">
            <a:off x="11178949" y="223499"/>
            <a:ext cx="777875" cy="779463"/>
          </a:xfrm>
          <a:custGeom>
            <a:avLst/>
            <a:gdLst>
              <a:gd name="T0" fmla="*/ 513 w 536"/>
              <a:gd name="T1" fmla="*/ 446 h 537"/>
              <a:gd name="T2" fmla="*/ 496 w 536"/>
              <a:gd name="T3" fmla="*/ 468 h 537"/>
              <a:gd name="T4" fmla="*/ 372 w 536"/>
              <a:gd name="T5" fmla="*/ 434 h 537"/>
              <a:gd name="T6" fmla="*/ 429 w 536"/>
              <a:gd name="T7" fmla="*/ 406 h 537"/>
              <a:gd name="T8" fmla="*/ 446 w 536"/>
              <a:gd name="T9" fmla="*/ 398 h 537"/>
              <a:gd name="T10" fmla="*/ 310 w 536"/>
              <a:gd name="T11" fmla="*/ 386 h 537"/>
              <a:gd name="T12" fmla="*/ 355 w 536"/>
              <a:gd name="T13" fmla="*/ 407 h 537"/>
              <a:gd name="T14" fmla="*/ 274 w 536"/>
              <a:gd name="T15" fmla="*/ 416 h 537"/>
              <a:gd name="T16" fmla="*/ 225 w 536"/>
              <a:gd name="T17" fmla="*/ 330 h 537"/>
              <a:gd name="T18" fmla="*/ 128 w 536"/>
              <a:gd name="T19" fmla="*/ 263 h 537"/>
              <a:gd name="T20" fmla="*/ 114 w 536"/>
              <a:gd name="T21" fmla="*/ 208 h 537"/>
              <a:gd name="T22" fmla="*/ 139 w 536"/>
              <a:gd name="T23" fmla="*/ 243 h 537"/>
              <a:gd name="T24" fmla="*/ 141 w 536"/>
              <a:gd name="T25" fmla="*/ 121 h 537"/>
              <a:gd name="T26" fmla="*/ 120 w 536"/>
              <a:gd name="T27" fmla="*/ 80 h 537"/>
              <a:gd name="T28" fmla="*/ 116 w 536"/>
              <a:gd name="T29" fmla="*/ 165 h 537"/>
              <a:gd name="T30" fmla="*/ 87 w 536"/>
              <a:gd name="T31" fmla="*/ 63 h 537"/>
              <a:gd name="T32" fmla="*/ 91 w 536"/>
              <a:gd name="T33" fmla="*/ 11 h 537"/>
              <a:gd name="T34" fmla="*/ 88 w 536"/>
              <a:gd name="T35" fmla="*/ 3 h 537"/>
              <a:gd name="T36" fmla="*/ 61 w 536"/>
              <a:gd name="T37" fmla="*/ 44 h 537"/>
              <a:gd name="T38" fmla="*/ 78 w 536"/>
              <a:gd name="T39" fmla="*/ 172 h 537"/>
              <a:gd name="T40" fmla="*/ 45 w 536"/>
              <a:gd name="T41" fmla="*/ 260 h 537"/>
              <a:gd name="T42" fmla="*/ 21 w 536"/>
              <a:gd name="T43" fmla="*/ 159 h 537"/>
              <a:gd name="T44" fmla="*/ 47 w 536"/>
              <a:gd name="T45" fmla="*/ 117 h 537"/>
              <a:gd name="T46" fmla="*/ 18 w 536"/>
              <a:gd name="T47" fmla="*/ 240 h 537"/>
              <a:gd name="T48" fmla="*/ 17 w 536"/>
              <a:gd name="T49" fmla="*/ 374 h 537"/>
              <a:gd name="T50" fmla="*/ 70 w 536"/>
              <a:gd name="T51" fmla="*/ 449 h 537"/>
              <a:gd name="T52" fmla="*/ 22 w 536"/>
              <a:gd name="T53" fmla="*/ 500 h 537"/>
              <a:gd name="T54" fmla="*/ 0 w 536"/>
              <a:gd name="T55" fmla="*/ 533 h 537"/>
              <a:gd name="T56" fmla="*/ 6 w 536"/>
              <a:gd name="T57" fmla="*/ 535 h 537"/>
              <a:gd name="T58" fmla="*/ 87 w 536"/>
              <a:gd name="T59" fmla="*/ 483 h 537"/>
              <a:gd name="T60" fmla="*/ 126 w 536"/>
              <a:gd name="T61" fmla="*/ 481 h 537"/>
              <a:gd name="T62" fmla="*/ 250 w 536"/>
              <a:gd name="T63" fmla="*/ 517 h 537"/>
              <a:gd name="T64" fmla="*/ 369 w 536"/>
              <a:gd name="T65" fmla="*/ 526 h 537"/>
              <a:gd name="T66" fmla="*/ 415 w 536"/>
              <a:gd name="T67" fmla="*/ 473 h 537"/>
              <a:gd name="T68" fmla="*/ 308 w 536"/>
              <a:gd name="T69" fmla="*/ 518 h 537"/>
              <a:gd name="T70" fmla="*/ 356 w 536"/>
              <a:gd name="T71" fmla="*/ 466 h 537"/>
              <a:gd name="T72" fmla="*/ 428 w 536"/>
              <a:gd name="T73" fmla="*/ 441 h 537"/>
              <a:gd name="T74" fmla="*/ 521 w 536"/>
              <a:gd name="T75" fmla="*/ 479 h 537"/>
              <a:gd name="T76" fmla="*/ 260 w 536"/>
              <a:gd name="T77" fmla="*/ 389 h 537"/>
              <a:gd name="T78" fmla="*/ 194 w 536"/>
              <a:gd name="T79" fmla="*/ 468 h 537"/>
              <a:gd name="T80" fmla="*/ 198 w 536"/>
              <a:gd name="T81" fmla="*/ 406 h 537"/>
              <a:gd name="T82" fmla="*/ 176 w 536"/>
              <a:gd name="T83" fmla="*/ 290 h 537"/>
              <a:gd name="T84" fmla="*/ 120 w 536"/>
              <a:gd name="T85" fmla="*/ 345 h 537"/>
              <a:gd name="T86" fmla="*/ 68 w 536"/>
              <a:gd name="T87" fmla="*/ 331 h 537"/>
              <a:gd name="T88" fmla="*/ 67 w 536"/>
              <a:gd name="T89" fmla="*/ 199 h 537"/>
              <a:gd name="T90" fmla="*/ 106 w 536"/>
              <a:gd name="T91" fmla="*/ 203 h 537"/>
              <a:gd name="T92" fmla="*/ 31 w 536"/>
              <a:gd name="T93" fmla="*/ 372 h 537"/>
              <a:gd name="T94" fmla="*/ 79 w 536"/>
              <a:gd name="T95" fmla="*/ 259 h 537"/>
              <a:gd name="T96" fmla="*/ 64 w 536"/>
              <a:gd name="T97" fmla="*/ 356 h 537"/>
              <a:gd name="T98" fmla="*/ 83 w 536"/>
              <a:gd name="T99" fmla="*/ 479 h 537"/>
              <a:gd name="T100" fmla="*/ 70 w 536"/>
              <a:gd name="T101" fmla="*/ 455 h 537"/>
              <a:gd name="T102" fmla="*/ 117 w 536"/>
              <a:gd name="T103" fmla="*/ 416 h 537"/>
              <a:gd name="T104" fmla="*/ 136 w 536"/>
              <a:gd name="T105" fmla="*/ 386 h 537"/>
              <a:gd name="T106" fmla="*/ 108 w 536"/>
              <a:gd name="T107" fmla="*/ 381 h 537"/>
              <a:gd name="T108" fmla="*/ 188 w 536"/>
              <a:gd name="T109" fmla="*/ 332 h 537"/>
              <a:gd name="T110" fmla="*/ 160 w 536"/>
              <a:gd name="T111" fmla="*/ 433 h 537"/>
              <a:gd name="T112" fmla="*/ 159 w 536"/>
              <a:gd name="T113" fmla="*/ 382 h 537"/>
              <a:gd name="T114" fmla="*/ 124 w 536"/>
              <a:gd name="T115" fmla="*/ 417 h 537"/>
              <a:gd name="T116" fmla="*/ 217 w 536"/>
              <a:gd name="T117" fmla="*/ 514 h 537"/>
              <a:gd name="T118" fmla="*/ 141 w 536"/>
              <a:gd name="T119" fmla="*/ 449 h 537"/>
              <a:gd name="T120" fmla="*/ 250 w 536"/>
              <a:gd name="T121" fmla="*/ 456 h 537"/>
              <a:gd name="T122" fmla="*/ 309 w 536"/>
              <a:gd name="T123" fmla="*/ 472 h 537"/>
              <a:gd name="T124" fmla="*/ 359 w 536"/>
              <a:gd name="T125" fmla="*/ 422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36" h="537">
                <a:moveTo>
                  <a:pt x="535" y="456"/>
                </a:moveTo>
                <a:cubicBezTo>
                  <a:pt x="535" y="454"/>
                  <a:pt x="535" y="450"/>
                  <a:pt x="533" y="448"/>
                </a:cubicBezTo>
                <a:cubicBezTo>
                  <a:pt x="532" y="446"/>
                  <a:pt x="529" y="444"/>
                  <a:pt x="527" y="443"/>
                </a:cubicBezTo>
                <a:cubicBezTo>
                  <a:pt x="525" y="441"/>
                  <a:pt x="522" y="440"/>
                  <a:pt x="519" y="440"/>
                </a:cubicBezTo>
                <a:cubicBezTo>
                  <a:pt x="516" y="440"/>
                  <a:pt x="514" y="441"/>
                  <a:pt x="511" y="442"/>
                </a:cubicBezTo>
                <a:cubicBezTo>
                  <a:pt x="508" y="442"/>
                  <a:pt x="505" y="442"/>
                  <a:pt x="503" y="443"/>
                </a:cubicBezTo>
                <a:cubicBezTo>
                  <a:pt x="502" y="443"/>
                  <a:pt x="503" y="444"/>
                  <a:pt x="503" y="444"/>
                </a:cubicBezTo>
                <a:cubicBezTo>
                  <a:pt x="500" y="444"/>
                  <a:pt x="499" y="447"/>
                  <a:pt x="499" y="449"/>
                </a:cubicBezTo>
                <a:cubicBezTo>
                  <a:pt x="500" y="451"/>
                  <a:pt x="503" y="452"/>
                  <a:pt x="505" y="452"/>
                </a:cubicBezTo>
                <a:cubicBezTo>
                  <a:pt x="506" y="452"/>
                  <a:pt x="507" y="451"/>
                  <a:pt x="508" y="450"/>
                </a:cubicBezTo>
                <a:cubicBezTo>
                  <a:pt x="509" y="448"/>
                  <a:pt x="511" y="447"/>
                  <a:pt x="513" y="446"/>
                </a:cubicBezTo>
                <a:cubicBezTo>
                  <a:pt x="515" y="445"/>
                  <a:pt x="517" y="444"/>
                  <a:pt x="519" y="444"/>
                </a:cubicBezTo>
                <a:cubicBezTo>
                  <a:pt x="521" y="444"/>
                  <a:pt x="524" y="443"/>
                  <a:pt x="526" y="444"/>
                </a:cubicBezTo>
                <a:cubicBezTo>
                  <a:pt x="528" y="445"/>
                  <a:pt x="530" y="448"/>
                  <a:pt x="531" y="450"/>
                </a:cubicBezTo>
                <a:cubicBezTo>
                  <a:pt x="533" y="454"/>
                  <a:pt x="533" y="459"/>
                  <a:pt x="532" y="463"/>
                </a:cubicBezTo>
                <a:cubicBezTo>
                  <a:pt x="530" y="468"/>
                  <a:pt x="527" y="471"/>
                  <a:pt x="523" y="473"/>
                </a:cubicBezTo>
                <a:cubicBezTo>
                  <a:pt x="522" y="473"/>
                  <a:pt x="520" y="472"/>
                  <a:pt x="519" y="473"/>
                </a:cubicBezTo>
                <a:cubicBezTo>
                  <a:pt x="519" y="473"/>
                  <a:pt x="518" y="473"/>
                  <a:pt x="518" y="473"/>
                </a:cubicBezTo>
                <a:cubicBezTo>
                  <a:pt x="517" y="473"/>
                  <a:pt x="517" y="473"/>
                  <a:pt x="517" y="473"/>
                </a:cubicBezTo>
                <a:cubicBezTo>
                  <a:pt x="516" y="473"/>
                  <a:pt x="516" y="474"/>
                  <a:pt x="516" y="474"/>
                </a:cubicBezTo>
                <a:cubicBezTo>
                  <a:pt x="514" y="474"/>
                  <a:pt x="511" y="473"/>
                  <a:pt x="509" y="473"/>
                </a:cubicBezTo>
                <a:cubicBezTo>
                  <a:pt x="505" y="472"/>
                  <a:pt x="500" y="471"/>
                  <a:pt x="496" y="468"/>
                </a:cubicBezTo>
                <a:cubicBezTo>
                  <a:pt x="492" y="466"/>
                  <a:pt x="488" y="462"/>
                  <a:pt x="484" y="459"/>
                </a:cubicBezTo>
                <a:cubicBezTo>
                  <a:pt x="480" y="456"/>
                  <a:pt x="476" y="453"/>
                  <a:pt x="472" y="450"/>
                </a:cubicBezTo>
                <a:cubicBezTo>
                  <a:pt x="468" y="447"/>
                  <a:pt x="464" y="444"/>
                  <a:pt x="459" y="441"/>
                </a:cubicBezTo>
                <a:cubicBezTo>
                  <a:pt x="454" y="439"/>
                  <a:pt x="450" y="435"/>
                  <a:pt x="445" y="433"/>
                </a:cubicBezTo>
                <a:cubicBezTo>
                  <a:pt x="440" y="432"/>
                  <a:pt x="435" y="430"/>
                  <a:pt x="429" y="429"/>
                </a:cubicBezTo>
                <a:cubicBezTo>
                  <a:pt x="424" y="429"/>
                  <a:pt x="418" y="430"/>
                  <a:pt x="413" y="430"/>
                </a:cubicBezTo>
                <a:cubicBezTo>
                  <a:pt x="410" y="430"/>
                  <a:pt x="406" y="430"/>
                  <a:pt x="402" y="431"/>
                </a:cubicBezTo>
                <a:cubicBezTo>
                  <a:pt x="399" y="431"/>
                  <a:pt x="395" y="431"/>
                  <a:pt x="392" y="432"/>
                </a:cubicBezTo>
                <a:cubicBezTo>
                  <a:pt x="388" y="433"/>
                  <a:pt x="385" y="434"/>
                  <a:pt x="381" y="435"/>
                </a:cubicBezTo>
                <a:cubicBezTo>
                  <a:pt x="377" y="437"/>
                  <a:pt x="374" y="439"/>
                  <a:pt x="370" y="441"/>
                </a:cubicBezTo>
                <a:cubicBezTo>
                  <a:pt x="371" y="439"/>
                  <a:pt x="372" y="437"/>
                  <a:pt x="372" y="434"/>
                </a:cubicBezTo>
                <a:cubicBezTo>
                  <a:pt x="372" y="431"/>
                  <a:pt x="371" y="428"/>
                  <a:pt x="371" y="425"/>
                </a:cubicBezTo>
                <a:cubicBezTo>
                  <a:pt x="370" y="423"/>
                  <a:pt x="371" y="422"/>
                  <a:pt x="371" y="420"/>
                </a:cubicBezTo>
                <a:cubicBezTo>
                  <a:pt x="371" y="419"/>
                  <a:pt x="370" y="420"/>
                  <a:pt x="370" y="419"/>
                </a:cubicBezTo>
                <a:cubicBezTo>
                  <a:pt x="370" y="419"/>
                  <a:pt x="370" y="418"/>
                  <a:pt x="370" y="418"/>
                </a:cubicBezTo>
                <a:cubicBezTo>
                  <a:pt x="370" y="417"/>
                  <a:pt x="369" y="416"/>
                  <a:pt x="369" y="416"/>
                </a:cubicBezTo>
                <a:cubicBezTo>
                  <a:pt x="368" y="414"/>
                  <a:pt x="368" y="413"/>
                  <a:pt x="368" y="411"/>
                </a:cubicBezTo>
                <a:cubicBezTo>
                  <a:pt x="369" y="411"/>
                  <a:pt x="370" y="411"/>
                  <a:pt x="372" y="410"/>
                </a:cubicBezTo>
                <a:cubicBezTo>
                  <a:pt x="376" y="409"/>
                  <a:pt x="381" y="407"/>
                  <a:pt x="386" y="407"/>
                </a:cubicBezTo>
                <a:cubicBezTo>
                  <a:pt x="390" y="406"/>
                  <a:pt x="395" y="405"/>
                  <a:pt x="400" y="405"/>
                </a:cubicBezTo>
                <a:cubicBezTo>
                  <a:pt x="405" y="404"/>
                  <a:pt x="409" y="404"/>
                  <a:pt x="414" y="405"/>
                </a:cubicBezTo>
                <a:cubicBezTo>
                  <a:pt x="419" y="405"/>
                  <a:pt x="424" y="405"/>
                  <a:pt x="429" y="406"/>
                </a:cubicBezTo>
                <a:cubicBezTo>
                  <a:pt x="433" y="407"/>
                  <a:pt x="438" y="408"/>
                  <a:pt x="442" y="410"/>
                </a:cubicBezTo>
                <a:cubicBezTo>
                  <a:pt x="447" y="411"/>
                  <a:pt x="451" y="415"/>
                  <a:pt x="455" y="417"/>
                </a:cubicBezTo>
                <a:cubicBezTo>
                  <a:pt x="459" y="419"/>
                  <a:pt x="463" y="421"/>
                  <a:pt x="467" y="424"/>
                </a:cubicBezTo>
                <a:cubicBezTo>
                  <a:pt x="471" y="427"/>
                  <a:pt x="474" y="430"/>
                  <a:pt x="478" y="433"/>
                </a:cubicBezTo>
                <a:cubicBezTo>
                  <a:pt x="481" y="436"/>
                  <a:pt x="486" y="435"/>
                  <a:pt x="489" y="432"/>
                </a:cubicBezTo>
                <a:cubicBezTo>
                  <a:pt x="492" y="429"/>
                  <a:pt x="492" y="424"/>
                  <a:pt x="489" y="421"/>
                </a:cubicBezTo>
                <a:cubicBezTo>
                  <a:pt x="489" y="421"/>
                  <a:pt x="489" y="420"/>
                  <a:pt x="489" y="420"/>
                </a:cubicBezTo>
                <a:cubicBezTo>
                  <a:pt x="489" y="420"/>
                  <a:pt x="488" y="420"/>
                  <a:pt x="488" y="420"/>
                </a:cubicBezTo>
                <a:cubicBezTo>
                  <a:pt x="484" y="417"/>
                  <a:pt x="480" y="414"/>
                  <a:pt x="475" y="412"/>
                </a:cubicBezTo>
                <a:cubicBezTo>
                  <a:pt x="470" y="409"/>
                  <a:pt x="465" y="407"/>
                  <a:pt x="461" y="405"/>
                </a:cubicBezTo>
                <a:cubicBezTo>
                  <a:pt x="456" y="403"/>
                  <a:pt x="451" y="400"/>
                  <a:pt x="446" y="398"/>
                </a:cubicBezTo>
                <a:cubicBezTo>
                  <a:pt x="441" y="397"/>
                  <a:pt x="436" y="397"/>
                  <a:pt x="430" y="397"/>
                </a:cubicBezTo>
                <a:cubicBezTo>
                  <a:pt x="425" y="396"/>
                  <a:pt x="420" y="395"/>
                  <a:pt x="415" y="395"/>
                </a:cubicBezTo>
                <a:cubicBezTo>
                  <a:pt x="410" y="395"/>
                  <a:pt x="404" y="393"/>
                  <a:pt x="399" y="394"/>
                </a:cubicBezTo>
                <a:cubicBezTo>
                  <a:pt x="394" y="394"/>
                  <a:pt x="389" y="397"/>
                  <a:pt x="384" y="398"/>
                </a:cubicBezTo>
                <a:cubicBezTo>
                  <a:pt x="379" y="399"/>
                  <a:pt x="374" y="399"/>
                  <a:pt x="369" y="401"/>
                </a:cubicBezTo>
                <a:cubicBezTo>
                  <a:pt x="367" y="401"/>
                  <a:pt x="365" y="402"/>
                  <a:pt x="363" y="403"/>
                </a:cubicBezTo>
                <a:cubicBezTo>
                  <a:pt x="362" y="402"/>
                  <a:pt x="361" y="401"/>
                  <a:pt x="360" y="400"/>
                </a:cubicBezTo>
                <a:cubicBezTo>
                  <a:pt x="358" y="396"/>
                  <a:pt x="355" y="393"/>
                  <a:pt x="352" y="391"/>
                </a:cubicBezTo>
                <a:cubicBezTo>
                  <a:pt x="348" y="389"/>
                  <a:pt x="344" y="388"/>
                  <a:pt x="340" y="387"/>
                </a:cubicBezTo>
                <a:cubicBezTo>
                  <a:pt x="337" y="385"/>
                  <a:pt x="333" y="383"/>
                  <a:pt x="329" y="383"/>
                </a:cubicBezTo>
                <a:cubicBezTo>
                  <a:pt x="323" y="383"/>
                  <a:pt x="316" y="383"/>
                  <a:pt x="310" y="386"/>
                </a:cubicBezTo>
                <a:cubicBezTo>
                  <a:pt x="307" y="387"/>
                  <a:pt x="304" y="389"/>
                  <a:pt x="301" y="391"/>
                </a:cubicBezTo>
                <a:cubicBezTo>
                  <a:pt x="299" y="393"/>
                  <a:pt x="297" y="396"/>
                  <a:pt x="294" y="398"/>
                </a:cubicBezTo>
                <a:cubicBezTo>
                  <a:pt x="294" y="399"/>
                  <a:pt x="294" y="399"/>
                  <a:pt x="293" y="399"/>
                </a:cubicBezTo>
                <a:cubicBezTo>
                  <a:pt x="290" y="402"/>
                  <a:pt x="289" y="407"/>
                  <a:pt x="292" y="411"/>
                </a:cubicBezTo>
                <a:cubicBezTo>
                  <a:pt x="296" y="415"/>
                  <a:pt x="301" y="415"/>
                  <a:pt x="305" y="412"/>
                </a:cubicBezTo>
                <a:cubicBezTo>
                  <a:pt x="306" y="411"/>
                  <a:pt x="307" y="409"/>
                  <a:pt x="308" y="407"/>
                </a:cubicBezTo>
                <a:cubicBezTo>
                  <a:pt x="309" y="403"/>
                  <a:pt x="312" y="399"/>
                  <a:pt x="316" y="396"/>
                </a:cubicBezTo>
                <a:cubicBezTo>
                  <a:pt x="319" y="393"/>
                  <a:pt x="324" y="392"/>
                  <a:pt x="329" y="391"/>
                </a:cubicBezTo>
                <a:cubicBezTo>
                  <a:pt x="334" y="391"/>
                  <a:pt x="339" y="392"/>
                  <a:pt x="343" y="394"/>
                </a:cubicBezTo>
                <a:cubicBezTo>
                  <a:pt x="347" y="397"/>
                  <a:pt x="351" y="400"/>
                  <a:pt x="354" y="404"/>
                </a:cubicBezTo>
                <a:cubicBezTo>
                  <a:pt x="354" y="405"/>
                  <a:pt x="354" y="406"/>
                  <a:pt x="355" y="407"/>
                </a:cubicBezTo>
                <a:cubicBezTo>
                  <a:pt x="350" y="409"/>
                  <a:pt x="345" y="412"/>
                  <a:pt x="341" y="414"/>
                </a:cubicBezTo>
                <a:cubicBezTo>
                  <a:pt x="337" y="417"/>
                  <a:pt x="332" y="419"/>
                  <a:pt x="328" y="422"/>
                </a:cubicBezTo>
                <a:cubicBezTo>
                  <a:pt x="324" y="425"/>
                  <a:pt x="320" y="429"/>
                  <a:pt x="316" y="432"/>
                </a:cubicBezTo>
                <a:cubicBezTo>
                  <a:pt x="312" y="436"/>
                  <a:pt x="309" y="440"/>
                  <a:pt x="306" y="444"/>
                </a:cubicBezTo>
                <a:cubicBezTo>
                  <a:pt x="302" y="448"/>
                  <a:pt x="298" y="451"/>
                  <a:pt x="295" y="455"/>
                </a:cubicBezTo>
                <a:cubicBezTo>
                  <a:pt x="293" y="457"/>
                  <a:pt x="292" y="459"/>
                  <a:pt x="290" y="462"/>
                </a:cubicBezTo>
                <a:cubicBezTo>
                  <a:pt x="287" y="459"/>
                  <a:pt x="285" y="456"/>
                  <a:pt x="284" y="453"/>
                </a:cubicBezTo>
                <a:cubicBezTo>
                  <a:pt x="281" y="449"/>
                  <a:pt x="278" y="445"/>
                  <a:pt x="276" y="440"/>
                </a:cubicBezTo>
                <a:cubicBezTo>
                  <a:pt x="276" y="437"/>
                  <a:pt x="276" y="434"/>
                  <a:pt x="276" y="432"/>
                </a:cubicBezTo>
                <a:cubicBezTo>
                  <a:pt x="275" y="429"/>
                  <a:pt x="274" y="427"/>
                  <a:pt x="274" y="424"/>
                </a:cubicBezTo>
                <a:cubicBezTo>
                  <a:pt x="274" y="421"/>
                  <a:pt x="274" y="419"/>
                  <a:pt x="274" y="416"/>
                </a:cubicBezTo>
                <a:cubicBezTo>
                  <a:pt x="274" y="415"/>
                  <a:pt x="274" y="413"/>
                  <a:pt x="274" y="412"/>
                </a:cubicBezTo>
                <a:cubicBezTo>
                  <a:pt x="274" y="411"/>
                  <a:pt x="274" y="409"/>
                  <a:pt x="275" y="408"/>
                </a:cubicBezTo>
                <a:cubicBezTo>
                  <a:pt x="275" y="408"/>
                  <a:pt x="273" y="408"/>
                  <a:pt x="273" y="407"/>
                </a:cubicBezTo>
                <a:cubicBezTo>
                  <a:pt x="274" y="404"/>
                  <a:pt x="273" y="400"/>
                  <a:pt x="273" y="397"/>
                </a:cubicBezTo>
                <a:cubicBezTo>
                  <a:pt x="273" y="393"/>
                  <a:pt x="274" y="390"/>
                  <a:pt x="274" y="386"/>
                </a:cubicBezTo>
                <a:cubicBezTo>
                  <a:pt x="273" y="382"/>
                  <a:pt x="270" y="378"/>
                  <a:pt x="269" y="374"/>
                </a:cubicBezTo>
                <a:cubicBezTo>
                  <a:pt x="267" y="370"/>
                  <a:pt x="266" y="366"/>
                  <a:pt x="264" y="362"/>
                </a:cubicBezTo>
                <a:cubicBezTo>
                  <a:pt x="262" y="358"/>
                  <a:pt x="259" y="355"/>
                  <a:pt x="256" y="352"/>
                </a:cubicBezTo>
                <a:cubicBezTo>
                  <a:pt x="253" y="349"/>
                  <a:pt x="250" y="346"/>
                  <a:pt x="246" y="344"/>
                </a:cubicBezTo>
                <a:cubicBezTo>
                  <a:pt x="243" y="341"/>
                  <a:pt x="240" y="338"/>
                  <a:pt x="236" y="336"/>
                </a:cubicBezTo>
                <a:cubicBezTo>
                  <a:pt x="232" y="334"/>
                  <a:pt x="229" y="332"/>
                  <a:pt x="225" y="330"/>
                </a:cubicBezTo>
                <a:cubicBezTo>
                  <a:pt x="220" y="329"/>
                  <a:pt x="216" y="326"/>
                  <a:pt x="211" y="325"/>
                </a:cubicBezTo>
                <a:cubicBezTo>
                  <a:pt x="210" y="320"/>
                  <a:pt x="208" y="316"/>
                  <a:pt x="206" y="311"/>
                </a:cubicBezTo>
                <a:cubicBezTo>
                  <a:pt x="205" y="307"/>
                  <a:pt x="203" y="303"/>
                  <a:pt x="201" y="299"/>
                </a:cubicBezTo>
                <a:cubicBezTo>
                  <a:pt x="199" y="296"/>
                  <a:pt x="195" y="293"/>
                  <a:pt x="192" y="290"/>
                </a:cubicBezTo>
                <a:cubicBezTo>
                  <a:pt x="190" y="286"/>
                  <a:pt x="188" y="282"/>
                  <a:pt x="185" y="279"/>
                </a:cubicBezTo>
                <a:cubicBezTo>
                  <a:pt x="181" y="277"/>
                  <a:pt x="178" y="274"/>
                  <a:pt x="174" y="272"/>
                </a:cubicBezTo>
                <a:cubicBezTo>
                  <a:pt x="170" y="269"/>
                  <a:pt x="166" y="268"/>
                  <a:pt x="162" y="267"/>
                </a:cubicBezTo>
                <a:cubicBezTo>
                  <a:pt x="158" y="265"/>
                  <a:pt x="154" y="263"/>
                  <a:pt x="150" y="262"/>
                </a:cubicBezTo>
                <a:cubicBezTo>
                  <a:pt x="146" y="262"/>
                  <a:pt x="143" y="262"/>
                  <a:pt x="139" y="262"/>
                </a:cubicBezTo>
                <a:cubicBezTo>
                  <a:pt x="136" y="262"/>
                  <a:pt x="132" y="262"/>
                  <a:pt x="129" y="262"/>
                </a:cubicBezTo>
                <a:cubicBezTo>
                  <a:pt x="128" y="262"/>
                  <a:pt x="128" y="263"/>
                  <a:pt x="128" y="263"/>
                </a:cubicBezTo>
                <a:cubicBezTo>
                  <a:pt x="127" y="263"/>
                  <a:pt x="125" y="262"/>
                  <a:pt x="124" y="262"/>
                </a:cubicBezTo>
                <a:cubicBezTo>
                  <a:pt x="123" y="262"/>
                  <a:pt x="121" y="262"/>
                  <a:pt x="120" y="262"/>
                </a:cubicBezTo>
                <a:cubicBezTo>
                  <a:pt x="117" y="262"/>
                  <a:pt x="115" y="263"/>
                  <a:pt x="112" y="263"/>
                </a:cubicBezTo>
                <a:cubicBezTo>
                  <a:pt x="109" y="262"/>
                  <a:pt x="107" y="261"/>
                  <a:pt x="104" y="260"/>
                </a:cubicBezTo>
                <a:cubicBezTo>
                  <a:pt x="102" y="260"/>
                  <a:pt x="99" y="259"/>
                  <a:pt x="97" y="258"/>
                </a:cubicBezTo>
                <a:cubicBezTo>
                  <a:pt x="92" y="257"/>
                  <a:pt x="87" y="255"/>
                  <a:pt x="82" y="252"/>
                </a:cubicBezTo>
                <a:cubicBezTo>
                  <a:pt x="79" y="251"/>
                  <a:pt x="76" y="249"/>
                  <a:pt x="74" y="246"/>
                </a:cubicBezTo>
                <a:cubicBezTo>
                  <a:pt x="76" y="244"/>
                  <a:pt x="79" y="242"/>
                  <a:pt x="81" y="241"/>
                </a:cubicBezTo>
                <a:cubicBezTo>
                  <a:pt x="85" y="237"/>
                  <a:pt x="89" y="234"/>
                  <a:pt x="92" y="231"/>
                </a:cubicBezTo>
                <a:cubicBezTo>
                  <a:pt x="96" y="227"/>
                  <a:pt x="100" y="223"/>
                  <a:pt x="103" y="220"/>
                </a:cubicBezTo>
                <a:cubicBezTo>
                  <a:pt x="107" y="216"/>
                  <a:pt x="111" y="213"/>
                  <a:pt x="114" y="208"/>
                </a:cubicBezTo>
                <a:cubicBezTo>
                  <a:pt x="117" y="204"/>
                  <a:pt x="120" y="200"/>
                  <a:pt x="122" y="195"/>
                </a:cubicBezTo>
                <a:cubicBezTo>
                  <a:pt x="125" y="191"/>
                  <a:pt x="127" y="186"/>
                  <a:pt x="129" y="181"/>
                </a:cubicBezTo>
                <a:cubicBezTo>
                  <a:pt x="130" y="182"/>
                  <a:pt x="130" y="183"/>
                  <a:pt x="131" y="183"/>
                </a:cubicBezTo>
                <a:cubicBezTo>
                  <a:pt x="135" y="185"/>
                  <a:pt x="139" y="189"/>
                  <a:pt x="141" y="193"/>
                </a:cubicBezTo>
                <a:cubicBezTo>
                  <a:pt x="144" y="197"/>
                  <a:pt x="145" y="202"/>
                  <a:pt x="145" y="207"/>
                </a:cubicBezTo>
                <a:cubicBezTo>
                  <a:pt x="145" y="212"/>
                  <a:pt x="143" y="217"/>
                  <a:pt x="140" y="220"/>
                </a:cubicBezTo>
                <a:cubicBezTo>
                  <a:pt x="137" y="224"/>
                  <a:pt x="133" y="228"/>
                  <a:pt x="129" y="229"/>
                </a:cubicBezTo>
                <a:cubicBezTo>
                  <a:pt x="127" y="229"/>
                  <a:pt x="125" y="229"/>
                  <a:pt x="123" y="230"/>
                </a:cubicBezTo>
                <a:cubicBezTo>
                  <a:pt x="120" y="234"/>
                  <a:pt x="121" y="240"/>
                  <a:pt x="125" y="244"/>
                </a:cubicBezTo>
                <a:cubicBezTo>
                  <a:pt x="129" y="247"/>
                  <a:pt x="135" y="247"/>
                  <a:pt x="138" y="243"/>
                </a:cubicBezTo>
                <a:cubicBezTo>
                  <a:pt x="138" y="243"/>
                  <a:pt x="139" y="243"/>
                  <a:pt x="139" y="243"/>
                </a:cubicBezTo>
                <a:cubicBezTo>
                  <a:pt x="141" y="240"/>
                  <a:pt x="143" y="237"/>
                  <a:pt x="145" y="234"/>
                </a:cubicBezTo>
                <a:cubicBezTo>
                  <a:pt x="146" y="232"/>
                  <a:pt x="148" y="229"/>
                  <a:pt x="149" y="226"/>
                </a:cubicBezTo>
                <a:cubicBezTo>
                  <a:pt x="152" y="220"/>
                  <a:pt x="153" y="213"/>
                  <a:pt x="153" y="207"/>
                </a:cubicBezTo>
                <a:cubicBezTo>
                  <a:pt x="153" y="203"/>
                  <a:pt x="151" y="199"/>
                  <a:pt x="150" y="195"/>
                </a:cubicBezTo>
                <a:cubicBezTo>
                  <a:pt x="148" y="192"/>
                  <a:pt x="147" y="188"/>
                  <a:pt x="145" y="184"/>
                </a:cubicBezTo>
                <a:cubicBezTo>
                  <a:pt x="142" y="181"/>
                  <a:pt x="140" y="178"/>
                  <a:pt x="136" y="175"/>
                </a:cubicBezTo>
                <a:cubicBezTo>
                  <a:pt x="135" y="175"/>
                  <a:pt x="133" y="174"/>
                  <a:pt x="132" y="173"/>
                </a:cubicBezTo>
                <a:cubicBezTo>
                  <a:pt x="133" y="171"/>
                  <a:pt x="134" y="169"/>
                  <a:pt x="135" y="167"/>
                </a:cubicBezTo>
                <a:cubicBezTo>
                  <a:pt x="136" y="162"/>
                  <a:pt x="137" y="157"/>
                  <a:pt x="138" y="152"/>
                </a:cubicBezTo>
                <a:cubicBezTo>
                  <a:pt x="139" y="147"/>
                  <a:pt x="141" y="142"/>
                  <a:pt x="142" y="137"/>
                </a:cubicBezTo>
                <a:cubicBezTo>
                  <a:pt x="142" y="132"/>
                  <a:pt x="141" y="126"/>
                  <a:pt x="141" y="121"/>
                </a:cubicBezTo>
                <a:cubicBezTo>
                  <a:pt x="141" y="116"/>
                  <a:pt x="141" y="111"/>
                  <a:pt x="141" y="105"/>
                </a:cubicBezTo>
                <a:cubicBezTo>
                  <a:pt x="140" y="100"/>
                  <a:pt x="139" y="95"/>
                  <a:pt x="137" y="90"/>
                </a:cubicBezTo>
                <a:cubicBezTo>
                  <a:pt x="136" y="85"/>
                  <a:pt x="134" y="80"/>
                  <a:pt x="132" y="75"/>
                </a:cubicBezTo>
                <a:cubicBezTo>
                  <a:pt x="130" y="70"/>
                  <a:pt x="128" y="65"/>
                  <a:pt x="125" y="61"/>
                </a:cubicBezTo>
                <a:cubicBezTo>
                  <a:pt x="122" y="56"/>
                  <a:pt x="118" y="52"/>
                  <a:pt x="115" y="48"/>
                </a:cubicBezTo>
                <a:cubicBezTo>
                  <a:pt x="115" y="48"/>
                  <a:pt x="115" y="48"/>
                  <a:pt x="115" y="48"/>
                </a:cubicBezTo>
                <a:cubicBezTo>
                  <a:pt x="115" y="48"/>
                  <a:pt x="115" y="47"/>
                  <a:pt x="115" y="47"/>
                </a:cubicBezTo>
                <a:cubicBezTo>
                  <a:pt x="112" y="44"/>
                  <a:pt x="107" y="44"/>
                  <a:pt x="103" y="46"/>
                </a:cubicBezTo>
                <a:cubicBezTo>
                  <a:pt x="100" y="49"/>
                  <a:pt x="100" y="55"/>
                  <a:pt x="103" y="58"/>
                </a:cubicBezTo>
                <a:cubicBezTo>
                  <a:pt x="106" y="62"/>
                  <a:pt x="109" y="65"/>
                  <a:pt x="112" y="69"/>
                </a:cubicBezTo>
                <a:cubicBezTo>
                  <a:pt x="115" y="73"/>
                  <a:pt x="118" y="76"/>
                  <a:pt x="120" y="80"/>
                </a:cubicBezTo>
                <a:cubicBezTo>
                  <a:pt x="123" y="85"/>
                  <a:pt x="123" y="89"/>
                  <a:pt x="125" y="94"/>
                </a:cubicBezTo>
                <a:cubicBezTo>
                  <a:pt x="126" y="98"/>
                  <a:pt x="128" y="103"/>
                  <a:pt x="129" y="107"/>
                </a:cubicBezTo>
                <a:cubicBezTo>
                  <a:pt x="130" y="112"/>
                  <a:pt x="130" y="117"/>
                  <a:pt x="130" y="122"/>
                </a:cubicBezTo>
                <a:cubicBezTo>
                  <a:pt x="130" y="127"/>
                  <a:pt x="131" y="131"/>
                  <a:pt x="131" y="136"/>
                </a:cubicBezTo>
                <a:cubicBezTo>
                  <a:pt x="131" y="141"/>
                  <a:pt x="130" y="146"/>
                  <a:pt x="129" y="150"/>
                </a:cubicBezTo>
                <a:cubicBezTo>
                  <a:pt x="128" y="155"/>
                  <a:pt x="129" y="160"/>
                  <a:pt x="127" y="165"/>
                </a:cubicBezTo>
                <a:cubicBezTo>
                  <a:pt x="127" y="166"/>
                  <a:pt x="125" y="167"/>
                  <a:pt x="125" y="168"/>
                </a:cubicBezTo>
                <a:cubicBezTo>
                  <a:pt x="123" y="168"/>
                  <a:pt x="122" y="166"/>
                  <a:pt x="121" y="166"/>
                </a:cubicBezTo>
                <a:cubicBezTo>
                  <a:pt x="120" y="165"/>
                  <a:pt x="119" y="166"/>
                  <a:pt x="118" y="166"/>
                </a:cubicBezTo>
                <a:cubicBezTo>
                  <a:pt x="118" y="166"/>
                  <a:pt x="117" y="166"/>
                  <a:pt x="117" y="166"/>
                </a:cubicBezTo>
                <a:cubicBezTo>
                  <a:pt x="116" y="166"/>
                  <a:pt x="117" y="165"/>
                  <a:pt x="116" y="165"/>
                </a:cubicBezTo>
                <a:cubicBezTo>
                  <a:pt x="115" y="164"/>
                  <a:pt x="113" y="164"/>
                  <a:pt x="111" y="164"/>
                </a:cubicBezTo>
                <a:cubicBezTo>
                  <a:pt x="108" y="164"/>
                  <a:pt x="105" y="164"/>
                  <a:pt x="102" y="164"/>
                </a:cubicBezTo>
                <a:cubicBezTo>
                  <a:pt x="99" y="164"/>
                  <a:pt x="97" y="165"/>
                  <a:pt x="94" y="166"/>
                </a:cubicBezTo>
                <a:cubicBezTo>
                  <a:pt x="96" y="162"/>
                  <a:pt x="99" y="158"/>
                  <a:pt x="100" y="154"/>
                </a:cubicBezTo>
                <a:cubicBezTo>
                  <a:pt x="102" y="151"/>
                  <a:pt x="103" y="148"/>
                  <a:pt x="104" y="144"/>
                </a:cubicBezTo>
                <a:cubicBezTo>
                  <a:pt x="105" y="141"/>
                  <a:pt x="105" y="137"/>
                  <a:pt x="105" y="133"/>
                </a:cubicBezTo>
                <a:cubicBezTo>
                  <a:pt x="106" y="130"/>
                  <a:pt x="106" y="126"/>
                  <a:pt x="106" y="123"/>
                </a:cubicBezTo>
                <a:cubicBezTo>
                  <a:pt x="106" y="117"/>
                  <a:pt x="106" y="112"/>
                  <a:pt x="105" y="107"/>
                </a:cubicBezTo>
                <a:cubicBezTo>
                  <a:pt x="105" y="102"/>
                  <a:pt x="103" y="96"/>
                  <a:pt x="102" y="91"/>
                </a:cubicBezTo>
                <a:cubicBezTo>
                  <a:pt x="100" y="86"/>
                  <a:pt x="99" y="81"/>
                  <a:pt x="96" y="76"/>
                </a:cubicBezTo>
                <a:cubicBezTo>
                  <a:pt x="93" y="72"/>
                  <a:pt x="90" y="67"/>
                  <a:pt x="87" y="63"/>
                </a:cubicBezTo>
                <a:cubicBezTo>
                  <a:pt x="84" y="59"/>
                  <a:pt x="80" y="55"/>
                  <a:pt x="77" y="51"/>
                </a:cubicBezTo>
                <a:cubicBezTo>
                  <a:pt x="74" y="47"/>
                  <a:pt x="70" y="44"/>
                  <a:pt x="68" y="40"/>
                </a:cubicBezTo>
                <a:cubicBezTo>
                  <a:pt x="65" y="36"/>
                  <a:pt x="64" y="31"/>
                  <a:pt x="64" y="27"/>
                </a:cubicBezTo>
                <a:cubicBezTo>
                  <a:pt x="63" y="25"/>
                  <a:pt x="62" y="22"/>
                  <a:pt x="62" y="20"/>
                </a:cubicBezTo>
                <a:cubicBezTo>
                  <a:pt x="62" y="20"/>
                  <a:pt x="63" y="20"/>
                  <a:pt x="63" y="19"/>
                </a:cubicBezTo>
                <a:cubicBezTo>
                  <a:pt x="63" y="19"/>
                  <a:pt x="63" y="19"/>
                  <a:pt x="63" y="18"/>
                </a:cubicBezTo>
                <a:cubicBezTo>
                  <a:pt x="63" y="18"/>
                  <a:pt x="64" y="17"/>
                  <a:pt x="64" y="17"/>
                </a:cubicBezTo>
                <a:cubicBezTo>
                  <a:pt x="64" y="16"/>
                  <a:pt x="63" y="15"/>
                  <a:pt x="64" y="13"/>
                </a:cubicBezTo>
                <a:cubicBezTo>
                  <a:pt x="65" y="9"/>
                  <a:pt x="68" y="5"/>
                  <a:pt x="72" y="4"/>
                </a:cubicBezTo>
                <a:cubicBezTo>
                  <a:pt x="76" y="2"/>
                  <a:pt x="82" y="3"/>
                  <a:pt x="86" y="5"/>
                </a:cubicBezTo>
                <a:cubicBezTo>
                  <a:pt x="88" y="6"/>
                  <a:pt x="89" y="9"/>
                  <a:pt x="91" y="11"/>
                </a:cubicBezTo>
                <a:cubicBezTo>
                  <a:pt x="92" y="13"/>
                  <a:pt x="94" y="15"/>
                  <a:pt x="94" y="17"/>
                </a:cubicBezTo>
                <a:cubicBezTo>
                  <a:pt x="94" y="19"/>
                  <a:pt x="92" y="22"/>
                  <a:pt x="91" y="24"/>
                </a:cubicBezTo>
                <a:cubicBezTo>
                  <a:pt x="90" y="26"/>
                  <a:pt x="88" y="27"/>
                  <a:pt x="86" y="28"/>
                </a:cubicBezTo>
                <a:cubicBezTo>
                  <a:pt x="85" y="29"/>
                  <a:pt x="85" y="30"/>
                  <a:pt x="84" y="31"/>
                </a:cubicBezTo>
                <a:cubicBezTo>
                  <a:pt x="84" y="33"/>
                  <a:pt x="85" y="36"/>
                  <a:pt x="87" y="37"/>
                </a:cubicBezTo>
                <a:cubicBezTo>
                  <a:pt x="89" y="37"/>
                  <a:pt x="93" y="36"/>
                  <a:pt x="93" y="34"/>
                </a:cubicBezTo>
                <a:cubicBezTo>
                  <a:pt x="93" y="34"/>
                  <a:pt x="92" y="33"/>
                  <a:pt x="92" y="33"/>
                </a:cubicBezTo>
                <a:cubicBezTo>
                  <a:pt x="93" y="30"/>
                  <a:pt x="93" y="28"/>
                  <a:pt x="94" y="25"/>
                </a:cubicBezTo>
                <a:cubicBezTo>
                  <a:pt x="95" y="22"/>
                  <a:pt x="96" y="20"/>
                  <a:pt x="96" y="17"/>
                </a:cubicBezTo>
                <a:cubicBezTo>
                  <a:pt x="95" y="14"/>
                  <a:pt x="94" y="12"/>
                  <a:pt x="93" y="9"/>
                </a:cubicBezTo>
                <a:cubicBezTo>
                  <a:pt x="91" y="7"/>
                  <a:pt x="90" y="4"/>
                  <a:pt x="88" y="3"/>
                </a:cubicBezTo>
                <a:cubicBezTo>
                  <a:pt x="85" y="1"/>
                  <a:pt x="82" y="1"/>
                  <a:pt x="80" y="1"/>
                </a:cubicBezTo>
                <a:cubicBezTo>
                  <a:pt x="77" y="0"/>
                  <a:pt x="74" y="0"/>
                  <a:pt x="72" y="1"/>
                </a:cubicBezTo>
                <a:cubicBezTo>
                  <a:pt x="69" y="2"/>
                  <a:pt x="66" y="3"/>
                  <a:pt x="64" y="5"/>
                </a:cubicBezTo>
                <a:cubicBezTo>
                  <a:pt x="62" y="7"/>
                  <a:pt x="60" y="9"/>
                  <a:pt x="59" y="11"/>
                </a:cubicBezTo>
                <a:cubicBezTo>
                  <a:pt x="58" y="13"/>
                  <a:pt x="57" y="14"/>
                  <a:pt x="57" y="15"/>
                </a:cubicBezTo>
                <a:cubicBezTo>
                  <a:pt x="57" y="16"/>
                  <a:pt x="57" y="17"/>
                  <a:pt x="57" y="18"/>
                </a:cubicBezTo>
                <a:cubicBezTo>
                  <a:pt x="57" y="18"/>
                  <a:pt x="57" y="18"/>
                  <a:pt x="57" y="18"/>
                </a:cubicBezTo>
                <a:cubicBezTo>
                  <a:pt x="57" y="18"/>
                  <a:pt x="56" y="18"/>
                  <a:pt x="56" y="18"/>
                </a:cubicBezTo>
                <a:cubicBezTo>
                  <a:pt x="56" y="19"/>
                  <a:pt x="57" y="19"/>
                  <a:pt x="57" y="20"/>
                </a:cubicBezTo>
                <a:cubicBezTo>
                  <a:pt x="57" y="22"/>
                  <a:pt x="56" y="25"/>
                  <a:pt x="56" y="28"/>
                </a:cubicBezTo>
                <a:cubicBezTo>
                  <a:pt x="57" y="33"/>
                  <a:pt x="59" y="39"/>
                  <a:pt x="61" y="44"/>
                </a:cubicBezTo>
                <a:cubicBezTo>
                  <a:pt x="64" y="48"/>
                  <a:pt x="66" y="53"/>
                  <a:pt x="69" y="57"/>
                </a:cubicBezTo>
                <a:cubicBezTo>
                  <a:pt x="72" y="61"/>
                  <a:pt x="77" y="64"/>
                  <a:pt x="80" y="68"/>
                </a:cubicBezTo>
                <a:cubicBezTo>
                  <a:pt x="83" y="72"/>
                  <a:pt x="84" y="77"/>
                  <a:pt x="86" y="81"/>
                </a:cubicBezTo>
                <a:cubicBezTo>
                  <a:pt x="89" y="86"/>
                  <a:pt x="90" y="90"/>
                  <a:pt x="92" y="95"/>
                </a:cubicBezTo>
                <a:cubicBezTo>
                  <a:pt x="93" y="99"/>
                  <a:pt x="96" y="103"/>
                  <a:pt x="96" y="108"/>
                </a:cubicBezTo>
                <a:cubicBezTo>
                  <a:pt x="97" y="113"/>
                  <a:pt x="96" y="118"/>
                  <a:pt x="95" y="122"/>
                </a:cubicBezTo>
                <a:cubicBezTo>
                  <a:pt x="95" y="127"/>
                  <a:pt x="95" y="132"/>
                  <a:pt x="94" y="136"/>
                </a:cubicBezTo>
                <a:cubicBezTo>
                  <a:pt x="93" y="141"/>
                  <a:pt x="91" y="146"/>
                  <a:pt x="89" y="150"/>
                </a:cubicBezTo>
                <a:cubicBezTo>
                  <a:pt x="88" y="154"/>
                  <a:pt x="85" y="158"/>
                  <a:pt x="83" y="162"/>
                </a:cubicBezTo>
                <a:cubicBezTo>
                  <a:pt x="82" y="164"/>
                  <a:pt x="81" y="167"/>
                  <a:pt x="80" y="169"/>
                </a:cubicBezTo>
                <a:cubicBezTo>
                  <a:pt x="79" y="170"/>
                  <a:pt x="79" y="171"/>
                  <a:pt x="78" y="172"/>
                </a:cubicBezTo>
                <a:cubicBezTo>
                  <a:pt x="78" y="172"/>
                  <a:pt x="77" y="173"/>
                  <a:pt x="77" y="173"/>
                </a:cubicBezTo>
                <a:cubicBezTo>
                  <a:pt x="77" y="174"/>
                  <a:pt x="76" y="174"/>
                  <a:pt x="76" y="174"/>
                </a:cubicBezTo>
                <a:cubicBezTo>
                  <a:pt x="76" y="175"/>
                  <a:pt x="75" y="173"/>
                  <a:pt x="75" y="174"/>
                </a:cubicBezTo>
                <a:cubicBezTo>
                  <a:pt x="74" y="174"/>
                  <a:pt x="75" y="176"/>
                  <a:pt x="75" y="176"/>
                </a:cubicBezTo>
                <a:cubicBezTo>
                  <a:pt x="73" y="178"/>
                  <a:pt x="70" y="178"/>
                  <a:pt x="69" y="179"/>
                </a:cubicBezTo>
                <a:cubicBezTo>
                  <a:pt x="64" y="184"/>
                  <a:pt x="62" y="190"/>
                  <a:pt x="60" y="196"/>
                </a:cubicBezTo>
                <a:cubicBezTo>
                  <a:pt x="57" y="201"/>
                  <a:pt x="57" y="207"/>
                  <a:pt x="57" y="213"/>
                </a:cubicBezTo>
                <a:cubicBezTo>
                  <a:pt x="57" y="219"/>
                  <a:pt x="55" y="225"/>
                  <a:pt x="57" y="231"/>
                </a:cubicBezTo>
                <a:cubicBezTo>
                  <a:pt x="58" y="235"/>
                  <a:pt x="62" y="240"/>
                  <a:pt x="65" y="244"/>
                </a:cubicBezTo>
                <a:cubicBezTo>
                  <a:pt x="61" y="247"/>
                  <a:pt x="56" y="250"/>
                  <a:pt x="52" y="253"/>
                </a:cubicBezTo>
                <a:cubicBezTo>
                  <a:pt x="50" y="255"/>
                  <a:pt x="47" y="258"/>
                  <a:pt x="45" y="260"/>
                </a:cubicBezTo>
                <a:cubicBezTo>
                  <a:pt x="42" y="262"/>
                  <a:pt x="39" y="265"/>
                  <a:pt x="36" y="268"/>
                </a:cubicBezTo>
                <a:cubicBezTo>
                  <a:pt x="35" y="265"/>
                  <a:pt x="33" y="261"/>
                  <a:pt x="31" y="259"/>
                </a:cubicBezTo>
                <a:cubicBezTo>
                  <a:pt x="30" y="256"/>
                  <a:pt x="29" y="253"/>
                  <a:pt x="27" y="250"/>
                </a:cubicBezTo>
                <a:cubicBezTo>
                  <a:pt x="26" y="246"/>
                  <a:pt x="24" y="242"/>
                  <a:pt x="22" y="239"/>
                </a:cubicBezTo>
                <a:cubicBezTo>
                  <a:pt x="21" y="235"/>
                  <a:pt x="20" y="231"/>
                  <a:pt x="19" y="227"/>
                </a:cubicBezTo>
                <a:cubicBezTo>
                  <a:pt x="17" y="224"/>
                  <a:pt x="17" y="220"/>
                  <a:pt x="16" y="216"/>
                </a:cubicBezTo>
                <a:cubicBezTo>
                  <a:pt x="15" y="212"/>
                  <a:pt x="14" y="208"/>
                  <a:pt x="13" y="204"/>
                </a:cubicBezTo>
                <a:cubicBezTo>
                  <a:pt x="13" y="200"/>
                  <a:pt x="13" y="196"/>
                  <a:pt x="13" y="193"/>
                </a:cubicBezTo>
                <a:cubicBezTo>
                  <a:pt x="13" y="189"/>
                  <a:pt x="13" y="185"/>
                  <a:pt x="14" y="181"/>
                </a:cubicBezTo>
                <a:cubicBezTo>
                  <a:pt x="14" y="177"/>
                  <a:pt x="15" y="173"/>
                  <a:pt x="16" y="169"/>
                </a:cubicBezTo>
                <a:cubicBezTo>
                  <a:pt x="17" y="166"/>
                  <a:pt x="19" y="162"/>
                  <a:pt x="21" y="159"/>
                </a:cubicBezTo>
                <a:cubicBezTo>
                  <a:pt x="23" y="155"/>
                  <a:pt x="26" y="153"/>
                  <a:pt x="28" y="150"/>
                </a:cubicBezTo>
                <a:cubicBezTo>
                  <a:pt x="30" y="146"/>
                  <a:pt x="32" y="143"/>
                  <a:pt x="35" y="141"/>
                </a:cubicBezTo>
                <a:cubicBezTo>
                  <a:pt x="38" y="138"/>
                  <a:pt x="40" y="135"/>
                  <a:pt x="43" y="132"/>
                </a:cubicBezTo>
                <a:cubicBezTo>
                  <a:pt x="46" y="130"/>
                  <a:pt x="48" y="127"/>
                  <a:pt x="52" y="125"/>
                </a:cubicBezTo>
                <a:cubicBezTo>
                  <a:pt x="55" y="123"/>
                  <a:pt x="59" y="121"/>
                  <a:pt x="62" y="119"/>
                </a:cubicBezTo>
                <a:cubicBezTo>
                  <a:pt x="65" y="117"/>
                  <a:pt x="69" y="116"/>
                  <a:pt x="73" y="115"/>
                </a:cubicBezTo>
                <a:cubicBezTo>
                  <a:pt x="73" y="115"/>
                  <a:pt x="73" y="115"/>
                  <a:pt x="73" y="115"/>
                </a:cubicBezTo>
                <a:cubicBezTo>
                  <a:pt x="76" y="113"/>
                  <a:pt x="77" y="110"/>
                  <a:pt x="76" y="107"/>
                </a:cubicBezTo>
                <a:cubicBezTo>
                  <a:pt x="75" y="104"/>
                  <a:pt x="71" y="103"/>
                  <a:pt x="68" y="104"/>
                </a:cubicBezTo>
                <a:cubicBezTo>
                  <a:pt x="64" y="106"/>
                  <a:pt x="60" y="108"/>
                  <a:pt x="57" y="110"/>
                </a:cubicBezTo>
                <a:cubicBezTo>
                  <a:pt x="53" y="112"/>
                  <a:pt x="50" y="115"/>
                  <a:pt x="47" y="117"/>
                </a:cubicBezTo>
                <a:cubicBezTo>
                  <a:pt x="43" y="120"/>
                  <a:pt x="39" y="122"/>
                  <a:pt x="36" y="125"/>
                </a:cubicBezTo>
                <a:cubicBezTo>
                  <a:pt x="33" y="127"/>
                  <a:pt x="31" y="131"/>
                  <a:pt x="28" y="135"/>
                </a:cubicBezTo>
                <a:cubicBezTo>
                  <a:pt x="25" y="138"/>
                  <a:pt x="22" y="141"/>
                  <a:pt x="20" y="144"/>
                </a:cubicBezTo>
                <a:cubicBezTo>
                  <a:pt x="18" y="148"/>
                  <a:pt x="16" y="152"/>
                  <a:pt x="14" y="156"/>
                </a:cubicBezTo>
                <a:cubicBezTo>
                  <a:pt x="13" y="160"/>
                  <a:pt x="12" y="164"/>
                  <a:pt x="11" y="168"/>
                </a:cubicBezTo>
                <a:cubicBezTo>
                  <a:pt x="9" y="172"/>
                  <a:pt x="7" y="176"/>
                  <a:pt x="7" y="180"/>
                </a:cubicBezTo>
                <a:cubicBezTo>
                  <a:pt x="6" y="184"/>
                  <a:pt x="6" y="188"/>
                  <a:pt x="6" y="192"/>
                </a:cubicBezTo>
                <a:cubicBezTo>
                  <a:pt x="6" y="197"/>
                  <a:pt x="8" y="201"/>
                  <a:pt x="9" y="205"/>
                </a:cubicBezTo>
                <a:cubicBezTo>
                  <a:pt x="10" y="209"/>
                  <a:pt x="10" y="213"/>
                  <a:pt x="11" y="217"/>
                </a:cubicBezTo>
                <a:cubicBezTo>
                  <a:pt x="12" y="221"/>
                  <a:pt x="13" y="225"/>
                  <a:pt x="14" y="229"/>
                </a:cubicBezTo>
                <a:cubicBezTo>
                  <a:pt x="15" y="233"/>
                  <a:pt x="17" y="237"/>
                  <a:pt x="18" y="240"/>
                </a:cubicBezTo>
                <a:cubicBezTo>
                  <a:pt x="20" y="244"/>
                  <a:pt x="21" y="248"/>
                  <a:pt x="23" y="252"/>
                </a:cubicBezTo>
                <a:cubicBezTo>
                  <a:pt x="25" y="255"/>
                  <a:pt x="27" y="257"/>
                  <a:pt x="29" y="260"/>
                </a:cubicBezTo>
                <a:cubicBezTo>
                  <a:pt x="31" y="263"/>
                  <a:pt x="33" y="266"/>
                  <a:pt x="35" y="269"/>
                </a:cubicBezTo>
                <a:cubicBezTo>
                  <a:pt x="33" y="271"/>
                  <a:pt x="30" y="272"/>
                  <a:pt x="29" y="273"/>
                </a:cubicBezTo>
                <a:cubicBezTo>
                  <a:pt x="25" y="277"/>
                  <a:pt x="23" y="282"/>
                  <a:pt x="20" y="287"/>
                </a:cubicBezTo>
                <a:cubicBezTo>
                  <a:pt x="17" y="291"/>
                  <a:pt x="15" y="296"/>
                  <a:pt x="13" y="301"/>
                </a:cubicBezTo>
                <a:cubicBezTo>
                  <a:pt x="11" y="306"/>
                  <a:pt x="9" y="311"/>
                  <a:pt x="8" y="316"/>
                </a:cubicBezTo>
                <a:cubicBezTo>
                  <a:pt x="7" y="322"/>
                  <a:pt x="6" y="327"/>
                  <a:pt x="6" y="332"/>
                </a:cubicBezTo>
                <a:cubicBezTo>
                  <a:pt x="7" y="338"/>
                  <a:pt x="8" y="343"/>
                  <a:pt x="9" y="348"/>
                </a:cubicBezTo>
                <a:cubicBezTo>
                  <a:pt x="10" y="354"/>
                  <a:pt x="11" y="359"/>
                  <a:pt x="13" y="364"/>
                </a:cubicBezTo>
                <a:cubicBezTo>
                  <a:pt x="14" y="367"/>
                  <a:pt x="16" y="371"/>
                  <a:pt x="17" y="374"/>
                </a:cubicBezTo>
                <a:cubicBezTo>
                  <a:pt x="19" y="377"/>
                  <a:pt x="20" y="380"/>
                  <a:pt x="22" y="383"/>
                </a:cubicBezTo>
                <a:cubicBezTo>
                  <a:pt x="24" y="386"/>
                  <a:pt x="27" y="389"/>
                  <a:pt x="29" y="392"/>
                </a:cubicBezTo>
                <a:cubicBezTo>
                  <a:pt x="31" y="395"/>
                  <a:pt x="34" y="397"/>
                  <a:pt x="37" y="399"/>
                </a:cubicBezTo>
                <a:cubicBezTo>
                  <a:pt x="40" y="401"/>
                  <a:pt x="43" y="403"/>
                  <a:pt x="46" y="405"/>
                </a:cubicBezTo>
                <a:cubicBezTo>
                  <a:pt x="49" y="407"/>
                  <a:pt x="52" y="410"/>
                  <a:pt x="55" y="411"/>
                </a:cubicBezTo>
                <a:cubicBezTo>
                  <a:pt x="60" y="413"/>
                  <a:pt x="65" y="414"/>
                  <a:pt x="70" y="415"/>
                </a:cubicBezTo>
                <a:cubicBezTo>
                  <a:pt x="75" y="417"/>
                  <a:pt x="79" y="418"/>
                  <a:pt x="83" y="419"/>
                </a:cubicBezTo>
                <a:cubicBezTo>
                  <a:pt x="83" y="421"/>
                  <a:pt x="83" y="423"/>
                  <a:pt x="83" y="425"/>
                </a:cubicBezTo>
                <a:cubicBezTo>
                  <a:pt x="83" y="431"/>
                  <a:pt x="81" y="437"/>
                  <a:pt x="81" y="443"/>
                </a:cubicBezTo>
                <a:cubicBezTo>
                  <a:pt x="81" y="445"/>
                  <a:pt x="82" y="446"/>
                  <a:pt x="82" y="448"/>
                </a:cubicBezTo>
                <a:cubicBezTo>
                  <a:pt x="78" y="448"/>
                  <a:pt x="74" y="449"/>
                  <a:pt x="70" y="449"/>
                </a:cubicBezTo>
                <a:cubicBezTo>
                  <a:pt x="66" y="449"/>
                  <a:pt x="62" y="447"/>
                  <a:pt x="57" y="447"/>
                </a:cubicBezTo>
                <a:cubicBezTo>
                  <a:pt x="57" y="447"/>
                  <a:pt x="57" y="448"/>
                  <a:pt x="57" y="448"/>
                </a:cubicBezTo>
                <a:cubicBezTo>
                  <a:pt x="57" y="447"/>
                  <a:pt x="57" y="447"/>
                  <a:pt x="57" y="447"/>
                </a:cubicBezTo>
                <a:cubicBezTo>
                  <a:pt x="57" y="447"/>
                  <a:pt x="57" y="448"/>
                  <a:pt x="56" y="448"/>
                </a:cubicBezTo>
                <a:cubicBezTo>
                  <a:pt x="55" y="448"/>
                  <a:pt x="54" y="448"/>
                  <a:pt x="53" y="449"/>
                </a:cubicBezTo>
                <a:cubicBezTo>
                  <a:pt x="53" y="449"/>
                  <a:pt x="53" y="449"/>
                  <a:pt x="53" y="449"/>
                </a:cubicBezTo>
                <a:cubicBezTo>
                  <a:pt x="51" y="452"/>
                  <a:pt x="49" y="456"/>
                  <a:pt x="47" y="460"/>
                </a:cubicBezTo>
                <a:cubicBezTo>
                  <a:pt x="45" y="463"/>
                  <a:pt x="44" y="467"/>
                  <a:pt x="42" y="470"/>
                </a:cubicBezTo>
                <a:cubicBezTo>
                  <a:pt x="40" y="474"/>
                  <a:pt x="38" y="477"/>
                  <a:pt x="36" y="481"/>
                </a:cubicBezTo>
                <a:cubicBezTo>
                  <a:pt x="34" y="484"/>
                  <a:pt x="31" y="487"/>
                  <a:pt x="28" y="490"/>
                </a:cubicBezTo>
                <a:cubicBezTo>
                  <a:pt x="26" y="494"/>
                  <a:pt x="25" y="497"/>
                  <a:pt x="22" y="500"/>
                </a:cubicBezTo>
                <a:cubicBezTo>
                  <a:pt x="20" y="504"/>
                  <a:pt x="19" y="508"/>
                  <a:pt x="17" y="511"/>
                </a:cubicBezTo>
                <a:cubicBezTo>
                  <a:pt x="14" y="514"/>
                  <a:pt x="11" y="516"/>
                  <a:pt x="8" y="519"/>
                </a:cubicBezTo>
                <a:cubicBezTo>
                  <a:pt x="6" y="522"/>
                  <a:pt x="4" y="526"/>
                  <a:pt x="1" y="528"/>
                </a:cubicBezTo>
                <a:cubicBezTo>
                  <a:pt x="1" y="528"/>
                  <a:pt x="1" y="528"/>
                  <a:pt x="1" y="528"/>
                </a:cubicBezTo>
                <a:cubicBezTo>
                  <a:pt x="1" y="528"/>
                  <a:pt x="1" y="528"/>
                  <a:pt x="1" y="528"/>
                </a:cubicBezTo>
                <a:cubicBezTo>
                  <a:pt x="0" y="528"/>
                  <a:pt x="1" y="529"/>
                  <a:pt x="1" y="530"/>
                </a:cubicBezTo>
                <a:cubicBezTo>
                  <a:pt x="1" y="530"/>
                  <a:pt x="1" y="530"/>
                  <a:pt x="1" y="530"/>
                </a:cubicBezTo>
                <a:cubicBezTo>
                  <a:pt x="0" y="530"/>
                  <a:pt x="0" y="530"/>
                  <a:pt x="0" y="531"/>
                </a:cubicBezTo>
                <a:cubicBezTo>
                  <a:pt x="0" y="531"/>
                  <a:pt x="0" y="531"/>
                  <a:pt x="0" y="532"/>
                </a:cubicBezTo>
                <a:cubicBezTo>
                  <a:pt x="0" y="532"/>
                  <a:pt x="0" y="532"/>
                  <a:pt x="0" y="533"/>
                </a:cubicBezTo>
                <a:cubicBezTo>
                  <a:pt x="0" y="533"/>
                  <a:pt x="0" y="533"/>
                  <a:pt x="0" y="533"/>
                </a:cubicBezTo>
                <a:cubicBezTo>
                  <a:pt x="0" y="534"/>
                  <a:pt x="0" y="534"/>
                  <a:pt x="1" y="535"/>
                </a:cubicBezTo>
                <a:cubicBezTo>
                  <a:pt x="1" y="535"/>
                  <a:pt x="1" y="535"/>
                  <a:pt x="1" y="535"/>
                </a:cubicBezTo>
                <a:cubicBezTo>
                  <a:pt x="1" y="535"/>
                  <a:pt x="2" y="534"/>
                  <a:pt x="2" y="534"/>
                </a:cubicBezTo>
                <a:cubicBezTo>
                  <a:pt x="2" y="534"/>
                  <a:pt x="2" y="534"/>
                  <a:pt x="2" y="534"/>
                </a:cubicBezTo>
                <a:cubicBezTo>
                  <a:pt x="2" y="535"/>
                  <a:pt x="2" y="536"/>
                  <a:pt x="2" y="536"/>
                </a:cubicBezTo>
                <a:cubicBezTo>
                  <a:pt x="2" y="536"/>
                  <a:pt x="3" y="535"/>
                  <a:pt x="3" y="535"/>
                </a:cubicBezTo>
                <a:cubicBezTo>
                  <a:pt x="3" y="535"/>
                  <a:pt x="3" y="536"/>
                  <a:pt x="3" y="536"/>
                </a:cubicBezTo>
                <a:cubicBezTo>
                  <a:pt x="4" y="536"/>
                  <a:pt x="4" y="537"/>
                  <a:pt x="4" y="537"/>
                </a:cubicBezTo>
                <a:cubicBezTo>
                  <a:pt x="5" y="537"/>
                  <a:pt x="5" y="536"/>
                  <a:pt x="5" y="536"/>
                </a:cubicBezTo>
                <a:cubicBezTo>
                  <a:pt x="6" y="536"/>
                  <a:pt x="6" y="535"/>
                  <a:pt x="6" y="535"/>
                </a:cubicBezTo>
                <a:cubicBezTo>
                  <a:pt x="6" y="535"/>
                  <a:pt x="6" y="535"/>
                  <a:pt x="6" y="535"/>
                </a:cubicBezTo>
                <a:cubicBezTo>
                  <a:pt x="7" y="534"/>
                  <a:pt x="8" y="535"/>
                  <a:pt x="8" y="535"/>
                </a:cubicBezTo>
                <a:cubicBezTo>
                  <a:pt x="8" y="535"/>
                  <a:pt x="8" y="535"/>
                  <a:pt x="8" y="535"/>
                </a:cubicBezTo>
                <a:cubicBezTo>
                  <a:pt x="8" y="535"/>
                  <a:pt x="8" y="535"/>
                  <a:pt x="8" y="535"/>
                </a:cubicBezTo>
                <a:cubicBezTo>
                  <a:pt x="11" y="532"/>
                  <a:pt x="13" y="530"/>
                  <a:pt x="16" y="527"/>
                </a:cubicBezTo>
                <a:cubicBezTo>
                  <a:pt x="19" y="525"/>
                  <a:pt x="23" y="523"/>
                  <a:pt x="26" y="521"/>
                </a:cubicBezTo>
                <a:cubicBezTo>
                  <a:pt x="29" y="518"/>
                  <a:pt x="32" y="515"/>
                  <a:pt x="35" y="513"/>
                </a:cubicBezTo>
                <a:cubicBezTo>
                  <a:pt x="39" y="511"/>
                  <a:pt x="42" y="509"/>
                  <a:pt x="46" y="507"/>
                </a:cubicBezTo>
                <a:cubicBezTo>
                  <a:pt x="49" y="505"/>
                  <a:pt x="52" y="503"/>
                  <a:pt x="56" y="501"/>
                </a:cubicBezTo>
                <a:cubicBezTo>
                  <a:pt x="59" y="499"/>
                  <a:pt x="62" y="496"/>
                  <a:pt x="66" y="494"/>
                </a:cubicBezTo>
                <a:cubicBezTo>
                  <a:pt x="69" y="492"/>
                  <a:pt x="73" y="491"/>
                  <a:pt x="77" y="489"/>
                </a:cubicBezTo>
                <a:cubicBezTo>
                  <a:pt x="80" y="487"/>
                  <a:pt x="83" y="484"/>
                  <a:pt x="87" y="483"/>
                </a:cubicBezTo>
                <a:cubicBezTo>
                  <a:pt x="87" y="482"/>
                  <a:pt x="87" y="483"/>
                  <a:pt x="87" y="483"/>
                </a:cubicBezTo>
                <a:cubicBezTo>
                  <a:pt x="88" y="482"/>
                  <a:pt x="89" y="481"/>
                  <a:pt x="89" y="480"/>
                </a:cubicBezTo>
                <a:cubicBezTo>
                  <a:pt x="89" y="479"/>
                  <a:pt x="89" y="479"/>
                  <a:pt x="89" y="479"/>
                </a:cubicBezTo>
                <a:cubicBezTo>
                  <a:pt x="89" y="478"/>
                  <a:pt x="89" y="478"/>
                  <a:pt x="89" y="478"/>
                </a:cubicBezTo>
                <a:cubicBezTo>
                  <a:pt x="89" y="474"/>
                  <a:pt x="89" y="470"/>
                  <a:pt x="89" y="466"/>
                </a:cubicBezTo>
                <a:cubicBezTo>
                  <a:pt x="89" y="462"/>
                  <a:pt x="89" y="458"/>
                  <a:pt x="89" y="454"/>
                </a:cubicBezTo>
                <a:cubicBezTo>
                  <a:pt x="90" y="454"/>
                  <a:pt x="91" y="455"/>
                  <a:pt x="93" y="455"/>
                </a:cubicBezTo>
                <a:cubicBezTo>
                  <a:pt x="99" y="455"/>
                  <a:pt x="105" y="453"/>
                  <a:pt x="111" y="453"/>
                </a:cubicBezTo>
                <a:cubicBezTo>
                  <a:pt x="113" y="452"/>
                  <a:pt x="115" y="453"/>
                  <a:pt x="117" y="453"/>
                </a:cubicBezTo>
                <a:cubicBezTo>
                  <a:pt x="117" y="458"/>
                  <a:pt x="118" y="462"/>
                  <a:pt x="120" y="466"/>
                </a:cubicBezTo>
                <a:cubicBezTo>
                  <a:pt x="121" y="471"/>
                  <a:pt x="123" y="476"/>
                  <a:pt x="126" y="481"/>
                </a:cubicBezTo>
                <a:cubicBezTo>
                  <a:pt x="127" y="484"/>
                  <a:pt x="130" y="486"/>
                  <a:pt x="132" y="489"/>
                </a:cubicBezTo>
                <a:cubicBezTo>
                  <a:pt x="134" y="492"/>
                  <a:pt x="134" y="496"/>
                  <a:pt x="136" y="499"/>
                </a:cubicBezTo>
                <a:cubicBezTo>
                  <a:pt x="139" y="502"/>
                  <a:pt x="142" y="503"/>
                  <a:pt x="145" y="506"/>
                </a:cubicBezTo>
                <a:cubicBezTo>
                  <a:pt x="148" y="508"/>
                  <a:pt x="150" y="511"/>
                  <a:pt x="153" y="514"/>
                </a:cubicBezTo>
                <a:cubicBezTo>
                  <a:pt x="156" y="516"/>
                  <a:pt x="159" y="517"/>
                  <a:pt x="162" y="519"/>
                </a:cubicBezTo>
                <a:cubicBezTo>
                  <a:pt x="165" y="521"/>
                  <a:pt x="169" y="522"/>
                  <a:pt x="172" y="523"/>
                </a:cubicBezTo>
                <a:cubicBezTo>
                  <a:pt x="177" y="525"/>
                  <a:pt x="182" y="526"/>
                  <a:pt x="188" y="527"/>
                </a:cubicBezTo>
                <a:cubicBezTo>
                  <a:pt x="193" y="528"/>
                  <a:pt x="198" y="530"/>
                  <a:pt x="203" y="530"/>
                </a:cubicBezTo>
                <a:cubicBezTo>
                  <a:pt x="209" y="530"/>
                  <a:pt x="214" y="529"/>
                  <a:pt x="220" y="529"/>
                </a:cubicBezTo>
                <a:cubicBezTo>
                  <a:pt x="225" y="528"/>
                  <a:pt x="231" y="526"/>
                  <a:pt x="236" y="524"/>
                </a:cubicBezTo>
                <a:cubicBezTo>
                  <a:pt x="241" y="522"/>
                  <a:pt x="245" y="519"/>
                  <a:pt x="250" y="517"/>
                </a:cubicBezTo>
                <a:cubicBezTo>
                  <a:pt x="254" y="514"/>
                  <a:pt x="259" y="511"/>
                  <a:pt x="263" y="507"/>
                </a:cubicBezTo>
                <a:cubicBezTo>
                  <a:pt x="264" y="506"/>
                  <a:pt x="265" y="503"/>
                  <a:pt x="267" y="502"/>
                </a:cubicBezTo>
                <a:cubicBezTo>
                  <a:pt x="269" y="504"/>
                  <a:pt x="272" y="506"/>
                  <a:pt x="275" y="508"/>
                </a:cubicBezTo>
                <a:cubicBezTo>
                  <a:pt x="278" y="509"/>
                  <a:pt x="281" y="511"/>
                  <a:pt x="284" y="513"/>
                </a:cubicBezTo>
                <a:cubicBezTo>
                  <a:pt x="288" y="515"/>
                  <a:pt x="291" y="517"/>
                  <a:pt x="295" y="519"/>
                </a:cubicBezTo>
                <a:cubicBezTo>
                  <a:pt x="299" y="520"/>
                  <a:pt x="303" y="520"/>
                  <a:pt x="307" y="522"/>
                </a:cubicBezTo>
                <a:cubicBezTo>
                  <a:pt x="311" y="523"/>
                  <a:pt x="315" y="525"/>
                  <a:pt x="319" y="526"/>
                </a:cubicBezTo>
                <a:cubicBezTo>
                  <a:pt x="323" y="527"/>
                  <a:pt x="327" y="527"/>
                  <a:pt x="331" y="528"/>
                </a:cubicBezTo>
                <a:cubicBezTo>
                  <a:pt x="335" y="528"/>
                  <a:pt x="339" y="528"/>
                  <a:pt x="344" y="528"/>
                </a:cubicBezTo>
                <a:cubicBezTo>
                  <a:pt x="348" y="528"/>
                  <a:pt x="352" y="529"/>
                  <a:pt x="356" y="528"/>
                </a:cubicBezTo>
                <a:cubicBezTo>
                  <a:pt x="360" y="528"/>
                  <a:pt x="364" y="527"/>
                  <a:pt x="369" y="526"/>
                </a:cubicBezTo>
                <a:cubicBezTo>
                  <a:pt x="373" y="525"/>
                  <a:pt x="376" y="523"/>
                  <a:pt x="380" y="522"/>
                </a:cubicBezTo>
                <a:cubicBezTo>
                  <a:pt x="384" y="520"/>
                  <a:pt x="389" y="519"/>
                  <a:pt x="392" y="517"/>
                </a:cubicBezTo>
                <a:cubicBezTo>
                  <a:pt x="396" y="514"/>
                  <a:pt x="399" y="511"/>
                  <a:pt x="402" y="508"/>
                </a:cubicBezTo>
                <a:cubicBezTo>
                  <a:pt x="405" y="506"/>
                  <a:pt x="409" y="503"/>
                  <a:pt x="411" y="500"/>
                </a:cubicBezTo>
                <a:cubicBezTo>
                  <a:pt x="414" y="497"/>
                  <a:pt x="415" y="492"/>
                  <a:pt x="418" y="489"/>
                </a:cubicBezTo>
                <a:cubicBezTo>
                  <a:pt x="420" y="485"/>
                  <a:pt x="422" y="482"/>
                  <a:pt x="425" y="478"/>
                </a:cubicBezTo>
                <a:cubicBezTo>
                  <a:pt x="427" y="475"/>
                  <a:pt x="430" y="472"/>
                  <a:pt x="432" y="468"/>
                </a:cubicBezTo>
                <a:cubicBezTo>
                  <a:pt x="433" y="465"/>
                  <a:pt x="432" y="461"/>
                  <a:pt x="429" y="460"/>
                </a:cubicBezTo>
                <a:cubicBezTo>
                  <a:pt x="426" y="459"/>
                  <a:pt x="422" y="460"/>
                  <a:pt x="421" y="463"/>
                </a:cubicBezTo>
                <a:cubicBezTo>
                  <a:pt x="421" y="463"/>
                  <a:pt x="421" y="463"/>
                  <a:pt x="421" y="463"/>
                </a:cubicBezTo>
                <a:cubicBezTo>
                  <a:pt x="419" y="467"/>
                  <a:pt x="417" y="470"/>
                  <a:pt x="415" y="473"/>
                </a:cubicBezTo>
                <a:cubicBezTo>
                  <a:pt x="414" y="477"/>
                  <a:pt x="413" y="480"/>
                  <a:pt x="410" y="484"/>
                </a:cubicBezTo>
                <a:cubicBezTo>
                  <a:pt x="408" y="487"/>
                  <a:pt x="406" y="490"/>
                  <a:pt x="403" y="493"/>
                </a:cubicBezTo>
                <a:cubicBezTo>
                  <a:pt x="401" y="496"/>
                  <a:pt x="399" y="499"/>
                  <a:pt x="396" y="502"/>
                </a:cubicBezTo>
                <a:cubicBezTo>
                  <a:pt x="393" y="505"/>
                  <a:pt x="390" y="506"/>
                  <a:pt x="386" y="508"/>
                </a:cubicBezTo>
                <a:cubicBezTo>
                  <a:pt x="383" y="510"/>
                  <a:pt x="380" y="513"/>
                  <a:pt x="377" y="514"/>
                </a:cubicBezTo>
                <a:cubicBezTo>
                  <a:pt x="373" y="516"/>
                  <a:pt x="370" y="517"/>
                  <a:pt x="366" y="518"/>
                </a:cubicBezTo>
                <a:cubicBezTo>
                  <a:pt x="362" y="519"/>
                  <a:pt x="359" y="521"/>
                  <a:pt x="355" y="522"/>
                </a:cubicBezTo>
                <a:cubicBezTo>
                  <a:pt x="351" y="522"/>
                  <a:pt x="347" y="523"/>
                  <a:pt x="343" y="523"/>
                </a:cubicBezTo>
                <a:cubicBezTo>
                  <a:pt x="339" y="523"/>
                  <a:pt x="336" y="521"/>
                  <a:pt x="332" y="521"/>
                </a:cubicBezTo>
                <a:cubicBezTo>
                  <a:pt x="328" y="520"/>
                  <a:pt x="324" y="520"/>
                  <a:pt x="320" y="519"/>
                </a:cubicBezTo>
                <a:cubicBezTo>
                  <a:pt x="316" y="518"/>
                  <a:pt x="312" y="519"/>
                  <a:pt x="308" y="518"/>
                </a:cubicBezTo>
                <a:cubicBezTo>
                  <a:pt x="305" y="517"/>
                  <a:pt x="301" y="515"/>
                  <a:pt x="297" y="514"/>
                </a:cubicBezTo>
                <a:cubicBezTo>
                  <a:pt x="294" y="512"/>
                  <a:pt x="290" y="511"/>
                  <a:pt x="286" y="509"/>
                </a:cubicBezTo>
                <a:cubicBezTo>
                  <a:pt x="283" y="508"/>
                  <a:pt x="281" y="506"/>
                  <a:pt x="278" y="504"/>
                </a:cubicBezTo>
                <a:cubicBezTo>
                  <a:pt x="275" y="502"/>
                  <a:pt x="271" y="501"/>
                  <a:pt x="268" y="499"/>
                </a:cubicBezTo>
                <a:cubicBezTo>
                  <a:pt x="271" y="497"/>
                  <a:pt x="274" y="495"/>
                  <a:pt x="277" y="492"/>
                </a:cubicBezTo>
                <a:cubicBezTo>
                  <a:pt x="279" y="489"/>
                  <a:pt x="282" y="487"/>
                  <a:pt x="284" y="484"/>
                </a:cubicBezTo>
                <a:cubicBezTo>
                  <a:pt x="287" y="480"/>
                  <a:pt x="289" y="476"/>
                  <a:pt x="292" y="472"/>
                </a:cubicBezTo>
                <a:cubicBezTo>
                  <a:pt x="296" y="475"/>
                  <a:pt x="301" y="476"/>
                  <a:pt x="305" y="478"/>
                </a:cubicBezTo>
                <a:cubicBezTo>
                  <a:pt x="311" y="479"/>
                  <a:pt x="317" y="479"/>
                  <a:pt x="323" y="479"/>
                </a:cubicBezTo>
                <a:cubicBezTo>
                  <a:pt x="329" y="479"/>
                  <a:pt x="334" y="478"/>
                  <a:pt x="340" y="476"/>
                </a:cubicBezTo>
                <a:cubicBezTo>
                  <a:pt x="346" y="474"/>
                  <a:pt x="351" y="471"/>
                  <a:pt x="356" y="466"/>
                </a:cubicBezTo>
                <a:cubicBezTo>
                  <a:pt x="357" y="465"/>
                  <a:pt x="358" y="463"/>
                  <a:pt x="360" y="461"/>
                </a:cubicBezTo>
                <a:cubicBezTo>
                  <a:pt x="360" y="461"/>
                  <a:pt x="361" y="461"/>
                  <a:pt x="361" y="460"/>
                </a:cubicBezTo>
                <a:cubicBezTo>
                  <a:pt x="361" y="460"/>
                  <a:pt x="362" y="461"/>
                  <a:pt x="363" y="461"/>
                </a:cubicBezTo>
                <a:cubicBezTo>
                  <a:pt x="363" y="461"/>
                  <a:pt x="362" y="459"/>
                  <a:pt x="363" y="459"/>
                </a:cubicBezTo>
                <a:cubicBezTo>
                  <a:pt x="363" y="459"/>
                  <a:pt x="364" y="459"/>
                  <a:pt x="364" y="458"/>
                </a:cubicBezTo>
                <a:cubicBezTo>
                  <a:pt x="365" y="458"/>
                  <a:pt x="366" y="457"/>
                  <a:pt x="367" y="456"/>
                </a:cubicBezTo>
                <a:cubicBezTo>
                  <a:pt x="369" y="455"/>
                  <a:pt x="371" y="453"/>
                  <a:pt x="373" y="452"/>
                </a:cubicBezTo>
                <a:cubicBezTo>
                  <a:pt x="377" y="449"/>
                  <a:pt x="382" y="448"/>
                  <a:pt x="386" y="447"/>
                </a:cubicBezTo>
                <a:cubicBezTo>
                  <a:pt x="390" y="445"/>
                  <a:pt x="395" y="443"/>
                  <a:pt x="399" y="442"/>
                </a:cubicBezTo>
                <a:cubicBezTo>
                  <a:pt x="404" y="441"/>
                  <a:pt x="409" y="440"/>
                  <a:pt x="413" y="440"/>
                </a:cubicBezTo>
                <a:cubicBezTo>
                  <a:pt x="418" y="440"/>
                  <a:pt x="423" y="441"/>
                  <a:pt x="428" y="441"/>
                </a:cubicBezTo>
                <a:cubicBezTo>
                  <a:pt x="432" y="442"/>
                  <a:pt x="437" y="442"/>
                  <a:pt x="442" y="444"/>
                </a:cubicBezTo>
                <a:cubicBezTo>
                  <a:pt x="446" y="445"/>
                  <a:pt x="451" y="446"/>
                  <a:pt x="455" y="448"/>
                </a:cubicBezTo>
                <a:cubicBezTo>
                  <a:pt x="459" y="451"/>
                  <a:pt x="463" y="454"/>
                  <a:pt x="467" y="457"/>
                </a:cubicBezTo>
                <a:cubicBezTo>
                  <a:pt x="471" y="460"/>
                  <a:pt x="476" y="462"/>
                  <a:pt x="480" y="465"/>
                </a:cubicBezTo>
                <a:cubicBezTo>
                  <a:pt x="484" y="468"/>
                  <a:pt x="488" y="472"/>
                  <a:pt x="492" y="475"/>
                </a:cubicBezTo>
                <a:cubicBezTo>
                  <a:pt x="497" y="477"/>
                  <a:pt x="503" y="479"/>
                  <a:pt x="508" y="479"/>
                </a:cubicBezTo>
                <a:cubicBezTo>
                  <a:pt x="511" y="480"/>
                  <a:pt x="514" y="481"/>
                  <a:pt x="517" y="481"/>
                </a:cubicBezTo>
                <a:cubicBezTo>
                  <a:pt x="517" y="481"/>
                  <a:pt x="517" y="479"/>
                  <a:pt x="517" y="479"/>
                </a:cubicBezTo>
                <a:cubicBezTo>
                  <a:pt x="518" y="479"/>
                  <a:pt x="518" y="479"/>
                  <a:pt x="518" y="479"/>
                </a:cubicBezTo>
                <a:cubicBezTo>
                  <a:pt x="518" y="479"/>
                  <a:pt x="518" y="480"/>
                  <a:pt x="519" y="480"/>
                </a:cubicBezTo>
                <a:cubicBezTo>
                  <a:pt x="519" y="480"/>
                  <a:pt x="520" y="479"/>
                  <a:pt x="521" y="479"/>
                </a:cubicBezTo>
                <a:cubicBezTo>
                  <a:pt x="522" y="479"/>
                  <a:pt x="523" y="478"/>
                  <a:pt x="525" y="477"/>
                </a:cubicBezTo>
                <a:cubicBezTo>
                  <a:pt x="527" y="476"/>
                  <a:pt x="530" y="475"/>
                  <a:pt x="532" y="473"/>
                </a:cubicBezTo>
                <a:cubicBezTo>
                  <a:pt x="534" y="471"/>
                  <a:pt x="535" y="467"/>
                  <a:pt x="536" y="465"/>
                </a:cubicBezTo>
                <a:cubicBezTo>
                  <a:pt x="536" y="462"/>
                  <a:pt x="536" y="459"/>
                  <a:pt x="535" y="456"/>
                </a:cubicBezTo>
                <a:close/>
                <a:moveTo>
                  <a:pt x="221" y="339"/>
                </a:moveTo>
                <a:cubicBezTo>
                  <a:pt x="224" y="341"/>
                  <a:pt x="227" y="344"/>
                  <a:pt x="230" y="346"/>
                </a:cubicBezTo>
                <a:cubicBezTo>
                  <a:pt x="233" y="348"/>
                  <a:pt x="236" y="349"/>
                  <a:pt x="239" y="352"/>
                </a:cubicBezTo>
                <a:cubicBezTo>
                  <a:pt x="242" y="354"/>
                  <a:pt x="244" y="357"/>
                  <a:pt x="246" y="360"/>
                </a:cubicBezTo>
                <a:cubicBezTo>
                  <a:pt x="248" y="363"/>
                  <a:pt x="251" y="365"/>
                  <a:pt x="253" y="368"/>
                </a:cubicBezTo>
                <a:cubicBezTo>
                  <a:pt x="255" y="372"/>
                  <a:pt x="255" y="375"/>
                  <a:pt x="256" y="379"/>
                </a:cubicBezTo>
                <a:cubicBezTo>
                  <a:pt x="258" y="382"/>
                  <a:pt x="259" y="385"/>
                  <a:pt x="260" y="389"/>
                </a:cubicBezTo>
                <a:cubicBezTo>
                  <a:pt x="261" y="392"/>
                  <a:pt x="260" y="396"/>
                  <a:pt x="260" y="399"/>
                </a:cubicBezTo>
                <a:cubicBezTo>
                  <a:pt x="261" y="403"/>
                  <a:pt x="261" y="407"/>
                  <a:pt x="260" y="410"/>
                </a:cubicBezTo>
                <a:cubicBezTo>
                  <a:pt x="260" y="414"/>
                  <a:pt x="259" y="417"/>
                  <a:pt x="258" y="421"/>
                </a:cubicBezTo>
                <a:cubicBezTo>
                  <a:pt x="256" y="426"/>
                  <a:pt x="254" y="431"/>
                  <a:pt x="251" y="436"/>
                </a:cubicBezTo>
                <a:cubicBezTo>
                  <a:pt x="250" y="438"/>
                  <a:pt x="249" y="440"/>
                  <a:pt x="247" y="443"/>
                </a:cubicBezTo>
                <a:cubicBezTo>
                  <a:pt x="247" y="444"/>
                  <a:pt x="247" y="446"/>
                  <a:pt x="247" y="447"/>
                </a:cubicBezTo>
                <a:cubicBezTo>
                  <a:pt x="246" y="448"/>
                  <a:pt x="245" y="449"/>
                  <a:pt x="244" y="450"/>
                </a:cubicBezTo>
                <a:cubicBezTo>
                  <a:pt x="240" y="454"/>
                  <a:pt x="236" y="458"/>
                  <a:pt x="231" y="461"/>
                </a:cubicBezTo>
                <a:cubicBezTo>
                  <a:pt x="226" y="464"/>
                  <a:pt x="221" y="467"/>
                  <a:pt x="216" y="468"/>
                </a:cubicBezTo>
                <a:cubicBezTo>
                  <a:pt x="212" y="469"/>
                  <a:pt x="208" y="469"/>
                  <a:pt x="205" y="469"/>
                </a:cubicBezTo>
                <a:cubicBezTo>
                  <a:pt x="201" y="469"/>
                  <a:pt x="197" y="469"/>
                  <a:pt x="194" y="468"/>
                </a:cubicBezTo>
                <a:cubicBezTo>
                  <a:pt x="190" y="468"/>
                  <a:pt x="186" y="467"/>
                  <a:pt x="183" y="465"/>
                </a:cubicBezTo>
                <a:cubicBezTo>
                  <a:pt x="178" y="463"/>
                  <a:pt x="173" y="461"/>
                  <a:pt x="169" y="457"/>
                </a:cubicBezTo>
                <a:cubicBezTo>
                  <a:pt x="168" y="456"/>
                  <a:pt x="167" y="455"/>
                  <a:pt x="166" y="454"/>
                </a:cubicBezTo>
                <a:cubicBezTo>
                  <a:pt x="165" y="453"/>
                  <a:pt x="164" y="452"/>
                  <a:pt x="163" y="451"/>
                </a:cubicBezTo>
                <a:cubicBezTo>
                  <a:pt x="161" y="449"/>
                  <a:pt x="160" y="446"/>
                  <a:pt x="159" y="444"/>
                </a:cubicBezTo>
                <a:cubicBezTo>
                  <a:pt x="159" y="443"/>
                  <a:pt x="158" y="442"/>
                  <a:pt x="158" y="442"/>
                </a:cubicBezTo>
                <a:cubicBezTo>
                  <a:pt x="160" y="441"/>
                  <a:pt x="161" y="440"/>
                  <a:pt x="163" y="439"/>
                </a:cubicBezTo>
                <a:cubicBezTo>
                  <a:pt x="167" y="437"/>
                  <a:pt x="171" y="436"/>
                  <a:pt x="174" y="434"/>
                </a:cubicBezTo>
                <a:cubicBezTo>
                  <a:pt x="177" y="431"/>
                  <a:pt x="181" y="429"/>
                  <a:pt x="184" y="426"/>
                </a:cubicBezTo>
                <a:cubicBezTo>
                  <a:pt x="187" y="423"/>
                  <a:pt x="188" y="419"/>
                  <a:pt x="191" y="416"/>
                </a:cubicBezTo>
                <a:cubicBezTo>
                  <a:pt x="194" y="413"/>
                  <a:pt x="196" y="409"/>
                  <a:pt x="198" y="406"/>
                </a:cubicBezTo>
                <a:cubicBezTo>
                  <a:pt x="200" y="402"/>
                  <a:pt x="203" y="399"/>
                  <a:pt x="205" y="396"/>
                </a:cubicBezTo>
                <a:cubicBezTo>
                  <a:pt x="206" y="392"/>
                  <a:pt x="208" y="388"/>
                  <a:pt x="209" y="384"/>
                </a:cubicBezTo>
                <a:cubicBezTo>
                  <a:pt x="210" y="380"/>
                  <a:pt x="211" y="376"/>
                  <a:pt x="212" y="372"/>
                </a:cubicBezTo>
                <a:cubicBezTo>
                  <a:pt x="213" y="368"/>
                  <a:pt x="213" y="364"/>
                  <a:pt x="214" y="360"/>
                </a:cubicBezTo>
                <a:cubicBezTo>
                  <a:pt x="214" y="356"/>
                  <a:pt x="212" y="351"/>
                  <a:pt x="212" y="347"/>
                </a:cubicBezTo>
                <a:cubicBezTo>
                  <a:pt x="212" y="344"/>
                  <a:pt x="213" y="340"/>
                  <a:pt x="212" y="336"/>
                </a:cubicBezTo>
                <a:cubicBezTo>
                  <a:pt x="215" y="337"/>
                  <a:pt x="218" y="338"/>
                  <a:pt x="221" y="339"/>
                </a:cubicBezTo>
                <a:close/>
                <a:moveTo>
                  <a:pt x="147" y="276"/>
                </a:moveTo>
                <a:cubicBezTo>
                  <a:pt x="151" y="276"/>
                  <a:pt x="154" y="278"/>
                  <a:pt x="157" y="280"/>
                </a:cubicBezTo>
                <a:cubicBezTo>
                  <a:pt x="161" y="281"/>
                  <a:pt x="164" y="282"/>
                  <a:pt x="167" y="283"/>
                </a:cubicBezTo>
                <a:cubicBezTo>
                  <a:pt x="170" y="285"/>
                  <a:pt x="173" y="287"/>
                  <a:pt x="176" y="290"/>
                </a:cubicBezTo>
                <a:cubicBezTo>
                  <a:pt x="179" y="292"/>
                  <a:pt x="182" y="294"/>
                  <a:pt x="185" y="297"/>
                </a:cubicBezTo>
                <a:cubicBezTo>
                  <a:pt x="187" y="299"/>
                  <a:pt x="188" y="303"/>
                  <a:pt x="190" y="306"/>
                </a:cubicBezTo>
                <a:cubicBezTo>
                  <a:pt x="192" y="309"/>
                  <a:pt x="195" y="312"/>
                  <a:pt x="196" y="315"/>
                </a:cubicBezTo>
                <a:cubicBezTo>
                  <a:pt x="198" y="318"/>
                  <a:pt x="198" y="320"/>
                  <a:pt x="199" y="323"/>
                </a:cubicBezTo>
                <a:cubicBezTo>
                  <a:pt x="196" y="323"/>
                  <a:pt x="192" y="323"/>
                  <a:pt x="189" y="322"/>
                </a:cubicBezTo>
                <a:cubicBezTo>
                  <a:pt x="185" y="322"/>
                  <a:pt x="180" y="322"/>
                  <a:pt x="176" y="322"/>
                </a:cubicBezTo>
                <a:cubicBezTo>
                  <a:pt x="172" y="323"/>
                  <a:pt x="168" y="323"/>
                  <a:pt x="164" y="324"/>
                </a:cubicBezTo>
                <a:cubicBezTo>
                  <a:pt x="160" y="324"/>
                  <a:pt x="156" y="325"/>
                  <a:pt x="152" y="327"/>
                </a:cubicBezTo>
                <a:cubicBezTo>
                  <a:pt x="148" y="328"/>
                  <a:pt x="145" y="331"/>
                  <a:pt x="141" y="333"/>
                </a:cubicBezTo>
                <a:cubicBezTo>
                  <a:pt x="137" y="334"/>
                  <a:pt x="134" y="336"/>
                  <a:pt x="130" y="338"/>
                </a:cubicBezTo>
                <a:cubicBezTo>
                  <a:pt x="127" y="340"/>
                  <a:pt x="123" y="342"/>
                  <a:pt x="120" y="345"/>
                </a:cubicBezTo>
                <a:cubicBezTo>
                  <a:pt x="117" y="347"/>
                  <a:pt x="114" y="351"/>
                  <a:pt x="111" y="353"/>
                </a:cubicBezTo>
                <a:cubicBezTo>
                  <a:pt x="108" y="356"/>
                  <a:pt x="105" y="359"/>
                  <a:pt x="103" y="362"/>
                </a:cubicBezTo>
                <a:cubicBezTo>
                  <a:pt x="100" y="366"/>
                  <a:pt x="98" y="369"/>
                  <a:pt x="96" y="373"/>
                </a:cubicBezTo>
                <a:cubicBezTo>
                  <a:pt x="95" y="374"/>
                  <a:pt x="94" y="376"/>
                  <a:pt x="94" y="377"/>
                </a:cubicBezTo>
                <a:cubicBezTo>
                  <a:pt x="93" y="377"/>
                  <a:pt x="93" y="378"/>
                  <a:pt x="92" y="377"/>
                </a:cubicBezTo>
                <a:cubicBezTo>
                  <a:pt x="90" y="376"/>
                  <a:pt x="88" y="374"/>
                  <a:pt x="86" y="372"/>
                </a:cubicBezTo>
                <a:cubicBezTo>
                  <a:pt x="84" y="371"/>
                  <a:pt x="83" y="371"/>
                  <a:pt x="82" y="370"/>
                </a:cubicBezTo>
                <a:cubicBezTo>
                  <a:pt x="81" y="369"/>
                  <a:pt x="80" y="368"/>
                  <a:pt x="79" y="367"/>
                </a:cubicBezTo>
                <a:cubicBezTo>
                  <a:pt x="75" y="363"/>
                  <a:pt x="72" y="358"/>
                  <a:pt x="70" y="353"/>
                </a:cubicBezTo>
                <a:cubicBezTo>
                  <a:pt x="68" y="350"/>
                  <a:pt x="67" y="346"/>
                  <a:pt x="67" y="342"/>
                </a:cubicBezTo>
                <a:cubicBezTo>
                  <a:pt x="66" y="339"/>
                  <a:pt x="67" y="335"/>
                  <a:pt x="68" y="331"/>
                </a:cubicBezTo>
                <a:cubicBezTo>
                  <a:pt x="68" y="328"/>
                  <a:pt x="69" y="324"/>
                  <a:pt x="70" y="321"/>
                </a:cubicBezTo>
                <a:cubicBezTo>
                  <a:pt x="71" y="315"/>
                  <a:pt x="72" y="309"/>
                  <a:pt x="75" y="305"/>
                </a:cubicBezTo>
                <a:cubicBezTo>
                  <a:pt x="78" y="300"/>
                  <a:pt x="81" y="295"/>
                  <a:pt x="86" y="292"/>
                </a:cubicBezTo>
                <a:cubicBezTo>
                  <a:pt x="87" y="291"/>
                  <a:pt x="88" y="291"/>
                  <a:pt x="90" y="291"/>
                </a:cubicBezTo>
                <a:cubicBezTo>
                  <a:pt x="91" y="290"/>
                  <a:pt x="92" y="289"/>
                  <a:pt x="93" y="288"/>
                </a:cubicBezTo>
                <a:cubicBezTo>
                  <a:pt x="95" y="287"/>
                  <a:pt x="98" y="285"/>
                  <a:pt x="100" y="284"/>
                </a:cubicBezTo>
                <a:cubicBezTo>
                  <a:pt x="105" y="282"/>
                  <a:pt x="110" y="280"/>
                  <a:pt x="115" y="278"/>
                </a:cubicBezTo>
                <a:cubicBezTo>
                  <a:pt x="119" y="277"/>
                  <a:pt x="122" y="275"/>
                  <a:pt x="126" y="275"/>
                </a:cubicBezTo>
                <a:cubicBezTo>
                  <a:pt x="129" y="274"/>
                  <a:pt x="133" y="275"/>
                  <a:pt x="137" y="275"/>
                </a:cubicBezTo>
                <a:cubicBezTo>
                  <a:pt x="140" y="275"/>
                  <a:pt x="144" y="275"/>
                  <a:pt x="147" y="276"/>
                </a:cubicBezTo>
                <a:close/>
                <a:moveTo>
                  <a:pt x="67" y="199"/>
                </a:moveTo>
                <a:cubicBezTo>
                  <a:pt x="69" y="194"/>
                  <a:pt x="73" y="191"/>
                  <a:pt x="77" y="188"/>
                </a:cubicBezTo>
                <a:cubicBezTo>
                  <a:pt x="81" y="185"/>
                  <a:pt x="84" y="182"/>
                  <a:pt x="89" y="180"/>
                </a:cubicBezTo>
                <a:cubicBezTo>
                  <a:pt x="93" y="179"/>
                  <a:pt x="98" y="178"/>
                  <a:pt x="103" y="178"/>
                </a:cubicBezTo>
                <a:cubicBezTo>
                  <a:pt x="106" y="177"/>
                  <a:pt x="108" y="176"/>
                  <a:pt x="110" y="176"/>
                </a:cubicBezTo>
                <a:cubicBezTo>
                  <a:pt x="112" y="176"/>
                  <a:pt x="113" y="178"/>
                  <a:pt x="114" y="178"/>
                </a:cubicBezTo>
                <a:cubicBezTo>
                  <a:pt x="114" y="178"/>
                  <a:pt x="114" y="177"/>
                  <a:pt x="115" y="177"/>
                </a:cubicBezTo>
                <a:cubicBezTo>
                  <a:pt x="115" y="177"/>
                  <a:pt x="115" y="178"/>
                  <a:pt x="116" y="178"/>
                </a:cubicBezTo>
                <a:cubicBezTo>
                  <a:pt x="116" y="178"/>
                  <a:pt x="117" y="178"/>
                  <a:pt x="117" y="178"/>
                </a:cubicBezTo>
                <a:cubicBezTo>
                  <a:pt x="119" y="178"/>
                  <a:pt x="119" y="178"/>
                  <a:pt x="120" y="178"/>
                </a:cubicBezTo>
                <a:cubicBezTo>
                  <a:pt x="119" y="183"/>
                  <a:pt x="116" y="186"/>
                  <a:pt x="114" y="191"/>
                </a:cubicBezTo>
                <a:cubicBezTo>
                  <a:pt x="112" y="195"/>
                  <a:pt x="109" y="199"/>
                  <a:pt x="106" y="203"/>
                </a:cubicBezTo>
                <a:cubicBezTo>
                  <a:pt x="103" y="207"/>
                  <a:pt x="102" y="212"/>
                  <a:pt x="98" y="215"/>
                </a:cubicBezTo>
                <a:cubicBezTo>
                  <a:pt x="95" y="219"/>
                  <a:pt x="91" y="222"/>
                  <a:pt x="88" y="225"/>
                </a:cubicBezTo>
                <a:cubicBezTo>
                  <a:pt x="84" y="228"/>
                  <a:pt x="80" y="231"/>
                  <a:pt x="76" y="235"/>
                </a:cubicBezTo>
                <a:cubicBezTo>
                  <a:pt x="74" y="236"/>
                  <a:pt x="71" y="239"/>
                  <a:pt x="69" y="240"/>
                </a:cubicBezTo>
                <a:cubicBezTo>
                  <a:pt x="66" y="237"/>
                  <a:pt x="65" y="231"/>
                  <a:pt x="64" y="227"/>
                </a:cubicBezTo>
                <a:cubicBezTo>
                  <a:pt x="63" y="223"/>
                  <a:pt x="63" y="218"/>
                  <a:pt x="64" y="214"/>
                </a:cubicBezTo>
                <a:cubicBezTo>
                  <a:pt x="64" y="208"/>
                  <a:pt x="65" y="203"/>
                  <a:pt x="67" y="199"/>
                </a:cubicBezTo>
                <a:close/>
                <a:moveTo>
                  <a:pt x="60" y="401"/>
                </a:moveTo>
                <a:cubicBezTo>
                  <a:pt x="56" y="399"/>
                  <a:pt x="53" y="395"/>
                  <a:pt x="49" y="392"/>
                </a:cubicBezTo>
                <a:cubicBezTo>
                  <a:pt x="46" y="389"/>
                  <a:pt x="42" y="387"/>
                  <a:pt x="39" y="383"/>
                </a:cubicBezTo>
                <a:cubicBezTo>
                  <a:pt x="36" y="380"/>
                  <a:pt x="34" y="376"/>
                  <a:pt x="31" y="372"/>
                </a:cubicBezTo>
                <a:cubicBezTo>
                  <a:pt x="29" y="368"/>
                  <a:pt x="26" y="364"/>
                  <a:pt x="25" y="359"/>
                </a:cubicBezTo>
                <a:cubicBezTo>
                  <a:pt x="23" y="355"/>
                  <a:pt x="23" y="350"/>
                  <a:pt x="22" y="346"/>
                </a:cubicBezTo>
                <a:cubicBezTo>
                  <a:pt x="21" y="341"/>
                  <a:pt x="20" y="337"/>
                  <a:pt x="20" y="332"/>
                </a:cubicBezTo>
                <a:cubicBezTo>
                  <a:pt x="20" y="327"/>
                  <a:pt x="21" y="323"/>
                  <a:pt x="22" y="318"/>
                </a:cubicBezTo>
                <a:cubicBezTo>
                  <a:pt x="22" y="314"/>
                  <a:pt x="23" y="310"/>
                  <a:pt x="25" y="305"/>
                </a:cubicBezTo>
                <a:cubicBezTo>
                  <a:pt x="26" y="301"/>
                  <a:pt x="28" y="297"/>
                  <a:pt x="31" y="293"/>
                </a:cubicBezTo>
                <a:cubicBezTo>
                  <a:pt x="33" y="289"/>
                  <a:pt x="36" y="285"/>
                  <a:pt x="39" y="282"/>
                </a:cubicBezTo>
                <a:cubicBezTo>
                  <a:pt x="42" y="278"/>
                  <a:pt x="45" y="274"/>
                  <a:pt x="48" y="271"/>
                </a:cubicBezTo>
                <a:cubicBezTo>
                  <a:pt x="52" y="267"/>
                  <a:pt x="54" y="262"/>
                  <a:pt x="58" y="259"/>
                </a:cubicBezTo>
                <a:cubicBezTo>
                  <a:pt x="61" y="256"/>
                  <a:pt x="65" y="253"/>
                  <a:pt x="69" y="250"/>
                </a:cubicBezTo>
                <a:cubicBezTo>
                  <a:pt x="72" y="253"/>
                  <a:pt x="75" y="256"/>
                  <a:pt x="79" y="259"/>
                </a:cubicBezTo>
                <a:cubicBezTo>
                  <a:pt x="83" y="262"/>
                  <a:pt x="89" y="264"/>
                  <a:pt x="94" y="266"/>
                </a:cubicBezTo>
                <a:cubicBezTo>
                  <a:pt x="98" y="267"/>
                  <a:pt x="100" y="268"/>
                  <a:pt x="103" y="269"/>
                </a:cubicBezTo>
                <a:cubicBezTo>
                  <a:pt x="100" y="271"/>
                  <a:pt x="97" y="272"/>
                  <a:pt x="94" y="274"/>
                </a:cubicBezTo>
                <a:cubicBezTo>
                  <a:pt x="92" y="275"/>
                  <a:pt x="89" y="277"/>
                  <a:pt x="87" y="279"/>
                </a:cubicBezTo>
                <a:cubicBezTo>
                  <a:pt x="85" y="280"/>
                  <a:pt x="85" y="282"/>
                  <a:pt x="83" y="283"/>
                </a:cubicBezTo>
                <a:cubicBezTo>
                  <a:pt x="82" y="284"/>
                  <a:pt x="80" y="284"/>
                  <a:pt x="79" y="285"/>
                </a:cubicBezTo>
                <a:cubicBezTo>
                  <a:pt x="76" y="288"/>
                  <a:pt x="75" y="292"/>
                  <a:pt x="72" y="296"/>
                </a:cubicBezTo>
                <a:cubicBezTo>
                  <a:pt x="70" y="299"/>
                  <a:pt x="68" y="303"/>
                  <a:pt x="66" y="307"/>
                </a:cubicBezTo>
                <a:cubicBezTo>
                  <a:pt x="64" y="311"/>
                  <a:pt x="63" y="315"/>
                  <a:pt x="62" y="319"/>
                </a:cubicBezTo>
                <a:cubicBezTo>
                  <a:pt x="61" y="325"/>
                  <a:pt x="61" y="331"/>
                  <a:pt x="61" y="337"/>
                </a:cubicBezTo>
                <a:cubicBezTo>
                  <a:pt x="61" y="343"/>
                  <a:pt x="61" y="350"/>
                  <a:pt x="64" y="356"/>
                </a:cubicBezTo>
                <a:cubicBezTo>
                  <a:pt x="66" y="362"/>
                  <a:pt x="69" y="367"/>
                  <a:pt x="74" y="372"/>
                </a:cubicBezTo>
                <a:cubicBezTo>
                  <a:pt x="75" y="373"/>
                  <a:pt x="77" y="373"/>
                  <a:pt x="78" y="374"/>
                </a:cubicBezTo>
                <a:cubicBezTo>
                  <a:pt x="79" y="375"/>
                  <a:pt x="81" y="376"/>
                  <a:pt x="82" y="377"/>
                </a:cubicBezTo>
                <a:cubicBezTo>
                  <a:pt x="84" y="379"/>
                  <a:pt x="86" y="382"/>
                  <a:pt x="89" y="383"/>
                </a:cubicBezTo>
                <a:cubicBezTo>
                  <a:pt x="90" y="383"/>
                  <a:pt x="90" y="383"/>
                  <a:pt x="90" y="383"/>
                </a:cubicBezTo>
                <a:cubicBezTo>
                  <a:pt x="89" y="387"/>
                  <a:pt x="88" y="391"/>
                  <a:pt x="86" y="395"/>
                </a:cubicBezTo>
                <a:cubicBezTo>
                  <a:pt x="85" y="399"/>
                  <a:pt x="85" y="403"/>
                  <a:pt x="84" y="407"/>
                </a:cubicBezTo>
                <a:cubicBezTo>
                  <a:pt x="84" y="408"/>
                  <a:pt x="84" y="410"/>
                  <a:pt x="84" y="411"/>
                </a:cubicBezTo>
                <a:cubicBezTo>
                  <a:pt x="80" y="410"/>
                  <a:pt x="76" y="408"/>
                  <a:pt x="72" y="406"/>
                </a:cubicBezTo>
                <a:cubicBezTo>
                  <a:pt x="68" y="405"/>
                  <a:pt x="64" y="403"/>
                  <a:pt x="60" y="401"/>
                </a:cubicBezTo>
                <a:close/>
                <a:moveTo>
                  <a:pt x="83" y="479"/>
                </a:moveTo>
                <a:cubicBezTo>
                  <a:pt x="79" y="480"/>
                  <a:pt x="75" y="481"/>
                  <a:pt x="72" y="483"/>
                </a:cubicBezTo>
                <a:cubicBezTo>
                  <a:pt x="69" y="485"/>
                  <a:pt x="66" y="487"/>
                  <a:pt x="63" y="489"/>
                </a:cubicBezTo>
                <a:cubicBezTo>
                  <a:pt x="59" y="491"/>
                  <a:pt x="55" y="492"/>
                  <a:pt x="52" y="494"/>
                </a:cubicBezTo>
                <a:cubicBezTo>
                  <a:pt x="48" y="496"/>
                  <a:pt x="45" y="499"/>
                  <a:pt x="42" y="501"/>
                </a:cubicBezTo>
                <a:cubicBezTo>
                  <a:pt x="36" y="504"/>
                  <a:pt x="31" y="507"/>
                  <a:pt x="26" y="510"/>
                </a:cubicBezTo>
                <a:cubicBezTo>
                  <a:pt x="29" y="505"/>
                  <a:pt x="32" y="500"/>
                  <a:pt x="35" y="494"/>
                </a:cubicBezTo>
                <a:cubicBezTo>
                  <a:pt x="37" y="491"/>
                  <a:pt x="40" y="488"/>
                  <a:pt x="42" y="484"/>
                </a:cubicBezTo>
                <a:cubicBezTo>
                  <a:pt x="44" y="481"/>
                  <a:pt x="46" y="477"/>
                  <a:pt x="48" y="473"/>
                </a:cubicBezTo>
                <a:cubicBezTo>
                  <a:pt x="49" y="470"/>
                  <a:pt x="51" y="467"/>
                  <a:pt x="53" y="464"/>
                </a:cubicBezTo>
                <a:cubicBezTo>
                  <a:pt x="55" y="460"/>
                  <a:pt x="56" y="458"/>
                  <a:pt x="58" y="454"/>
                </a:cubicBezTo>
                <a:cubicBezTo>
                  <a:pt x="62" y="455"/>
                  <a:pt x="66" y="455"/>
                  <a:pt x="70" y="455"/>
                </a:cubicBezTo>
                <a:cubicBezTo>
                  <a:pt x="74" y="455"/>
                  <a:pt x="78" y="453"/>
                  <a:pt x="83" y="453"/>
                </a:cubicBezTo>
                <a:cubicBezTo>
                  <a:pt x="83" y="457"/>
                  <a:pt x="83" y="462"/>
                  <a:pt x="83" y="466"/>
                </a:cubicBezTo>
                <a:cubicBezTo>
                  <a:pt x="83" y="470"/>
                  <a:pt x="83" y="475"/>
                  <a:pt x="83" y="479"/>
                </a:cubicBezTo>
                <a:close/>
                <a:moveTo>
                  <a:pt x="110" y="447"/>
                </a:moveTo>
                <a:cubicBezTo>
                  <a:pt x="105" y="448"/>
                  <a:pt x="99" y="447"/>
                  <a:pt x="93" y="447"/>
                </a:cubicBezTo>
                <a:cubicBezTo>
                  <a:pt x="91" y="447"/>
                  <a:pt x="90" y="448"/>
                  <a:pt x="88" y="448"/>
                </a:cubicBezTo>
                <a:cubicBezTo>
                  <a:pt x="88" y="446"/>
                  <a:pt x="89" y="445"/>
                  <a:pt x="89" y="443"/>
                </a:cubicBezTo>
                <a:cubicBezTo>
                  <a:pt x="89" y="437"/>
                  <a:pt x="88" y="431"/>
                  <a:pt x="89" y="426"/>
                </a:cubicBezTo>
                <a:cubicBezTo>
                  <a:pt x="89" y="423"/>
                  <a:pt x="90" y="422"/>
                  <a:pt x="90" y="420"/>
                </a:cubicBezTo>
                <a:cubicBezTo>
                  <a:pt x="94" y="420"/>
                  <a:pt x="99" y="419"/>
                  <a:pt x="103" y="419"/>
                </a:cubicBezTo>
                <a:cubicBezTo>
                  <a:pt x="108" y="418"/>
                  <a:pt x="113" y="417"/>
                  <a:pt x="117" y="416"/>
                </a:cubicBezTo>
                <a:cubicBezTo>
                  <a:pt x="117" y="416"/>
                  <a:pt x="117" y="416"/>
                  <a:pt x="117" y="416"/>
                </a:cubicBezTo>
                <a:cubicBezTo>
                  <a:pt x="118" y="415"/>
                  <a:pt x="119" y="414"/>
                  <a:pt x="119" y="412"/>
                </a:cubicBezTo>
                <a:cubicBezTo>
                  <a:pt x="119" y="411"/>
                  <a:pt x="117" y="409"/>
                  <a:pt x="115" y="409"/>
                </a:cubicBezTo>
                <a:cubicBezTo>
                  <a:pt x="111" y="410"/>
                  <a:pt x="107" y="410"/>
                  <a:pt x="103" y="411"/>
                </a:cubicBezTo>
                <a:cubicBezTo>
                  <a:pt x="99" y="411"/>
                  <a:pt x="94" y="412"/>
                  <a:pt x="90" y="412"/>
                </a:cubicBezTo>
                <a:cubicBezTo>
                  <a:pt x="90" y="411"/>
                  <a:pt x="90" y="409"/>
                  <a:pt x="90" y="408"/>
                </a:cubicBezTo>
                <a:cubicBezTo>
                  <a:pt x="91" y="404"/>
                  <a:pt x="92" y="401"/>
                  <a:pt x="93" y="397"/>
                </a:cubicBezTo>
                <a:cubicBezTo>
                  <a:pt x="94" y="393"/>
                  <a:pt x="95" y="389"/>
                  <a:pt x="97" y="385"/>
                </a:cubicBezTo>
                <a:cubicBezTo>
                  <a:pt x="100" y="386"/>
                  <a:pt x="104" y="388"/>
                  <a:pt x="107" y="389"/>
                </a:cubicBezTo>
                <a:cubicBezTo>
                  <a:pt x="114" y="390"/>
                  <a:pt x="120" y="390"/>
                  <a:pt x="127" y="389"/>
                </a:cubicBezTo>
                <a:cubicBezTo>
                  <a:pt x="130" y="388"/>
                  <a:pt x="133" y="387"/>
                  <a:pt x="136" y="386"/>
                </a:cubicBezTo>
                <a:cubicBezTo>
                  <a:pt x="139" y="385"/>
                  <a:pt x="142" y="383"/>
                  <a:pt x="144" y="381"/>
                </a:cubicBezTo>
                <a:cubicBezTo>
                  <a:pt x="147" y="380"/>
                  <a:pt x="151" y="378"/>
                  <a:pt x="154" y="377"/>
                </a:cubicBezTo>
                <a:cubicBezTo>
                  <a:pt x="156" y="375"/>
                  <a:pt x="159" y="372"/>
                  <a:pt x="161" y="370"/>
                </a:cubicBezTo>
                <a:cubicBezTo>
                  <a:pt x="162" y="370"/>
                  <a:pt x="162" y="370"/>
                  <a:pt x="162" y="370"/>
                </a:cubicBezTo>
                <a:cubicBezTo>
                  <a:pt x="164" y="368"/>
                  <a:pt x="165" y="367"/>
                  <a:pt x="166" y="364"/>
                </a:cubicBezTo>
                <a:cubicBezTo>
                  <a:pt x="167" y="359"/>
                  <a:pt x="164" y="354"/>
                  <a:pt x="159" y="353"/>
                </a:cubicBezTo>
                <a:cubicBezTo>
                  <a:pt x="154" y="351"/>
                  <a:pt x="148" y="354"/>
                  <a:pt x="146" y="359"/>
                </a:cubicBezTo>
                <a:cubicBezTo>
                  <a:pt x="145" y="364"/>
                  <a:pt x="142" y="368"/>
                  <a:pt x="138" y="372"/>
                </a:cubicBezTo>
                <a:cubicBezTo>
                  <a:pt x="136" y="373"/>
                  <a:pt x="134" y="376"/>
                  <a:pt x="132" y="377"/>
                </a:cubicBezTo>
                <a:cubicBezTo>
                  <a:pt x="130" y="378"/>
                  <a:pt x="127" y="380"/>
                  <a:pt x="125" y="380"/>
                </a:cubicBezTo>
                <a:cubicBezTo>
                  <a:pt x="119" y="382"/>
                  <a:pt x="114" y="381"/>
                  <a:pt x="108" y="381"/>
                </a:cubicBezTo>
                <a:cubicBezTo>
                  <a:pt x="106" y="381"/>
                  <a:pt x="103" y="380"/>
                  <a:pt x="101" y="379"/>
                </a:cubicBezTo>
                <a:cubicBezTo>
                  <a:pt x="101" y="378"/>
                  <a:pt x="102" y="378"/>
                  <a:pt x="103" y="376"/>
                </a:cubicBezTo>
                <a:cubicBezTo>
                  <a:pt x="105" y="373"/>
                  <a:pt x="107" y="370"/>
                  <a:pt x="109" y="367"/>
                </a:cubicBezTo>
                <a:cubicBezTo>
                  <a:pt x="111" y="364"/>
                  <a:pt x="112" y="360"/>
                  <a:pt x="115" y="357"/>
                </a:cubicBezTo>
                <a:cubicBezTo>
                  <a:pt x="118" y="355"/>
                  <a:pt x="121" y="353"/>
                  <a:pt x="124" y="351"/>
                </a:cubicBezTo>
                <a:cubicBezTo>
                  <a:pt x="127" y="348"/>
                  <a:pt x="130" y="345"/>
                  <a:pt x="133" y="344"/>
                </a:cubicBezTo>
                <a:cubicBezTo>
                  <a:pt x="137" y="342"/>
                  <a:pt x="140" y="341"/>
                  <a:pt x="144" y="339"/>
                </a:cubicBezTo>
                <a:cubicBezTo>
                  <a:pt x="147" y="338"/>
                  <a:pt x="151" y="336"/>
                  <a:pt x="154" y="335"/>
                </a:cubicBezTo>
                <a:cubicBezTo>
                  <a:pt x="158" y="334"/>
                  <a:pt x="162" y="333"/>
                  <a:pt x="166" y="333"/>
                </a:cubicBezTo>
                <a:cubicBezTo>
                  <a:pt x="169" y="332"/>
                  <a:pt x="173" y="332"/>
                  <a:pt x="177" y="332"/>
                </a:cubicBezTo>
                <a:cubicBezTo>
                  <a:pt x="181" y="332"/>
                  <a:pt x="184" y="332"/>
                  <a:pt x="188" y="332"/>
                </a:cubicBezTo>
                <a:cubicBezTo>
                  <a:pt x="193" y="332"/>
                  <a:pt x="198" y="332"/>
                  <a:pt x="203" y="333"/>
                </a:cubicBezTo>
                <a:cubicBezTo>
                  <a:pt x="204" y="338"/>
                  <a:pt x="204" y="343"/>
                  <a:pt x="205" y="348"/>
                </a:cubicBezTo>
                <a:cubicBezTo>
                  <a:pt x="205" y="351"/>
                  <a:pt x="205" y="355"/>
                  <a:pt x="205" y="359"/>
                </a:cubicBezTo>
                <a:cubicBezTo>
                  <a:pt x="205" y="363"/>
                  <a:pt x="205" y="367"/>
                  <a:pt x="204" y="371"/>
                </a:cubicBezTo>
                <a:cubicBezTo>
                  <a:pt x="203" y="374"/>
                  <a:pt x="201" y="378"/>
                  <a:pt x="200" y="381"/>
                </a:cubicBezTo>
                <a:cubicBezTo>
                  <a:pt x="199" y="385"/>
                  <a:pt x="198" y="389"/>
                  <a:pt x="197" y="392"/>
                </a:cubicBezTo>
                <a:cubicBezTo>
                  <a:pt x="195" y="395"/>
                  <a:pt x="193" y="399"/>
                  <a:pt x="191" y="402"/>
                </a:cubicBezTo>
                <a:cubicBezTo>
                  <a:pt x="189" y="405"/>
                  <a:pt x="188" y="409"/>
                  <a:pt x="185" y="412"/>
                </a:cubicBezTo>
                <a:cubicBezTo>
                  <a:pt x="183" y="415"/>
                  <a:pt x="180" y="417"/>
                  <a:pt x="178" y="420"/>
                </a:cubicBezTo>
                <a:cubicBezTo>
                  <a:pt x="175" y="423"/>
                  <a:pt x="172" y="425"/>
                  <a:pt x="169" y="427"/>
                </a:cubicBezTo>
                <a:cubicBezTo>
                  <a:pt x="166" y="429"/>
                  <a:pt x="163" y="431"/>
                  <a:pt x="160" y="433"/>
                </a:cubicBezTo>
                <a:cubicBezTo>
                  <a:pt x="158" y="434"/>
                  <a:pt x="158" y="435"/>
                  <a:pt x="156" y="436"/>
                </a:cubicBezTo>
                <a:cubicBezTo>
                  <a:pt x="155" y="433"/>
                  <a:pt x="154" y="430"/>
                  <a:pt x="154" y="428"/>
                </a:cubicBezTo>
                <a:cubicBezTo>
                  <a:pt x="154" y="422"/>
                  <a:pt x="155" y="417"/>
                  <a:pt x="157" y="412"/>
                </a:cubicBezTo>
                <a:cubicBezTo>
                  <a:pt x="158" y="409"/>
                  <a:pt x="157" y="406"/>
                  <a:pt x="159" y="404"/>
                </a:cubicBezTo>
                <a:cubicBezTo>
                  <a:pt x="160" y="401"/>
                  <a:pt x="161" y="399"/>
                  <a:pt x="163" y="397"/>
                </a:cubicBezTo>
                <a:cubicBezTo>
                  <a:pt x="167" y="393"/>
                  <a:pt x="172" y="391"/>
                  <a:pt x="177" y="390"/>
                </a:cubicBezTo>
                <a:cubicBezTo>
                  <a:pt x="182" y="388"/>
                  <a:pt x="185" y="382"/>
                  <a:pt x="183" y="377"/>
                </a:cubicBezTo>
                <a:cubicBezTo>
                  <a:pt x="182" y="371"/>
                  <a:pt x="177" y="368"/>
                  <a:pt x="171" y="369"/>
                </a:cubicBezTo>
                <a:cubicBezTo>
                  <a:pt x="169" y="370"/>
                  <a:pt x="167" y="372"/>
                  <a:pt x="166" y="373"/>
                </a:cubicBezTo>
                <a:cubicBezTo>
                  <a:pt x="166" y="374"/>
                  <a:pt x="166" y="374"/>
                  <a:pt x="166" y="374"/>
                </a:cubicBezTo>
                <a:cubicBezTo>
                  <a:pt x="164" y="377"/>
                  <a:pt x="161" y="379"/>
                  <a:pt x="159" y="382"/>
                </a:cubicBezTo>
                <a:cubicBezTo>
                  <a:pt x="157" y="385"/>
                  <a:pt x="157" y="389"/>
                  <a:pt x="155" y="392"/>
                </a:cubicBezTo>
                <a:cubicBezTo>
                  <a:pt x="154" y="395"/>
                  <a:pt x="151" y="397"/>
                  <a:pt x="149" y="400"/>
                </a:cubicBezTo>
                <a:cubicBezTo>
                  <a:pt x="148" y="403"/>
                  <a:pt x="147" y="406"/>
                  <a:pt x="147" y="409"/>
                </a:cubicBezTo>
                <a:cubicBezTo>
                  <a:pt x="145" y="416"/>
                  <a:pt x="146" y="422"/>
                  <a:pt x="147" y="429"/>
                </a:cubicBezTo>
                <a:cubicBezTo>
                  <a:pt x="147" y="432"/>
                  <a:pt x="150" y="436"/>
                  <a:pt x="151" y="439"/>
                </a:cubicBezTo>
                <a:cubicBezTo>
                  <a:pt x="147" y="440"/>
                  <a:pt x="143" y="442"/>
                  <a:pt x="139" y="443"/>
                </a:cubicBezTo>
                <a:cubicBezTo>
                  <a:pt x="135" y="444"/>
                  <a:pt x="132" y="445"/>
                  <a:pt x="128" y="445"/>
                </a:cubicBezTo>
                <a:cubicBezTo>
                  <a:pt x="127" y="446"/>
                  <a:pt x="126" y="445"/>
                  <a:pt x="125" y="445"/>
                </a:cubicBezTo>
                <a:cubicBezTo>
                  <a:pt x="124" y="441"/>
                  <a:pt x="124" y="437"/>
                  <a:pt x="124" y="433"/>
                </a:cubicBezTo>
                <a:cubicBezTo>
                  <a:pt x="124" y="429"/>
                  <a:pt x="125" y="425"/>
                  <a:pt x="126" y="421"/>
                </a:cubicBezTo>
                <a:cubicBezTo>
                  <a:pt x="126" y="419"/>
                  <a:pt x="125" y="417"/>
                  <a:pt x="124" y="417"/>
                </a:cubicBezTo>
                <a:cubicBezTo>
                  <a:pt x="122" y="417"/>
                  <a:pt x="121" y="418"/>
                  <a:pt x="120" y="419"/>
                </a:cubicBezTo>
                <a:cubicBezTo>
                  <a:pt x="120" y="419"/>
                  <a:pt x="121" y="419"/>
                  <a:pt x="121" y="419"/>
                </a:cubicBezTo>
                <a:cubicBezTo>
                  <a:pt x="119" y="424"/>
                  <a:pt x="119" y="428"/>
                  <a:pt x="118" y="433"/>
                </a:cubicBezTo>
                <a:cubicBezTo>
                  <a:pt x="117" y="437"/>
                  <a:pt x="117" y="442"/>
                  <a:pt x="117" y="447"/>
                </a:cubicBezTo>
                <a:cubicBezTo>
                  <a:pt x="115" y="447"/>
                  <a:pt x="113" y="447"/>
                  <a:pt x="110" y="447"/>
                </a:cubicBezTo>
                <a:close/>
                <a:moveTo>
                  <a:pt x="276" y="478"/>
                </a:moveTo>
                <a:cubicBezTo>
                  <a:pt x="273" y="482"/>
                  <a:pt x="269" y="484"/>
                  <a:pt x="265" y="488"/>
                </a:cubicBezTo>
                <a:cubicBezTo>
                  <a:pt x="262" y="491"/>
                  <a:pt x="259" y="495"/>
                  <a:pt x="255" y="498"/>
                </a:cubicBezTo>
                <a:cubicBezTo>
                  <a:pt x="251" y="501"/>
                  <a:pt x="247" y="503"/>
                  <a:pt x="243" y="505"/>
                </a:cubicBezTo>
                <a:cubicBezTo>
                  <a:pt x="239" y="508"/>
                  <a:pt x="235" y="510"/>
                  <a:pt x="231" y="512"/>
                </a:cubicBezTo>
                <a:cubicBezTo>
                  <a:pt x="227" y="514"/>
                  <a:pt x="222" y="514"/>
                  <a:pt x="217" y="514"/>
                </a:cubicBezTo>
                <a:cubicBezTo>
                  <a:pt x="213" y="515"/>
                  <a:pt x="208" y="516"/>
                  <a:pt x="204" y="516"/>
                </a:cubicBezTo>
                <a:cubicBezTo>
                  <a:pt x="199" y="516"/>
                  <a:pt x="195" y="515"/>
                  <a:pt x="190" y="514"/>
                </a:cubicBezTo>
                <a:cubicBezTo>
                  <a:pt x="186" y="513"/>
                  <a:pt x="181" y="512"/>
                  <a:pt x="177" y="510"/>
                </a:cubicBezTo>
                <a:cubicBezTo>
                  <a:pt x="172" y="509"/>
                  <a:pt x="168" y="507"/>
                  <a:pt x="164" y="504"/>
                </a:cubicBezTo>
                <a:cubicBezTo>
                  <a:pt x="160" y="502"/>
                  <a:pt x="157" y="499"/>
                  <a:pt x="153" y="496"/>
                </a:cubicBezTo>
                <a:cubicBezTo>
                  <a:pt x="150" y="493"/>
                  <a:pt x="147" y="490"/>
                  <a:pt x="144" y="487"/>
                </a:cubicBezTo>
                <a:cubicBezTo>
                  <a:pt x="141" y="483"/>
                  <a:pt x="136" y="480"/>
                  <a:pt x="134" y="476"/>
                </a:cubicBezTo>
                <a:cubicBezTo>
                  <a:pt x="132" y="472"/>
                  <a:pt x="130" y="468"/>
                  <a:pt x="129" y="464"/>
                </a:cubicBezTo>
                <a:cubicBezTo>
                  <a:pt x="128" y="460"/>
                  <a:pt x="127" y="456"/>
                  <a:pt x="126" y="452"/>
                </a:cubicBezTo>
                <a:cubicBezTo>
                  <a:pt x="127" y="452"/>
                  <a:pt x="128" y="451"/>
                  <a:pt x="129" y="451"/>
                </a:cubicBezTo>
                <a:cubicBezTo>
                  <a:pt x="133" y="450"/>
                  <a:pt x="137" y="450"/>
                  <a:pt x="141" y="449"/>
                </a:cubicBezTo>
                <a:cubicBezTo>
                  <a:pt x="145" y="448"/>
                  <a:pt x="149" y="447"/>
                  <a:pt x="153" y="445"/>
                </a:cubicBezTo>
                <a:cubicBezTo>
                  <a:pt x="153" y="446"/>
                  <a:pt x="153" y="446"/>
                  <a:pt x="153" y="447"/>
                </a:cubicBezTo>
                <a:cubicBezTo>
                  <a:pt x="155" y="449"/>
                  <a:pt x="157" y="452"/>
                  <a:pt x="159" y="454"/>
                </a:cubicBezTo>
                <a:cubicBezTo>
                  <a:pt x="160" y="455"/>
                  <a:pt x="160" y="457"/>
                  <a:pt x="161" y="458"/>
                </a:cubicBezTo>
                <a:cubicBezTo>
                  <a:pt x="162" y="459"/>
                  <a:pt x="164" y="460"/>
                  <a:pt x="165" y="461"/>
                </a:cubicBezTo>
                <a:cubicBezTo>
                  <a:pt x="170" y="465"/>
                  <a:pt x="175" y="469"/>
                  <a:pt x="180" y="472"/>
                </a:cubicBezTo>
                <a:cubicBezTo>
                  <a:pt x="186" y="474"/>
                  <a:pt x="193" y="475"/>
                  <a:pt x="199" y="475"/>
                </a:cubicBezTo>
                <a:cubicBezTo>
                  <a:pt x="205" y="476"/>
                  <a:pt x="211" y="475"/>
                  <a:pt x="217" y="473"/>
                </a:cubicBezTo>
                <a:cubicBezTo>
                  <a:pt x="221" y="472"/>
                  <a:pt x="226" y="472"/>
                  <a:pt x="230" y="471"/>
                </a:cubicBezTo>
                <a:cubicBezTo>
                  <a:pt x="234" y="469"/>
                  <a:pt x="237" y="467"/>
                  <a:pt x="241" y="465"/>
                </a:cubicBezTo>
                <a:cubicBezTo>
                  <a:pt x="245" y="463"/>
                  <a:pt x="247" y="459"/>
                  <a:pt x="250" y="456"/>
                </a:cubicBezTo>
                <a:cubicBezTo>
                  <a:pt x="251" y="455"/>
                  <a:pt x="252" y="454"/>
                  <a:pt x="253" y="452"/>
                </a:cubicBezTo>
                <a:cubicBezTo>
                  <a:pt x="254" y="451"/>
                  <a:pt x="256" y="451"/>
                  <a:pt x="257" y="450"/>
                </a:cubicBezTo>
                <a:cubicBezTo>
                  <a:pt x="259" y="447"/>
                  <a:pt x="261" y="445"/>
                  <a:pt x="263" y="442"/>
                </a:cubicBezTo>
                <a:cubicBezTo>
                  <a:pt x="264" y="439"/>
                  <a:pt x="265" y="436"/>
                  <a:pt x="267" y="433"/>
                </a:cubicBezTo>
                <a:cubicBezTo>
                  <a:pt x="268" y="436"/>
                  <a:pt x="268" y="439"/>
                  <a:pt x="269" y="442"/>
                </a:cubicBezTo>
                <a:cubicBezTo>
                  <a:pt x="271" y="447"/>
                  <a:pt x="275" y="452"/>
                  <a:pt x="278" y="457"/>
                </a:cubicBezTo>
                <a:cubicBezTo>
                  <a:pt x="280" y="461"/>
                  <a:pt x="282" y="464"/>
                  <a:pt x="285" y="467"/>
                </a:cubicBezTo>
                <a:cubicBezTo>
                  <a:pt x="282" y="471"/>
                  <a:pt x="280" y="475"/>
                  <a:pt x="276" y="478"/>
                </a:cubicBezTo>
                <a:close/>
                <a:moveTo>
                  <a:pt x="337" y="469"/>
                </a:moveTo>
                <a:cubicBezTo>
                  <a:pt x="333" y="471"/>
                  <a:pt x="328" y="471"/>
                  <a:pt x="322" y="472"/>
                </a:cubicBezTo>
                <a:cubicBezTo>
                  <a:pt x="318" y="472"/>
                  <a:pt x="313" y="472"/>
                  <a:pt x="309" y="472"/>
                </a:cubicBezTo>
                <a:cubicBezTo>
                  <a:pt x="305" y="471"/>
                  <a:pt x="301" y="469"/>
                  <a:pt x="297" y="467"/>
                </a:cubicBezTo>
                <a:cubicBezTo>
                  <a:pt x="299" y="464"/>
                  <a:pt x="300" y="462"/>
                  <a:pt x="301" y="460"/>
                </a:cubicBezTo>
                <a:cubicBezTo>
                  <a:pt x="304" y="456"/>
                  <a:pt x="309" y="453"/>
                  <a:pt x="312" y="449"/>
                </a:cubicBezTo>
                <a:cubicBezTo>
                  <a:pt x="315" y="445"/>
                  <a:pt x="318" y="442"/>
                  <a:pt x="321" y="438"/>
                </a:cubicBezTo>
                <a:cubicBezTo>
                  <a:pt x="325" y="435"/>
                  <a:pt x="329" y="432"/>
                  <a:pt x="333" y="429"/>
                </a:cubicBezTo>
                <a:cubicBezTo>
                  <a:pt x="337" y="427"/>
                  <a:pt x="341" y="424"/>
                  <a:pt x="345" y="421"/>
                </a:cubicBezTo>
                <a:cubicBezTo>
                  <a:pt x="349" y="419"/>
                  <a:pt x="353" y="417"/>
                  <a:pt x="358" y="416"/>
                </a:cubicBezTo>
                <a:cubicBezTo>
                  <a:pt x="358" y="417"/>
                  <a:pt x="357" y="417"/>
                  <a:pt x="357" y="419"/>
                </a:cubicBezTo>
                <a:cubicBezTo>
                  <a:pt x="358" y="419"/>
                  <a:pt x="358" y="420"/>
                  <a:pt x="358" y="420"/>
                </a:cubicBezTo>
                <a:cubicBezTo>
                  <a:pt x="358" y="421"/>
                  <a:pt x="360" y="421"/>
                  <a:pt x="360" y="421"/>
                </a:cubicBezTo>
                <a:cubicBezTo>
                  <a:pt x="360" y="421"/>
                  <a:pt x="359" y="422"/>
                  <a:pt x="359" y="422"/>
                </a:cubicBezTo>
                <a:cubicBezTo>
                  <a:pt x="360" y="423"/>
                  <a:pt x="360" y="424"/>
                  <a:pt x="360" y="426"/>
                </a:cubicBezTo>
                <a:cubicBezTo>
                  <a:pt x="360" y="428"/>
                  <a:pt x="360" y="430"/>
                  <a:pt x="360" y="433"/>
                </a:cubicBezTo>
                <a:cubicBezTo>
                  <a:pt x="359" y="438"/>
                  <a:pt x="357" y="442"/>
                  <a:pt x="356" y="447"/>
                </a:cubicBezTo>
                <a:cubicBezTo>
                  <a:pt x="354" y="452"/>
                  <a:pt x="351" y="456"/>
                  <a:pt x="348" y="460"/>
                </a:cubicBezTo>
                <a:cubicBezTo>
                  <a:pt x="345" y="463"/>
                  <a:pt x="342" y="467"/>
                  <a:pt x="337" y="469"/>
                </a:cubicBezTo>
                <a:close/>
              </a:path>
            </a:pathLst>
          </a:cu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53" name="Freeform 22"/>
          <p:cNvSpPr>
            <a:spLocks noEditPoints="1"/>
          </p:cNvSpPr>
          <p:nvPr/>
        </p:nvSpPr>
        <p:spPr bwMode="auto">
          <a:xfrm flipH="1">
            <a:off x="11178949" y="5866823"/>
            <a:ext cx="777875" cy="779463"/>
          </a:xfrm>
          <a:custGeom>
            <a:avLst/>
            <a:gdLst>
              <a:gd name="T0" fmla="*/ 513 w 536"/>
              <a:gd name="T1" fmla="*/ 446 h 537"/>
              <a:gd name="T2" fmla="*/ 496 w 536"/>
              <a:gd name="T3" fmla="*/ 468 h 537"/>
              <a:gd name="T4" fmla="*/ 372 w 536"/>
              <a:gd name="T5" fmla="*/ 434 h 537"/>
              <a:gd name="T6" fmla="*/ 429 w 536"/>
              <a:gd name="T7" fmla="*/ 406 h 537"/>
              <a:gd name="T8" fmla="*/ 446 w 536"/>
              <a:gd name="T9" fmla="*/ 398 h 537"/>
              <a:gd name="T10" fmla="*/ 310 w 536"/>
              <a:gd name="T11" fmla="*/ 386 h 537"/>
              <a:gd name="T12" fmla="*/ 355 w 536"/>
              <a:gd name="T13" fmla="*/ 407 h 537"/>
              <a:gd name="T14" fmla="*/ 274 w 536"/>
              <a:gd name="T15" fmla="*/ 416 h 537"/>
              <a:gd name="T16" fmla="*/ 225 w 536"/>
              <a:gd name="T17" fmla="*/ 330 h 537"/>
              <a:gd name="T18" fmla="*/ 128 w 536"/>
              <a:gd name="T19" fmla="*/ 263 h 537"/>
              <a:gd name="T20" fmla="*/ 114 w 536"/>
              <a:gd name="T21" fmla="*/ 208 h 537"/>
              <a:gd name="T22" fmla="*/ 139 w 536"/>
              <a:gd name="T23" fmla="*/ 243 h 537"/>
              <a:gd name="T24" fmla="*/ 141 w 536"/>
              <a:gd name="T25" fmla="*/ 121 h 537"/>
              <a:gd name="T26" fmla="*/ 120 w 536"/>
              <a:gd name="T27" fmla="*/ 80 h 537"/>
              <a:gd name="T28" fmla="*/ 116 w 536"/>
              <a:gd name="T29" fmla="*/ 165 h 537"/>
              <a:gd name="T30" fmla="*/ 87 w 536"/>
              <a:gd name="T31" fmla="*/ 63 h 537"/>
              <a:gd name="T32" fmla="*/ 91 w 536"/>
              <a:gd name="T33" fmla="*/ 11 h 537"/>
              <a:gd name="T34" fmla="*/ 88 w 536"/>
              <a:gd name="T35" fmla="*/ 3 h 537"/>
              <a:gd name="T36" fmla="*/ 61 w 536"/>
              <a:gd name="T37" fmla="*/ 44 h 537"/>
              <a:gd name="T38" fmla="*/ 78 w 536"/>
              <a:gd name="T39" fmla="*/ 172 h 537"/>
              <a:gd name="T40" fmla="*/ 45 w 536"/>
              <a:gd name="T41" fmla="*/ 260 h 537"/>
              <a:gd name="T42" fmla="*/ 21 w 536"/>
              <a:gd name="T43" fmla="*/ 159 h 537"/>
              <a:gd name="T44" fmla="*/ 47 w 536"/>
              <a:gd name="T45" fmla="*/ 117 h 537"/>
              <a:gd name="T46" fmla="*/ 18 w 536"/>
              <a:gd name="T47" fmla="*/ 240 h 537"/>
              <a:gd name="T48" fmla="*/ 17 w 536"/>
              <a:gd name="T49" fmla="*/ 374 h 537"/>
              <a:gd name="T50" fmla="*/ 70 w 536"/>
              <a:gd name="T51" fmla="*/ 449 h 537"/>
              <a:gd name="T52" fmla="*/ 22 w 536"/>
              <a:gd name="T53" fmla="*/ 500 h 537"/>
              <a:gd name="T54" fmla="*/ 0 w 536"/>
              <a:gd name="T55" fmla="*/ 533 h 537"/>
              <a:gd name="T56" fmla="*/ 6 w 536"/>
              <a:gd name="T57" fmla="*/ 535 h 537"/>
              <a:gd name="T58" fmla="*/ 87 w 536"/>
              <a:gd name="T59" fmla="*/ 483 h 537"/>
              <a:gd name="T60" fmla="*/ 126 w 536"/>
              <a:gd name="T61" fmla="*/ 481 h 537"/>
              <a:gd name="T62" fmla="*/ 250 w 536"/>
              <a:gd name="T63" fmla="*/ 517 h 537"/>
              <a:gd name="T64" fmla="*/ 369 w 536"/>
              <a:gd name="T65" fmla="*/ 526 h 537"/>
              <a:gd name="T66" fmla="*/ 415 w 536"/>
              <a:gd name="T67" fmla="*/ 473 h 537"/>
              <a:gd name="T68" fmla="*/ 308 w 536"/>
              <a:gd name="T69" fmla="*/ 518 h 537"/>
              <a:gd name="T70" fmla="*/ 356 w 536"/>
              <a:gd name="T71" fmla="*/ 466 h 537"/>
              <a:gd name="T72" fmla="*/ 428 w 536"/>
              <a:gd name="T73" fmla="*/ 441 h 537"/>
              <a:gd name="T74" fmla="*/ 521 w 536"/>
              <a:gd name="T75" fmla="*/ 479 h 537"/>
              <a:gd name="T76" fmla="*/ 260 w 536"/>
              <a:gd name="T77" fmla="*/ 389 h 537"/>
              <a:gd name="T78" fmla="*/ 194 w 536"/>
              <a:gd name="T79" fmla="*/ 468 h 537"/>
              <a:gd name="T80" fmla="*/ 198 w 536"/>
              <a:gd name="T81" fmla="*/ 406 h 537"/>
              <a:gd name="T82" fmla="*/ 176 w 536"/>
              <a:gd name="T83" fmla="*/ 290 h 537"/>
              <a:gd name="T84" fmla="*/ 120 w 536"/>
              <a:gd name="T85" fmla="*/ 345 h 537"/>
              <a:gd name="T86" fmla="*/ 68 w 536"/>
              <a:gd name="T87" fmla="*/ 331 h 537"/>
              <a:gd name="T88" fmla="*/ 67 w 536"/>
              <a:gd name="T89" fmla="*/ 199 h 537"/>
              <a:gd name="T90" fmla="*/ 106 w 536"/>
              <a:gd name="T91" fmla="*/ 203 h 537"/>
              <a:gd name="T92" fmla="*/ 31 w 536"/>
              <a:gd name="T93" fmla="*/ 372 h 537"/>
              <a:gd name="T94" fmla="*/ 79 w 536"/>
              <a:gd name="T95" fmla="*/ 259 h 537"/>
              <a:gd name="T96" fmla="*/ 64 w 536"/>
              <a:gd name="T97" fmla="*/ 356 h 537"/>
              <a:gd name="T98" fmla="*/ 83 w 536"/>
              <a:gd name="T99" fmla="*/ 479 h 537"/>
              <a:gd name="T100" fmla="*/ 70 w 536"/>
              <a:gd name="T101" fmla="*/ 455 h 537"/>
              <a:gd name="T102" fmla="*/ 117 w 536"/>
              <a:gd name="T103" fmla="*/ 416 h 537"/>
              <a:gd name="T104" fmla="*/ 136 w 536"/>
              <a:gd name="T105" fmla="*/ 386 h 537"/>
              <a:gd name="T106" fmla="*/ 108 w 536"/>
              <a:gd name="T107" fmla="*/ 381 h 537"/>
              <a:gd name="T108" fmla="*/ 188 w 536"/>
              <a:gd name="T109" fmla="*/ 332 h 537"/>
              <a:gd name="T110" fmla="*/ 160 w 536"/>
              <a:gd name="T111" fmla="*/ 433 h 537"/>
              <a:gd name="T112" fmla="*/ 159 w 536"/>
              <a:gd name="T113" fmla="*/ 382 h 537"/>
              <a:gd name="T114" fmla="*/ 124 w 536"/>
              <a:gd name="T115" fmla="*/ 417 h 537"/>
              <a:gd name="T116" fmla="*/ 217 w 536"/>
              <a:gd name="T117" fmla="*/ 514 h 537"/>
              <a:gd name="T118" fmla="*/ 141 w 536"/>
              <a:gd name="T119" fmla="*/ 449 h 537"/>
              <a:gd name="T120" fmla="*/ 250 w 536"/>
              <a:gd name="T121" fmla="*/ 456 h 537"/>
              <a:gd name="T122" fmla="*/ 309 w 536"/>
              <a:gd name="T123" fmla="*/ 472 h 537"/>
              <a:gd name="T124" fmla="*/ 359 w 536"/>
              <a:gd name="T125" fmla="*/ 422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36" h="537">
                <a:moveTo>
                  <a:pt x="535" y="456"/>
                </a:moveTo>
                <a:cubicBezTo>
                  <a:pt x="535" y="454"/>
                  <a:pt x="535" y="450"/>
                  <a:pt x="533" y="448"/>
                </a:cubicBezTo>
                <a:cubicBezTo>
                  <a:pt x="532" y="446"/>
                  <a:pt x="529" y="444"/>
                  <a:pt x="527" y="443"/>
                </a:cubicBezTo>
                <a:cubicBezTo>
                  <a:pt x="525" y="441"/>
                  <a:pt x="522" y="440"/>
                  <a:pt x="519" y="440"/>
                </a:cubicBezTo>
                <a:cubicBezTo>
                  <a:pt x="516" y="440"/>
                  <a:pt x="514" y="441"/>
                  <a:pt x="511" y="442"/>
                </a:cubicBezTo>
                <a:cubicBezTo>
                  <a:pt x="508" y="442"/>
                  <a:pt x="505" y="442"/>
                  <a:pt x="503" y="443"/>
                </a:cubicBezTo>
                <a:cubicBezTo>
                  <a:pt x="502" y="443"/>
                  <a:pt x="503" y="444"/>
                  <a:pt x="503" y="444"/>
                </a:cubicBezTo>
                <a:cubicBezTo>
                  <a:pt x="500" y="444"/>
                  <a:pt x="499" y="447"/>
                  <a:pt x="499" y="449"/>
                </a:cubicBezTo>
                <a:cubicBezTo>
                  <a:pt x="500" y="451"/>
                  <a:pt x="503" y="452"/>
                  <a:pt x="505" y="452"/>
                </a:cubicBezTo>
                <a:cubicBezTo>
                  <a:pt x="506" y="452"/>
                  <a:pt x="507" y="451"/>
                  <a:pt x="508" y="450"/>
                </a:cubicBezTo>
                <a:cubicBezTo>
                  <a:pt x="509" y="448"/>
                  <a:pt x="511" y="447"/>
                  <a:pt x="513" y="446"/>
                </a:cubicBezTo>
                <a:cubicBezTo>
                  <a:pt x="515" y="445"/>
                  <a:pt x="517" y="444"/>
                  <a:pt x="519" y="444"/>
                </a:cubicBezTo>
                <a:cubicBezTo>
                  <a:pt x="521" y="444"/>
                  <a:pt x="524" y="443"/>
                  <a:pt x="526" y="444"/>
                </a:cubicBezTo>
                <a:cubicBezTo>
                  <a:pt x="528" y="445"/>
                  <a:pt x="530" y="448"/>
                  <a:pt x="531" y="450"/>
                </a:cubicBezTo>
                <a:cubicBezTo>
                  <a:pt x="533" y="454"/>
                  <a:pt x="533" y="459"/>
                  <a:pt x="532" y="463"/>
                </a:cubicBezTo>
                <a:cubicBezTo>
                  <a:pt x="530" y="468"/>
                  <a:pt x="527" y="471"/>
                  <a:pt x="523" y="473"/>
                </a:cubicBezTo>
                <a:cubicBezTo>
                  <a:pt x="522" y="473"/>
                  <a:pt x="520" y="472"/>
                  <a:pt x="519" y="473"/>
                </a:cubicBezTo>
                <a:cubicBezTo>
                  <a:pt x="519" y="473"/>
                  <a:pt x="518" y="473"/>
                  <a:pt x="518" y="473"/>
                </a:cubicBezTo>
                <a:cubicBezTo>
                  <a:pt x="517" y="473"/>
                  <a:pt x="517" y="473"/>
                  <a:pt x="517" y="473"/>
                </a:cubicBezTo>
                <a:cubicBezTo>
                  <a:pt x="516" y="473"/>
                  <a:pt x="516" y="474"/>
                  <a:pt x="516" y="474"/>
                </a:cubicBezTo>
                <a:cubicBezTo>
                  <a:pt x="514" y="474"/>
                  <a:pt x="511" y="473"/>
                  <a:pt x="509" y="473"/>
                </a:cubicBezTo>
                <a:cubicBezTo>
                  <a:pt x="505" y="472"/>
                  <a:pt x="500" y="471"/>
                  <a:pt x="496" y="468"/>
                </a:cubicBezTo>
                <a:cubicBezTo>
                  <a:pt x="492" y="466"/>
                  <a:pt x="488" y="462"/>
                  <a:pt x="484" y="459"/>
                </a:cubicBezTo>
                <a:cubicBezTo>
                  <a:pt x="480" y="456"/>
                  <a:pt x="476" y="453"/>
                  <a:pt x="472" y="450"/>
                </a:cubicBezTo>
                <a:cubicBezTo>
                  <a:pt x="468" y="447"/>
                  <a:pt x="464" y="444"/>
                  <a:pt x="459" y="441"/>
                </a:cubicBezTo>
                <a:cubicBezTo>
                  <a:pt x="454" y="439"/>
                  <a:pt x="450" y="435"/>
                  <a:pt x="445" y="433"/>
                </a:cubicBezTo>
                <a:cubicBezTo>
                  <a:pt x="440" y="432"/>
                  <a:pt x="435" y="430"/>
                  <a:pt x="429" y="429"/>
                </a:cubicBezTo>
                <a:cubicBezTo>
                  <a:pt x="424" y="429"/>
                  <a:pt x="418" y="430"/>
                  <a:pt x="413" y="430"/>
                </a:cubicBezTo>
                <a:cubicBezTo>
                  <a:pt x="410" y="430"/>
                  <a:pt x="406" y="430"/>
                  <a:pt x="402" y="431"/>
                </a:cubicBezTo>
                <a:cubicBezTo>
                  <a:pt x="399" y="431"/>
                  <a:pt x="395" y="431"/>
                  <a:pt x="392" y="432"/>
                </a:cubicBezTo>
                <a:cubicBezTo>
                  <a:pt x="388" y="433"/>
                  <a:pt x="385" y="434"/>
                  <a:pt x="381" y="435"/>
                </a:cubicBezTo>
                <a:cubicBezTo>
                  <a:pt x="377" y="437"/>
                  <a:pt x="374" y="439"/>
                  <a:pt x="370" y="441"/>
                </a:cubicBezTo>
                <a:cubicBezTo>
                  <a:pt x="371" y="439"/>
                  <a:pt x="372" y="437"/>
                  <a:pt x="372" y="434"/>
                </a:cubicBezTo>
                <a:cubicBezTo>
                  <a:pt x="372" y="431"/>
                  <a:pt x="371" y="428"/>
                  <a:pt x="371" y="425"/>
                </a:cubicBezTo>
                <a:cubicBezTo>
                  <a:pt x="370" y="423"/>
                  <a:pt x="371" y="422"/>
                  <a:pt x="371" y="420"/>
                </a:cubicBezTo>
                <a:cubicBezTo>
                  <a:pt x="371" y="419"/>
                  <a:pt x="370" y="420"/>
                  <a:pt x="370" y="419"/>
                </a:cubicBezTo>
                <a:cubicBezTo>
                  <a:pt x="370" y="419"/>
                  <a:pt x="370" y="418"/>
                  <a:pt x="370" y="418"/>
                </a:cubicBezTo>
                <a:cubicBezTo>
                  <a:pt x="370" y="417"/>
                  <a:pt x="369" y="416"/>
                  <a:pt x="369" y="416"/>
                </a:cubicBezTo>
                <a:cubicBezTo>
                  <a:pt x="368" y="414"/>
                  <a:pt x="368" y="413"/>
                  <a:pt x="368" y="411"/>
                </a:cubicBezTo>
                <a:cubicBezTo>
                  <a:pt x="369" y="411"/>
                  <a:pt x="370" y="411"/>
                  <a:pt x="372" y="410"/>
                </a:cubicBezTo>
                <a:cubicBezTo>
                  <a:pt x="376" y="409"/>
                  <a:pt x="381" y="407"/>
                  <a:pt x="386" y="407"/>
                </a:cubicBezTo>
                <a:cubicBezTo>
                  <a:pt x="390" y="406"/>
                  <a:pt x="395" y="405"/>
                  <a:pt x="400" y="405"/>
                </a:cubicBezTo>
                <a:cubicBezTo>
                  <a:pt x="405" y="404"/>
                  <a:pt x="409" y="404"/>
                  <a:pt x="414" y="405"/>
                </a:cubicBezTo>
                <a:cubicBezTo>
                  <a:pt x="419" y="405"/>
                  <a:pt x="424" y="405"/>
                  <a:pt x="429" y="406"/>
                </a:cubicBezTo>
                <a:cubicBezTo>
                  <a:pt x="433" y="407"/>
                  <a:pt x="438" y="408"/>
                  <a:pt x="442" y="410"/>
                </a:cubicBezTo>
                <a:cubicBezTo>
                  <a:pt x="447" y="411"/>
                  <a:pt x="451" y="415"/>
                  <a:pt x="455" y="417"/>
                </a:cubicBezTo>
                <a:cubicBezTo>
                  <a:pt x="459" y="419"/>
                  <a:pt x="463" y="421"/>
                  <a:pt x="467" y="424"/>
                </a:cubicBezTo>
                <a:cubicBezTo>
                  <a:pt x="471" y="427"/>
                  <a:pt x="474" y="430"/>
                  <a:pt x="478" y="433"/>
                </a:cubicBezTo>
                <a:cubicBezTo>
                  <a:pt x="481" y="436"/>
                  <a:pt x="486" y="435"/>
                  <a:pt x="489" y="432"/>
                </a:cubicBezTo>
                <a:cubicBezTo>
                  <a:pt x="492" y="429"/>
                  <a:pt x="492" y="424"/>
                  <a:pt x="489" y="421"/>
                </a:cubicBezTo>
                <a:cubicBezTo>
                  <a:pt x="489" y="421"/>
                  <a:pt x="489" y="420"/>
                  <a:pt x="489" y="420"/>
                </a:cubicBezTo>
                <a:cubicBezTo>
                  <a:pt x="489" y="420"/>
                  <a:pt x="488" y="420"/>
                  <a:pt x="488" y="420"/>
                </a:cubicBezTo>
                <a:cubicBezTo>
                  <a:pt x="484" y="417"/>
                  <a:pt x="480" y="414"/>
                  <a:pt x="475" y="412"/>
                </a:cubicBezTo>
                <a:cubicBezTo>
                  <a:pt x="470" y="409"/>
                  <a:pt x="465" y="407"/>
                  <a:pt x="461" y="405"/>
                </a:cubicBezTo>
                <a:cubicBezTo>
                  <a:pt x="456" y="403"/>
                  <a:pt x="451" y="400"/>
                  <a:pt x="446" y="398"/>
                </a:cubicBezTo>
                <a:cubicBezTo>
                  <a:pt x="441" y="397"/>
                  <a:pt x="436" y="397"/>
                  <a:pt x="430" y="397"/>
                </a:cubicBezTo>
                <a:cubicBezTo>
                  <a:pt x="425" y="396"/>
                  <a:pt x="420" y="395"/>
                  <a:pt x="415" y="395"/>
                </a:cubicBezTo>
                <a:cubicBezTo>
                  <a:pt x="410" y="395"/>
                  <a:pt x="404" y="393"/>
                  <a:pt x="399" y="394"/>
                </a:cubicBezTo>
                <a:cubicBezTo>
                  <a:pt x="394" y="394"/>
                  <a:pt x="389" y="397"/>
                  <a:pt x="384" y="398"/>
                </a:cubicBezTo>
                <a:cubicBezTo>
                  <a:pt x="379" y="399"/>
                  <a:pt x="374" y="399"/>
                  <a:pt x="369" y="401"/>
                </a:cubicBezTo>
                <a:cubicBezTo>
                  <a:pt x="367" y="401"/>
                  <a:pt x="365" y="402"/>
                  <a:pt x="363" y="403"/>
                </a:cubicBezTo>
                <a:cubicBezTo>
                  <a:pt x="362" y="402"/>
                  <a:pt x="361" y="401"/>
                  <a:pt x="360" y="400"/>
                </a:cubicBezTo>
                <a:cubicBezTo>
                  <a:pt x="358" y="396"/>
                  <a:pt x="355" y="393"/>
                  <a:pt x="352" y="391"/>
                </a:cubicBezTo>
                <a:cubicBezTo>
                  <a:pt x="348" y="389"/>
                  <a:pt x="344" y="388"/>
                  <a:pt x="340" y="387"/>
                </a:cubicBezTo>
                <a:cubicBezTo>
                  <a:pt x="337" y="385"/>
                  <a:pt x="333" y="383"/>
                  <a:pt x="329" y="383"/>
                </a:cubicBezTo>
                <a:cubicBezTo>
                  <a:pt x="323" y="383"/>
                  <a:pt x="316" y="383"/>
                  <a:pt x="310" y="386"/>
                </a:cubicBezTo>
                <a:cubicBezTo>
                  <a:pt x="307" y="387"/>
                  <a:pt x="304" y="389"/>
                  <a:pt x="301" y="391"/>
                </a:cubicBezTo>
                <a:cubicBezTo>
                  <a:pt x="299" y="393"/>
                  <a:pt x="297" y="396"/>
                  <a:pt x="294" y="398"/>
                </a:cubicBezTo>
                <a:cubicBezTo>
                  <a:pt x="294" y="399"/>
                  <a:pt x="294" y="399"/>
                  <a:pt x="293" y="399"/>
                </a:cubicBezTo>
                <a:cubicBezTo>
                  <a:pt x="290" y="402"/>
                  <a:pt x="289" y="407"/>
                  <a:pt x="292" y="411"/>
                </a:cubicBezTo>
                <a:cubicBezTo>
                  <a:pt x="296" y="415"/>
                  <a:pt x="301" y="415"/>
                  <a:pt x="305" y="412"/>
                </a:cubicBezTo>
                <a:cubicBezTo>
                  <a:pt x="306" y="411"/>
                  <a:pt x="307" y="409"/>
                  <a:pt x="308" y="407"/>
                </a:cubicBezTo>
                <a:cubicBezTo>
                  <a:pt x="309" y="403"/>
                  <a:pt x="312" y="399"/>
                  <a:pt x="316" y="396"/>
                </a:cubicBezTo>
                <a:cubicBezTo>
                  <a:pt x="319" y="393"/>
                  <a:pt x="324" y="392"/>
                  <a:pt x="329" y="391"/>
                </a:cubicBezTo>
                <a:cubicBezTo>
                  <a:pt x="334" y="391"/>
                  <a:pt x="339" y="392"/>
                  <a:pt x="343" y="394"/>
                </a:cubicBezTo>
                <a:cubicBezTo>
                  <a:pt x="347" y="397"/>
                  <a:pt x="351" y="400"/>
                  <a:pt x="354" y="404"/>
                </a:cubicBezTo>
                <a:cubicBezTo>
                  <a:pt x="354" y="405"/>
                  <a:pt x="354" y="406"/>
                  <a:pt x="355" y="407"/>
                </a:cubicBezTo>
                <a:cubicBezTo>
                  <a:pt x="350" y="409"/>
                  <a:pt x="345" y="412"/>
                  <a:pt x="341" y="414"/>
                </a:cubicBezTo>
                <a:cubicBezTo>
                  <a:pt x="337" y="417"/>
                  <a:pt x="332" y="419"/>
                  <a:pt x="328" y="422"/>
                </a:cubicBezTo>
                <a:cubicBezTo>
                  <a:pt x="324" y="425"/>
                  <a:pt x="320" y="429"/>
                  <a:pt x="316" y="432"/>
                </a:cubicBezTo>
                <a:cubicBezTo>
                  <a:pt x="312" y="436"/>
                  <a:pt x="309" y="440"/>
                  <a:pt x="306" y="444"/>
                </a:cubicBezTo>
                <a:cubicBezTo>
                  <a:pt x="302" y="448"/>
                  <a:pt x="298" y="451"/>
                  <a:pt x="295" y="455"/>
                </a:cubicBezTo>
                <a:cubicBezTo>
                  <a:pt x="293" y="457"/>
                  <a:pt x="292" y="459"/>
                  <a:pt x="290" y="462"/>
                </a:cubicBezTo>
                <a:cubicBezTo>
                  <a:pt x="287" y="459"/>
                  <a:pt x="285" y="456"/>
                  <a:pt x="284" y="453"/>
                </a:cubicBezTo>
                <a:cubicBezTo>
                  <a:pt x="281" y="449"/>
                  <a:pt x="278" y="445"/>
                  <a:pt x="276" y="440"/>
                </a:cubicBezTo>
                <a:cubicBezTo>
                  <a:pt x="276" y="437"/>
                  <a:pt x="276" y="434"/>
                  <a:pt x="276" y="432"/>
                </a:cubicBezTo>
                <a:cubicBezTo>
                  <a:pt x="275" y="429"/>
                  <a:pt x="274" y="427"/>
                  <a:pt x="274" y="424"/>
                </a:cubicBezTo>
                <a:cubicBezTo>
                  <a:pt x="274" y="421"/>
                  <a:pt x="274" y="419"/>
                  <a:pt x="274" y="416"/>
                </a:cubicBezTo>
                <a:cubicBezTo>
                  <a:pt x="274" y="415"/>
                  <a:pt x="274" y="413"/>
                  <a:pt x="274" y="412"/>
                </a:cubicBezTo>
                <a:cubicBezTo>
                  <a:pt x="274" y="411"/>
                  <a:pt x="274" y="409"/>
                  <a:pt x="275" y="408"/>
                </a:cubicBezTo>
                <a:cubicBezTo>
                  <a:pt x="275" y="408"/>
                  <a:pt x="273" y="408"/>
                  <a:pt x="273" y="407"/>
                </a:cubicBezTo>
                <a:cubicBezTo>
                  <a:pt x="274" y="404"/>
                  <a:pt x="273" y="400"/>
                  <a:pt x="273" y="397"/>
                </a:cubicBezTo>
                <a:cubicBezTo>
                  <a:pt x="273" y="393"/>
                  <a:pt x="274" y="390"/>
                  <a:pt x="274" y="386"/>
                </a:cubicBezTo>
                <a:cubicBezTo>
                  <a:pt x="273" y="382"/>
                  <a:pt x="270" y="378"/>
                  <a:pt x="269" y="374"/>
                </a:cubicBezTo>
                <a:cubicBezTo>
                  <a:pt x="267" y="370"/>
                  <a:pt x="266" y="366"/>
                  <a:pt x="264" y="362"/>
                </a:cubicBezTo>
                <a:cubicBezTo>
                  <a:pt x="262" y="358"/>
                  <a:pt x="259" y="355"/>
                  <a:pt x="256" y="352"/>
                </a:cubicBezTo>
                <a:cubicBezTo>
                  <a:pt x="253" y="349"/>
                  <a:pt x="250" y="346"/>
                  <a:pt x="246" y="344"/>
                </a:cubicBezTo>
                <a:cubicBezTo>
                  <a:pt x="243" y="341"/>
                  <a:pt x="240" y="338"/>
                  <a:pt x="236" y="336"/>
                </a:cubicBezTo>
                <a:cubicBezTo>
                  <a:pt x="232" y="334"/>
                  <a:pt x="229" y="332"/>
                  <a:pt x="225" y="330"/>
                </a:cubicBezTo>
                <a:cubicBezTo>
                  <a:pt x="220" y="329"/>
                  <a:pt x="216" y="326"/>
                  <a:pt x="211" y="325"/>
                </a:cubicBezTo>
                <a:cubicBezTo>
                  <a:pt x="210" y="320"/>
                  <a:pt x="208" y="316"/>
                  <a:pt x="206" y="311"/>
                </a:cubicBezTo>
                <a:cubicBezTo>
                  <a:pt x="205" y="307"/>
                  <a:pt x="203" y="303"/>
                  <a:pt x="201" y="299"/>
                </a:cubicBezTo>
                <a:cubicBezTo>
                  <a:pt x="199" y="296"/>
                  <a:pt x="195" y="293"/>
                  <a:pt x="192" y="290"/>
                </a:cubicBezTo>
                <a:cubicBezTo>
                  <a:pt x="190" y="286"/>
                  <a:pt x="188" y="282"/>
                  <a:pt x="185" y="279"/>
                </a:cubicBezTo>
                <a:cubicBezTo>
                  <a:pt x="181" y="277"/>
                  <a:pt x="178" y="274"/>
                  <a:pt x="174" y="272"/>
                </a:cubicBezTo>
                <a:cubicBezTo>
                  <a:pt x="170" y="269"/>
                  <a:pt x="166" y="268"/>
                  <a:pt x="162" y="267"/>
                </a:cubicBezTo>
                <a:cubicBezTo>
                  <a:pt x="158" y="265"/>
                  <a:pt x="154" y="263"/>
                  <a:pt x="150" y="262"/>
                </a:cubicBezTo>
                <a:cubicBezTo>
                  <a:pt x="146" y="262"/>
                  <a:pt x="143" y="262"/>
                  <a:pt x="139" y="262"/>
                </a:cubicBezTo>
                <a:cubicBezTo>
                  <a:pt x="136" y="262"/>
                  <a:pt x="132" y="262"/>
                  <a:pt x="129" y="262"/>
                </a:cubicBezTo>
                <a:cubicBezTo>
                  <a:pt x="128" y="262"/>
                  <a:pt x="128" y="263"/>
                  <a:pt x="128" y="263"/>
                </a:cubicBezTo>
                <a:cubicBezTo>
                  <a:pt x="127" y="263"/>
                  <a:pt x="125" y="262"/>
                  <a:pt x="124" y="262"/>
                </a:cubicBezTo>
                <a:cubicBezTo>
                  <a:pt x="123" y="262"/>
                  <a:pt x="121" y="262"/>
                  <a:pt x="120" y="262"/>
                </a:cubicBezTo>
                <a:cubicBezTo>
                  <a:pt x="117" y="262"/>
                  <a:pt x="115" y="263"/>
                  <a:pt x="112" y="263"/>
                </a:cubicBezTo>
                <a:cubicBezTo>
                  <a:pt x="109" y="262"/>
                  <a:pt x="107" y="261"/>
                  <a:pt x="104" y="260"/>
                </a:cubicBezTo>
                <a:cubicBezTo>
                  <a:pt x="102" y="260"/>
                  <a:pt x="99" y="259"/>
                  <a:pt x="97" y="258"/>
                </a:cubicBezTo>
                <a:cubicBezTo>
                  <a:pt x="92" y="257"/>
                  <a:pt x="87" y="255"/>
                  <a:pt x="82" y="252"/>
                </a:cubicBezTo>
                <a:cubicBezTo>
                  <a:pt x="79" y="251"/>
                  <a:pt x="76" y="249"/>
                  <a:pt x="74" y="246"/>
                </a:cubicBezTo>
                <a:cubicBezTo>
                  <a:pt x="76" y="244"/>
                  <a:pt x="79" y="242"/>
                  <a:pt x="81" y="241"/>
                </a:cubicBezTo>
                <a:cubicBezTo>
                  <a:pt x="85" y="237"/>
                  <a:pt x="89" y="234"/>
                  <a:pt x="92" y="231"/>
                </a:cubicBezTo>
                <a:cubicBezTo>
                  <a:pt x="96" y="227"/>
                  <a:pt x="100" y="223"/>
                  <a:pt x="103" y="220"/>
                </a:cubicBezTo>
                <a:cubicBezTo>
                  <a:pt x="107" y="216"/>
                  <a:pt x="111" y="213"/>
                  <a:pt x="114" y="208"/>
                </a:cubicBezTo>
                <a:cubicBezTo>
                  <a:pt x="117" y="204"/>
                  <a:pt x="120" y="200"/>
                  <a:pt x="122" y="195"/>
                </a:cubicBezTo>
                <a:cubicBezTo>
                  <a:pt x="125" y="191"/>
                  <a:pt x="127" y="186"/>
                  <a:pt x="129" y="181"/>
                </a:cubicBezTo>
                <a:cubicBezTo>
                  <a:pt x="130" y="182"/>
                  <a:pt x="130" y="183"/>
                  <a:pt x="131" y="183"/>
                </a:cubicBezTo>
                <a:cubicBezTo>
                  <a:pt x="135" y="185"/>
                  <a:pt x="139" y="189"/>
                  <a:pt x="141" y="193"/>
                </a:cubicBezTo>
                <a:cubicBezTo>
                  <a:pt x="144" y="197"/>
                  <a:pt x="145" y="202"/>
                  <a:pt x="145" y="207"/>
                </a:cubicBezTo>
                <a:cubicBezTo>
                  <a:pt x="145" y="212"/>
                  <a:pt x="143" y="217"/>
                  <a:pt x="140" y="220"/>
                </a:cubicBezTo>
                <a:cubicBezTo>
                  <a:pt x="137" y="224"/>
                  <a:pt x="133" y="228"/>
                  <a:pt x="129" y="229"/>
                </a:cubicBezTo>
                <a:cubicBezTo>
                  <a:pt x="127" y="229"/>
                  <a:pt x="125" y="229"/>
                  <a:pt x="123" y="230"/>
                </a:cubicBezTo>
                <a:cubicBezTo>
                  <a:pt x="120" y="234"/>
                  <a:pt x="121" y="240"/>
                  <a:pt x="125" y="244"/>
                </a:cubicBezTo>
                <a:cubicBezTo>
                  <a:pt x="129" y="247"/>
                  <a:pt x="135" y="247"/>
                  <a:pt x="138" y="243"/>
                </a:cubicBezTo>
                <a:cubicBezTo>
                  <a:pt x="138" y="243"/>
                  <a:pt x="139" y="243"/>
                  <a:pt x="139" y="243"/>
                </a:cubicBezTo>
                <a:cubicBezTo>
                  <a:pt x="141" y="240"/>
                  <a:pt x="143" y="237"/>
                  <a:pt x="145" y="234"/>
                </a:cubicBezTo>
                <a:cubicBezTo>
                  <a:pt x="146" y="232"/>
                  <a:pt x="148" y="229"/>
                  <a:pt x="149" y="226"/>
                </a:cubicBezTo>
                <a:cubicBezTo>
                  <a:pt x="152" y="220"/>
                  <a:pt x="153" y="213"/>
                  <a:pt x="153" y="207"/>
                </a:cubicBezTo>
                <a:cubicBezTo>
                  <a:pt x="153" y="203"/>
                  <a:pt x="151" y="199"/>
                  <a:pt x="150" y="195"/>
                </a:cubicBezTo>
                <a:cubicBezTo>
                  <a:pt x="148" y="192"/>
                  <a:pt x="147" y="188"/>
                  <a:pt x="145" y="184"/>
                </a:cubicBezTo>
                <a:cubicBezTo>
                  <a:pt x="142" y="181"/>
                  <a:pt x="140" y="178"/>
                  <a:pt x="136" y="175"/>
                </a:cubicBezTo>
                <a:cubicBezTo>
                  <a:pt x="135" y="175"/>
                  <a:pt x="133" y="174"/>
                  <a:pt x="132" y="173"/>
                </a:cubicBezTo>
                <a:cubicBezTo>
                  <a:pt x="133" y="171"/>
                  <a:pt x="134" y="169"/>
                  <a:pt x="135" y="167"/>
                </a:cubicBezTo>
                <a:cubicBezTo>
                  <a:pt x="136" y="162"/>
                  <a:pt x="137" y="157"/>
                  <a:pt x="138" y="152"/>
                </a:cubicBezTo>
                <a:cubicBezTo>
                  <a:pt x="139" y="147"/>
                  <a:pt x="141" y="142"/>
                  <a:pt x="142" y="137"/>
                </a:cubicBezTo>
                <a:cubicBezTo>
                  <a:pt x="142" y="132"/>
                  <a:pt x="141" y="126"/>
                  <a:pt x="141" y="121"/>
                </a:cubicBezTo>
                <a:cubicBezTo>
                  <a:pt x="141" y="116"/>
                  <a:pt x="141" y="111"/>
                  <a:pt x="141" y="105"/>
                </a:cubicBezTo>
                <a:cubicBezTo>
                  <a:pt x="140" y="100"/>
                  <a:pt x="139" y="95"/>
                  <a:pt x="137" y="90"/>
                </a:cubicBezTo>
                <a:cubicBezTo>
                  <a:pt x="136" y="85"/>
                  <a:pt x="134" y="80"/>
                  <a:pt x="132" y="75"/>
                </a:cubicBezTo>
                <a:cubicBezTo>
                  <a:pt x="130" y="70"/>
                  <a:pt x="128" y="65"/>
                  <a:pt x="125" y="61"/>
                </a:cubicBezTo>
                <a:cubicBezTo>
                  <a:pt x="122" y="56"/>
                  <a:pt x="118" y="52"/>
                  <a:pt x="115" y="48"/>
                </a:cubicBezTo>
                <a:cubicBezTo>
                  <a:pt x="115" y="48"/>
                  <a:pt x="115" y="48"/>
                  <a:pt x="115" y="48"/>
                </a:cubicBezTo>
                <a:cubicBezTo>
                  <a:pt x="115" y="48"/>
                  <a:pt x="115" y="47"/>
                  <a:pt x="115" y="47"/>
                </a:cubicBezTo>
                <a:cubicBezTo>
                  <a:pt x="112" y="44"/>
                  <a:pt x="107" y="44"/>
                  <a:pt x="103" y="46"/>
                </a:cubicBezTo>
                <a:cubicBezTo>
                  <a:pt x="100" y="49"/>
                  <a:pt x="100" y="55"/>
                  <a:pt x="103" y="58"/>
                </a:cubicBezTo>
                <a:cubicBezTo>
                  <a:pt x="106" y="62"/>
                  <a:pt x="109" y="65"/>
                  <a:pt x="112" y="69"/>
                </a:cubicBezTo>
                <a:cubicBezTo>
                  <a:pt x="115" y="73"/>
                  <a:pt x="118" y="76"/>
                  <a:pt x="120" y="80"/>
                </a:cubicBezTo>
                <a:cubicBezTo>
                  <a:pt x="123" y="85"/>
                  <a:pt x="123" y="89"/>
                  <a:pt x="125" y="94"/>
                </a:cubicBezTo>
                <a:cubicBezTo>
                  <a:pt x="126" y="98"/>
                  <a:pt x="128" y="103"/>
                  <a:pt x="129" y="107"/>
                </a:cubicBezTo>
                <a:cubicBezTo>
                  <a:pt x="130" y="112"/>
                  <a:pt x="130" y="117"/>
                  <a:pt x="130" y="122"/>
                </a:cubicBezTo>
                <a:cubicBezTo>
                  <a:pt x="130" y="127"/>
                  <a:pt x="131" y="131"/>
                  <a:pt x="131" y="136"/>
                </a:cubicBezTo>
                <a:cubicBezTo>
                  <a:pt x="131" y="141"/>
                  <a:pt x="130" y="146"/>
                  <a:pt x="129" y="150"/>
                </a:cubicBezTo>
                <a:cubicBezTo>
                  <a:pt x="128" y="155"/>
                  <a:pt x="129" y="160"/>
                  <a:pt x="127" y="165"/>
                </a:cubicBezTo>
                <a:cubicBezTo>
                  <a:pt x="127" y="166"/>
                  <a:pt x="125" y="167"/>
                  <a:pt x="125" y="168"/>
                </a:cubicBezTo>
                <a:cubicBezTo>
                  <a:pt x="123" y="168"/>
                  <a:pt x="122" y="166"/>
                  <a:pt x="121" y="166"/>
                </a:cubicBezTo>
                <a:cubicBezTo>
                  <a:pt x="120" y="165"/>
                  <a:pt x="119" y="166"/>
                  <a:pt x="118" y="166"/>
                </a:cubicBezTo>
                <a:cubicBezTo>
                  <a:pt x="118" y="166"/>
                  <a:pt x="117" y="166"/>
                  <a:pt x="117" y="166"/>
                </a:cubicBezTo>
                <a:cubicBezTo>
                  <a:pt x="116" y="166"/>
                  <a:pt x="117" y="165"/>
                  <a:pt x="116" y="165"/>
                </a:cubicBezTo>
                <a:cubicBezTo>
                  <a:pt x="115" y="164"/>
                  <a:pt x="113" y="164"/>
                  <a:pt x="111" y="164"/>
                </a:cubicBezTo>
                <a:cubicBezTo>
                  <a:pt x="108" y="164"/>
                  <a:pt x="105" y="164"/>
                  <a:pt x="102" y="164"/>
                </a:cubicBezTo>
                <a:cubicBezTo>
                  <a:pt x="99" y="164"/>
                  <a:pt x="97" y="165"/>
                  <a:pt x="94" y="166"/>
                </a:cubicBezTo>
                <a:cubicBezTo>
                  <a:pt x="96" y="162"/>
                  <a:pt x="99" y="158"/>
                  <a:pt x="100" y="154"/>
                </a:cubicBezTo>
                <a:cubicBezTo>
                  <a:pt x="102" y="151"/>
                  <a:pt x="103" y="148"/>
                  <a:pt x="104" y="144"/>
                </a:cubicBezTo>
                <a:cubicBezTo>
                  <a:pt x="105" y="141"/>
                  <a:pt x="105" y="137"/>
                  <a:pt x="105" y="133"/>
                </a:cubicBezTo>
                <a:cubicBezTo>
                  <a:pt x="106" y="130"/>
                  <a:pt x="106" y="126"/>
                  <a:pt x="106" y="123"/>
                </a:cubicBezTo>
                <a:cubicBezTo>
                  <a:pt x="106" y="117"/>
                  <a:pt x="106" y="112"/>
                  <a:pt x="105" y="107"/>
                </a:cubicBezTo>
                <a:cubicBezTo>
                  <a:pt x="105" y="102"/>
                  <a:pt x="103" y="96"/>
                  <a:pt x="102" y="91"/>
                </a:cubicBezTo>
                <a:cubicBezTo>
                  <a:pt x="100" y="86"/>
                  <a:pt x="99" y="81"/>
                  <a:pt x="96" y="76"/>
                </a:cubicBezTo>
                <a:cubicBezTo>
                  <a:pt x="93" y="72"/>
                  <a:pt x="90" y="67"/>
                  <a:pt x="87" y="63"/>
                </a:cubicBezTo>
                <a:cubicBezTo>
                  <a:pt x="84" y="59"/>
                  <a:pt x="80" y="55"/>
                  <a:pt x="77" y="51"/>
                </a:cubicBezTo>
                <a:cubicBezTo>
                  <a:pt x="74" y="47"/>
                  <a:pt x="70" y="44"/>
                  <a:pt x="68" y="40"/>
                </a:cubicBezTo>
                <a:cubicBezTo>
                  <a:pt x="65" y="36"/>
                  <a:pt x="64" y="31"/>
                  <a:pt x="64" y="27"/>
                </a:cubicBezTo>
                <a:cubicBezTo>
                  <a:pt x="63" y="25"/>
                  <a:pt x="62" y="22"/>
                  <a:pt x="62" y="20"/>
                </a:cubicBezTo>
                <a:cubicBezTo>
                  <a:pt x="62" y="20"/>
                  <a:pt x="63" y="20"/>
                  <a:pt x="63" y="19"/>
                </a:cubicBezTo>
                <a:cubicBezTo>
                  <a:pt x="63" y="19"/>
                  <a:pt x="63" y="19"/>
                  <a:pt x="63" y="18"/>
                </a:cubicBezTo>
                <a:cubicBezTo>
                  <a:pt x="63" y="18"/>
                  <a:pt x="64" y="17"/>
                  <a:pt x="64" y="17"/>
                </a:cubicBezTo>
                <a:cubicBezTo>
                  <a:pt x="64" y="16"/>
                  <a:pt x="63" y="15"/>
                  <a:pt x="64" y="13"/>
                </a:cubicBezTo>
                <a:cubicBezTo>
                  <a:pt x="65" y="9"/>
                  <a:pt x="68" y="5"/>
                  <a:pt x="72" y="4"/>
                </a:cubicBezTo>
                <a:cubicBezTo>
                  <a:pt x="76" y="2"/>
                  <a:pt x="82" y="3"/>
                  <a:pt x="86" y="5"/>
                </a:cubicBezTo>
                <a:cubicBezTo>
                  <a:pt x="88" y="6"/>
                  <a:pt x="89" y="9"/>
                  <a:pt x="91" y="11"/>
                </a:cubicBezTo>
                <a:cubicBezTo>
                  <a:pt x="92" y="13"/>
                  <a:pt x="94" y="15"/>
                  <a:pt x="94" y="17"/>
                </a:cubicBezTo>
                <a:cubicBezTo>
                  <a:pt x="94" y="19"/>
                  <a:pt x="92" y="22"/>
                  <a:pt x="91" y="24"/>
                </a:cubicBezTo>
                <a:cubicBezTo>
                  <a:pt x="90" y="26"/>
                  <a:pt x="88" y="27"/>
                  <a:pt x="86" y="28"/>
                </a:cubicBezTo>
                <a:cubicBezTo>
                  <a:pt x="85" y="29"/>
                  <a:pt x="85" y="30"/>
                  <a:pt x="84" y="31"/>
                </a:cubicBezTo>
                <a:cubicBezTo>
                  <a:pt x="84" y="33"/>
                  <a:pt x="85" y="36"/>
                  <a:pt x="87" y="37"/>
                </a:cubicBezTo>
                <a:cubicBezTo>
                  <a:pt x="89" y="37"/>
                  <a:pt x="93" y="36"/>
                  <a:pt x="93" y="34"/>
                </a:cubicBezTo>
                <a:cubicBezTo>
                  <a:pt x="93" y="34"/>
                  <a:pt x="92" y="33"/>
                  <a:pt x="92" y="33"/>
                </a:cubicBezTo>
                <a:cubicBezTo>
                  <a:pt x="93" y="30"/>
                  <a:pt x="93" y="28"/>
                  <a:pt x="94" y="25"/>
                </a:cubicBezTo>
                <a:cubicBezTo>
                  <a:pt x="95" y="22"/>
                  <a:pt x="96" y="20"/>
                  <a:pt x="96" y="17"/>
                </a:cubicBezTo>
                <a:cubicBezTo>
                  <a:pt x="95" y="14"/>
                  <a:pt x="94" y="12"/>
                  <a:pt x="93" y="9"/>
                </a:cubicBezTo>
                <a:cubicBezTo>
                  <a:pt x="91" y="7"/>
                  <a:pt x="90" y="4"/>
                  <a:pt x="88" y="3"/>
                </a:cubicBezTo>
                <a:cubicBezTo>
                  <a:pt x="85" y="1"/>
                  <a:pt x="82" y="1"/>
                  <a:pt x="80" y="1"/>
                </a:cubicBezTo>
                <a:cubicBezTo>
                  <a:pt x="77" y="0"/>
                  <a:pt x="74" y="0"/>
                  <a:pt x="72" y="1"/>
                </a:cubicBezTo>
                <a:cubicBezTo>
                  <a:pt x="69" y="2"/>
                  <a:pt x="66" y="3"/>
                  <a:pt x="64" y="5"/>
                </a:cubicBezTo>
                <a:cubicBezTo>
                  <a:pt x="62" y="7"/>
                  <a:pt x="60" y="9"/>
                  <a:pt x="59" y="11"/>
                </a:cubicBezTo>
                <a:cubicBezTo>
                  <a:pt x="58" y="13"/>
                  <a:pt x="57" y="14"/>
                  <a:pt x="57" y="15"/>
                </a:cubicBezTo>
                <a:cubicBezTo>
                  <a:pt x="57" y="16"/>
                  <a:pt x="57" y="17"/>
                  <a:pt x="57" y="18"/>
                </a:cubicBezTo>
                <a:cubicBezTo>
                  <a:pt x="57" y="18"/>
                  <a:pt x="57" y="18"/>
                  <a:pt x="57" y="18"/>
                </a:cubicBezTo>
                <a:cubicBezTo>
                  <a:pt x="57" y="18"/>
                  <a:pt x="56" y="18"/>
                  <a:pt x="56" y="18"/>
                </a:cubicBezTo>
                <a:cubicBezTo>
                  <a:pt x="56" y="19"/>
                  <a:pt x="57" y="19"/>
                  <a:pt x="57" y="20"/>
                </a:cubicBezTo>
                <a:cubicBezTo>
                  <a:pt x="57" y="22"/>
                  <a:pt x="56" y="25"/>
                  <a:pt x="56" y="28"/>
                </a:cubicBezTo>
                <a:cubicBezTo>
                  <a:pt x="57" y="33"/>
                  <a:pt x="59" y="39"/>
                  <a:pt x="61" y="44"/>
                </a:cubicBezTo>
                <a:cubicBezTo>
                  <a:pt x="64" y="48"/>
                  <a:pt x="66" y="53"/>
                  <a:pt x="69" y="57"/>
                </a:cubicBezTo>
                <a:cubicBezTo>
                  <a:pt x="72" y="61"/>
                  <a:pt x="77" y="64"/>
                  <a:pt x="80" y="68"/>
                </a:cubicBezTo>
                <a:cubicBezTo>
                  <a:pt x="83" y="72"/>
                  <a:pt x="84" y="77"/>
                  <a:pt x="86" y="81"/>
                </a:cubicBezTo>
                <a:cubicBezTo>
                  <a:pt x="89" y="86"/>
                  <a:pt x="90" y="90"/>
                  <a:pt x="92" y="95"/>
                </a:cubicBezTo>
                <a:cubicBezTo>
                  <a:pt x="93" y="99"/>
                  <a:pt x="96" y="103"/>
                  <a:pt x="96" y="108"/>
                </a:cubicBezTo>
                <a:cubicBezTo>
                  <a:pt x="97" y="113"/>
                  <a:pt x="96" y="118"/>
                  <a:pt x="95" y="122"/>
                </a:cubicBezTo>
                <a:cubicBezTo>
                  <a:pt x="95" y="127"/>
                  <a:pt x="95" y="132"/>
                  <a:pt x="94" y="136"/>
                </a:cubicBezTo>
                <a:cubicBezTo>
                  <a:pt x="93" y="141"/>
                  <a:pt x="91" y="146"/>
                  <a:pt x="89" y="150"/>
                </a:cubicBezTo>
                <a:cubicBezTo>
                  <a:pt x="88" y="154"/>
                  <a:pt x="85" y="158"/>
                  <a:pt x="83" y="162"/>
                </a:cubicBezTo>
                <a:cubicBezTo>
                  <a:pt x="82" y="164"/>
                  <a:pt x="81" y="167"/>
                  <a:pt x="80" y="169"/>
                </a:cubicBezTo>
                <a:cubicBezTo>
                  <a:pt x="79" y="170"/>
                  <a:pt x="79" y="171"/>
                  <a:pt x="78" y="172"/>
                </a:cubicBezTo>
                <a:cubicBezTo>
                  <a:pt x="78" y="172"/>
                  <a:pt x="77" y="173"/>
                  <a:pt x="77" y="173"/>
                </a:cubicBezTo>
                <a:cubicBezTo>
                  <a:pt x="77" y="174"/>
                  <a:pt x="76" y="174"/>
                  <a:pt x="76" y="174"/>
                </a:cubicBezTo>
                <a:cubicBezTo>
                  <a:pt x="76" y="175"/>
                  <a:pt x="75" y="173"/>
                  <a:pt x="75" y="174"/>
                </a:cubicBezTo>
                <a:cubicBezTo>
                  <a:pt x="74" y="174"/>
                  <a:pt x="75" y="176"/>
                  <a:pt x="75" y="176"/>
                </a:cubicBezTo>
                <a:cubicBezTo>
                  <a:pt x="73" y="178"/>
                  <a:pt x="70" y="178"/>
                  <a:pt x="69" y="179"/>
                </a:cubicBezTo>
                <a:cubicBezTo>
                  <a:pt x="64" y="184"/>
                  <a:pt x="62" y="190"/>
                  <a:pt x="60" y="196"/>
                </a:cubicBezTo>
                <a:cubicBezTo>
                  <a:pt x="57" y="201"/>
                  <a:pt x="57" y="207"/>
                  <a:pt x="57" y="213"/>
                </a:cubicBezTo>
                <a:cubicBezTo>
                  <a:pt x="57" y="219"/>
                  <a:pt x="55" y="225"/>
                  <a:pt x="57" y="231"/>
                </a:cubicBezTo>
                <a:cubicBezTo>
                  <a:pt x="58" y="235"/>
                  <a:pt x="62" y="240"/>
                  <a:pt x="65" y="244"/>
                </a:cubicBezTo>
                <a:cubicBezTo>
                  <a:pt x="61" y="247"/>
                  <a:pt x="56" y="250"/>
                  <a:pt x="52" y="253"/>
                </a:cubicBezTo>
                <a:cubicBezTo>
                  <a:pt x="50" y="255"/>
                  <a:pt x="47" y="258"/>
                  <a:pt x="45" y="260"/>
                </a:cubicBezTo>
                <a:cubicBezTo>
                  <a:pt x="42" y="262"/>
                  <a:pt x="39" y="265"/>
                  <a:pt x="36" y="268"/>
                </a:cubicBezTo>
                <a:cubicBezTo>
                  <a:pt x="35" y="265"/>
                  <a:pt x="33" y="261"/>
                  <a:pt x="31" y="259"/>
                </a:cubicBezTo>
                <a:cubicBezTo>
                  <a:pt x="30" y="256"/>
                  <a:pt x="29" y="253"/>
                  <a:pt x="27" y="250"/>
                </a:cubicBezTo>
                <a:cubicBezTo>
                  <a:pt x="26" y="246"/>
                  <a:pt x="24" y="242"/>
                  <a:pt x="22" y="239"/>
                </a:cubicBezTo>
                <a:cubicBezTo>
                  <a:pt x="21" y="235"/>
                  <a:pt x="20" y="231"/>
                  <a:pt x="19" y="227"/>
                </a:cubicBezTo>
                <a:cubicBezTo>
                  <a:pt x="17" y="224"/>
                  <a:pt x="17" y="220"/>
                  <a:pt x="16" y="216"/>
                </a:cubicBezTo>
                <a:cubicBezTo>
                  <a:pt x="15" y="212"/>
                  <a:pt x="14" y="208"/>
                  <a:pt x="13" y="204"/>
                </a:cubicBezTo>
                <a:cubicBezTo>
                  <a:pt x="13" y="200"/>
                  <a:pt x="13" y="196"/>
                  <a:pt x="13" y="193"/>
                </a:cubicBezTo>
                <a:cubicBezTo>
                  <a:pt x="13" y="189"/>
                  <a:pt x="13" y="185"/>
                  <a:pt x="14" y="181"/>
                </a:cubicBezTo>
                <a:cubicBezTo>
                  <a:pt x="14" y="177"/>
                  <a:pt x="15" y="173"/>
                  <a:pt x="16" y="169"/>
                </a:cubicBezTo>
                <a:cubicBezTo>
                  <a:pt x="17" y="166"/>
                  <a:pt x="19" y="162"/>
                  <a:pt x="21" y="159"/>
                </a:cubicBezTo>
                <a:cubicBezTo>
                  <a:pt x="23" y="155"/>
                  <a:pt x="26" y="153"/>
                  <a:pt x="28" y="150"/>
                </a:cubicBezTo>
                <a:cubicBezTo>
                  <a:pt x="30" y="146"/>
                  <a:pt x="32" y="143"/>
                  <a:pt x="35" y="141"/>
                </a:cubicBezTo>
                <a:cubicBezTo>
                  <a:pt x="38" y="138"/>
                  <a:pt x="40" y="135"/>
                  <a:pt x="43" y="132"/>
                </a:cubicBezTo>
                <a:cubicBezTo>
                  <a:pt x="46" y="130"/>
                  <a:pt x="48" y="127"/>
                  <a:pt x="52" y="125"/>
                </a:cubicBezTo>
                <a:cubicBezTo>
                  <a:pt x="55" y="123"/>
                  <a:pt x="59" y="121"/>
                  <a:pt x="62" y="119"/>
                </a:cubicBezTo>
                <a:cubicBezTo>
                  <a:pt x="65" y="117"/>
                  <a:pt x="69" y="116"/>
                  <a:pt x="73" y="115"/>
                </a:cubicBezTo>
                <a:cubicBezTo>
                  <a:pt x="73" y="115"/>
                  <a:pt x="73" y="115"/>
                  <a:pt x="73" y="115"/>
                </a:cubicBezTo>
                <a:cubicBezTo>
                  <a:pt x="76" y="113"/>
                  <a:pt x="77" y="110"/>
                  <a:pt x="76" y="107"/>
                </a:cubicBezTo>
                <a:cubicBezTo>
                  <a:pt x="75" y="104"/>
                  <a:pt x="71" y="103"/>
                  <a:pt x="68" y="104"/>
                </a:cubicBezTo>
                <a:cubicBezTo>
                  <a:pt x="64" y="106"/>
                  <a:pt x="60" y="108"/>
                  <a:pt x="57" y="110"/>
                </a:cubicBezTo>
                <a:cubicBezTo>
                  <a:pt x="53" y="112"/>
                  <a:pt x="50" y="115"/>
                  <a:pt x="47" y="117"/>
                </a:cubicBezTo>
                <a:cubicBezTo>
                  <a:pt x="43" y="120"/>
                  <a:pt x="39" y="122"/>
                  <a:pt x="36" y="125"/>
                </a:cubicBezTo>
                <a:cubicBezTo>
                  <a:pt x="33" y="127"/>
                  <a:pt x="31" y="131"/>
                  <a:pt x="28" y="135"/>
                </a:cubicBezTo>
                <a:cubicBezTo>
                  <a:pt x="25" y="138"/>
                  <a:pt x="22" y="141"/>
                  <a:pt x="20" y="144"/>
                </a:cubicBezTo>
                <a:cubicBezTo>
                  <a:pt x="18" y="148"/>
                  <a:pt x="16" y="152"/>
                  <a:pt x="14" y="156"/>
                </a:cubicBezTo>
                <a:cubicBezTo>
                  <a:pt x="13" y="160"/>
                  <a:pt x="12" y="164"/>
                  <a:pt x="11" y="168"/>
                </a:cubicBezTo>
                <a:cubicBezTo>
                  <a:pt x="9" y="172"/>
                  <a:pt x="7" y="176"/>
                  <a:pt x="7" y="180"/>
                </a:cubicBezTo>
                <a:cubicBezTo>
                  <a:pt x="6" y="184"/>
                  <a:pt x="6" y="188"/>
                  <a:pt x="6" y="192"/>
                </a:cubicBezTo>
                <a:cubicBezTo>
                  <a:pt x="6" y="197"/>
                  <a:pt x="8" y="201"/>
                  <a:pt x="9" y="205"/>
                </a:cubicBezTo>
                <a:cubicBezTo>
                  <a:pt x="10" y="209"/>
                  <a:pt x="10" y="213"/>
                  <a:pt x="11" y="217"/>
                </a:cubicBezTo>
                <a:cubicBezTo>
                  <a:pt x="12" y="221"/>
                  <a:pt x="13" y="225"/>
                  <a:pt x="14" y="229"/>
                </a:cubicBezTo>
                <a:cubicBezTo>
                  <a:pt x="15" y="233"/>
                  <a:pt x="17" y="237"/>
                  <a:pt x="18" y="240"/>
                </a:cubicBezTo>
                <a:cubicBezTo>
                  <a:pt x="20" y="244"/>
                  <a:pt x="21" y="248"/>
                  <a:pt x="23" y="252"/>
                </a:cubicBezTo>
                <a:cubicBezTo>
                  <a:pt x="25" y="255"/>
                  <a:pt x="27" y="257"/>
                  <a:pt x="29" y="260"/>
                </a:cubicBezTo>
                <a:cubicBezTo>
                  <a:pt x="31" y="263"/>
                  <a:pt x="33" y="266"/>
                  <a:pt x="35" y="269"/>
                </a:cubicBezTo>
                <a:cubicBezTo>
                  <a:pt x="33" y="271"/>
                  <a:pt x="30" y="272"/>
                  <a:pt x="29" y="273"/>
                </a:cubicBezTo>
                <a:cubicBezTo>
                  <a:pt x="25" y="277"/>
                  <a:pt x="23" y="282"/>
                  <a:pt x="20" y="287"/>
                </a:cubicBezTo>
                <a:cubicBezTo>
                  <a:pt x="17" y="291"/>
                  <a:pt x="15" y="296"/>
                  <a:pt x="13" y="301"/>
                </a:cubicBezTo>
                <a:cubicBezTo>
                  <a:pt x="11" y="306"/>
                  <a:pt x="9" y="311"/>
                  <a:pt x="8" y="316"/>
                </a:cubicBezTo>
                <a:cubicBezTo>
                  <a:pt x="7" y="322"/>
                  <a:pt x="6" y="327"/>
                  <a:pt x="6" y="332"/>
                </a:cubicBezTo>
                <a:cubicBezTo>
                  <a:pt x="7" y="338"/>
                  <a:pt x="8" y="343"/>
                  <a:pt x="9" y="348"/>
                </a:cubicBezTo>
                <a:cubicBezTo>
                  <a:pt x="10" y="354"/>
                  <a:pt x="11" y="359"/>
                  <a:pt x="13" y="364"/>
                </a:cubicBezTo>
                <a:cubicBezTo>
                  <a:pt x="14" y="367"/>
                  <a:pt x="16" y="371"/>
                  <a:pt x="17" y="374"/>
                </a:cubicBezTo>
                <a:cubicBezTo>
                  <a:pt x="19" y="377"/>
                  <a:pt x="20" y="380"/>
                  <a:pt x="22" y="383"/>
                </a:cubicBezTo>
                <a:cubicBezTo>
                  <a:pt x="24" y="386"/>
                  <a:pt x="27" y="389"/>
                  <a:pt x="29" y="392"/>
                </a:cubicBezTo>
                <a:cubicBezTo>
                  <a:pt x="31" y="395"/>
                  <a:pt x="34" y="397"/>
                  <a:pt x="37" y="399"/>
                </a:cubicBezTo>
                <a:cubicBezTo>
                  <a:pt x="40" y="401"/>
                  <a:pt x="43" y="403"/>
                  <a:pt x="46" y="405"/>
                </a:cubicBezTo>
                <a:cubicBezTo>
                  <a:pt x="49" y="407"/>
                  <a:pt x="52" y="410"/>
                  <a:pt x="55" y="411"/>
                </a:cubicBezTo>
                <a:cubicBezTo>
                  <a:pt x="60" y="413"/>
                  <a:pt x="65" y="414"/>
                  <a:pt x="70" y="415"/>
                </a:cubicBezTo>
                <a:cubicBezTo>
                  <a:pt x="75" y="417"/>
                  <a:pt x="79" y="418"/>
                  <a:pt x="83" y="419"/>
                </a:cubicBezTo>
                <a:cubicBezTo>
                  <a:pt x="83" y="421"/>
                  <a:pt x="83" y="423"/>
                  <a:pt x="83" y="425"/>
                </a:cubicBezTo>
                <a:cubicBezTo>
                  <a:pt x="83" y="431"/>
                  <a:pt x="81" y="437"/>
                  <a:pt x="81" y="443"/>
                </a:cubicBezTo>
                <a:cubicBezTo>
                  <a:pt x="81" y="445"/>
                  <a:pt x="82" y="446"/>
                  <a:pt x="82" y="448"/>
                </a:cubicBezTo>
                <a:cubicBezTo>
                  <a:pt x="78" y="448"/>
                  <a:pt x="74" y="449"/>
                  <a:pt x="70" y="449"/>
                </a:cubicBezTo>
                <a:cubicBezTo>
                  <a:pt x="66" y="449"/>
                  <a:pt x="62" y="447"/>
                  <a:pt x="57" y="447"/>
                </a:cubicBezTo>
                <a:cubicBezTo>
                  <a:pt x="57" y="447"/>
                  <a:pt x="57" y="448"/>
                  <a:pt x="57" y="448"/>
                </a:cubicBezTo>
                <a:cubicBezTo>
                  <a:pt x="57" y="447"/>
                  <a:pt x="57" y="447"/>
                  <a:pt x="57" y="447"/>
                </a:cubicBezTo>
                <a:cubicBezTo>
                  <a:pt x="57" y="447"/>
                  <a:pt x="57" y="448"/>
                  <a:pt x="56" y="448"/>
                </a:cubicBezTo>
                <a:cubicBezTo>
                  <a:pt x="55" y="448"/>
                  <a:pt x="54" y="448"/>
                  <a:pt x="53" y="449"/>
                </a:cubicBezTo>
                <a:cubicBezTo>
                  <a:pt x="53" y="449"/>
                  <a:pt x="53" y="449"/>
                  <a:pt x="53" y="449"/>
                </a:cubicBezTo>
                <a:cubicBezTo>
                  <a:pt x="51" y="452"/>
                  <a:pt x="49" y="456"/>
                  <a:pt x="47" y="460"/>
                </a:cubicBezTo>
                <a:cubicBezTo>
                  <a:pt x="45" y="463"/>
                  <a:pt x="44" y="467"/>
                  <a:pt x="42" y="470"/>
                </a:cubicBezTo>
                <a:cubicBezTo>
                  <a:pt x="40" y="474"/>
                  <a:pt x="38" y="477"/>
                  <a:pt x="36" y="481"/>
                </a:cubicBezTo>
                <a:cubicBezTo>
                  <a:pt x="34" y="484"/>
                  <a:pt x="31" y="487"/>
                  <a:pt x="28" y="490"/>
                </a:cubicBezTo>
                <a:cubicBezTo>
                  <a:pt x="26" y="494"/>
                  <a:pt x="25" y="497"/>
                  <a:pt x="22" y="500"/>
                </a:cubicBezTo>
                <a:cubicBezTo>
                  <a:pt x="20" y="504"/>
                  <a:pt x="19" y="508"/>
                  <a:pt x="17" y="511"/>
                </a:cubicBezTo>
                <a:cubicBezTo>
                  <a:pt x="14" y="514"/>
                  <a:pt x="11" y="516"/>
                  <a:pt x="8" y="519"/>
                </a:cubicBezTo>
                <a:cubicBezTo>
                  <a:pt x="6" y="522"/>
                  <a:pt x="4" y="526"/>
                  <a:pt x="1" y="528"/>
                </a:cubicBezTo>
                <a:cubicBezTo>
                  <a:pt x="1" y="528"/>
                  <a:pt x="1" y="528"/>
                  <a:pt x="1" y="528"/>
                </a:cubicBezTo>
                <a:cubicBezTo>
                  <a:pt x="1" y="528"/>
                  <a:pt x="1" y="528"/>
                  <a:pt x="1" y="528"/>
                </a:cubicBezTo>
                <a:cubicBezTo>
                  <a:pt x="0" y="528"/>
                  <a:pt x="1" y="529"/>
                  <a:pt x="1" y="530"/>
                </a:cubicBezTo>
                <a:cubicBezTo>
                  <a:pt x="1" y="530"/>
                  <a:pt x="1" y="530"/>
                  <a:pt x="1" y="530"/>
                </a:cubicBezTo>
                <a:cubicBezTo>
                  <a:pt x="0" y="530"/>
                  <a:pt x="0" y="530"/>
                  <a:pt x="0" y="531"/>
                </a:cubicBezTo>
                <a:cubicBezTo>
                  <a:pt x="0" y="531"/>
                  <a:pt x="0" y="531"/>
                  <a:pt x="0" y="532"/>
                </a:cubicBezTo>
                <a:cubicBezTo>
                  <a:pt x="0" y="532"/>
                  <a:pt x="0" y="532"/>
                  <a:pt x="0" y="533"/>
                </a:cubicBezTo>
                <a:cubicBezTo>
                  <a:pt x="0" y="533"/>
                  <a:pt x="0" y="533"/>
                  <a:pt x="0" y="533"/>
                </a:cubicBezTo>
                <a:cubicBezTo>
                  <a:pt x="0" y="534"/>
                  <a:pt x="0" y="534"/>
                  <a:pt x="1" y="535"/>
                </a:cubicBezTo>
                <a:cubicBezTo>
                  <a:pt x="1" y="535"/>
                  <a:pt x="1" y="535"/>
                  <a:pt x="1" y="535"/>
                </a:cubicBezTo>
                <a:cubicBezTo>
                  <a:pt x="1" y="535"/>
                  <a:pt x="2" y="534"/>
                  <a:pt x="2" y="534"/>
                </a:cubicBezTo>
                <a:cubicBezTo>
                  <a:pt x="2" y="534"/>
                  <a:pt x="2" y="534"/>
                  <a:pt x="2" y="534"/>
                </a:cubicBezTo>
                <a:cubicBezTo>
                  <a:pt x="2" y="535"/>
                  <a:pt x="2" y="536"/>
                  <a:pt x="2" y="536"/>
                </a:cubicBezTo>
                <a:cubicBezTo>
                  <a:pt x="2" y="536"/>
                  <a:pt x="3" y="535"/>
                  <a:pt x="3" y="535"/>
                </a:cubicBezTo>
                <a:cubicBezTo>
                  <a:pt x="3" y="535"/>
                  <a:pt x="3" y="536"/>
                  <a:pt x="3" y="536"/>
                </a:cubicBezTo>
                <a:cubicBezTo>
                  <a:pt x="4" y="536"/>
                  <a:pt x="4" y="537"/>
                  <a:pt x="4" y="537"/>
                </a:cubicBezTo>
                <a:cubicBezTo>
                  <a:pt x="5" y="537"/>
                  <a:pt x="5" y="536"/>
                  <a:pt x="5" y="536"/>
                </a:cubicBezTo>
                <a:cubicBezTo>
                  <a:pt x="6" y="536"/>
                  <a:pt x="6" y="535"/>
                  <a:pt x="6" y="535"/>
                </a:cubicBezTo>
                <a:cubicBezTo>
                  <a:pt x="6" y="535"/>
                  <a:pt x="6" y="535"/>
                  <a:pt x="6" y="535"/>
                </a:cubicBezTo>
                <a:cubicBezTo>
                  <a:pt x="7" y="534"/>
                  <a:pt x="8" y="535"/>
                  <a:pt x="8" y="535"/>
                </a:cubicBezTo>
                <a:cubicBezTo>
                  <a:pt x="8" y="535"/>
                  <a:pt x="8" y="535"/>
                  <a:pt x="8" y="535"/>
                </a:cubicBezTo>
                <a:cubicBezTo>
                  <a:pt x="8" y="535"/>
                  <a:pt x="8" y="535"/>
                  <a:pt x="8" y="535"/>
                </a:cubicBezTo>
                <a:cubicBezTo>
                  <a:pt x="11" y="532"/>
                  <a:pt x="13" y="530"/>
                  <a:pt x="16" y="527"/>
                </a:cubicBezTo>
                <a:cubicBezTo>
                  <a:pt x="19" y="525"/>
                  <a:pt x="23" y="523"/>
                  <a:pt x="26" y="521"/>
                </a:cubicBezTo>
                <a:cubicBezTo>
                  <a:pt x="29" y="518"/>
                  <a:pt x="32" y="515"/>
                  <a:pt x="35" y="513"/>
                </a:cubicBezTo>
                <a:cubicBezTo>
                  <a:pt x="39" y="511"/>
                  <a:pt x="42" y="509"/>
                  <a:pt x="46" y="507"/>
                </a:cubicBezTo>
                <a:cubicBezTo>
                  <a:pt x="49" y="505"/>
                  <a:pt x="52" y="503"/>
                  <a:pt x="56" y="501"/>
                </a:cubicBezTo>
                <a:cubicBezTo>
                  <a:pt x="59" y="499"/>
                  <a:pt x="62" y="496"/>
                  <a:pt x="66" y="494"/>
                </a:cubicBezTo>
                <a:cubicBezTo>
                  <a:pt x="69" y="492"/>
                  <a:pt x="73" y="491"/>
                  <a:pt x="77" y="489"/>
                </a:cubicBezTo>
                <a:cubicBezTo>
                  <a:pt x="80" y="487"/>
                  <a:pt x="83" y="484"/>
                  <a:pt x="87" y="483"/>
                </a:cubicBezTo>
                <a:cubicBezTo>
                  <a:pt x="87" y="482"/>
                  <a:pt x="87" y="483"/>
                  <a:pt x="87" y="483"/>
                </a:cubicBezTo>
                <a:cubicBezTo>
                  <a:pt x="88" y="482"/>
                  <a:pt x="89" y="481"/>
                  <a:pt x="89" y="480"/>
                </a:cubicBezTo>
                <a:cubicBezTo>
                  <a:pt x="89" y="479"/>
                  <a:pt x="89" y="479"/>
                  <a:pt x="89" y="479"/>
                </a:cubicBezTo>
                <a:cubicBezTo>
                  <a:pt x="89" y="478"/>
                  <a:pt x="89" y="478"/>
                  <a:pt x="89" y="478"/>
                </a:cubicBezTo>
                <a:cubicBezTo>
                  <a:pt x="89" y="474"/>
                  <a:pt x="89" y="470"/>
                  <a:pt x="89" y="466"/>
                </a:cubicBezTo>
                <a:cubicBezTo>
                  <a:pt x="89" y="462"/>
                  <a:pt x="89" y="458"/>
                  <a:pt x="89" y="454"/>
                </a:cubicBezTo>
                <a:cubicBezTo>
                  <a:pt x="90" y="454"/>
                  <a:pt x="91" y="455"/>
                  <a:pt x="93" y="455"/>
                </a:cubicBezTo>
                <a:cubicBezTo>
                  <a:pt x="99" y="455"/>
                  <a:pt x="105" y="453"/>
                  <a:pt x="111" y="453"/>
                </a:cubicBezTo>
                <a:cubicBezTo>
                  <a:pt x="113" y="452"/>
                  <a:pt x="115" y="453"/>
                  <a:pt x="117" y="453"/>
                </a:cubicBezTo>
                <a:cubicBezTo>
                  <a:pt x="117" y="458"/>
                  <a:pt x="118" y="462"/>
                  <a:pt x="120" y="466"/>
                </a:cubicBezTo>
                <a:cubicBezTo>
                  <a:pt x="121" y="471"/>
                  <a:pt x="123" y="476"/>
                  <a:pt x="126" y="481"/>
                </a:cubicBezTo>
                <a:cubicBezTo>
                  <a:pt x="127" y="484"/>
                  <a:pt x="130" y="486"/>
                  <a:pt x="132" y="489"/>
                </a:cubicBezTo>
                <a:cubicBezTo>
                  <a:pt x="134" y="492"/>
                  <a:pt x="134" y="496"/>
                  <a:pt x="136" y="499"/>
                </a:cubicBezTo>
                <a:cubicBezTo>
                  <a:pt x="139" y="502"/>
                  <a:pt x="142" y="503"/>
                  <a:pt x="145" y="506"/>
                </a:cubicBezTo>
                <a:cubicBezTo>
                  <a:pt x="148" y="508"/>
                  <a:pt x="150" y="511"/>
                  <a:pt x="153" y="514"/>
                </a:cubicBezTo>
                <a:cubicBezTo>
                  <a:pt x="156" y="516"/>
                  <a:pt x="159" y="517"/>
                  <a:pt x="162" y="519"/>
                </a:cubicBezTo>
                <a:cubicBezTo>
                  <a:pt x="165" y="521"/>
                  <a:pt x="169" y="522"/>
                  <a:pt x="172" y="523"/>
                </a:cubicBezTo>
                <a:cubicBezTo>
                  <a:pt x="177" y="525"/>
                  <a:pt x="182" y="526"/>
                  <a:pt x="188" y="527"/>
                </a:cubicBezTo>
                <a:cubicBezTo>
                  <a:pt x="193" y="528"/>
                  <a:pt x="198" y="530"/>
                  <a:pt x="203" y="530"/>
                </a:cubicBezTo>
                <a:cubicBezTo>
                  <a:pt x="209" y="530"/>
                  <a:pt x="214" y="529"/>
                  <a:pt x="220" y="529"/>
                </a:cubicBezTo>
                <a:cubicBezTo>
                  <a:pt x="225" y="528"/>
                  <a:pt x="231" y="526"/>
                  <a:pt x="236" y="524"/>
                </a:cubicBezTo>
                <a:cubicBezTo>
                  <a:pt x="241" y="522"/>
                  <a:pt x="245" y="519"/>
                  <a:pt x="250" y="517"/>
                </a:cubicBezTo>
                <a:cubicBezTo>
                  <a:pt x="254" y="514"/>
                  <a:pt x="259" y="511"/>
                  <a:pt x="263" y="507"/>
                </a:cubicBezTo>
                <a:cubicBezTo>
                  <a:pt x="264" y="506"/>
                  <a:pt x="265" y="503"/>
                  <a:pt x="267" y="502"/>
                </a:cubicBezTo>
                <a:cubicBezTo>
                  <a:pt x="269" y="504"/>
                  <a:pt x="272" y="506"/>
                  <a:pt x="275" y="508"/>
                </a:cubicBezTo>
                <a:cubicBezTo>
                  <a:pt x="278" y="509"/>
                  <a:pt x="281" y="511"/>
                  <a:pt x="284" y="513"/>
                </a:cubicBezTo>
                <a:cubicBezTo>
                  <a:pt x="288" y="515"/>
                  <a:pt x="291" y="517"/>
                  <a:pt x="295" y="519"/>
                </a:cubicBezTo>
                <a:cubicBezTo>
                  <a:pt x="299" y="520"/>
                  <a:pt x="303" y="520"/>
                  <a:pt x="307" y="522"/>
                </a:cubicBezTo>
                <a:cubicBezTo>
                  <a:pt x="311" y="523"/>
                  <a:pt x="315" y="525"/>
                  <a:pt x="319" y="526"/>
                </a:cubicBezTo>
                <a:cubicBezTo>
                  <a:pt x="323" y="527"/>
                  <a:pt x="327" y="527"/>
                  <a:pt x="331" y="528"/>
                </a:cubicBezTo>
                <a:cubicBezTo>
                  <a:pt x="335" y="528"/>
                  <a:pt x="339" y="528"/>
                  <a:pt x="344" y="528"/>
                </a:cubicBezTo>
                <a:cubicBezTo>
                  <a:pt x="348" y="528"/>
                  <a:pt x="352" y="529"/>
                  <a:pt x="356" y="528"/>
                </a:cubicBezTo>
                <a:cubicBezTo>
                  <a:pt x="360" y="528"/>
                  <a:pt x="364" y="527"/>
                  <a:pt x="369" y="526"/>
                </a:cubicBezTo>
                <a:cubicBezTo>
                  <a:pt x="373" y="525"/>
                  <a:pt x="376" y="523"/>
                  <a:pt x="380" y="522"/>
                </a:cubicBezTo>
                <a:cubicBezTo>
                  <a:pt x="384" y="520"/>
                  <a:pt x="389" y="519"/>
                  <a:pt x="392" y="517"/>
                </a:cubicBezTo>
                <a:cubicBezTo>
                  <a:pt x="396" y="514"/>
                  <a:pt x="399" y="511"/>
                  <a:pt x="402" y="508"/>
                </a:cubicBezTo>
                <a:cubicBezTo>
                  <a:pt x="405" y="506"/>
                  <a:pt x="409" y="503"/>
                  <a:pt x="411" y="500"/>
                </a:cubicBezTo>
                <a:cubicBezTo>
                  <a:pt x="414" y="497"/>
                  <a:pt x="415" y="492"/>
                  <a:pt x="418" y="489"/>
                </a:cubicBezTo>
                <a:cubicBezTo>
                  <a:pt x="420" y="485"/>
                  <a:pt x="422" y="482"/>
                  <a:pt x="425" y="478"/>
                </a:cubicBezTo>
                <a:cubicBezTo>
                  <a:pt x="427" y="475"/>
                  <a:pt x="430" y="472"/>
                  <a:pt x="432" y="468"/>
                </a:cubicBezTo>
                <a:cubicBezTo>
                  <a:pt x="433" y="465"/>
                  <a:pt x="432" y="461"/>
                  <a:pt x="429" y="460"/>
                </a:cubicBezTo>
                <a:cubicBezTo>
                  <a:pt x="426" y="459"/>
                  <a:pt x="422" y="460"/>
                  <a:pt x="421" y="463"/>
                </a:cubicBezTo>
                <a:cubicBezTo>
                  <a:pt x="421" y="463"/>
                  <a:pt x="421" y="463"/>
                  <a:pt x="421" y="463"/>
                </a:cubicBezTo>
                <a:cubicBezTo>
                  <a:pt x="419" y="467"/>
                  <a:pt x="417" y="470"/>
                  <a:pt x="415" y="473"/>
                </a:cubicBezTo>
                <a:cubicBezTo>
                  <a:pt x="414" y="477"/>
                  <a:pt x="413" y="480"/>
                  <a:pt x="410" y="484"/>
                </a:cubicBezTo>
                <a:cubicBezTo>
                  <a:pt x="408" y="487"/>
                  <a:pt x="406" y="490"/>
                  <a:pt x="403" y="493"/>
                </a:cubicBezTo>
                <a:cubicBezTo>
                  <a:pt x="401" y="496"/>
                  <a:pt x="399" y="499"/>
                  <a:pt x="396" y="502"/>
                </a:cubicBezTo>
                <a:cubicBezTo>
                  <a:pt x="393" y="505"/>
                  <a:pt x="390" y="506"/>
                  <a:pt x="386" y="508"/>
                </a:cubicBezTo>
                <a:cubicBezTo>
                  <a:pt x="383" y="510"/>
                  <a:pt x="380" y="513"/>
                  <a:pt x="377" y="514"/>
                </a:cubicBezTo>
                <a:cubicBezTo>
                  <a:pt x="373" y="516"/>
                  <a:pt x="370" y="517"/>
                  <a:pt x="366" y="518"/>
                </a:cubicBezTo>
                <a:cubicBezTo>
                  <a:pt x="362" y="519"/>
                  <a:pt x="359" y="521"/>
                  <a:pt x="355" y="522"/>
                </a:cubicBezTo>
                <a:cubicBezTo>
                  <a:pt x="351" y="522"/>
                  <a:pt x="347" y="523"/>
                  <a:pt x="343" y="523"/>
                </a:cubicBezTo>
                <a:cubicBezTo>
                  <a:pt x="339" y="523"/>
                  <a:pt x="336" y="521"/>
                  <a:pt x="332" y="521"/>
                </a:cubicBezTo>
                <a:cubicBezTo>
                  <a:pt x="328" y="520"/>
                  <a:pt x="324" y="520"/>
                  <a:pt x="320" y="519"/>
                </a:cubicBezTo>
                <a:cubicBezTo>
                  <a:pt x="316" y="518"/>
                  <a:pt x="312" y="519"/>
                  <a:pt x="308" y="518"/>
                </a:cubicBezTo>
                <a:cubicBezTo>
                  <a:pt x="305" y="517"/>
                  <a:pt x="301" y="515"/>
                  <a:pt x="297" y="514"/>
                </a:cubicBezTo>
                <a:cubicBezTo>
                  <a:pt x="294" y="512"/>
                  <a:pt x="290" y="511"/>
                  <a:pt x="286" y="509"/>
                </a:cubicBezTo>
                <a:cubicBezTo>
                  <a:pt x="283" y="508"/>
                  <a:pt x="281" y="506"/>
                  <a:pt x="278" y="504"/>
                </a:cubicBezTo>
                <a:cubicBezTo>
                  <a:pt x="275" y="502"/>
                  <a:pt x="271" y="501"/>
                  <a:pt x="268" y="499"/>
                </a:cubicBezTo>
                <a:cubicBezTo>
                  <a:pt x="271" y="497"/>
                  <a:pt x="274" y="495"/>
                  <a:pt x="277" y="492"/>
                </a:cubicBezTo>
                <a:cubicBezTo>
                  <a:pt x="279" y="489"/>
                  <a:pt x="282" y="487"/>
                  <a:pt x="284" y="484"/>
                </a:cubicBezTo>
                <a:cubicBezTo>
                  <a:pt x="287" y="480"/>
                  <a:pt x="289" y="476"/>
                  <a:pt x="292" y="472"/>
                </a:cubicBezTo>
                <a:cubicBezTo>
                  <a:pt x="296" y="475"/>
                  <a:pt x="301" y="476"/>
                  <a:pt x="305" y="478"/>
                </a:cubicBezTo>
                <a:cubicBezTo>
                  <a:pt x="311" y="479"/>
                  <a:pt x="317" y="479"/>
                  <a:pt x="323" y="479"/>
                </a:cubicBezTo>
                <a:cubicBezTo>
                  <a:pt x="329" y="479"/>
                  <a:pt x="334" y="478"/>
                  <a:pt x="340" y="476"/>
                </a:cubicBezTo>
                <a:cubicBezTo>
                  <a:pt x="346" y="474"/>
                  <a:pt x="351" y="471"/>
                  <a:pt x="356" y="466"/>
                </a:cubicBezTo>
                <a:cubicBezTo>
                  <a:pt x="357" y="465"/>
                  <a:pt x="358" y="463"/>
                  <a:pt x="360" y="461"/>
                </a:cubicBezTo>
                <a:cubicBezTo>
                  <a:pt x="360" y="461"/>
                  <a:pt x="361" y="461"/>
                  <a:pt x="361" y="460"/>
                </a:cubicBezTo>
                <a:cubicBezTo>
                  <a:pt x="361" y="460"/>
                  <a:pt x="362" y="461"/>
                  <a:pt x="363" y="461"/>
                </a:cubicBezTo>
                <a:cubicBezTo>
                  <a:pt x="363" y="461"/>
                  <a:pt x="362" y="459"/>
                  <a:pt x="363" y="459"/>
                </a:cubicBezTo>
                <a:cubicBezTo>
                  <a:pt x="363" y="459"/>
                  <a:pt x="364" y="459"/>
                  <a:pt x="364" y="458"/>
                </a:cubicBezTo>
                <a:cubicBezTo>
                  <a:pt x="365" y="458"/>
                  <a:pt x="366" y="457"/>
                  <a:pt x="367" y="456"/>
                </a:cubicBezTo>
                <a:cubicBezTo>
                  <a:pt x="369" y="455"/>
                  <a:pt x="371" y="453"/>
                  <a:pt x="373" y="452"/>
                </a:cubicBezTo>
                <a:cubicBezTo>
                  <a:pt x="377" y="449"/>
                  <a:pt x="382" y="448"/>
                  <a:pt x="386" y="447"/>
                </a:cubicBezTo>
                <a:cubicBezTo>
                  <a:pt x="390" y="445"/>
                  <a:pt x="395" y="443"/>
                  <a:pt x="399" y="442"/>
                </a:cubicBezTo>
                <a:cubicBezTo>
                  <a:pt x="404" y="441"/>
                  <a:pt x="409" y="440"/>
                  <a:pt x="413" y="440"/>
                </a:cubicBezTo>
                <a:cubicBezTo>
                  <a:pt x="418" y="440"/>
                  <a:pt x="423" y="441"/>
                  <a:pt x="428" y="441"/>
                </a:cubicBezTo>
                <a:cubicBezTo>
                  <a:pt x="432" y="442"/>
                  <a:pt x="437" y="442"/>
                  <a:pt x="442" y="444"/>
                </a:cubicBezTo>
                <a:cubicBezTo>
                  <a:pt x="446" y="445"/>
                  <a:pt x="451" y="446"/>
                  <a:pt x="455" y="448"/>
                </a:cubicBezTo>
                <a:cubicBezTo>
                  <a:pt x="459" y="451"/>
                  <a:pt x="463" y="454"/>
                  <a:pt x="467" y="457"/>
                </a:cubicBezTo>
                <a:cubicBezTo>
                  <a:pt x="471" y="460"/>
                  <a:pt x="476" y="462"/>
                  <a:pt x="480" y="465"/>
                </a:cubicBezTo>
                <a:cubicBezTo>
                  <a:pt x="484" y="468"/>
                  <a:pt x="488" y="472"/>
                  <a:pt x="492" y="475"/>
                </a:cubicBezTo>
                <a:cubicBezTo>
                  <a:pt x="497" y="477"/>
                  <a:pt x="503" y="479"/>
                  <a:pt x="508" y="479"/>
                </a:cubicBezTo>
                <a:cubicBezTo>
                  <a:pt x="511" y="480"/>
                  <a:pt x="514" y="481"/>
                  <a:pt x="517" y="481"/>
                </a:cubicBezTo>
                <a:cubicBezTo>
                  <a:pt x="517" y="481"/>
                  <a:pt x="517" y="479"/>
                  <a:pt x="517" y="479"/>
                </a:cubicBezTo>
                <a:cubicBezTo>
                  <a:pt x="518" y="479"/>
                  <a:pt x="518" y="479"/>
                  <a:pt x="518" y="479"/>
                </a:cubicBezTo>
                <a:cubicBezTo>
                  <a:pt x="518" y="479"/>
                  <a:pt x="518" y="480"/>
                  <a:pt x="519" y="480"/>
                </a:cubicBezTo>
                <a:cubicBezTo>
                  <a:pt x="519" y="480"/>
                  <a:pt x="520" y="479"/>
                  <a:pt x="521" y="479"/>
                </a:cubicBezTo>
                <a:cubicBezTo>
                  <a:pt x="522" y="479"/>
                  <a:pt x="523" y="478"/>
                  <a:pt x="525" y="477"/>
                </a:cubicBezTo>
                <a:cubicBezTo>
                  <a:pt x="527" y="476"/>
                  <a:pt x="530" y="475"/>
                  <a:pt x="532" y="473"/>
                </a:cubicBezTo>
                <a:cubicBezTo>
                  <a:pt x="534" y="471"/>
                  <a:pt x="535" y="467"/>
                  <a:pt x="536" y="465"/>
                </a:cubicBezTo>
                <a:cubicBezTo>
                  <a:pt x="536" y="462"/>
                  <a:pt x="536" y="459"/>
                  <a:pt x="535" y="456"/>
                </a:cubicBezTo>
                <a:close/>
                <a:moveTo>
                  <a:pt x="221" y="339"/>
                </a:moveTo>
                <a:cubicBezTo>
                  <a:pt x="224" y="341"/>
                  <a:pt x="227" y="344"/>
                  <a:pt x="230" y="346"/>
                </a:cubicBezTo>
                <a:cubicBezTo>
                  <a:pt x="233" y="348"/>
                  <a:pt x="236" y="349"/>
                  <a:pt x="239" y="352"/>
                </a:cubicBezTo>
                <a:cubicBezTo>
                  <a:pt x="242" y="354"/>
                  <a:pt x="244" y="357"/>
                  <a:pt x="246" y="360"/>
                </a:cubicBezTo>
                <a:cubicBezTo>
                  <a:pt x="248" y="363"/>
                  <a:pt x="251" y="365"/>
                  <a:pt x="253" y="368"/>
                </a:cubicBezTo>
                <a:cubicBezTo>
                  <a:pt x="255" y="372"/>
                  <a:pt x="255" y="375"/>
                  <a:pt x="256" y="379"/>
                </a:cubicBezTo>
                <a:cubicBezTo>
                  <a:pt x="258" y="382"/>
                  <a:pt x="259" y="385"/>
                  <a:pt x="260" y="389"/>
                </a:cubicBezTo>
                <a:cubicBezTo>
                  <a:pt x="261" y="392"/>
                  <a:pt x="260" y="396"/>
                  <a:pt x="260" y="399"/>
                </a:cubicBezTo>
                <a:cubicBezTo>
                  <a:pt x="261" y="403"/>
                  <a:pt x="261" y="407"/>
                  <a:pt x="260" y="410"/>
                </a:cubicBezTo>
                <a:cubicBezTo>
                  <a:pt x="260" y="414"/>
                  <a:pt x="259" y="417"/>
                  <a:pt x="258" y="421"/>
                </a:cubicBezTo>
                <a:cubicBezTo>
                  <a:pt x="256" y="426"/>
                  <a:pt x="254" y="431"/>
                  <a:pt x="251" y="436"/>
                </a:cubicBezTo>
                <a:cubicBezTo>
                  <a:pt x="250" y="438"/>
                  <a:pt x="249" y="440"/>
                  <a:pt x="247" y="443"/>
                </a:cubicBezTo>
                <a:cubicBezTo>
                  <a:pt x="247" y="444"/>
                  <a:pt x="247" y="446"/>
                  <a:pt x="247" y="447"/>
                </a:cubicBezTo>
                <a:cubicBezTo>
                  <a:pt x="246" y="448"/>
                  <a:pt x="245" y="449"/>
                  <a:pt x="244" y="450"/>
                </a:cubicBezTo>
                <a:cubicBezTo>
                  <a:pt x="240" y="454"/>
                  <a:pt x="236" y="458"/>
                  <a:pt x="231" y="461"/>
                </a:cubicBezTo>
                <a:cubicBezTo>
                  <a:pt x="226" y="464"/>
                  <a:pt x="221" y="467"/>
                  <a:pt x="216" y="468"/>
                </a:cubicBezTo>
                <a:cubicBezTo>
                  <a:pt x="212" y="469"/>
                  <a:pt x="208" y="469"/>
                  <a:pt x="205" y="469"/>
                </a:cubicBezTo>
                <a:cubicBezTo>
                  <a:pt x="201" y="469"/>
                  <a:pt x="197" y="469"/>
                  <a:pt x="194" y="468"/>
                </a:cubicBezTo>
                <a:cubicBezTo>
                  <a:pt x="190" y="468"/>
                  <a:pt x="186" y="467"/>
                  <a:pt x="183" y="465"/>
                </a:cubicBezTo>
                <a:cubicBezTo>
                  <a:pt x="178" y="463"/>
                  <a:pt x="173" y="461"/>
                  <a:pt x="169" y="457"/>
                </a:cubicBezTo>
                <a:cubicBezTo>
                  <a:pt x="168" y="456"/>
                  <a:pt x="167" y="455"/>
                  <a:pt x="166" y="454"/>
                </a:cubicBezTo>
                <a:cubicBezTo>
                  <a:pt x="165" y="453"/>
                  <a:pt x="164" y="452"/>
                  <a:pt x="163" y="451"/>
                </a:cubicBezTo>
                <a:cubicBezTo>
                  <a:pt x="161" y="449"/>
                  <a:pt x="160" y="446"/>
                  <a:pt x="159" y="444"/>
                </a:cubicBezTo>
                <a:cubicBezTo>
                  <a:pt x="159" y="443"/>
                  <a:pt x="158" y="442"/>
                  <a:pt x="158" y="442"/>
                </a:cubicBezTo>
                <a:cubicBezTo>
                  <a:pt x="160" y="441"/>
                  <a:pt x="161" y="440"/>
                  <a:pt x="163" y="439"/>
                </a:cubicBezTo>
                <a:cubicBezTo>
                  <a:pt x="167" y="437"/>
                  <a:pt x="171" y="436"/>
                  <a:pt x="174" y="434"/>
                </a:cubicBezTo>
                <a:cubicBezTo>
                  <a:pt x="177" y="431"/>
                  <a:pt x="181" y="429"/>
                  <a:pt x="184" y="426"/>
                </a:cubicBezTo>
                <a:cubicBezTo>
                  <a:pt x="187" y="423"/>
                  <a:pt x="188" y="419"/>
                  <a:pt x="191" y="416"/>
                </a:cubicBezTo>
                <a:cubicBezTo>
                  <a:pt x="194" y="413"/>
                  <a:pt x="196" y="409"/>
                  <a:pt x="198" y="406"/>
                </a:cubicBezTo>
                <a:cubicBezTo>
                  <a:pt x="200" y="402"/>
                  <a:pt x="203" y="399"/>
                  <a:pt x="205" y="396"/>
                </a:cubicBezTo>
                <a:cubicBezTo>
                  <a:pt x="206" y="392"/>
                  <a:pt x="208" y="388"/>
                  <a:pt x="209" y="384"/>
                </a:cubicBezTo>
                <a:cubicBezTo>
                  <a:pt x="210" y="380"/>
                  <a:pt x="211" y="376"/>
                  <a:pt x="212" y="372"/>
                </a:cubicBezTo>
                <a:cubicBezTo>
                  <a:pt x="213" y="368"/>
                  <a:pt x="213" y="364"/>
                  <a:pt x="214" y="360"/>
                </a:cubicBezTo>
                <a:cubicBezTo>
                  <a:pt x="214" y="356"/>
                  <a:pt x="212" y="351"/>
                  <a:pt x="212" y="347"/>
                </a:cubicBezTo>
                <a:cubicBezTo>
                  <a:pt x="212" y="344"/>
                  <a:pt x="213" y="340"/>
                  <a:pt x="212" y="336"/>
                </a:cubicBezTo>
                <a:cubicBezTo>
                  <a:pt x="215" y="337"/>
                  <a:pt x="218" y="338"/>
                  <a:pt x="221" y="339"/>
                </a:cubicBezTo>
                <a:close/>
                <a:moveTo>
                  <a:pt x="147" y="276"/>
                </a:moveTo>
                <a:cubicBezTo>
                  <a:pt x="151" y="276"/>
                  <a:pt x="154" y="278"/>
                  <a:pt x="157" y="280"/>
                </a:cubicBezTo>
                <a:cubicBezTo>
                  <a:pt x="161" y="281"/>
                  <a:pt x="164" y="282"/>
                  <a:pt x="167" y="283"/>
                </a:cubicBezTo>
                <a:cubicBezTo>
                  <a:pt x="170" y="285"/>
                  <a:pt x="173" y="287"/>
                  <a:pt x="176" y="290"/>
                </a:cubicBezTo>
                <a:cubicBezTo>
                  <a:pt x="179" y="292"/>
                  <a:pt x="182" y="294"/>
                  <a:pt x="185" y="297"/>
                </a:cubicBezTo>
                <a:cubicBezTo>
                  <a:pt x="187" y="299"/>
                  <a:pt x="188" y="303"/>
                  <a:pt x="190" y="306"/>
                </a:cubicBezTo>
                <a:cubicBezTo>
                  <a:pt x="192" y="309"/>
                  <a:pt x="195" y="312"/>
                  <a:pt x="196" y="315"/>
                </a:cubicBezTo>
                <a:cubicBezTo>
                  <a:pt x="198" y="318"/>
                  <a:pt x="198" y="320"/>
                  <a:pt x="199" y="323"/>
                </a:cubicBezTo>
                <a:cubicBezTo>
                  <a:pt x="196" y="323"/>
                  <a:pt x="192" y="323"/>
                  <a:pt x="189" y="322"/>
                </a:cubicBezTo>
                <a:cubicBezTo>
                  <a:pt x="185" y="322"/>
                  <a:pt x="180" y="322"/>
                  <a:pt x="176" y="322"/>
                </a:cubicBezTo>
                <a:cubicBezTo>
                  <a:pt x="172" y="323"/>
                  <a:pt x="168" y="323"/>
                  <a:pt x="164" y="324"/>
                </a:cubicBezTo>
                <a:cubicBezTo>
                  <a:pt x="160" y="324"/>
                  <a:pt x="156" y="325"/>
                  <a:pt x="152" y="327"/>
                </a:cubicBezTo>
                <a:cubicBezTo>
                  <a:pt x="148" y="328"/>
                  <a:pt x="145" y="331"/>
                  <a:pt x="141" y="333"/>
                </a:cubicBezTo>
                <a:cubicBezTo>
                  <a:pt x="137" y="334"/>
                  <a:pt x="134" y="336"/>
                  <a:pt x="130" y="338"/>
                </a:cubicBezTo>
                <a:cubicBezTo>
                  <a:pt x="127" y="340"/>
                  <a:pt x="123" y="342"/>
                  <a:pt x="120" y="345"/>
                </a:cubicBezTo>
                <a:cubicBezTo>
                  <a:pt x="117" y="347"/>
                  <a:pt x="114" y="351"/>
                  <a:pt x="111" y="353"/>
                </a:cubicBezTo>
                <a:cubicBezTo>
                  <a:pt x="108" y="356"/>
                  <a:pt x="105" y="359"/>
                  <a:pt x="103" y="362"/>
                </a:cubicBezTo>
                <a:cubicBezTo>
                  <a:pt x="100" y="366"/>
                  <a:pt x="98" y="369"/>
                  <a:pt x="96" y="373"/>
                </a:cubicBezTo>
                <a:cubicBezTo>
                  <a:pt x="95" y="374"/>
                  <a:pt x="94" y="376"/>
                  <a:pt x="94" y="377"/>
                </a:cubicBezTo>
                <a:cubicBezTo>
                  <a:pt x="93" y="377"/>
                  <a:pt x="93" y="378"/>
                  <a:pt x="92" y="377"/>
                </a:cubicBezTo>
                <a:cubicBezTo>
                  <a:pt x="90" y="376"/>
                  <a:pt x="88" y="374"/>
                  <a:pt x="86" y="372"/>
                </a:cubicBezTo>
                <a:cubicBezTo>
                  <a:pt x="84" y="371"/>
                  <a:pt x="83" y="371"/>
                  <a:pt x="82" y="370"/>
                </a:cubicBezTo>
                <a:cubicBezTo>
                  <a:pt x="81" y="369"/>
                  <a:pt x="80" y="368"/>
                  <a:pt x="79" y="367"/>
                </a:cubicBezTo>
                <a:cubicBezTo>
                  <a:pt x="75" y="363"/>
                  <a:pt x="72" y="358"/>
                  <a:pt x="70" y="353"/>
                </a:cubicBezTo>
                <a:cubicBezTo>
                  <a:pt x="68" y="350"/>
                  <a:pt x="67" y="346"/>
                  <a:pt x="67" y="342"/>
                </a:cubicBezTo>
                <a:cubicBezTo>
                  <a:pt x="66" y="339"/>
                  <a:pt x="67" y="335"/>
                  <a:pt x="68" y="331"/>
                </a:cubicBezTo>
                <a:cubicBezTo>
                  <a:pt x="68" y="328"/>
                  <a:pt x="69" y="324"/>
                  <a:pt x="70" y="321"/>
                </a:cubicBezTo>
                <a:cubicBezTo>
                  <a:pt x="71" y="315"/>
                  <a:pt x="72" y="309"/>
                  <a:pt x="75" y="305"/>
                </a:cubicBezTo>
                <a:cubicBezTo>
                  <a:pt x="78" y="300"/>
                  <a:pt x="81" y="295"/>
                  <a:pt x="86" y="292"/>
                </a:cubicBezTo>
                <a:cubicBezTo>
                  <a:pt x="87" y="291"/>
                  <a:pt x="88" y="291"/>
                  <a:pt x="90" y="291"/>
                </a:cubicBezTo>
                <a:cubicBezTo>
                  <a:pt x="91" y="290"/>
                  <a:pt x="92" y="289"/>
                  <a:pt x="93" y="288"/>
                </a:cubicBezTo>
                <a:cubicBezTo>
                  <a:pt x="95" y="287"/>
                  <a:pt x="98" y="285"/>
                  <a:pt x="100" y="284"/>
                </a:cubicBezTo>
                <a:cubicBezTo>
                  <a:pt x="105" y="282"/>
                  <a:pt x="110" y="280"/>
                  <a:pt x="115" y="278"/>
                </a:cubicBezTo>
                <a:cubicBezTo>
                  <a:pt x="119" y="277"/>
                  <a:pt x="122" y="275"/>
                  <a:pt x="126" y="275"/>
                </a:cubicBezTo>
                <a:cubicBezTo>
                  <a:pt x="129" y="274"/>
                  <a:pt x="133" y="275"/>
                  <a:pt x="137" y="275"/>
                </a:cubicBezTo>
                <a:cubicBezTo>
                  <a:pt x="140" y="275"/>
                  <a:pt x="144" y="275"/>
                  <a:pt x="147" y="276"/>
                </a:cubicBezTo>
                <a:close/>
                <a:moveTo>
                  <a:pt x="67" y="199"/>
                </a:moveTo>
                <a:cubicBezTo>
                  <a:pt x="69" y="194"/>
                  <a:pt x="73" y="191"/>
                  <a:pt x="77" y="188"/>
                </a:cubicBezTo>
                <a:cubicBezTo>
                  <a:pt x="81" y="185"/>
                  <a:pt x="84" y="182"/>
                  <a:pt x="89" y="180"/>
                </a:cubicBezTo>
                <a:cubicBezTo>
                  <a:pt x="93" y="179"/>
                  <a:pt x="98" y="178"/>
                  <a:pt x="103" y="178"/>
                </a:cubicBezTo>
                <a:cubicBezTo>
                  <a:pt x="106" y="177"/>
                  <a:pt x="108" y="176"/>
                  <a:pt x="110" y="176"/>
                </a:cubicBezTo>
                <a:cubicBezTo>
                  <a:pt x="112" y="176"/>
                  <a:pt x="113" y="178"/>
                  <a:pt x="114" y="178"/>
                </a:cubicBezTo>
                <a:cubicBezTo>
                  <a:pt x="114" y="178"/>
                  <a:pt x="114" y="177"/>
                  <a:pt x="115" y="177"/>
                </a:cubicBezTo>
                <a:cubicBezTo>
                  <a:pt x="115" y="177"/>
                  <a:pt x="115" y="178"/>
                  <a:pt x="116" y="178"/>
                </a:cubicBezTo>
                <a:cubicBezTo>
                  <a:pt x="116" y="178"/>
                  <a:pt x="117" y="178"/>
                  <a:pt x="117" y="178"/>
                </a:cubicBezTo>
                <a:cubicBezTo>
                  <a:pt x="119" y="178"/>
                  <a:pt x="119" y="178"/>
                  <a:pt x="120" y="178"/>
                </a:cubicBezTo>
                <a:cubicBezTo>
                  <a:pt x="119" y="183"/>
                  <a:pt x="116" y="186"/>
                  <a:pt x="114" y="191"/>
                </a:cubicBezTo>
                <a:cubicBezTo>
                  <a:pt x="112" y="195"/>
                  <a:pt x="109" y="199"/>
                  <a:pt x="106" y="203"/>
                </a:cubicBezTo>
                <a:cubicBezTo>
                  <a:pt x="103" y="207"/>
                  <a:pt x="102" y="212"/>
                  <a:pt x="98" y="215"/>
                </a:cubicBezTo>
                <a:cubicBezTo>
                  <a:pt x="95" y="219"/>
                  <a:pt x="91" y="222"/>
                  <a:pt x="88" y="225"/>
                </a:cubicBezTo>
                <a:cubicBezTo>
                  <a:pt x="84" y="228"/>
                  <a:pt x="80" y="231"/>
                  <a:pt x="76" y="235"/>
                </a:cubicBezTo>
                <a:cubicBezTo>
                  <a:pt x="74" y="236"/>
                  <a:pt x="71" y="239"/>
                  <a:pt x="69" y="240"/>
                </a:cubicBezTo>
                <a:cubicBezTo>
                  <a:pt x="66" y="237"/>
                  <a:pt x="65" y="231"/>
                  <a:pt x="64" y="227"/>
                </a:cubicBezTo>
                <a:cubicBezTo>
                  <a:pt x="63" y="223"/>
                  <a:pt x="63" y="218"/>
                  <a:pt x="64" y="214"/>
                </a:cubicBezTo>
                <a:cubicBezTo>
                  <a:pt x="64" y="208"/>
                  <a:pt x="65" y="203"/>
                  <a:pt x="67" y="199"/>
                </a:cubicBezTo>
                <a:close/>
                <a:moveTo>
                  <a:pt x="60" y="401"/>
                </a:moveTo>
                <a:cubicBezTo>
                  <a:pt x="56" y="399"/>
                  <a:pt x="53" y="395"/>
                  <a:pt x="49" y="392"/>
                </a:cubicBezTo>
                <a:cubicBezTo>
                  <a:pt x="46" y="389"/>
                  <a:pt x="42" y="387"/>
                  <a:pt x="39" y="383"/>
                </a:cubicBezTo>
                <a:cubicBezTo>
                  <a:pt x="36" y="380"/>
                  <a:pt x="34" y="376"/>
                  <a:pt x="31" y="372"/>
                </a:cubicBezTo>
                <a:cubicBezTo>
                  <a:pt x="29" y="368"/>
                  <a:pt x="26" y="364"/>
                  <a:pt x="25" y="359"/>
                </a:cubicBezTo>
                <a:cubicBezTo>
                  <a:pt x="23" y="355"/>
                  <a:pt x="23" y="350"/>
                  <a:pt x="22" y="346"/>
                </a:cubicBezTo>
                <a:cubicBezTo>
                  <a:pt x="21" y="341"/>
                  <a:pt x="20" y="337"/>
                  <a:pt x="20" y="332"/>
                </a:cubicBezTo>
                <a:cubicBezTo>
                  <a:pt x="20" y="327"/>
                  <a:pt x="21" y="323"/>
                  <a:pt x="22" y="318"/>
                </a:cubicBezTo>
                <a:cubicBezTo>
                  <a:pt x="22" y="314"/>
                  <a:pt x="23" y="310"/>
                  <a:pt x="25" y="305"/>
                </a:cubicBezTo>
                <a:cubicBezTo>
                  <a:pt x="26" y="301"/>
                  <a:pt x="28" y="297"/>
                  <a:pt x="31" y="293"/>
                </a:cubicBezTo>
                <a:cubicBezTo>
                  <a:pt x="33" y="289"/>
                  <a:pt x="36" y="285"/>
                  <a:pt x="39" y="282"/>
                </a:cubicBezTo>
                <a:cubicBezTo>
                  <a:pt x="42" y="278"/>
                  <a:pt x="45" y="274"/>
                  <a:pt x="48" y="271"/>
                </a:cubicBezTo>
                <a:cubicBezTo>
                  <a:pt x="52" y="267"/>
                  <a:pt x="54" y="262"/>
                  <a:pt x="58" y="259"/>
                </a:cubicBezTo>
                <a:cubicBezTo>
                  <a:pt x="61" y="256"/>
                  <a:pt x="65" y="253"/>
                  <a:pt x="69" y="250"/>
                </a:cubicBezTo>
                <a:cubicBezTo>
                  <a:pt x="72" y="253"/>
                  <a:pt x="75" y="256"/>
                  <a:pt x="79" y="259"/>
                </a:cubicBezTo>
                <a:cubicBezTo>
                  <a:pt x="83" y="262"/>
                  <a:pt x="89" y="264"/>
                  <a:pt x="94" y="266"/>
                </a:cubicBezTo>
                <a:cubicBezTo>
                  <a:pt x="98" y="267"/>
                  <a:pt x="100" y="268"/>
                  <a:pt x="103" y="269"/>
                </a:cubicBezTo>
                <a:cubicBezTo>
                  <a:pt x="100" y="271"/>
                  <a:pt x="97" y="272"/>
                  <a:pt x="94" y="274"/>
                </a:cubicBezTo>
                <a:cubicBezTo>
                  <a:pt x="92" y="275"/>
                  <a:pt x="89" y="277"/>
                  <a:pt x="87" y="279"/>
                </a:cubicBezTo>
                <a:cubicBezTo>
                  <a:pt x="85" y="280"/>
                  <a:pt x="85" y="282"/>
                  <a:pt x="83" y="283"/>
                </a:cubicBezTo>
                <a:cubicBezTo>
                  <a:pt x="82" y="284"/>
                  <a:pt x="80" y="284"/>
                  <a:pt x="79" y="285"/>
                </a:cubicBezTo>
                <a:cubicBezTo>
                  <a:pt x="76" y="288"/>
                  <a:pt x="75" y="292"/>
                  <a:pt x="72" y="296"/>
                </a:cubicBezTo>
                <a:cubicBezTo>
                  <a:pt x="70" y="299"/>
                  <a:pt x="68" y="303"/>
                  <a:pt x="66" y="307"/>
                </a:cubicBezTo>
                <a:cubicBezTo>
                  <a:pt x="64" y="311"/>
                  <a:pt x="63" y="315"/>
                  <a:pt x="62" y="319"/>
                </a:cubicBezTo>
                <a:cubicBezTo>
                  <a:pt x="61" y="325"/>
                  <a:pt x="61" y="331"/>
                  <a:pt x="61" y="337"/>
                </a:cubicBezTo>
                <a:cubicBezTo>
                  <a:pt x="61" y="343"/>
                  <a:pt x="61" y="350"/>
                  <a:pt x="64" y="356"/>
                </a:cubicBezTo>
                <a:cubicBezTo>
                  <a:pt x="66" y="362"/>
                  <a:pt x="69" y="367"/>
                  <a:pt x="74" y="372"/>
                </a:cubicBezTo>
                <a:cubicBezTo>
                  <a:pt x="75" y="373"/>
                  <a:pt x="77" y="373"/>
                  <a:pt x="78" y="374"/>
                </a:cubicBezTo>
                <a:cubicBezTo>
                  <a:pt x="79" y="375"/>
                  <a:pt x="81" y="376"/>
                  <a:pt x="82" y="377"/>
                </a:cubicBezTo>
                <a:cubicBezTo>
                  <a:pt x="84" y="379"/>
                  <a:pt x="86" y="382"/>
                  <a:pt x="89" y="383"/>
                </a:cubicBezTo>
                <a:cubicBezTo>
                  <a:pt x="90" y="383"/>
                  <a:pt x="90" y="383"/>
                  <a:pt x="90" y="383"/>
                </a:cubicBezTo>
                <a:cubicBezTo>
                  <a:pt x="89" y="387"/>
                  <a:pt x="88" y="391"/>
                  <a:pt x="86" y="395"/>
                </a:cubicBezTo>
                <a:cubicBezTo>
                  <a:pt x="85" y="399"/>
                  <a:pt x="85" y="403"/>
                  <a:pt x="84" y="407"/>
                </a:cubicBezTo>
                <a:cubicBezTo>
                  <a:pt x="84" y="408"/>
                  <a:pt x="84" y="410"/>
                  <a:pt x="84" y="411"/>
                </a:cubicBezTo>
                <a:cubicBezTo>
                  <a:pt x="80" y="410"/>
                  <a:pt x="76" y="408"/>
                  <a:pt x="72" y="406"/>
                </a:cubicBezTo>
                <a:cubicBezTo>
                  <a:pt x="68" y="405"/>
                  <a:pt x="64" y="403"/>
                  <a:pt x="60" y="401"/>
                </a:cubicBezTo>
                <a:close/>
                <a:moveTo>
                  <a:pt x="83" y="479"/>
                </a:moveTo>
                <a:cubicBezTo>
                  <a:pt x="79" y="480"/>
                  <a:pt x="75" y="481"/>
                  <a:pt x="72" y="483"/>
                </a:cubicBezTo>
                <a:cubicBezTo>
                  <a:pt x="69" y="485"/>
                  <a:pt x="66" y="487"/>
                  <a:pt x="63" y="489"/>
                </a:cubicBezTo>
                <a:cubicBezTo>
                  <a:pt x="59" y="491"/>
                  <a:pt x="55" y="492"/>
                  <a:pt x="52" y="494"/>
                </a:cubicBezTo>
                <a:cubicBezTo>
                  <a:pt x="48" y="496"/>
                  <a:pt x="45" y="499"/>
                  <a:pt x="42" y="501"/>
                </a:cubicBezTo>
                <a:cubicBezTo>
                  <a:pt x="36" y="504"/>
                  <a:pt x="31" y="507"/>
                  <a:pt x="26" y="510"/>
                </a:cubicBezTo>
                <a:cubicBezTo>
                  <a:pt x="29" y="505"/>
                  <a:pt x="32" y="500"/>
                  <a:pt x="35" y="494"/>
                </a:cubicBezTo>
                <a:cubicBezTo>
                  <a:pt x="37" y="491"/>
                  <a:pt x="40" y="488"/>
                  <a:pt x="42" y="484"/>
                </a:cubicBezTo>
                <a:cubicBezTo>
                  <a:pt x="44" y="481"/>
                  <a:pt x="46" y="477"/>
                  <a:pt x="48" y="473"/>
                </a:cubicBezTo>
                <a:cubicBezTo>
                  <a:pt x="49" y="470"/>
                  <a:pt x="51" y="467"/>
                  <a:pt x="53" y="464"/>
                </a:cubicBezTo>
                <a:cubicBezTo>
                  <a:pt x="55" y="460"/>
                  <a:pt x="56" y="458"/>
                  <a:pt x="58" y="454"/>
                </a:cubicBezTo>
                <a:cubicBezTo>
                  <a:pt x="62" y="455"/>
                  <a:pt x="66" y="455"/>
                  <a:pt x="70" y="455"/>
                </a:cubicBezTo>
                <a:cubicBezTo>
                  <a:pt x="74" y="455"/>
                  <a:pt x="78" y="453"/>
                  <a:pt x="83" y="453"/>
                </a:cubicBezTo>
                <a:cubicBezTo>
                  <a:pt x="83" y="457"/>
                  <a:pt x="83" y="462"/>
                  <a:pt x="83" y="466"/>
                </a:cubicBezTo>
                <a:cubicBezTo>
                  <a:pt x="83" y="470"/>
                  <a:pt x="83" y="475"/>
                  <a:pt x="83" y="479"/>
                </a:cubicBezTo>
                <a:close/>
                <a:moveTo>
                  <a:pt x="110" y="447"/>
                </a:moveTo>
                <a:cubicBezTo>
                  <a:pt x="105" y="448"/>
                  <a:pt x="99" y="447"/>
                  <a:pt x="93" y="447"/>
                </a:cubicBezTo>
                <a:cubicBezTo>
                  <a:pt x="91" y="447"/>
                  <a:pt x="90" y="448"/>
                  <a:pt x="88" y="448"/>
                </a:cubicBezTo>
                <a:cubicBezTo>
                  <a:pt x="88" y="446"/>
                  <a:pt x="89" y="445"/>
                  <a:pt x="89" y="443"/>
                </a:cubicBezTo>
                <a:cubicBezTo>
                  <a:pt x="89" y="437"/>
                  <a:pt x="88" y="431"/>
                  <a:pt x="89" y="426"/>
                </a:cubicBezTo>
                <a:cubicBezTo>
                  <a:pt x="89" y="423"/>
                  <a:pt x="90" y="422"/>
                  <a:pt x="90" y="420"/>
                </a:cubicBezTo>
                <a:cubicBezTo>
                  <a:pt x="94" y="420"/>
                  <a:pt x="99" y="419"/>
                  <a:pt x="103" y="419"/>
                </a:cubicBezTo>
                <a:cubicBezTo>
                  <a:pt x="108" y="418"/>
                  <a:pt x="113" y="417"/>
                  <a:pt x="117" y="416"/>
                </a:cubicBezTo>
                <a:cubicBezTo>
                  <a:pt x="117" y="416"/>
                  <a:pt x="117" y="416"/>
                  <a:pt x="117" y="416"/>
                </a:cubicBezTo>
                <a:cubicBezTo>
                  <a:pt x="118" y="415"/>
                  <a:pt x="119" y="414"/>
                  <a:pt x="119" y="412"/>
                </a:cubicBezTo>
                <a:cubicBezTo>
                  <a:pt x="119" y="411"/>
                  <a:pt x="117" y="409"/>
                  <a:pt x="115" y="409"/>
                </a:cubicBezTo>
                <a:cubicBezTo>
                  <a:pt x="111" y="410"/>
                  <a:pt x="107" y="410"/>
                  <a:pt x="103" y="411"/>
                </a:cubicBezTo>
                <a:cubicBezTo>
                  <a:pt x="99" y="411"/>
                  <a:pt x="94" y="412"/>
                  <a:pt x="90" y="412"/>
                </a:cubicBezTo>
                <a:cubicBezTo>
                  <a:pt x="90" y="411"/>
                  <a:pt x="90" y="409"/>
                  <a:pt x="90" y="408"/>
                </a:cubicBezTo>
                <a:cubicBezTo>
                  <a:pt x="91" y="404"/>
                  <a:pt x="92" y="401"/>
                  <a:pt x="93" y="397"/>
                </a:cubicBezTo>
                <a:cubicBezTo>
                  <a:pt x="94" y="393"/>
                  <a:pt x="95" y="389"/>
                  <a:pt x="97" y="385"/>
                </a:cubicBezTo>
                <a:cubicBezTo>
                  <a:pt x="100" y="386"/>
                  <a:pt x="104" y="388"/>
                  <a:pt x="107" y="389"/>
                </a:cubicBezTo>
                <a:cubicBezTo>
                  <a:pt x="114" y="390"/>
                  <a:pt x="120" y="390"/>
                  <a:pt x="127" y="389"/>
                </a:cubicBezTo>
                <a:cubicBezTo>
                  <a:pt x="130" y="388"/>
                  <a:pt x="133" y="387"/>
                  <a:pt x="136" y="386"/>
                </a:cubicBezTo>
                <a:cubicBezTo>
                  <a:pt x="139" y="385"/>
                  <a:pt x="142" y="383"/>
                  <a:pt x="144" y="381"/>
                </a:cubicBezTo>
                <a:cubicBezTo>
                  <a:pt x="147" y="380"/>
                  <a:pt x="151" y="378"/>
                  <a:pt x="154" y="377"/>
                </a:cubicBezTo>
                <a:cubicBezTo>
                  <a:pt x="156" y="375"/>
                  <a:pt x="159" y="372"/>
                  <a:pt x="161" y="370"/>
                </a:cubicBezTo>
                <a:cubicBezTo>
                  <a:pt x="162" y="370"/>
                  <a:pt x="162" y="370"/>
                  <a:pt x="162" y="370"/>
                </a:cubicBezTo>
                <a:cubicBezTo>
                  <a:pt x="164" y="368"/>
                  <a:pt x="165" y="367"/>
                  <a:pt x="166" y="364"/>
                </a:cubicBezTo>
                <a:cubicBezTo>
                  <a:pt x="167" y="359"/>
                  <a:pt x="164" y="354"/>
                  <a:pt x="159" y="353"/>
                </a:cubicBezTo>
                <a:cubicBezTo>
                  <a:pt x="154" y="351"/>
                  <a:pt x="148" y="354"/>
                  <a:pt x="146" y="359"/>
                </a:cubicBezTo>
                <a:cubicBezTo>
                  <a:pt x="145" y="364"/>
                  <a:pt x="142" y="368"/>
                  <a:pt x="138" y="372"/>
                </a:cubicBezTo>
                <a:cubicBezTo>
                  <a:pt x="136" y="373"/>
                  <a:pt x="134" y="376"/>
                  <a:pt x="132" y="377"/>
                </a:cubicBezTo>
                <a:cubicBezTo>
                  <a:pt x="130" y="378"/>
                  <a:pt x="127" y="380"/>
                  <a:pt x="125" y="380"/>
                </a:cubicBezTo>
                <a:cubicBezTo>
                  <a:pt x="119" y="382"/>
                  <a:pt x="114" y="381"/>
                  <a:pt x="108" y="381"/>
                </a:cubicBezTo>
                <a:cubicBezTo>
                  <a:pt x="106" y="381"/>
                  <a:pt x="103" y="380"/>
                  <a:pt x="101" y="379"/>
                </a:cubicBezTo>
                <a:cubicBezTo>
                  <a:pt x="101" y="378"/>
                  <a:pt x="102" y="378"/>
                  <a:pt x="103" y="376"/>
                </a:cubicBezTo>
                <a:cubicBezTo>
                  <a:pt x="105" y="373"/>
                  <a:pt x="107" y="370"/>
                  <a:pt x="109" y="367"/>
                </a:cubicBezTo>
                <a:cubicBezTo>
                  <a:pt x="111" y="364"/>
                  <a:pt x="112" y="360"/>
                  <a:pt x="115" y="357"/>
                </a:cubicBezTo>
                <a:cubicBezTo>
                  <a:pt x="118" y="355"/>
                  <a:pt x="121" y="353"/>
                  <a:pt x="124" y="351"/>
                </a:cubicBezTo>
                <a:cubicBezTo>
                  <a:pt x="127" y="348"/>
                  <a:pt x="130" y="345"/>
                  <a:pt x="133" y="344"/>
                </a:cubicBezTo>
                <a:cubicBezTo>
                  <a:pt x="137" y="342"/>
                  <a:pt x="140" y="341"/>
                  <a:pt x="144" y="339"/>
                </a:cubicBezTo>
                <a:cubicBezTo>
                  <a:pt x="147" y="338"/>
                  <a:pt x="151" y="336"/>
                  <a:pt x="154" y="335"/>
                </a:cubicBezTo>
                <a:cubicBezTo>
                  <a:pt x="158" y="334"/>
                  <a:pt x="162" y="333"/>
                  <a:pt x="166" y="333"/>
                </a:cubicBezTo>
                <a:cubicBezTo>
                  <a:pt x="169" y="332"/>
                  <a:pt x="173" y="332"/>
                  <a:pt x="177" y="332"/>
                </a:cubicBezTo>
                <a:cubicBezTo>
                  <a:pt x="181" y="332"/>
                  <a:pt x="184" y="332"/>
                  <a:pt x="188" y="332"/>
                </a:cubicBezTo>
                <a:cubicBezTo>
                  <a:pt x="193" y="332"/>
                  <a:pt x="198" y="332"/>
                  <a:pt x="203" y="333"/>
                </a:cubicBezTo>
                <a:cubicBezTo>
                  <a:pt x="204" y="338"/>
                  <a:pt x="204" y="343"/>
                  <a:pt x="205" y="348"/>
                </a:cubicBezTo>
                <a:cubicBezTo>
                  <a:pt x="205" y="351"/>
                  <a:pt x="205" y="355"/>
                  <a:pt x="205" y="359"/>
                </a:cubicBezTo>
                <a:cubicBezTo>
                  <a:pt x="205" y="363"/>
                  <a:pt x="205" y="367"/>
                  <a:pt x="204" y="371"/>
                </a:cubicBezTo>
                <a:cubicBezTo>
                  <a:pt x="203" y="374"/>
                  <a:pt x="201" y="378"/>
                  <a:pt x="200" y="381"/>
                </a:cubicBezTo>
                <a:cubicBezTo>
                  <a:pt x="199" y="385"/>
                  <a:pt x="198" y="389"/>
                  <a:pt x="197" y="392"/>
                </a:cubicBezTo>
                <a:cubicBezTo>
                  <a:pt x="195" y="395"/>
                  <a:pt x="193" y="399"/>
                  <a:pt x="191" y="402"/>
                </a:cubicBezTo>
                <a:cubicBezTo>
                  <a:pt x="189" y="405"/>
                  <a:pt x="188" y="409"/>
                  <a:pt x="185" y="412"/>
                </a:cubicBezTo>
                <a:cubicBezTo>
                  <a:pt x="183" y="415"/>
                  <a:pt x="180" y="417"/>
                  <a:pt x="178" y="420"/>
                </a:cubicBezTo>
                <a:cubicBezTo>
                  <a:pt x="175" y="423"/>
                  <a:pt x="172" y="425"/>
                  <a:pt x="169" y="427"/>
                </a:cubicBezTo>
                <a:cubicBezTo>
                  <a:pt x="166" y="429"/>
                  <a:pt x="163" y="431"/>
                  <a:pt x="160" y="433"/>
                </a:cubicBezTo>
                <a:cubicBezTo>
                  <a:pt x="158" y="434"/>
                  <a:pt x="158" y="435"/>
                  <a:pt x="156" y="436"/>
                </a:cubicBezTo>
                <a:cubicBezTo>
                  <a:pt x="155" y="433"/>
                  <a:pt x="154" y="430"/>
                  <a:pt x="154" y="428"/>
                </a:cubicBezTo>
                <a:cubicBezTo>
                  <a:pt x="154" y="422"/>
                  <a:pt x="155" y="417"/>
                  <a:pt x="157" y="412"/>
                </a:cubicBezTo>
                <a:cubicBezTo>
                  <a:pt x="158" y="409"/>
                  <a:pt x="157" y="406"/>
                  <a:pt x="159" y="404"/>
                </a:cubicBezTo>
                <a:cubicBezTo>
                  <a:pt x="160" y="401"/>
                  <a:pt x="161" y="399"/>
                  <a:pt x="163" y="397"/>
                </a:cubicBezTo>
                <a:cubicBezTo>
                  <a:pt x="167" y="393"/>
                  <a:pt x="172" y="391"/>
                  <a:pt x="177" y="390"/>
                </a:cubicBezTo>
                <a:cubicBezTo>
                  <a:pt x="182" y="388"/>
                  <a:pt x="185" y="382"/>
                  <a:pt x="183" y="377"/>
                </a:cubicBezTo>
                <a:cubicBezTo>
                  <a:pt x="182" y="371"/>
                  <a:pt x="177" y="368"/>
                  <a:pt x="171" y="369"/>
                </a:cubicBezTo>
                <a:cubicBezTo>
                  <a:pt x="169" y="370"/>
                  <a:pt x="167" y="372"/>
                  <a:pt x="166" y="373"/>
                </a:cubicBezTo>
                <a:cubicBezTo>
                  <a:pt x="166" y="374"/>
                  <a:pt x="166" y="374"/>
                  <a:pt x="166" y="374"/>
                </a:cubicBezTo>
                <a:cubicBezTo>
                  <a:pt x="164" y="377"/>
                  <a:pt x="161" y="379"/>
                  <a:pt x="159" y="382"/>
                </a:cubicBezTo>
                <a:cubicBezTo>
                  <a:pt x="157" y="385"/>
                  <a:pt x="157" y="389"/>
                  <a:pt x="155" y="392"/>
                </a:cubicBezTo>
                <a:cubicBezTo>
                  <a:pt x="154" y="395"/>
                  <a:pt x="151" y="397"/>
                  <a:pt x="149" y="400"/>
                </a:cubicBezTo>
                <a:cubicBezTo>
                  <a:pt x="148" y="403"/>
                  <a:pt x="147" y="406"/>
                  <a:pt x="147" y="409"/>
                </a:cubicBezTo>
                <a:cubicBezTo>
                  <a:pt x="145" y="416"/>
                  <a:pt x="146" y="422"/>
                  <a:pt x="147" y="429"/>
                </a:cubicBezTo>
                <a:cubicBezTo>
                  <a:pt x="147" y="432"/>
                  <a:pt x="150" y="436"/>
                  <a:pt x="151" y="439"/>
                </a:cubicBezTo>
                <a:cubicBezTo>
                  <a:pt x="147" y="440"/>
                  <a:pt x="143" y="442"/>
                  <a:pt x="139" y="443"/>
                </a:cubicBezTo>
                <a:cubicBezTo>
                  <a:pt x="135" y="444"/>
                  <a:pt x="132" y="445"/>
                  <a:pt x="128" y="445"/>
                </a:cubicBezTo>
                <a:cubicBezTo>
                  <a:pt x="127" y="446"/>
                  <a:pt x="126" y="445"/>
                  <a:pt x="125" y="445"/>
                </a:cubicBezTo>
                <a:cubicBezTo>
                  <a:pt x="124" y="441"/>
                  <a:pt x="124" y="437"/>
                  <a:pt x="124" y="433"/>
                </a:cubicBezTo>
                <a:cubicBezTo>
                  <a:pt x="124" y="429"/>
                  <a:pt x="125" y="425"/>
                  <a:pt x="126" y="421"/>
                </a:cubicBezTo>
                <a:cubicBezTo>
                  <a:pt x="126" y="419"/>
                  <a:pt x="125" y="417"/>
                  <a:pt x="124" y="417"/>
                </a:cubicBezTo>
                <a:cubicBezTo>
                  <a:pt x="122" y="417"/>
                  <a:pt x="121" y="418"/>
                  <a:pt x="120" y="419"/>
                </a:cubicBezTo>
                <a:cubicBezTo>
                  <a:pt x="120" y="419"/>
                  <a:pt x="121" y="419"/>
                  <a:pt x="121" y="419"/>
                </a:cubicBezTo>
                <a:cubicBezTo>
                  <a:pt x="119" y="424"/>
                  <a:pt x="119" y="428"/>
                  <a:pt x="118" y="433"/>
                </a:cubicBezTo>
                <a:cubicBezTo>
                  <a:pt x="117" y="437"/>
                  <a:pt x="117" y="442"/>
                  <a:pt x="117" y="447"/>
                </a:cubicBezTo>
                <a:cubicBezTo>
                  <a:pt x="115" y="447"/>
                  <a:pt x="113" y="447"/>
                  <a:pt x="110" y="447"/>
                </a:cubicBezTo>
                <a:close/>
                <a:moveTo>
                  <a:pt x="276" y="478"/>
                </a:moveTo>
                <a:cubicBezTo>
                  <a:pt x="273" y="482"/>
                  <a:pt x="269" y="484"/>
                  <a:pt x="265" y="488"/>
                </a:cubicBezTo>
                <a:cubicBezTo>
                  <a:pt x="262" y="491"/>
                  <a:pt x="259" y="495"/>
                  <a:pt x="255" y="498"/>
                </a:cubicBezTo>
                <a:cubicBezTo>
                  <a:pt x="251" y="501"/>
                  <a:pt x="247" y="503"/>
                  <a:pt x="243" y="505"/>
                </a:cubicBezTo>
                <a:cubicBezTo>
                  <a:pt x="239" y="508"/>
                  <a:pt x="235" y="510"/>
                  <a:pt x="231" y="512"/>
                </a:cubicBezTo>
                <a:cubicBezTo>
                  <a:pt x="227" y="514"/>
                  <a:pt x="222" y="514"/>
                  <a:pt x="217" y="514"/>
                </a:cubicBezTo>
                <a:cubicBezTo>
                  <a:pt x="213" y="515"/>
                  <a:pt x="208" y="516"/>
                  <a:pt x="204" y="516"/>
                </a:cubicBezTo>
                <a:cubicBezTo>
                  <a:pt x="199" y="516"/>
                  <a:pt x="195" y="515"/>
                  <a:pt x="190" y="514"/>
                </a:cubicBezTo>
                <a:cubicBezTo>
                  <a:pt x="186" y="513"/>
                  <a:pt x="181" y="512"/>
                  <a:pt x="177" y="510"/>
                </a:cubicBezTo>
                <a:cubicBezTo>
                  <a:pt x="172" y="509"/>
                  <a:pt x="168" y="507"/>
                  <a:pt x="164" y="504"/>
                </a:cubicBezTo>
                <a:cubicBezTo>
                  <a:pt x="160" y="502"/>
                  <a:pt x="157" y="499"/>
                  <a:pt x="153" y="496"/>
                </a:cubicBezTo>
                <a:cubicBezTo>
                  <a:pt x="150" y="493"/>
                  <a:pt x="147" y="490"/>
                  <a:pt x="144" y="487"/>
                </a:cubicBezTo>
                <a:cubicBezTo>
                  <a:pt x="141" y="483"/>
                  <a:pt x="136" y="480"/>
                  <a:pt x="134" y="476"/>
                </a:cubicBezTo>
                <a:cubicBezTo>
                  <a:pt x="132" y="472"/>
                  <a:pt x="130" y="468"/>
                  <a:pt x="129" y="464"/>
                </a:cubicBezTo>
                <a:cubicBezTo>
                  <a:pt x="128" y="460"/>
                  <a:pt x="127" y="456"/>
                  <a:pt x="126" y="452"/>
                </a:cubicBezTo>
                <a:cubicBezTo>
                  <a:pt x="127" y="452"/>
                  <a:pt x="128" y="451"/>
                  <a:pt x="129" y="451"/>
                </a:cubicBezTo>
                <a:cubicBezTo>
                  <a:pt x="133" y="450"/>
                  <a:pt x="137" y="450"/>
                  <a:pt x="141" y="449"/>
                </a:cubicBezTo>
                <a:cubicBezTo>
                  <a:pt x="145" y="448"/>
                  <a:pt x="149" y="447"/>
                  <a:pt x="153" y="445"/>
                </a:cubicBezTo>
                <a:cubicBezTo>
                  <a:pt x="153" y="446"/>
                  <a:pt x="153" y="446"/>
                  <a:pt x="153" y="447"/>
                </a:cubicBezTo>
                <a:cubicBezTo>
                  <a:pt x="155" y="449"/>
                  <a:pt x="157" y="452"/>
                  <a:pt x="159" y="454"/>
                </a:cubicBezTo>
                <a:cubicBezTo>
                  <a:pt x="160" y="455"/>
                  <a:pt x="160" y="457"/>
                  <a:pt x="161" y="458"/>
                </a:cubicBezTo>
                <a:cubicBezTo>
                  <a:pt x="162" y="459"/>
                  <a:pt x="164" y="460"/>
                  <a:pt x="165" y="461"/>
                </a:cubicBezTo>
                <a:cubicBezTo>
                  <a:pt x="170" y="465"/>
                  <a:pt x="175" y="469"/>
                  <a:pt x="180" y="472"/>
                </a:cubicBezTo>
                <a:cubicBezTo>
                  <a:pt x="186" y="474"/>
                  <a:pt x="193" y="475"/>
                  <a:pt x="199" y="475"/>
                </a:cubicBezTo>
                <a:cubicBezTo>
                  <a:pt x="205" y="476"/>
                  <a:pt x="211" y="475"/>
                  <a:pt x="217" y="473"/>
                </a:cubicBezTo>
                <a:cubicBezTo>
                  <a:pt x="221" y="472"/>
                  <a:pt x="226" y="472"/>
                  <a:pt x="230" y="471"/>
                </a:cubicBezTo>
                <a:cubicBezTo>
                  <a:pt x="234" y="469"/>
                  <a:pt x="237" y="467"/>
                  <a:pt x="241" y="465"/>
                </a:cubicBezTo>
                <a:cubicBezTo>
                  <a:pt x="245" y="463"/>
                  <a:pt x="247" y="459"/>
                  <a:pt x="250" y="456"/>
                </a:cubicBezTo>
                <a:cubicBezTo>
                  <a:pt x="251" y="455"/>
                  <a:pt x="252" y="454"/>
                  <a:pt x="253" y="452"/>
                </a:cubicBezTo>
                <a:cubicBezTo>
                  <a:pt x="254" y="451"/>
                  <a:pt x="256" y="451"/>
                  <a:pt x="257" y="450"/>
                </a:cubicBezTo>
                <a:cubicBezTo>
                  <a:pt x="259" y="447"/>
                  <a:pt x="261" y="445"/>
                  <a:pt x="263" y="442"/>
                </a:cubicBezTo>
                <a:cubicBezTo>
                  <a:pt x="264" y="439"/>
                  <a:pt x="265" y="436"/>
                  <a:pt x="267" y="433"/>
                </a:cubicBezTo>
                <a:cubicBezTo>
                  <a:pt x="268" y="436"/>
                  <a:pt x="268" y="439"/>
                  <a:pt x="269" y="442"/>
                </a:cubicBezTo>
                <a:cubicBezTo>
                  <a:pt x="271" y="447"/>
                  <a:pt x="275" y="452"/>
                  <a:pt x="278" y="457"/>
                </a:cubicBezTo>
                <a:cubicBezTo>
                  <a:pt x="280" y="461"/>
                  <a:pt x="282" y="464"/>
                  <a:pt x="285" y="467"/>
                </a:cubicBezTo>
                <a:cubicBezTo>
                  <a:pt x="282" y="471"/>
                  <a:pt x="280" y="475"/>
                  <a:pt x="276" y="478"/>
                </a:cubicBezTo>
                <a:close/>
                <a:moveTo>
                  <a:pt x="337" y="469"/>
                </a:moveTo>
                <a:cubicBezTo>
                  <a:pt x="333" y="471"/>
                  <a:pt x="328" y="471"/>
                  <a:pt x="322" y="472"/>
                </a:cubicBezTo>
                <a:cubicBezTo>
                  <a:pt x="318" y="472"/>
                  <a:pt x="313" y="472"/>
                  <a:pt x="309" y="472"/>
                </a:cubicBezTo>
                <a:cubicBezTo>
                  <a:pt x="305" y="471"/>
                  <a:pt x="301" y="469"/>
                  <a:pt x="297" y="467"/>
                </a:cubicBezTo>
                <a:cubicBezTo>
                  <a:pt x="299" y="464"/>
                  <a:pt x="300" y="462"/>
                  <a:pt x="301" y="460"/>
                </a:cubicBezTo>
                <a:cubicBezTo>
                  <a:pt x="304" y="456"/>
                  <a:pt x="309" y="453"/>
                  <a:pt x="312" y="449"/>
                </a:cubicBezTo>
                <a:cubicBezTo>
                  <a:pt x="315" y="445"/>
                  <a:pt x="318" y="442"/>
                  <a:pt x="321" y="438"/>
                </a:cubicBezTo>
                <a:cubicBezTo>
                  <a:pt x="325" y="435"/>
                  <a:pt x="329" y="432"/>
                  <a:pt x="333" y="429"/>
                </a:cubicBezTo>
                <a:cubicBezTo>
                  <a:pt x="337" y="427"/>
                  <a:pt x="341" y="424"/>
                  <a:pt x="345" y="421"/>
                </a:cubicBezTo>
                <a:cubicBezTo>
                  <a:pt x="349" y="419"/>
                  <a:pt x="353" y="417"/>
                  <a:pt x="358" y="416"/>
                </a:cubicBezTo>
                <a:cubicBezTo>
                  <a:pt x="358" y="417"/>
                  <a:pt x="357" y="417"/>
                  <a:pt x="357" y="419"/>
                </a:cubicBezTo>
                <a:cubicBezTo>
                  <a:pt x="358" y="419"/>
                  <a:pt x="358" y="420"/>
                  <a:pt x="358" y="420"/>
                </a:cubicBezTo>
                <a:cubicBezTo>
                  <a:pt x="358" y="421"/>
                  <a:pt x="360" y="421"/>
                  <a:pt x="360" y="421"/>
                </a:cubicBezTo>
                <a:cubicBezTo>
                  <a:pt x="360" y="421"/>
                  <a:pt x="359" y="422"/>
                  <a:pt x="359" y="422"/>
                </a:cubicBezTo>
                <a:cubicBezTo>
                  <a:pt x="360" y="423"/>
                  <a:pt x="360" y="424"/>
                  <a:pt x="360" y="426"/>
                </a:cubicBezTo>
                <a:cubicBezTo>
                  <a:pt x="360" y="428"/>
                  <a:pt x="360" y="430"/>
                  <a:pt x="360" y="433"/>
                </a:cubicBezTo>
                <a:cubicBezTo>
                  <a:pt x="359" y="438"/>
                  <a:pt x="357" y="442"/>
                  <a:pt x="356" y="447"/>
                </a:cubicBezTo>
                <a:cubicBezTo>
                  <a:pt x="354" y="452"/>
                  <a:pt x="351" y="456"/>
                  <a:pt x="348" y="460"/>
                </a:cubicBezTo>
                <a:cubicBezTo>
                  <a:pt x="345" y="463"/>
                  <a:pt x="342" y="467"/>
                  <a:pt x="337" y="469"/>
                </a:cubicBezTo>
                <a:close/>
              </a:path>
            </a:pathLst>
          </a:cu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81107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5000">
        <p15:prstTrans prst="drap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12" presetClass="entr" presetSubtype="4" fill="hold" grpId="0" nodeType="afterEffect"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" dur="500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withGroup">
                            <p:stCondLst>
                              <p:cond delay="65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150"/>
                            </p:stCondLst>
                            <p:childTnLst>
                              <p:par>
                                <p:cTn id="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withGroup">
                            <p:stCondLst>
                              <p:cond delay="165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0" presetClass="path" presetSubtype="0" accel="50000" decel="50000" fill="hold" nodeType="withEffect">
                                  <p:childTnLst>
                                    <p:animMotion origin="layout" path="M -0.00351 0.00093 L 0.59831 0.00255 " pathEditMode="relative" rAng="0" ptsTypes="AA">
                                      <p:cBhvr>
                                        <p:cTn id="33" dur="1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091" y="69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070" b="42454"/>
          <a:stretch/>
        </p:blipFill>
        <p:spPr>
          <a:xfrm>
            <a:off x="6578984" y="199002"/>
            <a:ext cx="5506999" cy="3304948"/>
          </a:xfrm>
          <a:prstGeom prst="rect">
            <a:avLst/>
          </a:prstGeom>
        </p:spPr>
      </p:pic>
      <p:sp>
        <p:nvSpPr>
          <p:cNvPr id="8195" name="TextBox 5" hidden="1"/>
          <p:cNvSpPr txBox="1">
            <a:spLocks noChangeArrowheads="1"/>
          </p:cNvSpPr>
          <p:nvPr/>
        </p:nvSpPr>
        <p:spPr bwMode="auto">
          <a:xfrm>
            <a:off x="3463925" y="1954214"/>
            <a:ext cx="1943100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6" name="矩形 6" hidden="1"/>
          <p:cNvSpPr>
            <a:spLocks noChangeArrowheads="1"/>
          </p:cNvSpPr>
          <p:nvPr/>
        </p:nvSpPr>
        <p:spPr bwMode="auto">
          <a:xfrm>
            <a:off x="3463926" y="3025776"/>
            <a:ext cx="1471613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7" name="矩形 7" hidden="1"/>
          <p:cNvSpPr>
            <a:spLocks noChangeArrowheads="1"/>
          </p:cNvSpPr>
          <p:nvPr/>
        </p:nvSpPr>
        <p:spPr bwMode="auto">
          <a:xfrm>
            <a:off x="3535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8" name="矩形 8" hidden="1"/>
          <p:cNvSpPr>
            <a:spLocks noChangeArrowheads="1"/>
          </p:cNvSpPr>
          <p:nvPr/>
        </p:nvSpPr>
        <p:spPr bwMode="auto">
          <a:xfrm>
            <a:off x="3535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" name="矩形 2"/>
          <p:cNvSpPr/>
          <p:nvPr/>
        </p:nvSpPr>
        <p:spPr>
          <a:xfrm>
            <a:off x="7346657" y="2534454"/>
            <a:ext cx="426964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2400" b="1" kern="0" dirty="0">
                <a:blipFill dpi="0" rotWithShape="1">
                  <a:blip r:embed="rId5"/>
                  <a:stretch>
                    <a:fillRect/>
                  </a:stretch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卡通" panose="03000509000000000000" pitchFamily="65" charset="-122"/>
                <a:ea typeface="迷你简卡通" panose="03000509000000000000" pitchFamily="65" charset="-122"/>
              </a:rPr>
              <a:t> 来到曾经的学校</a:t>
            </a:r>
            <a:r>
              <a:rPr lang="en-US" altLang="zh-CN" sz="2400" b="1" kern="0" dirty="0">
                <a:blipFill dpi="0" rotWithShape="1">
                  <a:blip r:embed="rId5"/>
                  <a:stretch>
                    <a:fillRect/>
                  </a:stretch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卡通" panose="03000509000000000000" pitchFamily="65" charset="-122"/>
                <a:ea typeface="迷你简卡通" panose="03000509000000000000" pitchFamily="65" charset="-122"/>
              </a:rPr>
              <a:t>,</a:t>
            </a:r>
          </a:p>
          <a:p>
            <a:pPr lvl="0" algn="ctr">
              <a:defRPr/>
            </a:pPr>
            <a:r>
              <a:rPr lang="en-US" altLang="zh-CN" sz="2400" b="1" kern="0" dirty="0">
                <a:blipFill dpi="0" rotWithShape="1">
                  <a:blip r:embed="rId5"/>
                  <a:stretch>
                    <a:fillRect/>
                  </a:stretch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卡通" panose="03000509000000000000" pitchFamily="65" charset="-122"/>
                <a:ea typeface="迷你简卡通" panose="03000509000000000000" pitchFamily="65" charset="-122"/>
              </a:rPr>
              <a:t> </a:t>
            </a:r>
            <a:r>
              <a:rPr lang="zh-CN" altLang="en-US" sz="2400" b="1" kern="0" dirty="0">
                <a:blipFill dpi="0" rotWithShape="1">
                  <a:blip r:embed="rId5"/>
                  <a:stretch>
                    <a:fillRect/>
                  </a:stretch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卡通" panose="03000509000000000000" pitchFamily="65" charset="-122"/>
                <a:ea typeface="迷你简卡通" panose="03000509000000000000" pitchFamily="65" charset="-122"/>
              </a:rPr>
              <a:t>走进当初的课堂</a:t>
            </a:r>
            <a:r>
              <a:rPr lang="en-US" altLang="zh-CN" sz="2400" b="1" kern="0" dirty="0">
                <a:blipFill dpi="0" rotWithShape="1">
                  <a:blip r:embed="rId5"/>
                  <a:stretch>
                    <a:fillRect/>
                  </a:stretch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卡通" panose="03000509000000000000" pitchFamily="65" charset="-122"/>
                <a:ea typeface="迷你简卡通" panose="03000509000000000000" pitchFamily="65" charset="-122"/>
              </a:rPr>
              <a:t>, </a:t>
            </a:r>
          </a:p>
          <a:p>
            <a:pPr lvl="0" algn="ctr">
              <a:defRPr/>
            </a:pPr>
            <a:r>
              <a:rPr lang="zh-CN" altLang="en-US" sz="2400" b="1" kern="0" dirty="0">
                <a:blipFill dpi="0" rotWithShape="1">
                  <a:blip r:embed="rId5"/>
                  <a:stretch>
                    <a:fillRect/>
                  </a:stretch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卡通" panose="03000509000000000000" pitchFamily="65" charset="-122"/>
                <a:ea typeface="迷你简卡通" panose="03000509000000000000" pitchFamily="65" charset="-122"/>
              </a:rPr>
              <a:t>朗朗读书声还在耳边回响</a:t>
            </a:r>
            <a:r>
              <a:rPr lang="en-US" altLang="zh-CN" sz="2400" b="1" kern="0" dirty="0">
                <a:blipFill dpi="0" rotWithShape="1">
                  <a:blip r:embed="rId5"/>
                  <a:stretch>
                    <a:fillRect/>
                  </a:stretch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卡通" panose="03000509000000000000" pitchFamily="65" charset="-122"/>
                <a:ea typeface="迷你简卡通" panose="03000509000000000000" pitchFamily="65" charset="-122"/>
              </a:rPr>
              <a:t>, </a:t>
            </a:r>
          </a:p>
          <a:p>
            <a:pPr lvl="0" algn="ctr">
              <a:defRPr/>
            </a:pPr>
            <a:r>
              <a:rPr lang="zh-CN" altLang="en-US" sz="2400" b="1" kern="0" dirty="0">
                <a:blipFill dpi="0" rotWithShape="1">
                  <a:blip r:embed="rId5"/>
                  <a:stretch>
                    <a:fillRect/>
                  </a:stretch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卡通" panose="03000509000000000000" pitchFamily="65" charset="-122"/>
                <a:ea typeface="迷你简卡通" panose="03000509000000000000" pitchFamily="65" charset="-122"/>
              </a:rPr>
              <a:t>那块上课的黑板</a:t>
            </a:r>
            <a:endParaRPr lang="en-US" altLang="zh-CN" sz="2400" b="1" kern="0" dirty="0">
              <a:blipFill dpi="0" rotWithShape="1">
                <a:blip r:embed="rId5"/>
                <a:stretch>
                  <a:fillRect/>
                </a:stretch>
              </a:blip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pPr lvl="0" algn="ctr">
              <a:defRPr/>
            </a:pPr>
            <a:r>
              <a:rPr lang="zh-CN" altLang="en-US" sz="2400" b="1" kern="0" dirty="0">
                <a:blipFill dpi="0" rotWithShape="1">
                  <a:blip r:embed="rId5"/>
                  <a:stretch>
                    <a:fillRect/>
                  </a:stretch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卡通" panose="03000509000000000000" pitchFamily="65" charset="-122"/>
                <a:ea typeface="迷你简卡通" panose="03000509000000000000" pitchFamily="65" charset="-122"/>
              </a:rPr>
              <a:t>依然挂在墙上。</a:t>
            </a:r>
          </a:p>
        </p:txBody>
      </p:sp>
      <p:pic>
        <p:nvPicPr>
          <p:cNvPr id="5" name="图片 4" descr="图片包含 就坐, 室内, 人员&#10;&#10;已生成高可信度的说明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80" y="900450"/>
            <a:ext cx="6083300" cy="520700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070" b="42454"/>
          <a:stretch/>
        </p:blipFill>
        <p:spPr>
          <a:xfrm>
            <a:off x="6578983" y="4396240"/>
            <a:ext cx="5506999" cy="3304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0231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6000">
        <p14:flip dir="r"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6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图片包含 室内, 就坐&#10;&#10;已生成高可信度的说明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931877" y="529096"/>
            <a:ext cx="2908628" cy="2489876"/>
          </a:xfrm>
          <a:prstGeom prst="rect">
            <a:avLst/>
          </a:prstGeom>
        </p:spPr>
      </p:pic>
      <p:pic>
        <p:nvPicPr>
          <p:cNvPr id="7" name="图片 6" descr="图片包含 文字, 黑板, 男士, 人员&#10;&#10;已生成极高可信度的说明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4112" y="2495310"/>
            <a:ext cx="3265608" cy="2796177"/>
          </a:xfrm>
          <a:prstGeom prst="rect">
            <a:avLst/>
          </a:prstGeom>
        </p:spPr>
      </p:pic>
      <p:sp>
        <p:nvSpPr>
          <p:cNvPr id="8195" name="TextBox 5" hidden="1"/>
          <p:cNvSpPr txBox="1">
            <a:spLocks noChangeArrowheads="1"/>
          </p:cNvSpPr>
          <p:nvPr/>
        </p:nvSpPr>
        <p:spPr bwMode="auto">
          <a:xfrm>
            <a:off x="3463925" y="1954214"/>
            <a:ext cx="1943100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6" name="矩形 6" hidden="1"/>
          <p:cNvSpPr>
            <a:spLocks noChangeArrowheads="1"/>
          </p:cNvSpPr>
          <p:nvPr/>
        </p:nvSpPr>
        <p:spPr bwMode="auto">
          <a:xfrm>
            <a:off x="3463926" y="3025776"/>
            <a:ext cx="1471613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7" name="矩形 7" hidden="1"/>
          <p:cNvSpPr>
            <a:spLocks noChangeArrowheads="1"/>
          </p:cNvSpPr>
          <p:nvPr/>
        </p:nvSpPr>
        <p:spPr bwMode="auto">
          <a:xfrm>
            <a:off x="3535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8" name="矩形 8" hidden="1"/>
          <p:cNvSpPr>
            <a:spLocks noChangeArrowheads="1"/>
          </p:cNvSpPr>
          <p:nvPr/>
        </p:nvSpPr>
        <p:spPr bwMode="auto">
          <a:xfrm>
            <a:off x="3535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pic>
        <p:nvPicPr>
          <p:cNvPr id="5" name="图片 4" descr="图片包含 餐桌&#10;&#10;已生成高可信度的说明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44" y="518886"/>
            <a:ext cx="2923488" cy="2500086"/>
          </a:xfrm>
          <a:prstGeom prst="rect">
            <a:avLst/>
          </a:prstGeom>
        </p:spPr>
      </p:pic>
      <p:pic>
        <p:nvPicPr>
          <p:cNvPr id="30" name="图片 29" descr="图片包含 文字, 黑板, 餐桌&#10;&#10;已生成极高可信度的说明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5909" y="2512287"/>
            <a:ext cx="3106148" cy="2659639"/>
          </a:xfrm>
          <a:prstGeom prst="rect">
            <a:avLst/>
          </a:prstGeom>
        </p:spPr>
      </p:pic>
      <p:pic>
        <p:nvPicPr>
          <p:cNvPr id="31" name="PA_图片 7" descr="图片包含 文字, 黑板&#10;&#10;已生成极高可信度的说明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7284" y="3661381"/>
            <a:ext cx="3081601" cy="2638621"/>
          </a:xfrm>
          <a:prstGeom prst="rect">
            <a:avLst/>
          </a:prstGeom>
        </p:spPr>
      </p:pic>
      <p:pic>
        <p:nvPicPr>
          <p:cNvPr id="56" name="图片 55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494" t="6306" r="9163" b="63911"/>
          <a:stretch/>
        </p:blipFill>
        <p:spPr>
          <a:xfrm rot="17968439">
            <a:off x="9966498" y="4873170"/>
            <a:ext cx="2850835" cy="1872344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494" t="6306" r="9163" b="63911"/>
          <a:stretch/>
        </p:blipFill>
        <p:spPr>
          <a:xfrm rot="3631561" flipH="1">
            <a:off x="-505375" y="4873170"/>
            <a:ext cx="2850835" cy="1872344"/>
          </a:xfrm>
          <a:prstGeom prst="rect">
            <a:avLst/>
          </a:prstGeom>
        </p:spPr>
      </p:pic>
      <p:pic>
        <p:nvPicPr>
          <p:cNvPr id="59" name="图片 58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3332" y="-204829"/>
            <a:ext cx="5666498" cy="3054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6485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6000">
        <p14:window dir="vert"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750"/>
                            </p:stCondLst>
                            <p:childTnLst>
                              <p:par>
                                <p:cTn id="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750"/>
                            </p:stCondLst>
                            <p:childTnLst>
                              <p:par>
                                <p:cTn id="3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750"/>
                            </p:stCondLst>
                            <p:childTnLst>
                              <p:par>
                                <p:cTn id="4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750"/>
                            </p:stCondLst>
                            <p:childTnLst>
                              <p:par>
                                <p:cTn id="4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250"/>
                            </p:stCondLst>
                            <p:childTnLst>
                              <p:par>
                                <p:cTn id="5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750"/>
                            </p:stCondLst>
                            <p:childTnLst>
                              <p:par>
                                <p:cTn id="5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250"/>
                            </p:stCondLst>
                            <p:childTnLst>
                              <p:par>
                                <p:cTn id="5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750"/>
                            </p:stCondLst>
                            <p:childTnLst>
                              <p:par>
                                <p:cTn id="6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569" y="-169341"/>
            <a:ext cx="7257237" cy="3911934"/>
          </a:xfrm>
          <a:prstGeom prst="rect">
            <a:avLst/>
          </a:prstGeom>
        </p:spPr>
      </p:pic>
      <p:sp>
        <p:nvSpPr>
          <p:cNvPr id="8195" name="TextBox 5" hidden="1"/>
          <p:cNvSpPr txBox="1">
            <a:spLocks noChangeArrowheads="1"/>
          </p:cNvSpPr>
          <p:nvPr/>
        </p:nvSpPr>
        <p:spPr bwMode="auto">
          <a:xfrm>
            <a:off x="3463925" y="1954214"/>
            <a:ext cx="1943100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6" name="矩形 6" hidden="1"/>
          <p:cNvSpPr>
            <a:spLocks noChangeArrowheads="1"/>
          </p:cNvSpPr>
          <p:nvPr/>
        </p:nvSpPr>
        <p:spPr bwMode="auto">
          <a:xfrm>
            <a:off x="3463926" y="3025776"/>
            <a:ext cx="1471613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7" name="矩形 7" hidden="1"/>
          <p:cNvSpPr>
            <a:spLocks noChangeArrowheads="1"/>
          </p:cNvSpPr>
          <p:nvPr/>
        </p:nvSpPr>
        <p:spPr bwMode="auto">
          <a:xfrm>
            <a:off x="3535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8" name="矩形 8" hidden="1"/>
          <p:cNvSpPr>
            <a:spLocks noChangeArrowheads="1"/>
          </p:cNvSpPr>
          <p:nvPr/>
        </p:nvSpPr>
        <p:spPr bwMode="auto">
          <a:xfrm>
            <a:off x="3535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pic>
        <p:nvPicPr>
          <p:cNvPr id="5" name="图片 4" descr="图片包含 文字, 黑板&#10;&#10;已生成极高可信度的说明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4956" y="255815"/>
            <a:ext cx="3664610" cy="3137823"/>
          </a:xfrm>
          <a:prstGeom prst="rect">
            <a:avLst/>
          </a:prstGeom>
        </p:spPr>
      </p:pic>
      <p:pic>
        <p:nvPicPr>
          <p:cNvPr id="7" name="图片 6" descr="图片包含 黑板, 人员, 文字, 室内&#10;&#10;已生成高可信度的说明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996" y="3469838"/>
            <a:ext cx="3624158" cy="3102097"/>
          </a:xfrm>
          <a:prstGeom prst="rect">
            <a:avLst/>
          </a:prstGeom>
        </p:spPr>
      </p:pic>
      <p:pic>
        <p:nvPicPr>
          <p:cNvPr id="9" name="图片 8" descr="图片包含 黑板&#10;&#10;已生成高可信度的说明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6977" y="3469838"/>
            <a:ext cx="3624157" cy="3102097"/>
          </a:xfrm>
          <a:prstGeom prst="rect">
            <a:avLst/>
          </a:prstGeom>
        </p:spPr>
      </p:pic>
      <p:pic>
        <p:nvPicPr>
          <p:cNvPr id="11" name="图片 10" descr="图片包含 文字&#10;&#10;已生成极高可信度的说明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96" t="3819" r="3532" b="4979"/>
          <a:stretch/>
        </p:blipFill>
        <p:spPr>
          <a:xfrm>
            <a:off x="8124956" y="3469838"/>
            <a:ext cx="3664610" cy="3102097"/>
          </a:xfrm>
          <a:prstGeom prst="rect">
            <a:avLst/>
          </a:prstGeom>
        </p:spPr>
      </p:pic>
      <p:sp>
        <p:nvSpPr>
          <p:cNvPr id="17" name="Freeform 168"/>
          <p:cNvSpPr>
            <a:spLocks noEditPoints="1"/>
          </p:cNvSpPr>
          <p:nvPr/>
        </p:nvSpPr>
        <p:spPr bwMode="auto">
          <a:xfrm rot="18733728">
            <a:off x="6967535" y="-1038177"/>
            <a:ext cx="790575" cy="404813"/>
          </a:xfrm>
          <a:custGeom>
            <a:avLst/>
            <a:gdLst>
              <a:gd name="T0" fmla="*/ 926 w 1015"/>
              <a:gd name="T1" fmla="*/ 64 h 521"/>
              <a:gd name="T2" fmla="*/ 980 w 1015"/>
              <a:gd name="T3" fmla="*/ 90 h 521"/>
              <a:gd name="T4" fmla="*/ 1006 w 1015"/>
              <a:gd name="T5" fmla="*/ 90 h 521"/>
              <a:gd name="T6" fmla="*/ 951 w 1015"/>
              <a:gd name="T7" fmla="*/ 219 h 521"/>
              <a:gd name="T8" fmla="*/ 943 w 1015"/>
              <a:gd name="T9" fmla="*/ 286 h 521"/>
              <a:gd name="T10" fmla="*/ 892 w 1015"/>
              <a:gd name="T11" fmla="*/ 342 h 521"/>
              <a:gd name="T12" fmla="*/ 822 w 1015"/>
              <a:gd name="T13" fmla="*/ 413 h 521"/>
              <a:gd name="T14" fmla="*/ 677 w 1015"/>
              <a:gd name="T15" fmla="*/ 453 h 521"/>
              <a:gd name="T16" fmla="*/ 664 w 1015"/>
              <a:gd name="T17" fmla="*/ 500 h 521"/>
              <a:gd name="T18" fmla="*/ 506 w 1015"/>
              <a:gd name="T19" fmla="*/ 480 h 521"/>
              <a:gd name="T20" fmla="*/ 369 w 1015"/>
              <a:gd name="T21" fmla="*/ 426 h 521"/>
              <a:gd name="T22" fmla="*/ 251 w 1015"/>
              <a:gd name="T23" fmla="*/ 283 h 521"/>
              <a:gd name="T24" fmla="*/ 57 w 1015"/>
              <a:gd name="T25" fmla="*/ 151 h 521"/>
              <a:gd name="T26" fmla="*/ 308 w 1015"/>
              <a:gd name="T27" fmla="*/ 125 h 521"/>
              <a:gd name="T28" fmla="*/ 382 w 1015"/>
              <a:gd name="T29" fmla="*/ 59 h 521"/>
              <a:gd name="T30" fmla="*/ 473 w 1015"/>
              <a:gd name="T31" fmla="*/ 19 h 521"/>
              <a:gd name="T32" fmla="*/ 542 w 1015"/>
              <a:gd name="T33" fmla="*/ 17 h 521"/>
              <a:gd name="T34" fmla="*/ 620 w 1015"/>
              <a:gd name="T35" fmla="*/ 50 h 521"/>
              <a:gd name="T36" fmla="*/ 688 w 1015"/>
              <a:gd name="T37" fmla="*/ 63 h 521"/>
              <a:gd name="T38" fmla="*/ 767 w 1015"/>
              <a:gd name="T39" fmla="*/ 58 h 521"/>
              <a:gd name="T40" fmla="*/ 858 w 1015"/>
              <a:gd name="T41" fmla="*/ 27 h 521"/>
              <a:gd name="T42" fmla="*/ 922 w 1015"/>
              <a:gd name="T43" fmla="*/ 263 h 521"/>
              <a:gd name="T44" fmla="*/ 926 w 1015"/>
              <a:gd name="T45" fmla="*/ 219 h 521"/>
              <a:gd name="T46" fmla="*/ 990 w 1015"/>
              <a:gd name="T47" fmla="*/ 99 h 521"/>
              <a:gd name="T48" fmla="*/ 933 w 1015"/>
              <a:gd name="T49" fmla="*/ 74 h 521"/>
              <a:gd name="T50" fmla="*/ 830 w 1015"/>
              <a:gd name="T51" fmla="*/ 89 h 521"/>
              <a:gd name="T52" fmla="*/ 750 w 1015"/>
              <a:gd name="T53" fmla="*/ 81 h 521"/>
              <a:gd name="T54" fmla="*/ 675 w 1015"/>
              <a:gd name="T55" fmla="*/ 82 h 521"/>
              <a:gd name="T56" fmla="*/ 623 w 1015"/>
              <a:gd name="T57" fmla="*/ 63 h 521"/>
              <a:gd name="T58" fmla="*/ 604 w 1015"/>
              <a:gd name="T59" fmla="*/ 37 h 521"/>
              <a:gd name="T60" fmla="*/ 462 w 1015"/>
              <a:gd name="T61" fmla="*/ 71 h 521"/>
              <a:gd name="T62" fmla="*/ 256 w 1015"/>
              <a:gd name="T63" fmla="*/ 250 h 521"/>
              <a:gd name="T64" fmla="*/ 302 w 1015"/>
              <a:gd name="T65" fmla="*/ 273 h 521"/>
              <a:gd name="T66" fmla="*/ 419 w 1015"/>
              <a:gd name="T67" fmla="*/ 136 h 521"/>
              <a:gd name="T68" fmla="*/ 405 w 1015"/>
              <a:gd name="T69" fmla="*/ 291 h 521"/>
              <a:gd name="T70" fmla="*/ 493 w 1015"/>
              <a:gd name="T71" fmla="*/ 288 h 521"/>
              <a:gd name="T72" fmla="*/ 643 w 1015"/>
              <a:gd name="T73" fmla="*/ 149 h 521"/>
              <a:gd name="T74" fmla="*/ 716 w 1015"/>
              <a:gd name="T75" fmla="*/ 159 h 521"/>
              <a:gd name="T76" fmla="*/ 703 w 1015"/>
              <a:gd name="T77" fmla="*/ 231 h 521"/>
              <a:gd name="T78" fmla="*/ 770 w 1015"/>
              <a:gd name="T79" fmla="*/ 227 h 521"/>
              <a:gd name="T80" fmla="*/ 848 w 1015"/>
              <a:gd name="T81" fmla="*/ 192 h 521"/>
              <a:gd name="T82" fmla="*/ 926 w 1015"/>
              <a:gd name="T83" fmla="*/ 151 h 521"/>
              <a:gd name="T84" fmla="*/ 868 w 1015"/>
              <a:gd name="T85" fmla="*/ 193 h 521"/>
              <a:gd name="T86" fmla="*/ 796 w 1015"/>
              <a:gd name="T87" fmla="*/ 226 h 521"/>
              <a:gd name="T88" fmla="*/ 726 w 1015"/>
              <a:gd name="T89" fmla="*/ 257 h 521"/>
              <a:gd name="T90" fmla="*/ 714 w 1015"/>
              <a:gd name="T91" fmla="*/ 342 h 521"/>
              <a:gd name="T92" fmla="*/ 618 w 1015"/>
              <a:gd name="T93" fmla="*/ 371 h 521"/>
              <a:gd name="T94" fmla="*/ 550 w 1015"/>
              <a:gd name="T95" fmla="*/ 395 h 521"/>
              <a:gd name="T96" fmla="*/ 419 w 1015"/>
              <a:gd name="T97" fmla="*/ 312 h 521"/>
              <a:gd name="T98" fmla="*/ 385 w 1015"/>
              <a:gd name="T99" fmla="*/ 379 h 521"/>
              <a:gd name="T100" fmla="*/ 261 w 1015"/>
              <a:gd name="T101" fmla="*/ 281 h 521"/>
              <a:gd name="T102" fmla="*/ 460 w 1015"/>
              <a:gd name="T103" fmla="*/ 459 h 521"/>
              <a:gd name="T104" fmla="*/ 581 w 1015"/>
              <a:gd name="T105" fmla="*/ 495 h 521"/>
              <a:gd name="T106" fmla="*/ 693 w 1015"/>
              <a:gd name="T107" fmla="*/ 485 h 521"/>
              <a:gd name="T108" fmla="*/ 791 w 1015"/>
              <a:gd name="T109" fmla="*/ 415 h 521"/>
              <a:gd name="T110" fmla="*/ 832 w 1015"/>
              <a:gd name="T111" fmla="*/ 332 h 521"/>
              <a:gd name="T112" fmla="*/ 186 w 1015"/>
              <a:gd name="T113" fmla="*/ 254 h 521"/>
              <a:gd name="T114" fmla="*/ 54 w 1015"/>
              <a:gd name="T115" fmla="*/ 170 h 5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15" h="521">
                <a:moveTo>
                  <a:pt x="843" y="73"/>
                </a:moveTo>
                <a:cubicBezTo>
                  <a:pt x="874" y="69"/>
                  <a:pt x="895" y="42"/>
                  <a:pt x="928" y="35"/>
                </a:cubicBezTo>
                <a:cubicBezTo>
                  <a:pt x="933" y="44"/>
                  <a:pt x="926" y="54"/>
                  <a:pt x="926" y="64"/>
                </a:cubicBezTo>
                <a:cubicBezTo>
                  <a:pt x="942" y="61"/>
                  <a:pt x="953" y="52"/>
                  <a:pt x="959" y="38"/>
                </a:cubicBezTo>
                <a:cubicBezTo>
                  <a:pt x="972" y="38"/>
                  <a:pt x="971" y="34"/>
                  <a:pt x="979" y="32"/>
                </a:cubicBezTo>
                <a:cubicBezTo>
                  <a:pt x="986" y="43"/>
                  <a:pt x="978" y="69"/>
                  <a:pt x="980" y="90"/>
                </a:cubicBezTo>
                <a:cubicBezTo>
                  <a:pt x="997" y="90"/>
                  <a:pt x="992" y="78"/>
                  <a:pt x="1002" y="71"/>
                </a:cubicBezTo>
                <a:cubicBezTo>
                  <a:pt x="1006" y="70"/>
                  <a:pt x="1007" y="73"/>
                  <a:pt x="1011" y="73"/>
                </a:cubicBezTo>
                <a:cubicBezTo>
                  <a:pt x="1015" y="80"/>
                  <a:pt x="1012" y="88"/>
                  <a:pt x="1006" y="90"/>
                </a:cubicBezTo>
                <a:cubicBezTo>
                  <a:pt x="1000" y="115"/>
                  <a:pt x="990" y="134"/>
                  <a:pt x="975" y="151"/>
                </a:cubicBezTo>
                <a:cubicBezTo>
                  <a:pt x="984" y="148"/>
                  <a:pt x="986" y="144"/>
                  <a:pt x="997" y="148"/>
                </a:cubicBezTo>
                <a:cubicBezTo>
                  <a:pt x="991" y="181"/>
                  <a:pt x="970" y="199"/>
                  <a:pt x="951" y="219"/>
                </a:cubicBezTo>
                <a:cubicBezTo>
                  <a:pt x="963" y="221"/>
                  <a:pt x="969" y="208"/>
                  <a:pt x="980" y="214"/>
                </a:cubicBezTo>
                <a:cubicBezTo>
                  <a:pt x="970" y="250"/>
                  <a:pt x="937" y="265"/>
                  <a:pt x="909" y="283"/>
                </a:cubicBezTo>
                <a:cubicBezTo>
                  <a:pt x="918" y="292"/>
                  <a:pt x="931" y="276"/>
                  <a:pt x="943" y="286"/>
                </a:cubicBezTo>
                <a:cubicBezTo>
                  <a:pt x="938" y="300"/>
                  <a:pt x="921" y="303"/>
                  <a:pt x="909" y="311"/>
                </a:cubicBezTo>
                <a:cubicBezTo>
                  <a:pt x="894" y="319"/>
                  <a:pt x="880" y="333"/>
                  <a:pt x="856" y="335"/>
                </a:cubicBezTo>
                <a:cubicBezTo>
                  <a:pt x="864" y="346"/>
                  <a:pt x="877" y="345"/>
                  <a:pt x="892" y="342"/>
                </a:cubicBezTo>
                <a:cubicBezTo>
                  <a:pt x="890" y="348"/>
                  <a:pt x="898" y="344"/>
                  <a:pt x="897" y="350"/>
                </a:cubicBezTo>
                <a:cubicBezTo>
                  <a:pt x="875" y="382"/>
                  <a:pt x="817" y="378"/>
                  <a:pt x="778" y="394"/>
                </a:cubicBezTo>
                <a:cubicBezTo>
                  <a:pt x="791" y="403"/>
                  <a:pt x="817" y="399"/>
                  <a:pt x="822" y="413"/>
                </a:cubicBezTo>
                <a:cubicBezTo>
                  <a:pt x="821" y="419"/>
                  <a:pt x="814" y="422"/>
                  <a:pt x="809" y="423"/>
                </a:cubicBezTo>
                <a:cubicBezTo>
                  <a:pt x="794" y="429"/>
                  <a:pt x="778" y="435"/>
                  <a:pt x="762" y="441"/>
                </a:cubicBezTo>
                <a:cubicBezTo>
                  <a:pt x="738" y="450"/>
                  <a:pt x="710" y="453"/>
                  <a:pt x="677" y="453"/>
                </a:cubicBezTo>
                <a:cubicBezTo>
                  <a:pt x="683" y="464"/>
                  <a:pt x="702" y="477"/>
                  <a:pt x="721" y="480"/>
                </a:cubicBezTo>
                <a:cubicBezTo>
                  <a:pt x="720" y="485"/>
                  <a:pt x="723" y="485"/>
                  <a:pt x="723" y="488"/>
                </a:cubicBezTo>
                <a:cubicBezTo>
                  <a:pt x="717" y="498"/>
                  <a:pt x="685" y="500"/>
                  <a:pt x="664" y="500"/>
                </a:cubicBezTo>
                <a:cubicBezTo>
                  <a:pt x="636" y="500"/>
                  <a:pt x="608" y="488"/>
                  <a:pt x="592" y="484"/>
                </a:cubicBezTo>
                <a:cubicBezTo>
                  <a:pt x="596" y="490"/>
                  <a:pt x="602" y="493"/>
                  <a:pt x="604" y="498"/>
                </a:cubicBezTo>
                <a:cubicBezTo>
                  <a:pt x="588" y="521"/>
                  <a:pt x="532" y="496"/>
                  <a:pt x="506" y="480"/>
                </a:cubicBezTo>
                <a:cubicBezTo>
                  <a:pt x="488" y="470"/>
                  <a:pt x="479" y="459"/>
                  <a:pt x="473" y="480"/>
                </a:cubicBezTo>
                <a:cubicBezTo>
                  <a:pt x="432" y="472"/>
                  <a:pt x="405" y="451"/>
                  <a:pt x="372" y="435"/>
                </a:cubicBezTo>
                <a:cubicBezTo>
                  <a:pt x="373" y="430"/>
                  <a:pt x="367" y="431"/>
                  <a:pt x="369" y="426"/>
                </a:cubicBezTo>
                <a:cubicBezTo>
                  <a:pt x="346" y="416"/>
                  <a:pt x="337" y="390"/>
                  <a:pt x="315" y="379"/>
                </a:cubicBezTo>
                <a:cubicBezTo>
                  <a:pt x="301" y="357"/>
                  <a:pt x="284" y="338"/>
                  <a:pt x="264" y="322"/>
                </a:cubicBezTo>
                <a:cubicBezTo>
                  <a:pt x="260" y="309"/>
                  <a:pt x="253" y="298"/>
                  <a:pt x="251" y="283"/>
                </a:cubicBezTo>
                <a:cubicBezTo>
                  <a:pt x="149" y="270"/>
                  <a:pt x="82" y="222"/>
                  <a:pt x="0" y="193"/>
                </a:cubicBezTo>
                <a:cubicBezTo>
                  <a:pt x="2" y="172"/>
                  <a:pt x="17" y="151"/>
                  <a:pt x="34" y="139"/>
                </a:cubicBezTo>
                <a:cubicBezTo>
                  <a:pt x="42" y="143"/>
                  <a:pt x="47" y="149"/>
                  <a:pt x="57" y="151"/>
                </a:cubicBezTo>
                <a:cubicBezTo>
                  <a:pt x="77" y="176"/>
                  <a:pt x="109" y="192"/>
                  <a:pt x="139" y="213"/>
                </a:cubicBezTo>
                <a:cubicBezTo>
                  <a:pt x="166" y="232"/>
                  <a:pt x="205" y="259"/>
                  <a:pt x="248" y="252"/>
                </a:cubicBezTo>
                <a:cubicBezTo>
                  <a:pt x="252" y="209"/>
                  <a:pt x="282" y="162"/>
                  <a:pt x="308" y="125"/>
                </a:cubicBezTo>
                <a:cubicBezTo>
                  <a:pt x="317" y="113"/>
                  <a:pt x="328" y="106"/>
                  <a:pt x="338" y="97"/>
                </a:cubicBezTo>
                <a:cubicBezTo>
                  <a:pt x="345" y="90"/>
                  <a:pt x="349" y="80"/>
                  <a:pt x="357" y="74"/>
                </a:cubicBezTo>
                <a:cubicBezTo>
                  <a:pt x="364" y="69"/>
                  <a:pt x="374" y="65"/>
                  <a:pt x="382" y="59"/>
                </a:cubicBezTo>
                <a:cubicBezTo>
                  <a:pt x="397" y="48"/>
                  <a:pt x="411" y="40"/>
                  <a:pt x="432" y="32"/>
                </a:cubicBezTo>
                <a:cubicBezTo>
                  <a:pt x="437" y="30"/>
                  <a:pt x="442" y="29"/>
                  <a:pt x="447" y="27"/>
                </a:cubicBezTo>
                <a:cubicBezTo>
                  <a:pt x="456" y="22"/>
                  <a:pt x="460" y="15"/>
                  <a:pt x="473" y="19"/>
                </a:cubicBezTo>
                <a:cubicBezTo>
                  <a:pt x="474" y="20"/>
                  <a:pt x="474" y="23"/>
                  <a:pt x="476" y="24"/>
                </a:cubicBezTo>
                <a:cubicBezTo>
                  <a:pt x="477" y="34"/>
                  <a:pt x="470" y="37"/>
                  <a:pt x="466" y="43"/>
                </a:cubicBezTo>
                <a:cubicBezTo>
                  <a:pt x="488" y="39"/>
                  <a:pt x="515" y="0"/>
                  <a:pt x="542" y="17"/>
                </a:cubicBezTo>
                <a:cubicBezTo>
                  <a:pt x="538" y="30"/>
                  <a:pt x="523" y="31"/>
                  <a:pt x="527" y="50"/>
                </a:cubicBezTo>
                <a:cubicBezTo>
                  <a:pt x="555" y="37"/>
                  <a:pt x="585" y="26"/>
                  <a:pt x="618" y="19"/>
                </a:cubicBezTo>
                <a:cubicBezTo>
                  <a:pt x="627" y="25"/>
                  <a:pt x="626" y="41"/>
                  <a:pt x="620" y="50"/>
                </a:cubicBezTo>
                <a:cubicBezTo>
                  <a:pt x="634" y="45"/>
                  <a:pt x="642" y="36"/>
                  <a:pt x="659" y="32"/>
                </a:cubicBezTo>
                <a:cubicBezTo>
                  <a:pt x="671" y="28"/>
                  <a:pt x="680" y="11"/>
                  <a:pt x="695" y="19"/>
                </a:cubicBezTo>
                <a:cubicBezTo>
                  <a:pt x="699" y="38"/>
                  <a:pt x="691" y="46"/>
                  <a:pt x="688" y="63"/>
                </a:cubicBezTo>
                <a:cubicBezTo>
                  <a:pt x="720" y="63"/>
                  <a:pt x="744" y="41"/>
                  <a:pt x="770" y="30"/>
                </a:cubicBezTo>
                <a:cubicBezTo>
                  <a:pt x="772" y="32"/>
                  <a:pt x="775" y="34"/>
                  <a:pt x="776" y="37"/>
                </a:cubicBezTo>
                <a:cubicBezTo>
                  <a:pt x="772" y="43"/>
                  <a:pt x="771" y="52"/>
                  <a:pt x="767" y="58"/>
                </a:cubicBezTo>
                <a:cubicBezTo>
                  <a:pt x="767" y="61"/>
                  <a:pt x="771" y="61"/>
                  <a:pt x="772" y="64"/>
                </a:cubicBezTo>
                <a:cubicBezTo>
                  <a:pt x="790" y="55"/>
                  <a:pt x="808" y="50"/>
                  <a:pt x="825" y="42"/>
                </a:cubicBezTo>
                <a:cubicBezTo>
                  <a:pt x="835" y="36"/>
                  <a:pt x="844" y="25"/>
                  <a:pt x="858" y="27"/>
                </a:cubicBezTo>
                <a:cubicBezTo>
                  <a:pt x="865" y="42"/>
                  <a:pt x="851" y="62"/>
                  <a:pt x="843" y="73"/>
                </a:cubicBezTo>
                <a:close/>
                <a:moveTo>
                  <a:pt x="878" y="289"/>
                </a:moveTo>
                <a:cubicBezTo>
                  <a:pt x="888" y="275"/>
                  <a:pt x="907" y="273"/>
                  <a:pt x="922" y="263"/>
                </a:cubicBezTo>
                <a:cubicBezTo>
                  <a:pt x="936" y="253"/>
                  <a:pt x="949" y="242"/>
                  <a:pt x="959" y="229"/>
                </a:cubicBezTo>
                <a:cubicBezTo>
                  <a:pt x="950" y="231"/>
                  <a:pt x="939" y="232"/>
                  <a:pt x="928" y="232"/>
                </a:cubicBezTo>
                <a:cubicBezTo>
                  <a:pt x="925" y="228"/>
                  <a:pt x="929" y="222"/>
                  <a:pt x="926" y="219"/>
                </a:cubicBezTo>
                <a:cubicBezTo>
                  <a:pt x="948" y="212"/>
                  <a:pt x="966" y="187"/>
                  <a:pt x="979" y="165"/>
                </a:cubicBezTo>
                <a:cubicBezTo>
                  <a:pt x="967" y="168"/>
                  <a:pt x="952" y="177"/>
                  <a:pt x="946" y="164"/>
                </a:cubicBezTo>
                <a:cubicBezTo>
                  <a:pt x="965" y="146"/>
                  <a:pt x="984" y="129"/>
                  <a:pt x="990" y="99"/>
                </a:cubicBezTo>
                <a:cubicBezTo>
                  <a:pt x="980" y="103"/>
                  <a:pt x="961" y="118"/>
                  <a:pt x="959" y="95"/>
                </a:cubicBezTo>
                <a:cubicBezTo>
                  <a:pt x="971" y="90"/>
                  <a:pt x="973" y="64"/>
                  <a:pt x="969" y="53"/>
                </a:cubicBezTo>
                <a:cubicBezTo>
                  <a:pt x="964" y="60"/>
                  <a:pt x="946" y="65"/>
                  <a:pt x="933" y="74"/>
                </a:cubicBezTo>
                <a:cubicBezTo>
                  <a:pt x="922" y="81"/>
                  <a:pt x="911" y="97"/>
                  <a:pt x="904" y="76"/>
                </a:cubicBezTo>
                <a:cubicBezTo>
                  <a:pt x="910" y="69"/>
                  <a:pt x="914" y="67"/>
                  <a:pt x="915" y="53"/>
                </a:cubicBezTo>
                <a:cubicBezTo>
                  <a:pt x="887" y="66"/>
                  <a:pt x="862" y="80"/>
                  <a:pt x="830" y="89"/>
                </a:cubicBezTo>
                <a:cubicBezTo>
                  <a:pt x="828" y="86"/>
                  <a:pt x="822" y="87"/>
                  <a:pt x="822" y="82"/>
                </a:cubicBezTo>
                <a:cubicBezTo>
                  <a:pt x="830" y="69"/>
                  <a:pt x="846" y="56"/>
                  <a:pt x="847" y="42"/>
                </a:cubicBezTo>
                <a:cubicBezTo>
                  <a:pt x="817" y="57"/>
                  <a:pt x="788" y="73"/>
                  <a:pt x="750" y="81"/>
                </a:cubicBezTo>
                <a:cubicBezTo>
                  <a:pt x="750" y="78"/>
                  <a:pt x="748" y="78"/>
                  <a:pt x="747" y="76"/>
                </a:cubicBezTo>
                <a:cubicBezTo>
                  <a:pt x="745" y="63"/>
                  <a:pt x="761" y="59"/>
                  <a:pt x="757" y="50"/>
                </a:cubicBezTo>
                <a:cubicBezTo>
                  <a:pt x="733" y="63"/>
                  <a:pt x="705" y="73"/>
                  <a:pt x="675" y="82"/>
                </a:cubicBezTo>
                <a:cubicBezTo>
                  <a:pt x="676" y="75"/>
                  <a:pt x="672" y="84"/>
                  <a:pt x="672" y="79"/>
                </a:cubicBezTo>
                <a:cubicBezTo>
                  <a:pt x="671" y="67"/>
                  <a:pt x="682" y="51"/>
                  <a:pt x="682" y="33"/>
                </a:cubicBezTo>
                <a:cubicBezTo>
                  <a:pt x="666" y="40"/>
                  <a:pt x="639" y="52"/>
                  <a:pt x="623" y="63"/>
                </a:cubicBezTo>
                <a:cubicBezTo>
                  <a:pt x="614" y="68"/>
                  <a:pt x="607" y="79"/>
                  <a:pt x="599" y="68"/>
                </a:cubicBezTo>
                <a:cubicBezTo>
                  <a:pt x="599" y="60"/>
                  <a:pt x="602" y="55"/>
                  <a:pt x="607" y="51"/>
                </a:cubicBezTo>
                <a:cubicBezTo>
                  <a:pt x="607" y="45"/>
                  <a:pt x="601" y="45"/>
                  <a:pt x="604" y="37"/>
                </a:cubicBezTo>
                <a:cubicBezTo>
                  <a:pt x="574" y="41"/>
                  <a:pt x="543" y="54"/>
                  <a:pt x="520" y="69"/>
                </a:cubicBezTo>
                <a:cubicBezTo>
                  <a:pt x="506" y="64"/>
                  <a:pt x="516" y="41"/>
                  <a:pt x="517" y="30"/>
                </a:cubicBezTo>
                <a:cubicBezTo>
                  <a:pt x="494" y="40"/>
                  <a:pt x="473" y="50"/>
                  <a:pt x="462" y="71"/>
                </a:cubicBezTo>
                <a:cubicBezTo>
                  <a:pt x="456" y="69"/>
                  <a:pt x="450" y="68"/>
                  <a:pt x="447" y="63"/>
                </a:cubicBezTo>
                <a:cubicBezTo>
                  <a:pt x="450" y="54"/>
                  <a:pt x="457" y="49"/>
                  <a:pt x="457" y="37"/>
                </a:cubicBezTo>
                <a:cubicBezTo>
                  <a:pt x="353" y="71"/>
                  <a:pt x="289" y="145"/>
                  <a:pt x="256" y="250"/>
                </a:cubicBezTo>
                <a:cubicBezTo>
                  <a:pt x="259" y="252"/>
                  <a:pt x="264" y="253"/>
                  <a:pt x="264" y="258"/>
                </a:cubicBezTo>
                <a:cubicBezTo>
                  <a:pt x="264" y="263"/>
                  <a:pt x="257" y="261"/>
                  <a:pt x="258" y="267"/>
                </a:cubicBezTo>
                <a:cubicBezTo>
                  <a:pt x="271" y="270"/>
                  <a:pt x="287" y="271"/>
                  <a:pt x="302" y="273"/>
                </a:cubicBezTo>
                <a:cubicBezTo>
                  <a:pt x="305" y="240"/>
                  <a:pt x="323" y="219"/>
                  <a:pt x="344" y="195"/>
                </a:cubicBezTo>
                <a:cubicBezTo>
                  <a:pt x="359" y="178"/>
                  <a:pt x="374" y="159"/>
                  <a:pt x="387" y="148"/>
                </a:cubicBezTo>
                <a:cubicBezTo>
                  <a:pt x="394" y="141"/>
                  <a:pt x="407" y="129"/>
                  <a:pt x="419" y="136"/>
                </a:cubicBezTo>
                <a:cubicBezTo>
                  <a:pt x="393" y="147"/>
                  <a:pt x="376" y="166"/>
                  <a:pt x="354" y="192"/>
                </a:cubicBezTo>
                <a:cubicBezTo>
                  <a:pt x="331" y="219"/>
                  <a:pt x="311" y="243"/>
                  <a:pt x="315" y="276"/>
                </a:cubicBezTo>
                <a:cubicBezTo>
                  <a:pt x="344" y="286"/>
                  <a:pt x="376" y="292"/>
                  <a:pt x="405" y="291"/>
                </a:cubicBezTo>
                <a:cubicBezTo>
                  <a:pt x="426" y="237"/>
                  <a:pt x="447" y="173"/>
                  <a:pt x="506" y="161"/>
                </a:cubicBezTo>
                <a:cubicBezTo>
                  <a:pt x="455" y="183"/>
                  <a:pt x="432" y="232"/>
                  <a:pt x="418" y="291"/>
                </a:cubicBezTo>
                <a:cubicBezTo>
                  <a:pt x="436" y="289"/>
                  <a:pt x="468" y="290"/>
                  <a:pt x="493" y="288"/>
                </a:cubicBezTo>
                <a:cubicBezTo>
                  <a:pt x="500" y="245"/>
                  <a:pt x="515" y="210"/>
                  <a:pt x="546" y="192"/>
                </a:cubicBezTo>
                <a:cubicBezTo>
                  <a:pt x="561" y="183"/>
                  <a:pt x="577" y="176"/>
                  <a:pt x="594" y="167"/>
                </a:cubicBezTo>
                <a:cubicBezTo>
                  <a:pt x="609" y="159"/>
                  <a:pt x="626" y="145"/>
                  <a:pt x="643" y="149"/>
                </a:cubicBezTo>
                <a:cubicBezTo>
                  <a:pt x="582" y="177"/>
                  <a:pt x="503" y="203"/>
                  <a:pt x="507" y="285"/>
                </a:cubicBezTo>
                <a:cubicBezTo>
                  <a:pt x="540" y="281"/>
                  <a:pt x="584" y="277"/>
                  <a:pt x="620" y="268"/>
                </a:cubicBezTo>
                <a:cubicBezTo>
                  <a:pt x="628" y="215"/>
                  <a:pt x="672" y="175"/>
                  <a:pt x="716" y="159"/>
                </a:cubicBezTo>
                <a:cubicBezTo>
                  <a:pt x="680" y="187"/>
                  <a:pt x="636" y="211"/>
                  <a:pt x="631" y="267"/>
                </a:cubicBezTo>
                <a:cubicBezTo>
                  <a:pt x="652" y="268"/>
                  <a:pt x="665" y="260"/>
                  <a:pt x="683" y="258"/>
                </a:cubicBezTo>
                <a:cubicBezTo>
                  <a:pt x="685" y="247"/>
                  <a:pt x="696" y="240"/>
                  <a:pt x="703" y="231"/>
                </a:cubicBezTo>
                <a:cubicBezTo>
                  <a:pt x="717" y="213"/>
                  <a:pt x="728" y="190"/>
                  <a:pt x="749" y="185"/>
                </a:cubicBezTo>
                <a:cubicBezTo>
                  <a:pt x="729" y="204"/>
                  <a:pt x="715" y="229"/>
                  <a:pt x="700" y="254"/>
                </a:cubicBezTo>
                <a:cubicBezTo>
                  <a:pt x="724" y="245"/>
                  <a:pt x="750" y="240"/>
                  <a:pt x="770" y="227"/>
                </a:cubicBezTo>
                <a:cubicBezTo>
                  <a:pt x="776" y="189"/>
                  <a:pt x="801" y="145"/>
                  <a:pt x="834" y="130"/>
                </a:cubicBezTo>
                <a:cubicBezTo>
                  <a:pt x="810" y="154"/>
                  <a:pt x="792" y="182"/>
                  <a:pt x="783" y="221"/>
                </a:cubicBezTo>
                <a:cubicBezTo>
                  <a:pt x="804" y="210"/>
                  <a:pt x="825" y="200"/>
                  <a:pt x="848" y="192"/>
                </a:cubicBezTo>
                <a:cubicBezTo>
                  <a:pt x="854" y="167"/>
                  <a:pt x="852" y="118"/>
                  <a:pt x="881" y="108"/>
                </a:cubicBezTo>
                <a:cubicBezTo>
                  <a:pt x="867" y="128"/>
                  <a:pt x="864" y="157"/>
                  <a:pt x="861" y="183"/>
                </a:cubicBezTo>
                <a:cubicBezTo>
                  <a:pt x="887" y="178"/>
                  <a:pt x="901" y="152"/>
                  <a:pt x="926" y="151"/>
                </a:cubicBezTo>
                <a:cubicBezTo>
                  <a:pt x="923" y="172"/>
                  <a:pt x="895" y="169"/>
                  <a:pt x="886" y="185"/>
                </a:cubicBezTo>
                <a:cubicBezTo>
                  <a:pt x="903" y="193"/>
                  <a:pt x="928" y="193"/>
                  <a:pt x="941" y="205"/>
                </a:cubicBezTo>
                <a:cubicBezTo>
                  <a:pt x="915" y="206"/>
                  <a:pt x="887" y="200"/>
                  <a:pt x="868" y="193"/>
                </a:cubicBezTo>
                <a:cubicBezTo>
                  <a:pt x="856" y="207"/>
                  <a:pt x="832" y="204"/>
                  <a:pt x="816" y="216"/>
                </a:cubicBezTo>
                <a:cubicBezTo>
                  <a:pt x="832" y="237"/>
                  <a:pt x="860" y="247"/>
                  <a:pt x="884" y="260"/>
                </a:cubicBezTo>
                <a:cubicBezTo>
                  <a:pt x="842" y="261"/>
                  <a:pt x="829" y="234"/>
                  <a:pt x="796" y="226"/>
                </a:cubicBezTo>
                <a:cubicBezTo>
                  <a:pt x="781" y="237"/>
                  <a:pt x="761" y="244"/>
                  <a:pt x="742" y="252"/>
                </a:cubicBezTo>
                <a:cubicBezTo>
                  <a:pt x="760" y="276"/>
                  <a:pt x="789" y="289"/>
                  <a:pt x="822" y="298"/>
                </a:cubicBezTo>
                <a:cubicBezTo>
                  <a:pt x="783" y="303"/>
                  <a:pt x="752" y="276"/>
                  <a:pt x="726" y="257"/>
                </a:cubicBezTo>
                <a:cubicBezTo>
                  <a:pt x="701" y="266"/>
                  <a:pt x="674" y="274"/>
                  <a:pt x="644" y="278"/>
                </a:cubicBezTo>
                <a:cubicBezTo>
                  <a:pt x="641" y="287"/>
                  <a:pt x="645" y="295"/>
                  <a:pt x="649" y="301"/>
                </a:cubicBezTo>
                <a:cubicBezTo>
                  <a:pt x="664" y="319"/>
                  <a:pt x="696" y="328"/>
                  <a:pt x="714" y="342"/>
                </a:cubicBezTo>
                <a:cubicBezTo>
                  <a:pt x="673" y="333"/>
                  <a:pt x="642" y="313"/>
                  <a:pt x="623" y="281"/>
                </a:cubicBezTo>
                <a:cubicBezTo>
                  <a:pt x="587" y="288"/>
                  <a:pt x="563" y="291"/>
                  <a:pt x="519" y="296"/>
                </a:cubicBezTo>
                <a:cubicBezTo>
                  <a:pt x="538" y="335"/>
                  <a:pt x="572" y="359"/>
                  <a:pt x="618" y="371"/>
                </a:cubicBezTo>
                <a:cubicBezTo>
                  <a:pt x="553" y="372"/>
                  <a:pt x="535" y="327"/>
                  <a:pt x="499" y="299"/>
                </a:cubicBezTo>
                <a:cubicBezTo>
                  <a:pt x="475" y="302"/>
                  <a:pt x="461" y="303"/>
                  <a:pt x="429" y="302"/>
                </a:cubicBezTo>
                <a:cubicBezTo>
                  <a:pt x="446" y="351"/>
                  <a:pt x="498" y="381"/>
                  <a:pt x="550" y="395"/>
                </a:cubicBezTo>
                <a:cubicBezTo>
                  <a:pt x="538" y="398"/>
                  <a:pt x="537" y="392"/>
                  <a:pt x="525" y="394"/>
                </a:cubicBezTo>
                <a:cubicBezTo>
                  <a:pt x="490" y="378"/>
                  <a:pt x="455" y="362"/>
                  <a:pt x="431" y="332"/>
                </a:cubicBezTo>
                <a:cubicBezTo>
                  <a:pt x="426" y="326"/>
                  <a:pt x="425" y="318"/>
                  <a:pt x="419" y="312"/>
                </a:cubicBezTo>
                <a:cubicBezTo>
                  <a:pt x="405" y="298"/>
                  <a:pt x="380" y="305"/>
                  <a:pt x="357" y="301"/>
                </a:cubicBezTo>
                <a:cubicBezTo>
                  <a:pt x="345" y="299"/>
                  <a:pt x="335" y="292"/>
                  <a:pt x="323" y="294"/>
                </a:cubicBezTo>
                <a:cubicBezTo>
                  <a:pt x="315" y="332"/>
                  <a:pt x="363" y="361"/>
                  <a:pt x="385" y="379"/>
                </a:cubicBezTo>
                <a:cubicBezTo>
                  <a:pt x="354" y="366"/>
                  <a:pt x="322" y="347"/>
                  <a:pt x="312" y="314"/>
                </a:cubicBezTo>
                <a:cubicBezTo>
                  <a:pt x="308" y="305"/>
                  <a:pt x="310" y="294"/>
                  <a:pt x="302" y="286"/>
                </a:cubicBezTo>
                <a:cubicBezTo>
                  <a:pt x="287" y="285"/>
                  <a:pt x="274" y="282"/>
                  <a:pt x="261" y="281"/>
                </a:cubicBezTo>
                <a:cubicBezTo>
                  <a:pt x="260" y="303"/>
                  <a:pt x="275" y="308"/>
                  <a:pt x="285" y="319"/>
                </a:cubicBezTo>
                <a:cubicBezTo>
                  <a:pt x="297" y="331"/>
                  <a:pt x="308" y="349"/>
                  <a:pt x="318" y="361"/>
                </a:cubicBezTo>
                <a:cubicBezTo>
                  <a:pt x="353" y="404"/>
                  <a:pt x="403" y="449"/>
                  <a:pt x="460" y="459"/>
                </a:cubicBezTo>
                <a:cubicBezTo>
                  <a:pt x="464" y="458"/>
                  <a:pt x="460" y="449"/>
                  <a:pt x="463" y="448"/>
                </a:cubicBezTo>
                <a:cubicBezTo>
                  <a:pt x="472" y="446"/>
                  <a:pt x="473" y="445"/>
                  <a:pt x="480" y="444"/>
                </a:cubicBezTo>
                <a:cubicBezTo>
                  <a:pt x="506" y="469"/>
                  <a:pt x="537" y="488"/>
                  <a:pt x="581" y="495"/>
                </a:cubicBezTo>
                <a:cubicBezTo>
                  <a:pt x="583" y="483"/>
                  <a:pt x="573" y="483"/>
                  <a:pt x="569" y="477"/>
                </a:cubicBezTo>
                <a:cubicBezTo>
                  <a:pt x="565" y="468"/>
                  <a:pt x="576" y="463"/>
                  <a:pt x="586" y="462"/>
                </a:cubicBezTo>
                <a:cubicBezTo>
                  <a:pt x="609" y="483"/>
                  <a:pt x="654" y="490"/>
                  <a:pt x="693" y="485"/>
                </a:cubicBezTo>
                <a:cubicBezTo>
                  <a:pt x="678" y="470"/>
                  <a:pt x="655" y="461"/>
                  <a:pt x="646" y="440"/>
                </a:cubicBezTo>
                <a:cubicBezTo>
                  <a:pt x="647" y="435"/>
                  <a:pt x="653" y="435"/>
                  <a:pt x="656" y="433"/>
                </a:cubicBezTo>
                <a:cubicBezTo>
                  <a:pt x="704" y="454"/>
                  <a:pt x="749" y="432"/>
                  <a:pt x="791" y="415"/>
                </a:cubicBezTo>
                <a:cubicBezTo>
                  <a:pt x="777" y="398"/>
                  <a:pt x="749" y="407"/>
                  <a:pt x="742" y="387"/>
                </a:cubicBezTo>
                <a:cubicBezTo>
                  <a:pt x="780" y="380"/>
                  <a:pt x="832" y="376"/>
                  <a:pt x="868" y="355"/>
                </a:cubicBezTo>
                <a:cubicBezTo>
                  <a:pt x="853" y="350"/>
                  <a:pt x="838" y="345"/>
                  <a:pt x="832" y="332"/>
                </a:cubicBezTo>
                <a:cubicBezTo>
                  <a:pt x="850" y="318"/>
                  <a:pt x="893" y="319"/>
                  <a:pt x="904" y="296"/>
                </a:cubicBezTo>
                <a:cubicBezTo>
                  <a:pt x="896" y="296"/>
                  <a:pt x="882" y="301"/>
                  <a:pt x="878" y="289"/>
                </a:cubicBezTo>
                <a:close/>
                <a:moveTo>
                  <a:pt x="186" y="254"/>
                </a:moveTo>
                <a:cubicBezTo>
                  <a:pt x="170" y="249"/>
                  <a:pt x="152" y="238"/>
                  <a:pt x="139" y="229"/>
                </a:cubicBezTo>
                <a:cubicBezTo>
                  <a:pt x="130" y="223"/>
                  <a:pt x="118" y="216"/>
                  <a:pt x="106" y="208"/>
                </a:cubicBezTo>
                <a:cubicBezTo>
                  <a:pt x="84" y="194"/>
                  <a:pt x="74" y="184"/>
                  <a:pt x="54" y="170"/>
                </a:cubicBezTo>
                <a:cubicBezTo>
                  <a:pt x="28" y="154"/>
                  <a:pt x="21" y="162"/>
                  <a:pt x="13" y="187"/>
                </a:cubicBezTo>
                <a:cubicBezTo>
                  <a:pt x="69" y="204"/>
                  <a:pt x="125" y="242"/>
                  <a:pt x="186" y="25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168"/>
          <p:cNvSpPr>
            <a:spLocks noEditPoints="1"/>
          </p:cNvSpPr>
          <p:nvPr/>
        </p:nvSpPr>
        <p:spPr bwMode="auto">
          <a:xfrm rot="2866272" flipH="1">
            <a:off x="830826" y="-1038177"/>
            <a:ext cx="790575" cy="404813"/>
          </a:xfrm>
          <a:custGeom>
            <a:avLst/>
            <a:gdLst>
              <a:gd name="T0" fmla="*/ 926 w 1015"/>
              <a:gd name="T1" fmla="*/ 64 h 521"/>
              <a:gd name="T2" fmla="*/ 980 w 1015"/>
              <a:gd name="T3" fmla="*/ 90 h 521"/>
              <a:gd name="T4" fmla="*/ 1006 w 1015"/>
              <a:gd name="T5" fmla="*/ 90 h 521"/>
              <a:gd name="T6" fmla="*/ 951 w 1015"/>
              <a:gd name="T7" fmla="*/ 219 h 521"/>
              <a:gd name="T8" fmla="*/ 943 w 1015"/>
              <a:gd name="T9" fmla="*/ 286 h 521"/>
              <a:gd name="T10" fmla="*/ 892 w 1015"/>
              <a:gd name="T11" fmla="*/ 342 h 521"/>
              <a:gd name="T12" fmla="*/ 822 w 1015"/>
              <a:gd name="T13" fmla="*/ 413 h 521"/>
              <a:gd name="T14" fmla="*/ 677 w 1015"/>
              <a:gd name="T15" fmla="*/ 453 h 521"/>
              <a:gd name="T16" fmla="*/ 664 w 1015"/>
              <a:gd name="T17" fmla="*/ 500 h 521"/>
              <a:gd name="T18" fmla="*/ 506 w 1015"/>
              <a:gd name="T19" fmla="*/ 480 h 521"/>
              <a:gd name="T20" fmla="*/ 369 w 1015"/>
              <a:gd name="T21" fmla="*/ 426 h 521"/>
              <a:gd name="T22" fmla="*/ 251 w 1015"/>
              <a:gd name="T23" fmla="*/ 283 h 521"/>
              <a:gd name="T24" fmla="*/ 57 w 1015"/>
              <a:gd name="T25" fmla="*/ 151 h 521"/>
              <a:gd name="T26" fmla="*/ 308 w 1015"/>
              <a:gd name="T27" fmla="*/ 125 h 521"/>
              <a:gd name="T28" fmla="*/ 382 w 1015"/>
              <a:gd name="T29" fmla="*/ 59 h 521"/>
              <a:gd name="T30" fmla="*/ 473 w 1015"/>
              <a:gd name="T31" fmla="*/ 19 h 521"/>
              <a:gd name="T32" fmla="*/ 542 w 1015"/>
              <a:gd name="T33" fmla="*/ 17 h 521"/>
              <a:gd name="T34" fmla="*/ 620 w 1015"/>
              <a:gd name="T35" fmla="*/ 50 h 521"/>
              <a:gd name="T36" fmla="*/ 688 w 1015"/>
              <a:gd name="T37" fmla="*/ 63 h 521"/>
              <a:gd name="T38" fmla="*/ 767 w 1015"/>
              <a:gd name="T39" fmla="*/ 58 h 521"/>
              <a:gd name="T40" fmla="*/ 858 w 1015"/>
              <a:gd name="T41" fmla="*/ 27 h 521"/>
              <a:gd name="T42" fmla="*/ 922 w 1015"/>
              <a:gd name="T43" fmla="*/ 263 h 521"/>
              <a:gd name="T44" fmla="*/ 926 w 1015"/>
              <a:gd name="T45" fmla="*/ 219 h 521"/>
              <a:gd name="T46" fmla="*/ 990 w 1015"/>
              <a:gd name="T47" fmla="*/ 99 h 521"/>
              <a:gd name="T48" fmla="*/ 933 w 1015"/>
              <a:gd name="T49" fmla="*/ 74 h 521"/>
              <a:gd name="T50" fmla="*/ 830 w 1015"/>
              <a:gd name="T51" fmla="*/ 89 h 521"/>
              <a:gd name="T52" fmla="*/ 750 w 1015"/>
              <a:gd name="T53" fmla="*/ 81 h 521"/>
              <a:gd name="T54" fmla="*/ 675 w 1015"/>
              <a:gd name="T55" fmla="*/ 82 h 521"/>
              <a:gd name="T56" fmla="*/ 623 w 1015"/>
              <a:gd name="T57" fmla="*/ 63 h 521"/>
              <a:gd name="T58" fmla="*/ 604 w 1015"/>
              <a:gd name="T59" fmla="*/ 37 h 521"/>
              <a:gd name="T60" fmla="*/ 462 w 1015"/>
              <a:gd name="T61" fmla="*/ 71 h 521"/>
              <a:gd name="T62" fmla="*/ 256 w 1015"/>
              <a:gd name="T63" fmla="*/ 250 h 521"/>
              <a:gd name="T64" fmla="*/ 302 w 1015"/>
              <a:gd name="T65" fmla="*/ 273 h 521"/>
              <a:gd name="T66" fmla="*/ 419 w 1015"/>
              <a:gd name="T67" fmla="*/ 136 h 521"/>
              <a:gd name="T68" fmla="*/ 405 w 1015"/>
              <a:gd name="T69" fmla="*/ 291 h 521"/>
              <a:gd name="T70" fmla="*/ 493 w 1015"/>
              <a:gd name="T71" fmla="*/ 288 h 521"/>
              <a:gd name="T72" fmla="*/ 643 w 1015"/>
              <a:gd name="T73" fmla="*/ 149 h 521"/>
              <a:gd name="T74" fmla="*/ 716 w 1015"/>
              <a:gd name="T75" fmla="*/ 159 h 521"/>
              <a:gd name="T76" fmla="*/ 703 w 1015"/>
              <a:gd name="T77" fmla="*/ 231 h 521"/>
              <a:gd name="T78" fmla="*/ 770 w 1015"/>
              <a:gd name="T79" fmla="*/ 227 h 521"/>
              <a:gd name="T80" fmla="*/ 848 w 1015"/>
              <a:gd name="T81" fmla="*/ 192 h 521"/>
              <a:gd name="T82" fmla="*/ 926 w 1015"/>
              <a:gd name="T83" fmla="*/ 151 h 521"/>
              <a:gd name="T84" fmla="*/ 868 w 1015"/>
              <a:gd name="T85" fmla="*/ 193 h 521"/>
              <a:gd name="T86" fmla="*/ 796 w 1015"/>
              <a:gd name="T87" fmla="*/ 226 h 521"/>
              <a:gd name="T88" fmla="*/ 726 w 1015"/>
              <a:gd name="T89" fmla="*/ 257 h 521"/>
              <a:gd name="T90" fmla="*/ 714 w 1015"/>
              <a:gd name="T91" fmla="*/ 342 h 521"/>
              <a:gd name="T92" fmla="*/ 618 w 1015"/>
              <a:gd name="T93" fmla="*/ 371 h 521"/>
              <a:gd name="T94" fmla="*/ 550 w 1015"/>
              <a:gd name="T95" fmla="*/ 395 h 521"/>
              <a:gd name="T96" fmla="*/ 419 w 1015"/>
              <a:gd name="T97" fmla="*/ 312 h 521"/>
              <a:gd name="T98" fmla="*/ 385 w 1015"/>
              <a:gd name="T99" fmla="*/ 379 h 521"/>
              <a:gd name="T100" fmla="*/ 261 w 1015"/>
              <a:gd name="T101" fmla="*/ 281 h 521"/>
              <a:gd name="T102" fmla="*/ 460 w 1015"/>
              <a:gd name="T103" fmla="*/ 459 h 521"/>
              <a:gd name="T104" fmla="*/ 581 w 1015"/>
              <a:gd name="T105" fmla="*/ 495 h 521"/>
              <a:gd name="T106" fmla="*/ 693 w 1015"/>
              <a:gd name="T107" fmla="*/ 485 h 521"/>
              <a:gd name="T108" fmla="*/ 791 w 1015"/>
              <a:gd name="T109" fmla="*/ 415 h 521"/>
              <a:gd name="T110" fmla="*/ 832 w 1015"/>
              <a:gd name="T111" fmla="*/ 332 h 521"/>
              <a:gd name="T112" fmla="*/ 186 w 1015"/>
              <a:gd name="T113" fmla="*/ 254 h 521"/>
              <a:gd name="T114" fmla="*/ 54 w 1015"/>
              <a:gd name="T115" fmla="*/ 170 h 5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15" h="521">
                <a:moveTo>
                  <a:pt x="843" y="73"/>
                </a:moveTo>
                <a:cubicBezTo>
                  <a:pt x="874" y="69"/>
                  <a:pt x="895" y="42"/>
                  <a:pt x="928" y="35"/>
                </a:cubicBezTo>
                <a:cubicBezTo>
                  <a:pt x="933" y="44"/>
                  <a:pt x="926" y="54"/>
                  <a:pt x="926" y="64"/>
                </a:cubicBezTo>
                <a:cubicBezTo>
                  <a:pt x="942" y="61"/>
                  <a:pt x="953" y="52"/>
                  <a:pt x="959" y="38"/>
                </a:cubicBezTo>
                <a:cubicBezTo>
                  <a:pt x="972" y="38"/>
                  <a:pt x="971" y="34"/>
                  <a:pt x="979" y="32"/>
                </a:cubicBezTo>
                <a:cubicBezTo>
                  <a:pt x="986" y="43"/>
                  <a:pt x="978" y="69"/>
                  <a:pt x="980" y="90"/>
                </a:cubicBezTo>
                <a:cubicBezTo>
                  <a:pt x="997" y="90"/>
                  <a:pt x="992" y="78"/>
                  <a:pt x="1002" y="71"/>
                </a:cubicBezTo>
                <a:cubicBezTo>
                  <a:pt x="1006" y="70"/>
                  <a:pt x="1007" y="73"/>
                  <a:pt x="1011" y="73"/>
                </a:cubicBezTo>
                <a:cubicBezTo>
                  <a:pt x="1015" y="80"/>
                  <a:pt x="1012" y="88"/>
                  <a:pt x="1006" y="90"/>
                </a:cubicBezTo>
                <a:cubicBezTo>
                  <a:pt x="1000" y="115"/>
                  <a:pt x="990" y="134"/>
                  <a:pt x="975" y="151"/>
                </a:cubicBezTo>
                <a:cubicBezTo>
                  <a:pt x="984" y="148"/>
                  <a:pt x="986" y="144"/>
                  <a:pt x="997" y="148"/>
                </a:cubicBezTo>
                <a:cubicBezTo>
                  <a:pt x="991" y="181"/>
                  <a:pt x="970" y="199"/>
                  <a:pt x="951" y="219"/>
                </a:cubicBezTo>
                <a:cubicBezTo>
                  <a:pt x="963" y="221"/>
                  <a:pt x="969" y="208"/>
                  <a:pt x="980" y="214"/>
                </a:cubicBezTo>
                <a:cubicBezTo>
                  <a:pt x="970" y="250"/>
                  <a:pt x="937" y="265"/>
                  <a:pt x="909" y="283"/>
                </a:cubicBezTo>
                <a:cubicBezTo>
                  <a:pt x="918" y="292"/>
                  <a:pt x="931" y="276"/>
                  <a:pt x="943" y="286"/>
                </a:cubicBezTo>
                <a:cubicBezTo>
                  <a:pt x="938" y="300"/>
                  <a:pt x="921" y="303"/>
                  <a:pt x="909" y="311"/>
                </a:cubicBezTo>
                <a:cubicBezTo>
                  <a:pt x="894" y="319"/>
                  <a:pt x="880" y="333"/>
                  <a:pt x="856" y="335"/>
                </a:cubicBezTo>
                <a:cubicBezTo>
                  <a:pt x="864" y="346"/>
                  <a:pt x="877" y="345"/>
                  <a:pt x="892" y="342"/>
                </a:cubicBezTo>
                <a:cubicBezTo>
                  <a:pt x="890" y="348"/>
                  <a:pt x="898" y="344"/>
                  <a:pt x="897" y="350"/>
                </a:cubicBezTo>
                <a:cubicBezTo>
                  <a:pt x="875" y="382"/>
                  <a:pt x="817" y="378"/>
                  <a:pt x="778" y="394"/>
                </a:cubicBezTo>
                <a:cubicBezTo>
                  <a:pt x="791" y="403"/>
                  <a:pt x="817" y="399"/>
                  <a:pt x="822" y="413"/>
                </a:cubicBezTo>
                <a:cubicBezTo>
                  <a:pt x="821" y="419"/>
                  <a:pt x="814" y="422"/>
                  <a:pt x="809" y="423"/>
                </a:cubicBezTo>
                <a:cubicBezTo>
                  <a:pt x="794" y="429"/>
                  <a:pt x="778" y="435"/>
                  <a:pt x="762" y="441"/>
                </a:cubicBezTo>
                <a:cubicBezTo>
                  <a:pt x="738" y="450"/>
                  <a:pt x="710" y="453"/>
                  <a:pt x="677" y="453"/>
                </a:cubicBezTo>
                <a:cubicBezTo>
                  <a:pt x="683" y="464"/>
                  <a:pt x="702" y="477"/>
                  <a:pt x="721" y="480"/>
                </a:cubicBezTo>
                <a:cubicBezTo>
                  <a:pt x="720" y="485"/>
                  <a:pt x="723" y="485"/>
                  <a:pt x="723" y="488"/>
                </a:cubicBezTo>
                <a:cubicBezTo>
                  <a:pt x="717" y="498"/>
                  <a:pt x="685" y="500"/>
                  <a:pt x="664" y="500"/>
                </a:cubicBezTo>
                <a:cubicBezTo>
                  <a:pt x="636" y="500"/>
                  <a:pt x="608" y="488"/>
                  <a:pt x="592" y="484"/>
                </a:cubicBezTo>
                <a:cubicBezTo>
                  <a:pt x="596" y="490"/>
                  <a:pt x="602" y="493"/>
                  <a:pt x="604" y="498"/>
                </a:cubicBezTo>
                <a:cubicBezTo>
                  <a:pt x="588" y="521"/>
                  <a:pt x="532" y="496"/>
                  <a:pt x="506" y="480"/>
                </a:cubicBezTo>
                <a:cubicBezTo>
                  <a:pt x="488" y="470"/>
                  <a:pt x="479" y="459"/>
                  <a:pt x="473" y="480"/>
                </a:cubicBezTo>
                <a:cubicBezTo>
                  <a:pt x="432" y="472"/>
                  <a:pt x="405" y="451"/>
                  <a:pt x="372" y="435"/>
                </a:cubicBezTo>
                <a:cubicBezTo>
                  <a:pt x="373" y="430"/>
                  <a:pt x="367" y="431"/>
                  <a:pt x="369" y="426"/>
                </a:cubicBezTo>
                <a:cubicBezTo>
                  <a:pt x="346" y="416"/>
                  <a:pt x="337" y="390"/>
                  <a:pt x="315" y="379"/>
                </a:cubicBezTo>
                <a:cubicBezTo>
                  <a:pt x="301" y="357"/>
                  <a:pt x="284" y="338"/>
                  <a:pt x="264" y="322"/>
                </a:cubicBezTo>
                <a:cubicBezTo>
                  <a:pt x="260" y="309"/>
                  <a:pt x="253" y="298"/>
                  <a:pt x="251" y="283"/>
                </a:cubicBezTo>
                <a:cubicBezTo>
                  <a:pt x="149" y="270"/>
                  <a:pt x="82" y="222"/>
                  <a:pt x="0" y="193"/>
                </a:cubicBezTo>
                <a:cubicBezTo>
                  <a:pt x="2" y="172"/>
                  <a:pt x="17" y="151"/>
                  <a:pt x="34" y="139"/>
                </a:cubicBezTo>
                <a:cubicBezTo>
                  <a:pt x="42" y="143"/>
                  <a:pt x="47" y="149"/>
                  <a:pt x="57" y="151"/>
                </a:cubicBezTo>
                <a:cubicBezTo>
                  <a:pt x="77" y="176"/>
                  <a:pt x="109" y="192"/>
                  <a:pt x="139" y="213"/>
                </a:cubicBezTo>
                <a:cubicBezTo>
                  <a:pt x="166" y="232"/>
                  <a:pt x="205" y="259"/>
                  <a:pt x="248" y="252"/>
                </a:cubicBezTo>
                <a:cubicBezTo>
                  <a:pt x="252" y="209"/>
                  <a:pt x="282" y="162"/>
                  <a:pt x="308" y="125"/>
                </a:cubicBezTo>
                <a:cubicBezTo>
                  <a:pt x="317" y="113"/>
                  <a:pt x="328" y="106"/>
                  <a:pt x="338" y="97"/>
                </a:cubicBezTo>
                <a:cubicBezTo>
                  <a:pt x="345" y="90"/>
                  <a:pt x="349" y="80"/>
                  <a:pt x="357" y="74"/>
                </a:cubicBezTo>
                <a:cubicBezTo>
                  <a:pt x="364" y="69"/>
                  <a:pt x="374" y="65"/>
                  <a:pt x="382" y="59"/>
                </a:cubicBezTo>
                <a:cubicBezTo>
                  <a:pt x="397" y="48"/>
                  <a:pt x="411" y="40"/>
                  <a:pt x="432" y="32"/>
                </a:cubicBezTo>
                <a:cubicBezTo>
                  <a:pt x="437" y="30"/>
                  <a:pt x="442" y="29"/>
                  <a:pt x="447" y="27"/>
                </a:cubicBezTo>
                <a:cubicBezTo>
                  <a:pt x="456" y="22"/>
                  <a:pt x="460" y="15"/>
                  <a:pt x="473" y="19"/>
                </a:cubicBezTo>
                <a:cubicBezTo>
                  <a:pt x="474" y="20"/>
                  <a:pt x="474" y="23"/>
                  <a:pt x="476" y="24"/>
                </a:cubicBezTo>
                <a:cubicBezTo>
                  <a:pt x="477" y="34"/>
                  <a:pt x="470" y="37"/>
                  <a:pt x="466" y="43"/>
                </a:cubicBezTo>
                <a:cubicBezTo>
                  <a:pt x="488" y="39"/>
                  <a:pt x="515" y="0"/>
                  <a:pt x="542" y="17"/>
                </a:cubicBezTo>
                <a:cubicBezTo>
                  <a:pt x="538" y="30"/>
                  <a:pt x="523" y="31"/>
                  <a:pt x="527" y="50"/>
                </a:cubicBezTo>
                <a:cubicBezTo>
                  <a:pt x="555" y="37"/>
                  <a:pt x="585" y="26"/>
                  <a:pt x="618" y="19"/>
                </a:cubicBezTo>
                <a:cubicBezTo>
                  <a:pt x="627" y="25"/>
                  <a:pt x="626" y="41"/>
                  <a:pt x="620" y="50"/>
                </a:cubicBezTo>
                <a:cubicBezTo>
                  <a:pt x="634" y="45"/>
                  <a:pt x="642" y="36"/>
                  <a:pt x="659" y="32"/>
                </a:cubicBezTo>
                <a:cubicBezTo>
                  <a:pt x="671" y="28"/>
                  <a:pt x="680" y="11"/>
                  <a:pt x="695" y="19"/>
                </a:cubicBezTo>
                <a:cubicBezTo>
                  <a:pt x="699" y="38"/>
                  <a:pt x="691" y="46"/>
                  <a:pt x="688" y="63"/>
                </a:cubicBezTo>
                <a:cubicBezTo>
                  <a:pt x="720" y="63"/>
                  <a:pt x="744" y="41"/>
                  <a:pt x="770" y="30"/>
                </a:cubicBezTo>
                <a:cubicBezTo>
                  <a:pt x="772" y="32"/>
                  <a:pt x="775" y="34"/>
                  <a:pt x="776" y="37"/>
                </a:cubicBezTo>
                <a:cubicBezTo>
                  <a:pt x="772" y="43"/>
                  <a:pt x="771" y="52"/>
                  <a:pt x="767" y="58"/>
                </a:cubicBezTo>
                <a:cubicBezTo>
                  <a:pt x="767" y="61"/>
                  <a:pt x="771" y="61"/>
                  <a:pt x="772" y="64"/>
                </a:cubicBezTo>
                <a:cubicBezTo>
                  <a:pt x="790" y="55"/>
                  <a:pt x="808" y="50"/>
                  <a:pt x="825" y="42"/>
                </a:cubicBezTo>
                <a:cubicBezTo>
                  <a:pt x="835" y="36"/>
                  <a:pt x="844" y="25"/>
                  <a:pt x="858" y="27"/>
                </a:cubicBezTo>
                <a:cubicBezTo>
                  <a:pt x="865" y="42"/>
                  <a:pt x="851" y="62"/>
                  <a:pt x="843" y="73"/>
                </a:cubicBezTo>
                <a:close/>
                <a:moveTo>
                  <a:pt x="878" y="289"/>
                </a:moveTo>
                <a:cubicBezTo>
                  <a:pt x="888" y="275"/>
                  <a:pt x="907" y="273"/>
                  <a:pt x="922" y="263"/>
                </a:cubicBezTo>
                <a:cubicBezTo>
                  <a:pt x="936" y="253"/>
                  <a:pt x="949" y="242"/>
                  <a:pt x="959" y="229"/>
                </a:cubicBezTo>
                <a:cubicBezTo>
                  <a:pt x="950" y="231"/>
                  <a:pt x="939" y="232"/>
                  <a:pt x="928" y="232"/>
                </a:cubicBezTo>
                <a:cubicBezTo>
                  <a:pt x="925" y="228"/>
                  <a:pt x="929" y="222"/>
                  <a:pt x="926" y="219"/>
                </a:cubicBezTo>
                <a:cubicBezTo>
                  <a:pt x="948" y="212"/>
                  <a:pt x="966" y="187"/>
                  <a:pt x="979" y="165"/>
                </a:cubicBezTo>
                <a:cubicBezTo>
                  <a:pt x="967" y="168"/>
                  <a:pt x="952" y="177"/>
                  <a:pt x="946" y="164"/>
                </a:cubicBezTo>
                <a:cubicBezTo>
                  <a:pt x="965" y="146"/>
                  <a:pt x="984" y="129"/>
                  <a:pt x="990" y="99"/>
                </a:cubicBezTo>
                <a:cubicBezTo>
                  <a:pt x="980" y="103"/>
                  <a:pt x="961" y="118"/>
                  <a:pt x="959" y="95"/>
                </a:cubicBezTo>
                <a:cubicBezTo>
                  <a:pt x="971" y="90"/>
                  <a:pt x="973" y="64"/>
                  <a:pt x="969" y="53"/>
                </a:cubicBezTo>
                <a:cubicBezTo>
                  <a:pt x="964" y="60"/>
                  <a:pt x="946" y="65"/>
                  <a:pt x="933" y="74"/>
                </a:cubicBezTo>
                <a:cubicBezTo>
                  <a:pt x="922" y="81"/>
                  <a:pt x="911" y="97"/>
                  <a:pt x="904" y="76"/>
                </a:cubicBezTo>
                <a:cubicBezTo>
                  <a:pt x="910" y="69"/>
                  <a:pt x="914" y="67"/>
                  <a:pt x="915" y="53"/>
                </a:cubicBezTo>
                <a:cubicBezTo>
                  <a:pt x="887" y="66"/>
                  <a:pt x="862" y="80"/>
                  <a:pt x="830" y="89"/>
                </a:cubicBezTo>
                <a:cubicBezTo>
                  <a:pt x="828" y="86"/>
                  <a:pt x="822" y="87"/>
                  <a:pt x="822" y="82"/>
                </a:cubicBezTo>
                <a:cubicBezTo>
                  <a:pt x="830" y="69"/>
                  <a:pt x="846" y="56"/>
                  <a:pt x="847" y="42"/>
                </a:cubicBezTo>
                <a:cubicBezTo>
                  <a:pt x="817" y="57"/>
                  <a:pt x="788" y="73"/>
                  <a:pt x="750" y="81"/>
                </a:cubicBezTo>
                <a:cubicBezTo>
                  <a:pt x="750" y="78"/>
                  <a:pt x="748" y="78"/>
                  <a:pt x="747" y="76"/>
                </a:cubicBezTo>
                <a:cubicBezTo>
                  <a:pt x="745" y="63"/>
                  <a:pt x="761" y="59"/>
                  <a:pt x="757" y="50"/>
                </a:cubicBezTo>
                <a:cubicBezTo>
                  <a:pt x="733" y="63"/>
                  <a:pt x="705" y="73"/>
                  <a:pt x="675" y="82"/>
                </a:cubicBezTo>
                <a:cubicBezTo>
                  <a:pt x="676" y="75"/>
                  <a:pt x="672" y="84"/>
                  <a:pt x="672" y="79"/>
                </a:cubicBezTo>
                <a:cubicBezTo>
                  <a:pt x="671" y="67"/>
                  <a:pt x="682" y="51"/>
                  <a:pt x="682" y="33"/>
                </a:cubicBezTo>
                <a:cubicBezTo>
                  <a:pt x="666" y="40"/>
                  <a:pt x="639" y="52"/>
                  <a:pt x="623" y="63"/>
                </a:cubicBezTo>
                <a:cubicBezTo>
                  <a:pt x="614" y="68"/>
                  <a:pt x="607" y="79"/>
                  <a:pt x="599" y="68"/>
                </a:cubicBezTo>
                <a:cubicBezTo>
                  <a:pt x="599" y="60"/>
                  <a:pt x="602" y="55"/>
                  <a:pt x="607" y="51"/>
                </a:cubicBezTo>
                <a:cubicBezTo>
                  <a:pt x="607" y="45"/>
                  <a:pt x="601" y="45"/>
                  <a:pt x="604" y="37"/>
                </a:cubicBezTo>
                <a:cubicBezTo>
                  <a:pt x="574" y="41"/>
                  <a:pt x="543" y="54"/>
                  <a:pt x="520" y="69"/>
                </a:cubicBezTo>
                <a:cubicBezTo>
                  <a:pt x="506" y="64"/>
                  <a:pt x="516" y="41"/>
                  <a:pt x="517" y="30"/>
                </a:cubicBezTo>
                <a:cubicBezTo>
                  <a:pt x="494" y="40"/>
                  <a:pt x="473" y="50"/>
                  <a:pt x="462" y="71"/>
                </a:cubicBezTo>
                <a:cubicBezTo>
                  <a:pt x="456" y="69"/>
                  <a:pt x="450" y="68"/>
                  <a:pt x="447" y="63"/>
                </a:cubicBezTo>
                <a:cubicBezTo>
                  <a:pt x="450" y="54"/>
                  <a:pt x="457" y="49"/>
                  <a:pt x="457" y="37"/>
                </a:cubicBezTo>
                <a:cubicBezTo>
                  <a:pt x="353" y="71"/>
                  <a:pt x="289" y="145"/>
                  <a:pt x="256" y="250"/>
                </a:cubicBezTo>
                <a:cubicBezTo>
                  <a:pt x="259" y="252"/>
                  <a:pt x="264" y="253"/>
                  <a:pt x="264" y="258"/>
                </a:cubicBezTo>
                <a:cubicBezTo>
                  <a:pt x="264" y="263"/>
                  <a:pt x="257" y="261"/>
                  <a:pt x="258" y="267"/>
                </a:cubicBezTo>
                <a:cubicBezTo>
                  <a:pt x="271" y="270"/>
                  <a:pt x="287" y="271"/>
                  <a:pt x="302" y="273"/>
                </a:cubicBezTo>
                <a:cubicBezTo>
                  <a:pt x="305" y="240"/>
                  <a:pt x="323" y="219"/>
                  <a:pt x="344" y="195"/>
                </a:cubicBezTo>
                <a:cubicBezTo>
                  <a:pt x="359" y="178"/>
                  <a:pt x="374" y="159"/>
                  <a:pt x="387" y="148"/>
                </a:cubicBezTo>
                <a:cubicBezTo>
                  <a:pt x="394" y="141"/>
                  <a:pt x="407" y="129"/>
                  <a:pt x="419" y="136"/>
                </a:cubicBezTo>
                <a:cubicBezTo>
                  <a:pt x="393" y="147"/>
                  <a:pt x="376" y="166"/>
                  <a:pt x="354" y="192"/>
                </a:cubicBezTo>
                <a:cubicBezTo>
                  <a:pt x="331" y="219"/>
                  <a:pt x="311" y="243"/>
                  <a:pt x="315" y="276"/>
                </a:cubicBezTo>
                <a:cubicBezTo>
                  <a:pt x="344" y="286"/>
                  <a:pt x="376" y="292"/>
                  <a:pt x="405" y="291"/>
                </a:cubicBezTo>
                <a:cubicBezTo>
                  <a:pt x="426" y="237"/>
                  <a:pt x="447" y="173"/>
                  <a:pt x="506" y="161"/>
                </a:cubicBezTo>
                <a:cubicBezTo>
                  <a:pt x="455" y="183"/>
                  <a:pt x="432" y="232"/>
                  <a:pt x="418" y="291"/>
                </a:cubicBezTo>
                <a:cubicBezTo>
                  <a:pt x="436" y="289"/>
                  <a:pt x="468" y="290"/>
                  <a:pt x="493" y="288"/>
                </a:cubicBezTo>
                <a:cubicBezTo>
                  <a:pt x="500" y="245"/>
                  <a:pt x="515" y="210"/>
                  <a:pt x="546" y="192"/>
                </a:cubicBezTo>
                <a:cubicBezTo>
                  <a:pt x="561" y="183"/>
                  <a:pt x="577" y="176"/>
                  <a:pt x="594" y="167"/>
                </a:cubicBezTo>
                <a:cubicBezTo>
                  <a:pt x="609" y="159"/>
                  <a:pt x="626" y="145"/>
                  <a:pt x="643" y="149"/>
                </a:cubicBezTo>
                <a:cubicBezTo>
                  <a:pt x="582" y="177"/>
                  <a:pt x="503" y="203"/>
                  <a:pt x="507" y="285"/>
                </a:cubicBezTo>
                <a:cubicBezTo>
                  <a:pt x="540" y="281"/>
                  <a:pt x="584" y="277"/>
                  <a:pt x="620" y="268"/>
                </a:cubicBezTo>
                <a:cubicBezTo>
                  <a:pt x="628" y="215"/>
                  <a:pt x="672" y="175"/>
                  <a:pt x="716" y="159"/>
                </a:cubicBezTo>
                <a:cubicBezTo>
                  <a:pt x="680" y="187"/>
                  <a:pt x="636" y="211"/>
                  <a:pt x="631" y="267"/>
                </a:cubicBezTo>
                <a:cubicBezTo>
                  <a:pt x="652" y="268"/>
                  <a:pt x="665" y="260"/>
                  <a:pt x="683" y="258"/>
                </a:cubicBezTo>
                <a:cubicBezTo>
                  <a:pt x="685" y="247"/>
                  <a:pt x="696" y="240"/>
                  <a:pt x="703" y="231"/>
                </a:cubicBezTo>
                <a:cubicBezTo>
                  <a:pt x="717" y="213"/>
                  <a:pt x="728" y="190"/>
                  <a:pt x="749" y="185"/>
                </a:cubicBezTo>
                <a:cubicBezTo>
                  <a:pt x="729" y="204"/>
                  <a:pt x="715" y="229"/>
                  <a:pt x="700" y="254"/>
                </a:cubicBezTo>
                <a:cubicBezTo>
                  <a:pt x="724" y="245"/>
                  <a:pt x="750" y="240"/>
                  <a:pt x="770" y="227"/>
                </a:cubicBezTo>
                <a:cubicBezTo>
                  <a:pt x="776" y="189"/>
                  <a:pt x="801" y="145"/>
                  <a:pt x="834" y="130"/>
                </a:cubicBezTo>
                <a:cubicBezTo>
                  <a:pt x="810" y="154"/>
                  <a:pt x="792" y="182"/>
                  <a:pt x="783" y="221"/>
                </a:cubicBezTo>
                <a:cubicBezTo>
                  <a:pt x="804" y="210"/>
                  <a:pt x="825" y="200"/>
                  <a:pt x="848" y="192"/>
                </a:cubicBezTo>
                <a:cubicBezTo>
                  <a:pt x="854" y="167"/>
                  <a:pt x="852" y="118"/>
                  <a:pt x="881" y="108"/>
                </a:cubicBezTo>
                <a:cubicBezTo>
                  <a:pt x="867" y="128"/>
                  <a:pt x="864" y="157"/>
                  <a:pt x="861" y="183"/>
                </a:cubicBezTo>
                <a:cubicBezTo>
                  <a:pt x="887" y="178"/>
                  <a:pt x="901" y="152"/>
                  <a:pt x="926" y="151"/>
                </a:cubicBezTo>
                <a:cubicBezTo>
                  <a:pt x="923" y="172"/>
                  <a:pt x="895" y="169"/>
                  <a:pt x="886" y="185"/>
                </a:cubicBezTo>
                <a:cubicBezTo>
                  <a:pt x="903" y="193"/>
                  <a:pt x="928" y="193"/>
                  <a:pt x="941" y="205"/>
                </a:cubicBezTo>
                <a:cubicBezTo>
                  <a:pt x="915" y="206"/>
                  <a:pt x="887" y="200"/>
                  <a:pt x="868" y="193"/>
                </a:cubicBezTo>
                <a:cubicBezTo>
                  <a:pt x="856" y="207"/>
                  <a:pt x="832" y="204"/>
                  <a:pt x="816" y="216"/>
                </a:cubicBezTo>
                <a:cubicBezTo>
                  <a:pt x="832" y="237"/>
                  <a:pt x="860" y="247"/>
                  <a:pt x="884" y="260"/>
                </a:cubicBezTo>
                <a:cubicBezTo>
                  <a:pt x="842" y="261"/>
                  <a:pt x="829" y="234"/>
                  <a:pt x="796" y="226"/>
                </a:cubicBezTo>
                <a:cubicBezTo>
                  <a:pt x="781" y="237"/>
                  <a:pt x="761" y="244"/>
                  <a:pt x="742" y="252"/>
                </a:cubicBezTo>
                <a:cubicBezTo>
                  <a:pt x="760" y="276"/>
                  <a:pt x="789" y="289"/>
                  <a:pt x="822" y="298"/>
                </a:cubicBezTo>
                <a:cubicBezTo>
                  <a:pt x="783" y="303"/>
                  <a:pt x="752" y="276"/>
                  <a:pt x="726" y="257"/>
                </a:cubicBezTo>
                <a:cubicBezTo>
                  <a:pt x="701" y="266"/>
                  <a:pt x="674" y="274"/>
                  <a:pt x="644" y="278"/>
                </a:cubicBezTo>
                <a:cubicBezTo>
                  <a:pt x="641" y="287"/>
                  <a:pt x="645" y="295"/>
                  <a:pt x="649" y="301"/>
                </a:cubicBezTo>
                <a:cubicBezTo>
                  <a:pt x="664" y="319"/>
                  <a:pt x="696" y="328"/>
                  <a:pt x="714" y="342"/>
                </a:cubicBezTo>
                <a:cubicBezTo>
                  <a:pt x="673" y="333"/>
                  <a:pt x="642" y="313"/>
                  <a:pt x="623" y="281"/>
                </a:cubicBezTo>
                <a:cubicBezTo>
                  <a:pt x="587" y="288"/>
                  <a:pt x="563" y="291"/>
                  <a:pt x="519" y="296"/>
                </a:cubicBezTo>
                <a:cubicBezTo>
                  <a:pt x="538" y="335"/>
                  <a:pt x="572" y="359"/>
                  <a:pt x="618" y="371"/>
                </a:cubicBezTo>
                <a:cubicBezTo>
                  <a:pt x="553" y="372"/>
                  <a:pt x="535" y="327"/>
                  <a:pt x="499" y="299"/>
                </a:cubicBezTo>
                <a:cubicBezTo>
                  <a:pt x="475" y="302"/>
                  <a:pt x="461" y="303"/>
                  <a:pt x="429" y="302"/>
                </a:cubicBezTo>
                <a:cubicBezTo>
                  <a:pt x="446" y="351"/>
                  <a:pt x="498" y="381"/>
                  <a:pt x="550" y="395"/>
                </a:cubicBezTo>
                <a:cubicBezTo>
                  <a:pt x="538" y="398"/>
                  <a:pt x="537" y="392"/>
                  <a:pt x="525" y="394"/>
                </a:cubicBezTo>
                <a:cubicBezTo>
                  <a:pt x="490" y="378"/>
                  <a:pt x="455" y="362"/>
                  <a:pt x="431" y="332"/>
                </a:cubicBezTo>
                <a:cubicBezTo>
                  <a:pt x="426" y="326"/>
                  <a:pt x="425" y="318"/>
                  <a:pt x="419" y="312"/>
                </a:cubicBezTo>
                <a:cubicBezTo>
                  <a:pt x="405" y="298"/>
                  <a:pt x="380" y="305"/>
                  <a:pt x="357" y="301"/>
                </a:cubicBezTo>
                <a:cubicBezTo>
                  <a:pt x="345" y="299"/>
                  <a:pt x="335" y="292"/>
                  <a:pt x="323" y="294"/>
                </a:cubicBezTo>
                <a:cubicBezTo>
                  <a:pt x="315" y="332"/>
                  <a:pt x="363" y="361"/>
                  <a:pt x="385" y="379"/>
                </a:cubicBezTo>
                <a:cubicBezTo>
                  <a:pt x="354" y="366"/>
                  <a:pt x="322" y="347"/>
                  <a:pt x="312" y="314"/>
                </a:cubicBezTo>
                <a:cubicBezTo>
                  <a:pt x="308" y="305"/>
                  <a:pt x="310" y="294"/>
                  <a:pt x="302" y="286"/>
                </a:cubicBezTo>
                <a:cubicBezTo>
                  <a:pt x="287" y="285"/>
                  <a:pt x="274" y="282"/>
                  <a:pt x="261" y="281"/>
                </a:cubicBezTo>
                <a:cubicBezTo>
                  <a:pt x="260" y="303"/>
                  <a:pt x="275" y="308"/>
                  <a:pt x="285" y="319"/>
                </a:cubicBezTo>
                <a:cubicBezTo>
                  <a:pt x="297" y="331"/>
                  <a:pt x="308" y="349"/>
                  <a:pt x="318" y="361"/>
                </a:cubicBezTo>
                <a:cubicBezTo>
                  <a:pt x="353" y="404"/>
                  <a:pt x="403" y="449"/>
                  <a:pt x="460" y="459"/>
                </a:cubicBezTo>
                <a:cubicBezTo>
                  <a:pt x="464" y="458"/>
                  <a:pt x="460" y="449"/>
                  <a:pt x="463" y="448"/>
                </a:cubicBezTo>
                <a:cubicBezTo>
                  <a:pt x="472" y="446"/>
                  <a:pt x="473" y="445"/>
                  <a:pt x="480" y="444"/>
                </a:cubicBezTo>
                <a:cubicBezTo>
                  <a:pt x="506" y="469"/>
                  <a:pt x="537" y="488"/>
                  <a:pt x="581" y="495"/>
                </a:cubicBezTo>
                <a:cubicBezTo>
                  <a:pt x="583" y="483"/>
                  <a:pt x="573" y="483"/>
                  <a:pt x="569" y="477"/>
                </a:cubicBezTo>
                <a:cubicBezTo>
                  <a:pt x="565" y="468"/>
                  <a:pt x="576" y="463"/>
                  <a:pt x="586" y="462"/>
                </a:cubicBezTo>
                <a:cubicBezTo>
                  <a:pt x="609" y="483"/>
                  <a:pt x="654" y="490"/>
                  <a:pt x="693" y="485"/>
                </a:cubicBezTo>
                <a:cubicBezTo>
                  <a:pt x="678" y="470"/>
                  <a:pt x="655" y="461"/>
                  <a:pt x="646" y="440"/>
                </a:cubicBezTo>
                <a:cubicBezTo>
                  <a:pt x="647" y="435"/>
                  <a:pt x="653" y="435"/>
                  <a:pt x="656" y="433"/>
                </a:cubicBezTo>
                <a:cubicBezTo>
                  <a:pt x="704" y="454"/>
                  <a:pt x="749" y="432"/>
                  <a:pt x="791" y="415"/>
                </a:cubicBezTo>
                <a:cubicBezTo>
                  <a:pt x="777" y="398"/>
                  <a:pt x="749" y="407"/>
                  <a:pt x="742" y="387"/>
                </a:cubicBezTo>
                <a:cubicBezTo>
                  <a:pt x="780" y="380"/>
                  <a:pt x="832" y="376"/>
                  <a:pt x="868" y="355"/>
                </a:cubicBezTo>
                <a:cubicBezTo>
                  <a:pt x="853" y="350"/>
                  <a:pt x="838" y="345"/>
                  <a:pt x="832" y="332"/>
                </a:cubicBezTo>
                <a:cubicBezTo>
                  <a:pt x="850" y="318"/>
                  <a:pt x="893" y="319"/>
                  <a:pt x="904" y="296"/>
                </a:cubicBezTo>
                <a:cubicBezTo>
                  <a:pt x="896" y="296"/>
                  <a:pt x="882" y="301"/>
                  <a:pt x="878" y="289"/>
                </a:cubicBezTo>
                <a:close/>
                <a:moveTo>
                  <a:pt x="186" y="254"/>
                </a:moveTo>
                <a:cubicBezTo>
                  <a:pt x="170" y="249"/>
                  <a:pt x="152" y="238"/>
                  <a:pt x="139" y="229"/>
                </a:cubicBezTo>
                <a:cubicBezTo>
                  <a:pt x="130" y="223"/>
                  <a:pt x="118" y="216"/>
                  <a:pt x="106" y="208"/>
                </a:cubicBezTo>
                <a:cubicBezTo>
                  <a:pt x="84" y="194"/>
                  <a:pt x="74" y="184"/>
                  <a:pt x="54" y="170"/>
                </a:cubicBezTo>
                <a:cubicBezTo>
                  <a:pt x="28" y="154"/>
                  <a:pt x="21" y="162"/>
                  <a:pt x="13" y="187"/>
                </a:cubicBezTo>
                <a:cubicBezTo>
                  <a:pt x="69" y="204"/>
                  <a:pt x="125" y="242"/>
                  <a:pt x="186" y="25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1314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6000">
        <p14:flythrough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0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50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5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0716 0.05 C -0.20299 0.0419 -0.18906 0.03403 -0.18398 0.03403 C -0.15299 0.03403 -0.12096 0.15903 -0.12096 0.28403 C -0.12096 0.22107 -0.10495 0.15903 -0.0901 0.15903 C -0.07409 0.15903 -0.05911 0.22199 -0.05911 0.28403 C -0.05911 0.25301 -0.05117 0.22107 -0.0431 0.22107 C -0.03516 0.22107 -0.02708 0.25208 -0.02708 0.28403 C -0.02708 0.26806 -0.02305 0.25301 -0.01914 0.25301 C -0.0151 0.25301 -0.0112 0.26898 -0.0112 0.28403 C -0.0112 0.27593 -0.00924 0.26806 -0.00716 0.26806 C -0.00612 0.26806 -0.00312 0.27616 -0.00312 0.28403 C -0.00312 0.28009 -0.00208 0.27593 -0.00117 0.27593 C -0.00117 0.27685 0.00078 0.27986 0.00078 0.28403 C 0.00078 0.28195 0.00078 0.28009 0.00182 0.28009 C 0.00182 0.28102 0.00287 0.28218 0.00287 0.28403 C 0.00287 0.2831 0.00287 0.28195 0.00287 0.28102 C 0.00391 0.28102 0.00391 0.28195 0.00391 0.2831 C 0.00495 0.2831 0.00495 0.28218 0.00495 0.28102 C 0.00612 0.28102 0.00612 0.28195 0.00612 0.2831 " pathEditMode="relative" rAng="0" ptsTypes="AAAAAAAAAAAAAAAAAAA">
                                      <p:cBhvr>
                                        <p:cTn id="3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664" y="10903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41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526 0.03889 C 0.22122 0.03079 0.20729 0.02292 0.20221 0.02292 C 0.17122 0.02292 0.13919 0.14792 0.13919 0.27292 C 0.13919 0.20995 0.12317 0.14792 0.1082 0.14792 C 0.09218 0.14792 0.07721 0.21088 0.07721 0.27292 C 0.07721 0.2419 0.06927 0.20995 0.06119 0.20995 C 0.05325 0.20995 0.04518 0.24097 0.04518 0.27292 C 0.04518 0.25695 0.04114 0.2419 0.03724 0.2419 C 0.0332 0.2419 0.02929 0.25787 0.02929 0.27292 C 0.02929 0.26482 0.02734 0.25695 0.02526 0.25695 C 0.02422 0.25695 0.02122 0.26505 0.02122 0.27292 C 0.02122 0.26898 0.02018 0.26482 0.01927 0.26482 C 0.01927 0.26389 0.01731 0.26875 0.01731 0.27292 C 0.01731 0.27083 0.01731 0.26898 0.01627 0.26898 C 0.01627 0.26991 0.01523 0.27107 0.01523 0.27292 C 0.01523 0.27199 0.01523 0.27083 0.01523 0.26991 C 0.01419 0.26991 0.01419 0.27083 0.01419 0.27199 C 0.01315 0.27199 0.01315 0.27107 0.01315 0.26991 C 0.01211 0.26991 0.01211 0.27083 0.01211 0.27199 " pathEditMode="relative" rAng="0" ptsTypes="AAAAAAAAAAAAAAAAAAA">
                                      <p:cBhvr>
                                        <p:cTn id="4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64" y="109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TextBox 5" hidden="1"/>
          <p:cNvSpPr txBox="1">
            <a:spLocks noChangeArrowheads="1"/>
          </p:cNvSpPr>
          <p:nvPr/>
        </p:nvSpPr>
        <p:spPr bwMode="auto">
          <a:xfrm>
            <a:off x="3463925" y="1954214"/>
            <a:ext cx="1943100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6" name="矩形 6" hidden="1"/>
          <p:cNvSpPr>
            <a:spLocks noChangeArrowheads="1"/>
          </p:cNvSpPr>
          <p:nvPr/>
        </p:nvSpPr>
        <p:spPr bwMode="auto">
          <a:xfrm>
            <a:off x="3463926" y="3025776"/>
            <a:ext cx="1471613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7" name="矩形 7" hidden="1"/>
          <p:cNvSpPr>
            <a:spLocks noChangeArrowheads="1"/>
          </p:cNvSpPr>
          <p:nvPr/>
        </p:nvSpPr>
        <p:spPr bwMode="auto">
          <a:xfrm>
            <a:off x="3535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8" name="矩形 8" hidden="1"/>
          <p:cNvSpPr>
            <a:spLocks noChangeArrowheads="1"/>
          </p:cNvSpPr>
          <p:nvPr/>
        </p:nvSpPr>
        <p:spPr bwMode="auto">
          <a:xfrm>
            <a:off x="3535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23" name="Freeform 168"/>
          <p:cNvSpPr>
            <a:spLocks noEditPoints="1"/>
          </p:cNvSpPr>
          <p:nvPr/>
        </p:nvSpPr>
        <p:spPr bwMode="auto">
          <a:xfrm rot="18733728">
            <a:off x="10236583" y="-1018255"/>
            <a:ext cx="790575" cy="404813"/>
          </a:xfrm>
          <a:custGeom>
            <a:avLst/>
            <a:gdLst>
              <a:gd name="T0" fmla="*/ 926 w 1015"/>
              <a:gd name="T1" fmla="*/ 64 h 521"/>
              <a:gd name="T2" fmla="*/ 980 w 1015"/>
              <a:gd name="T3" fmla="*/ 90 h 521"/>
              <a:gd name="T4" fmla="*/ 1006 w 1015"/>
              <a:gd name="T5" fmla="*/ 90 h 521"/>
              <a:gd name="T6" fmla="*/ 951 w 1015"/>
              <a:gd name="T7" fmla="*/ 219 h 521"/>
              <a:gd name="T8" fmla="*/ 943 w 1015"/>
              <a:gd name="T9" fmla="*/ 286 h 521"/>
              <a:gd name="T10" fmla="*/ 892 w 1015"/>
              <a:gd name="T11" fmla="*/ 342 h 521"/>
              <a:gd name="T12" fmla="*/ 822 w 1015"/>
              <a:gd name="T13" fmla="*/ 413 h 521"/>
              <a:gd name="T14" fmla="*/ 677 w 1015"/>
              <a:gd name="T15" fmla="*/ 453 h 521"/>
              <a:gd name="T16" fmla="*/ 664 w 1015"/>
              <a:gd name="T17" fmla="*/ 500 h 521"/>
              <a:gd name="T18" fmla="*/ 506 w 1015"/>
              <a:gd name="T19" fmla="*/ 480 h 521"/>
              <a:gd name="T20" fmla="*/ 369 w 1015"/>
              <a:gd name="T21" fmla="*/ 426 h 521"/>
              <a:gd name="T22" fmla="*/ 251 w 1015"/>
              <a:gd name="T23" fmla="*/ 283 h 521"/>
              <a:gd name="T24" fmla="*/ 57 w 1015"/>
              <a:gd name="T25" fmla="*/ 151 h 521"/>
              <a:gd name="T26" fmla="*/ 308 w 1015"/>
              <a:gd name="T27" fmla="*/ 125 h 521"/>
              <a:gd name="T28" fmla="*/ 382 w 1015"/>
              <a:gd name="T29" fmla="*/ 59 h 521"/>
              <a:gd name="T30" fmla="*/ 473 w 1015"/>
              <a:gd name="T31" fmla="*/ 19 h 521"/>
              <a:gd name="T32" fmla="*/ 542 w 1015"/>
              <a:gd name="T33" fmla="*/ 17 h 521"/>
              <a:gd name="T34" fmla="*/ 620 w 1015"/>
              <a:gd name="T35" fmla="*/ 50 h 521"/>
              <a:gd name="T36" fmla="*/ 688 w 1015"/>
              <a:gd name="T37" fmla="*/ 63 h 521"/>
              <a:gd name="T38" fmla="*/ 767 w 1015"/>
              <a:gd name="T39" fmla="*/ 58 h 521"/>
              <a:gd name="T40" fmla="*/ 858 w 1015"/>
              <a:gd name="T41" fmla="*/ 27 h 521"/>
              <a:gd name="T42" fmla="*/ 922 w 1015"/>
              <a:gd name="T43" fmla="*/ 263 h 521"/>
              <a:gd name="T44" fmla="*/ 926 w 1015"/>
              <a:gd name="T45" fmla="*/ 219 h 521"/>
              <a:gd name="T46" fmla="*/ 990 w 1015"/>
              <a:gd name="T47" fmla="*/ 99 h 521"/>
              <a:gd name="T48" fmla="*/ 933 w 1015"/>
              <a:gd name="T49" fmla="*/ 74 h 521"/>
              <a:gd name="T50" fmla="*/ 830 w 1015"/>
              <a:gd name="T51" fmla="*/ 89 h 521"/>
              <a:gd name="T52" fmla="*/ 750 w 1015"/>
              <a:gd name="T53" fmla="*/ 81 h 521"/>
              <a:gd name="T54" fmla="*/ 675 w 1015"/>
              <a:gd name="T55" fmla="*/ 82 h 521"/>
              <a:gd name="T56" fmla="*/ 623 w 1015"/>
              <a:gd name="T57" fmla="*/ 63 h 521"/>
              <a:gd name="T58" fmla="*/ 604 w 1015"/>
              <a:gd name="T59" fmla="*/ 37 h 521"/>
              <a:gd name="T60" fmla="*/ 462 w 1015"/>
              <a:gd name="T61" fmla="*/ 71 h 521"/>
              <a:gd name="T62" fmla="*/ 256 w 1015"/>
              <a:gd name="T63" fmla="*/ 250 h 521"/>
              <a:gd name="T64" fmla="*/ 302 w 1015"/>
              <a:gd name="T65" fmla="*/ 273 h 521"/>
              <a:gd name="T66" fmla="*/ 419 w 1015"/>
              <a:gd name="T67" fmla="*/ 136 h 521"/>
              <a:gd name="T68" fmla="*/ 405 w 1015"/>
              <a:gd name="T69" fmla="*/ 291 h 521"/>
              <a:gd name="T70" fmla="*/ 493 w 1015"/>
              <a:gd name="T71" fmla="*/ 288 h 521"/>
              <a:gd name="T72" fmla="*/ 643 w 1015"/>
              <a:gd name="T73" fmla="*/ 149 h 521"/>
              <a:gd name="T74" fmla="*/ 716 w 1015"/>
              <a:gd name="T75" fmla="*/ 159 h 521"/>
              <a:gd name="T76" fmla="*/ 703 w 1015"/>
              <a:gd name="T77" fmla="*/ 231 h 521"/>
              <a:gd name="T78" fmla="*/ 770 w 1015"/>
              <a:gd name="T79" fmla="*/ 227 h 521"/>
              <a:gd name="T80" fmla="*/ 848 w 1015"/>
              <a:gd name="T81" fmla="*/ 192 h 521"/>
              <a:gd name="T82" fmla="*/ 926 w 1015"/>
              <a:gd name="T83" fmla="*/ 151 h 521"/>
              <a:gd name="T84" fmla="*/ 868 w 1015"/>
              <a:gd name="T85" fmla="*/ 193 h 521"/>
              <a:gd name="T86" fmla="*/ 796 w 1015"/>
              <a:gd name="T87" fmla="*/ 226 h 521"/>
              <a:gd name="T88" fmla="*/ 726 w 1015"/>
              <a:gd name="T89" fmla="*/ 257 h 521"/>
              <a:gd name="T90" fmla="*/ 714 w 1015"/>
              <a:gd name="T91" fmla="*/ 342 h 521"/>
              <a:gd name="T92" fmla="*/ 618 w 1015"/>
              <a:gd name="T93" fmla="*/ 371 h 521"/>
              <a:gd name="T94" fmla="*/ 550 w 1015"/>
              <a:gd name="T95" fmla="*/ 395 h 521"/>
              <a:gd name="T96" fmla="*/ 419 w 1015"/>
              <a:gd name="T97" fmla="*/ 312 h 521"/>
              <a:gd name="T98" fmla="*/ 385 w 1015"/>
              <a:gd name="T99" fmla="*/ 379 h 521"/>
              <a:gd name="T100" fmla="*/ 261 w 1015"/>
              <a:gd name="T101" fmla="*/ 281 h 521"/>
              <a:gd name="T102" fmla="*/ 460 w 1015"/>
              <a:gd name="T103" fmla="*/ 459 h 521"/>
              <a:gd name="T104" fmla="*/ 581 w 1015"/>
              <a:gd name="T105" fmla="*/ 495 h 521"/>
              <a:gd name="T106" fmla="*/ 693 w 1015"/>
              <a:gd name="T107" fmla="*/ 485 h 521"/>
              <a:gd name="T108" fmla="*/ 791 w 1015"/>
              <a:gd name="T109" fmla="*/ 415 h 521"/>
              <a:gd name="T110" fmla="*/ 832 w 1015"/>
              <a:gd name="T111" fmla="*/ 332 h 521"/>
              <a:gd name="T112" fmla="*/ 186 w 1015"/>
              <a:gd name="T113" fmla="*/ 254 h 521"/>
              <a:gd name="T114" fmla="*/ 54 w 1015"/>
              <a:gd name="T115" fmla="*/ 170 h 5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15" h="521">
                <a:moveTo>
                  <a:pt x="843" y="73"/>
                </a:moveTo>
                <a:cubicBezTo>
                  <a:pt x="874" y="69"/>
                  <a:pt x="895" y="42"/>
                  <a:pt x="928" y="35"/>
                </a:cubicBezTo>
                <a:cubicBezTo>
                  <a:pt x="933" y="44"/>
                  <a:pt x="926" y="54"/>
                  <a:pt x="926" y="64"/>
                </a:cubicBezTo>
                <a:cubicBezTo>
                  <a:pt x="942" y="61"/>
                  <a:pt x="953" y="52"/>
                  <a:pt x="959" y="38"/>
                </a:cubicBezTo>
                <a:cubicBezTo>
                  <a:pt x="972" y="38"/>
                  <a:pt x="971" y="34"/>
                  <a:pt x="979" y="32"/>
                </a:cubicBezTo>
                <a:cubicBezTo>
                  <a:pt x="986" y="43"/>
                  <a:pt x="978" y="69"/>
                  <a:pt x="980" y="90"/>
                </a:cubicBezTo>
                <a:cubicBezTo>
                  <a:pt x="997" y="90"/>
                  <a:pt x="992" y="78"/>
                  <a:pt x="1002" y="71"/>
                </a:cubicBezTo>
                <a:cubicBezTo>
                  <a:pt x="1006" y="70"/>
                  <a:pt x="1007" y="73"/>
                  <a:pt x="1011" y="73"/>
                </a:cubicBezTo>
                <a:cubicBezTo>
                  <a:pt x="1015" y="80"/>
                  <a:pt x="1012" y="88"/>
                  <a:pt x="1006" y="90"/>
                </a:cubicBezTo>
                <a:cubicBezTo>
                  <a:pt x="1000" y="115"/>
                  <a:pt x="990" y="134"/>
                  <a:pt x="975" y="151"/>
                </a:cubicBezTo>
                <a:cubicBezTo>
                  <a:pt x="984" y="148"/>
                  <a:pt x="986" y="144"/>
                  <a:pt x="997" y="148"/>
                </a:cubicBezTo>
                <a:cubicBezTo>
                  <a:pt x="991" y="181"/>
                  <a:pt x="970" y="199"/>
                  <a:pt x="951" y="219"/>
                </a:cubicBezTo>
                <a:cubicBezTo>
                  <a:pt x="963" y="221"/>
                  <a:pt x="969" y="208"/>
                  <a:pt x="980" y="214"/>
                </a:cubicBezTo>
                <a:cubicBezTo>
                  <a:pt x="970" y="250"/>
                  <a:pt x="937" y="265"/>
                  <a:pt x="909" y="283"/>
                </a:cubicBezTo>
                <a:cubicBezTo>
                  <a:pt x="918" y="292"/>
                  <a:pt x="931" y="276"/>
                  <a:pt x="943" y="286"/>
                </a:cubicBezTo>
                <a:cubicBezTo>
                  <a:pt x="938" y="300"/>
                  <a:pt x="921" y="303"/>
                  <a:pt x="909" y="311"/>
                </a:cubicBezTo>
                <a:cubicBezTo>
                  <a:pt x="894" y="319"/>
                  <a:pt x="880" y="333"/>
                  <a:pt x="856" y="335"/>
                </a:cubicBezTo>
                <a:cubicBezTo>
                  <a:pt x="864" y="346"/>
                  <a:pt x="877" y="345"/>
                  <a:pt x="892" y="342"/>
                </a:cubicBezTo>
                <a:cubicBezTo>
                  <a:pt x="890" y="348"/>
                  <a:pt x="898" y="344"/>
                  <a:pt x="897" y="350"/>
                </a:cubicBezTo>
                <a:cubicBezTo>
                  <a:pt x="875" y="382"/>
                  <a:pt x="817" y="378"/>
                  <a:pt x="778" y="394"/>
                </a:cubicBezTo>
                <a:cubicBezTo>
                  <a:pt x="791" y="403"/>
                  <a:pt x="817" y="399"/>
                  <a:pt x="822" y="413"/>
                </a:cubicBezTo>
                <a:cubicBezTo>
                  <a:pt x="821" y="419"/>
                  <a:pt x="814" y="422"/>
                  <a:pt x="809" y="423"/>
                </a:cubicBezTo>
                <a:cubicBezTo>
                  <a:pt x="794" y="429"/>
                  <a:pt x="778" y="435"/>
                  <a:pt x="762" y="441"/>
                </a:cubicBezTo>
                <a:cubicBezTo>
                  <a:pt x="738" y="450"/>
                  <a:pt x="710" y="453"/>
                  <a:pt x="677" y="453"/>
                </a:cubicBezTo>
                <a:cubicBezTo>
                  <a:pt x="683" y="464"/>
                  <a:pt x="702" y="477"/>
                  <a:pt x="721" y="480"/>
                </a:cubicBezTo>
                <a:cubicBezTo>
                  <a:pt x="720" y="485"/>
                  <a:pt x="723" y="485"/>
                  <a:pt x="723" y="488"/>
                </a:cubicBezTo>
                <a:cubicBezTo>
                  <a:pt x="717" y="498"/>
                  <a:pt x="685" y="500"/>
                  <a:pt x="664" y="500"/>
                </a:cubicBezTo>
                <a:cubicBezTo>
                  <a:pt x="636" y="500"/>
                  <a:pt x="608" y="488"/>
                  <a:pt x="592" y="484"/>
                </a:cubicBezTo>
                <a:cubicBezTo>
                  <a:pt x="596" y="490"/>
                  <a:pt x="602" y="493"/>
                  <a:pt x="604" y="498"/>
                </a:cubicBezTo>
                <a:cubicBezTo>
                  <a:pt x="588" y="521"/>
                  <a:pt x="532" y="496"/>
                  <a:pt x="506" y="480"/>
                </a:cubicBezTo>
                <a:cubicBezTo>
                  <a:pt x="488" y="470"/>
                  <a:pt x="479" y="459"/>
                  <a:pt x="473" y="480"/>
                </a:cubicBezTo>
                <a:cubicBezTo>
                  <a:pt x="432" y="472"/>
                  <a:pt x="405" y="451"/>
                  <a:pt x="372" y="435"/>
                </a:cubicBezTo>
                <a:cubicBezTo>
                  <a:pt x="373" y="430"/>
                  <a:pt x="367" y="431"/>
                  <a:pt x="369" y="426"/>
                </a:cubicBezTo>
                <a:cubicBezTo>
                  <a:pt x="346" y="416"/>
                  <a:pt x="337" y="390"/>
                  <a:pt x="315" y="379"/>
                </a:cubicBezTo>
                <a:cubicBezTo>
                  <a:pt x="301" y="357"/>
                  <a:pt x="284" y="338"/>
                  <a:pt x="264" y="322"/>
                </a:cubicBezTo>
                <a:cubicBezTo>
                  <a:pt x="260" y="309"/>
                  <a:pt x="253" y="298"/>
                  <a:pt x="251" y="283"/>
                </a:cubicBezTo>
                <a:cubicBezTo>
                  <a:pt x="149" y="270"/>
                  <a:pt x="82" y="222"/>
                  <a:pt x="0" y="193"/>
                </a:cubicBezTo>
                <a:cubicBezTo>
                  <a:pt x="2" y="172"/>
                  <a:pt x="17" y="151"/>
                  <a:pt x="34" y="139"/>
                </a:cubicBezTo>
                <a:cubicBezTo>
                  <a:pt x="42" y="143"/>
                  <a:pt x="47" y="149"/>
                  <a:pt x="57" y="151"/>
                </a:cubicBezTo>
                <a:cubicBezTo>
                  <a:pt x="77" y="176"/>
                  <a:pt x="109" y="192"/>
                  <a:pt x="139" y="213"/>
                </a:cubicBezTo>
                <a:cubicBezTo>
                  <a:pt x="166" y="232"/>
                  <a:pt x="205" y="259"/>
                  <a:pt x="248" y="252"/>
                </a:cubicBezTo>
                <a:cubicBezTo>
                  <a:pt x="252" y="209"/>
                  <a:pt x="282" y="162"/>
                  <a:pt x="308" y="125"/>
                </a:cubicBezTo>
                <a:cubicBezTo>
                  <a:pt x="317" y="113"/>
                  <a:pt x="328" y="106"/>
                  <a:pt x="338" y="97"/>
                </a:cubicBezTo>
                <a:cubicBezTo>
                  <a:pt x="345" y="90"/>
                  <a:pt x="349" y="80"/>
                  <a:pt x="357" y="74"/>
                </a:cubicBezTo>
                <a:cubicBezTo>
                  <a:pt x="364" y="69"/>
                  <a:pt x="374" y="65"/>
                  <a:pt x="382" y="59"/>
                </a:cubicBezTo>
                <a:cubicBezTo>
                  <a:pt x="397" y="48"/>
                  <a:pt x="411" y="40"/>
                  <a:pt x="432" y="32"/>
                </a:cubicBezTo>
                <a:cubicBezTo>
                  <a:pt x="437" y="30"/>
                  <a:pt x="442" y="29"/>
                  <a:pt x="447" y="27"/>
                </a:cubicBezTo>
                <a:cubicBezTo>
                  <a:pt x="456" y="22"/>
                  <a:pt x="460" y="15"/>
                  <a:pt x="473" y="19"/>
                </a:cubicBezTo>
                <a:cubicBezTo>
                  <a:pt x="474" y="20"/>
                  <a:pt x="474" y="23"/>
                  <a:pt x="476" y="24"/>
                </a:cubicBezTo>
                <a:cubicBezTo>
                  <a:pt x="477" y="34"/>
                  <a:pt x="470" y="37"/>
                  <a:pt x="466" y="43"/>
                </a:cubicBezTo>
                <a:cubicBezTo>
                  <a:pt x="488" y="39"/>
                  <a:pt x="515" y="0"/>
                  <a:pt x="542" y="17"/>
                </a:cubicBezTo>
                <a:cubicBezTo>
                  <a:pt x="538" y="30"/>
                  <a:pt x="523" y="31"/>
                  <a:pt x="527" y="50"/>
                </a:cubicBezTo>
                <a:cubicBezTo>
                  <a:pt x="555" y="37"/>
                  <a:pt x="585" y="26"/>
                  <a:pt x="618" y="19"/>
                </a:cubicBezTo>
                <a:cubicBezTo>
                  <a:pt x="627" y="25"/>
                  <a:pt x="626" y="41"/>
                  <a:pt x="620" y="50"/>
                </a:cubicBezTo>
                <a:cubicBezTo>
                  <a:pt x="634" y="45"/>
                  <a:pt x="642" y="36"/>
                  <a:pt x="659" y="32"/>
                </a:cubicBezTo>
                <a:cubicBezTo>
                  <a:pt x="671" y="28"/>
                  <a:pt x="680" y="11"/>
                  <a:pt x="695" y="19"/>
                </a:cubicBezTo>
                <a:cubicBezTo>
                  <a:pt x="699" y="38"/>
                  <a:pt x="691" y="46"/>
                  <a:pt x="688" y="63"/>
                </a:cubicBezTo>
                <a:cubicBezTo>
                  <a:pt x="720" y="63"/>
                  <a:pt x="744" y="41"/>
                  <a:pt x="770" y="30"/>
                </a:cubicBezTo>
                <a:cubicBezTo>
                  <a:pt x="772" y="32"/>
                  <a:pt x="775" y="34"/>
                  <a:pt x="776" y="37"/>
                </a:cubicBezTo>
                <a:cubicBezTo>
                  <a:pt x="772" y="43"/>
                  <a:pt x="771" y="52"/>
                  <a:pt x="767" y="58"/>
                </a:cubicBezTo>
                <a:cubicBezTo>
                  <a:pt x="767" y="61"/>
                  <a:pt x="771" y="61"/>
                  <a:pt x="772" y="64"/>
                </a:cubicBezTo>
                <a:cubicBezTo>
                  <a:pt x="790" y="55"/>
                  <a:pt x="808" y="50"/>
                  <a:pt x="825" y="42"/>
                </a:cubicBezTo>
                <a:cubicBezTo>
                  <a:pt x="835" y="36"/>
                  <a:pt x="844" y="25"/>
                  <a:pt x="858" y="27"/>
                </a:cubicBezTo>
                <a:cubicBezTo>
                  <a:pt x="865" y="42"/>
                  <a:pt x="851" y="62"/>
                  <a:pt x="843" y="73"/>
                </a:cubicBezTo>
                <a:close/>
                <a:moveTo>
                  <a:pt x="878" y="289"/>
                </a:moveTo>
                <a:cubicBezTo>
                  <a:pt x="888" y="275"/>
                  <a:pt x="907" y="273"/>
                  <a:pt x="922" y="263"/>
                </a:cubicBezTo>
                <a:cubicBezTo>
                  <a:pt x="936" y="253"/>
                  <a:pt x="949" y="242"/>
                  <a:pt x="959" y="229"/>
                </a:cubicBezTo>
                <a:cubicBezTo>
                  <a:pt x="950" y="231"/>
                  <a:pt x="939" y="232"/>
                  <a:pt x="928" y="232"/>
                </a:cubicBezTo>
                <a:cubicBezTo>
                  <a:pt x="925" y="228"/>
                  <a:pt x="929" y="222"/>
                  <a:pt x="926" y="219"/>
                </a:cubicBezTo>
                <a:cubicBezTo>
                  <a:pt x="948" y="212"/>
                  <a:pt x="966" y="187"/>
                  <a:pt x="979" y="165"/>
                </a:cubicBezTo>
                <a:cubicBezTo>
                  <a:pt x="967" y="168"/>
                  <a:pt x="952" y="177"/>
                  <a:pt x="946" y="164"/>
                </a:cubicBezTo>
                <a:cubicBezTo>
                  <a:pt x="965" y="146"/>
                  <a:pt x="984" y="129"/>
                  <a:pt x="990" y="99"/>
                </a:cubicBezTo>
                <a:cubicBezTo>
                  <a:pt x="980" y="103"/>
                  <a:pt x="961" y="118"/>
                  <a:pt x="959" y="95"/>
                </a:cubicBezTo>
                <a:cubicBezTo>
                  <a:pt x="971" y="90"/>
                  <a:pt x="973" y="64"/>
                  <a:pt x="969" y="53"/>
                </a:cubicBezTo>
                <a:cubicBezTo>
                  <a:pt x="964" y="60"/>
                  <a:pt x="946" y="65"/>
                  <a:pt x="933" y="74"/>
                </a:cubicBezTo>
                <a:cubicBezTo>
                  <a:pt x="922" y="81"/>
                  <a:pt x="911" y="97"/>
                  <a:pt x="904" y="76"/>
                </a:cubicBezTo>
                <a:cubicBezTo>
                  <a:pt x="910" y="69"/>
                  <a:pt x="914" y="67"/>
                  <a:pt x="915" y="53"/>
                </a:cubicBezTo>
                <a:cubicBezTo>
                  <a:pt x="887" y="66"/>
                  <a:pt x="862" y="80"/>
                  <a:pt x="830" y="89"/>
                </a:cubicBezTo>
                <a:cubicBezTo>
                  <a:pt x="828" y="86"/>
                  <a:pt x="822" y="87"/>
                  <a:pt x="822" y="82"/>
                </a:cubicBezTo>
                <a:cubicBezTo>
                  <a:pt x="830" y="69"/>
                  <a:pt x="846" y="56"/>
                  <a:pt x="847" y="42"/>
                </a:cubicBezTo>
                <a:cubicBezTo>
                  <a:pt x="817" y="57"/>
                  <a:pt x="788" y="73"/>
                  <a:pt x="750" y="81"/>
                </a:cubicBezTo>
                <a:cubicBezTo>
                  <a:pt x="750" y="78"/>
                  <a:pt x="748" y="78"/>
                  <a:pt x="747" y="76"/>
                </a:cubicBezTo>
                <a:cubicBezTo>
                  <a:pt x="745" y="63"/>
                  <a:pt x="761" y="59"/>
                  <a:pt x="757" y="50"/>
                </a:cubicBezTo>
                <a:cubicBezTo>
                  <a:pt x="733" y="63"/>
                  <a:pt x="705" y="73"/>
                  <a:pt x="675" y="82"/>
                </a:cubicBezTo>
                <a:cubicBezTo>
                  <a:pt x="676" y="75"/>
                  <a:pt x="672" y="84"/>
                  <a:pt x="672" y="79"/>
                </a:cubicBezTo>
                <a:cubicBezTo>
                  <a:pt x="671" y="67"/>
                  <a:pt x="682" y="51"/>
                  <a:pt x="682" y="33"/>
                </a:cubicBezTo>
                <a:cubicBezTo>
                  <a:pt x="666" y="40"/>
                  <a:pt x="639" y="52"/>
                  <a:pt x="623" y="63"/>
                </a:cubicBezTo>
                <a:cubicBezTo>
                  <a:pt x="614" y="68"/>
                  <a:pt x="607" y="79"/>
                  <a:pt x="599" y="68"/>
                </a:cubicBezTo>
                <a:cubicBezTo>
                  <a:pt x="599" y="60"/>
                  <a:pt x="602" y="55"/>
                  <a:pt x="607" y="51"/>
                </a:cubicBezTo>
                <a:cubicBezTo>
                  <a:pt x="607" y="45"/>
                  <a:pt x="601" y="45"/>
                  <a:pt x="604" y="37"/>
                </a:cubicBezTo>
                <a:cubicBezTo>
                  <a:pt x="574" y="41"/>
                  <a:pt x="543" y="54"/>
                  <a:pt x="520" y="69"/>
                </a:cubicBezTo>
                <a:cubicBezTo>
                  <a:pt x="506" y="64"/>
                  <a:pt x="516" y="41"/>
                  <a:pt x="517" y="30"/>
                </a:cubicBezTo>
                <a:cubicBezTo>
                  <a:pt x="494" y="40"/>
                  <a:pt x="473" y="50"/>
                  <a:pt x="462" y="71"/>
                </a:cubicBezTo>
                <a:cubicBezTo>
                  <a:pt x="456" y="69"/>
                  <a:pt x="450" y="68"/>
                  <a:pt x="447" y="63"/>
                </a:cubicBezTo>
                <a:cubicBezTo>
                  <a:pt x="450" y="54"/>
                  <a:pt x="457" y="49"/>
                  <a:pt x="457" y="37"/>
                </a:cubicBezTo>
                <a:cubicBezTo>
                  <a:pt x="353" y="71"/>
                  <a:pt x="289" y="145"/>
                  <a:pt x="256" y="250"/>
                </a:cubicBezTo>
                <a:cubicBezTo>
                  <a:pt x="259" y="252"/>
                  <a:pt x="264" y="253"/>
                  <a:pt x="264" y="258"/>
                </a:cubicBezTo>
                <a:cubicBezTo>
                  <a:pt x="264" y="263"/>
                  <a:pt x="257" y="261"/>
                  <a:pt x="258" y="267"/>
                </a:cubicBezTo>
                <a:cubicBezTo>
                  <a:pt x="271" y="270"/>
                  <a:pt x="287" y="271"/>
                  <a:pt x="302" y="273"/>
                </a:cubicBezTo>
                <a:cubicBezTo>
                  <a:pt x="305" y="240"/>
                  <a:pt x="323" y="219"/>
                  <a:pt x="344" y="195"/>
                </a:cubicBezTo>
                <a:cubicBezTo>
                  <a:pt x="359" y="178"/>
                  <a:pt x="374" y="159"/>
                  <a:pt x="387" y="148"/>
                </a:cubicBezTo>
                <a:cubicBezTo>
                  <a:pt x="394" y="141"/>
                  <a:pt x="407" y="129"/>
                  <a:pt x="419" y="136"/>
                </a:cubicBezTo>
                <a:cubicBezTo>
                  <a:pt x="393" y="147"/>
                  <a:pt x="376" y="166"/>
                  <a:pt x="354" y="192"/>
                </a:cubicBezTo>
                <a:cubicBezTo>
                  <a:pt x="331" y="219"/>
                  <a:pt x="311" y="243"/>
                  <a:pt x="315" y="276"/>
                </a:cubicBezTo>
                <a:cubicBezTo>
                  <a:pt x="344" y="286"/>
                  <a:pt x="376" y="292"/>
                  <a:pt x="405" y="291"/>
                </a:cubicBezTo>
                <a:cubicBezTo>
                  <a:pt x="426" y="237"/>
                  <a:pt x="447" y="173"/>
                  <a:pt x="506" y="161"/>
                </a:cubicBezTo>
                <a:cubicBezTo>
                  <a:pt x="455" y="183"/>
                  <a:pt x="432" y="232"/>
                  <a:pt x="418" y="291"/>
                </a:cubicBezTo>
                <a:cubicBezTo>
                  <a:pt x="436" y="289"/>
                  <a:pt x="468" y="290"/>
                  <a:pt x="493" y="288"/>
                </a:cubicBezTo>
                <a:cubicBezTo>
                  <a:pt x="500" y="245"/>
                  <a:pt x="515" y="210"/>
                  <a:pt x="546" y="192"/>
                </a:cubicBezTo>
                <a:cubicBezTo>
                  <a:pt x="561" y="183"/>
                  <a:pt x="577" y="176"/>
                  <a:pt x="594" y="167"/>
                </a:cubicBezTo>
                <a:cubicBezTo>
                  <a:pt x="609" y="159"/>
                  <a:pt x="626" y="145"/>
                  <a:pt x="643" y="149"/>
                </a:cubicBezTo>
                <a:cubicBezTo>
                  <a:pt x="582" y="177"/>
                  <a:pt x="503" y="203"/>
                  <a:pt x="507" y="285"/>
                </a:cubicBezTo>
                <a:cubicBezTo>
                  <a:pt x="540" y="281"/>
                  <a:pt x="584" y="277"/>
                  <a:pt x="620" y="268"/>
                </a:cubicBezTo>
                <a:cubicBezTo>
                  <a:pt x="628" y="215"/>
                  <a:pt x="672" y="175"/>
                  <a:pt x="716" y="159"/>
                </a:cubicBezTo>
                <a:cubicBezTo>
                  <a:pt x="680" y="187"/>
                  <a:pt x="636" y="211"/>
                  <a:pt x="631" y="267"/>
                </a:cubicBezTo>
                <a:cubicBezTo>
                  <a:pt x="652" y="268"/>
                  <a:pt x="665" y="260"/>
                  <a:pt x="683" y="258"/>
                </a:cubicBezTo>
                <a:cubicBezTo>
                  <a:pt x="685" y="247"/>
                  <a:pt x="696" y="240"/>
                  <a:pt x="703" y="231"/>
                </a:cubicBezTo>
                <a:cubicBezTo>
                  <a:pt x="717" y="213"/>
                  <a:pt x="728" y="190"/>
                  <a:pt x="749" y="185"/>
                </a:cubicBezTo>
                <a:cubicBezTo>
                  <a:pt x="729" y="204"/>
                  <a:pt x="715" y="229"/>
                  <a:pt x="700" y="254"/>
                </a:cubicBezTo>
                <a:cubicBezTo>
                  <a:pt x="724" y="245"/>
                  <a:pt x="750" y="240"/>
                  <a:pt x="770" y="227"/>
                </a:cubicBezTo>
                <a:cubicBezTo>
                  <a:pt x="776" y="189"/>
                  <a:pt x="801" y="145"/>
                  <a:pt x="834" y="130"/>
                </a:cubicBezTo>
                <a:cubicBezTo>
                  <a:pt x="810" y="154"/>
                  <a:pt x="792" y="182"/>
                  <a:pt x="783" y="221"/>
                </a:cubicBezTo>
                <a:cubicBezTo>
                  <a:pt x="804" y="210"/>
                  <a:pt x="825" y="200"/>
                  <a:pt x="848" y="192"/>
                </a:cubicBezTo>
                <a:cubicBezTo>
                  <a:pt x="854" y="167"/>
                  <a:pt x="852" y="118"/>
                  <a:pt x="881" y="108"/>
                </a:cubicBezTo>
                <a:cubicBezTo>
                  <a:pt x="867" y="128"/>
                  <a:pt x="864" y="157"/>
                  <a:pt x="861" y="183"/>
                </a:cubicBezTo>
                <a:cubicBezTo>
                  <a:pt x="887" y="178"/>
                  <a:pt x="901" y="152"/>
                  <a:pt x="926" y="151"/>
                </a:cubicBezTo>
                <a:cubicBezTo>
                  <a:pt x="923" y="172"/>
                  <a:pt x="895" y="169"/>
                  <a:pt x="886" y="185"/>
                </a:cubicBezTo>
                <a:cubicBezTo>
                  <a:pt x="903" y="193"/>
                  <a:pt x="928" y="193"/>
                  <a:pt x="941" y="205"/>
                </a:cubicBezTo>
                <a:cubicBezTo>
                  <a:pt x="915" y="206"/>
                  <a:pt x="887" y="200"/>
                  <a:pt x="868" y="193"/>
                </a:cubicBezTo>
                <a:cubicBezTo>
                  <a:pt x="856" y="207"/>
                  <a:pt x="832" y="204"/>
                  <a:pt x="816" y="216"/>
                </a:cubicBezTo>
                <a:cubicBezTo>
                  <a:pt x="832" y="237"/>
                  <a:pt x="860" y="247"/>
                  <a:pt x="884" y="260"/>
                </a:cubicBezTo>
                <a:cubicBezTo>
                  <a:pt x="842" y="261"/>
                  <a:pt x="829" y="234"/>
                  <a:pt x="796" y="226"/>
                </a:cubicBezTo>
                <a:cubicBezTo>
                  <a:pt x="781" y="237"/>
                  <a:pt x="761" y="244"/>
                  <a:pt x="742" y="252"/>
                </a:cubicBezTo>
                <a:cubicBezTo>
                  <a:pt x="760" y="276"/>
                  <a:pt x="789" y="289"/>
                  <a:pt x="822" y="298"/>
                </a:cubicBezTo>
                <a:cubicBezTo>
                  <a:pt x="783" y="303"/>
                  <a:pt x="752" y="276"/>
                  <a:pt x="726" y="257"/>
                </a:cubicBezTo>
                <a:cubicBezTo>
                  <a:pt x="701" y="266"/>
                  <a:pt x="674" y="274"/>
                  <a:pt x="644" y="278"/>
                </a:cubicBezTo>
                <a:cubicBezTo>
                  <a:pt x="641" y="287"/>
                  <a:pt x="645" y="295"/>
                  <a:pt x="649" y="301"/>
                </a:cubicBezTo>
                <a:cubicBezTo>
                  <a:pt x="664" y="319"/>
                  <a:pt x="696" y="328"/>
                  <a:pt x="714" y="342"/>
                </a:cubicBezTo>
                <a:cubicBezTo>
                  <a:pt x="673" y="333"/>
                  <a:pt x="642" y="313"/>
                  <a:pt x="623" y="281"/>
                </a:cubicBezTo>
                <a:cubicBezTo>
                  <a:pt x="587" y="288"/>
                  <a:pt x="563" y="291"/>
                  <a:pt x="519" y="296"/>
                </a:cubicBezTo>
                <a:cubicBezTo>
                  <a:pt x="538" y="335"/>
                  <a:pt x="572" y="359"/>
                  <a:pt x="618" y="371"/>
                </a:cubicBezTo>
                <a:cubicBezTo>
                  <a:pt x="553" y="372"/>
                  <a:pt x="535" y="327"/>
                  <a:pt x="499" y="299"/>
                </a:cubicBezTo>
                <a:cubicBezTo>
                  <a:pt x="475" y="302"/>
                  <a:pt x="461" y="303"/>
                  <a:pt x="429" y="302"/>
                </a:cubicBezTo>
                <a:cubicBezTo>
                  <a:pt x="446" y="351"/>
                  <a:pt x="498" y="381"/>
                  <a:pt x="550" y="395"/>
                </a:cubicBezTo>
                <a:cubicBezTo>
                  <a:pt x="538" y="398"/>
                  <a:pt x="537" y="392"/>
                  <a:pt x="525" y="394"/>
                </a:cubicBezTo>
                <a:cubicBezTo>
                  <a:pt x="490" y="378"/>
                  <a:pt x="455" y="362"/>
                  <a:pt x="431" y="332"/>
                </a:cubicBezTo>
                <a:cubicBezTo>
                  <a:pt x="426" y="326"/>
                  <a:pt x="425" y="318"/>
                  <a:pt x="419" y="312"/>
                </a:cubicBezTo>
                <a:cubicBezTo>
                  <a:pt x="405" y="298"/>
                  <a:pt x="380" y="305"/>
                  <a:pt x="357" y="301"/>
                </a:cubicBezTo>
                <a:cubicBezTo>
                  <a:pt x="345" y="299"/>
                  <a:pt x="335" y="292"/>
                  <a:pt x="323" y="294"/>
                </a:cubicBezTo>
                <a:cubicBezTo>
                  <a:pt x="315" y="332"/>
                  <a:pt x="363" y="361"/>
                  <a:pt x="385" y="379"/>
                </a:cubicBezTo>
                <a:cubicBezTo>
                  <a:pt x="354" y="366"/>
                  <a:pt x="322" y="347"/>
                  <a:pt x="312" y="314"/>
                </a:cubicBezTo>
                <a:cubicBezTo>
                  <a:pt x="308" y="305"/>
                  <a:pt x="310" y="294"/>
                  <a:pt x="302" y="286"/>
                </a:cubicBezTo>
                <a:cubicBezTo>
                  <a:pt x="287" y="285"/>
                  <a:pt x="274" y="282"/>
                  <a:pt x="261" y="281"/>
                </a:cubicBezTo>
                <a:cubicBezTo>
                  <a:pt x="260" y="303"/>
                  <a:pt x="275" y="308"/>
                  <a:pt x="285" y="319"/>
                </a:cubicBezTo>
                <a:cubicBezTo>
                  <a:pt x="297" y="331"/>
                  <a:pt x="308" y="349"/>
                  <a:pt x="318" y="361"/>
                </a:cubicBezTo>
                <a:cubicBezTo>
                  <a:pt x="353" y="404"/>
                  <a:pt x="403" y="449"/>
                  <a:pt x="460" y="459"/>
                </a:cubicBezTo>
                <a:cubicBezTo>
                  <a:pt x="464" y="458"/>
                  <a:pt x="460" y="449"/>
                  <a:pt x="463" y="448"/>
                </a:cubicBezTo>
                <a:cubicBezTo>
                  <a:pt x="472" y="446"/>
                  <a:pt x="473" y="445"/>
                  <a:pt x="480" y="444"/>
                </a:cubicBezTo>
                <a:cubicBezTo>
                  <a:pt x="506" y="469"/>
                  <a:pt x="537" y="488"/>
                  <a:pt x="581" y="495"/>
                </a:cubicBezTo>
                <a:cubicBezTo>
                  <a:pt x="583" y="483"/>
                  <a:pt x="573" y="483"/>
                  <a:pt x="569" y="477"/>
                </a:cubicBezTo>
                <a:cubicBezTo>
                  <a:pt x="565" y="468"/>
                  <a:pt x="576" y="463"/>
                  <a:pt x="586" y="462"/>
                </a:cubicBezTo>
                <a:cubicBezTo>
                  <a:pt x="609" y="483"/>
                  <a:pt x="654" y="490"/>
                  <a:pt x="693" y="485"/>
                </a:cubicBezTo>
                <a:cubicBezTo>
                  <a:pt x="678" y="470"/>
                  <a:pt x="655" y="461"/>
                  <a:pt x="646" y="440"/>
                </a:cubicBezTo>
                <a:cubicBezTo>
                  <a:pt x="647" y="435"/>
                  <a:pt x="653" y="435"/>
                  <a:pt x="656" y="433"/>
                </a:cubicBezTo>
                <a:cubicBezTo>
                  <a:pt x="704" y="454"/>
                  <a:pt x="749" y="432"/>
                  <a:pt x="791" y="415"/>
                </a:cubicBezTo>
                <a:cubicBezTo>
                  <a:pt x="777" y="398"/>
                  <a:pt x="749" y="407"/>
                  <a:pt x="742" y="387"/>
                </a:cubicBezTo>
                <a:cubicBezTo>
                  <a:pt x="780" y="380"/>
                  <a:pt x="832" y="376"/>
                  <a:pt x="868" y="355"/>
                </a:cubicBezTo>
                <a:cubicBezTo>
                  <a:pt x="853" y="350"/>
                  <a:pt x="838" y="345"/>
                  <a:pt x="832" y="332"/>
                </a:cubicBezTo>
                <a:cubicBezTo>
                  <a:pt x="850" y="318"/>
                  <a:pt x="893" y="319"/>
                  <a:pt x="904" y="296"/>
                </a:cubicBezTo>
                <a:cubicBezTo>
                  <a:pt x="896" y="296"/>
                  <a:pt x="882" y="301"/>
                  <a:pt x="878" y="289"/>
                </a:cubicBezTo>
                <a:close/>
                <a:moveTo>
                  <a:pt x="186" y="254"/>
                </a:moveTo>
                <a:cubicBezTo>
                  <a:pt x="170" y="249"/>
                  <a:pt x="152" y="238"/>
                  <a:pt x="139" y="229"/>
                </a:cubicBezTo>
                <a:cubicBezTo>
                  <a:pt x="130" y="223"/>
                  <a:pt x="118" y="216"/>
                  <a:pt x="106" y="208"/>
                </a:cubicBezTo>
                <a:cubicBezTo>
                  <a:pt x="84" y="194"/>
                  <a:pt x="74" y="184"/>
                  <a:pt x="54" y="170"/>
                </a:cubicBezTo>
                <a:cubicBezTo>
                  <a:pt x="28" y="154"/>
                  <a:pt x="21" y="162"/>
                  <a:pt x="13" y="187"/>
                </a:cubicBezTo>
                <a:cubicBezTo>
                  <a:pt x="69" y="204"/>
                  <a:pt x="125" y="242"/>
                  <a:pt x="186" y="25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168"/>
          <p:cNvSpPr>
            <a:spLocks noEditPoints="1"/>
          </p:cNvSpPr>
          <p:nvPr/>
        </p:nvSpPr>
        <p:spPr bwMode="auto">
          <a:xfrm>
            <a:off x="9367015" y="-589520"/>
            <a:ext cx="790575" cy="404813"/>
          </a:xfrm>
          <a:custGeom>
            <a:avLst/>
            <a:gdLst>
              <a:gd name="T0" fmla="*/ 926 w 1015"/>
              <a:gd name="T1" fmla="*/ 64 h 521"/>
              <a:gd name="T2" fmla="*/ 980 w 1015"/>
              <a:gd name="T3" fmla="*/ 90 h 521"/>
              <a:gd name="T4" fmla="*/ 1006 w 1015"/>
              <a:gd name="T5" fmla="*/ 90 h 521"/>
              <a:gd name="T6" fmla="*/ 951 w 1015"/>
              <a:gd name="T7" fmla="*/ 219 h 521"/>
              <a:gd name="T8" fmla="*/ 943 w 1015"/>
              <a:gd name="T9" fmla="*/ 286 h 521"/>
              <a:gd name="T10" fmla="*/ 892 w 1015"/>
              <a:gd name="T11" fmla="*/ 342 h 521"/>
              <a:gd name="T12" fmla="*/ 822 w 1015"/>
              <a:gd name="T13" fmla="*/ 413 h 521"/>
              <a:gd name="T14" fmla="*/ 677 w 1015"/>
              <a:gd name="T15" fmla="*/ 453 h 521"/>
              <a:gd name="T16" fmla="*/ 664 w 1015"/>
              <a:gd name="T17" fmla="*/ 500 h 521"/>
              <a:gd name="T18" fmla="*/ 506 w 1015"/>
              <a:gd name="T19" fmla="*/ 480 h 521"/>
              <a:gd name="T20" fmla="*/ 369 w 1015"/>
              <a:gd name="T21" fmla="*/ 426 h 521"/>
              <a:gd name="T22" fmla="*/ 251 w 1015"/>
              <a:gd name="T23" fmla="*/ 283 h 521"/>
              <a:gd name="T24" fmla="*/ 57 w 1015"/>
              <a:gd name="T25" fmla="*/ 151 h 521"/>
              <a:gd name="T26" fmla="*/ 308 w 1015"/>
              <a:gd name="T27" fmla="*/ 125 h 521"/>
              <a:gd name="T28" fmla="*/ 382 w 1015"/>
              <a:gd name="T29" fmla="*/ 59 h 521"/>
              <a:gd name="T30" fmla="*/ 473 w 1015"/>
              <a:gd name="T31" fmla="*/ 19 h 521"/>
              <a:gd name="T32" fmla="*/ 542 w 1015"/>
              <a:gd name="T33" fmla="*/ 17 h 521"/>
              <a:gd name="T34" fmla="*/ 620 w 1015"/>
              <a:gd name="T35" fmla="*/ 50 h 521"/>
              <a:gd name="T36" fmla="*/ 688 w 1015"/>
              <a:gd name="T37" fmla="*/ 63 h 521"/>
              <a:gd name="T38" fmla="*/ 767 w 1015"/>
              <a:gd name="T39" fmla="*/ 58 h 521"/>
              <a:gd name="T40" fmla="*/ 858 w 1015"/>
              <a:gd name="T41" fmla="*/ 27 h 521"/>
              <a:gd name="T42" fmla="*/ 922 w 1015"/>
              <a:gd name="T43" fmla="*/ 263 h 521"/>
              <a:gd name="T44" fmla="*/ 926 w 1015"/>
              <a:gd name="T45" fmla="*/ 219 h 521"/>
              <a:gd name="T46" fmla="*/ 990 w 1015"/>
              <a:gd name="T47" fmla="*/ 99 h 521"/>
              <a:gd name="T48" fmla="*/ 933 w 1015"/>
              <a:gd name="T49" fmla="*/ 74 h 521"/>
              <a:gd name="T50" fmla="*/ 830 w 1015"/>
              <a:gd name="T51" fmla="*/ 89 h 521"/>
              <a:gd name="T52" fmla="*/ 750 w 1015"/>
              <a:gd name="T53" fmla="*/ 81 h 521"/>
              <a:gd name="T54" fmla="*/ 675 w 1015"/>
              <a:gd name="T55" fmla="*/ 82 h 521"/>
              <a:gd name="T56" fmla="*/ 623 w 1015"/>
              <a:gd name="T57" fmla="*/ 63 h 521"/>
              <a:gd name="T58" fmla="*/ 604 w 1015"/>
              <a:gd name="T59" fmla="*/ 37 h 521"/>
              <a:gd name="T60" fmla="*/ 462 w 1015"/>
              <a:gd name="T61" fmla="*/ 71 h 521"/>
              <a:gd name="T62" fmla="*/ 256 w 1015"/>
              <a:gd name="T63" fmla="*/ 250 h 521"/>
              <a:gd name="T64" fmla="*/ 302 w 1015"/>
              <a:gd name="T65" fmla="*/ 273 h 521"/>
              <a:gd name="T66" fmla="*/ 419 w 1015"/>
              <a:gd name="T67" fmla="*/ 136 h 521"/>
              <a:gd name="T68" fmla="*/ 405 w 1015"/>
              <a:gd name="T69" fmla="*/ 291 h 521"/>
              <a:gd name="T70" fmla="*/ 493 w 1015"/>
              <a:gd name="T71" fmla="*/ 288 h 521"/>
              <a:gd name="T72" fmla="*/ 643 w 1015"/>
              <a:gd name="T73" fmla="*/ 149 h 521"/>
              <a:gd name="T74" fmla="*/ 716 w 1015"/>
              <a:gd name="T75" fmla="*/ 159 h 521"/>
              <a:gd name="T76" fmla="*/ 703 w 1015"/>
              <a:gd name="T77" fmla="*/ 231 h 521"/>
              <a:gd name="T78" fmla="*/ 770 w 1015"/>
              <a:gd name="T79" fmla="*/ 227 h 521"/>
              <a:gd name="T80" fmla="*/ 848 w 1015"/>
              <a:gd name="T81" fmla="*/ 192 h 521"/>
              <a:gd name="T82" fmla="*/ 926 w 1015"/>
              <a:gd name="T83" fmla="*/ 151 h 521"/>
              <a:gd name="T84" fmla="*/ 868 w 1015"/>
              <a:gd name="T85" fmla="*/ 193 h 521"/>
              <a:gd name="T86" fmla="*/ 796 w 1015"/>
              <a:gd name="T87" fmla="*/ 226 h 521"/>
              <a:gd name="T88" fmla="*/ 726 w 1015"/>
              <a:gd name="T89" fmla="*/ 257 h 521"/>
              <a:gd name="T90" fmla="*/ 714 w 1015"/>
              <a:gd name="T91" fmla="*/ 342 h 521"/>
              <a:gd name="T92" fmla="*/ 618 w 1015"/>
              <a:gd name="T93" fmla="*/ 371 h 521"/>
              <a:gd name="T94" fmla="*/ 550 w 1015"/>
              <a:gd name="T95" fmla="*/ 395 h 521"/>
              <a:gd name="T96" fmla="*/ 419 w 1015"/>
              <a:gd name="T97" fmla="*/ 312 h 521"/>
              <a:gd name="T98" fmla="*/ 385 w 1015"/>
              <a:gd name="T99" fmla="*/ 379 h 521"/>
              <a:gd name="T100" fmla="*/ 261 w 1015"/>
              <a:gd name="T101" fmla="*/ 281 h 521"/>
              <a:gd name="T102" fmla="*/ 460 w 1015"/>
              <a:gd name="T103" fmla="*/ 459 h 521"/>
              <a:gd name="T104" fmla="*/ 581 w 1015"/>
              <a:gd name="T105" fmla="*/ 495 h 521"/>
              <a:gd name="T106" fmla="*/ 693 w 1015"/>
              <a:gd name="T107" fmla="*/ 485 h 521"/>
              <a:gd name="T108" fmla="*/ 791 w 1015"/>
              <a:gd name="T109" fmla="*/ 415 h 521"/>
              <a:gd name="T110" fmla="*/ 832 w 1015"/>
              <a:gd name="T111" fmla="*/ 332 h 521"/>
              <a:gd name="T112" fmla="*/ 186 w 1015"/>
              <a:gd name="T113" fmla="*/ 254 h 521"/>
              <a:gd name="T114" fmla="*/ 54 w 1015"/>
              <a:gd name="T115" fmla="*/ 170 h 5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15" h="521">
                <a:moveTo>
                  <a:pt x="843" y="73"/>
                </a:moveTo>
                <a:cubicBezTo>
                  <a:pt x="874" y="69"/>
                  <a:pt x="895" y="42"/>
                  <a:pt x="928" y="35"/>
                </a:cubicBezTo>
                <a:cubicBezTo>
                  <a:pt x="933" y="44"/>
                  <a:pt x="926" y="54"/>
                  <a:pt x="926" y="64"/>
                </a:cubicBezTo>
                <a:cubicBezTo>
                  <a:pt x="942" y="61"/>
                  <a:pt x="953" y="52"/>
                  <a:pt x="959" y="38"/>
                </a:cubicBezTo>
                <a:cubicBezTo>
                  <a:pt x="972" y="38"/>
                  <a:pt x="971" y="34"/>
                  <a:pt x="979" y="32"/>
                </a:cubicBezTo>
                <a:cubicBezTo>
                  <a:pt x="986" y="43"/>
                  <a:pt x="978" y="69"/>
                  <a:pt x="980" y="90"/>
                </a:cubicBezTo>
                <a:cubicBezTo>
                  <a:pt x="997" y="90"/>
                  <a:pt x="992" y="78"/>
                  <a:pt x="1002" y="71"/>
                </a:cubicBezTo>
                <a:cubicBezTo>
                  <a:pt x="1006" y="70"/>
                  <a:pt x="1007" y="73"/>
                  <a:pt x="1011" y="73"/>
                </a:cubicBezTo>
                <a:cubicBezTo>
                  <a:pt x="1015" y="80"/>
                  <a:pt x="1012" y="88"/>
                  <a:pt x="1006" y="90"/>
                </a:cubicBezTo>
                <a:cubicBezTo>
                  <a:pt x="1000" y="115"/>
                  <a:pt x="990" y="134"/>
                  <a:pt x="975" y="151"/>
                </a:cubicBezTo>
                <a:cubicBezTo>
                  <a:pt x="984" y="148"/>
                  <a:pt x="986" y="144"/>
                  <a:pt x="997" y="148"/>
                </a:cubicBezTo>
                <a:cubicBezTo>
                  <a:pt x="991" y="181"/>
                  <a:pt x="970" y="199"/>
                  <a:pt x="951" y="219"/>
                </a:cubicBezTo>
                <a:cubicBezTo>
                  <a:pt x="963" y="221"/>
                  <a:pt x="969" y="208"/>
                  <a:pt x="980" y="214"/>
                </a:cubicBezTo>
                <a:cubicBezTo>
                  <a:pt x="970" y="250"/>
                  <a:pt x="937" y="265"/>
                  <a:pt x="909" y="283"/>
                </a:cubicBezTo>
                <a:cubicBezTo>
                  <a:pt x="918" y="292"/>
                  <a:pt x="931" y="276"/>
                  <a:pt x="943" y="286"/>
                </a:cubicBezTo>
                <a:cubicBezTo>
                  <a:pt x="938" y="300"/>
                  <a:pt x="921" y="303"/>
                  <a:pt x="909" y="311"/>
                </a:cubicBezTo>
                <a:cubicBezTo>
                  <a:pt x="894" y="319"/>
                  <a:pt x="880" y="333"/>
                  <a:pt x="856" y="335"/>
                </a:cubicBezTo>
                <a:cubicBezTo>
                  <a:pt x="864" y="346"/>
                  <a:pt x="877" y="345"/>
                  <a:pt x="892" y="342"/>
                </a:cubicBezTo>
                <a:cubicBezTo>
                  <a:pt x="890" y="348"/>
                  <a:pt x="898" y="344"/>
                  <a:pt x="897" y="350"/>
                </a:cubicBezTo>
                <a:cubicBezTo>
                  <a:pt x="875" y="382"/>
                  <a:pt x="817" y="378"/>
                  <a:pt x="778" y="394"/>
                </a:cubicBezTo>
                <a:cubicBezTo>
                  <a:pt x="791" y="403"/>
                  <a:pt x="817" y="399"/>
                  <a:pt x="822" y="413"/>
                </a:cubicBezTo>
                <a:cubicBezTo>
                  <a:pt x="821" y="419"/>
                  <a:pt x="814" y="422"/>
                  <a:pt x="809" y="423"/>
                </a:cubicBezTo>
                <a:cubicBezTo>
                  <a:pt x="794" y="429"/>
                  <a:pt x="778" y="435"/>
                  <a:pt x="762" y="441"/>
                </a:cubicBezTo>
                <a:cubicBezTo>
                  <a:pt x="738" y="450"/>
                  <a:pt x="710" y="453"/>
                  <a:pt x="677" y="453"/>
                </a:cubicBezTo>
                <a:cubicBezTo>
                  <a:pt x="683" y="464"/>
                  <a:pt x="702" y="477"/>
                  <a:pt x="721" y="480"/>
                </a:cubicBezTo>
                <a:cubicBezTo>
                  <a:pt x="720" y="485"/>
                  <a:pt x="723" y="485"/>
                  <a:pt x="723" y="488"/>
                </a:cubicBezTo>
                <a:cubicBezTo>
                  <a:pt x="717" y="498"/>
                  <a:pt x="685" y="500"/>
                  <a:pt x="664" y="500"/>
                </a:cubicBezTo>
                <a:cubicBezTo>
                  <a:pt x="636" y="500"/>
                  <a:pt x="608" y="488"/>
                  <a:pt x="592" y="484"/>
                </a:cubicBezTo>
                <a:cubicBezTo>
                  <a:pt x="596" y="490"/>
                  <a:pt x="602" y="493"/>
                  <a:pt x="604" y="498"/>
                </a:cubicBezTo>
                <a:cubicBezTo>
                  <a:pt x="588" y="521"/>
                  <a:pt x="532" y="496"/>
                  <a:pt x="506" y="480"/>
                </a:cubicBezTo>
                <a:cubicBezTo>
                  <a:pt x="488" y="470"/>
                  <a:pt x="479" y="459"/>
                  <a:pt x="473" y="480"/>
                </a:cubicBezTo>
                <a:cubicBezTo>
                  <a:pt x="432" y="472"/>
                  <a:pt x="405" y="451"/>
                  <a:pt x="372" y="435"/>
                </a:cubicBezTo>
                <a:cubicBezTo>
                  <a:pt x="373" y="430"/>
                  <a:pt x="367" y="431"/>
                  <a:pt x="369" y="426"/>
                </a:cubicBezTo>
                <a:cubicBezTo>
                  <a:pt x="346" y="416"/>
                  <a:pt x="337" y="390"/>
                  <a:pt x="315" y="379"/>
                </a:cubicBezTo>
                <a:cubicBezTo>
                  <a:pt x="301" y="357"/>
                  <a:pt x="284" y="338"/>
                  <a:pt x="264" y="322"/>
                </a:cubicBezTo>
                <a:cubicBezTo>
                  <a:pt x="260" y="309"/>
                  <a:pt x="253" y="298"/>
                  <a:pt x="251" y="283"/>
                </a:cubicBezTo>
                <a:cubicBezTo>
                  <a:pt x="149" y="270"/>
                  <a:pt x="82" y="222"/>
                  <a:pt x="0" y="193"/>
                </a:cubicBezTo>
                <a:cubicBezTo>
                  <a:pt x="2" y="172"/>
                  <a:pt x="17" y="151"/>
                  <a:pt x="34" y="139"/>
                </a:cubicBezTo>
                <a:cubicBezTo>
                  <a:pt x="42" y="143"/>
                  <a:pt x="47" y="149"/>
                  <a:pt x="57" y="151"/>
                </a:cubicBezTo>
                <a:cubicBezTo>
                  <a:pt x="77" y="176"/>
                  <a:pt x="109" y="192"/>
                  <a:pt x="139" y="213"/>
                </a:cubicBezTo>
                <a:cubicBezTo>
                  <a:pt x="166" y="232"/>
                  <a:pt x="205" y="259"/>
                  <a:pt x="248" y="252"/>
                </a:cubicBezTo>
                <a:cubicBezTo>
                  <a:pt x="252" y="209"/>
                  <a:pt x="282" y="162"/>
                  <a:pt x="308" y="125"/>
                </a:cubicBezTo>
                <a:cubicBezTo>
                  <a:pt x="317" y="113"/>
                  <a:pt x="328" y="106"/>
                  <a:pt x="338" y="97"/>
                </a:cubicBezTo>
                <a:cubicBezTo>
                  <a:pt x="345" y="90"/>
                  <a:pt x="349" y="80"/>
                  <a:pt x="357" y="74"/>
                </a:cubicBezTo>
                <a:cubicBezTo>
                  <a:pt x="364" y="69"/>
                  <a:pt x="374" y="65"/>
                  <a:pt x="382" y="59"/>
                </a:cubicBezTo>
                <a:cubicBezTo>
                  <a:pt x="397" y="48"/>
                  <a:pt x="411" y="40"/>
                  <a:pt x="432" y="32"/>
                </a:cubicBezTo>
                <a:cubicBezTo>
                  <a:pt x="437" y="30"/>
                  <a:pt x="442" y="29"/>
                  <a:pt x="447" y="27"/>
                </a:cubicBezTo>
                <a:cubicBezTo>
                  <a:pt x="456" y="22"/>
                  <a:pt x="460" y="15"/>
                  <a:pt x="473" y="19"/>
                </a:cubicBezTo>
                <a:cubicBezTo>
                  <a:pt x="474" y="20"/>
                  <a:pt x="474" y="23"/>
                  <a:pt x="476" y="24"/>
                </a:cubicBezTo>
                <a:cubicBezTo>
                  <a:pt x="477" y="34"/>
                  <a:pt x="470" y="37"/>
                  <a:pt x="466" y="43"/>
                </a:cubicBezTo>
                <a:cubicBezTo>
                  <a:pt x="488" y="39"/>
                  <a:pt x="515" y="0"/>
                  <a:pt x="542" y="17"/>
                </a:cubicBezTo>
                <a:cubicBezTo>
                  <a:pt x="538" y="30"/>
                  <a:pt x="523" y="31"/>
                  <a:pt x="527" y="50"/>
                </a:cubicBezTo>
                <a:cubicBezTo>
                  <a:pt x="555" y="37"/>
                  <a:pt x="585" y="26"/>
                  <a:pt x="618" y="19"/>
                </a:cubicBezTo>
                <a:cubicBezTo>
                  <a:pt x="627" y="25"/>
                  <a:pt x="626" y="41"/>
                  <a:pt x="620" y="50"/>
                </a:cubicBezTo>
                <a:cubicBezTo>
                  <a:pt x="634" y="45"/>
                  <a:pt x="642" y="36"/>
                  <a:pt x="659" y="32"/>
                </a:cubicBezTo>
                <a:cubicBezTo>
                  <a:pt x="671" y="28"/>
                  <a:pt x="680" y="11"/>
                  <a:pt x="695" y="19"/>
                </a:cubicBezTo>
                <a:cubicBezTo>
                  <a:pt x="699" y="38"/>
                  <a:pt x="691" y="46"/>
                  <a:pt x="688" y="63"/>
                </a:cubicBezTo>
                <a:cubicBezTo>
                  <a:pt x="720" y="63"/>
                  <a:pt x="744" y="41"/>
                  <a:pt x="770" y="30"/>
                </a:cubicBezTo>
                <a:cubicBezTo>
                  <a:pt x="772" y="32"/>
                  <a:pt x="775" y="34"/>
                  <a:pt x="776" y="37"/>
                </a:cubicBezTo>
                <a:cubicBezTo>
                  <a:pt x="772" y="43"/>
                  <a:pt x="771" y="52"/>
                  <a:pt x="767" y="58"/>
                </a:cubicBezTo>
                <a:cubicBezTo>
                  <a:pt x="767" y="61"/>
                  <a:pt x="771" y="61"/>
                  <a:pt x="772" y="64"/>
                </a:cubicBezTo>
                <a:cubicBezTo>
                  <a:pt x="790" y="55"/>
                  <a:pt x="808" y="50"/>
                  <a:pt x="825" y="42"/>
                </a:cubicBezTo>
                <a:cubicBezTo>
                  <a:pt x="835" y="36"/>
                  <a:pt x="844" y="25"/>
                  <a:pt x="858" y="27"/>
                </a:cubicBezTo>
                <a:cubicBezTo>
                  <a:pt x="865" y="42"/>
                  <a:pt x="851" y="62"/>
                  <a:pt x="843" y="73"/>
                </a:cubicBezTo>
                <a:close/>
                <a:moveTo>
                  <a:pt x="878" y="289"/>
                </a:moveTo>
                <a:cubicBezTo>
                  <a:pt x="888" y="275"/>
                  <a:pt x="907" y="273"/>
                  <a:pt x="922" y="263"/>
                </a:cubicBezTo>
                <a:cubicBezTo>
                  <a:pt x="936" y="253"/>
                  <a:pt x="949" y="242"/>
                  <a:pt x="959" y="229"/>
                </a:cubicBezTo>
                <a:cubicBezTo>
                  <a:pt x="950" y="231"/>
                  <a:pt x="939" y="232"/>
                  <a:pt x="928" y="232"/>
                </a:cubicBezTo>
                <a:cubicBezTo>
                  <a:pt x="925" y="228"/>
                  <a:pt x="929" y="222"/>
                  <a:pt x="926" y="219"/>
                </a:cubicBezTo>
                <a:cubicBezTo>
                  <a:pt x="948" y="212"/>
                  <a:pt x="966" y="187"/>
                  <a:pt x="979" y="165"/>
                </a:cubicBezTo>
                <a:cubicBezTo>
                  <a:pt x="967" y="168"/>
                  <a:pt x="952" y="177"/>
                  <a:pt x="946" y="164"/>
                </a:cubicBezTo>
                <a:cubicBezTo>
                  <a:pt x="965" y="146"/>
                  <a:pt x="984" y="129"/>
                  <a:pt x="990" y="99"/>
                </a:cubicBezTo>
                <a:cubicBezTo>
                  <a:pt x="980" y="103"/>
                  <a:pt x="961" y="118"/>
                  <a:pt x="959" y="95"/>
                </a:cubicBezTo>
                <a:cubicBezTo>
                  <a:pt x="971" y="90"/>
                  <a:pt x="973" y="64"/>
                  <a:pt x="969" y="53"/>
                </a:cubicBezTo>
                <a:cubicBezTo>
                  <a:pt x="964" y="60"/>
                  <a:pt x="946" y="65"/>
                  <a:pt x="933" y="74"/>
                </a:cubicBezTo>
                <a:cubicBezTo>
                  <a:pt x="922" y="81"/>
                  <a:pt x="911" y="97"/>
                  <a:pt x="904" y="76"/>
                </a:cubicBezTo>
                <a:cubicBezTo>
                  <a:pt x="910" y="69"/>
                  <a:pt x="914" y="67"/>
                  <a:pt x="915" y="53"/>
                </a:cubicBezTo>
                <a:cubicBezTo>
                  <a:pt x="887" y="66"/>
                  <a:pt x="862" y="80"/>
                  <a:pt x="830" y="89"/>
                </a:cubicBezTo>
                <a:cubicBezTo>
                  <a:pt x="828" y="86"/>
                  <a:pt x="822" y="87"/>
                  <a:pt x="822" y="82"/>
                </a:cubicBezTo>
                <a:cubicBezTo>
                  <a:pt x="830" y="69"/>
                  <a:pt x="846" y="56"/>
                  <a:pt x="847" y="42"/>
                </a:cubicBezTo>
                <a:cubicBezTo>
                  <a:pt x="817" y="57"/>
                  <a:pt x="788" y="73"/>
                  <a:pt x="750" y="81"/>
                </a:cubicBezTo>
                <a:cubicBezTo>
                  <a:pt x="750" y="78"/>
                  <a:pt x="748" y="78"/>
                  <a:pt x="747" y="76"/>
                </a:cubicBezTo>
                <a:cubicBezTo>
                  <a:pt x="745" y="63"/>
                  <a:pt x="761" y="59"/>
                  <a:pt x="757" y="50"/>
                </a:cubicBezTo>
                <a:cubicBezTo>
                  <a:pt x="733" y="63"/>
                  <a:pt x="705" y="73"/>
                  <a:pt x="675" y="82"/>
                </a:cubicBezTo>
                <a:cubicBezTo>
                  <a:pt x="676" y="75"/>
                  <a:pt x="672" y="84"/>
                  <a:pt x="672" y="79"/>
                </a:cubicBezTo>
                <a:cubicBezTo>
                  <a:pt x="671" y="67"/>
                  <a:pt x="682" y="51"/>
                  <a:pt x="682" y="33"/>
                </a:cubicBezTo>
                <a:cubicBezTo>
                  <a:pt x="666" y="40"/>
                  <a:pt x="639" y="52"/>
                  <a:pt x="623" y="63"/>
                </a:cubicBezTo>
                <a:cubicBezTo>
                  <a:pt x="614" y="68"/>
                  <a:pt x="607" y="79"/>
                  <a:pt x="599" y="68"/>
                </a:cubicBezTo>
                <a:cubicBezTo>
                  <a:pt x="599" y="60"/>
                  <a:pt x="602" y="55"/>
                  <a:pt x="607" y="51"/>
                </a:cubicBezTo>
                <a:cubicBezTo>
                  <a:pt x="607" y="45"/>
                  <a:pt x="601" y="45"/>
                  <a:pt x="604" y="37"/>
                </a:cubicBezTo>
                <a:cubicBezTo>
                  <a:pt x="574" y="41"/>
                  <a:pt x="543" y="54"/>
                  <a:pt x="520" y="69"/>
                </a:cubicBezTo>
                <a:cubicBezTo>
                  <a:pt x="506" y="64"/>
                  <a:pt x="516" y="41"/>
                  <a:pt x="517" y="30"/>
                </a:cubicBezTo>
                <a:cubicBezTo>
                  <a:pt x="494" y="40"/>
                  <a:pt x="473" y="50"/>
                  <a:pt x="462" y="71"/>
                </a:cubicBezTo>
                <a:cubicBezTo>
                  <a:pt x="456" y="69"/>
                  <a:pt x="450" y="68"/>
                  <a:pt x="447" y="63"/>
                </a:cubicBezTo>
                <a:cubicBezTo>
                  <a:pt x="450" y="54"/>
                  <a:pt x="457" y="49"/>
                  <a:pt x="457" y="37"/>
                </a:cubicBezTo>
                <a:cubicBezTo>
                  <a:pt x="353" y="71"/>
                  <a:pt x="289" y="145"/>
                  <a:pt x="256" y="250"/>
                </a:cubicBezTo>
                <a:cubicBezTo>
                  <a:pt x="259" y="252"/>
                  <a:pt x="264" y="253"/>
                  <a:pt x="264" y="258"/>
                </a:cubicBezTo>
                <a:cubicBezTo>
                  <a:pt x="264" y="263"/>
                  <a:pt x="257" y="261"/>
                  <a:pt x="258" y="267"/>
                </a:cubicBezTo>
                <a:cubicBezTo>
                  <a:pt x="271" y="270"/>
                  <a:pt x="287" y="271"/>
                  <a:pt x="302" y="273"/>
                </a:cubicBezTo>
                <a:cubicBezTo>
                  <a:pt x="305" y="240"/>
                  <a:pt x="323" y="219"/>
                  <a:pt x="344" y="195"/>
                </a:cubicBezTo>
                <a:cubicBezTo>
                  <a:pt x="359" y="178"/>
                  <a:pt x="374" y="159"/>
                  <a:pt x="387" y="148"/>
                </a:cubicBezTo>
                <a:cubicBezTo>
                  <a:pt x="394" y="141"/>
                  <a:pt x="407" y="129"/>
                  <a:pt x="419" y="136"/>
                </a:cubicBezTo>
                <a:cubicBezTo>
                  <a:pt x="393" y="147"/>
                  <a:pt x="376" y="166"/>
                  <a:pt x="354" y="192"/>
                </a:cubicBezTo>
                <a:cubicBezTo>
                  <a:pt x="331" y="219"/>
                  <a:pt x="311" y="243"/>
                  <a:pt x="315" y="276"/>
                </a:cubicBezTo>
                <a:cubicBezTo>
                  <a:pt x="344" y="286"/>
                  <a:pt x="376" y="292"/>
                  <a:pt x="405" y="291"/>
                </a:cubicBezTo>
                <a:cubicBezTo>
                  <a:pt x="426" y="237"/>
                  <a:pt x="447" y="173"/>
                  <a:pt x="506" y="161"/>
                </a:cubicBezTo>
                <a:cubicBezTo>
                  <a:pt x="455" y="183"/>
                  <a:pt x="432" y="232"/>
                  <a:pt x="418" y="291"/>
                </a:cubicBezTo>
                <a:cubicBezTo>
                  <a:pt x="436" y="289"/>
                  <a:pt x="468" y="290"/>
                  <a:pt x="493" y="288"/>
                </a:cubicBezTo>
                <a:cubicBezTo>
                  <a:pt x="500" y="245"/>
                  <a:pt x="515" y="210"/>
                  <a:pt x="546" y="192"/>
                </a:cubicBezTo>
                <a:cubicBezTo>
                  <a:pt x="561" y="183"/>
                  <a:pt x="577" y="176"/>
                  <a:pt x="594" y="167"/>
                </a:cubicBezTo>
                <a:cubicBezTo>
                  <a:pt x="609" y="159"/>
                  <a:pt x="626" y="145"/>
                  <a:pt x="643" y="149"/>
                </a:cubicBezTo>
                <a:cubicBezTo>
                  <a:pt x="582" y="177"/>
                  <a:pt x="503" y="203"/>
                  <a:pt x="507" y="285"/>
                </a:cubicBezTo>
                <a:cubicBezTo>
                  <a:pt x="540" y="281"/>
                  <a:pt x="584" y="277"/>
                  <a:pt x="620" y="268"/>
                </a:cubicBezTo>
                <a:cubicBezTo>
                  <a:pt x="628" y="215"/>
                  <a:pt x="672" y="175"/>
                  <a:pt x="716" y="159"/>
                </a:cubicBezTo>
                <a:cubicBezTo>
                  <a:pt x="680" y="187"/>
                  <a:pt x="636" y="211"/>
                  <a:pt x="631" y="267"/>
                </a:cubicBezTo>
                <a:cubicBezTo>
                  <a:pt x="652" y="268"/>
                  <a:pt x="665" y="260"/>
                  <a:pt x="683" y="258"/>
                </a:cubicBezTo>
                <a:cubicBezTo>
                  <a:pt x="685" y="247"/>
                  <a:pt x="696" y="240"/>
                  <a:pt x="703" y="231"/>
                </a:cubicBezTo>
                <a:cubicBezTo>
                  <a:pt x="717" y="213"/>
                  <a:pt x="728" y="190"/>
                  <a:pt x="749" y="185"/>
                </a:cubicBezTo>
                <a:cubicBezTo>
                  <a:pt x="729" y="204"/>
                  <a:pt x="715" y="229"/>
                  <a:pt x="700" y="254"/>
                </a:cubicBezTo>
                <a:cubicBezTo>
                  <a:pt x="724" y="245"/>
                  <a:pt x="750" y="240"/>
                  <a:pt x="770" y="227"/>
                </a:cubicBezTo>
                <a:cubicBezTo>
                  <a:pt x="776" y="189"/>
                  <a:pt x="801" y="145"/>
                  <a:pt x="834" y="130"/>
                </a:cubicBezTo>
                <a:cubicBezTo>
                  <a:pt x="810" y="154"/>
                  <a:pt x="792" y="182"/>
                  <a:pt x="783" y="221"/>
                </a:cubicBezTo>
                <a:cubicBezTo>
                  <a:pt x="804" y="210"/>
                  <a:pt x="825" y="200"/>
                  <a:pt x="848" y="192"/>
                </a:cubicBezTo>
                <a:cubicBezTo>
                  <a:pt x="854" y="167"/>
                  <a:pt x="852" y="118"/>
                  <a:pt x="881" y="108"/>
                </a:cubicBezTo>
                <a:cubicBezTo>
                  <a:pt x="867" y="128"/>
                  <a:pt x="864" y="157"/>
                  <a:pt x="861" y="183"/>
                </a:cubicBezTo>
                <a:cubicBezTo>
                  <a:pt x="887" y="178"/>
                  <a:pt x="901" y="152"/>
                  <a:pt x="926" y="151"/>
                </a:cubicBezTo>
                <a:cubicBezTo>
                  <a:pt x="923" y="172"/>
                  <a:pt x="895" y="169"/>
                  <a:pt x="886" y="185"/>
                </a:cubicBezTo>
                <a:cubicBezTo>
                  <a:pt x="903" y="193"/>
                  <a:pt x="928" y="193"/>
                  <a:pt x="941" y="205"/>
                </a:cubicBezTo>
                <a:cubicBezTo>
                  <a:pt x="915" y="206"/>
                  <a:pt x="887" y="200"/>
                  <a:pt x="868" y="193"/>
                </a:cubicBezTo>
                <a:cubicBezTo>
                  <a:pt x="856" y="207"/>
                  <a:pt x="832" y="204"/>
                  <a:pt x="816" y="216"/>
                </a:cubicBezTo>
                <a:cubicBezTo>
                  <a:pt x="832" y="237"/>
                  <a:pt x="860" y="247"/>
                  <a:pt x="884" y="260"/>
                </a:cubicBezTo>
                <a:cubicBezTo>
                  <a:pt x="842" y="261"/>
                  <a:pt x="829" y="234"/>
                  <a:pt x="796" y="226"/>
                </a:cubicBezTo>
                <a:cubicBezTo>
                  <a:pt x="781" y="237"/>
                  <a:pt x="761" y="244"/>
                  <a:pt x="742" y="252"/>
                </a:cubicBezTo>
                <a:cubicBezTo>
                  <a:pt x="760" y="276"/>
                  <a:pt x="789" y="289"/>
                  <a:pt x="822" y="298"/>
                </a:cubicBezTo>
                <a:cubicBezTo>
                  <a:pt x="783" y="303"/>
                  <a:pt x="752" y="276"/>
                  <a:pt x="726" y="257"/>
                </a:cubicBezTo>
                <a:cubicBezTo>
                  <a:pt x="701" y="266"/>
                  <a:pt x="674" y="274"/>
                  <a:pt x="644" y="278"/>
                </a:cubicBezTo>
                <a:cubicBezTo>
                  <a:pt x="641" y="287"/>
                  <a:pt x="645" y="295"/>
                  <a:pt x="649" y="301"/>
                </a:cubicBezTo>
                <a:cubicBezTo>
                  <a:pt x="664" y="319"/>
                  <a:pt x="696" y="328"/>
                  <a:pt x="714" y="342"/>
                </a:cubicBezTo>
                <a:cubicBezTo>
                  <a:pt x="673" y="333"/>
                  <a:pt x="642" y="313"/>
                  <a:pt x="623" y="281"/>
                </a:cubicBezTo>
                <a:cubicBezTo>
                  <a:pt x="587" y="288"/>
                  <a:pt x="563" y="291"/>
                  <a:pt x="519" y="296"/>
                </a:cubicBezTo>
                <a:cubicBezTo>
                  <a:pt x="538" y="335"/>
                  <a:pt x="572" y="359"/>
                  <a:pt x="618" y="371"/>
                </a:cubicBezTo>
                <a:cubicBezTo>
                  <a:pt x="553" y="372"/>
                  <a:pt x="535" y="327"/>
                  <a:pt x="499" y="299"/>
                </a:cubicBezTo>
                <a:cubicBezTo>
                  <a:pt x="475" y="302"/>
                  <a:pt x="461" y="303"/>
                  <a:pt x="429" y="302"/>
                </a:cubicBezTo>
                <a:cubicBezTo>
                  <a:pt x="446" y="351"/>
                  <a:pt x="498" y="381"/>
                  <a:pt x="550" y="395"/>
                </a:cubicBezTo>
                <a:cubicBezTo>
                  <a:pt x="538" y="398"/>
                  <a:pt x="537" y="392"/>
                  <a:pt x="525" y="394"/>
                </a:cubicBezTo>
                <a:cubicBezTo>
                  <a:pt x="490" y="378"/>
                  <a:pt x="455" y="362"/>
                  <a:pt x="431" y="332"/>
                </a:cubicBezTo>
                <a:cubicBezTo>
                  <a:pt x="426" y="326"/>
                  <a:pt x="425" y="318"/>
                  <a:pt x="419" y="312"/>
                </a:cubicBezTo>
                <a:cubicBezTo>
                  <a:pt x="405" y="298"/>
                  <a:pt x="380" y="305"/>
                  <a:pt x="357" y="301"/>
                </a:cubicBezTo>
                <a:cubicBezTo>
                  <a:pt x="345" y="299"/>
                  <a:pt x="335" y="292"/>
                  <a:pt x="323" y="294"/>
                </a:cubicBezTo>
                <a:cubicBezTo>
                  <a:pt x="315" y="332"/>
                  <a:pt x="363" y="361"/>
                  <a:pt x="385" y="379"/>
                </a:cubicBezTo>
                <a:cubicBezTo>
                  <a:pt x="354" y="366"/>
                  <a:pt x="322" y="347"/>
                  <a:pt x="312" y="314"/>
                </a:cubicBezTo>
                <a:cubicBezTo>
                  <a:pt x="308" y="305"/>
                  <a:pt x="310" y="294"/>
                  <a:pt x="302" y="286"/>
                </a:cubicBezTo>
                <a:cubicBezTo>
                  <a:pt x="287" y="285"/>
                  <a:pt x="274" y="282"/>
                  <a:pt x="261" y="281"/>
                </a:cubicBezTo>
                <a:cubicBezTo>
                  <a:pt x="260" y="303"/>
                  <a:pt x="275" y="308"/>
                  <a:pt x="285" y="319"/>
                </a:cubicBezTo>
                <a:cubicBezTo>
                  <a:pt x="297" y="331"/>
                  <a:pt x="308" y="349"/>
                  <a:pt x="318" y="361"/>
                </a:cubicBezTo>
                <a:cubicBezTo>
                  <a:pt x="353" y="404"/>
                  <a:pt x="403" y="449"/>
                  <a:pt x="460" y="459"/>
                </a:cubicBezTo>
                <a:cubicBezTo>
                  <a:pt x="464" y="458"/>
                  <a:pt x="460" y="449"/>
                  <a:pt x="463" y="448"/>
                </a:cubicBezTo>
                <a:cubicBezTo>
                  <a:pt x="472" y="446"/>
                  <a:pt x="473" y="445"/>
                  <a:pt x="480" y="444"/>
                </a:cubicBezTo>
                <a:cubicBezTo>
                  <a:pt x="506" y="469"/>
                  <a:pt x="537" y="488"/>
                  <a:pt x="581" y="495"/>
                </a:cubicBezTo>
                <a:cubicBezTo>
                  <a:pt x="583" y="483"/>
                  <a:pt x="573" y="483"/>
                  <a:pt x="569" y="477"/>
                </a:cubicBezTo>
                <a:cubicBezTo>
                  <a:pt x="565" y="468"/>
                  <a:pt x="576" y="463"/>
                  <a:pt x="586" y="462"/>
                </a:cubicBezTo>
                <a:cubicBezTo>
                  <a:pt x="609" y="483"/>
                  <a:pt x="654" y="490"/>
                  <a:pt x="693" y="485"/>
                </a:cubicBezTo>
                <a:cubicBezTo>
                  <a:pt x="678" y="470"/>
                  <a:pt x="655" y="461"/>
                  <a:pt x="646" y="440"/>
                </a:cubicBezTo>
                <a:cubicBezTo>
                  <a:pt x="647" y="435"/>
                  <a:pt x="653" y="435"/>
                  <a:pt x="656" y="433"/>
                </a:cubicBezTo>
                <a:cubicBezTo>
                  <a:pt x="704" y="454"/>
                  <a:pt x="749" y="432"/>
                  <a:pt x="791" y="415"/>
                </a:cubicBezTo>
                <a:cubicBezTo>
                  <a:pt x="777" y="398"/>
                  <a:pt x="749" y="407"/>
                  <a:pt x="742" y="387"/>
                </a:cubicBezTo>
                <a:cubicBezTo>
                  <a:pt x="780" y="380"/>
                  <a:pt x="832" y="376"/>
                  <a:pt x="868" y="355"/>
                </a:cubicBezTo>
                <a:cubicBezTo>
                  <a:pt x="853" y="350"/>
                  <a:pt x="838" y="345"/>
                  <a:pt x="832" y="332"/>
                </a:cubicBezTo>
                <a:cubicBezTo>
                  <a:pt x="850" y="318"/>
                  <a:pt x="893" y="319"/>
                  <a:pt x="904" y="296"/>
                </a:cubicBezTo>
                <a:cubicBezTo>
                  <a:pt x="896" y="296"/>
                  <a:pt x="882" y="301"/>
                  <a:pt x="878" y="289"/>
                </a:cubicBezTo>
                <a:close/>
                <a:moveTo>
                  <a:pt x="186" y="254"/>
                </a:moveTo>
                <a:cubicBezTo>
                  <a:pt x="170" y="249"/>
                  <a:pt x="152" y="238"/>
                  <a:pt x="139" y="229"/>
                </a:cubicBezTo>
                <a:cubicBezTo>
                  <a:pt x="130" y="223"/>
                  <a:pt x="118" y="216"/>
                  <a:pt x="106" y="208"/>
                </a:cubicBezTo>
                <a:cubicBezTo>
                  <a:pt x="84" y="194"/>
                  <a:pt x="74" y="184"/>
                  <a:pt x="54" y="170"/>
                </a:cubicBezTo>
                <a:cubicBezTo>
                  <a:pt x="28" y="154"/>
                  <a:pt x="21" y="162"/>
                  <a:pt x="13" y="187"/>
                </a:cubicBezTo>
                <a:cubicBezTo>
                  <a:pt x="69" y="204"/>
                  <a:pt x="125" y="242"/>
                  <a:pt x="186" y="25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168"/>
          <p:cNvSpPr>
            <a:spLocks noEditPoints="1"/>
          </p:cNvSpPr>
          <p:nvPr/>
        </p:nvSpPr>
        <p:spPr bwMode="auto">
          <a:xfrm rot="18733728">
            <a:off x="11130345" y="-1018256"/>
            <a:ext cx="790575" cy="404813"/>
          </a:xfrm>
          <a:custGeom>
            <a:avLst/>
            <a:gdLst>
              <a:gd name="T0" fmla="*/ 926 w 1015"/>
              <a:gd name="T1" fmla="*/ 64 h 521"/>
              <a:gd name="T2" fmla="*/ 980 w 1015"/>
              <a:gd name="T3" fmla="*/ 90 h 521"/>
              <a:gd name="T4" fmla="*/ 1006 w 1015"/>
              <a:gd name="T5" fmla="*/ 90 h 521"/>
              <a:gd name="T6" fmla="*/ 951 w 1015"/>
              <a:gd name="T7" fmla="*/ 219 h 521"/>
              <a:gd name="T8" fmla="*/ 943 w 1015"/>
              <a:gd name="T9" fmla="*/ 286 h 521"/>
              <a:gd name="T10" fmla="*/ 892 w 1015"/>
              <a:gd name="T11" fmla="*/ 342 h 521"/>
              <a:gd name="T12" fmla="*/ 822 w 1015"/>
              <a:gd name="T13" fmla="*/ 413 h 521"/>
              <a:gd name="T14" fmla="*/ 677 w 1015"/>
              <a:gd name="T15" fmla="*/ 453 h 521"/>
              <a:gd name="T16" fmla="*/ 664 w 1015"/>
              <a:gd name="T17" fmla="*/ 500 h 521"/>
              <a:gd name="T18" fmla="*/ 506 w 1015"/>
              <a:gd name="T19" fmla="*/ 480 h 521"/>
              <a:gd name="T20" fmla="*/ 369 w 1015"/>
              <a:gd name="T21" fmla="*/ 426 h 521"/>
              <a:gd name="T22" fmla="*/ 251 w 1015"/>
              <a:gd name="T23" fmla="*/ 283 h 521"/>
              <a:gd name="T24" fmla="*/ 57 w 1015"/>
              <a:gd name="T25" fmla="*/ 151 h 521"/>
              <a:gd name="T26" fmla="*/ 308 w 1015"/>
              <a:gd name="T27" fmla="*/ 125 h 521"/>
              <a:gd name="T28" fmla="*/ 382 w 1015"/>
              <a:gd name="T29" fmla="*/ 59 h 521"/>
              <a:gd name="T30" fmla="*/ 473 w 1015"/>
              <a:gd name="T31" fmla="*/ 19 h 521"/>
              <a:gd name="T32" fmla="*/ 542 w 1015"/>
              <a:gd name="T33" fmla="*/ 17 h 521"/>
              <a:gd name="T34" fmla="*/ 620 w 1015"/>
              <a:gd name="T35" fmla="*/ 50 h 521"/>
              <a:gd name="T36" fmla="*/ 688 w 1015"/>
              <a:gd name="T37" fmla="*/ 63 h 521"/>
              <a:gd name="T38" fmla="*/ 767 w 1015"/>
              <a:gd name="T39" fmla="*/ 58 h 521"/>
              <a:gd name="T40" fmla="*/ 858 w 1015"/>
              <a:gd name="T41" fmla="*/ 27 h 521"/>
              <a:gd name="T42" fmla="*/ 922 w 1015"/>
              <a:gd name="T43" fmla="*/ 263 h 521"/>
              <a:gd name="T44" fmla="*/ 926 w 1015"/>
              <a:gd name="T45" fmla="*/ 219 h 521"/>
              <a:gd name="T46" fmla="*/ 990 w 1015"/>
              <a:gd name="T47" fmla="*/ 99 h 521"/>
              <a:gd name="T48" fmla="*/ 933 w 1015"/>
              <a:gd name="T49" fmla="*/ 74 h 521"/>
              <a:gd name="T50" fmla="*/ 830 w 1015"/>
              <a:gd name="T51" fmla="*/ 89 h 521"/>
              <a:gd name="T52" fmla="*/ 750 w 1015"/>
              <a:gd name="T53" fmla="*/ 81 h 521"/>
              <a:gd name="T54" fmla="*/ 675 w 1015"/>
              <a:gd name="T55" fmla="*/ 82 h 521"/>
              <a:gd name="T56" fmla="*/ 623 w 1015"/>
              <a:gd name="T57" fmla="*/ 63 h 521"/>
              <a:gd name="T58" fmla="*/ 604 w 1015"/>
              <a:gd name="T59" fmla="*/ 37 h 521"/>
              <a:gd name="T60" fmla="*/ 462 w 1015"/>
              <a:gd name="T61" fmla="*/ 71 h 521"/>
              <a:gd name="T62" fmla="*/ 256 w 1015"/>
              <a:gd name="T63" fmla="*/ 250 h 521"/>
              <a:gd name="T64" fmla="*/ 302 w 1015"/>
              <a:gd name="T65" fmla="*/ 273 h 521"/>
              <a:gd name="T66" fmla="*/ 419 w 1015"/>
              <a:gd name="T67" fmla="*/ 136 h 521"/>
              <a:gd name="T68" fmla="*/ 405 w 1015"/>
              <a:gd name="T69" fmla="*/ 291 h 521"/>
              <a:gd name="T70" fmla="*/ 493 w 1015"/>
              <a:gd name="T71" fmla="*/ 288 h 521"/>
              <a:gd name="T72" fmla="*/ 643 w 1015"/>
              <a:gd name="T73" fmla="*/ 149 h 521"/>
              <a:gd name="T74" fmla="*/ 716 w 1015"/>
              <a:gd name="T75" fmla="*/ 159 h 521"/>
              <a:gd name="T76" fmla="*/ 703 w 1015"/>
              <a:gd name="T77" fmla="*/ 231 h 521"/>
              <a:gd name="T78" fmla="*/ 770 w 1015"/>
              <a:gd name="T79" fmla="*/ 227 h 521"/>
              <a:gd name="T80" fmla="*/ 848 w 1015"/>
              <a:gd name="T81" fmla="*/ 192 h 521"/>
              <a:gd name="T82" fmla="*/ 926 w 1015"/>
              <a:gd name="T83" fmla="*/ 151 h 521"/>
              <a:gd name="T84" fmla="*/ 868 w 1015"/>
              <a:gd name="T85" fmla="*/ 193 h 521"/>
              <a:gd name="T86" fmla="*/ 796 w 1015"/>
              <a:gd name="T87" fmla="*/ 226 h 521"/>
              <a:gd name="T88" fmla="*/ 726 w 1015"/>
              <a:gd name="T89" fmla="*/ 257 h 521"/>
              <a:gd name="T90" fmla="*/ 714 w 1015"/>
              <a:gd name="T91" fmla="*/ 342 h 521"/>
              <a:gd name="T92" fmla="*/ 618 w 1015"/>
              <a:gd name="T93" fmla="*/ 371 h 521"/>
              <a:gd name="T94" fmla="*/ 550 w 1015"/>
              <a:gd name="T95" fmla="*/ 395 h 521"/>
              <a:gd name="T96" fmla="*/ 419 w 1015"/>
              <a:gd name="T97" fmla="*/ 312 h 521"/>
              <a:gd name="T98" fmla="*/ 385 w 1015"/>
              <a:gd name="T99" fmla="*/ 379 h 521"/>
              <a:gd name="T100" fmla="*/ 261 w 1015"/>
              <a:gd name="T101" fmla="*/ 281 h 521"/>
              <a:gd name="T102" fmla="*/ 460 w 1015"/>
              <a:gd name="T103" fmla="*/ 459 h 521"/>
              <a:gd name="T104" fmla="*/ 581 w 1015"/>
              <a:gd name="T105" fmla="*/ 495 h 521"/>
              <a:gd name="T106" fmla="*/ 693 w 1015"/>
              <a:gd name="T107" fmla="*/ 485 h 521"/>
              <a:gd name="T108" fmla="*/ 791 w 1015"/>
              <a:gd name="T109" fmla="*/ 415 h 521"/>
              <a:gd name="T110" fmla="*/ 832 w 1015"/>
              <a:gd name="T111" fmla="*/ 332 h 521"/>
              <a:gd name="T112" fmla="*/ 186 w 1015"/>
              <a:gd name="T113" fmla="*/ 254 h 521"/>
              <a:gd name="T114" fmla="*/ 54 w 1015"/>
              <a:gd name="T115" fmla="*/ 170 h 5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15" h="521">
                <a:moveTo>
                  <a:pt x="843" y="73"/>
                </a:moveTo>
                <a:cubicBezTo>
                  <a:pt x="874" y="69"/>
                  <a:pt x="895" y="42"/>
                  <a:pt x="928" y="35"/>
                </a:cubicBezTo>
                <a:cubicBezTo>
                  <a:pt x="933" y="44"/>
                  <a:pt x="926" y="54"/>
                  <a:pt x="926" y="64"/>
                </a:cubicBezTo>
                <a:cubicBezTo>
                  <a:pt x="942" y="61"/>
                  <a:pt x="953" y="52"/>
                  <a:pt x="959" y="38"/>
                </a:cubicBezTo>
                <a:cubicBezTo>
                  <a:pt x="972" y="38"/>
                  <a:pt x="971" y="34"/>
                  <a:pt x="979" y="32"/>
                </a:cubicBezTo>
                <a:cubicBezTo>
                  <a:pt x="986" y="43"/>
                  <a:pt x="978" y="69"/>
                  <a:pt x="980" y="90"/>
                </a:cubicBezTo>
                <a:cubicBezTo>
                  <a:pt x="997" y="90"/>
                  <a:pt x="992" y="78"/>
                  <a:pt x="1002" y="71"/>
                </a:cubicBezTo>
                <a:cubicBezTo>
                  <a:pt x="1006" y="70"/>
                  <a:pt x="1007" y="73"/>
                  <a:pt x="1011" y="73"/>
                </a:cubicBezTo>
                <a:cubicBezTo>
                  <a:pt x="1015" y="80"/>
                  <a:pt x="1012" y="88"/>
                  <a:pt x="1006" y="90"/>
                </a:cubicBezTo>
                <a:cubicBezTo>
                  <a:pt x="1000" y="115"/>
                  <a:pt x="990" y="134"/>
                  <a:pt x="975" y="151"/>
                </a:cubicBezTo>
                <a:cubicBezTo>
                  <a:pt x="984" y="148"/>
                  <a:pt x="986" y="144"/>
                  <a:pt x="997" y="148"/>
                </a:cubicBezTo>
                <a:cubicBezTo>
                  <a:pt x="991" y="181"/>
                  <a:pt x="970" y="199"/>
                  <a:pt x="951" y="219"/>
                </a:cubicBezTo>
                <a:cubicBezTo>
                  <a:pt x="963" y="221"/>
                  <a:pt x="969" y="208"/>
                  <a:pt x="980" y="214"/>
                </a:cubicBezTo>
                <a:cubicBezTo>
                  <a:pt x="970" y="250"/>
                  <a:pt x="937" y="265"/>
                  <a:pt x="909" y="283"/>
                </a:cubicBezTo>
                <a:cubicBezTo>
                  <a:pt x="918" y="292"/>
                  <a:pt x="931" y="276"/>
                  <a:pt x="943" y="286"/>
                </a:cubicBezTo>
                <a:cubicBezTo>
                  <a:pt x="938" y="300"/>
                  <a:pt x="921" y="303"/>
                  <a:pt x="909" y="311"/>
                </a:cubicBezTo>
                <a:cubicBezTo>
                  <a:pt x="894" y="319"/>
                  <a:pt x="880" y="333"/>
                  <a:pt x="856" y="335"/>
                </a:cubicBezTo>
                <a:cubicBezTo>
                  <a:pt x="864" y="346"/>
                  <a:pt x="877" y="345"/>
                  <a:pt x="892" y="342"/>
                </a:cubicBezTo>
                <a:cubicBezTo>
                  <a:pt x="890" y="348"/>
                  <a:pt x="898" y="344"/>
                  <a:pt x="897" y="350"/>
                </a:cubicBezTo>
                <a:cubicBezTo>
                  <a:pt x="875" y="382"/>
                  <a:pt x="817" y="378"/>
                  <a:pt x="778" y="394"/>
                </a:cubicBezTo>
                <a:cubicBezTo>
                  <a:pt x="791" y="403"/>
                  <a:pt x="817" y="399"/>
                  <a:pt x="822" y="413"/>
                </a:cubicBezTo>
                <a:cubicBezTo>
                  <a:pt x="821" y="419"/>
                  <a:pt x="814" y="422"/>
                  <a:pt x="809" y="423"/>
                </a:cubicBezTo>
                <a:cubicBezTo>
                  <a:pt x="794" y="429"/>
                  <a:pt x="778" y="435"/>
                  <a:pt x="762" y="441"/>
                </a:cubicBezTo>
                <a:cubicBezTo>
                  <a:pt x="738" y="450"/>
                  <a:pt x="710" y="453"/>
                  <a:pt x="677" y="453"/>
                </a:cubicBezTo>
                <a:cubicBezTo>
                  <a:pt x="683" y="464"/>
                  <a:pt x="702" y="477"/>
                  <a:pt x="721" y="480"/>
                </a:cubicBezTo>
                <a:cubicBezTo>
                  <a:pt x="720" y="485"/>
                  <a:pt x="723" y="485"/>
                  <a:pt x="723" y="488"/>
                </a:cubicBezTo>
                <a:cubicBezTo>
                  <a:pt x="717" y="498"/>
                  <a:pt x="685" y="500"/>
                  <a:pt x="664" y="500"/>
                </a:cubicBezTo>
                <a:cubicBezTo>
                  <a:pt x="636" y="500"/>
                  <a:pt x="608" y="488"/>
                  <a:pt x="592" y="484"/>
                </a:cubicBezTo>
                <a:cubicBezTo>
                  <a:pt x="596" y="490"/>
                  <a:pt x="602" y="493"/>
                  <a:pt x="604" y="498"/>
                </a:cubicBezTo>
                <a:cubicBezTo>
                  <a:pt x="588" y="521"/>
                  <a:pt x="532" y="496"/>
                  <a:pt x="506" y="480"/>
                </a:cubicBezTo>
                <a:cubicBezTo>
                  <a:pt x="488" y="470"/>
                  <a:pt x="479" y="459"/>
                  <a:pt x="473" y="480"/>
                </a:cubicBezTo>
                <a:cubicBezTo>
                  <a:pt x="432" y="472"/>
                  <a:pt x="405" y="451"/>
                  <a:pt x="372" y="435"/>
                </a:cubicBezTo>
                <a:cubicBezTo>
                  <a:pt x="373" y="430"/>
                  <a:pt x="367" y="431"/>
                  <a:pt x="369" y="426"/>
                </a:cubicBezTo>
                <a:cubicBezTo>
                  <a:pt x="346" y="416"/>
                  <a:pt x="337" y="390"/>
                  <a:pt x="315" y="379"/>
                </a:cubicBezTo>
                <a:cubicBezTo>
                  <a:pt x="301" y="357"/>
                  <a:pt x="284" y="338"/>
                  <a:pt x="264" y="322"/>
                </a:cubicBezTo>
                <a:cubicBezTo>
                  <a:pt x="260" y="309"/>
                  <a:pt x="253" y="298"/>
                  <a:pt x="251" y="283"/>
                </a:cubicBezTo>
                <a:cubicBezTo>
                  <a:pt x="149" y="270"/>
                  <a:pt x="82" y="222"/>
                  <a:pt x="0" y="193"/>
                </a:cubicBezTo>
                <a:cubicBezTo>
                  <a:pt x="2" y="172"/>
                  <a:pt x="17" y="151"/>
                  <a:pt x="34" y="139"/>
                </a:cubicBezTo>
                <a:cubicBezTo>
                  <a:pt x="42" y="143"/>
                  <a:pt x="47" y="149"/>
                  <a:pt x="57" y="151"/>
                </a:cubicBezTo>
                <a:cubicBezTo>
                  <a:pt x="77" y="176"/>
                  <a:pt x="109" y="192"/>
                  <a:pt x="139" y="213"/>
                </a:cubicBezTo>
                <a:cubicBezTo>
                  <a:pt x="166" y="232"/>
                  <a:pt x="205" y="259"/>
                  <a:pt x="248" y="252"/>
                </a:cubicBezTo>
                <a:cubicBezTo>
                  <a:pt x="252" y="209"/>
                  <a:pt x="282" y="162"/>
                  <a:pt x="308" y="125"/>
                </a:cubicBezTo>
                <a:cubicBezTo>
                  <a:pt x="317" y="113"/>
                  <a:pt x="328" y="106"/>
                  <a:pt x="338" y="97"/>
                </a:cubicBezTo>
                <a:cubicBezTo>
                  <a:pt x="345" y="90"/>
                  <a:pt x="349" y="80"/>
                  <a:pt x="357" y="74"/>
                </a:cubicBezTo>
                <a:cubicBezTo>
                  <a:pt x="364" y="69"/>
                  <a:pt x="374" y="65"/>
                  <a:pt x="382" y="59"/>
                </a:cubicBezTo>
                <a:cubicBezTo>
                  <a:pt x="397" y="48"/>
                  <a:pt x="411" y="40"/>
                  <a:pt x="432" y="32"/>
                </a:cubicBezTo>
                <a:cubicBezTo>
                  <a:pt x="437" y="30"/>
                  <a:pt x="442" y="29"/>
                  <a:pt x="447" y="27"/>
                </a:cubicBezTo>
                <a:cubicBezTo>
                  <a:pt x="456" y="22"/>
                  <a:pt x="460" y="15"/>
                  <a:pt x="473" y="19"/>
                </a:cubicBezTo>
                <a:cubicBezTo>
                  <a:pt x="474" y="20"/>
                  <a:pt x="474" y="23"/>
                  <a:pt x="476" y="24"/>
                </a:cubicBezTo>
                <a:cubicBezTo>
                  <a:pt x="477" y="34"/>
                  <a:pt x="470" y="37"/>
                  <a:pt x="466" y="43"/>
                </a:cubicBezTo>
                <a:cubicBezTo>
                  <a:pt x="488" y="39"/>
                  <a:pt x="515" y="0"/>
                  <a:pt x="542" y="17"/>
                </a:cubicBezTo>
                <a:cubicBezTo>
                  <a:pt x="538" y="30"/>
                  <a:pt x="523" y="31"/>
                  <a:pt x="527" y="50"/>
                </a:cubicBezTo>
                <a:cubicBezTo>
                  <a:pt x="555" y="37"/>
                  <a:pt x="585" y="26"/>
                  <a:pt x="618" y="19"/>
                </a:cubicBezTo>
                <a:cubicBezTo>
                  <a:pt x="627" y="25"/>
                  <a:pt x="626" y="41"/>
                  <a:pt x="620" y="50"/>
                </a:cubicBezTo>
                <a:cubicBezTo>
                  <a:pt x="634" y="45"/>
                  <a:pt x="642" y="36"/>
                  <a:pt x="659" y="32"/>
                </a:cubicBezTo>
                <a:cubicBezTo>
                  <a:pt x="671" y="28"/>
                  <a:pt x="680" y="11"/>
                  <a:pt x="695" y="19"/>
                </a:cubicBezTo>
                <a:cubicBezTo>
                  <a:pt x="699" y="38"/>
                  <a:pt x="691" y="46"/>
                  <a:pt x="688" y="63"/>
                </a:cubicBezTo>
                <a:cubicBezTo>
                  <a:pt x="720" y="63"/>
                  <a:pt x="744" y="41"/>
                  <a:pt x="770" y="30"/>
                </a:cubicBezTo>
                <a:cubicBezTo>
                  <a:pt x="772" y="32"/>
                  <a:pt x="775" y="34"/>
                  <a:pt x="776" y="37"/>
                </a:cubicBezTo>
                <a:cubicBezTo>
                  <a:pt x="772" y="43"/>
                  <a:pt x="771" y="52"/>
                  <a:pt x="767" y="58"/>
                </a:cubicBezTo>
                <a:cubicBezTo>
                  <a:pt x="767" y="61"/>
                  <a:pt x="771" y="61"/>
                  <a:pt x="772" y="64"/>
                </a:cubicBezTo>
                <a:cubicBezTo>
                  <a:pt x="790" y="55"/>
                  <a:pt x="808" y="50"/>
                  <a:pt x="825" y="42"/>
                </a:cubicBezTo>
                <a:cubicBezTo>
                  <a:pt x="835" y="36"/>
                  <a:pt x="844" y="25"/>
                  <a:pt x="858" y="27"/>
                </a:cubicBezTo>
                <a:cubicBezTo>
                  <a:pt x="865" y="42"/>
                  <a:pt x="851" y="62"/>
                  <a:pt x="843" y="73"/>
                </a:cubicBezTo>
                <a:close/>
                <a:moveTo>
                  <a:pt x="878" y="289"/>
                </a:moveTo>
                <a:cubicBezTo>
                  <a:pt x="888" y="275"/>
                  <a:pt x="907" y="273"/>
                  <a:pt x="922" y="263"/>
                </a:cubicBezTo>
                <a:cubicBezTo>
                  <a:pt x="936" y="253"/>
                  <a:pt x="949" y="242"/>
                  <a:pt x="959" y="229"/>
                </a:cubicBezTo>
                <a:cubicBezTo>
                  <a:pt x="950" y="231"/>
                  <a:pt x="939" y="232"/>
                  <a:pt x="928" y="232"/>
                </a:cubicBezTo>
                <a:cubicBezTo>
                  <a:pt x="925" y="228"/>
                  <a:pt x="929" y="222"/>
                  <a:pt x="926" y="219"/>
                </a:cubicBezTo>
                <a:cubicBezTo>
                  <a:pt x="948" y="212"/>
                  <a:pt x="966" y="187"/>
                  <a:pt x="979" y="165"/>
                </a:cubicBezTo>
                <a:cubicBezTo>
                  <a:pt x="967" y="168"/>
                  <a:pt x="952" y="177"/>
                  <a:pt x="946" y="164"/>
                </a:cubicBezTo>
                <a:cubicBezTo>
                  <a:pt x="965" y="146"/>
                  <a:pt x="984" y="129"/>
                  <a:pt x="990" y="99"/>
                </a:cubicBezTo>
                <a:cubicBezTo>
                  <a:pt x="980" y="103"/>
                  <a:pt x="961" y="118"/>
                  <a:pt x="959" y="95"/>
                </a:cubicBezTo>
                <a:cubicBezTo>
                  <a:pt x="971" y="90"/>
                  <a:pt x="973" y="64"/>
                  <a:pt x="969" y="53"/>
                </a:cubicBezTo>
                <a:cubicBezTo>
                  <a:pt x="964" y="60"/>
                  <a:pt x="946" y="65"/>
                  <a:pt x="933" y="74"/>
                </a:cubicBezTo>
                <a:cubicBezTo>
                  <a:pt x="922" y="81"/>
                  <a:pt x="911" y="97"/>
                  <a:pt x="904" y="76"/>
                </a:cubicBezTo>
                <a:cubicBezTo>
                  <a:pt x="910" y="69"/>
                  <a:pt x="914" y="67"/>
                  <a:pt x="915" y="53"/>
                </a:cubicBezTo>
                <a:cubicBezTo>
                  <a:pt x="887" y="66"/>
                  <a:pt x="862" y="80"/>
                  <a:pt x="830" y="89"/>
                </a:cubicBezTo>
                <a:cubicBezTo>
                  <a:pt x="828" y="86"/>
                  <a:pt x="822" y="87"/>
                  <a:pt x="822" y="82"/>
                </a:cubicBezTo>
                <a:cubicBezTo>
                  <a:pt x="830" y="69"/>
                  <a:pt x="846" y="56"/>
                  <a:pt x="847" y="42"/>
                </a:cubicBezTo>
                <a:cubicBezTo>
                  <a:pt x="817" y="57"/>
                  <a:pt x="788" y="73"/>
                  <a:pt x="750" y="81"/>
                </a:cubicBezTo>
                <a:cubicBezTo>
                  <a:pt x="750" y="78"/>
                  <a:pt x="748" y="78"/>
                  <a:pt x="747" y="76"/>
                </a:cubicBezTo>
                <a:cubicBezTo>
                  <a:pt x="745" y="63"/>
                  <a:pt x="761" y="59"/>
                  <a:pt x="757" y="50"/>
                </a:cubicBezTo>
                <a:cubicBezTo>
                  <a:pt x="733" y="63"/>
                  <a:pt x="705" y="73"/>
                  <a:pt x="675" y="82"/>
                </a:cubicBezTo>
                <a:cubicBezTo>
                  <a:pt x="676" y="75"/>
                  <a:pt x="672" y="84"/>
                  <a:pt x="672" y="79"/>
                </a:cubicBezTo>
                <a:cubicBezTo>
                  <a:pt x="671" y="67"/>
                  <a:pt x="682" y="51"/>
                  <a:pt x="682" y="33"/>
                </a:cubicBezTo>
                <a:cubicBezTo>
                  <a:pt x="666" y="40"/>
                  <a:pt x="639" y="52"/>
                  <a:pt x="623" y="63"/>
                </a:cubicBezTo>
                <a:cubicBezTo>
                  <a:pt x="614" y="68"/>
                  <a:pt x="607" y="79"/>
                  <a:pt x="599" y="68"/>
                </a:cubicBezTo>
                <a:cubicBezTo>
                  <a:pt x="599" y="60"/>
                  <a:pt x="602" y="55"/>
                  <a:pt x="607" y="51"/>
                </a:cubicBezTo>
                <a:cubicBezTo>
                  <a:pt x="607" y="45"/>
                  <a:pt x="601" y="45"/>
                  <a:pt x="604" y="37"/>
                </a:cubicBezTo>
                <a:cubicBezTo>
                  <a:pt x="574" y="41"/>
                  <a:pt x="543" y="54"/>
                  <a:pt x="520" y="69"/>
                </a:cubicBezTo>
                <a:cubicBezTo>
                  <a:pt x="506" y="64"/>
                  <a:pt x="516" y="41"/>
                  <a:pt x="517" y="30"/>
                </a:cubicBezTo>
                <a:cubicBezTo>
                  <a:pt x="494" y="40"/>
                  <a:pt x="473" y="50"/>
                  <a:pt x="462" y="71"/>
                </a:cubicBezTo>
                <a:cubicBezTo>
                  <a:pt x="456" y="69"/>
                  <a:pt x="450" y="68"/>
                  <a:pt x="447" y="63"/>
                </a:cubicBezTo>
                <a:cubicBezTo>
                  <a:pt x="450" y="54"/>
                  <a:pt x="457" y="49"/>
                  <a:pt x="457" y="37"/>
                </a:cubicBezTo>
                <a:cubicBezTo>
                  <a:pt x="353" y="71"/>
                  <a:pt x="289" y="145"/>
                  <a:pt x="256" y="250"/>
                </a:cubicBezTo>
                <a:cubicBezTo>
                  <a:pt x="259" y="252"/>
                  <a:pt x="264" y="253"/>
                  <a:pt x="264" y="258"/>
                </a:cubicBezTo>
                <a:cubicBezTo>
                  <a:pt x="264" y="263"/>
                  <a:pt x="257" y="261"/>
                  <a:pt x="258" y="267"/>
                </a:cubicBezTo>
                <a:cubicBezTo>
                  <a:pt x="271" y="270"/>
                  <a:pt x="287" y="271"/>
                  <a:pt x="302" y="273"/>
                </a:cubicBezTo>
                <a:cubicBezTo>
                  <a:pt x="305" y="240"/>
                  <a:pt x="323" y="219"/>
                  <a:pt x="344" y="195"/>
                </a:cubicBezTo>
                <a:cubicBezTo>
                  <a:pt x="359" y="178"/>
                  <a:pt x="374" y="159"/>
                  <a:pt x="387" y="148"/>
                </a:cubicBezTo>
                <a:cubicBezTo>
                  <a:pt x="394" y="141"/>
                  <a:pt x="407" y="129"/>
                  <a:pt x="419" y="136"/>
                </a:cubicBezTo>
                <a:cubicBezTo>
                  <a:pt x="393" y="147"/>
                  <a:pt x="376" y="166"/>
                  <a:pt x="354" y="192"/>
                </a:cubicBezTo>
                <a:cubicBezTo>
                  <a:pt x="331" y="219"/>
                  <a:pt x="311" y="243"/>
                  <a:pt x="315" y="276"/>
                </a:cubicBezTo>
                <a:cubicBezTo>
                  <a:pt x="344" y="286"/>
                  <a:pt x="376" y="292"/>
                  <a:pt x="405" y="291"/>
                </a:cubicBezTo>
                <a:cubicBezTo>
                  <a:pt x="426" y="237"/>
                  <a:pt x="447" y="173"/>
                  <a:pt x="506" y="161"/>
                </a:cubicBezTo>
                <a:cubicBezTo>
                  <a:pt x="455" y="183"/>
                  <a:pt x="432" y="232"/>
                  <a:pt x="418" y="291"/>
                </a:cubicBezTo>
                <a:cubicBezTo>
                  <a:pt x="436" y="289"/>
                  <a:pt x="468" y="290"/>
                  <a:pt x="493" y="288"/>
                </a:cubicBezTo>
                <a:cubicBezTo>
                  <a:pt x="500" y="245"/>
                  <a:pt x="515" y="210"/>
                  <a:pt x="546" y="192"/>
                </a:cubicBezTo>
                <a:cubicBezTo>
                  <a:pt x="561" y="183"/>
                  <a:pt x="577" y="176"/>
                  <a:pt x="594" y="167"/>
                </a:cubicBezTo>
                <a:cubicBezTo>
                  <a:pt x="609" y="159"/>
                  <a:pt x="626" y="145"/>
                  <a:pt x="643" y="149"/>
                </a:cubicBezTo>
                <a:cubicBezTo>
                  <a:pt x="582" y="177"/>
                  <a:pt x="503" y="203"/>
                  <a:pt x="507" y="285"/>
                </a:cubicBezTo>
                <a:cubicBezTo>
                  <a:pt x="540" y="281"/>
                  <a:pt x="584" y="277"/>
                  <a:pt x="620" y="268"/>
                </a:cubicBezTo>
                <a:cubicBezTo>
                  <a:pt x="628" y="215"/>
                  <a:pt x="672" y="175"/>
                  <a:pt x="716" y="159"/>
                </a:cubicBezTo>
                <a:cubicBezTo>
                  <a:pt x="680" y="187"/>
                  <a:pt x="636" y="211"/>
                  <a:pt x="631" y="267"/>
                </a:cubicBezTo>
                <a:cubicBezTo>
                  <a:pt x="652" y="268"/>
                  <a:pt x="665" y="260"/>
                  <a:pt x="683" y="258"/>
                </a:cubicBezTo>
                <a:cubicBezTo>
                  <a:pt x="685" y="247"/>
                  <a:pt x="696" y="240"/>
                  <a:pt x="703" y="231"/>
                </a:cubicBezTo>
                <a:cubicBezTo>
                  <a:pt x="717" y="213"/>
                  <a:pt x="728" y="190"/>
                  <a:pt x="749" y="185"/>
                </a:cubicBezTo>
                <a:cubicBezTo>
                  <a:pt x="729" y="204"/>
                  <a:pt x="715" y="229"/>
                  <a:pt x="700" y="254"/>
                </a:cubicBezTo>
                <a:cubicBezTo>
                  <a:pt x="724" y="245"/>
                  <a:pt x="750" y="240"/>
                  <a:pt x="770" y="227"/>
                </a:cubicBezTo>
                <a:cubicBezTo>
                  <a:pt x="776" y="189"/>
                  <a:pt x="801" y="145"/>
                  <a:pt x="834" y="130"/>
                </a:cubicBezTo>
                <a:cubicBezTo>
                  <a:pt x="810" y="154"/>
                  <a:pt x="792" y="182"/>
                  <a:pt x="783" y="221"/>
                </a:cubicBezTo>
                <a:cubicBezTo>
                  <a:pt x="804" y="210"/>
                  <a:pt x="825" y="200"/>
                  <a:pt x="848" y="192"/>
                </a:cubicBezTo>
                <a:cubicBezTo>
                  <a:pt x="854" y="167"/>
                  <a:pt x="852" y="118"/>
                  <a:pt x="881" y="108"/>
                </a:cubicBezTo>
                <a:cubicBezTo>
                  <a:pt x="867" y="128"/>
                  <a:pt x="864" y="157"/>
                  <a:pt x="861" y="183"/>
                </a:cubicBezTo>
                <a:cubicBezTo>
                  <a:pt x="887" y="178"/>
                  <a:pt x="901" y="152"/>
                  <a:pt x="926" y="151"/>
                </a:cubicBezTo>
                <a:cubicBezTo>
                  <a:pt x="923" y="172"/>
                  <a:pt x="895" y="169"/>
                  <a:pt x="886" y="185"/>
                </a:cubicBezTo>
                <a:cubicBezTo>
                  <a:pt x="903" y="193"/>
                  <a:pt x="928" y="193"/>
                  <a:pt x="941" y="205"/>
                </a:cubicBezTo>
                <a:cubicBezTo>
                  <a:pt x="915" y="206"/>
                  <a:pt x="887" y="200"/>
                  <a:pt x="868" y="193"/>
                </a:cubicBezTo>
                <a:cubicBezTo>
                  <a:pt x="856" y="207"/>
                  <a:pt x="832" y="204"/>
                  <a:pt x="816" y="216"/>
                </a:cubicBezTo>
                <a:cubicBezTo>
                  <a:pt x="832" y="237"/>
                  <a:pt x="860" y="247"/>
                  <a:pt x="884" y="260"/>
                </a:cubicBezTo>
                <a:cubicBezTo>
                  <a:pt x="842" y="261"/>
                  <a:pt x="829" y="234"/>
                  <a:pt x="796" y="226"/>
                </a:cubicBezTo>
                <a:cubicBezTo>
                  <a:pt x="781" y="237"/>
                  <a:pt x="761" y="244"/>
                  <a:pt x="742" y="252"/>
                </a:cubicBezTo>
                <a:cubicBezTo>
                  <a:pt x="760" y="276"/>
                  <a:pt x="789" y="289"/>
                  <a:pt x="822" y="298"/>
                </a:cubicBezTo>
                <a:cubicBezTo>
                  <a:pt x="783" y="303"/>
                  <a:pt x="752" y="276"/>
                  <a:pt x="726" y="257"/>
                </a:cubicBezTo>
                <a:cubicBezTo>
                  <a:pt x="701" y="266"/>
                  <a:pt x="674" y="274"/>
                  <a:pt x="644" y="278"/>
                </a:cubicBezTo>
                <a:cubicBezTo>
                  <a:pt x="641" y="287"/>
                  <a:pt x="645" y="295"/>
                  <a:pt x="649" y="301"/>
                </a:cubicBezTo>
                <a:cubicBezTo>
                  <a:pt x="664" y="319"/>
                  <a:pt x="696" y="328"/>
                  <a:pt x="714" y="342"/>
                </a:cubicBezTo>
                <a:cubicBezTo>
                  <a:pt x="673" y="333"/>
                  <a:pt x="642" y="313"/>
                  <a:pt x="623" y="281"/>
                </a:cubicBezTo>
                <a:cubicBezTo>
                  <a:pt x="587" y="288"/>
                  <a:pt x="563" y="291"/>
                  <a:pt x="519" y="296"/>
                </a:cubicBezTo>
                <a:cubicBezTo>
                  <a:pt x="538" y="335"/>
                  <a:pt x="572" y="359"/>
                  <a:pt x="618" y="371"/>
                </a:cubicBezTo>
                <a:cubicBezTo>
                  <a:pt x="553" y="372"/>
                  <a:pt x="535" y="327"/>
                  <a:pt x="499" y="299"/>
                </a:cubicBezTo>
                <a:cubicBezTo>
                  <a:pt x="475" y="302"/>
                  <a:pt x="461" y="303"/>
                  <a:pt x="429" y="302"/>
                </a:cubicBezTo>
                <a:cubicBezTo>
                  <a:pt x="446" y="351"/>
                  <a:pt x="498" y="381"/>
                  <a:pt x="550" y="395"/>
                </a:cubicBezTo>
                <a:cubicBezTo>
                  <a:pt x="538" y="398"/>
                  <a:pt x="537" y="392"/>
                  <a:pt x="525" y="394"/>
                </a:cubicBezTo>
                <a:cubicBezTo>
                  <a:pt x="490" y="378"/>
                  <a:pt x="455" y="362"/>
                  <a:pt x="431" y="332"/>
                </a:cubicBezTo>
                <a:cubicBezTo>
                  <a:pt x="426" y="326"/>
                  <a:pt x="425" y="318"/>
                  <a:pt x="419" y="312"/>
                </a:cubicBezTo>
                <a:cubicBezTo>
                  <a:pt x="405" y="298"/>
                  <a:pt x="380" y="305"/>
                  <a:pt x="357" y="301"/>
                </a:cubicBezTo>
                <a:cubicBezTo>
                  <a:pt x="345" y="299"/>
                  <a:pt x="335" y="292"/>
                  <a:pt x="323" y="294"/>
                </a:cubicBezTo>
                <a:cubicBezTo>
                  <a:pt x="315" y="332"/>
                  <a:pt x="363" y="361"/>
                  <a:pt x="385" y="379"/>
                </a:cubicBezTo>
                <a:cubicBezTo>
                  <a:pt x="354" y="366"/>
                  <a:pt x="322" y="347"/>
                  <a:pt x="312" y="314"/>
                </a:cubicBezTo>
                <a:cubicBezTo>
                  <a:pt x="308" y="305"/>
                  <a:pt x="310" y="294"/>
                  <a:pt x="302" y="286"/>
                </a:cubicBezTo>
                <a:cubicBezTo>
                  <a:pt x="287" y="285"/>
                  <a:pt x="274" y="282"/>
                  <a:pt x="261" y="281"/>
                </a:cubicBezTo>
                <a:cubicBezTo>
                  <a:pt x="260" y="303"/>
                  <a:pt x="275" y="308"/>
                  <a:pt x="285" y="319"/>
                </a:cubicBezTo>
                <a:cubicBezTo>
                  <a:pt x="297" y="331"/>
                  <a:pt x="308" y="349"/>
                  <a:pt x="318" y="361"/>
                </a:cubicBezTo>
                <a:cubicBezTo>
                  <a:pt x="353" y="404"/>
                  <a:pt x="403" y="449"/>
                  <a:pt x="460" y="459"/>
                </a:cubicBezTo>
                <a:cubicBezTo>
                  <a:pt x="464" y="458"/>
                  <a:pt x="460" y="449"/>
                  <a:pt x="463" y="448"/>
                </a:cubicBezTo>
                <a:cubicBezTo>
                  <a:pt x="472" y="446"/>
                  <a:pt x="473" y="445"/>
                  <a:pt x="480" y="444"/>
                </a:cubicBezTo>
                <a:cubicBezTo>
                  <a:pt x="506" y="469"/>
                  <a:pt x="537" y="488"/>
                  <a:pt x="581" y="495"/>
                </a:cubicBezTo>
                <a:cubicBezTo>
                  <a:pt x="583" y="483"/>
                  <a:pt x="573" y="483"/>
                  <a:pt x="569" y="477"/>
                </a:cubicBezTo>
                <a:cubicBezTo>
                  <a:pt x="565" y="468"/>
                  <a:pt x="576" y="463"/>
                  <a:pt x="586" y="462"/>
                </a:cubicBezTo>
                <a:cubicBezTo>
                  <a:pt x="609" y="483"/>
                  <a:pt x="654" y="490"/>
                  <a:pt x="693" y="485"/>
                </a:cubicBezTo>
                <a:cubicBezTo>
                  <a:pt x="678" y="470"/>
                  <a:pt x="655" y="461"/>
                  <a:pt x="646" y="440"/>
                </a:cubicBezTo>
                <a:cubicBezTo>
                  <a:pt x="647" y="435"/>
                  <a:pt x="653" y="435"/>
                  <a:pt x="656" y="433"/>
                </a:cubicBezTo>
                <a:cubicBezTo>
                  <a:pt x="704" y="454"/>
                  <a:pt x="749" y="432"/>
                  <a:pt x="791" y="415"/>
                </a:cubicBezTo>
                <a:cubicBezTo>
                  <a:pt x="777" y="398"/>
                  <a:pt x="749" y="407"/>
                  <a:pt x="742" y="387"/>
                </a:cubicBezTo>
                <a:cubicBezTo>
                  <a:pt x="780" y="380"/>
                  <a:pt x="832" y="376"/>
                  <a:pt x="868" y="355"/>
                </a:cubicBezTo>
                <a:cubicBezTo>
                  <a:pt x="853" y="350"/>
                  <a:pt x="838" y="345"/>
                  <a:pt x="832" y="332"/>
                </a:cubicBezTo>
                <a:cubicBezTo>
                  <a:pt x="850" y="318"/>
                  <a:pt x="893" y="319"/>
                  <a:pt x="904" y="296"/>
                </a:cubicBezTo>
                <a:cubicBezTo>
                  <a:pt x="896" y="296"/>
                  <a:pt x="882" y="301"/>
                  <a:pt x="878" y="289"/>
                </a:cubicBezTo>
                <a:close/>
                <a:moveTo>
                  <a:pt x="186" y="254"/>
                </a:moveTo>
                <a:cubicBezTo>
                  <a:pt x="170" y="249"/>
                  <a:pt x="152" y="238"/>
                  <a:pt x="139" y="229"/>
                </a:cubicBezTo>
                <a:cubicBezTo>
                  <a:pt x="130" y="223"/>
                  <a:pt x="118" y="216"/>
                  <a:pt x="106" y="208"/>
                </a:cubicBezTo>
                <a:cubicBezTo>
                  <a:pt x="84" y="194"/>
                  <a:pt x="74" y="184"/>
                  <a:pt x="54" y="170"/>
                </a:cubicBezTo>
                <a:cubicBezTo>
                  <a:pt x="28" y="154"/>
                  <a:pt x="21" y="162"/>
                  <a:pt x="13" y="187"/>
                </a:cubicBezTo>
                <a:cubicBezTo>
                  <a:pt x="69" y="204"/>
                  <a:pt x="125" y="242"/>
                  <a:pt x="186" y="25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6" name="图片 15" descr="图片包含 文字, 黑板, 人员&#10;&#10;已生成极高可信度的说明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961" y="1936528"/>
            <a:ext cx="2382176" cy="2039738"/>
          </a:xfrm>
          <a:prstGeom prst="rect">
            <a:avLst/>
          </a:prstGeom>
        </p:spPr>
      </p:pic>
      <p:pic>
        <p:nvPicPr>
          <p:cNvPr id="17" name="PA_图片 3" descr="图片包含 黑板&#10;&#10;已生成高可信度的说明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2335" y="1944695"/>
            <a:ext cx="2383010" cy="2039737"/>
          </a:xfrm>
          <a:prstGeom prst="rect">
            <a:avLst/>
          </a:prstGeom>
        </p:spPr>
      </p:pic>
      <p:pic>
        <p:nvPicPr>
          <p:cNvPr id="18" name="PA_图片 5" descr="图片包含 文字, 黑板&#10;&#10;已生成极高可信度的说明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688" y="4221362"/>
            <a:ext cx="2356449" cy="2017002"/>
          </a:xfrm>
          <a:prstGeom prst="rect">
            <a:avLst/>
          </a:prstGeom>
        </p:spPr>
      </p:pic>
      <p:pic>
        <p:nvPicPr>
          <p:cNvPr id="19" name="图片 18" descr="图片包含 黑板, 人员, 文字, 室内&#10;&#10;已生成高可信度的说明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219970" y="1944693"/>
            <a:ext cx="2373472" cy="2031573"/>
          </a:xfrm>
          <a:prstGeom prst="rect">
            <a:avLst/>
          </a:prstGeom>
        </p:spPr>
      </p:pic>
      <p:pic>
        <p:nvPicPr>
          <p:cNvPr id="21" name="PA_图片 20" descr="图片包含 文字, 黑板&#10;&#10;已生成极高可信度的说明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2335" y="4221362"/>
            <a:ext cx="2355622" cy="2017002"/>
          </a:xfrm>
          <a:prstGeom prst="rect">
            <a:avLst/>
          </a:prstGeom>
        </p:spPr>
      </p:pic>
      <p:pic>
        <p:nvPicPr>
          <p:cNvPr id="22" name="图片 21" descr="图片包含 男士, 黑板, 餐桌, 文字&#10;&#10;已生成高可信度的说明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6986" y="1936528"/>
            <a:ext cx="2363101" cy="2022697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3525" y="4221362"/>
            <a:ext cx="2356449" cy="2017002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233" y="-217487"/>
            <a:ext cx="4193231" cy="2260315"/>
          </a:xfrm>
          <a:prstGeom prst="rect">
            <a:avLst/>
          </a:prstGeom>
        </p:spPr>
      </p:pic>
      <p:pic>
        <p:nvPicPr>
          <p:cNvPr id="28" name="图片 27" descr="图片包含 文字&#10;&#10;已生成极高可信度的说明"/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96" t="3819" r="3532" b="4979"/>
          <a:stretch/>
        </p:blipFill>
        <p:spPr>
          <a:xfrm>
            <a:off x="6162830" y="4238404"/>
            <a:ext cx="2430612" cy="2057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2618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6000">
        <p14:prism isContent="1" isInverted="1"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138 0.25602 C -0.00183 0.24884 0.03945 0.23472 0.0375 0.20301 C 0.03567 0.15671 -0.10352 0.1706 -0.10625 0.11574 C -0.10821 0.06597 0.01458 0.07755 0.0121 0.02963 C 0.01015 -0.01991 -0.07683 0.01759 -0.07891 -0.03565 C -0.08086 -0.08356 -0.02019 -0.06435 -0.02175 -0.10694 C -0.02344 -0.14769 -0.06823 -0.12083 -0.06967 -0.1581 C -0.07045 -0.17917 -0.05808 -0.18264 -0.04883 -0.18542 " pathEditMode="relative" rAng="15960000" ptsTypes="AAAAAAAA">
                                      <p:cBhvr>
                                        <p:cTn id="22" dur="1500" spd="-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1" y="-22083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6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138 0.25602 C -0.00182 0.24884 0.03945 0.23472 0.0375 0.20301 C 0.03568 0.15671 -0.10351 0.1706 -0.10625 0.11574 C -0.1082 0.06597 0.01458 0.07755 0.01211 0.02963 C 0.01016 -0.01991 -0.07682 0.01759 -0.07891 -0.03565 C -0.08086 -0.08356 -0.02031 -0.06435 -0.02174 -0.10694 C -0.02357 -0.14769 -0.0681 -0.12083 -0.06953 -0.1581 C -0.07031 -0.1794 -0.05807 -0.18264 -0.04883 -0.18542 " pathEditMode="relative" rAng="15960000" ptsTypes="AAAAAAAA">
                                      <p:cBhvr>
                                        <p:cTn id="24" dur="150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1" y="-22083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6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138 0.25602 C -0.00182 0.24884 0.03946 0.23472 0.0375 0.20301 C 0.03568 0.15671 -0.10351 0.1706 -0.10625 0.11574 C -0.1082 0.06597 0.01459 0.07755 0.01211 0.02963 C 0.01016 -0.01991 -0.07682 0.01759 -0.0789 -0.03565 C -0.08086 -0.08356 -0.02018 -0.06435 -0.02174 -0.10694 C -0.02343 -0.14769 -0.06823 -0.12083 -0.06966 -0.1581 C -0.07044 -0.17917 -0.05807 -0.18264 -0.04883 -0.18542 " pathEditMode="relative" rAng="15960000" ptsTypes="AAAAAAAA">
                                      <p:cBhvr>
                                        <p:cTn id="26" dur="1500" spd="-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1" y="-220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000"/>
                            </p:stCondLst>
                            <p:childTnLst>
                              <p:par>
                                <p:cTn id="6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2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6" grpId="0" animBg="1"/>
      <p:bldP spid="2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7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6826" y="-130380"/>
            <a:ext cx="4193231" cy="2260315"/>
          </a:xfrm>
          <a:prstGeom prst="rect">
            <a:avLst/>
          </a:prstGeom>
        </p:spPr>
      </p:pic>
      <p:sp>
        <p:nvSpPr>
          <p:cNvPr id="8195" name="TextBox 5" hidden="1"/>
          <p:cNvSpPr txBox="1">
            <a:spLocks noChangeArrowheads="1"/>
          </p:cNvSpPr>
          <p:nvPr/>
        </p:nvSpPr>
        <p:spPr bwMode="auto">
          <a:xfrm>
            <a:off x="3463925" y="1954214"/>
            <a:ext cx="1943100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6" name="矩形 6" hidden="1"/>
          <p:cNvSpPr>
            <a:spLocks noChangeArrowheads="1"/>
          </p:cNvSpPr>
          <p:nvPr/>
        </p:nvSpPr>
        <p:spPr bwMode="auto">
          <a:xfrm>
            <a:off x="3463926" y="3025776"/>
            <a:ext cx="1471613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7" name="矩形 7" hidden="1"/>
          <p:cNvSpPr>
            <a:spLocks noChangeArrowheads="1"/>
          </p:cNvSpPr>
          <p:nvPr/>
        </p:nvSpPr>
        <p:spPr bwMode="auto">
          <a:xfrm>
            <a:off x="3535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8" name="矩形 8" hidden="1"/>
          <p:cNvSpPr>
            <a:spLocks noChangeArrowheads="1"/>
          </p:cNvSpPr>
          <p:nvPr/>
        </p:nvSpPr>
        <p:spPr bwMode="auto">
          <a:xfrm>
            <a:off x="3535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pic>
        <p:nvPicPr>
          <p:cNvPr id="31" name="PA_图片 30" descr="图片包含 男士, 黑板, 餐桌, 文字&#10;&#10;已生成高可信度的说明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113773" y="2837363"/>
            <a:ext cx="3572345" cy="305775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8" name="PA_图片 5" descr="图片包含 文字, 黑板&#10;&#10;已生成极高可信度的说明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260080" y="2818760"/>
            <a:ext cx="3562290" cy="3049141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28" name="PA_图片 27" descr="图片包含 文字&#10;&#10;已生成极高可信度的说明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96" t="3819" r="3532" b="4979"/>
          <a:stretch/>
        </p:blipFill>
        <p:spPr>
          <a:xfrm>
            <a:off x="-6416442" y="2837363"/>
            <a:ext cx="3674403" cy="3110387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24" name="PA_图片 2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60690" y="2866719"/>
            <a:ext cx="3562290" cy="3049141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44" name="图片 43"/>
          <p:cNvPicPr>
            <a:picLocks noChangeAspect="1"/>
          </p:cNvPicPr>
          <p:nvPr/>
        </p:nvPicPr>
        <p:blipFill rotWithShape="1">
          <a:blip r:embed="rId13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4309" b="30437" l="72854" r="84024">
                        <a14:foregroundMark x1="73815" y1="18674" x2="79052" y2="15683"/>
                        <a14:foregroundMark x1="79052" y1="15683" x2="83162" y2="21099"/>
                        <a14:foregroundMark x1="83162" y1="21099" x2="78058" y2="26597"/>
                        <a14:foregroundMark x1="78058" y1="26597" x2="80444" y2="19483"/>
                        <a14:foregroundMark x1="80444" y1="19483" x2="78721" y2="17017"/>
                        <a14:foregroundMark x1="84024" y1="22110" x2="84024" y2="22110"/>
                        <a14:foregroundMark x1="82367" y1="17340" x2="73185" y2="30437"/>
                        <a14:foregroundMark x1="73185" y1="30437" x2="73185" y2="30437"/>
                        <a14:foregroundMark x1="81637" y1="14673" x2="76533" y2="23686"/>
                      </a14:backgroundRemoval>
                    </a14:imgEffect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1620" t="12609" r="15753" b="69926"/>
          <a:stretch/>
        </p:blipFill>
        <p:spPr>
          <a:xfrm rot="18005751" flipV="1">
            <a:off x="2265200" y="400910"/>
            <a:ext cx="1056067" cy="1197735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 rotWithShape="1">
          <a:blip r:embed="rId13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4309" b="30437" l="72854" r="84024">
                        <a14:foregroundMark x1="73815" y1="18674" x2="79052" y2="15683"/>
                        <a14:foregroundMark x1="79052" y1="15683" x2="83162" y2="21099"/>
                        <a14:foregroundMark x1="83162" y1="21099" x2="78058" y2="26597"/>
                        <a14:foregroundMark x1="78058" y1="26597" x2="80444" y2="19483"/>
                        <a14:foregroundMark x1="80444" y1="19483" x2="78721" y2="17017"/>
                        <a14:foregroundMark x1="84024" y1="22110" x2="84024" y2="22110"/>
                        <a14:foregroundMark x1="82367" y1="17340" x2="73185" y2="30437"/>
                        <a14:foregroundMark x1="73185" y1="30437" x2="73185" y2="30437"/>
                        <a14:foregroundMark x1="81637" y1="14673" x2="76533" y2="23686"/>
                      </a14:backgroundRemoval>
                    </a14:imgEffect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1620" t="12609" r="15753" b="69926"/>
          <a:stretch/>
        </p:blipFill>
        <p:spPr>
          <a:xfrm rot="3594249" flipH="1" flipV="1">
            <a:off x="8574041" y="350573"/>
            <a:ext cx="1056067" cy="1197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0731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6000">
        <p14:prism isContent="1" isInverted="1"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32" presetClass="emph" presetSubtype="0" repeatCount="indefinite" fill="hold" nodeType="afterEffect"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953 0.00416 L 0.98359 0.00416 " pathEditMode="relative" rAng="0" ptsTypes="AA">
                                      <p:cBhvr>
                                        <p:cTn id="3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156" y="0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3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1953 0.00417 L 0.99635 0.00393 " pathEditMode="relative" rAng="0" ptsTypes="AA">
                                      <p:cBhvr>
                                        <p:cTn id="4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794" y="-23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63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01953 0.00417 L 1.00299 0.01111 " pathEditMode="relative" rAng="0" ptsTypes="AA">
                                      <p:cBhvr>
                                        <p:cTn id="5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133" y="347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63" presetClass="path" presetSubtype="0" accel="50000" de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01953 0.00417 L 1.02019 0.00787 " pathEditMode="relative" rAng="0" ptsTypes="AA">
                                      <p:cBhvr>
                                        <p:cTn id="6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992" y="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TextBox 5" hidden="1"/>
          <p:cNvSpPr txBox="1">
            <a:spLocks noChangeArrowheads="1"/>
          </p:cNvSpPr>
          <p:nvPr/>
        </p:nvSpPr>
        <p:spPr bwMode="auto">
          <a:xfrm>
            <a:off x="3463925" y="1954214"/>
            <a:ext cx="1943100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6" name="矩形 6" hidden="1"/>
          <p:cNvSpPr>
            <a:spLocks noChangeArrowheads="1"/>
          </p:cNvSpPr>
          <p:nvPr/>
        </p:nvSpPr>
        <p:spPr bwMode="auto">
          <a:xfrm>
            <a:off x="3463926" y="3025776"/>
            <a:ext cx="1471613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7" name="矩形 7" hidden="1"/>
          <p:cNvSpPr>
            <a:spLocks noChangeArrowheads="1"/>
          </p:cNvSpPr>
          <p:nvPr/>
        </p:nvSpPr>
        <p:spPr bwMode="auto">
          <a:xfrm>
            <a:off x="3535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8" name="矩形 8" hidden="1"/>
          <p:cNvSpPr>
            <a:spLocks noChangeArrowheads="1"/>
          </p:cNvSpPr>
          <p:nvPr/>
        </p:nvSpPr>
        <p:spPr bwMode="auto">
          <a:xfrm>
            <a:off x="3535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" name="任意多边形 9"/>
          <p:cNvSpPr/>
          <p:nvPr/>
        </p:nvSpPr>
        <p:spPr>
          <a:xfrm rot="636259" flipV="1">
            <a:off x="1812696" y="857873"/>
            <a:ext cx="1353810" cy="75573"/>
          </a:xfrm>
          <a:custGeom>
            <a:avLst/>
            <a:gdLst>
              <a:gd name="connsiteX0" fmla="*/ 375899 w 3658771"/>
              <a:gd name="connsiteY0" fmla="*/ 66655 h 351772"/>
              <a:gd name="connsiteX1" fmla="*/ 3658744 w 3658771"/>
              <a:gd name="connsiteY1" fmla="*/ 21685 h 351772"/>
              <a:gd name="connsiteX2" fmla="*/ 435859 w 3658771"/>
              <a:gd name="connsiteY2" fmla="*/ 351469 h 351772"/>
              <a:gd name="connsiteX3" fmla="*/ 375899 w 3658771"/>
              <a:gd name="connsiteY3" fmla="*/ 66655 h 351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8771" h="351772">
                <a:moveTo>
                  <a:pt x="375899" y="66655"/>
                </a:moveTo>
                <a:cubicBezTo>
                  <a:pt x="913047" y="11691"/>
                  <a:pt x="3648751" y="-25784"/>
                  <a:pt x="3658744" y="21685"/>
                </a:cubicBezTo>
                <a:cubicBezTo>
                  <a:pt x="3668737" y="69154"/>
                  <a:pt x="978003" y="341476"/>
                  <a:pt x="435859" y="351469"/>
                </a:cubicBezTo>
                <a:cubicBezTo>
                  <a:pt x="-106285" y="361462"/>
                  <a:pt x="-161249" y="121619"/>
                  <a:pt x="375899" y="66655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0000">
                <a:srgbClr val="FBFFFE">
                  <a:alpha val="50000"/>
                </a:srgb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 rot="636259" flipV="1">
            <a:off x="8651919" y="-1050053"/>
            <a:ext cx="1353810" cy="75573"/>
          </a:xfrm>
          <a:custGeom>
            <a:avLst/>
            <a:gdLst>
              <a:gd name="connsiteX0" fmla="*/ 375899 w 3658771"/>
              <a:gd name="connsiteY0" fmla="*/ 66655 h 351772"/>
              <a:gd name="connsiteX1" fmla="*/ 3658744 w 3658771"/>
              <a:gd name="connsiteY1" fmla="*/ 21685 h 351772"/>
              <a:gd name="connsiteX2" fmla="*/ 435859 w 3658771"/>
              <a:gd name="connsiteY2" fmla="*/ 351469 h 351772"/>
              <a:gd name="connsiteX3" fmla="*/ 375899 w 3658771"/>
              <a:gd name="connsiteY3" fmla="*/ 66655 h 351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8771" h="351772">
                <a:moveTo>
                  <a:pt x="375899" y="66655"/>
                </a:moveTo>
                <a:cubicBezTo>
                  <a:pt x="913047" y="11691"/>
                  <a:pt x="3648751" y="-25784"/>
                  <a:pt x="3658744" y="21685"/>
                </a:cubicBezTo>
                <a:cubicBezTo>
                  <a:pt x="3668737" y="69154"/>
                  <a:pt x="978003" y="341476"/>
                  <a:pt x="435859" y="351469"/>
                </a:cubicBezTo>
                <a:cubicBezTo>
                  <a:pt x="-106285" y="361462"/>
                  <a:pt x="-161249" y="121619"/>
                  <a:pt x="375899" y="66655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0000">
                <a:srgbClr val="FBFFFE">
                  <a:alpha val="50000"/>
                </a:srgb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 rot="636259" flipV="1">
            <a:off x="6645931" y="-384203"/>
            <a:ext cx="1353810" cy="75573"/>
          </a:xfrm>
          <a:custGeom>
            <a:avLst/>
            <a:gdLst>
              <a:gd name="connsiteX0" fmla="*/ 375899 w 3658771"/>
              <a:gd name="connsiteY0" fmla="*/ 66655 h 351772"/>
              <a:gd name="connsiteX1" fmla="*/ 3658744 w 3658771"/>
              <a:gd name="connsiteY1" fmla="*/ 21685 h 351772"/>
              <a:gd name="connsiteX2" fmla="*/ 435859 w 3658771"/>
              <a:gd name="connsiteY2" fmla="*/ 351469 h 351772"/>
              <a:gd name="connsiteX3" fmla="*/ 375899 w 3658771"/>
              <a:gd name="connsiteY3" fmla="*/ 66655 h 351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8771" h="351772">
                <a:moveTo>
                  <a:pt x="375899" y="66655"/>
                </a:moveTo>
                <a:cubicBezTo>
                  <a:pt x="913047" y="11691"/>
                  <a:pt x="3648751" y="-25784"/>
                  <a:pt x="3658744" y="21685"/>
                </a:cubicBezTo>
                <a:cubicBezTo>
                  <a:pt x="3668737" y="69154"/>
                  <a:pt x="978003" y="341476"/>
                  <a:pt x="435859" y="351469"/>
                </a:cubicBezTo>
                <a:cubicBezTo>
                  <a:pt x="-106285" y="361462"/>
                  <a:pt x="-161249" y="121619"/>
                  <a:pt x="375899" y="66655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0000">
                <a:srgbClr val="FBFFFE">
                  <a:alpha val="50000"/>
                </a:srgb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7374" y="4309229"/>
            <a:ext cx="4193231" cy="2260315"/>
          </a:xfrm>
          <a:prstGeom prst="rect">
            <a:avLst/>
          </a:prstGeom>
        </p:spPr>
      </p:pic>
      <p:pic>
        <p:nvPicPr>
          <p:cNvPr id="30" name="PA_图片 29" descr="图片包含 黑板, 人员, 文字, 室内&#10;&#10;已生成高可信度的说明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933195" y="579747"/>
            <a:ext cx="3588023" cy="307116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noFill/>
          </a:ln>
          <a:effectLst>
            <a:reflection blurRad="6350" stA="52000" endA="300" endPos="35000" dir="5400000" sy="-100000" algn="bl" rotWithShape="0"/>
          </a:effectLst>
          <a:scene3d>
            <a:camera prst="isometricLeftDown">
              <a:rot lat="600000" lon="2700000" rev="0"/>
            </a:camera>
            <a:lightRig rig="threePt" dir="t"/>
          </a:scene3d>
        </p:spPr>
      </p:pic>
      <p:pic>
        <p:nvPicPr>
          <p:cNvPr id="18" name="PA_图片 5" descr="图片包含 文字, 黑板&#10;&#10;已生成极高可信度的说明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1506" y="827238"/>
            <a:ext cx="3562290" cy="2986523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isometricRightUp">
              <a:rot lat="600000" lon="18899998" rev="0"/>
            </a:camera>
            <a:lightRig rig="threePt" dir="t"/>
          </a:scene3d>
        </p:spPr>
      </p:pic>
      <p:pic>
        <p:nvPicPr>
          <p:cNvPr id="24" name="PA_图片 2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2845" y="933759"/>
            <a:ext cx="3562290" cy="2849682"/>
          </a:xfrm>
          <a:prstGeom prst="rect">
            <a:avLst/>
          </a:prstGeom>
          <a:ln>
            <a:noFill/>
          </a:ln>
          <a:effectLst>
            <a:reflection blurRad="6350" stA="52000" endA="300" endPos="35000" dir="5400000" sy="-100000" algn="bl" rotWithShape="0"/>
          </a:effectLst>
        </p:spPr>
      </p:pic>
      <p:grpSp>
        <p:nvGrpSpPr>
          <p:cNvPr id="33" name="组合 32"/>
          <p:cNvGrpSpPr/>
          <p:nvPr/>
        </p:nvGrpSpPr>
        <p:grpSpPr>
          <a:xfrm>
            <a:off x="2738029" y="5086709"/>
            <a:ext cx="847742" cy="704850"/>
            <a:chOff x="334987" y="5362371"/>
            <a:chExt cx="654050" cy="704850"/>
          </a:xfrm>
        </p:grpSpPr>
        <p:sp>
          <p:nvSpPr>
            <p:cNvPr id="34" name="Freeform 327"/>
            <p:cNvSpPr/>
            <p:nvPr/>
          </p:nvSpPr>
          <p:spPr bwMode="auto">
            <a:xfrm>
              <a:off x="665187" y="5362371"/>
              <a:ext cx="55563" cy="42863"/>
            </a:xfrm>
            <a:custGeom>
              <a:avLst/>
              <a:gdLst>
                <a:gd name="T0" fmla="*/ 0 w 12"/>
                <a:gd name="T1" fmla="*/ 7 h 9"/>
                <a:gd name="T2" fmla="*/ 1 w 12"/>
                <a:gd name="T3" fmla="*/ 5 h 9"/>
                <a:gd name="T4" fmla="*/ 1 w 12"/>
                <a:gd name="T5" fmla="*/ 5 h 9"/>
                <a:gd name="T6" fmla="*/ 8 w 12"/>
                <a:gd name="T7" fmla="*/ 1 h 9"/>
                <a:gd name="T8" fmla="*/ 8 w 12"/>
                <a:gd name="T9" fmla="*/ 1 h 9"/>
                <a:gd name="T10" fmla="*/ 11 w 12"/>
                <a:gd name="T11" fmla="*/ 0 h 9"/>
                <a:gd name="T12" fmla="*/ 11 w 12"/>
                <a:gd name="T13" fmla="*/ 0 h 9"/>
                <a:gd name="T14" fmla="*/ 11 w 12"/>
                <a:gd name="T15" fmla="*/ 3 h 9"/>
                <a:gd name="T16" fmla="*/ 11 w 12"/>
                <a:gd name="T17" fmla="*/ 3 h 9"/>
                <a:gd name="T18" fmla="*/ 2 w 12"/>
                <a:gd name="T19" fmla="*/ 9 h 9"/>
                <a:gd name="T20" fmla="*/ 2 w 12"/>
                <a:gd name="T21" fmla="*/ 9 h 9"/>
                <a:gd name="T22" fmla="*/ 2 w 12"/>
                <a:gd name="T23" fmla="*/ 9 h 9"/>
                <a:gd name="T24" fmla="*/ 2 w 12"/>
                <a:gd name="T25" fmla="*/ 9 h 9"/>
                <a:gd name="T26" fmla="*/ 2 w 12"/>
                <a:gd name="T27" fmla="*/ 9 h 9"/>
                <a:gd name="T28" fmla="*/ 0 w 12"/>
                <a:gd name="T29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" h="9">
                  <a:moveTo>
                    <a:pt x="0" y="7"/>
                  </a:moveTo>
                  <a:cubicBezTo>
                    <a:pt x="0" y="6"/>
                    <a:pt x="0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4" y="5"/>
                    <a:pt x="7" y="3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0"/>
                    <a:pt x="10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1"/>
                    <a:pt x="12" y="2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6"/>
                    <a:pt x="6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9"/>
                    <a:pt x="0" y="8"/>
                    <a:pt x="0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28"/>
            <p:cNvSpPr/>
            <p:nvPr/>
          </p:nvSpPr>
          <p:spPr bwMode="auto">
            <a:xfrm>
              <a:off x="631849" y="5427459"/>
              <a:ext cx="98425" cy="71438"/>
            </a:xfrm>
            <a:custGeom>
              <a:avLst/>
              <a:gdLst>
                <a:gd name="T0" fmla="*/ 1 w 21"/>
                <a:gd name="T1" fmla="*/ 14 h 15"/>
                <a:gd name="T2" fmla="*/ 1 w 21"/>
                <a:gd name="T3" fmla="*/ 11 h 15"/>
                <a:gd name="T4" fmla="*/ 1 w 21"/>
                <a:gd name="T5" fmla="*/ 11 h 15"/>
                <a:gd name="T6" fmla="*/ 17 w 21"/>
                <a:gd name="T7" fmla="*/ 1 h 15"/>
                <a:gd name="T8" fmla="*/ 17 w 21"/>
                <a:gd name="T9" fmla="*/ 1 h 15"/>
                <a:gd name="T10" fmla="*/ 20 w 21"/>
                <a:gd name="T11" fmla="*/ 2 h 15"/>
                <a:gd name="T12" fmla="*/ 20 w 21"/>
                <a:gd name="T13" fmla="*/ 2 h 15"/>
                <a:gd name="T14" fmla="*/ 19 w 21"/>
                <a:gd name="T15" fmla="*/ 4 h 15"/>
                <a:gd name="T16" fmla="*/ 19 w 21"/>
                <a:gd name="T17" fmla="*/ 4 h 15"/>
                <a:gd name="T18" fmla="*/ 3 w 21"/>
                <a:gd name="T19" fmla="*/ 14 h 15"/>
                <a:gd name="T20" fmla="*/ 3 w 21"/>
                <a:gd name="T21" fmla="*/ 14 h 15"/>
                <a:gd name="T22" fmla="*/ 3 w 21"/>
                <a:gd name="T23" fmla="*/ 14 h 15"/>
                <a:gd name="T24" fmla="*/ 2 w 21"/>
                <a:gd name="T25" fmla="*/ 15 h 15"/>
                <a:gd name="T26" fmla="*/ 2 w 21"/>
                <a:gd name="T27" fmla="*/ 15 h 15"/>
                <a:gd name="T28" fmla="*/ 1 w 21"/>
                <a:gd name="T29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" h="15">
                  <a:moveTo>
                    <a:pt x="1" y="14"/>
                  </a:moveTo>
                  <a:cubicBezTo>
                    <a:pt x="0" y="13"/>
                    <a:pt x="0" y="12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6" y="7"/>
                    <a:pt x="12" y="4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8" y="0"/>
                    <a:pt x="19" y="1"/>
                    <a:pt x="20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1" y="3"/>
                    <a:pt x="20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4" y="7"/>
                    <a:pt x="8" y="10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5"/>
                    <a:pt x="3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1" y="14"/>
                    <a:pt x="1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29"/>
            <p:cNvSpPr/>
            <p:nvPr/>
          </p:nvSpPr>
          <p:spPr bwMode="auto">
            <a:xfrm>
              <a:off x="603274" y="5508421"/>
              <a:ext cx="146050" cy="65088"/>
            </a:xfrm>
            <a:custGeom>
              <a:avLst/>
              <a:gdLst>
                <a:gd name="T0" fmla="*/ 0 w 31"/>
                <a:gd name="T1" fmla="*/ 13 h 14"/>
                <a:gd name="T2" fmla="*/ 1 w 31"/>
                <a:gd name="T3" fmla="*/ 11 h 14"/>
                <a:gd name="T4" fmla="*/ 1 w 31"/>
                <a:gd name="T5" fmla="*/ 11 h 14"/>
                <a:gd name="T6" fmla="*/ 28 w 31"/>
                <a:gd name="T7" fmla="*/ 0 h 14"/>
                <a:gd name="T8" fmla="*/ 28 w 31"/>
                <a:gd name="T9" fmla="*/ 0 h 14"/>
                <a:gd name="T10" fmla="*/ 31 w 31"/>
                <a:gd name="T11" fmla="*/ 1 h 14"/>
                <a:gd name="T12" fmla="*/ 31 w 31"/>
                <a:gd name="T13" fmla="*/ 1 h 14"/>
                <a:gd name="T14" fmla="*/ 30 w 31"/>
                <a:gd name="T15" fmla="*/ 4 h 14"/>
                <a:gd name="T16" fmla="*/ 30 w 31"/>
                <a:gd name="T17" fmla="*/ 4 h 14"/>
                <a:gd name="T18" fmla="*/ 3 w 31"/>
                <a:gd name="T19" fmla="*/ 14 h 14"/>
                <a:gd name="T20" fmla="*/ 3 w 31"/>
                <a:gd name="T21" fmla="*/ 14 h 14"/>
                <a:gd name="T22" fmla="*/ 3 w 31"/>
                <a:gd name="T23" fmla="*/ 14 h 14"/>
                <a:gd name="T24" fmla="*/ 2 w 31"/>
                <a:gd name="T25" fmla="*/ 14 h 14"/>
                <a:gd name="T26" fmla="*/ 2 w 31"/>
                <a:gd name="T27" fmla="*/ 14 h 14"/>
                <a:gd name="T28" fmla="*/ 0 w 31"/>
                <a:gd name="T2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" h="14">
                  <a:moveTo>
                    <a:pt x="0" y="13"/>
                  </a:moveTo>
                  <a:cubicBezTo>
                    <a:pt x="0" y="12"/>
                    <a:pt x="0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1" y="8"/>
                    <a:pt x="20" y="6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0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2"/>
                    <a:pt x="31" y="3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22" y="9"/>
                    <a:pt x="12" y="12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1" y="14"/>
                    <a:pt x="0" y="14"/>
                    <a:pt x="0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30"/>
            <p:cNvSpPr/>
            <p:nvPr/>
          </p:nvSpPr>
          <p:spPr bwMode="auto">
            <a:xfrm>
              <a:off x="334987" y="5635421"/>
              <a:ext cx="103188" cy="55563"/>
            </a:xfrm>
            <a:custGeom>
              <a:avLst/>
              <a:gdLst>
                <a:gd name="T0" fmla="*/ 0 w 22"/>
                <a:gd name="T1" fmla="*/ 11 h 12"/>
                <a:gd name="T2" fmla="*/ 2 w 22"/>
                <a:gd name="T3" fmla="*/ 8 h 12"/>
                <a:gd name="T4" fmla="*/ 2 w 22"/>
                <a:gd name="T5" fmla="*/ 8 h 12"/>
                <a:gd name="T6" fmla="*/ 20 w 22"/>
                <a:gd name="T7" fmla="*/ 0 h 12"/>
                <a:gd name="T8" fmla="*/ 20 w 22"/>
                <a:gd name="T9" fmla="*/ 0 h 12"/>
                <a:gd name="T10" fmla="*/ 22 w 22"/>
                <a:gd name="T11" fmla="*/ 2 h 12"/>
                <a:gd name="T12" fmla="*/ 22 w 22"/>
                <a:gd name="T13" fmla="*/ 2 h 12"/>
                <a:gd name="T14" fmla="*/ 21 w 22"/>
                <a:gd name="T15" fmla="*/ 4 h 12"/>
                <a:gd name="T16" fmla="*/ 21 w 22"/>
                <a:gd name="T17" fmla="*/ 4 h 12"/>
                <a:gd name="T18" fmla="*/ 3 w 22"/>
                <a:gd name="T19" fmla="*/ 12 h 12"/>
                <a:gd name="T20" fmla="*/ 3 w 22"/>
                <a:gd name="T21" fmla="*/ 12 h 12"/>
                <a:gd name="T22" fmla="*/ 3 w 22"/>
                <a:gd name="T23" fmla="*/ 12 h 12"/>
                <a:gd name="T24" fmla="*/ 2 w 22"/>
                <a:gd name="T25" fmla="*/ 12 h 12"/>
                <a:gd name="T26" fmla="*/ 2 w 22"/>
                <a:gd name="T27" fmla="*/ 12 h 12"/>
                <a:gd name="T28" fmla="*/ 0 w 22"/>
                <a:gd name="T2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" h="12">
                  <a:moveTo>
                    <a:pt x="0" y="11"/>
                  </a:moveTo>
                  <a:cubicBezTo>
                    <a:pt x="0" y="10"/>
                    <a:pt x="1" y="9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8" y="7"/>
                    <a:pt x="13" y="3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1" y="0"/>
                    <a:pt x="22" y="1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3"/>
                    <a:pt x="22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15" y="6"/>
                    <a:pt x="10" y="10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0" y="12"/>
                    <a:pt x="0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31"/>
            <p:cNvSpPr/>
            <p:nvPr/>
          </p:nvSpPr>
          <p:spPr bwMode="auto">
            <a:xfrm>
              <a:off x="406424" y="5602084"/>
              <a:ext cx="352425" cy="131763"/>
            </a:xfrm>
            <a:custGeom>
              <a:avLst/>
              <a:gdLst>
                <a:gd name="T0" fmla="*/ 0 w 75"/>
                <a:gd name="T1" fmla="*/ 27 h 28"/>
                <a:gd name="T2" fmla="*/ 2 w 75"/>
                <a:gd name="T3" fmla="*/ 25 h 28"/>
                <a:gd name="T4" fmla="*/ 2 w 75"/>
                <a:gd name="T5" fmla="*/ 25 h 28"/>
                <a:gd name="T6" fmla="*/ 72 w 75"/>
                <a:gd name="T7" fmla="*/ 0 h 28"/>
                <a:gd name="T8" fmla="*/ 72 w 75"/>
                <a:gd name="T9" fmla="*/ 0 h 28"/>
                <a:gd name="T10" fmla="*/ 75 w 75"/>
                <a:gd name="T11" fmla="*/ 1 h 28"/>
                <a:gd name="T12" fmla="*/ 75 w 75"/>
                <a:gd name="T13" fmla="*/ 1 h 28"/>
                <a:gd name="T14" fmla="*/ 73 w 75"/>
                <a:gd name="T15" fmla="*/ 4 h 28"/>
                <a:gd name="T16" fmla="*/ 73 w 75"/>
                <a:gd name="T17" fmla="*/ 4 h 28"/>
                <a:gd name="T18" fmla="*/ 3 w 75"/>
                <a:gd name="T19" fmla="*/ 28 h 28"/>
                <a:gd name="T20" fmla="*/ 3 w 75"/>
                <a:gd name="T21" fmla="*/ 28 h 28"/>
                <a:gd name="T22" fmla="*/ 3 w 75"/>
                <a:gd name="T23" fmla="*/ 28 h 28"/>
                <a:gd name="T24" fmla="*/ 2 w 75"/>
                <a:gd name="T25" fmla="*/ 28 h 28"/>
                <a:gd name="T26" fmla="*/ 2 w 75"/>
                <a:gd name="T27" fmla="*/ 28 h 28"/>
                <a:gd name="T28" fmla="*/ 0 w 75"/>
                <a:gd name="T29" fmla="*/ 2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5" h="28">
                  <a:moveTo>
                    <a:pt x="0" y="27"/>
                  </a:moveTo>
                  <a:cubicBezTo>
                    <a:pt x="0" y="26"/>
                    <a:pt x="0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5" y="18"/>
                    <a:pt x="48" y="6"/>
                    <a:pt x="72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3" y="0"/>
                    <a:pt x="74" y="0"/>
                    <a:pt x="75" y="1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75" y="3"/>
                    <a:pt x="74" y="4"/>
                    <a:pt x="73" y="4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50" y="10"/>
                    <a:pt x="27" y="21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1" y="28"/>
                    <a:pt x="0" y="28"/>
                    <a:pt x="0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32"/>
            <p:cNvSpPr/>
            <p:nvPr/>
          </p:nvSpPr>
          <p:spPr bwMode="auto">
            <a:xfrm>
              <a:off x="481037" y="5625896"/>
              <a:ext cx="328613" cy="160338"/>
            </a:xfrm>
            <a:custGeom>
              <a:avLst/>
              <a:gdLst>
                <a:gd name="T0" fmla="*/ 2 w 70"/>
                <a:gd name="T1" fmla="*/ 34 h 34"/>
                <a:gd name="T2" fmla="*/ 1 w 70"/>
                <a:gd name="T3" fmla="*/ 31 h 34"/>
                <a:gd name="T4" fmla="*/ 1 w 70"/>
                <a:gd name="T5" fmla="*/ 31 h 34"/>
                <a:gd name="T6" fmla="*/ 3 w 70"/>
                <a:gd name="T7" fmla="*/ 30 h 34"/>
                <a:gd name="T8" fmla="*/ 3 w 70"/>
                <a:gd name="T9" fmla="*/ 30 h 34"/>
                <a:gd name="T10" fmla="*/ 4 w 70"/>
                <a:gd name="T11" fmla="*/ 30 h 34"/>
                <a:gd name="T12" fmla="*/ 4 w 70"/>
                <a:gd name="T13" fmla="*/ 30 h 34"/>
                <a:gd name="T14" fmla="*/ 39 w 70"/>
                <a:gd name="T15" fmla="*/ 14 h 34"/>
                <a:gd name="T16" fmla="*/ 39 w 70"/>
                <a:gd name="T17" fmla="*/ 14 h 34"/>
                <a:gd name="T18" fmla="*/ 66 w 70"/>
                <a:gd name="T19" fmla="*/ 1 h 34"/>
                <a:gd name="T20" fmla="*/ 66 w 70"/>
                <a:gd name="T21" fmla="*/ 1 h 34"/>
                <a:gd name="T22" fmla="*/ 69 w 70"/>
                <a:gd name="T23" fmla="*/ 1 h 34"/>
                <a:gd name="T24" fmla="*/ 69 w 70"/>
                <a:gd name="T25" fmla="*/ 1 h 34"/>
                <a:gd name="T26" fmla="*/ 69 w 70"/>
                <a:gd name="T27" fmla="*/ 3 h 34"/>
                <a:gd name="T28" fmla="*/ 69 w 70"/>
                <a:gd name="T29" fmla="*/ 3 h 34"/>
                <a:gd name="T30" fmla="*/ 40 w 70"/>
                <a:gd name="T31" fmla="*/ 17 h 34"/>
                <a:gd name="T32" fmla="*/ 40 w 70"/>
                <a:gd name="T33" fmla="*/ 17 h 34"/>
                <a:gd name="T34" fmla="*/ 4 w 70"/>
                <a:gd name="T35" fmla="*/ 34 h 34"/>
                <a:gd name="T36" fmla="*/ 4 w 70"/>
                <a:gd name="T37" fmla="*/ 34 h 34"/>
                <a:gd name="T38" fmla="*/ 2 w 70"/>
                <a:gd name="T3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" h="34">
                  <a:moveTo>
                    <a:pt x="2" y="34"/>
                  </a:moveTo>
                  <a:cubicBezTo>
                    <a:pt x="1" y="33"/>
                    <a:pt x="0" y="32"/>
                    <a:pt x="1" y="31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30"/>
                    <a:pt x="2" y="30"/>
                    <a:pt x="3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30"/>
                    <a:pt x="4" y="30"/>
                    <a:pt x="4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10" y="30"/>
                    <a:pt x="31" y="17"/>
                    <a:pt x="39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48" y="10"/>
                    <a:pt x="60" y="7"/>
                    <a:pt x="66" y="1"/>
                  </a:cubicBezTo>
                  <a:cubicBezTo>
                    <a:pt x="66" y="1"/>
                    <a:pt x="66" y="1"/>
                    <a:pt x="66" y="1"/>
                  </a:cubicBezTo>
                  <a:cubicBezTo>
                    <a:pt x="67" y="0"/>
                    <a:pt x="68" y="0"/>
                    <a:pt x="69" y="1"/>
                  </a:cubicBezTo>
                  <a:cubicBezTo>
                    <a:pt x="69" y="1"/>
                    <a:pt x="69" y="1"/>
                    <a:pt x="69" y="1"/>
                  </a:cubicBezTo>
                  <a:cubicBezTo>
                    <a:pt x="70" y="1"/>
                    <a:pt x="70" y="3"/>
                    <a:pt x="69" y="3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2" y="11"/>
                    <a:pt x="49" y="14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33" y="20"/>
                    <a:pt x="13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3" y="34"/>
                    <a:pt x="3" y="34"/>
                    <a:pt x="2" y="3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33"/>
            <p:cNvSpPr/>
            <p:nvPr/>
          </p:nvSpPr>
          <p:spPr bwMode="auto">
            <a:xfrm>
              <a:off x="509612" y="5654471"/>
              <a:ext cx="400050" cy="206375"/>
            </a:xfrm>
            <a:custGeom>
              <a:avLst/>
              <a:gdLst>
                <a:gd name="T0" fmla="*/ 1 w 85"/>
                <a:gd name="T1" fmla="*/ 43 h 44"/>
                <a:gd name="T2" fmla="*/ 1 w 85"/>
                <a:gd name="T3" fmla="*/ 40 h 44"/>
                <a:gd name="T4" fmla="*/ 1 w 85"/>
                <a:gd name="T5" fmla="*/ 40 h 44"/>
                <a:gd name="T6" fmla="*/ 44 w 85"/>
                <a:gd name="T7" fmla="*/ 21 h 44"/>
                <a:gd name="T8" fmla="*/ 44 w 85"/>
                <a:gd name="T9" fmla="*/ 21 h 44"/>
                <a:gd name="T10" fmla="*/ 82 w 85"/>
                <a:gd name="T11" fmla="*/ 1 h 44"/>
                <a:gd name="T12" fmla="*/ 82 w 85"/>
                <a:gd name="T13" fmla="*/ 1 h 44"/>
                <a:gd name="T14" fmla="*/ 84 w 85"/>
                <a:gd name="T15" fmla="*/ 1 h 44"/>
                <a:gd name="T16" fmla="*/ 84 w 85"/>
                <a:gd name="T17" fmla="*/ 1 h 44"/>
                <a:gd name="T18" fmla="*/ 84 w 85"/>
                <a:gd name="T19" fmla="*/ 4 h 44"/>
                <a:gd name="T20" fmla="*/ 84 w 85"/>
                <a:gd name="T21" fmla="*/ 4 h 44"/>
                <a:gd name="T22" fmla="*/ 45 w 85"/>
                <a:gd name="T23" fmla="*/ 25 h 44"/>
                <a:gd name="T24" fmla="*/ 45 w 85"/>
                <a:gd name="T25" fmla="*/ 25 h 44"/>
                <a:gd name="T26" fmla="*/ 4 w 85"/>
                <a:gd name="T27" fmla="*/ 43 h 44"/>
                <a:gd name="T28" fmla="*/ 4 w 85"/>
                <a:gd name="T29" fmla="*/ 43 h 44"/>
                <a:gd name="T30" fmla="*/ 4 w 85"/>
                <a:gd name="T31" fmla="*/ 43 h 44"/>
                <a:gd name="T32" fmla="*/ 3 w 85"/>
                <a:gd name="T33" fmla="*/ 44 h 44"/>
                <a:gd name="T34" fmla="*/ 3 w 85"/>
                <a:gd name="T35" fmla="*/ 44 h 44"/>
                <a:gd name="T36" fmla="*/ 1 w 85"/>
                <a:gd name="T37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5" h="44">
                  <a:moveTo>
                    <a:pt x="1" y="43"/>
                  </a:moveTo>
                  <a:cubicBezTo>
                    <a:pt x="0" y="42"/>
                    <a:pt x="1" y="41"/>
                    <a:pt x="1" y="40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14" y="29"/>
                    <a:pt x="30" y="27"/>
                    <a:pt x="44" y="21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57" y="15"/>
                    <a:pt x="70" y="8"/>
                    <a:pt x="82" y="1"/>
                  </a:cubicBezTo>
                  <a:cubicBezTo>
                    <a:pt x="82" y="1"/>
                    <a:pt x="82" y="1"/>
                    <a:pt x="82" y="1"/>
                  </a:cubicBezTo>
                  <a:cubicBezTo>
                    <a:pt x="82" y="0"/>
                    <a:pt x="84" y="0"/>
                    <a:pt x="84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5" y="2"/>
                    <a:pt x="85" y="3"/>
                    <a:pt x="84" y="4"/>
                  </a:cubicBezTo>
                  <a:cubicBezTo>
                    <a:pt x="84" y="4"/>
                    <a:pt x="84" y="4"/>
                    <a:pt x="84" y="4"/>
                  </a:cubicBezTo>
                  <a:cubicBezTo>
                    <a:pt x="72" y="12"/>
                    <a:pt x="59" y="19"/>
                    <a:pt x="45" y="25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30" y="31"/>
                    <a:pt x="15" y="33"/>
                    <a:pt x="4" y="43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4" y="43"/>
                    <a:pt x="3" y="44"/>
                    <a:pt x="3" y="44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2" y="44"/>
                    <a:pt x="2" y="43"/>
                    <a:pt x="1" y="4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34"/>
            <p:cNvSpPr/>
            <p:nvPr/>
          </p:nvSpPr>
          <p:spPr bwMode="auto">
            <a:xfrm>
              <a:off x="904899" y="5681459"/>
              <a:ext cx="84138" cy="66675"/>
            </a:xfrm>
            <a:custGeom>
              <a:avLst/>
              <a:gdLst>
                <a:gd name="T0" fmla="*/ 1 w 18"/>
                <a:gd name="T1" fmla="*/ 14 h 14"/>
                <a:gd name="T2" fmla="*/ 0 w 18"/>
                <a:gd name="T3" fmla="*/ 12 h 14"/>
                <a:gd name="T4" fmla="*/ 0 w 18"/>
                <a:gd name="T5" fmla="*/ 12 h 14"/>
                <a:gd name="T6" fmla="*/ 1 w 18"/>
                <a:gd name="T7" fmla="*/ 10 h 14"/>
                <a:gd name="T8" fmla="*/ 1 w 18"/>
                <a:gd name="T9" fmla="*/ 10 h 14"/>
                <a:gd name="T10" fmla="*/ 14 w 18"/>
                <a:gd name="T11" fmla="*/ 1 h 14"/>
                <a:gd name="T12" fmla="*/ 14 w 18"/>
                <a:gd name="T13" fmla="*/ 1 h 14"/>
                <a:gd name="T14" fmla="*/ 17 w 18"/>
                <a:gd name="T15" fmla="*/ 1 h 14"/>
                <a:gd name="T16" fmla="*/ 17 w 18"/>
                <a:gd name="T17" fmla="*/ 1 h 14"/>
                <a:gd name="T18" fmla="*/ 17 w 18"/>
                <a:gd name="T19" fmla="*/ 4 h 14"/>
                <a:gd name="T20" fmla="*/ 17 w 18"/>
                <a:gd name="T21" fmla="*/ 4 h 14"/>
                <a:gd name="T22" fmla="*/ 6 w 18"/>
                <a:gd name="T23" fmla="*/ 12 h 14"/>
                <a:gd name="T24" fmla="*/ 6 w 18"/>
                <a:gd name="T25" fmla="*/ 12 h 14"/>
                <a:gd name="T26" fmla="*/ 5 w 18"/>
                <a:gd name="T27" fmla="*/ 13 h 14"/>
                <a:gd name="T28" fmla="*/ 5 w 18"/>
                <a:gd name="T29" fmla="*/ 13 h 14"/>
                <a:gd name="T30" fmla="*/ 2 w 18"/>
                <a:gd name="T31" fmla="*/ 14 h 14"/>
                <a:gd name="T32" fmla="*/ 2 w 18"/>
                <a:gd name="T33" fmla="*/ 14 h 14"/>
                <a:gd name="T34" fmla="*/ 1 w 18"/>
                <a:gd name="T3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" h="14">
                  <a:moveTo>
                    <a:pt x="1" y="14"/>
                  </a:moveTo>
                  <a:cubicBezTo>
                    <a:pt x="1" y="14"/>
                    <a:pt x="0" y="13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0" y="11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6" y="8"/>
                    <a:pt x="10" y="4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5" y="0"/>
                    <a:pt x="16" y="0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8" y="2"/>
                    <a:pt x="17" y="3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3" y="6"/>
                    <a:pt x="10" y="9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3"/>
                    <a:pt x="4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1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35"/>
            <p:cNvSpPr/>
            <p:nvPr/>
          </p:nvSpPr>
          <p:spPr bwMode="auto">
            <a:xfrm>
              <a:off x="457224" y="5851321"/>
              <a:ext cx="174625" cy="74613"/>
            </a:xfrm>
            <a:custGeom>
              <a:avLst/>
              <a:gdLst>
                <a:gd name="T0" fmla="*/ 1 w 37"/>
                <a:gd name="T1" fmla="*/ 14 h 16"/>
                <a:gd name="T2" fmla="*/ 2 w 37"/>
                <a:gd name="T3" fmla="*/ 12 h 16"/>
                <a:gd name="T4" fmla="*/ 2 w 37"/>
                <a:gd name="T5" fmla="*/ 12 h 16"/>
                <a:gd name="T6" fmla="*/ 34 w 37"/>
                <a:gd name="T7" fmla="*/ 0 h 16"/>
                <a:gd name="T8" fmla="*/ 34 w 37"/>
                <a:gd name="T9" fmla="*/ 0 h 16"/>
                <a:gd name="T10" fmla="*/ 37 w 37"/>
                <a:gd name="T11" fmla="*/ 1 h 16"/>
                <a:gd name="T12" fmla="*/ 37 w 37"/>
                <a:gd name="T13" fmla="*/ 1 h 16"/>
                <a:gd name="T14" fmla="*/ 35 w 37"/>
                <a:gd name="T15" fmla="*/ 4 h 16"/>
                <a:gd name="T16" fmla="*/ 35 w 37"/>
                <a:gd name="T17" fmla="*/ 4 h 16"/>
                <a:gd name="T18" fmla="*/ 3 w 37"/>
                <a:gd name="T19" fmla="*/ 16 h 16"/>
                <a:gd name="T20" fmla="*/ 3 w 37"/>
                <a:gd name="T21" fmla="*/ 16 h 16"/>
                <a:gd name="T22" fmla="*/ 3 w 37"/>
                <a:gd name="T23" fmla="*/ 16 h 16"/>
                <a:gd name="T24" fmla="*/ 3 w 37"/>
                <a:gd name="T25" fmla="*/ 16 h 16"/>
                <a:gd name="T26" fmla="*/ 1 w 37"/>
                <a:gd name="T27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7" h="16">
                  <a:moveTo>
                    <a:pt x="1" y="14"/>
                  </a:moveTo>
                  <a:cubicBezTo>
                    <a:pt x="0" y="13"/>
                    <a:pt x="1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3" y="8"/>
                    <a:pt x="23" y="3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5" y="0"/>
                    <a:pt x="36" y="0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2"/>
                    <a:pt x="36" y="3"/>
                    <a:pt x="35" y="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24" y="7"/>
                    <a:pt x="14" y="12"/>
                    <a:pt x="3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2" y="16"/>
                    <a:pt x="1" y="15"/>
                    <a:pt x="1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36"/>
            <p:cNvSpPr/>
            <p:nvPr/>
          </p:nvSpPr>
          <p:spPr bwMode="auto">
            <a:xfrm>
              <a:off x="430237" y="5959271"/>
              <a:ext cx="103188" cy="28575"/>
            </a:xfrm>
            <a:custGeom>
              <a:avLst/>
              <a:gdLst>
                <a:gd name="T0" fmla="*/ 0 w 22"/>
                <a:gd name="T1" fmla="*/ 4 h 6"/>
                <a:gd name="T2" fmla="*/ 2 w 22"/>
                <a:gd name="T3" fmla="*/ 2 h 6"/>
                <a:gd name="T4" fmla="*/ 2 w 22"/>
                <a:gd name="T5" fmla="*/ 2 h 6"/>
                <a:gd name="T6" fmla="*/ 2 w 22"/>
                <a:gd name="T7" fmla="*/ 2 h 6"/>
                <a:gd name="T8" fmla="*/ 2 w 22"/>
                <a:gd name="T9" fmla="*/ 2 h 6"/>
                <a:gd name="T10" fmla="*/ 17 w 22"/>
                <a:gd name="T11" fmla="*/ 0 h 6"/>
                <a:gd name="T12" fmla="*/ 17 w 22"/>
                <a:gd name="T13" fmla="*/ 0 h 6"/>
                <a:gd name="T14" fmla="*/ 21 w 22"/>
                <a:gd name="T15" fmla="*/ 1 h 6"/>
                <a:gd name="T16" fmla="*/ 21 w 22"/>
                <a:gd name="T17" fmla="*/ 1 h 6"/>
                <a:gd name="T18" fmla="*/ 22 w 22"/>
                <a:gd name="T19" fmla="*/ 3 h 6"/>
                <a:gd name="T20" fmla="*/ 22 w 22"/>
                <a:gd name="T21" fmla="*/ 3 h 6"/>
                <a:gd name="T22" fmla="*/ 20 w 22"/>
                <a:gd name="T23" fmla="*/ 4 h 6"/>
                <a:gd name="T24" fmla="*/ 20 w 22"/>
                <a:gd name="T25" fmla="*/ 4 h 6"/>
                <a:gd name="T26" fmla="*/ 17 w 22"/>
                <a:gd name="T27" fmla="*/ 4 h 6"/>
                <a:gd name="T28" fmla="*/ 17 w 22"/>
                <a:gd name="T29" fmla="*/ 4 h 6"/>
                <a:gd name="T30" fmla="*/ 2 w 22"/>
                <a:gd name="T31" fmla="*/ 6 h 6"/>
                <a:gd name="T32" fmla="*/ 2 w 22"/>
                <a:gd name="T33" fmla="*/ 6 h 6"/>
                <a:gd name="T34" fmla="*/ 2 w 22"/>
                <a:gd name="T35" fmla="*/ 6 h 6"/>
                <a:gd name="T36" fmla="*/ 2 w 22"/>
                <a:gd name="T37" fmla="*/ 6 h 6"/>
                <a:gd name="T38" fmla="*/ 2 w 22"/>
                <a:gd name="T39" fmla="*/ 6 h 6"/>
                <a:gd name="T40" fmla="*/ 0 w 22"/>
                <a:gd name="T41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" h="6">
                  <a:moveTo>
                    <a:pt x="0" y="4"/>
                  </a:moveTo>
                  <a:cubicBezTo>
                    <a:pt x="0" y="3"/>
                    <a:pt x="0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6" y="2"/>
                    <a:pt x="12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9" y="0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2" y="1"/>
                    <a:pt x="22" y="2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4"/>
                    <a:pt x="21" y="5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19" y="4"/>
                    <a:pt x="18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3" y="4"/>
                    <a:pt x="7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0" y="6"/>
                    <a:pt x="0" y="5"/>
                    <a:pt x="0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37"/>
            <p:cNvSpPr/>
            <p:nvPr/>
          </p:nvSpPr>
          <p:spPr bwMode="auto">
            <a:xfrm>
              <a:off x="406424" y="6006896"/>
              <a:ext cx="98425" cy="41275"/>
            </a:xfrm>
            <a:custGeom>
              <a:avLst/>
              <a:gdLst>
                <a:gd name="T0" fmla="*/ 0 w 21"/>
                <a:gd name="T1" fmla="*/ 8 h 9"/>
                <a:gd name="T2" fmla="*/ 2 w 21"/>
                <a:gd name="T3" fmla="*/ 5 h 9"/>
                <a:gd name="T4" fmla="*/ 2 w 21"/>
                <a:gd name="T5" fmla="*/ 5 h 9"/>
                <a:gd name="T6" fmla="*/ 18 w 21"/>
                <a:gd name="T7" fmla="*/ 1 h 9"/>
                <a:gd name="T8" fmla="*/ 18 w 21"/>
                <a:gd name="T9" fmla="*/ 1 h 9"/>
                <a:gd name="T10" fmla="*/ 21 w 21"/>
                <a:gd name="T11" fmla="*/ 2 h 9"/>
                <a:gd name="T12" fmla="*/ 21 w 21"/>
                <a:gd name="T13" fmla="*/ 2 h 9"/>
                <a:gd name="T14" fmla="*/ 19 w 21"/>
                <a:gd name="T15" fmla="*/ 4 h 9"/>
                <a:gd name="T16" fmla="*/ 19 w 21"/>
                <a:gd name="T17" fmla="*/ 4 h 9"/>
                <a:gd name="T18" fmla="*/ 3 w 21"/>
                <a:gd name="T19" fmla="*/ 9 h 9"/>
                <a:gd name="T20" fmla="*/ 3 w 21"/>
                <a:gd name="T21" fmla="*/ 9 h 9"/>
                <a:gd name="T22" fmla="*/ 3 w 21"/>
                <a:gd name="T23" fmla="*/ 9 h 9"/>
                <a:gd name="T24" fmla="*/ 2 w 21"/>
                <a:gd name="T25" fmla="*/ 9 h 9"/>
                <a:gd name="T26" fmla="*/ 2 w 21"/>
                <a:gd name="T27" fmla="*/ 9 h 9"/>
                <a:gd name="T28" fmla="*/ 0 w 21"/>
                <a:gd name="T2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" h="9">
                  <a:moveTo>
                    <a:pt x="0" y="8"/>
                  </a:moveTo>
                  <a:cubicBezTo>
                    <a:pt x="0" y="7"/>
                    <a:pt x="1" y="6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7" y="4"/>
                    <a:pt x="13" y="2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9" y="0"/>
                    <a:pt x="20" y="1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3"/>
                    <a:pt x="20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4" y="6"/>
                    <a:pt x="8" y="8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9"/>
                    <a:pt x="1" y="9"/>
                    <a:pt x="0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38"/>
            <p:cNvSpPr/>
            <p:nvPr/>
          </p:nvSpPr>
          <p:spPr bwMode="auto">
            <a:xfrm>
              <a:off x="646137" y="5803696"/>
              <a:ext cx="131763" cy="61913"/>
            </a:xfrm>
            <a:custGeom>
              <a:avLst/>
              <a:gdLst>
                <a:gd name="T0" fmla="*/ 1 w 28"/>
                <a:gd name="T1" fmla="*/ 12 h 13"/>
                <a:gd name="T2" fmla="*/ 1 w 28"/>
                <a:gd name="T3" fmla="*/ 9 h 13"/>
                <a:gd name="T4" fmla="*/ 1 w 28"/>
                <a:gd name="T5" fmla="*/ 9 h 13"/>
                <a:gd name="T6" fmla="*/ 26 w 28"/>
                <a:gd name="T7" fmla="*/ 1 h 13"/>
                <a:gd name="T8" fmla="*/ 26 w 28"/>
                <a:gd name="T9" fmla="*/ 1 h 13"/>
                <a:gd name="T10" fmla="*/ 28 w 28"/>
                <a:gd name="T11" fmla="*/ 2 h 13"/>
                <a:gd name="T12" fmla="*/ 28 w 28"/>
                <a:gd name="T13" fmla="*/ 2 h 13"/>
                <a:gd name="T14" fmla="*/ 27 w 28"/>
                <a:gd name="T15" fmla="*/ 5 h 13"/>
                <a:gd name="T16" fmla="*/ 27 w 28"/>
                <a:gd name="T17" fmla="*/ 5 h 13"/>
                <a:gd name="T18" fmla="*/ 4 w 28"/>
                <a:gd name="T19" fmla="*/ 12 h 13"/>
                <a:gd name="T20" fmla="*/ 4 w 28"/>
                <a:gd name="T21" fmla="*/ 12 h 13"/>
                <a:gd name="T22" fmla="*/ 4 w 28"/>
                <a:gd name="T23" fmla="*/ 12 h 13"/>
                <a:gd name="T24" fmla="*/ 3 w 28"/>
                <a:gd name="T25" fmla="*/ 13 h 13"/>
                <a:gd name="T26" fmla="*/ 3 w 28"/>
                <a:gd name="T27" fmla="*/ 13 h 13"/>
                <a:gd name="T28" fmla="*/ 1 w 28"/>
                <a:gd name="T29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" h="13">
                  <a:moveTo>
                    <a:pt x="1" y="12"/>
                  </a:moveTo>
                  <a:cubicBezTo>
                    <a:pt x="0" y="11"/>
                    <a:pt x="1" y="10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8" y="4"/>
                    <a:pt x="19" y="3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7" y="0"/>
                    <a:pt x="28" y="1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3"/>
                    <a:pt x="28" y="4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19" y="7"/>
                    <a:pt x="9" y="8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2" y="13"/>
                    <a:pt x="2" y="13"/>
                    <a:pt x="1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39"/>
            <p:cNvSpPr/>
            <p:nvPr/>
          </p:nvSpPr>
          <p:spPr bwMode="auto">
            <a:xfrm>
              <a:off x="669949" y="5851321"/>
              <a:ext cx="117475" cy="66675"/>
            </a:xfrm>
            <a:custGeom>
              <a:avLst/>
              <a:gdLst>
                <a:gd name="T0" fmla="*/ 0 w 25"/>
                <a:gd name="T1" fmla="*/ 13 h 14"/>
                <a:gd name="T2" fmla="*/ 1 w 25"/>
                <a:gd name="T3" fmla="*/ 10 h 14"/>
                <a:gd name="T4" fmla="*/ 1 w 25"/>
                <a:gd name="T5" fmla="*/ 10 h 14"/>
                <a:gd name="T6" fmla="*/ 22 w 25"/>
                <a:gd name="T7" fmla="*/ 0 h 14"/>
                <a:gd name="T8" fmla="*/ 22 w 25"/>
                <a:gd name="T9" fmla="*/ 0 h 14"/>
                <a:gd name="T10" fmla="*/ 24 w 25"/>
                <a:gd name="T11" fmla="*/ 1 h 14"/>
                <a:gd name="T12" fmla="*/ 24 w 25"/>
                <a:gd name="T13" fmla="*/ 1 h 14"/>
                <a:gd name="T14" fmla="*/ 23 w 25"/>
                <a:gd name="T15" fmla="*/ 4 h 14"/>
                <a:gd name="T16" fmla="*/ 23 w 25"/>
                <a:gd name="T17" fmla="*/ 4 h 14"/>
                <a:gd name="T18" fmla="*/ 3 w 25"/>
                <a:gd name="T19" fmla="*/ 14 h 14"/>
                <a:gd name="T20" fmla="*/ 3 w 25"/>
                <a:gd name="T21" fmla="*/ 14 h 14"/>
                <a:gd name="T22" fmla="*/ 3 w 25"/>
                <a:gd name="T23" fmla="*/ 14 h 14"/>
                <a:gd name="T24" fmla="*/ 2 w 25"/>
                <a:gd name="T25" fmla="*/ 14 h 14"/>
                <a:gd name="T26" fmla="*/ 2 w 25"/>
                <a:gd name="T27" fmla="*/ 14 h 14"/>
                <a:gd name="T28" fmla="*/ 0 w 25"/>
                <a:gd name="T2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" h="14">
                  <a:moveTo>
                    <a:pt x="0" y="13"/>
                  </a:moveTo>
                  <a:cubicBezTo>
                    <a:pt x="0" y="12"/>
                    <a:pt x="0" y="11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7" y="7"/>
                    <a:pt x="14" y="2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0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5" y="3"/>
                    <a:pt x="24" y="4"/>
                    <a:pt x="23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16" y="5"/>
                    <a:pt x="10" y="10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1" y="14"/>
                    <a:pt x="1" y="13"/>
                    <a:pt x="0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340"/>
            <p:cNvSpPr/>
            <p:nvPr/>
          </p:nvSpPr>
          <p:spPr bwMode="auto">
            <a:xfrm>
              <a:off x="692174" y="5921171"/>
              <a:ext cx="109538" cy="38100"/>
            </a:xfrm>
            <a:custGeom>
              <a:avLst/>
              <a:gdLst>
                <a:gd name="T0" fmla="*/ 1 w 23"/>
                <a:gd name="T1" fmla="*/ 7 h 8"/>
                <a:gd name="T2" fmla="*/ 2 w 23"/>
                <a:gd name="T3" fmla="*/ 4 h 8"/>
                <a:gd name="T4" fmla="*/ 2 w 23"/>
                <a:gd name="T5" fmla="*/ 4 h 8"/>
                <a:gd name="T6" fmla="*/ 20 w 23"/>
                <a:gd name="T7" fmla="*/ 0 h 8"/>
                <a:gd name="T8" fmla="*/ 20 w 23"/>
                <a:gd name="T9" fmla="*/ 0 h 8"/>
                <a:gd name="T10" fmla="*/ 23 w 23"/>
                <a:gd name="T11" fmla="*/ 2 h 8"/>
                <a:gd name="T12" fmla="*/ 23 w 23"/>
                <a:gd name="T13" fmla="*/ 2 h 8"/>
                <a:gd name="T14" fmla="*/ 21 w 23"/>
                <a:gd name="T15" fmla="*/ 4 h 8"/>
                <a:gd name="T16" fmla="*/ 21 w 23"/>
                <a:gd name="T17" fmla="*/ 4 h 8"/>
                <a:gd name="T18" fmla="*/ 3 w 23"/>
                <a:gd name="T19" fmla="*/ 8 h 8"/>
                <a:gd name="T20" fmla="*/ 3 w 23"/>
                <a:gd name="T21" fmla="*/ 8 h 8"/>
                <a:gd name="T22" fmla="*/ 3 w 23"/>
                <a:gd name="T23" fmla="*/ 8 h 8"/>
                <a:gd name="T24" fmla="*/ 3 w 23"/>
                <a:gd name="T25" fmla="*/ 8 h 8"/>
                <a:gd name="T26" fmla="*/ 3 w 23"/>
                <a:gd name="T27" fmla="*/ 8 h 8"/>
                <a:gd name="T28" fmla="*/ 1 w 23"/>
                <a:gd name="T2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" h="8">
                  <a:moveTo>
                    <a:pt x="1" y="7"/>
                  </a:moveTo>
                  <a:cubicBezTo>
                    <a:pt x="0" y="6"/>
                    <a:pt x="1" y="5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4" y="3"/>
                    <a:pt x="15" y="1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1" y="0"/>
                    <a:pt x="22" y="1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3"/>
                    <a:pt x="22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16" y="5"/>
                    <a:pt x="4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1" y="8"/>
                    <a:pt x="1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341"/>
            <p:cNvSpPr/>
            <p:nvPr/>
          </p:nvSpPr>
          <p:spPr bwMode="auto">
            <a:xfrm>
              <a:off x="730274" y="5978321"/>
              <a:ext cx="74613" cy="42863"/>
            </a:xfrm>
            <a:custGeom>
              <a:avLst/>
              <a:gdLst>
                <a:gd name="T0" fmla="*/ 0 w 16"/>
                <a:gd name="T1" fmla="*/ 7 h 9"/>
                <a:gd name="T2" fmla="*/ 2 w 16"/>
                <a:gd name="T3" fmla="*/ 5 h 9"/>
                <a:gd name="T4" fmla="*/ 2 w 16"/>
                <a:gd name="T5" fmla="*/ 5 h 9"/>
                <a:gd name="T6" fmla="*/ 12 w 16"/>
                <a:gd name="T7" fmla="*/ 1 h 9"/>
                <a:gd name="T8" fmla="*/ 12 w 16"/>
                <a:gd name="T9" fmla="*/ 1 h 9"/>
                <a:gd name="T10" fmla="*/ 15 w 16"/>
                <a:gd name="T11" fmla="*/ 1 h 9"/>
                <a:gd name="T12" fmla="*/ 15 w 16"/>
                <a:gd name="T13" fmla="*/ 1 h 9"/>
                <a:gd name="T14" fmla="*/ 15 w 16"/>
                <a:gd name="T15" fmla="*/ 4 h 9"/>
                <a:gd name="T16" fmla="*/ 15 w 16"/>
                <a:gd name="T17" fmla="*/ 4 h 9"/>
                <a:gd name="T18" fmla="*/ 3 w 16"/>
                <a:gd name="T19" fmla="*/ 9 h 9"/>
                <a:gd name="T20" fmla="*/ 3 w 16"/>
                <a:gd name="T21" fmla="*/ 9 h 9"/>
                <a:gd name="T22" fmla="*/ 3 w 16"/>
                <a:gd name="T23" fmla="*/ 9 h 9"/>
                <a:gd name="T24" fmla="*/ 2 w 16"/>
                <a:gd name="T25" fmla="*/ 9 h 9"/>
                <a:gd name="T26" fmla="*/ 2 w 16"/>
                <a:gd name="T27" fmla="*/ 9 h 9"/>
                <a:gd name="T28" fmla="*/ 0 w 16"/>
                <a:gd name="T29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" h="9">
                  <a:moveTo>
                    <a:pt x="0" y="7"/>
                  </a:moveTo>
                  <a:cubicBezTo>
                    <a:pt x="0" y="6"/>
                    <a:pt x="1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6" y="4"/>
                    <a:pt x="9" y="3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3" y="0"/>
                    <a:pt x="14" y="0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6" y="2"/>
                    <a:pt x="15" y="3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1" y="7"/>
                    <a:pt x="7" y="8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9"/>
                    <a:pt x="1" y="8"/>
                    <a:pt x="0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342"/>
            <p:cNvSpPr/>
            <p:nvPr/>
          </p:nvSpPr>
          <p:spPr bwMode="auto">
            <a:xfrm>
              <a:off x="758849" y="6035471"/>
              <a:ext cx="55563" cy="31750"/>
            </a:xfrm>
            <a:custGeom>
              <a:avLst/>
              <a:gdLst>
                <a:gd name="T0" fmla="*/ 0 w 12"/>
                <a:gd name="T1" fmla="*/ 6 h 7"/>
                <a:gd name="T2" fmla="*/ 2 w 12"/>
                <a:gd name="T3" fmla="*/ 4 h 7"/>
                <a:gd name="T4" fmla="*/ 2 w 12"/>
                <a:gd name="T5" fmla="*/ 4 h 7"/>
                <a:gd name="T6" fmla="*/ 8 w 12"/>
                <a:gd name="T7" fmla="*/ 0 h 7"/>
                <a:gd name="T8" fmla="*/ 8 w 12"/>
                <a:gd name="T9" fmla="*/ 0 h 7"/>
                <a:gd name="T10" fmla="*/ 11 w 12"/>
                <a:gd name="T11" fmla="*/ 1 h 7"/>
                <a:gd name="T12" fmla="*/ 11 w 12"/>
                <a:gd name="T13" fmla="*/ 1 h 7"/>
                <a:gd name="T14" fmla="*/ 10 w 12"/>
                <a:gd name="T15" fmla="*/ 4 h 7"/>
                <a:gd name="T16" fmla="*/ 10 w 12"/>
                <a:gd name="T17" fmla="*/ 4 h 7"/>
                <a:gd name="T18" fmla="*/ 3 w 12"/>
                <a:gd name="T19" fmla="*/ 7 h 7"/>
                <a:gd name="T20" fmla="*/ 3 w 12"/>
                <a:gd name="T21" fmla="*/ 7 h 7"/>
                <a:gd name="T22" fmla="*/ 3 w 12"/>
                <a:gd name="T23" fmla="*/ 7 h 7"/>
                <a:gd name="T24" fmla="*/ 2 w 12"/>
                <a:gd name="T25" fmla="*/ 7 h 7"/>
                <a:gd name="T26" fmla="*/ 2 w 12"/>
                <a:gd name="T27" fmla="*/ 7 h 7"/>
                <a:gd name="T28" fmla="*/ 0 w 12"/>
                <a:gd name="T2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" h="7">
                  <a:moveTo>
                    <a:pt x="0" y="6"/>
                  </a:moveTo>
                  <a:cubicBezTo>
                    <a:pt x="0" y="5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4" y="3"/>
                    <a:pt x="6" y="2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10" y="0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2"/>
                    <a:pt x="11" y="3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8" y="5"/>
                    <a:pt x="6" y="6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1" y="7"/>
                    <a:pt x="0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8521218" y="5187516"/>
            <a:ext cx="847742" cy="704850"/>
            <a:chOff x="334987" y="5362371"/>
            <a:chExt cx="654050" cy="704850"/>
          </a:xfrm>
        </p:grpSpPr>
        <p:sp>
          <p:nvSpPr>
            <p:cNvPr id="51" name="Freeform 327"/>
            <p:cNvSpPr/>
            <p:nvPr/>
          </p:nvSpPr>
          <p:spPr bwMode="auto">
            <a:xfrm>
              <a:off x="665187" y="5362371"/>
              <a:ext cx="55563" cy="42863"/>
            </a:xfrm>
            <a:custGeom>
              <a:avLst/>
              <a:gdLst>
                <a:gd name="T0" fmla="*/ 0 w 12"/>
                <a:gd name="T1" fmla="*/ 7 h 9"/>
                <a:gd name="T2" fmla="*/ 1 w 12"/>
                <a:gd name="T3" fmla="*/ 5 h 9"/>
                <a:gd name="T4" fmla="*/ 1 w 12"/>
                <a:gd name="T5" fmla="*/ 5 h 9"/>
                <a:gd name="T6" fmla="*/ 8 w 12"/>
                <a:gd name="T7" fmla="*/ 1 h 9"/>
                <a:gd name="T8" fmla="*/ 8 w 12"/>
                <a:gd name="T9" fmla="*/ 1 h 9"/>
                <a:gd name="T10" fmla="*/ 11 w 12"/>
                <a:gd name="T11" fmla="*/ 0 h 9"/>
                <a:gd name="T12" fmla="*/ 11 w 12"/>
                <a:gd name="T13" fmla="*/ 0 h 9"/>
                <a:gd name="T14" fmla="*/ 11 w 12"/>
                <a:gd name="T15" fmla="*/ 3 h 9"/>
                <a:gd name="T16" fmla="*/ 11 w 12"/>
                <a:gd name="T17" fmla="*/ 3 h 9"/>
                <a:gd name="T18" fmla="*/ 2 w 12"/>
                <a:gd name="T19" fmla="*/ 9 h 9"/>
                <a:gd name="T20" fmla="*/ 2 w 12"/>
                <a:gd name="T21" fmla="*/ 9 h 9"/>
                <a:gd name="T22" fmla="*/ 2 w 12"/>
                <a:gd name="T23" fmla="*/ 9 h 9"/>
                <a:gd name="T24" fmla="*/ 2 w 12"/>
                <a:gd name="T25" fmla="*/ 9 h 9"/>
                <a:gd name="T26" fmla="*/ 2 w 12"/>
                <a:gd name="T27" fmla="*/ 9 h 9"/>
                <a:gd name="T28" fmla="*/ 0 w 12"/>
                <a:gd name="T29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" h="9">
                  <a:moveTo>
                    <a:pt x="0" y="7"/>
                  </a:moveTo>
                  <a:cubicBezTo>
                    <a:pt x="0" y="6"/>
                    <a:pt x="0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4" y="5"/>
                    <a:pt x="7" y="3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0"/>
                    <a:pt x="10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1"/>
                    <a:pt x="12" y="2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6"/>
                    <a:pt x="6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9"/>
                    <a:pt x="0" y="8"/>
                    <a:pt x="0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328"/>
            <p:cNvSpPr/>
            <p:nvPr/>
          </p:nvSpPr>
          <p:spPr bwMode="auto">
            <a:xfrm>
              <a:off x="631849" y="5427459"/>
              <a:ext cx="98425" cy="71438"/>
            </a:xfrm>
            <a:custGeom>
              <a:avLst/>
              <a:gdLst>
                <a:gd name="T0" fmla="*/ 1 w 21"/>
                <a:gd name="T1" fmla="*/ 14 h 15"/>
                <a:gd name="T2" fmla="*/ 1 w 21"/>
                <a:gd name="T3" fmla="*/ 11 h 15"/>
                <a:gd name="T4" fmla="*/ 1 w 21"/>
                <a:gd name="T5" fmla="*/ 11 h 15"/>
                <a:gd name="T6" fmla="*/ 17 w 21"/>
                <a:gd name="T7" fmla="*/ 1 h 15"/>
                <a:gd name="T8" fmla="*/ 17 w 21"/>
                <a:gd name="T9" fmla="*/ 1 h 15"/>
                <a:gd name="T10" fmla="*/ 20 w 21"/>
                <a:gd name="T11" fmla="*/ 2 h 15"/>
                <a:gd name="T12" fmla="*/ 20 w 21"/>
                <a:gd name="T13" fmla="*/ 2 h 15"/>
                <a:gd name="T14" fmla="*/ 19 w 21"/>
                <a:gd name="T15" fmla="*/ 4 h 15"/>
                <a:gd name="T16" fmla="*/ 19 w 21"/>
                <a:gd name="T17" fmla="*/ 4 h 15"/>
                <a:gd name="T18" fmla="*/ 3 w 21"/>
                <a:gd name="T19" fmla="*/ 14 h 15"/>
                <a:gd name="T20" fmla="*/ 3 w 21"/>
                <a:gd name="T21" fmla="*/ 14 h 15"/>
                <a:gd name="T22" fmla="*/ 3 w 21"/>
                <a:gd name="T23" fmla="*/ 14 h 15"/>
                <a:gd name="T24" fmla="*/ 2 w 21"/>
                <a:gd name="T25" fmla="*/ 15 h 15"/>
                <a:gd name="T26" fmla="*/ 2 w 21"/>
                <a:gd name="T27" fmla="*/ 15 h 15"/>
                <a:gd name="T28" fmla="*/ 1 w 21"/>
                <a:gd name="T29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" h="15">
                  <a:moveTo>
                    <a:pt x="1" y="14"/>
                  </a:moveTo>
                  <a:cubicBezTo>
                    <a:pt x="0" y="13"/>
                    <a:pt x="0" y="12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6" y="7"/>
                    <a:pt x="12" y="4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8" y="0"/>
                    <a:pt x="19" y="1"/>
                    <a:pt x="20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1" y="3"/>
                    <a:pt x="20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4" y="7"/>
                    <a:pt x="8" y="10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5"/>
                    <a:pt x="3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1" y="14"/>
                    <a:pt x="1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329"/>
            <p:cNvSpPr/>
            <p:nvPr/>
          </p:nvSpPr>
          <p:spPr bwMode="auto">
            <a:xfrm>
              <a:off x="603274" y="5508421"/>
              <a:ext cx="146050" cy="65088"/>
            </a:xfrm>
            <a:custGeom>
              <a:avLst/>
              <a:gdLst>
                <a:gd name="T0" fmla="*/ 0 w 31"/>
                <a:gd name="T1" fmla="*/ 13 h 14"/>
                <a:gd name="T2" fmla="*/ 1 w 31"/>
                <a:gd name="T3" fmla="*/ 11 h 14"/>
                <a:gd name="T4" fmla="*/ 1 w 31"/>
                <a:gd name="T5" fmla="*/ 11 h 14"/>
                <a:gd name="T6" fmla="*/ 28 w 31"/>
                <a:gd name="T7" fmla="*/ 0 h 14"/>
                <a:gd name="T8" fmla="*/ 28 w 31"/>
                <a:gd name="T9" fmla="*/ 0 h 14"/>
                <a:gd name="T10" fmla="*/ 31 w 31"/>
                <a:gd name="T11" fmla="*/ 1 h 14"/>
                <a:gd name="T12" fmla="*/ 31 w 31"/>
                <a:gd name="T13" fmla="*/ 1 h 14"/>
                <a:gd name="T14" fmla="*/ 30 w 31"/>
                <a:gd name="T15" fmla="*/ 4 h 14"/>
                <a:gd name="T16" fmla="*/ 30 w 31"/>
                <a:gd name="T17" fmla="*/ 4 h 14"/>
                <a:gd name="T18" fmla="*/ 3 w 31"/>
                <a:gd name="T19" fmla="*/ 14 h 14"/>
                <a:gd name="T20" fmla="*/ 3 w 31"/>
                <a:gd name="T21" fmla="*/ 14 h 14"/>
                <a:gd name="T22" fmla="*/ 3 w 31"/>
                <a:gd name="T23" fmla="*/ 14 h 14"/>
                <a:gd name="T24" fmla="*/ 2 w 31"/>
                <a:gd name="T25" fmla="*/ 14 h 14"/>
                <a:gd name="T26" fmla="*/ 2 w 31"/>
                <a:gd name="T27" fmla="*/ 14 h 14"/>
                <a:gd name="T28" fmla="*/ 0 w 31"/>
                <a:gd name="T2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" h="14">
                  <a:moveTo>
                    <a:pt x="0" y="13"/>
                  </a:moveTo>
                  <a:cubicBezTo>
                    <a:pt x="0" y="12"/>
                    <a:pt x="0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1" y="8"/>
                    <a:pt x="20" y="6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0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2"/>
                    <a:pt x="31" y="3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22" y="9"/>
                    <a:pt x="12" y="12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1" y="14"/>
                    <a:pt x="0" y="14"/>
                    <a:pt x="0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330"/>
            <p:cNvSpPr/>
            <p:nvPr/>
          </p:nvSpPr>
          <p:spPr bwMode="auto">
            <a:xfrm>
              <a:off x="334987" y="5635421"/>
              <a:ext cx="103188" cy="55563"/>
            </a:xfrm>
            <a:custGeom>
              <a:avLst/>
              <a:gdLst>
                <a:gd name="T0" fmla="*/ 0 w 22"/>
                <a:gd name="T1" fmla="*/ 11 h 12"/>
                <a:gd name="T2" fmla="*/ 2 w 22"/>
                <a:gd name="T3" fmla="*/ 8 h 12"/>
                <a:gd name="T4" fmla="*/ 2 w 22"/>
                <a:gd name="T5" fmla="*/ 8 h 12"/>
                <a:gd name="T6" fmla="*/ 20 w 22"/>
                <a:gd name="T7" fmla="*/ 0 h 12"/>
                <a:gd name="T8" fmla="*/ 20 w 22"/>
                <a:gd name="T9" fmla="*/ 0 h 12"/>
                <a:gd name="T10" fmla="*/ 22 w 22"/>
                <a:gd name="T11" fmla="*/ 2 h 12"/>
                <a:gd name="T12" fmla="*/ 22 w 22"/>
                <a:gd name="T13" fmla="*/ 2 h 12"/>
                <a:gd name="T14" fmla="*/ 21 w 22"/>
                <a:gd name="T15" fmla="*/ 4 h 12"/>
                <a:gd name="T16" fmla="*/ 21 w 22"/>
                <a:gd name="T17" fmla="*/ 4 h 12"/>
                <a:gd name="T18" fmla="*/ 3 w 22"/>
                <a:gd name="T19" fmla="*/ 12 h 12"/>
                <a:gd name="T20" fmla="*/ 3 w 22"/>
                <a:gd name="T21" fmla="*/ 12 h 12"/>
                <a:gd name="T22" fmla="*/ 3 w 22"/>
                <a:gd name="T23" fmla="*/ 12 h 12"/>
                <a:gd name="T24" fmla="*/ 2 w 22"/>
                <a:gd name="T25" fmla="*/ 12 h 12"/>
                <a:gd name="T26" fmla="*/ 2 w 22"/>
                <a:gd name="T27" fmla="*/ 12 h 12"/>
                <a:gd name="T28" fmla="*/ 0 w 22"/>
                <a:gd name="T2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" h="12">
                  <a:moveTo>
                    <a:pt x="0" y="11"/>
                  </a:moveTo>
                  <a:cubicBezTo>
                    <a:pt x="0" y="10"/>
                    <a:pt x="1" y="9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8" y="7"/>
                    <a:pt x="13" y="3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1" y="0"/>
                    <a:pt x="22" y="1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3"/>
                    <a:pt x="22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15" y="6"/>
                    <a:pt x="10" y="10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0" y="12"/>
                    <a:pt x="0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331"/>
            <p:cNvSpPr/>
            <p:nvPr/>
          </p:nvSpPr>
          <p:spPr bwMode="auto">
            <a:xfrm>
              <a:off x="406424" y="5602084"/>
              <a:ext cx="352425" cy="131763"/>
            </a:xfrm>
            <a:custGeom>
              <a:avLst/>
              <a:gdLst>
                <a:gd name="T0" fmla="*/ 0 w 75"/>
                <a:gd name="T1" fmla="*/ 27 h 28"/>
                <a:gd name="T2" fmla="*/ 2 w 75"/>
                <a:gd name="T3" fmla="*/ 25 h 28"/>
                <a:gd name="T4" fmla="*/ 2 w 75"/>
                <a:gd name="T5" fmla="*/ 25 h 28"/>
                <a:gd name="T6" fmla="*/ 72 w 75"/>
                <a:gd name="T7" fmla="*/ 0 h 28"/>
                <a:gd name="T8" fmla="*/ 72 w 75"/>
                <a:gd name="T9" fmla="*/ 0 h 28"/>
                <a:gd name="T10" fmla="*/ 75 w 75"/>
                <a:gd name="T11" fmla="*/ 1 h 28"/>
                <a:gd name="T12" fmla="*/ 75 w 75"/>
                <a:gd name="T13" fmla="*/ 1 h 28"/>
                <a:gd name="T14" fmla="*/ 73 w 75"/>
                <a:gd name="T15" fmla="*/ 4 h 28"/>
                <a:gd name="T16" fmla="*/ 73 w 75"/>
                <a:gd name="T17" fmla="*/ 4 h 28"/>
                <a:gd name="T18" fmla="*/ 3 w 75"/>
                <a:gd name="T19" fmla="*/ 28 h 28"/>
                <a:gd name="T20" fmla="*/ 3 w 75"/>
                <a:gd name="T21" fmla="*/ 28 h 28"/>
                <a:gd name="T22" fmla="*/ 3 w 75"/>
                <a:gd name="T23" fmla="*/ 28 h 28"/>
                <a:gd name="T24" fmla="*/ 2 w 75"/>
                <a:gd name="T25" fmla="*/ 28 h 28"/>
                <a:gd name="T26" fmla="*/ 2 w 75"/>
                <a:gd name="T27" fmla="*/ 28 h 28"/>
                <a:gd name="T28" fmla="*/ 0 w 75"/>
                <a:gd name="T29" fmla="*/ 2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5" h="28">
                  <a:moveTo>
                    <a:pt x="0" y="27"/>
                  </a:moveTo>
                  <a:cubicBezTo>
                    <a:pt x="0" y="26"/>
                    <a:pt x="0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5" y="18"/>
                    <a:pt x="48" y="6"/>
                    <a:pt x="72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3" y="0"/>
                    <a:pt x="74" y="0"/>
                    <a:pt x="75" y="1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75" y="3"/>
                    <a:pt x="74" y="4"/>
                    <a:pt x="73" y="4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50" y="10"/>
                    <a:pt x="27" y="21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1" y="28"/>
                    <a:pt x="0" y="28"/>
                    <a:pt x="0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332"/>
            <p:cNvSpPr/>
            <p:nvPr/>
          </p:nvSpPr>
          <p:spPr bwMode="auto">
            <a:xfrm>
              <a:off x="481037" y="5625896"/>
              <a:ext cx="328613" cy="160338"/>
            </a:xfrm>
            <a:custGeom>
              <a:avLst/>
              <a:gdLst>
                <a:gd name="T0" fmla="*/ 2 w 70"/>
                <a:gd name="T1" fmla="*/ 34 h 34"/>
                <a:gd name="T2" fmla="*/ 1 w 70"/>
                <a:gd name="T3" fmla="*/ 31 h 34"/>
                <a:gd name="T4" fmla="*/ 1 w 70"/>
                <a:gd name="T5" fmla="*/ 31 h 34"/>
                <a:gd name="T6" fmla="*/ 3 w 70"/>
                <a:gd name="T7" fmla="*/ 30 h 34"/>
                <a:gd name="T8" fmla="*/ 3 w 70"/>
                <a:gd name="T9" fmla="*/ 30 h 34"/>
                <a:gd name="T10" fmla="*/ 4 w 70"/>
                <a:gd name="T11" fmla="*/ 30 h 34"/>
                <a:gd name="T12" fmla="*/ 4 w 70"/>
                <a:gd name="T13" fmla="*/ 30 h 34"/>
                <a:gd name="T14" fmla="*/ 39 w 70"/>
                <a:gd name="T15" fmla="*/ 14 h 34"/>
                <a:gd name="T16" fmla="*/ 39 w 70"/>
                <a:gd name="T17" fmla="*/ 14 h 34"/>
                <a:gd name="T18" fmla="*/ 66 w 70"/>
                <a:gd name="T19" fmla="*/ 1 h 34"/>
                <a:gd name="T20" fmla="*/ 66 w 70"/>
                <a:gd name="T21" fmla="*/ 1 h 34"/>
                <a:gd name="T22" fmla="*/ 69 w 70"/>
                <a:gd name="T23" fmla="*/ 1 h 34"/>
                <a:gd name="T24" fmla="*/ 69 w 70"/>
                <a:gd name="T25" fmla="*/ 1 h 34"/>
                <a:gd name="T26" fmla="*/ 69 w 70"/>
                <a:gd name="T27" fmla="*/ 3 h 34"/>
                <a:gd name="T28" fmla="*/ 69 w 70"/>
                <a:gd name="T29" fmla="*/ 3 h 34"/>
                <a:gd name="T30" fmla="*/ 40 w 70"/>
                <a:gd name="T31" fmla="*/ 17 h 34"/>
                <a:gd name="T32" fmla="*/ 40 w 70"/>
                <a:gd name="T33" fmla="*/ 17 h 34"/>
                <a:gd name="T34" fmla="*/ 4 w 70"/>
                <a:gd name="T35" fmla="*/ 34 h 34"/>
                <a:gd name="T36" fmla="*/ 4 w 70"/>
                <a:gd name="T37" fmla="*/ 34 h 34"/>
                <a:gd name="T38" fmla="*/ 2 w 70"/>
                <a:gd name="T3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" h="34">
                  <a:moveTo>
                    <a:pt x="2" y="34"/>
                  </a:moveTo>
                  <a:cubicBezTo>
                    <a:pt x="1" y="33"/>
                    <a:pt x="0" y="32"/>
                    <a:pt x="1" y="31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30"/>
                    <a:pt x="2" y="30"/>
                    <a:pt x="3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30"/>
                    <a:pt x="4" y="30"/>
                    <a:pt x="4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10" y="30"/>
                    <a:pt x="31" y="17"/>
                    <a:pt x="39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48" y="10"/>
                    <a:pt x="60" y="7"/>
                    <a:pt x="66" y="1"/>
                  </a:cubicBezTo>
                  <a:cubicBezTo>
                    <a:pt x="66" y="1"/>
                    <a:pt x="66" y="1"/>
                    <a:pt x="66" y="1"/>
                  </a:cubicBezTo>
                  <a:cubicBezTo>
                    <a:pt x="67" y="0"/>
                    <a:pt x="68" y="0"/>
                    <a:pt x="69" y="1"/>
                  </a:cubicBezTo>
                  <a:cubicBezTo>
                    <a:pt x="69" y="1"/>
                    <a:pt x="69" y="1"/>
                    <a:pt x="69" y="1"/>
                  </a:cubicBezTo>
                  <a:cubicBezTo>
                    <a:pt x="70" y="1"/>
                    <a:pt x="70" y="3"/>
                    <a:pt x="69" y="3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2" y="11"/>
                    <a:pt x="49" y="14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33" y="20"/>
                    <a:pt x="13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3" y="34"/>
                    <a:pt x="3" y="34"/>
                    <a:pt x="2" y="3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333"/>
            <p:cNvSpPr/>
            <p:nvPr/>
          </p:nvSpPr>
          <p:spPr bwMode="auto">
            <a:xfrm>
              <a:off x="509612" y="5654471"/>
              <a:ext cx="400050" cy="206375"/>
            </a:xfrm>
            <a:custGeom>
              <a:avLst/>
              <a:gdLst>
                <a:gd name="T0" fmla="*/ 1 w 85"/>
                <a:gd name="T1" fmla="*/ 43 h 44"/>
                <a:gd name="T2" fmla="*/ 1 w 85"/>
                <a:gd name="T3" fmla="*/ 40 h 44"/>
                <a:gd name="T4" fmla="*/ 1 w 85"/>
                <a:gd name="T5" fmla="*/ 40 h 44"/>
                <a:gd name="T6" fmla="*/ 44 w 85"/>
                <a:gd name="T7" fmla="*/ 21 h 44"/>
                <a:gd name="T8" fmla="*/ 44 w 85"/>
                <a:gd name="T9" fmla="*/ 21 h 44"/>
                <a:gd name="T10" fmla="*/ 82 w 85"/>
                <a:gd name="T11" fmla="*/ 1 h 44"/>
                <a:gd name="T12" fmla="*/ 82 w 85"/>
                <a:gd name="T13" fmla="*/ 1 h 44"/>
                <a:gd name="T14" fmla="*/ 84 w 85"/>
                <a:gd name="T15" fmla="*/ 1 h 44"/>
                <a:gd name="T16" fmla="*/ 84 w 85"/>
                <a:gd name="T17" fmla="*/ 1 h 44"/>
                <a:gd name="T18" fmla="*/ 84 w 85"/>
                <a:gd name="T19" fmla="*/ 4 h 44"/>
                <a:gd name="T20" fmla="*/ 84 w 85"/>
                <a:gd name="T21" fmla="*/ 4 h 44"/>
                <a:gd name="T22" fmla="*/ 45 w 85"/>
                <a:gd name="T23" fmla="*/ 25 h 44"/>
                <a:gd name="T24" fmla="*/ 45 w 85"/>
                <a:gd name="T25" fmla="*/ 25 h 44"/>
                <a:gd name="T26" fmla="*/ 4 w 85"/>
                <a:gd name="T27" fmla="*/ 43 h 44"/>
                <a:gd name="T28" fmla="*/ 4 w 85"/>
                <a:gd name="T29" fmla="*/ 43 h 44"/>
                <a:gd name="T30" fmla="*/ 4 w 85"/>
                <a:gd name="T31" fmla="*/ 43 h 44"/>
                <a:gd name="T32" fmla="*/ 3 w 85"/>
                <a:gd name="T33" fmla="*/ 44 h 44"/>
                <a:gd name="T34" fmla="*/ 3 w 85"/>
                <a:gd name="T35" fmla="*/ 44 h 44"/>
                <a:gd name="T36" fmla="*/ 1 w 85"/>
                <a:gd name="T37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5" h="44">
                  <a:moveTo>
                    <a:pt x="1" y="43"/>
                  </a:moveTo>
                  <a:cubicBezTo>
                    <a:pt x="0" y="42"/>
                    <a:pt x="1" y="41"/>
                    <a:pt x="1" y="40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14" y="29"/>
                    <a:pt x="30" y="27"/>
                    <a:pt x="44" y="21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57" y="15"/>
                    <a:pt x="70" y="8"/>
                    <a:pt x="82" y="1"/>
                  </a:cubicBezTo>
                  <a:cubicBezTo>
                    <a:pt x="82" y="1"/>
                    <a:pt x="82" y="1"/>
                    <a:pt x="82" y="1"/>
                  </a:cubicBezTo>
                  <a:cubicBezTo>
                    <a:pt x="82" y="0"/>
                    <a:pt x="84" y="0"/>
                    <a:pt x="84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5" y="2"/>
                    <a:pt x="85" y="3"/>
                    <a:pt x="84" y="4"/>
                  </a:cubicBezTo>
                  <a:cubicBezTo>
                    <a:pt x="84" y="4"/>
                    <a:pt x="84" y="4"/>
                    <a:pt x="84" y="4"/>
                  </a:cubicBezTo>
                  <a:cubicBezTo>
                    <a:pt x="72" y="12"/>
                    <a:pt x="59" y="19"/>
                    <a:pt x="45" y="25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30" y="31"/>
                    <a:pt x="15" y="33"/>
                    <a:pt x="4" y="43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4" y="43"/>
                    <a:pt x="3" y="44"/>
                    <a:pt x="3" y="44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2" y="44"/>
                    <a:pt x="2" y="43"/>
                    <a:pt x="1" y="4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334"/>
            <p:cNvSpPr/>
            <p:nvPr/>
          </p:nvSpPr>
          <p:spPr bwMode="auto">
            <a:xfrm>
              <a:off x="904899" y="5681459"/>
              <a:ext cx="84138" cy="66675"/>
            </a:xfrm>
            <a:custGeom>
              <a:avLst/>
              <a:gdLst>
                <a:gd name="T0" fmla="*/ 1 w 18"/>
                <a:gd name="T1" fmla="*/ 14 h 14"/>
                <a:gd name="T2" fmla="*/ 0 w 18"/>
                <a:gd name="T3" fmla="*/ 12 h 14"/>
                <a:gd name="T4" fmla="*/ 0 w 18"/>
                <a:gd name="T5" fmla="*/ 12 h 14"/>
                <a:gd name="T6" fmla="*/ 1 w 18"/>
                <a:gd name="T7" fmla="*/ 10 h 14"/>
                <a:gd name="T8" fmla="*/ 1 w 18"/>
                <a:gd name="T9" fmla="*/ 10 h 14"/>
                <a:gd name="T10" fmla="*/ 14 w 18"/>
                <a:gd name="T11" fmla="*/ 1 h 14"/>
                <a:gd name="T12" fmla="*/ 14 w 18"/>
                <a:gd name="T13" fmla="*/ 1 h 14"/>
                <a:gd name="T14" fmla="*/ 17 w 18"/>
                <a:gd name="T15" fmla="*/ 1 h 14"/>
                <a:gd name="T16" fmla="*/ 17 w 18"/>
                <a:gd name="T17" fmla="*/ 1 h 14"/>
                <a:gd name="T18" fmla="*/ 17 w 18"/>
                <a:gd name="T19" fmla="*/ 4 h 14"/>
                <a:gd name="T20" fmla="*/ 17 w 18"/>
                <a:gd name="T21" fmla="*/ 4 h 14"/>
                <a:gd name="T22" fmla="*/ 6 w 18"/>
                <a:gd name="T23" fmla="*/ 12 h 14"/>
                <a:gd name="T24" fmla="*/ 6 w 18"/>
                <a:gd name="T25" fmla="*/ 12 h 14"/>
                <a:gd name="T26" fmla="*/ 5 w 18"/>
                <a:gd name="T27" fmla="*/ 13 h 14"/>
                <a:gd name="T28" fmla="*/ 5 w 18"/>
                <a:gd name="T29" fmla="*/ 13 h 14"/>
                <a:gd name="T30" fmla="*/ 2 w 18"/>
                <a:gd name="T31" fmla="*/ 14 h 14"/>
                <a:gd name="T32" fmla="*/ 2 w 18"/>
                <a:gd name="T33" fmla="*/ 14 h 14"/>
                <a:gd name="T34" fmla="*/ 1 w 18"/>
                <a:gd name="T3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" h="14">
                  <a:moveTo>
                    <a:pt x="1" y="14"/>
                  </a:moveTo>
                  <a:cubicBezTo>
                    <a:pt x="1" y="14"/>
                    <a:pt x="0" y="13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0" y="11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6" y="8"/>
                    <a:pt x="10" y="4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5" y="0"/>
                    <a:pt x="16" y="0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8" y="2"/>
                    <a:pt x="17" y="3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3" y="6"/>
                    <a:pt x="10" y="9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3"/>
                    <a:pt x="4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1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335"/>
            <p:cNvSpPr/>
            <p:nvPr/>
          </p:nvSpPr>
          <p:spPr bwMode="auto">
            <a:xfrm>
              <a:off x="457224" y="5851321"/>
              <a:ext cx="174625" cy="74613"/>
            </a:xfrm>
            <a:custGeom>
              <a:avLst/>
              <a:gdLst>
                <a:gd name="T0" fmla="*/ 1 w 37"/>
                <a:gd name="T1" fmla="*/ 14 h 16"/>
                <a:gd name="T2" fmla="*/ 2 w 37"/>
                <a:gd name="T3" fmla="*/ 12 h 16"/>
                <a:gd name="T4" fmla="*/ 2 w 37"/>
                <a:gd name="T5" fmla="*/ 12 h 16"/>
                <a:gd name="T6" fmla="*/ 34 w 37"/>
                <a:gd name="T7" fmla="*/ 0 h 16"/>
                <a:gd name="T8" fmla="*/ 34 w 37"/>
                <a:gd name="T9" fmla="*/ 0 h 16"/>
                <a:gd name="T10" fmla="*/ 37 w 37"/>
                <a:gd name="T11" fmla="*/ 1 h 16"/>
                <a:gd name="T12" fmla="*/ 37 w 37"/>
                <a:gd name="T13" fmla="*/ 1 h 16"/>
                <a:gd name="T14" fmla="*/ 35 w 37"/>
                <a:gd name="T15" fmla="*/ 4 h 16"/>
                <a:gd name="T16" fmla="*/ 35 w 37"/>
                <a:gd name="T17" fmla="*/ 4 h 16"/>
                <a:gd name="T18" fmla="*/ 3 w 37"/>
                <a:gd name="T19" fmla="*/ 16 h 16"/>
                <a:gd name="T20" fmla="*/ 3 w 37"/>
                <a:gd name="T21" fmla="*/ 16 h 16"/>
                <a:gd name="T22" fmla="*/ 3 w 37"/>
                <a:gd name="T23" fmla="*/ 16 h 16"/>
                <a:gd name="T24" fmla="*/ 3 w 37"/>
                <a:gd name="T25" fmla="*/ 16 h 16"/>
                <a:gd name="T26" fmla="*/ 1 w 37"/>
                <a:gd name="T27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7" h="16">
                  <a:moveTo>
                    <a:pt x="1" y="14"/>
                  </a:moveTo>
                  <a:cubicBezTo>
                    <a:pt x="0" y="13"/>
                    <a:pt x="1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3" y="8"/>
                    <a:pt x="23" y="3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5" y="0"/>
                    <a:pt x="36" y="0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2"/>
                    <a:pt x="36" y="3"/>
                    <a:pt x="35" y="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24" y="7"/>
                    <a:pt x="14" y="12"/>
                    <a:pt x="3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2" y="16"/>
                    <a:pt x="1" y="15"/>
                    <a:pt x="1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336"/>
            <p:cNvSpPr/>
            <p:nvPr/>
          </p:nvSpPr>
          <p:spPr bwMode="auto">
            <a:xfrm>
              <a:off x="430237" y="5959271"/>
              <a:ext cx="103188" cy="28575"/>
            </a:xfrm>
            <a:custGeom>
              <a:avLst/>
              <a:gdLst>
                <a:gd name="T0" fmla="*/ 0 w 22"/>
                <a:gd name="T1" fmla="*/ 4 h 6"/>
                <a:gd name="T2" fmla="*/ 2 w 22"/>
                <a:gd name="T3" fmla="*/ 2 h 6"/>
                <a:gd name="T4" fmla="*/ 2 w 22"/>
                <a:gd name="T5" fmla="*/ 2 h 6"/>
                <a:gd name="T6" fmla="*/ 2 w 22"/>
                <a:gd name="T7" fmla="*/ 2 h 6"/>
                <a:gd name="T8" fmla="*/ 2 w 22"/>
                <a:gd name="T9" fmla="*/ 2 h 6"/>
                <a:gd name="T10" fmla="*/ 17 w 22"/>
                <a:gd name="T11" fmla="*/ 0 h 6"/>
                <a:gd name="T12" fmla="*/ 17 w 22"/>
                <a:gd name="T13" fmla="*/ 0 h 6"/>
                <a:gd name="T14" fmla="*/ 21 w 22"/>
                <a:gd name="T15" fmla="*/ 1 h 6"/>
                <a:gd name="T16" fmla="*/ 21 w 22"/>
                <a:gd name="T17" fmla="*/ 1 h 6"/>
                <a:gd name="T18" fmla="*/ 22 w 22"/>
                <a:gd name="T19" fmla="*/ 3 h 6"/>
                <a:gd name="T20" fmla="*/ 22 w 22"/>
                <a:gd name="T21" fmla="*/ 3 h 6"/>
                <a:gd name="T22" fmla="*/ 20 w 22"/>
                <a:gd name="T23" fmla="*/ 4 h 6"/>
                <a:gd name="T24" fmla="*/ 20 w 22"/>
                <a:gd name="T25" fmla="*/ 4 h 6"/>
                <a:gd name="T26" fmla="*/ 17 w 22"/>
                <a:gd name="T27" fmla="*/ 4 h 6"/>
                <a:gd name="T28" fmla="*/ 17 w 22"/>
                <a:gd name="T29" fmla="*/ 4 h 6"/>
                <a:gd name="T30" fmla="*/ 2 w 22"/>
                <a:gd name="T31" fmla="*/ 6 h 6"/>
                <a:gd name="T32" fmla="*/ 2 w 22"/>
                <a:gd name="T33" fmla="*/ 6 h 6"/>
                <a:gd name="T34" fmla="*/ 2 w 22"/>
                <a:gd name="T35" fmla="*/ 6 h 6"/>
                <a:gd name="T36" fmla="*/ 2 w 22"/>
                <a:gd name="T37" fmla="*/ 6 h 6"/>
                <a:gd name="T38" fmla="*/ 2 w 22"/>
                <a:gd name="T39" fmla="*/ 6 h 6"/>
                <a:gd name="T40" fmla="*/ 0 w 22"/>
                <a:gd name="T41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" h="6">
                  <a:moveTo>
                    <a:pt x="0" y="4"/>
                  </a:moveTo>
                  <a:cubicBezTo>
                    <a:pt x="0" y="3"/>
                    <a:pt x="0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6" y="2"/>
                    <a:pt x="12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9" y="0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2" y="1"/>
                    <a:pt x="22" y="2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4"/>
                    <a:pt x="21" y="5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19" y="4"/>
                    <a:pt x="18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3" y="4"/>
                    <a:pt x="7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0" y="6"/>
                    <a:pt x="0" y="5"/>
                    <a:pt x="0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337"/>
            <p:cNvSpPr/>
            <p:nvPr/>
          </p:nvSpPr>
          <p:spPr bwMode="auto">
            <a:xfrm>
              <a:off x="406424" y="6006896"/>
              <a:ext cx="98425" cy="41275"/>
            </a:xfrm>
            <a:custGeom>
              <a:avLst/>
              <a:gdLst>
                <a:gd name="T0" fmla="*/ 0 w 21"/>
                <a:gd name="T1" fmla="*/ 8 h 9"/>
                <a:gd name="T2" fmla="*/ 2 w 21"/>
                <a:gd name="T3" fmla="*/ 5 h 9"/>
                <a:gd name="T4" fmla="*/ 2 w 21"/>
                <a:gd name="T5" fmla="*/ 5 h 9"/>
                <a:gd name="T6" fmla="*/ 18 w 21"/>
                <a:gd name="T7" fmla="*/ 1 h 9"/>
                <a:gd name="T8" fmla="*/ 18 w 21"/>
                <a:gd name="T9" fmla="*/ 1 h 9"/>
                <a:gd name="T10" fmla="*/ 21 w 21"/>
                <a:gd name="T11" fmla="*/ 2 h 9"/>
                <a:gd name="T12" fmla="*/ 21 w 21"/>
                <a:gd name="T13" fmla="*/ 2 h 9"/>
                <a:gd name="T14" fmla="*/ 19 w 21"/>
                <a:gd name="T15" fmla="*/ 4 h 9"/>
                <a:gd name="T16" fmla="*/ 19 w 21"/>
                <a:gd name="T17" fmla="*/ 4 h 9"/>
                <a:gd name="T18" fmla="*/ 3 w 21"/>
                <a:gd name="T19" fmla="*/ 9 h 9"/>
                <a:gd name="T20" fmla="*/ 3 w 21"/>
                <a:gd name="T21" fmla="*/ 9 h 9"/>
                <a:gd name="T22" fmla="*/ 3 w 21"/>
                <a:gd name="T23" fmla="*/ 9 h 9"/>
                <a:gd name="T24" fmla="*/ 2 w 21"/>
                <a:gd name="T25" fmla="*/ 9 h 9"/>
                <a:gd name="T26" fmla="*/ 2 w 21"/>
                <a:gd name="T27" fmla="*/ 9 h 9"/>
                <a:gd name="T28" fmla="*/ 0 w 21"/>
                <a:gd name="T2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" h="9">
                  <a:moveTo>
                    <a:pt x="0" y="8"/>
                  </a:moveTo>
                  <a:cubicBezTo>
                    <a:pt x="0" y="7"/>
                    <a:pt x="1" y="6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7" y="4"/>
                    <a:pt x="13" y="2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9" y="0"/>
                    <a:pt x="20" y="1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3"/>
                    <a:pt x="20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4" y="6"/>
                    <a:pt x="8" y="8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9"/>
                    <a:pt x="1" y="9"/>
                    <a:pt x="0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338"/>
            <p:cNvSpPr/>
            <p:nvPr/>
          </p:nvSpPr>
          <p:spPr bwMode="auto">
            <a:xfrm>
              <a:off x="646137" y="5803696"/>
              <a:ext cx="131763" cy="61913"/>
            </a:xfrm>
            <a:custGeom>
              <a:avLst/>
              <a:gdLst>
                <a:gd name="T0" fmla="*/ 1 w 28"/>
                <a:gd name="T1" fmla="*/ 12 h 13"/>
                <a:gd name="T2" fmla="*/ 1 w 28"/>
                <a:gd name="T3" fmla="*/ 9 h 13"/>
                <a:gd name="T4" fmla="*/ 1 w 28"/>
                <a:gd name="T5" fmla="*/ 9 h 13"/>
                <a:gd name="T6" fmla="*/ 26 w 28"/>
                <a:gd name="T7" fmla="*/ 1 h 13"/>
                <a:gd name="T8" fmla="*/ 26 w 28"/>
                <a:gd name="T9" fmla="*/ 1 h 13"/>
                <a:gd name="T10" fmla="*/ 28 w 28"/>
                <a:gd name="T11" fmla="*/ 2 h 13"/>
                <a:gd name="T12" fmla="*/ 28 w 28"/>
                <a:gd name="T13" fmla="*/ 2 h 13"/>
                <a:gd name="T14" fmla="*/ 27 w 28"/>
                <a:gd name="T15" fmla="*/ 5 h 13"/>
                <a:gd name="T16" fmla="*/ 27 w 28"/>
                <a:gd name="T17" fmla="*/ 5 h 13"/>
                <a:gd name="T18" fmla="*/ 4 w 28"/>
                <a:gd name="T19" fmla="*/ 12 h 13"/>
                <a:gd name="T20" fmla="*/ 4 w 28"/>
                <a:gd name="T21" fmla="*/ 12 h 13"/>
                <a:gd name="T22" fmla="*/ 4 w 28"/>
                <a:gd name="T23" fmla="*/ 12 h 13"/>
                <a:gd name="T24" fmla="*/ 3 w 28"/>
                <a:gd name="T25" fmla="*/ 13 h 13"/>
                <a:gd name="T26" fmla="*/ 3 w 28"/>
                <a:gd name="T27" fmla="*/ 13 h 13"/>
                <a:gd name="T28" fmla="*/ 1 w 28"/>
                <a:gd name="T29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" h="13">
                  <a:moveTo>
                    <a:pt x="1" y="12"/>
                  </a:moveTo>
                  <a:cubicBezTo>
                    <a:pt x="0" y="11"/>
                    <a:pt x="1" y="10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8" y="4"/>
                    <a:pt x="19" y="3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7" y="0"/>
                    <a:pt x="28" y="1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3"/>
                    <a:pt x="28" y="4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19" y="7"/>
                    <a:pt x="9" y="8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2" y="13"/>
                    <a:pt x="2" y="13"/>
                    <a:pt x="1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339"/>
            <p:cNvSpPr/>
            <p:nvPr/>
          </p:nvSpPr>
          <p:spPr bwMode="auto">
            <a:xfrm>
              <a:off x="669949" y="5851321"/>
              <a:ext cx="117475" cy="66675"/>
            </a:xfrm>
            <a:custGeom>
              <a:avLst/>
              <a:gdLst>
                <a:gd name="T0" fmla="*/ 0 w 25"/>
                <a:gd name="T1" fmla="*/ 13 h 14"/>
                <a:gd name="T2" fmla="*/ 1 w 25"/>
                <a:gd name="T3" fmla="*/ 10 h 14"/>
                <a:gd name="T4" fmla="*/ 1 w 25"/>
                <a:gd name="T5" fmla="*/ 10 h 14"/>
                <a:gd name="T6" fmla="*/ 22 w 25"/>
                <a:gd name="T7" fmla="*/ 0 h 14"/>
                <a:gd name="T8" fmla="*/ 22 w 25"/>
                <a:gd name="T9" fmla="*/ 0 h 14"/>
                <a:gd name="T10" fmla="*/ 24 w 25"/>
                <a:gd name="T11" fmla="*/ 1 h 14"/>
                <a:gd name="T12" fmla="*/ 24 w 25"/>
                <a:gd name="T13" fmla="*/ 1 h 14"/>
                <a:gd name="T14" fmla="*/ 23 w 25"/>
                <a:gd name="T15" fmla="*/ 4 h 14"/>
                <a:gd name="T16" fmla="*/ 23 w 25"/>
                <a:gd name="T17" fmla="*/ 4 h 14"/>
                <a:gd name="T18" fmla="*/ 3 w 25"/>
                <a:gd name="T19" fmla="*/ 14 h 14"/>
                <a:gd name="T20" fmla="*/ 3 w 25"/>
                <a:gd name="T21" fmla="*/ 14 h 14"/>
                <a:gd name="T22" fmla="*/ 3 w 25"/>
                <a:gd name="T23" fmla="*/ 14 h 14"/>
                <a:gd name="T24" fmla="*/ 2 w 25"/>
                <a:gd name="T25" fmla="*/ 14 h 14"/>
                <a:gd name="T26" fmla="*/ 2 w 25"/>
                <a:gd name="T27" fmla="*/ 14 h 14"/>
                <a:gd name="T28" fmla="*/ 0 w 25"/>
                <a:gd name="T2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" h="14">
                  <a:moveTo>
                    <a:pt x="0" y="13"/>
                  </a:moveTo>
                  <a:cubicBezTo>
                    <a:pt x="0" y="12"/>
                    <a:pt x="0" y="11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7" y="7"/>
                    <a:pt x="14" y="2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0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5" y="3"/>
                    <a:pt x="24" y="4"/>
                    <a:pt x="23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16" y="5"/>
                    <a:pt x="10" y="10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1" y="14"/>
                    <a:pt x="1" y="13"/>
                    <a:pt x="0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340"/>
            <p:cNvSpPr/>
            <p:nvPr/>
          </p:nvSpPr>
          <p:spPr bwMode="auto">
            <a:xfrm>
              <a:off x="692174" y="5921171"/>
              <a:ext cx="109538" cy="38100"/>
            </a:xfrm>
            <a:custGeom>
              <a:avLst/>
              <a:gdLst>
                <a:gd name="T0" fmla="*/ 1 w 23"/>
                <a:gd name="T1" fmla="*/ 7 h 8"/>
                <a:gd name="T2" fmla="*/ 2 w 23"/>
                <a:gd name="T3" fmla="*/ 4 h 8"/>
                <a:gd name="T4" fmla="*/ 2 w 23"/>
                <a:gd name="T5" fmla="*/ 4 h 8"/>
                <a:gd name="T6" fmla="*/ 20 w 23"/>
                <a:gd name="T7" fmla="*/ 0 h 8"/>
                <a:gd name="T8" fmla="*/ 20 w 23"/>
                <a:gd name="T9" fmla="*/ 0 h 8"/>
                <a:gd name="T10" fmla="*/ 23 w 23"/>
                <a:gd name="T11" fmla="*/ 2 h 8"/>
                <a:gd name="T12" fmla="*/ 23 w 23"/>
                <a:gd name="T13" fmla="*/ 2 h 8"/>
                <a:gd name="T14" fmla="*/ 21 w 23"/>
                <a:gd name="T15" fmla="*/ 4 h 8"/>
                <a:gd name="T16" fmla="*/ 21 w 23"/>
                <a:gd name="T17" fmla="*/ 4 h 8"/>
                <a:gd name="T18" fmla="*/ 3 w 23"/>
                <a:gd name="T19" fmla="*/ 8 h 8"/>
                <a:gd name="T20" fmla="*/ 3 w 23"/>
                <a:gd name="T21" fmla="*/ 8 h 8"/>
                <a:gd name="T22" fmla="*/ 3 w 23"/>
                <a:gd name="T23" fmla="*/ 8 h 8"/>
                <a:gd name="T24" fmla="*/ 3 w 23"/>
                <a:gd name="T25" fmla="*/ 8 h 8"/>
                <a:gd name="T26" fmla="*/ 3 w 23"/>
                <a:gd name="T27" fmla="*/ 8 h 8"/>
                <a:gd name="T28" fmla="*/ 1 w 23"/>
                <a:gd name="T2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" h="8">
                  <a:moveTo>
                    <a:pt x="1" y="7"/>
                  </a:moveTo>
                  <a:cubicBezTo>
                    <a:pt x="0" y="6"/>
                    <a:pt x="1" y="5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4" y="3"/>
                    <a:pt x="15" y="1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1" y="0"/>
                    <a:pt x="22" y="1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3"/>
                    <a:pt x="22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16" y="5"/>
                    <a:pt x="4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1" y="8"/>
                    <a:pt x="1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341"/>
            <p:cNvSpPr/>
            <p:nvPr/>
          </p:nvSpPr>
          <p:spPr bwMode="auto">
            <a:xfrm>
              <a:off x="730274" y="5978321"/>
              <a:ext cx="74613" cy="42863"/>
            </a:xfrm>
            <a:custGeom>
              <a:avLst/>
              <a:gdLst>
                <a:gd name="T0" fmla="*/ 0 w 16"/>
                <a:gd name="T1" fmla="*/ 7 h 9"/>
                <a:gd name="T2" fmla="*/ 2 w 16"/>
                <a:gd name="T3" fmla="*/ 5 h 9"/>
                <a:gd name="T4" fmla="*/ 2 w 16"/>
                <a:gd name="T5" fmla="*/ 5 h 9"/>
                <a:gd name="T6" fmla="*/ 12 w 16"/>
                <a:gd name="T7" fmla="*/ 1 h 9"/>
                <a:gd name="T8" fmla="*/ 12 w 16"/>
                <a:gd name="T9" fmla="*/ 1 h 9"/>
                <a:gd name="T10" fmla="*/ 15 w 16"/>
                <a:gd name="T11" fmla="*/ 1 h 9"/>
                <a:gd name="T12" fmla="*/ 15 w 16"/>
                <a:gd name="T13" fmla="*/ 1 h 9"/>
                <a:gd name="T14" fmla="*/ 15 w 16"/>
                <a:gd name="T15" fmla="*/ 4 h 9"/>
                <a:gd name="T16" fmla="*/ 15 w 16"/>
                <a:gd name="T17" fmla="*/ 4 h 9"/>
                <a:gd name="T18" fmla="*/ 3 w 16"/>
                <a:gd name="T19" fmla="*/ 9 h 9"/>
                <a:gd name="T20" fmla="*/ 3 w 16"/>
                <a:gd name="T21" fmla="*/ 9 h 9"/>
                <a:gd name="T22" fmla="*/ 3 w 16"/>
                <a:gd name="T23" fmla="*/ 9 h 9"/>
                <a:gd name="T24" fmla="*/ 2 w 16"/>
                <a:gd name="T25" fmla="*/ 9 h 9"/>
                <a:gd name="T26" fmla="*/ 2 w 16"/>
                <a:gd name="T27" fmla="*/ 9 h 9"/>
                <a:gd name="T28" fmla="*/ 0 w 16"/>
                <a:gd name="T29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" h="9">
                  <a:moveTo>
                    <a:pt x="0" y="7"/>
                  </a:moveTo>
                  <a:cubicBezTo>
                    <a:pt x="0" y="6"/>
                    <a:pt x="1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6" y="4"/>
                    <a:pt x="9" y="3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3" y="0"/>
                    <a:pt x="14" y="0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6" y="2"/>
                    <a:pt x="15" y="3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1" y="7"/>
                    <a:pt x="7" y="8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9"/>
                    <a:pt x="1" y="8"/>
                    <a:pt x="0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342"/>
            <p:cNvSpPr/>
            <p:nvPr/>
          </p:nvSpPr>
          <p:spPr bwMode="auto">
            <a:xfrm>
              <a:off x="758849" y="6035471"/>
              <a:ext cx="55563" cy="31750"/>
            </a:xfrm>
            <a:custGeom>
              <a:avLst/>
              <a:gdLst>
                <a:gd name="T0" fmla="*/ 0 w 12"/>
                <a:gd name="T1" fmla="*/ 6 h 7"/>
                <a:gd name="T2" fmla="*/ 2 w 12"/>
                <a:gd name="T3" fmla="*/ 4 h 7"/>
                <a:gd name="T4" fmla="*/ 2 w 12"/>
                <a:gd name="T5" fmla="*/ 4 h 7"/>
                <a:gd name="T6" fmla="*/ 8 w 12"/>
                <a:gd name="T7" fmla="*/ 0 h 7"/>
                <a:gd name="T8" fmla="*/ 8 w 12"/>
                <a:gd name="T9" fmla="*/ 0 h 7"/>
                <a:gd name="T10" fmla="*/ 11 w 12"/>
                <a:gd name="T11" fmla="*/ 1 h 7"/>
                <a:gd name="T12" fmla="*/ 11 w 12"/>
                <a:gd name="T13" fmla="*/ 1 h 7"/>
                <a:gd name="T14" fmla="*/ 10 w 12"/>
                <a:gd name="T15" fmla="*/ 4 h 7"/>
                <a:gd name="T16" fmla="*/ 10 w 12"/>
                <a:gd name="T17" fmla="*/ 4 h 7"/>
                <a:gd name="T18" fmla="*/ 3 w 12"/>
                <a:gd name="T19" fmla="*/ 7 h 7"/>
                <a:gd name="T20" fmla="*/ 3 w 12"/>
                <a:gd name="T21" fmla="*/ 7 h 7"/>
                <a:gd name="T22" fmla="*/ 3 w 12"/>
                <a:gd name="T23" fmla="*/ 7 h 7"/>
                <a:gd name="T24" fmla="*/ 2 w 12"/>
                <a:gd name="T25" fmla="*/ 7 h 7"/>
                <a:gd name="T26" fmla="*/ 2 w 12"/>
                <a:gd name="T27" fmla="*/ 7 h 7"/>
                <a:gd name="T28" fmla="*/ 0 w 12"/>
                <a:gd name="T2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" h="7">
                  <a:moveTo>
                    <a:pt x="0" y="6"/>
                  </a:moveTo>
                  <a:cubicBezTo>
                    <a:pt x="0" y="5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4" y="3"/>
                    <a:pt x="6" y="2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10" y="0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2"/>
                    <a:pt x="11" y="3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8" y="5"/>
                    <a:pt x="6" y="6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1" y="7"/>
                    <a:pt x="0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889459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6000">
        <p14:prism isContent="1" isInverted="1"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4.44444E-6 L -0.27422 0.05903 " pathEditMode="relative" rAng="0" ptsTypes="AA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711" y="294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3.33333E-6 L 0.24922 0.09167 " pathEditMode="relative" rAng="0" ptsTypes="AA">
                                      <p:cBhvr>
                                        <p:cTn id="2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61" y="4583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2" presetClass="path" presetSubtype="0" repeatCount="indefinite" fill="hold" grpId="1" nodeType="withEffect">
                                  <p:childTnLst>
                                    <p:animMotion origin="layout" path="M -0.84467 0.1081 L -0.35729 0.33888" pathEditMode="relative" rAng="0" ptsTypes="AA">
                                      <p:cBhvr>
                                        <p:cTn id="34" dur="100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026" y="13796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2" presetClass="path" presetSubtype="0" repeatCount="indefinite" fill="hold" grpId="1" nodeType="withEffect">
                                  <p:childTnLst>
                                    <p:animMotion origin="layout" path="M -0.76588 0.17639 L -0.35729 0.325" pathEditMode="relative" rAng="0" ptsTypes="AA">
                                      <p:cBhvr>
                                        <p:cTn id="39" dur="100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430" y="7431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2" presetClass="path" presetSubtype="0" repeatCount="indefinite" fill="hold" grpId="1" nodeType="withEffect">
                                  <p:childTnLst>
                                    <p:animMotion origin="layout" path="M -0.6987 0.15995 L -0.35729 0.33889" pathEditMode="relative" rAng="0" ptsTypes="AA">
                                      <p:cBhvr>
                                        <p:cTn id="44" dur="100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070" y="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42" presetClass="entr" presetSubtype="0" fill="hold" nodeType="afterEffect"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32" presetClass="emph" presetSubtype="0" repeatCount="indefinite" fill="hold" nodeType="afterEffect">
                                  <p:childTnLst>
                                    <p:animRot by="120000">
                                      <p:cBhvr>
                                        <p:cTn id="5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32" presetClass="emph" presetSubtype="0" repeatCount="indefinite" fill="hold" nodeType="withEffect">
                                  <p:childTnLst>
                                    <p:animRot by="120000">
                                      <p:cBhvr>
                                        <p:cTn id="6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32" presetClass="emph" presetSubtype="0" repeatCount="indefinite" fill="hold" nodeType="withEffect">
                                  <p:childTnLst>
                                    <p:animRot by="120000">
                                      <p:cBhvr>
                                        <p:cTn id="7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2" grpId="0" animBg="1"/>
      <p:bldP spid="12" grpId="1" animBg="1"/>
      <p:bldP spid="14" grpId="0" animBg="1"/>
      <p:bldP spid="1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9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10" cstate="print"/>
          <a:srcRect l="49889"/>
          <a:stretch/>
        </p:blipFill>
        <p:spPr>
          <a:xfrm>
            <a:off x="5944632" y="1792614"/>
            <a:ext cx="3207779" cy="4810161"/>
          </a:xfrm>
          <a:prstGeom prst="rect">
            <a:avLst/>
          </a:prstGeom>
        </p:spPr>
      </p:pic>
      <p:pic>
        <p:nvPicPr>
          <p:cNvPr id="72" name="图片 71"/>
          <p:cNvPicPr>
            <a:picLocks noChangeAspect="1"/>
          </p:cNvPicPr>
          <p:nvPr/>
        </p:nvPicPr>
        <p:blipFill rotWithShape="1">
          <a:blip r:embed="rId10" cstate="print"/>
          <a:srcRect r="49986"/>
          <a:stretch/>
        </p:blipFill>
        <p:spPr>
          <a:xfrm>
            <a:off x="2761674" y="1799481"/>
            <a:ext cx="3201571" cy="4810161"/>
          </a:xfrm>
          <a:prstGeom prst="rect">
            <a:avLst/>
          </a:prstGeom>
        </p:spPr>
      </p:pic>
      <p:pic>
        <p:nvPicPr>
          <p:cNvPr id="64" name="PA_图片 3" descr="图片包含 黑板&#10;&#10;已生成高可信度的说明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2916" y="2259940"/>
            <a:ext cx="1403363" cy="1201208"/>
          </a:xfrm>
          <a:prstGeom prst="rect">
            <a:avLst/>
          </a:prstGeom>
        </p:spPr>
      </p:pic>
      <p:pic>
        <p:nvPicPr>
          <p:cNvPr id="57" name="图片 56" descr="图片包含 黑板&#10;&#10;已生成高可信度的说明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1456" y="2293322"/>
            <a:ext cx="1337178" cy="1150577"/>
          </a:xfrm>
          <a:prstGeom prst="rect">
            <a:avLst/>
          </a:prstGeom>
        </p:spPr>
      </p:pic>
      <p:sp>
        <p:nvSpPr>
          <p:cNvPr id="3074" name="TextBox 5" hidden="1"/>
          <p:cNvSpPr txBox="1">
            <a:spLocks noChangeArrowheads="1"/>
          </p:cNvSpPr>
          <p:nvPr/>
        </p:nvSpPr>
        <p:spPr bwMode="auto">
          <a:xfrm>
            <a:off x="3463925" y="1954214"/>
            <a:ext cx="1943100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75" name="矩形 6" hidden="1"/>
          <p:cNvSpPr>
            <a:spLocks noChangeArrowheads="1"/>
          </p:cNvSpPr>
          <p:nvPr/>
        </p:nvSpPr>
        <p:spPr bwMode="auto">
          <a:xfrm>
            <a:off x="3463926" y="3025776"/>
            <a:ext cx="1471613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76" name="矩形 7" hidden="1"/>
          <p:cNvSpPr>
            <a:spLocks noChangeArrowheads="1"/>
          </p:cNvSpPr>
          <p:nvPr/>
        </p:nvSpPr>
        <p:spPr bwMode="auto">
          <a:xfrm>
            <a:off x="3535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77" name="矩形 8" hidden="1"/>
          <p:cNvSpPr>
            <a:spLocks noChangeArrowheads="1"/>
          </p:cNvSpPr>
          <p:nvPr/>
        </p:nvSpPr>
        <p:spPr bwMode="auto">
          <a:xfrm>
            <a:off x="3535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8918">
            <a:off x="5162583" y="2824478"/>
            <a:ext cx="2284098" cy="61400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14" cstate="print"/>
          <a:srcRect l="17920" t="-1110" r="58247" b="78476"/>
          <a:stretch>
            <a:fillRect/>
          </a:stretch>
        </p:blipFill>
        <p:spPr>
          <a:xfrm rot="20819874">
            <a:off x="918718" y="182539"/>
            <a:ext cx="1433016" cy="1337480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2984598" y="182271"/>
            <a:ext cx="6217893" cy="132343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8000" b="1" i="0" u="none" strike="noStrike" kern="0" cap="none" spc="0" normalizeH="0" baseline="0" noProof="0" dirty="0">
                <a:ln>
                  <a:noFill/>
                </a:ln>
                <a:blipFill dpi="0" rotWithShape="1">
                  <a:blip r:embed="rId15"/>
                  <a:stretch>
                    <a:fillRect/>
                  </a:stretch>
                </a:blipFill>
                <a:effectLst/>
                <a:uLnTx/>
                <a:uFillTx/>
                <a:latin typeface="迷你简卡通" panose="03000509000000000000" pitchFamily="65" charset="-122"/>
                <a:ea typeface="迷你简卡通" panose="03000509000000000000" pitchFamily="65" charset="-122"/>
              </a:rPr>
              <a:t>我们这一班</a:t>
            </a:r>
          </a:p>
        </p:txBody>
      </p:sp>
      <p:pic>
        <p:nvPicPr>
          <p:cNvPr id="53" name="PA_图片 5" descr="图片包含 文字, 黑板&#10;&#10;已生成极高可信度的说明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7731" y="1474065"/>
            <a:ext cx="1427815" cy="1222138"/>
          </a:xfrm>
          <a:prstGeom prst="rect">
            <a:avLst/>
          </a:prstGeom>
        </p:spPr>
      </p:pic>
      <p:pic>
        <p:nvPicPr>
          <p:cNvPr id="54" name="图片 53" descr="图片包含 黑板, 人员, 文字, 室内&#10;&#10;已生成高可信度的说明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782982" y="1573151"/>
            <a:ext cx="1369429" cy="1172162"/>
          </a:xfrm>
          <a:prstGeom prst="rect">
            <a:avLst/>
          </a:prstGeom>
        </p:spPr>
      </p:pic>
      <p:pic>
        <p:nvPicPr>
          <p:cNvPr id="55" name="PA_图片 2" descr="https://timgsa.baidu.com/timg?image&amp;quality=80&amp;size=b9999_10000&amp;sec=1492058284333&amp;di=44868e5d8092ab10d651fcce51c11843&amp;imgtype=0&amp;src=http%3A%2F%2Fwww.sznews.com%2Fphoto%2Fimages%2Fattachement%2Fjpg%2Fsite3%2F20140616%2F4487fcd8f6791508885310.jp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0407" y="1792614"/>
            <a:ext cx="1337819" cy="1145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8621" y="2708200"/>
            <a:ext cx="1297362" cy="1174083"/>
          </a:xfrm>
          <a:prstGeom prst="rect">
            <a:avLst/>
          </a:prstGeom>
        </p:spPr>
      </p:pic>
      <p:pic>
        <p:nvPicPr>
          <p:cNvPr id="63" name="图片 62" descr="图片包含 文字, 黑板, 餐桌&#10;&#10;已生成极高可信度的说明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6890" y="1455734"/>
            <a:ext cx="1427315" cy="1222138"/>
          </a:xfrm>
          <a:prstGeom prst="rect">
            <a:avLst/>
          </a:prstGeom>
        </p:spPr>
      </p:pic>
      <p:pic>
        <p:nvPicPr>
          <p:cNvPr id="65" name="图片 64" descr="图片包含 文字&#10;&#10;已生成极高可信度的说明"/>
          <p:cNvPicPr>
            <a:picLocks noChangeAspect="1"/>
          </p:cNvPicPr>
          <p:nvPr/>
        </p:nvPicPr>
        <p:blipFill rotWithShape="1"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96" t="3819" r="3532" b="4979"/>
          <a:stretch/>
        </p:blipFill>
        <p:spPr>
          <a:xfrm>
            <a:off x="5269249" y="3043095"/>
            <a:ext cx="1265590" cy="1071323"/>
          </a:xfrm>
          <a:prstGeom prst="rect">
            <a:avLst/>
          </a:prstGeom>
        </p:spPr>
      </p:pic>
      <p:pic>
        <p:nvPicPr>
          <p:cNvPr id="61" name="图片 60" descr="图片包含 文字, 黑板, 男士, 人员&#10;&#10;已生成极高可信度的说明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3663" y="1566973"/>
            <a:ext cx="1365182" cy="1168937"/>
          </a:xfrm>
          <a:prstGeom prst="rect">
            <a:avLst/>
          </a:prstGeom>
        </p:spPr>
      </p:pic>
      <p:pic>
        <p:nvPicPr>
          <p:cNvPr id="60" name="图片 59" descr="图片包含 室内, 就坐&#10;&#10;已生成高可信度的说明"/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341396" y="1851902"/>
            <a:ext cx="1360608" cy="1164723"/>
          </a:xfrm>
          <a:prstGeom prst="rect">
            <a:avLst/>
          </a:prstGeom>
        </p:spPr>
      </p:pic>
      <p:pic>
        <p:nvPicPr>
          <p:cNvPr id="73" name="PA_图片 9" descr="图片包含 文字, 黑板, 人员&#10;&#10;已生成极高可信度的说明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5181" y="2700024"/>
            <a:ext cx="1367427" cy="1170859"/>
          </a:xfrm>
          <a:prstGeom prst="rect">
            <a:avLst/>
          </a:prstGeom>
        </p:spPr>
      </p:pic>
      <p:pic>
        <p:nvPicPr>
          <p:cNvPr id="58" name="图片 57" descr="图片包含 文字, 黑板&#10;&#10;已生成极高可信度的说明"/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6440" y="3559660"/>
            <a:ext cx="1392643" cy="1192450"/>
          </a:xfrm>
          <a:prstGeom prst="rect">
            <a:avLst/>
          </a:prstGeom>
        </p:spPr>
      </p:pic>
      <p:pic>
        <p:nvPicPr>
          <p:cNvPr id="49" name="图片 48" descr="图片包含 黑板, 男士, 人员, 文字&#10;&#10;已生成极高可信度的说明"/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1492" y="4364089"/>
            <a:ext cx="1429125" cy="1171365"/>
          </a:xfrm>
          <a:prstGeom prst="rect">
            <a:avLst/>
          </a:prstGeom>
        </p:spPr>
      </p:pic>
      <p:pic>
        <p:nvPicPr>
          <p:cNvPr id="62" name="图片 61" descr="图片包含 餐桌&#10;&#10;已生成高可信度的说明"/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3647" y="5203550"/>
            <a:ext cx="1367559" cy="1169499"/>
          </a:xfrm>
          <a:prstGeom prst="rect">
            <a:avLst/>
          </a:prstGeom>
        </p:spPr>
      </p:pic>
      <p:pic>
        <p:nvPicPr>
          <p:cNvPr id="52" name="PA_图片 3" descr="图片包含 黑板&#10;&#10;已生成高可信度的说明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048" y="3704227"/>
            <a:ext cx="1444016" cy="1236006"/>
          </a:xfrm>
          <a:prstGeom prst="rect">
            <a:avLst/>
          </a:prstGeom>
        </p:spPr>
      </p:pic>
      <p:pic>
        <p:nvPicPr>
          <p:cNvPr id="56" name="图片 55" descr="图片包含 文字&#10;&#10;已生成极高可信度的说明"/>
          <p:cNvPicPr>
            <a:picLocks noChangeAspect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0856" y="4414037"/>
            <a:ext cx="1310143" cy="1121417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9251" y="5217725"/>
            <a:ext cx="1363730" cy="1166224"/>
          </a:xfrm>
          <a:prstGeom prst="rect">
            <a:avLst/>
          </a:prstGeom>
        </p:spPr>
      </p:pic>
      <p:pic>
        <p:nvPicPr>
          <p:cNvPr id="59" name="PA_图片 7" descr="图片包含 文字, 黑板&#10;&#10;已生成极高可信度的说明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3923" y="5579233"/>
            <a:ext cx="1302597" cy="1115349"/>
          </a:xfrm>
          <a:prstGeom prst="rect">
            <a:avLst/>
          </a:prstGeom>
        </p:spPr>
      </p:pic>
      <p:pic>
        <p:nvPicPr>
          <p:cNvPr id="68" name="图片 67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41082" flipH="1">
            <a:off x="101498" y="5706127"/>
            <a:ext cx="2284098" cy="614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367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2" presetClass="emph" presetSubtype="0" repeatCount="indefinite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5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6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7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8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9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2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700"/>
                            </p:stCondLst>
                            <p:childTnLst>
                              <p:par>
                                <p:cTn id="39" presetID="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7.40741E-7 C 0.02266 -0.05301 0.06211 -0.12801 0.10925 -0.12801 C 0.1793 -0.12801 0.23607 -0.0493 0.23607 0.04931 C 0.23607 0.08171 0.23021 0.11065 0.21888 0.13681 C 0.22097 0.13681 -2.5E-6 0.53056 -2.5E-6 0.53403 C -2.5E-6 0.53056 -0.22109 0.13681 -0.21901 0.13681 C -0.23034 0.11065 -0.23593 0.08171 -0.23593 0.04931 C -0.23593 -0.0493 -0.17955 -0.12801 -0.10781 -0.12801 C -0.06237 -0.12801 -0.02278 -0.05301 -2.5E-6 -7.40741E-7 Z " pathEditMode="relative" rAng="0" ptsTypes="AAAAAAAAA">
                                      <p:cBhvr>
                                        <p:cTn id="40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301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950"/>
                            </p:stCondLst>
                            <p:childTnLst>
                              <p:par>
                                <p:cTn id="48" presetID="4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-1.48148E-6 L 0.39245 0.43449 " pathEditMode="relative" rAng="0" ptsTypes="AA">
                                      <p:cBhvr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622" y="217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450"/>
                            </p:stCondLst>
                            <p:childTnLst>
                              <p:par>
                                <p:cTn id="51" presetID="2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2" dur="2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6950"/>
                            </p:stCondLst>
                            <p:childTnLst>
                              <p:par>
                                <p:cTn id="105" presetID="2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6" dur="1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8950"/>
                            </p:stCondLst>
                            <p:childTnLst>
                              <p:par>
                                <p:cTn id="149" presetID="26" presetClass="emph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1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2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4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5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500" tmFilter="0, 0; .2, .5; .8, .5; 1, 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7" dur="250" autoRev="1" fill="hold"/>
                                        <p:tgtEl>
                                          <p:spTgt spid="7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8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500" tmFilter="0, 0; .2, .5; .8, .5; 1, 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0" dur="250" autoRev="1" fill="hold"/>
                                        <p:tgtEl>
                                          <p:spTgt spid="6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1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500" tmFilter="0, 0; .2, .5; .8, .5; 1, 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3" dur="250" autoRev="1" fill="hold"/>
                                        <p:tgtEl>
                                          <p:spTgt spid="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4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500" tmFilter="0, 0; .2, .5; .8, .5; 1, 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6" dur="250" autoRev="1" fill="hold"/>
                                        <p:tgtEl>
                                          <p:spTgt spid="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7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500" tmFilter="0, 0; .2, .5; .8, .5; 1, 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9" dur="250" autoRev="1" fill="hold"/>
                                        <p:tgtEl>
                                          <p:spTgt spid="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0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1" dur="500" tmFilter="0, 0; .2, .5; .8, .5; 1, 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2" dur="250" autoRev="1" fill="hold"/>
                                        <p:tgtEl>
                                          <p:spTgt spid="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3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" dur="50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5" dur="250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6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7" dur="500" tmFilter="0, 0; .2, .5; .8, .5; 1, 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8" dur="250" autoRev="1" fill="hold"/>
                                        <p:tgtEl>
                                          <p:spTgt spid="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9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0" dur="500" tmFilter="0, 0; .2, .5; .8, .5; 1, 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1" dur="250" autoRev="1" fill="hold"/>
                                        <p:tgtEl>
                                          <p:spTgt spid="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2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3" dur="50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4" dur="250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5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500" tmFilter="0, 0; .2, .5; .8, .5; 1, 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7" dur="250" autoRev="1" fill="hold"/>
                                        <p:tgtEl>
                                          <p:spTgt spid="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8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" dur="500" tmFilter="0, 0; .2, .5; .8, .5; 1, 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0" dur="250" autoRev="1" fill="hold"/>
                                        <p:tgtEl>
                                          <p:spTgt spid="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1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2" dur="50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3" dur="250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4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" dur="500" tmFilter="0, 0; .2, .5; .8, .5; 1, 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6" dur="250" autoRev="1" fill="hold"/>
                                        <p:tgtEl>
                                          <p:spTgt spid="5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7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8" dur="500" tmFilter="0, 0; .2, .5; .8, .5; 1, 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9" dur="250" autoRev="1" fill="hold"/>
                                        <p:tgtEl>
                                          <p:spTgt spid="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0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1" dur="500" tmFilter="0, 0; .2, .5; .8, .5; 1, 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2" dur="250" autoRev="1" fill="hold"/>
                                        <p:tgtEl>
                                          <p:spTgt spid="6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3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" dur="500" tmFilter="0, 0; .2, .5; .8, .5; 1, 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5" dur="250" autoRev="1" fill="hold"/>
                                        <p:tgtEl>
                                          <p:spTgt spid="6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6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500" tmFilter="0, 0; .2, .5; .8, .5; 1, 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8" dur="250" autoRev="1" fill="hold"/>
                                        <p:tgtEl>
                                          <p:spTgt spid="6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9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0" dur="500" tmFilter="0, 0; .2, .5; .8, .5; 1, 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1" dur="250" autoRev="1" fill="hold"/>
                                        <p:tgtEl>
                                          <p:spTgt spid="6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0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TextBox 5" hidden="1"/>
          <p:cNvSpPr txBox="1">
            <a:spLocks noChangeArrowheads="1"/>
          </p:cNvSpPr>
          <p:nvPr/>
        </p:nvSpPr>
        <p:spPr bwMode="auto">
          <a:xfrm>
            <a:off x="3463925" y="1954214"/>
            <a:ext cx="1943100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6" name="矩形 6" hidden="1"/>
          <p:cNvSpPr>
            <a:spLocks noChangeArrowheads="1"/>
          </p:cNvSpPr>
          <p:nvPr/>
        </p:nvSpPr>
        <p:spPr bwMode="auto">
          <a:xfrm>
            <a:off x="3463926" y="3025776"/>
            <a:ext cx="1471613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7" name="矩形 7" hidden="1"/>
          <p:cNvSpPr>
            <a:spLocks noChangeArrowheads="1"/>
          </p:cNvSpPr>
          <p:nvPr/>
        </p:nvSpPr>
        <p:spPr bwMode="auto">
          <a:xfrm>
            <a:off x="3535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8" name="矩形 8" hidden="1"/>
          <p:cNvSpPr>
            <a:spLocks noChangeArrowheads="1"/>
          </p:cNvSpPr>
          <p:nvPr/>
        </p:nvSpPr>
        <p:spPr bwMode="auto">
          <a:xfrm>
            <a:off x="3535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595532" y="5690291"/>
            <a:ext cx="4267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5400" b="1" kern="0" dirty="0">
                <a:blipFill dpi="0" rotWithShape="1">
                  <a:blip r:embed="rId4"/>
                  <a:stretch>
                    <a:fillRect/>
                  </a:stretch>
                </a:blipFill>
                <a:latin typeface="华文彩云" panose="02010800040101010101" pitchFamily="2" charset="-122"/>
                <a:ea typeface="华文彩云" panose="02010800040101010101" pitchFamily="2" charset="-122"/>
              </a:rPr>
              <a:t>LOVE……</a:t>
            </a:r>
          </a:p>
        </p:txBody>
      </p:sp>
      <p:sp>
        <p:nvSpPr>
          <p:cNvPr id="1267" name="Freeform 60"/>
          <p:cNvSpPr>
            <a:spLocks noEditPoints="1"/>
          </p:cNvSpPr>
          <p:nvPr/>
        </p:nvSpPr>
        <p:spPr bwMode="auto">
          <a:xfrm rot="20704020">
            <a:off x="8272147" y="5533947"/>
            <a:ext cx="372969" cy="429479"/>
          </a:xfrm>
          <a:custGeom>
            <a:avLst/>
            <a:gdLst>
              <a:gd name="T0" fmla="*/ 16 w 56"/>
              <a:gd name="T1" fmla="*/ 3 h 64"/>
              <a:gd name="T2" fmla="*/ 25 w 56"/>
              <a:gd name="T3" fmla="*/ 63 h 64"/>
              <a:gd name="T4" fmla="*/ 55 w 56"/>
              <a:gd name="T5" fmla="*/ 10 h 64"/>
              <a:gd name="T6" fmla="*/ 26 w 56"/>
              <a:gd name="T7" fmla="*/ 60 h 64"/>
              <a:gd name="T8" fmla="*/ 30 w 56"/>
              <a:gd name="T9" fmla="*/ 51 h 64"/>
              <a:gd name="T10" fmla="*/ 35 w 56"/>
              <a:gd name="T11" fmla="*/ 48 h 64"/>
              <a:gd name="T12" fmla="*/ 37 w 56"/>
              <a:gd name="T13" fmla="*/ 46 h 64"/>
              <a:gd name="T14" fmla="*/ 24 w 56"/>
              <a:gd name="T15" fmla="*/ 56 h 64"/>
              <a:gd name="T16" fmla="*/ 24 w 56"/>
              <a:gd name="T17" fmla="*/ 56 h 64"/>
              <a:gd name="T18" fmla="*/ 21 w 56"/>
              <a:gd name="T19" fmla="*/ 52 h 64"/>
              <a:gd name="T20" fmla="*/ 34 w 56"/>
              <a:gd name="T21" fmla="*/ 41 h 64"/>
              <a:gd name="T22" fmla="*/ 36 w 56"/>
              <a:gd name="T23" fmla="*/ 36 h 64"/>
              <a:gd name="T24" fmla="*/ 15 w 56"/>
              <a:gd name="T25" fmla="*/ 42 h 64"/>
              <a:gd name="T26" fmla="*/ 17 w 56"/>
              <a:gd name="T27" fmla="*/ 45 h 64"/>
              <a:gd name="T28" fmla="*/ 51 w 56"/>
              <a:gd name="T29" fmla="*/ 15 h 64"/>
              <a:gd name="T30" fmla="*/ 34 w 56"/>
              <a:gd name="T31" fmla="*/ 31 h 64"/>
              <a:gd name="T32" fmla="*/ 37 w 56"/>
              <a:gd name="T33" fmla="*/ 25 h 64"/>
              <a:gd name="T34" fmla="*/ 52 w 56"/>
              <a:gd name="T35" fmla="*/ 13 h 64"/>
              <a:gd name="T36" fmla="*/ 21 w 56"/>
              <a:gd name="T37" fmla="*/ 33 h 64"/>
              <a:gd name="T38" fmla="*/ 49 w 56"/>
              <a:gd name="T39" fmla="*/ 8 h 64"/>
              <a:gd name="T40" fmla="*/ 26 w 56"/>
              <a:gd name="T41" fmla="*/ 41 h 64"/>
              <a:gd name="T42" fmla="*/ 48 w 56"/>
              <a:gd name="T43" fmla="*/ 27 h 64"/>
              <a:gd name="T44" fmla="*/ 35 w 56"/>
              <a:gd name="T45" fmla="*/ 43 h 64"/>
              <a:gd name="T46" fmla="*/ 43 w 56"/>
              <a:gd name="T47" fmla="*/ 36 h 64"/>
              <a:gd name="T48" fmla="*/ 21 w 56"/>
              <a:gd name="T49" fmla="*/ 51 h 64"/>
              <a:gd name="T50" fmla="*/ 46 w 56"/>
              <a:gd name="T51" fmla="*/ 31 h 64"/>
              <a:gd name="T52" fmla="*/ 19 w 56"/>
              <a:gd name="T53" fmla="*/ 48 h 64"/>
              <a:gd name="T54" fmla="*/ 50 w 56"/>
              <a:gd name="T55" fmla="*/ 7 h 64"/>
              <a:gd name="T56" fmla="*/ 17 w 56"/>
              <a:gd name="T57" fmla="*/ 32 h 64"/>
              <a:gd name="T58" fmla="*/ 48 w 56"/>
              <a:gd name="T59" fmla="*/ 6 h 64"/>
              <a:gd name="T60" fmla="*/ 12 w 56"/>
              <a:gd name="T61" fmla="*/ 36 h 64"/>
              <a:gd name="T62" fmla="*/ 25 w 56"/>
              <a:gd name="T63" fmla="*/ 20 h 64"/>
              <a:gd name="T64" fmla="*/ 20 w 56"/>
              <a:gd name="T65" fmla="*/ 18 h 64"/>
              <a:gd name="T66" fmla="*/ 8 w 56"/>
              <a:gd name="T67" fmla="*/ 27 h 64"/>
              <a:gd name="T68" fmla="*/ 15 w 56"/>
              <a:gd name="T69" fmla="*/ 20 h 64"/>
              <a:gd name="T70" fmla="*/ 13 w 56"/>
              <a:gd name="T71" fmla="*/ 15 h 64"/>
              <a:gd name="T72" fmla="*/ 5 w 56"/>
              <a:gd name="T73" fmla="*/ 20 h 64"/>
              <a:gd name="T74" fmla="*/ 5 w 56"/>
              <a:gd name="T75" fmla="*/ 15 h 64"/>
              <a:gd name="T76" fmla="*/ 16 w 56"/>
              <a:gd name="T77" fmla="*/ 9 h 64"/>
              <a:gd name="T78" fmla="*/ 22 w 56"/>
              <a:gd name="T79" fmla="*/ 13 h 64"/>
              <a:gd name="T80" fmla="*/ 21 w 56"/>
              <a:gd name="T81" fmla="*/ 10 h 64"/>
              <a:gd name="T82" fmla="*/ 10 w 56"/>
              <a:gd name="T83" fmla="*/ 25 h 64"/>
              <a:gd name="T84" fmla="*/ 25 w 56"/>
              <a:gd name="T85" fmla="*/ 19 h 64"/>
              <a:gd name="T86" fmla="*/ 26 w 56"/>
              <a:gd name="T87" fmla="*/ 21 h 64"/>
              <a:gd name="T88" fmla="*/ 22 w 56"/>
              <a:gd name="T89" fmla="*/ 27 h 64"/>
              <a:gd name="T90" fmla="*/ 25 w 56"/>
              <a:gd name="T91" fmla="*/ 20 h 64"/>
              <a:gd name="T92" fmla="*/ 35 w 56"/>
              <a:gd name="T93" fmla="*/ 15 h 64"/>
              <a:gd name="T94" fmla="*/ 28 w 56"/>
              <a:gd name="T95" fmla="*/ 22 h 64"/>
              <a:gd name="T96" fmla="*/ 36 w 56"/>
              <a:gd name="T97" fmla="*/ 16 h 64"/>
              <a:gd name="T98" fmla="*/ 46 w 56"/>
              <a:gd name="T99" fmla="*/ 7 h 64"/>
              <a:gd name="T100" fmla="*/ 30 w 56"/>
              <a:gd name="T101" fmla="*/ 20 h 64"/>
              <a:gd name="T102" fmla="*/ 35 w 56"/>
              <a:gd name="T103" fmla="*/ 13 h 64"/>
              <a:gd name="T104" fmla="*/ 40 w 56"/>
              <a:gd name="T105" fmla="*/ 6 h 64"/>
              <a:gd name="T106" fmla="*/ 5 w 56"/>
              <a:gd name="T107" fmla="*/ 20 h 64"/>
              <a:gd name="T108" fmla="*/ 5 w 56"/>
              <a:gd name="T109" fmla="*/ 16 h 64"/>
              <a:gd name="T110" fmla="*/ 18 w 56"/>
              <a:gd name="T111" fmla="*/ 7 h 64"/>
              <a:gd name="T112" fmla="*/ 13 w 56"/>
              <a:gd name="T113" fmla="*/ 37 h 64"/>
              <a:gd name="T114" fmla="*/ 34 w 56"/>
              <a:gd name="T115" fmla="*/ 27 h 64"/>
              <a:gd name="T116" fmla="*/ 15 w 56"/>
              <a:gd name="T117" fmla="*/ 42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6" h="64">
                <a:moveTo>
                  <a:pt x="55" y="10"/>
                </a:moveTo>
                <a:cubicBezTo>
                  <a:pt x="54" y="4"/>
                  <a:pt x="48" y="2"/>
                  <a:pt x="43" y="3"/>
                </a:cubicBezTo>
                <a:cubicBezTo>
                  <a:pt x="35" y="4"/>
                  <a:pt x="31" y="11"/>
                  <a:pt x="28" y="18"/>
                </a:cubicBezTo>
                <a:cubicBezTo>
                  <a:pt x="25" y="12"/>
                  <a:pt x="22" y="5"/>
                  <a:pt x="16" y="3"/>
                </a:cubicBezTo>
                <a:cubicBezTo>
                  <a:pt x="11" y="0"/>
                  <a:pt x="4" y="3"/>
                  <a:pt x="2" y="9"/>
                </a:cubicBezTo>
                <a:cubicBezTo>
                  <a:pt x="0" y="16"/>
                  <a:pt x="3" y="25"/>
                  <a:pt x="6" y="31"/>
                </a:cubicBezTo>
                <a:cubicBezTo>
                  <a:pt x="12" y="42"/>
                  <a:pt x="18" y="52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6" y="64"/>
                  <a:pt x="27" y="64"/>
                  <a:pt x="28" y="63"/>
                </a:cubicBezTo>
                <a:cubicBezTo>
                  <a:pt x="28" y="63"/>
                  <a:pt x="28" y="63"/>
                  <a:pt x="28" y="63"/>
                </a:cubicBezTo>
                <a:cubicBezTo>
                  <a:pt x="35" y="53"/>
                  <a:pt x="43" y="43"/>
                  <a:pt x="49" y="31"/>
                </a:cubicBezTo>
                <a:cubicBezTo>
                  <a:pt x="52" y="25"/>
                  <a:pt x="56" y="18"/>
                  <a:pt x="55" y="10"/>
                </a:cubicBezTo>
                <a:close/>
                <a:moveTo>
                  <a:pt x="26" y="60"/>
                </a:moveTo>
                <a:cubicBezTo>
                  <a:pt x="26" y="60"/>
                  <a:pt x="26" y="60"/>
                  <a:pt x="26" y="60"/>
                </a:cubicBezTo>
                <a:cubicBezTo>
                  <a:pt x="27" y="58"/>
                  <a:pt x="29" y="57"/>
                  <a:pt x="30" y="55"/>
                </a:cubicBezTo>
                <a:cubicBezTo>
                  <a:pt x="29" y="57"/>
                  <a:pt x="28" y="58"/>
                  <a:pt x="26" y="60"/>
                </a:cubicBezTo>
                <a:close/>
                <a:moveTo>
                  <a:pt x="24" y="56"/>
                </a:moveTo>
                <a:cubicBezTo>
                  <a:pt x="25" y="56"/>
                  <a:pt x="26" y="55"/>
                  <a:pt x="27" y="54"/>
                </a:cubicBezTo>
                <a:cubicBezTo>
                  <a:pt x="28" y="53"/>
                  <a:pt x="29" y="52"/>
                  <a:pt x="30" y="51"/>
                </a:cubicBezTo>
                <a:cubicBezTo>
                  <a:pt x="30" y="51"/>
                  <a:pt x="30" y="51"/>
                  <a:pt x="30" y="51"/>
                </a:cubicBezTo>
                <a:cubicBezTo>
                  <a:pt x="28" y="53"/>
                  <a:pt x="27" y="54"/>
                  <a:pt x="25" y="56"/>
                </a:cubicBezTo>
                <a:cubicBezTo>
                  <a:pt x="25" y="56"/>
                  <a:pt x="24" y="56"/>
                  <a:pt x="24" y="57"/>
                </a:cubicBezTo>
                <a:cubicBezTo>
                  <a:pt x="24" y="56"/>
                  <a:pt x="24" y="56"/>
                  <a:pt x="24" y="56"/>
                </a:cubicBezTo>
                <a:close/>
                <a:moveTo>
                  <a:pt x="35" y="48"/>
                </a:moveTo>
                <a:cubicBezTo>
                  <a:pt x="32" y="51"/>
                  <a:pt x="29" y="55"/>
                  <a:pt x="26" y="59"/>
                </a:cubicBezTo>
                <a:cubicBezTo>
                  <a:pt x="25" y="58"/>
                  <a:pt x="25" y="58"/>
                  <a:pt x="25" y="57"/>
                </a:cubicBezTo>
                <a:cubicBezTo>
                  <a:pt x="28" y="54"/>
                  <a:pt x="31" y="51"/>
                  <a:pt x="35" y="48"/>
                </a:cubicBezTo>
                <a:close/>
                <a:moveTo>
                  <a:pt x="37" y="46"/>
                </a:moveTo>
                <a:cubicBezTo>
                  <a:pt x="36" y="46"/>
                  <a:pt x="36" y="46"/>
                  <a:pt x="35" y="47"/>
                </a:cubicBezTo>
                <a:cubicBezTo>
                  <a:pt x="36" y="46"/>
                  <a:pt x="37" y="45"/>
                  <a:pt x="37" y="45"/>
                </a:cubicBezTo>
                <a:cubicBezTo>
                  <a:pt x="37" y="45"/>
                  <a:pt x="37" y="45"/>
                  <a:pt x="37" y="46"/>
                </a:cubicBezTo>
                <a:close/>
                <a:moveTo>
                  <a:pt x="24" y="56"/>
                </a:moveTo>
                <a:cubicBezTo>
                  <a:pt x="23" y="55"/>
                  <a:pt x="23" y="55"/>
                  <a:pt x="22" y="54"/>
                </a:cubicBezTo>
                <a:cubicBezTo>
                  <a:pt x="28" y="50"/>
                  <a:pt x="34" y="46"/>
                  <a:pt x="39" y="42"/>
                </a:cubicBezTo>
                <a:cubicBezTo>
                  <a:pt x="39" y="42"/>
                  <a:pt x="39" y="42"/>
                  <a:pt x="39" y="42"/>
                </a:cubicBezTo>
                <a:cubicBezTo>
                  <a:pt x="34" y="46"/>
                  <a:pt x="29" y="51"/>
                  <a:pt x="24" y="56"/>
                </a:cubicBezTo>
                <a:close/>
                <a:moveTo>
                  <a:pt x="21" y="52"/>
                </a:moveTo>
                <a:cubicBezTo>
                  <a:pt x="24" y="50"/>
                  <a:pt x="26" y="49"/>
                  <a:pt x="29" y="48"/>
                </a:cubicBezTo>
                <a:cubicBezTo>
                  <a:pt x="27" y="49"/>
                  <a:pt x="24" y="51"/>
                  <a:pt x="22" y="53"/>
                </a:cubicBezTo>
                <a:cubicBezTo>
                  <a:pt x="22" y="53"/>
                  <a:pt x="21" y="52"/>
                  <a:pt x="21" y="52"/>
                </a:cubicBezTo>
                <a:close/>
                <a:moveTo>
                  <a:pt x="19" y="49"/>
                </a:moveTo>
                <a:cubicBezTo>
                  <a:pt x="28" y="46"/>
                  <a:pt x="35" y="40"/>
                  <a:pt x="42" y="34"/>
                </a:cubicBezTo>
                <a:cubicBezTo>
                  <a:pt x="42" y="34"/>
                  <a:pt x="42" y="34"/>
                  <a:pt x="42" y="34"/>
                </a:cubicBezTo>
                <a:cubicBezTo>
                  <a:pt x="40" y="37"/>
                  <a:pt x="37" y="39"/>
                  <a:pt x="34" y="41"/>
                </a:cubicBezTo>
                <a:cubicBezTo>
                  <a:pt x="29" y="45"/>
                  <a:pt x="25" y="48"/>
                  <a:pt x="21" y="51"/>
                </a:cubicBezTo>
                <a:cubicBezTo>
                  <a:pt x="20" y="50"/>
                  <a:pt x="20" y="50"/>
                  <a:pt x="19" y="49"/>
                </a:cubicBezTo>
                <a:close/>
                <a:moveTo>
                  <a:pt x="18" y="46"/>
                </a:moveTo>
                <a:cubicBezTo>
                  <a:pt x="24" y="43"/>
                  <a:pt x="30" y="39"/>
                  <a:pt x="36" y="36"/>
                </a:cubicBezTo>
                <a:cubicBezTo>
                  <a:pt x="38" y="34"/>
                  <a:pt x="40" y="33"/>
                  <a:pt x="42" y="32"/>
                </a:cubicBezTo>
                <a:cubicBezTo>
                  <a:pt x="35" y="38"/>
                  <a:pt x="26" y="41"/>
                  <a:pt x="19" y="48"/>
                </a:cubicBezTo>
                <a:cubicBezTo>
                  <a:pt x="18" y="47"/>
                  <a:pt x="18" y="47"/>
                  <a:pt x="18" y="46"/>
                </a:cubicBezTo>
                <a:close/>
                <a:moveTo>
                  <a:pt x="15" y="42"/>
                </a:moveTo>
                <a:cubicBezTo>
                  <a:pt x="15" y="42"/>
                  <a:pt x="16" y="42"/>
                  <a:pt x="16" y="42"/>
                </a:cubicBezTo>
                <a:cubicBezTo>
                  <a:pt x="22" y="39"/>
                  <a:pt x="28" y="35"/>
                  <a:pt x="34" y="31"/>
                </a:cubicBezTo>
                <a:cubicBezTo>
                  <a:pt x="34" y="32"/>
                  <a:pt x="34" y="32"/>
                  <a:pt x="33" y="32"/>
                </a:cubicBezTo>
                <a:cubicBezTo>
                  <a:pt x="28" y="36"/>
                  <a:pt x="22" y="41"/>
                  <a:pt x="17" y="45"/>
                </a:cubicBezTo>
                <a:cubicBezTo>
                  <a:pt x="17" y="44"/>
                  <a:pt x="16" y="43"/>
                  <a:pt x="15" y="42"/>
                </a:cubicBezTo>
                <a:close/>
                <a:moveTo>
                  <a:pt x="39" y="24"/>
                </a:moveTo>
                <a:cubicBezTo>
                  <a:pt x="42" y="21"/>
                  <a:pt x="46" y="18"/>
                  <a:pt x="50" y="15"/>
                </a:cubicBezTo>
                <a:cubicBezTo>
                  <a:pt x="50" y="15"/>
                  <a:pt x="51" y="15"/>
                  <a:pt x="51" y="15"/>
                </a:cubicBezTo>
                <a:cubicBezTo>
                  <a:pt x="51" y="14"/>
                  <a:pt x="51" y="14"/>
                  <a:pt x="52" y="14"/>
                </a:cubicBezTo>
                <a:cubicBezTo>
                  <a:pt x="52" y="15"/>
                  <a:pt x="52" y="16"/>
                  <a:pt x="51" y="17"/>
                </a:cubicBezTo>
                <a:cubicBezTo>
                  <a:pt x="51" y="17"/>
                  <a:pt x="51" y="18"/>
                  <a:pt x="51" y="18"/>
                </a:cubicBezTo>
                <a:cubicBezTo>
                  <a:pt x="45" y="21"/>
                  <a:pt x="40" y="27"/>
                  <a:pt x="34" y="31"/>
                </a:cubicBezTo>
                <a:cubicBezTo>
                  <a:pt x="30" y="33"/>
                  <a:pt x="27" y="35"/>
                  <a:pt x="23" y="37"/>
                </a:cubicBezTo>
                <a:cubicBezTo>
                  <a:pt x="22" y="38"/>
                  <a:pt x="20" y="39"/>
                  <a:pt x="19" y="40"/>
                </a:cubicBezTo>
                <a:cubicBezTo>
                  <a:pt x="15" y="42"/>
                  <a:pt x="19" y="39"/>
                  <a:pt x="19" y="39"/>
                </a:cubicBezTo>
                <a:cubicBezTo>
                  <a:pt x="25" y="34"/>
                  <a:pt x="32" y="30"/>
                  <a:pt x="37" y="25"/>
                </a:cubicBezTo>
                <a:cubicBezTo>
                  <a:pt x="38" y="25"/>
                  <a:pt x="38" y="24"/>
                  <a:pt x="39" y="24"/>
                </a:cubicBezTo>
                <a:close/>
                <a:moveTo>
                  <a:pt x="50" y="8"/>
                </a:moveTo>
                <a:cubicBezTo>
                  <a:pt x="51" y="9"/>
                  <a:pt x="52" y="11"/>
                  <a:pt x="52" y="13"/>
                </a:cubicBezTo>
                <a:cubicBezTo>
                  <a:pt x="52" y="13"/>
                  <a:pt x="52" y="13"/>
                  <a:pt x="52" y="13"/>
                </a:cubicBezTo>
                <a:cubicBezTo>
                  <a:pt x="48" y="15"/>
                  <a:pt x="44" y="18"/>
                  <a:pt x="40" y="21"/>
                </a:cubicBezTo>
                <a:cubicBezTo>
                  <a:pt x="36" y="24"/>
                  <a:pt x="32" y="27"/>
                  <a:pt x="27" y="30"/>
                </a:cubicBezTo>
                <a:cubicBezTo>
                  <a:pt x="24" y="32"/>
                  <a:pt x="21" y="34"/>
                  <a:pt x="18" y="36"/>
                </a:cubicBezTo>
                <a:cubicBezTo>
                  <a:pt x="19" y="35"/>
                  <a:pt x="20" y="34"/>
                  <a:pt x="21" y="33"/>
                </a:cubicBezTo>
                <a:cubicBezTo>
                  <a:pt x="31" y="24"/>
                  <a:pt x="43" y="19"/>
                  <a:pt x="50" y="8"/>
                </a:cubicBezTo>
                <a:close/>
                <a:moveTo>
                  <a:pt x="31" y="24"/>
                </a:moveTo>
                <a:cubicBezTo>
                  <a:pt x="35" y="22"/>
                  <a:pt x="38" y="19"/>
                  <a:pt x="41" y="16"/>
                </a:cubicBezTo>
                <a:cubicBezTo>
                  <a:pt x="44" y="14"/>
                  <a:pt x="47" y="11"/>
                  <a:pt x="49" y="8"/>
                </a:cubicBezTo>
                <a:cubicBezTo>
                  <a:pt x="45" y="15"/>
                  <a:pt x="38" y="20"/>
                  <a:pt x="31" y="24"/>
                </a:cubicBezTo>
                <a:close/>
                <a:moveTo>
                  <a:pt x="48" y="27"/>
                </a:moveTo>
                <a:cubicBezTo>
                  <a:pt x="44" y="30"/>
                  <a:pt x="39" y="33"/>
                  <a:pt x="35" y="36"/>
                </a:cubicBezTo>
                <a:cubicBezTo>
                  <a:pt x="32" y="37"/>
                  <a:pt x="29" y="39"/>
                  <a:pt x="26" y="41"/>
                </a:cubicBezTo>
                <a:cubicBezTo>
                  <a:pt x="24" y="42"/>
                  <a:pt x="20" y="44"/>
                  <a:pt x="19" y="45"/>
                </a:cubicBezTo>
                <a:cubicBezTo>
                  <a:pt x="24" y="40"/>
                  <a:pt x="29" y="36"/>
                  <a:pt x="35" y="32"/>
                </a:cubicBezTo>
                <a:cubicBezTo>
                  <a:pt x="41" y="28"/>
                  <a:pt x="45" y="23"/>
                  <a:pt x="51" y="19"/>
                </a:cubicBezTo>
                <a:cubicBezTo>
                  <a:pt x="50" y="22"/>
                  <a:pt x="49" y="24"/>
                  <a:pt x="48" y="27"/>
                </a:cubicBezTo>
                <a:close/>
                <a:moveTo>
                  <a:pt x="40" y="40"/>
                </a:moveTo>
                <a:cubicBezTo>
                  <a:pt x="37" y="43"/>
                  <a:pt x="34" y="45"/>
                  <a:pt x="30" y="48"/>
                </a:cubicBezTo>
                <a:cubicBezTo>
                  <a:pt x="29" y="48"/>
                  <a:pt x="28" y="49"/>
                  <a:pt x="28" y="49"/>
                </a:cubicBezTo>
                <a:cubicBezTo>
                  <a:pt x="30" y="47"/>
                  <a:pt x="32" y="45"/>
                  <a:pt x="35" y="43"/>
                </a:cubicBezTo>
                <a:cubicBezTo>
                  <a:pt x="37" y="42"/>
                  <a:pt x="40" y="40"/>
                  <a:pt x="42" y="38"/>
                </a:cubicBezTo>
                <a:cubicBezTo>
                  <a:pt x="41" y="38"/>
                  <a:pt x="41" y="39"/>
                  <a:pt x="40" y="40"/>
                </a:cubicBezTo>
                <a:close/>
                <a:moveTo>
                  <a:pt x="43" y="35"/>
                </a:moveTo>
                <a:cubicBezTo>
                  <a:pt x="43" y="35"/>
                  <a:pt x="43" y="35"/>
                  <a:pt x="43" y="36"/>
                </a:cubicBezTo>
                <a:cubicBezTo>
                  <a:pt x="43" y="35"/>
                  <a:pt x="42" y="36"/>
                  <a:pt x="42" y="36"/>
                </a:cubicBezTo>
                <a:cubicBezTo>
                  <a:pt x="40" y="38"/>
                  <a:pt x="37" y="41"/>
                  <a:pt x="34" y="43"/>
                </a:cubicBezTo>
                <a:cubicBezTo>
                  <a:pt x="32" y="45"/>
                  <a:pt x="29" y="46"/>
                  <a:pt x="26" y="48"/>
                </a:cubicBezTo>
                <a:cubicBezTo>
                  <a:pt x="25" y="49"/>
                  <a:pt x="23" y="50"/>
                  <a:pt x="21" y="51"/>
                </a:cubicBezTo>
                <a:cubicBezTo>
                  <a:pt x="22" y="50"/>
                  <a:pt x="25" y="49"/>
                  <a:pt x="26" y="48"/>
                </a:cubicBezTo>
                <a:cubicBezTo>
                  <a:pt x="33" y="43"/>
                  <a:pt x="39" y="38"/>
                  <a:pt x="45" y="32"/>
                </a:cubicBezTo>
                <a:cubicBezTo>
                  <a:pt x="44" y="33"/>
                  <a:pt x="44" y="34"/>
                  <a:pt x="43" y="35"/>
                </a:cubicBezTo>
                <a:close/>
                <a:moveTo>
                  <a:pt x="46" y="31"/>
                </a:moveTo>
                <a:cubicBezTo>
                  <a:pt x="46" y="31"/>
                  <a:pt x="46" y="31"/>
                  <a:pt x="45" y="31"/>
                </a:cubicBezTo>
                <a:cubicBezTo>
                  <a:pt x="41" y="34"/>
                  <a:pt x="36" y="38"/>
                  <a:pt x="31" y="42"/>
                </a:cubicBezTo>
                <a:cubicBezTo>
                  <a:pt x="29" y="44"/>
                  <a:pt x="26" y="45"/>
                  <a:pt x="24" y="46"/>
                </a:cubicBezTo>
                <a:cubicBezTo>
                  <a:pt x="24" y="46"/>
                  <a:pt x="19" y="49"/>
                  <a:pt x="19" y="48"/>
                </a:cubicBezTo>
                <a:cubicBezTo>
                  <a:pt x="20" y="47"/>
                  <a:pt x="22" y="46"/>
                  <a:pt x="23" y="45"/>
                </a:cubicBezTo>
                <a:cubicBezTo>
                  <a:pt x="31" y="39"/>
                  <a:pt x="40" y="35"/>
                  <a:pt x="47" y="29"/>
                </a:cubicBezTo>
                <a:cubicBezTo>
                  <a:pt x="46" y="29"/>
                  <a:pt x="46" y="30"/>
                  <a:pt x="46" y="31"/>
                </a:cubicBezTo>
                <a:close/>
                <a:moveTo>
                  <a:pt x="50" y="7"/>
                </a:moveTo>
                <a:cubicBezTo>
                  <a:pt x="43" y="13"/>
                  <a:pt x="37" y="19"/>
                  <a:pt x="30" y="24"/>
                </a:cubicBezTo>
                <a:cubicBezTo>
                  <a:pt x="27" y="27"/>
                  <a:pt x="23" y="30"/>
                  <a:pt x="18" y="33"/>
                </a:cubicBezTo>
                <a:cubicBezTo>
                  <a:pt x="17" y="34"/>
                  <a:pt x="15" y="35"/>
                  <a:pt x="13" y="36"/>
                </a:cubicBezTo>
                <a:cubicBezTo>
                  <a:pt x="14" y="35"/>
                  <a:pt x="16" y="33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9" y="30"/>
                  <a:pt x="20" y="29"/>
                  <a:pt x="22" y="27"/>
                </a:cubicBezTo>
                <a:cubicBezTo>
                  <a:pt x="27" y="24"/>
                  <a:pt x="31" y="21"/>
                  <a:pt x="36" y="18"/>
                </a:cubicBezTo>
                <a:cubicBezTo>
                  <a:pt x="41" y="14"/>
                  <a:pt x="45" y="11"/>
                  <a:pt x="48" y="6"/>
                </a:cubicBezTo>
                <a:cubicBezTo>
                  <a:pt x="49" y="6"/>
                  <a:pt x="49" y="6"/>
                  <a:pt x="50" y="7"/>
                </a:cubicBezTo>
                <a:close/>
                <a:moveTo>
                  <a:pt x="12" y="35"/>
                </a:moveTo>
                <a:cubicBezTo>
                  <a:pt x="12" y="34"/>
                  <a:pt x="13" y="34"/>
                  <a:pt x="14" y="34"/>
                </a:cubicBezTo>
                <a:cubicBezTo>
                  <a:pt x="13" y="34"/>
                  <a:pt x="13" y="35"/>
                  <a:pt x="12" y="36"/>
                </a:cubicBezTo>
                <a:cubicBezTo>
                  <a:pt x="12" y="35"/>
                  <a:pt x="12" y="35"/>
                  <a:pt x="12" y="35"/>
                </a:cubicBezTo>
                <a:close/>
                <a:moveTo>
                  <a:pt x="10" y="31"/>
                </a:moveTo>
                <a:cubicBezTo>
                  <a:pt x="12" y="29"/>
                  <a:pt x="15" y="28"/>
                  <a:pt x="17" y="26"/>
                </a:cubicBezTo>
                <a:cubicBezTo>
                  <a:pt x="19" y="24"/>
                  <a:pt x="23" y="22"/>
                  <a:pt x="25" y="20"/>
                </a:cubicBezTo>
                <a:cubicBezTo>
                  <a:pt x="20" y="25"/>
                  <a:pt x="15" y="29"/>
                  <a:pt x="11" y="34"/>
                </a:cubicBezTo>
                <a:cubicBezTo>
                  <a:pt x="11" y="33"/>
                  <a:pt x="10" y="32"/>
                  <a:pt x="10" y="31"/>
                </a:cubicBezTo>
                <a:close/>
                <a:moveTo>
                  <a:pt x="8" y="27"/>
                </a:moveTo>
                <a:cubicBezTo>
                  <a:pt x="13" y="25"/>
                  <a:pt x="16" y="21"/>
                  <a:pt x="20" y="18"/>
                </a:cubicBezTo>
                <a:cubicBezTo>
                  <a:pt x="21" y="18"/>
                  <a:pt x="24" y="16"/>
                  <a:pt x="21" y="18"/>
                </a:cubicBezTo>
                <a:cubicBezTo>
                  <a:pt x="20" y="20"/>
                  <a:pt x="19" y="21"/>
                  <a:pt x="18" y="22"/>
                </a:cubicBezTo>
                <a:cubicBezTo>
                  <a:pt x="15" y="25"/>
                  <a:pt x="12" y="27"/>
                  <a:pt x="9" y="30"/>
                </a:cubicBezTo>
                <a:cubicBezTo>
                  <a:pt x="9" y="29"/>
                  <a:pt x="8" y="28"/>
                  <a:pt x="8" y="27"/>
                </a:cubicBezTo>
                <a:close/>
                <a:moveTo>
                  <a:pt x="7" y="24"/>
                </a:moveTo>
                <a:cubicBezTo>
                  <a:pt x="11" y="21"/>
                  <a:pt x="15" y="17"/>
                  <a:pt x="20" y="15"/>
                </a:cubicBezTo>
                <a:cubicBezTo>
                  <a:pt x="23" y="13"/>
                  <a:pt x="19" y="16"/>
                  <a:pt x="19" y="16"/>
                </a:cubicBezTo>
                <a:cubicBezTo>
                  <a:pt x="18" y="18"/>
                  <a:pt x="16" y="19"/>
                  <a:pt x="15" y="20"/>
                </a:cubicBezTo>
                <a:cubicBezTo>
                  <a:pt x="12" y="22"/>
                  <a:pt x="10" y="24"/>
                  <a:pt x="8" y="26"/>
                </a:cubicBezTo>
                <a:cubicBezTo>
                  <a:pt x="7" y="25"/>
                  <a:pt x="7" y="25"/>
                  <a:pt x="7" y="24"/>
                </a:cubicBezTo>
                <a:close/>
                <a:moveTo>
                  <a:pt x="5" y="20"/>
                </a:moveTo>
                <a:cubicBezTo>
                  <a:pt x="8" y="19"/>
                  <a:pt x="10" y="17"/>
                  <a:pt x="13" y="15"/>
                </a:cubicBezTo>
                <a:cubicBezTo>
                  <a:pt x="14" y="15"/>
                  <a:pt x="15" y="14"/>
                  <a:pt x="17" y="13"/>
                </a:cubicBezTo>
                <a:cubicBezTo>
                  <a:pt x="18" y="12"/>
                  <a:pt x="21" y="8"/>
                  <a:pt x="18" y="12"/>
                </a:cubicBezTo>
                <a:cubicBezTo>
                  <a:pt x="15" y="16"/>
                  <a:pt x="10" y="19"/>
                  <a:pt x="6" y="22"/>
                </a:cubicBezTo>
                <a:cubicBezTo>
                  <a:pt x="6" y="22"/>
                  <a:pt x="6" y="21"/>
                  <a:pt x="5" y="20"/>
                </a:cubicBezTo>
                <a:close/>
                <a:moveTo>
                  <a:pt x="5" y="13"/>
                </a:moveTo>
                <a:cubicBezTo>
                  <a:pt x="6" y="12"/>
                  <a:pt x="8" y="11"/>
                  <a:pt x="9" y="9"/>
                </a:cubicBezTo>
                <a:cubicBezTo>
                  <a:pt x="12" y="7"/>
                  <a:pt x="16" y="4"/>
                  <a:pt x="12" y="9"/>
                </a:cubicBezTo>
                <a:cubicBezTo>
                  <a:pt x="10" y="11"/>
                  <a:pt x="7" y="13"/>
                  <a:pt x="5" y="15"/>
                </a:cubicBezTo>
                <a:cubicBezTo>
                  <a:pt x="5" y="15"/>
                  <a:pt x="5" y="14"/>
                  <a:pt x="5" y="13"/>
                </a:cubicBezTo>
                <a:close/>
                <a:moveTo>
                  <a:pt x="5" y="18"/>
                </a:moveTo>
                <a:cubicBezTo>
                  <a:pt x="5" y="18"/>
                  <a:pt x="5" y="17"/>
                  <a:pt x="5" y="17"/>
                </a:cubicBezTo>
                <a:cubicBezTo>
                  <a:pt x="9" y="15"/>
                  <a:pt x="12" y="11"/>
                  <a:pt x="16" y="9"/>
                </a:cubicBezTo>
                <a:cubicBezTo>
                  <a:pt x="19" y="7"/>
                  <a:pt x="13" y="12"/>
                  <a:pt x="13" y="13"/>
                </a:cubicBezTo>
                <a:cubicBezTo>
                  <a:pt x="10" y="15"/>
                  <a:pt x="8" y="17"/>
                  <a:pt x="5" y="19"/>
                </a:cubicBezTo>
                <a:cubicBezTo>
                  <a:pt x="5" y="19"/>
                  <a:pt x="5" y="18"/>
                  <a:pt x="5" y="18"/>
                </a:cubicBezTo>
                <a:close/>
                <a:moveTo>
                  <a:pt x="22" y="13"/>
                </a:moveTo>
                <a:cubicBezTo>
                  <a:pt x="19" y="14"/>
                  <a:pt x="17" y="16"/>
                  <a:pt x="15" y="17"/>
                </a:cubicBezTo>
                <a:cubicBezTo>
                  <a:pt x="12" y="19"/>
                  <a:pt x="9" y="21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11" y="19"/>
                  <a:pt x="17" y="16"/>
                  <a:pt x="21" y="10"/>
                </a:cubicBezTo>
                <a:cubicBezTo>
                  <a:pt x="21" y="11"/>
                  <a:pt x="22" y="12"/>
                  <a:pt x="22" y="13"/>
                </a:cubicBezTo>
                <a:close/>
                <a:moveTo>
                  <a:pt x="24" y="16"/>
                </a:moveTo>
                <a:cubicBezTo>
                  <a:pt x="19" y="18"/>
                  <a:pt x="15" y="22"/>
                  <a:pt x="11" y="25"/>
                </a:cubicBezTo>
                <a:cubicBezTo>
                  <a:pt x="10" y="26"/>
                  <a:pt x="7" y="28"/>
                  <a:pt x="10" y="25"/>
                </a:cubicBezTo>
                <a:cubicBezTo>
                  <a:pt x="11" y="24"/>
                  <a:pt x="13" y="23"/>
                  <a:pt x="14" y="21"/>
                </a:cubicBezTo>
                <a:cubicBezTo>
                  <a:pt x="17" y="19"/>
                  <a:pt x="20" y="16"/>
                  <a:pt x="23" y="14"/>
                </a:cubicBezTo>
                <a:cubicBezTo>
                  <a:pt x="23" y="15"/>
                  <a:pt x="23" y="15"/>
                  <a:pt x="24" y="16"/>
                </a:cubicBezTo>
                <a:close/>
                <a:moveTo>
                  <a:pt x="25" y="19"/>
                </a:moveTo>
                <a:cubicBezTo>
                  <a:pt x="20" y="22"/>
                  <a:pt x="15" y="26"/>
                  <a:pt x="10" y="29"/>
                </a:cubicBezTo>
                <a:cubicBezTo>
                  <a:pt x="15" y="27"/>
                  <a:pt x="20" y="21"/>
                  <a:pt x="24" y="17"/>
                </a:cubicBezTo>
                <a:cubicBezTo>
                  <a:pt x="24" y="18"/>
                  <a:pt x="25" y="19"/>
                  <a:pt x="25" y="19"/>
                </a:cubicBezTo>
                <a:close/>
                <a:moveTo>
                  <a:pt x="26" y="21"/>
                </a:moveTo>
                <a:cubicBezTo>
                  <a:pt x="26" y="21"/>
                  <a:pt x="26" y="21"/>
                  <a:pt x="26" y="21"/>
                </a:cubicBezTo>
                <a:cubicBezTo>
                  <a:pt x="27" y="22"/>
                  <a:pt x="27" y="22"/>
                  <a:pt x="27" y="22"/>
                </a:cubicBezTo>
                <a:cubicBezTo>
                  <a:pt x="26" y="23"/>
                  <a:pt x="25" y="23"/>
                  <a:pt x="24" y="24"/>
                </a:cubicBezTo>
                <a:cubicBezTo>
                  <a:pt x="23" y="25"/>
                  <a:pt x="22" y="26"/>
                  <a:pt x="22" y="27"/>
                </a:cubicBezTo>
                <a:cubicBezTo>
                  <a:pt x="20" y="28"/>
                  <a:pt x="18" y="30"/>
                  <a:pt x="16" y="31"/>
                </a:cubicBezTo>
                <a:cubicBezTo>
                  <a:pt x="15" y="32"/>
                  <a:pt x="15" y="32"/>
                  <a:pt x="14" y="33"/>
                </a:cubicBezTo>
                <a:cubicBezTo>
                  <a:pt x="13" y="33"/>
                  <a:pt x="11" y="35"/>
                  <a:pt x="13" y="33"/>
                </a:cubicBezTo>
                <a:cubicBezTo>
                  <a:pt x="17" y="28"/>
                  <a:pt x="21" y="25"/>
                  <a:pt x="25" y="20"/>
                </a:cubicBezTo>
                <a:cubicBezTo>
                  <a:pt x="25" y="20"/>
                  <a:pt x="25" y="21"/>
                  <a:pt x="26" y="21"/>
                </a:cubicBezTo>
                <a:close/>
                <a:moveTo>
                  <a:pt x="31" y="17"/>
                </a:moveTo>
                <a:cubicBezTo>
                  <a:pt x="34" y="15"/>
                  <a:pt x="37" y="13"/>
                  <a:pt x="40" y="11"/>
                </a:cubicBezTo>
                <a:cubicBezTo>
                  <a:pt x="39" y="12"/>
                  <a:pt x="37" y="14"/>
                  <a:pt x="35" y="15"/>
                </a:cubicBezTo>
                <a:cubicBezTo>
                  <a:pt x="34" y="16"/>
                  <a:pt x="32" y="17"/>
                  <a:pt x="31" y="18"/>
                </a:cubicBezTo>
                <a:cubicBezTo>
                  <a:pt x="31" y="18"/>
                  <a:pt x="31" y="17"/>
                  <a:pt x="31" y="17"/>
                </a:cubicBezTo>
                <a:close/>
                <a:moveTo>
                  <a:pt x="27" y="22"/>
                </a:moveTo>
                <a:cubicBezTo>
                  <a:pt x="27" y="22"/>
                  <a:pt x="28" y="22"/>
                  <a:pt x="28" y="22"/>
                </a:cubicBezTo>
                <a:cubicBezTo>
                  <a:pt x="27" y="23"/>
                  <a:pt x="27" y="23"/>
                  <a:pt x="27" y="23"/>
                </a:cubicBezTo>
                <a:cubicBezTo>
                  <a:pt x="27" y="23"/>
                  <a:pt x="27" y="22"/>
                  <a:pt x="27" y="22"/>
                </a:cubicBezTo>
                <a:close/>
                <a:moveTo>
                  <a:pt x="30" y="20"/>
                </a:moveTo>
                <a:cubicBezTo>
                  <a:pt x="32" y="18"/>
                  <a:pt x="34" y="17"/>
                  <a:pt x="36" y="16"/>
                </a:cubicBezTo>
                <a:cubicBezTo>
                  <a:pt x="38" y="14"/>
                  <a:pt x="40" y="13"/>
                  <a:pt x="42" y="11"/>
                </a:cubicBezTo>
                <a:cubicBezTo>
                  <a:pt x="42" y="10"/>
                  <a:pt x="44" y="8"/>
                  <a:pt x="45" y="7"/>
                </a:cubicBezTo>
                <a:cubicBezTo>
                  <a:pt x="46" y="7"/>
                  <a:pt x="46" y="6"/>
                  <a:pt x="47" y="6"/>
                </a:cubicBezTo>
                <a:cubicBezTo>
                  <a:pt x="47" y="6"/>
                  <a:pt x="46" y="7"/>
                  <a:pt x="46" y="7"/>
                </a:cubicBezTo>
                <a:cubicBezTo>
                  <a:pt x="45" y="9"/>
                  <a:pt x="44" y="10"/>
                  <a:pt x="43" y="11"/>
                </a:cubicBezTo>
                <a:cubicBezTo>
                  <a:pt x="41" y="13"/>
                  <a:pt x="38" y="15"/>
                  <a:pt x="36" y="17"/>
                </a:cubicBezTo>
                <a:cubicBezTo>
                  <a:pt x="33" y="18"/>
                  <a:pt x="31" y="20"/>
                  <a:pt x="29" y="21"/>
                </a:cubicBezTo>
                <a:cubicBezTo>
                  <a:pt x="29" y="21"/>
                  <a:pt x="30" y="20"/>
                  <a:pt x="30" y="20"/>
                </a:cubicBezTo>
                <a:close/>
                <a:moveTo>
                  <a:pt x="43" y="6"/>
                </a:moveTo>
                <a:cubicBezTo>
                  <a:pt x="43" y="6"/>
                  <a:pt x="45" y="5"/>
                  <a:pt x="46" y="5"/>
                </a:cubicBezTo>
                <a:cubicBezTo>
                  <a:pt x="45" y="6"/>
                  <a:pt x="44" y="7"/>
                  <a:pt x="43" y="8"/>
                </a:cubicBezTo>
                <a:cubicBezTo>
                  <a:pt x="40" y="10"/>
                  <a:pt x="38" y="12"/>
                  <a:pt x="35" y="13"/>
                </a:cubicBezTo>
                <a:cubicBezTo>
                  <a:pt x="34" y="14"/>
                  <a:pt x="33" y="15"/>
                  <a:pt x="32" y="16"/>
                </a:cubicBezTo>
                <a:cubicBezTo>
                  <a:pt x="33" y="15"/>
                  <a:pt x="33" y="15"/>
                  <a:pt x="34" y="14"/>
                </a:cubicBezTo>
                <a:cubicBezTo>
                  <a:pt x="36" y="11"/>
                  <a:pt x="39" y="8"/>
                  <a:pt x="43" y="6"/>
                </a:cubicBezTo>
                <a:close/>
                <a:moveTo>
                  <a:pt x="40" y="6"/>
                </a:moveTo>
                <a:cubicBezTo>
                  <a:pt x="38" y="8"/>
                  <a:pt x="36" y="10"/>
                  <a:pt x="34" y="13"/>
                </a:cubicBezTo>
                <a:cubicBezTo>
                  <a:pt x="35" y="10"/>
                  <a:pt x="38" y="8"/>
                  <a:pt x="40" y="6"/>
                </a:cubicBezTo>
                <a:close/>
                <a:moveTo>
                  <a:pt x="20" y="9"/>
                </a:moveTo>
                <a:cubicBezTo>
                  <a:pt x="15" y="13"/>
                  <a:pt x="10" y="17"/>
                  <a:pt x="5" y="20"/>
                </a:cubicBezTo>
                <a:cubicBezTo>
                  <a:pt x="10" y="16"/>
                  <a:pt x="15" y="12"/>
                  <a:pt x="18" y="7"/>
                </a:cubicBezTo>
                <a:cubicBezTo>
                  <a:pt x="19" y="8"/>
                  <a:pt x="19" y="9"/>
                  <a:pt x="20" y="9"/>
                </a:cubicBezTo>
                <a:close/>
                <a:moveTo>
                  <a:pt x="18" y="7"/>
                </a:moveTo>
                <a:cubicBezTo>
                  <a:pt x="13" y="9"/>
                  <a:pt x="10" y="14"/>
                  <a:pt x="5" y="16"/>
                </a:cubicBezTo>
                <a:cubicBezTo>
                  <a:pt x="7" y="15"/>
                  <a:pt x="9" y="13"/>
                  <a:pt x="10" y="11"/>
                </a:cubicBezTo>
                <a:cubicBezTo>
                  <a:pt x="12" y="10"/>
                  <a:pt x="14" y="8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6" y="6"/>
                  <a:pt x="17" y="6"/>
                  <a:pt x="18" y="7"/>
                </a:cubicBezTo>
                <a:close/>
                <a:moveTo>
                  <a:pt x="14" y="5"/>
                </a:moveTo>
                <a:cubicBezTo>
                  <a:pt x="11" y="7"/>
                  <a:pt x="8" y="9"/>
                  <a:pt x="5" y="12"/>
                </a:cubicBezTo>
                <a:cubicBezTo>
                  <a:pt x="6" y="7"/>
                  <a:pt x="8" y="4"/>
                  <a:pt x="14" y="5"/>
                </a:cubicBezTo>
                <a:close/>
                <a:moveTo>
                  <a:pt x="13" y="37"/>
                </a:moveTo>
                <a:cubicBezTo>
                  <a:pt x="15" y="35"/>
                  <a:pt x="18" y="34"/>
                  <a:pt x="20" y="33"/>
                </a:cubicBezTo>
                <a:cubicBezTo>
                  <a:pt x="18" y="34"/>
                  <a:pt x="16" y="36"/>
                  <a:pt x="14" y="38"/>
                </a:cubicBezTo>
                <a:cubicBezTo>
                  <a:pt x="14" y="38"/>
                  <a:pt x="14" y="39"/>
                  <a:pt x="15" y="39"/>
                </a:cubicBezTo>
                <a:cubicBezTo>
                  <a:pt x="21" y="34"/>
                  <a:pt x="28" y="31"/>
                  <a:pt x="34" y="27"/>
                </a:cubicBezTo>
                <a:cubicBezTo>
                  <a:pt x="34" y="27"/>
                  <a:pt x="35" y="27"/>
                  <a:pt x="35" y="27"/>
                </a:cubicBezTo>
                <a:cubicBezTo>
                  <a:pt x="35" y="27"/>
                  <a:pt x="34" y="27"/>
                  <a:pt x="34" y="27"/>
                </a:cubicBezTo>
                <a:cubicBezTo>
                  <a:pt x="28" y="32"/>
                  <a:pt x="21" y="36"/>
                  <a:pt x="15" y="41"/>
                </a:cubicBezTo>
                <a:cubicBezTo>
                  <a:pt x="15" y="41"/>
                  <a:pt x="15" y="42"/>
                  <a:pt x="15" y="42"/>
                </a:cubicBezTo>
                <a:cubicBezTo>
                  <a:pt x="15" y="41"/>
                  <a:pt x="15" y="40"/>
                  <a:pt x="14" y="40"/>
                </a:cubicBezTo>
                <a:cubicBezTo>
                  <a:pt x="14" y="39"/>
                  <a:pt x="13" y="38"/>
                  <a:pt x="13" y="37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FFC000"/>
              </a:solidFill>
            </a:endParaRPr>
          </a:p>
        </p:txBody>
      </p:sp>
      <p:sp>
        <p:nvSpPr>
          <p:cNvPr id="1268" name="Freeform 60"/>
          <p:cNvSpPr>
            <a:spLocks noEditPoints="1"/>
          </p:cNvSpPr>
          <p:nvPr/>
        </p:nvSpPr>
        <p:spPr bwMode="auto">
          <a:xfrm rot="1508157">
            <a:off x="11089823" y="5776878"/>
            <a:ext cx="372969" cy="429479"/>
          </a:xfrm>
          <a:custGeom>
            <a:avLst/>
            <a:gdLst>
              <a:gd name="T0" fmla="*/ 16 w 56"/>
              <a:gd name="T1" fmla="*/ 3 h 64"/>
              <a:gd name="T2" fmla="*/ 25 w 56"/>
              <a:gd name="T3" fmla="*/ 63 h 64"/>
              <a:gd name="T4" fmla="*/ 55 w 56"/>
              <a:gd name="T5" fmla="*/ 10 h 64"/>
              <a:gd name="T6" fmla="*/ 26 w 56"/>
              <a:gd name="T7" fmla="*/ 60 h 64"/>
              <a:gd name="T8" fmla="*/ 30 w 56"/>
              <a:gd name="T9" fmla="*/ 51 h 64"/>
              <a:gd name="T10" fmla="*/ 35 w 56"/>
              <a:gd name="T11" fmla="*/ 48 h 64"/>
              <a:gd name="T12" fmla="*/ 37 w 56"/>
              <a:gd name="T13" fmla="*/ 46 h 64"/>
              <a:gd name="T14" fmla="*/ 24 w 56"/>
              <a:gd name="T15" fmla="*/ 56 h 64"/>
              <a:gd name="T16" fmla="*/ 24 w 56"/>
              <a:gd name="T17" fmla="*/ 56 h 64"/>
              <a:gd name="T18" fmla="*/ 21 w 56"/>
              <a:gd name="T19" fmla="*/ 52 h 64"/>
              <a:gd name="T20" fmla="*/ 34 w 56"/>
              <a:gd name="T21" fmla="*/ 41 h 64"/>
              <a:gd name="T22" fmla="*/ 36 w 56"/>
              <a:gd name="T23" fmla="*/ 36 h 64"/>
              <a:gd name="T24" fmla="*/ 15 w 56"/>
              <a:gd name="T25" fmla="*/ 42 h 64"/>
              <a:gd name="T26" fmla="*/ 17 w 56"/>
              <a:gd name="T27" fmla="*/ 45 h 64"/>
              <a:gd name="T28" fmla="*/ 51 w 56"/>
              <a:gd name="T29" fmla="*/ 15 h 64"/>
              <a:gd name="T30" fmla="*/ 34 w 56"/>
              <a:gd name="T31" fmla="*/ 31 h 64"/>
              <a:gd name="T32" fmla="*/ 37 w 56"/>
              <a:gd name="T33" fmla="*/ 25 h 64"/>
              <a:gd name="T34" fmla="*/ 52 w 56"/>
              <a:gd name="T35" fmla="*/ 13 h 64"/>
              <a:gd name="T36" fmla="*/ 21 w 56"/>
              <a:gd name="T37" fmla="*/ 33 h 64"/>
              <a:gd name="T38" fmla="*/ 49 w 56"/>
              <a:gd name="T39" fmla="*/ 8 h 64"/>
              <a:gd name="T40" fmla="*/ 26 w 56"/>
              <a:gd name="T41" fmla="*/ 41 h 64"/>
              <a:gd name="T42" fmla="*/ 48 w 56"/>
              <a:gd name="T43" fmla="*/ 27 h 64"/>
              <a:gd name="T44" fmla="*/ 35 w 56"/>
              <a:gd name="T45" fmla="*/ 43 h 64"/>
              <a:gd name="T46" fmla="*/ 43 w 56"/>
              <a:gd name="T47" fmla="*/ 36 h 64"/>
              <a:gd name="T48" fmla="*/ 21 w 56"/>
              <a:gd name="T49" fmla="*/ 51 h 64"/>
              <a:gd name="T50" fmla="*/ 46 w 56"/>
              <a:gd name="T51" fmla="*/ 31 h 64"/>
              <a:gd name="T52" fmla="*/ 19 w 56"/>
              <a:gd name="T53" fmla="*/ 48 h 64"/>
              <a:gd name="T54" fmla="*/ 50 w 56"/>
              <a:gd name="T55" fmla="*/ 7 h 64"/>
              <a:gd name="T56" fmla="*/ 17 w 56"/>
              <a:gd name="T57" fmla="*/ 32 h 64"/>
              <a:gd name="T58" fmla="*/ 48 w 56"/>
              <a:gd name="T59" fmla="*/ 6 h 64"/>
              <a:gd name="T60" fmla="*/ 12 w 56"/>
              <a:gd name="T61" fmla="*/ 36 h 64"/>
              <a:gd name="T62" fmla="*/ 25 w 56"/>
              <a:gd name="T63" fmla="*/ 20 h 64"/>
              <a:gd name="T64" fmla="*/ 20 w 56"/>
              <a:gd name="T65" fmla="*/ 18 h 64"/>
              <a:gd name="T66" fmla="*/ 8 w 56"/>
              <a:gd name="T67" fmla="*/ 27 h 64"/>
              <a:gd name="T68" fmla="*/ 15 w 56"/>
              <a:gd name="T69" fmla="*/ 20 h 64"/>
              <a:gd name="T70" fmla="*/ 13 w 56"/>
              <a:gd name="T71" fmla="*/ 15 h 64"/>
              <a:gd name="T72" fmla="*/ 5 w 56"/>
              <a:gd name="T73" fmla="*/ 20 h 64"/>
              <a:gd name="T74" fmla="*/ 5 w 56"/>
              <a:gd name="T75" fmla="*/ 15 h 64"/>
              <a:gd name="T76" fmla="*/ 16 w 56"/>
              <a:gd name="T77" fmla="*/ 9 h 64"/>
              <a:gd name="T78" fmla="*/ 22 w 56"/>
              <a:gd name="T79" fmla="*/ 13 h 64"/>
              <a:gd name="T80" fmla="*/ 21 w 56"/>
              <a:gd name="T81" fmla="*/ 10 h 64"/>
              <a:gd name="T82" fmla="*/ 10 w 56"/>
              <a:gd name="T83" fmla="*/ 25 h 64"/>
              <a:gd name="T84" fmla="*/ 25 w 56"/>
              <a:gd name="T85" fmla="*/ 19 h 64"/>
              <a:gd name="T86" fmla="*/ 26 w 56"/>
              <a:gd name="T87" fmla="*/ 21 h 64"/>
              <a:gd name="T88" fmla="*/ 22 w 56"/>
              <a:gd name="T89" fmla="*/ 27 h 64"/>
              <a:gd name="T90" fmla="*/ 25 w 56"/>
              <a:gd name="T91" fmla="*/ 20 h 64"/>
              <a:gd name="T92" fmla="*/ 35 w 56"/>
              <a:gd name="T93" fmla="*/ 15 h 64"/>
              <a:gd name="T94" fmla="*/ 28 w 56"/>
              <a:gd name="T95" fmla="*/ 22 h 64"/>
              <a:gd name="T96" fmla="*/ 36 w 56"/>
              <a:gd name="T97" fmla="*/ 16 h 64"/>
              <a:gd name="T98" fmla="*/ 46 w 56"/>
              <a:gd name="T99" fmla="*/ 7 h 64"/>
              <a:gd name="T100" fmla="*/ 30 w 56"/>
              <a:gd name="T101" fmla="*/ 20 h 64"/>
              <a:gd name="T102" fmla="*/ 35 w 56"/>
              <a:gd name="T103" fmla="*/ 13 h 64"/>
              <a:gd name="T104" fmla="*/ 40 w 56"/>
              <a:gd name="T105" fmla="*/ 6 h 64"/>
              <a:gd name="T106" fmla="*/ 5 w 56"/>
              <a:gd name="T107" fmla="*/ 20 h 64"/>
              <a:gd name="T108" fmla="*/ 5 w 56"/>
              <a:gd name="T109" fmla="*/ 16 h 64"/>
              <a:gd name="T110" fmla="*/ 18 w 56"/>
              <a:gd name="T111" fmla="*/ 7 h 64"/>
              <a:gd name="T112" fmla="*/ 13 w 56"/>
              <a:gd name="T113" fmla="*/ 37 h 64"/>
              <a:gd name="T114" fmla="*/ 34 w 56"/>
              <a:gd name="T115" fmla="*/ 27 h 64"/>
              <a:gd name="T116" fmla="*/ 15 w 56"/>
              <a:gd name="T117" fmla="*/ 42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6" h="64">
                <a:moveTo>
                  <a:pt x="55" y="10"/>
                </a:moveTo>
                <a:cubicBezTo>
                  <a:pt x="54" y="4"/>
                  <a:pt x="48" y="2"/>
                  <a:pt x="43" y="3"/>
                </a:cubicBezTo>
                <a:cubicBezTo>
                  <a:pt x="35" y="4"/>
                  <a:pt x="31" y="11"/>
                  <a:pt x="28" y="18"/>
                </a:cubicBezTo>
                <a:cubicBezTo>
                  <a:pt x="25" y="12"/>
                  <a:pt x="22" y="5"/>
                  <a:pt x="16" y="3"/>
                </a:cubicBezTo>
                <a:cubicBezTo>
                  <a:pt x="11" y="0"/>
                  <a:pt x="4" y="3"/>
                  <a:pt x="2" y="9"/>
                </a:cubicBezTo>
                <a:cubicBezTo>
                  <a:pt x="0" y="16"/>
                  <a:pt x="3" y="25"/>
                  <a:pt x="6" y="31"/>
                </a:cubicBezTo>
                <a:cubicBezTo>
                  <a:pt x="12" y="42"/>
                  <a:pt x="18" y="52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6" y="64"/>
                  <a:pt x="27" y="64"/>
                  <a:pt x="28" y="63"/>
                </a:cubicBezTo>
                <a:cubicBezTo>
                  <a:pt x="28" y="63"/>
                  <a:pt x="28" y="63"/>
                  <a:pt x="28" y="63"/>
                </a:cubicBezTo>
                <a:cubicBezTo>
                  <a:pt x="35" y="53"/>
                  <a:pt x="43" y="43"/>
                  <a:pt x="49" y="31"/>
                </a:cubicBezTo>
                <a:cubicBezTo>
                  <a:pt x="52" y="25"/>
                  <a:pt x="56" y="18"/>
                  <a:pt x="55" y="10"/>
                </a:cubicBezTo>
                <a:close/>
                <a:moveTo>
                  <a:pt x="26" y="60"/>
                </a:moveTo>
                <a:cubicBezTo>
                  <a:pt x="26" y="60"/>
                  <a:pt x="26" y="60"/>
                  <a:pt x="26" y="60"/>
                </a:cubicBezTo>
                <a:cubicBezTo>
                  <a:pt x="27" y="58"/>
                  <a:pt x="29" y="57"/>
                  <a:pt x="30" y="55"/>
                </a:cubicBezTo>
                <a:cubicBezTo>
                  <a:pt x="29" y="57"/>
                  <a:pt x="28" y="58"/>
                  <a:pt x="26" y="60"/>
                </a:cubicBezTo>
                <a:close/>
                <a:moveTo>
                  <a:pt x="24" y="56"/>
                </a:moveTo>
                <a:cubicBezTo>
                  <a:pt x="25" y="56"/>
                  <a:pt x="26" y="55"/>
                  <a:pt x="27" y="54"/>
                </a:cubicBezTo>
                <a:cubicBezTo>
                  <a:pt x="28" y="53"/>
                  <a:pt x="29" y="52"/>
                  <a:pt x="30" y="51"/>
                </a:cubicBezTo>
                <a:cubicBezTo>
                  <a:pt x="30" y="51"/>
                  <a:pt x="30" y="51"/>
                  <a:pt x="30" y="51"/>
                </a:cubicBezTo>
                <a:cubicBezTo>
                  <a:pt x="28" y="53"/>
                  <a:pt x="27" y="54"/>
                  <a:pt x="25" y="56"/>
                </a:cubicBezTo>
                <a:cubicBezTo>
                  <a:pt x="25" y="56"/>
                  <a:pt x="24" y="56"/>
                  <a:pt x="24" y="57"/>
                </a:cubicBezTo>
                <a:cubicBezTo>
                  <a:pt x="24" y="56"/>
                  <a:pt x="24" y="56"/>
                  <a:pt x="24" y="56"/>
                </a:cubicBezTo>
                <a:close/>
                <a:moveTo>
                  <a:pt x="35" y="48"/>
                </a:moveTo>
                <a:cubicBezTo>
                  <a:pt x="32" y="51"/>
                  <a:pt x="29" y="55"/>
                  <a:pt x="26" y="59"/>
                </a:cubicBezTo>
                <a:cubicBezTo>
                  <a:pt x="25" y="58"/>
                  <a:pt x="25" y="58"/>
                  <a:pt x="25" y="57"/>
                </a:cubicBezTo>
                <a:cubicBezTo>
                  <a:pt x="28" y="54"/>
                  <a:pt x="31" y="51"/>
                  <a:pt x="35" y="48"/>
                </a:cubicBezTo>
                <a:close/>
                <a:moveTo>
                  <a:pt x="37" y="46"/>
                </a:moveTo>
                <a:cubicBezTo>
                  <a:pt x="36" y="46"/>
                  <a:pt x="36" y="46"/>
                  <a:pt x="35" y="47"/>
                </a:cubicBezTo>
                <a:cubicBezTo>
                  <a:pt x="36" y="46"/>
                  <a:pt x="37" y="45"/>
                  <a:pt x="37" y="45"/>
                </a:cubicBezTo>
                <a:cubicBezTo>
                  <a:pt x="37" y="45"/>
                  <a:pt x="37" y="45"/>
                  <a:pt x="37" y="46"/>
                </a:cubicBezTo>
                <a:close/>
                <a:moveTo>
                  <a:pt x="24" y="56"/>
                </a:moveTo>
                <a:cubicBezTo>
                  <a:pt x="23" y="55"/>
                  <a:pt x="23" y="55"/>
                  <a:pt x="22" y="54"/>
                </a:cubicBezTo>
                <a:cubicBezTo>
                  <a:pt x="28" y="50"/>
                  <a:pt x="34" y="46"/>
                  <a:pt x="39" y="42"/>
                </a:cubicBezTo>
                <a:cubicBezTo>
                  <a:pt x="39" y="42"/>
                  <a:pt x="39" y="42"/>
                  <a:pt x="39" y="42"/>
                </a:cubicBezTo>
                <a:cubicBezTo>
                  <a:pt x="34" y="46"/>
                  <a:pt x="29" y="51"/>
                  <a:pt x="24" y="56"/>
                </a:cubicBezTo>
                <a:close/>
                <a:moveTo>
                  <a:pt x="21" y="52"/>
                </a:moveTo>
                <a:cubicBezTo>
                  <a:pt x="24" y="50"/>
                  <a:pt x="26" y="49"/>
                  <a:pt x="29" y="48"/>
                </a:cubicBezTo>
                <a:cubicBezTo>
                  <a:pt x="27" y="49"/>
                  <a:pt x="24" y="51"/>
                  <a:pt x="22" y="53"/>
                </a:cubicBezTo>
                <a:cubicBezTo>
                  <a:pt x="22" y="53"/>
                  <a:pt x="21" y="52"/>
                  <a:pt x="21" y="52"/>
                </a:cubicBezTo>
                <a:close/>
                <a:moveTo>
                  <a:pt x="19" y="49"/>
                </a:moveTo>
                <a:cubicBezTo>
                  <a:pt x="28" y="46"/>
                  <a:pt x="35" y="40"/>
                  <a:pt x="42" y="34"/>
                </a:cubicBezTo>
                <a:cubicBezTo>
                  <a:pt x="42" y="34"/>
                  <a:pt x="42" y="34"/>
                  <a:pt x="42" y="34"/>
                </a:cubicBezTo>
                <a:cubicBezTo>
                  <a:pt x="40" y="37"/>
                  <a:pt x="37" y="39"/>
                  <a:pt x="34" y="41"/>
                </a:cubicBezTo>
                <a:cubicBezTo>
                  <a:pt x="29" y="45"/>
                  <a:pt x="25" y="48"/>
                  <a:pt x="21" y="51"/>
                </a:cubicBezTo>
                <a:cubicBezTo>
                  <a:pt x="20" y="50"/>
                  <a:pt x="20" y="50"/>
                  <a:pt x="19" y="49"/>
                </a:cubicBezTo>
                <a:close/>
                <a:moveTo>
                  <a:pt x="18" y="46"/>
                </a:moveTo>
                <a:cubicBezTo>
                  <a:pt x="24" y="43"/>
                  <a:pt x="30" y="39"/>
                  <a:pt x="36" y="36"/>
                </a:cubicBezTo>
                <a:cubicBezTo>
                  <a:pt x="38" y="34"/>
                  <a:pt x="40" y="33"/>
                  <a:pt x="42" y="32"/>
                </a:cubicBezTo>
                <a:cubicBezTo>
                  <a:pt x="35" y="38"/>
                  <a:pt x="26" y="41"/>
                  <a:pt x="19" y="48"/>
                </a:cubicBezTo>
                <a:cubicBezTo>
                  <a:pt x="18" y="47"/>
                  <a:pt x="18" y="47"/>
                  <a:pt x="18" y="46"/>
                </a:cubicBezTo>
                <a:close/>
                <a:moveTo>
                  <a:pt x="15" y="42"/>
                </a:moveTo>
                <a:cubicBezTo>
                  <a:pt x="15" y="42"/>
                  <a:pt x="16" y="42"/>
                  <a:pt x="16" y="42"/>
                </a:cubicBezTo>
                <a:cubicBezTo>
                  <a:pt x="22" y="39"/>
                  <a:pt x="28" y="35"/>
                  <a:pt x="34" y="31"/>
                </a:cubicBezTo>
                <a:cubicBezTo>
                  <a:pt x="34" y="32"/>
                  <a:pt x="34" y="32"/>
                  <a:pt x="33" y="32"/>
                </a:cubicBezTo>
                <a:cubicBezTo>
                  <a:pt x="28" y="36"/>
                  <a:pt x="22" y="41"/>
                  <a:pt x="17" y="45"/>
                </a:cubicBezTo>
                <a:cubicBezTo>
                  <a:pt x="17" y="44"/>
                  <a:pt x="16" y="43"/>
                  <a:pt x="15" y="42"/>
                </a:cubicBezTo>
                <a:close/>
                <a:moveTo>
                  <a:pt x="39" y="24"/>
                </a:moveTo>
                <a:cubicBezTo>
                  <a:pt x="42" y="21"/>
                  <a:pt x="46" y="18"/>
                  <a:pt x="50" y="15"/>
                </a:cubicBezTo>
                <a:cubicBezTo>
                  <a:pt x="50" y="15"/>
                  <a:pt x="51" y="15"/>
                  <a:pt x="51" y="15"/>
                </a:cubicBezTo>
                <a:cubicBezTo>
                  <a:pt x="51" y="14"/>
                  <a:pt x="51" y="14"/>
                  <a:pt x="52" y="14"/>
                </a:cubicBezTo>
                <a:cubicBezTo>
                  <a:pt x="52" y="15"/>
                  <a:pt x="52" y="16"/>
                  <a:pt x="51" y="17"/>
                </a:cubicBezTo>
                <a:cubicBezTo>
                  <a:pt x="51" y="17"/>
                  <a:pt x="51" y="18"/>
                  <a:pt x="51" y="18"/>
                </a:cubicBezTo>
                <a:cubicBezTo>
                  <a:pt x="45" y="21"/>
                  <a:pt x="40" y="27"/>
                  <a:pt x="34" y="31"/>
                </a:cubicBezTo>
                <a:cubicBezTo>
                  <a:pt x="30" y="33"/>
                  <a:pt x="27" y="35"/>
                  <a:pt x="23" y="37"/>
                </a:cubicBezTo>
                <a:cubicBezTo>
                  <a:pt x="22" y="38"/>
                  <a:pt x="20" y="39"/>
                  <a:pt x="19" y="40"/>
                </a:cubicBezTo>
                <a:cubicBezTo>
                  <a:pt x="15" y="42"/>
                  <a:pt x="19" y="39"/>
                  <a:pt x="19" y="39"/>
                </a:cubicBezTo>
                <a:cubicBezTo>
                  <a:pt x="25" y="34"/>
                  <a:pt x="32" y="30"/>
                  <a:pt x="37" y="25"/>
                </a:cubicBezTo>
                <a:cubicBezTo>
                  <a:pt x="38" y="25"/>
                  <a:pt x="38" y="24"/>
                  <a:pt x="39" y="24"/>
                </a:cubicBezTo>
                <a:close/>
                <a:moveTo>
                  <a:pt x="50" y="8"/>
                </a:moveTo>
                <a:cubicBezTo>
                  <a:pt x="51" y="9"/>
                  <a:pt x="52" y="11"/>
                  <a:pt x="52" y="13"/>
                </a:cubicBezTo>
                <a:cubicBezTo>
                  <a:pt x="52" y="13"/>
                  <a:pt x="52" y="13"/>
                  <a:pt x="52" y="13"/>
                </a:cubicBezTo>
                <a:cubicBezTo>
                  <a:pt x="48" y="15"/>
                  <a:pt x="44" y="18"/>
                  <a:pt x="40" y="21"/>
                </a:cubicBezTo>
                <a:cubicBezTo>
                  <a:pt x="36" y="24"/>
                  <a:pt x="32" y="27"/>
                  <a:pt x="27" y="30"/>
                </a:cubicBezTo>
                <a:cubicBezTo>
                  <a:pt x="24" y="32"/>
                  <a:pt x="21" y="34"/>
                  <a:pt x="18" y="36"/>
                </a:cubicBezTo>
                <a:cubicBezTo>
                  <a:pt x="19" y="35"/>
                  <a:pt x="20" y="34"/>
                  <a:pt x="21" y="33"/>
                </a:cubicBezTo>
                <a:cubicBezTo>
                  <a:pt x="31" y="24"/>
                  <a:pt x="43" y="19"/>
                  <a:pt x="50" y="8"/>
                </a:cubicBezTo>
                <a:close/>
                <a:moveTo>
                  <a:pt x="31" y="24"/>
                </a:moveTo>
                <a:cubicBezTo>
                  <a:pt x="35" y="22"/>
                  <a:pt x="38" y="19"/>
                  <a:pt x="41" y="16"/>
                </a:cubicBezTo>
                <a:cubicBezTo>
                  <a:pt x="44" y="14"/>
                  <a:pt x="47" y="11"/>
                  <a:pt x="49" y="8"/>
                </a:cubicBezTo>
                <a:cubicBezTo>
                  <a:pt x="45" y="15"/>
                  <a:pt x="38" y="20"/>
                  <a:pt x="31" y="24"/>
                </a:cubicBezTo>
                <a:close/>
                <a:moveTo>
                  <a:pt x="48" y="27"/>
                </a:moveTo>
                <a:cubicBezTo>
                  <a:pt x="44" y="30"/>
                  <a:pt x="39" y="33"/>
                  <a:pt x="35" y="36"/>
                </a:cubicBezTo>
                <a:cubicBezTo>
                  <a:pt x="32" y="37"/>
                  <a:pt x="29" y="39"/>
                  <a:pt x="26" y="41"/>
                </a:cubicBezTo>
                <a:cubicBezTo>
                  <a:pt x="24" y="42"/>
                  <a:pt x="20" y="44"/>
                  <a:pt x="19" y="45"/>
                </a:cubicBezTo>
                <a:cubicBezTo>
                  <a:pt x="24" y="40"/>
                  <a:pt x="29" y="36"/>
                  <a:pt x="35" y="32"/>
                </a:cubicBezTo>
                <a:cubicBezTo>
                  <a:pt x="41" y="28"/>
                  <a:pt x="45" y="23"/>
                  <a:pt x="51" y="19"/>
                </a:cubicBezTo>
                <a:cubicBezTo>
                  <a:pt x="50" y="22"/>
                  <a:pt x="49" y="24"/>
                  <a:pt x="48" y="27"/>
                </a:cubicBezTo>
                <a:close/>
                <a:moveTo>
                  <a:pt x="40" y="40"/>
                </a:moveTo>
                <a:cubicBezTo>
                  <a:pt x="37" y="43"/>
                  <a:pt x="34" y="45"/>
                  <a:pt x="30" y="48"/>
                </a:cubicBezTo>
                <a:cubicBezTo>
                  <a:pt x="29" y="48"/>
                  <a:pt x="28" y="49"/>
                  <a:pt x="28" y="49"/>
                </a:cubicBezTo>
                <a:cubicBezTo>
                  <a:pt x="30" y="47"/>
                  <a:pt x="32" y="45"/>
                  <a:pt x="35" y="43"/>
                </a:cubicBezTo>
                <a:cubicBezTo>
                  <a:pt x="37" y="42"/>
                  <a:pt x="40" y="40"/>
                  <a:pt x="42" y="38"/>
                </a:cubicBezTo>
                <a:cubicBezTo>
                  <a:pt x="41" y="38"/>
                  <a:pt x="41" y="39"/>
                  <a:pt x="40" y="40"/>
                </a:cubicBezTo>
                <a:close/>
                <a:moveTo>
                  <a:pt x="43" y="35"/>
                </a:moveTo>
                <a:cubicBezTo>
                  <a:pt x="43" y="35"/>
                  <a:pt x="43" y="35"/>
                  <a:pt x="43" y="36"/>
                </a:cubicBezTo>
                <a:cubicBezTo>
                  <a:pt x="43" y="35"/>
                  <a:pt x="42" y="36"/>
                  <a:pt x="42" y="36"/>
                </a:cubicBezTo>
                <a:cubicBezTo>
                  <a:pt x="40" y="38"/>
                  <a:pt x="37" y="41"/>
                  <a:pt x="34" y="43"/>
                </a:cubicBezTo>
                <a:cubicBezTo>
                  <a:pt x="32" y="45"/>
                  <a:pt x="29" y="46"/>
                  <a:pt x="26" y="48"/>
                </a:cubicBezTo>
                <a:cubicBezTo>
                  <a:pt x="25" y="49"/>
                  <a:pt x="23" y="50"/>
                  <a:pt x="21" y="51"/>
                </a:cubicBezTo>
                <a:cubicBezTo>
                  <a:pt x="22" y="50"/>
                  <a:pt x="25" y="49"/>
                  <a:pt x="26" y="48"/>
                </a:cubicBezTo>
                <a:cubicBezTo>
                  <a:pt x="33" y="43"/>
                  <a:pt x="39" y="38"/>
                  <a:pt x="45" y="32"/>
                </a:cubicBezTo>
                <a:cubicBezTo>
                  <a:pt x="44" y="33"/>
                  <a:pt x="44" y="34"/>
                  <a:pt x="43" y="35"/>
                </a:cubicBezTo>
                <a:close/>
                <a:moveTo>
                  <a:pt x="46" y="31"/>
                </a:moveTo>
                <a:cubicBezTo>
                  <a:pt x="46" y="31"/>
                  <a:pt x="46" y="31"/>
                  <a:pt x="45" y="31"/>
                </a:cubicBezTo>
                <a:cubicBezTo>
                  <a:pt x="41" y="34"/>
                  <a:pt x="36" y="38"/>
                  <a:pt x="31" y="42"/>
                </a:cubicBezTo>
                <a:cubicBezTo>
                  <a:pt x="29" y="44"/>
                  <a:pt x="26" y="45"/>
                  <a:pt x="24" y="46"/>
                </a:cubicBezTo>
                <a:cubicBezTo>
                  <a:pt x="24" y="46"/>
                  <a:pt x="19" y="49"/>
                  <a:pt x="19" y="48"/>
                </a:cubicBezTo>
                <a:cubicBezTo>
                  <a:pt x="20" y="47"/>
                  <a:pt x="22" y="46"/>
                  <a:pt x="23" y="45"/>
                </a:cubicBezTo>
                <a:cubicBezTo>
                  <a:pt x="31" y="39"/>
                  <a:pt x="40" y="35"/>
                  <a:pt x="47" y="29"/>
                </a:cubicBezTo>
                <a:cubicBezTo>
                  <a:pt x="46" y="29"/>
                  <a:pt x="46" y="30"/>
                  <a:pt x="46" y="31"/>
                </a:cubicBezTo>
                <a:close/>
                <a:moveTo>
                  <a:pt x="50" y="7"/>
                </a:moveTo>
                <a:cubicBezTo>
                  <a:pt x="43" y="13"/>
                  <a:pt x="37" y="19"/>
                  <a:pt x="30" y="24"/>
                </a:cubicBezTo>
                <a:cubicBezTo>
                  <a:pt x="27" y="27"/>
                  <a:pt x="23" y="30"/>
                  <a:pt x="18" y="33"/>
                </a:cubicBezTo>
                <a:cubicBezTo>
                  <a:pt x="17" y="34"/>
                  <a:pt x="15" y="35"/>
                  <a:pt x="13" y="36"/>
                </a:cubicBezTo>
                <a:cubicBezTo>
                  <a:pt x="14" y="35"/>
                  <a:pt x="16" y="33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9" y="30"/>
                  <a:pt x="20" y="29"/>
                  <a:pt x="22" y="27"/>
                </a:cubicBezTo>
                <a:cubicBezTo>
                  <a:pt x="27" y="24"/>
                  <a:pt x="31" y="21"/>
                  <a:pt x="36" y="18"/>
                </a:cubicBezTo>
                <a:cubicBezTo>
                  <a:pt x="41" y="14"/>
                  <a:pt x="45" y="11"/>
                  <a:pt x="48" y="6"/>
                </a:cubicBezTo>
                <a:cubicBezTo>
                  <a:pt x="49" y="6"/>
                  <a:pt x="49" y="6"/>
                  <a:pt x="50" y="7"/>
                </a:cubicBezTo>
                <a:close/>
                <a:moveTo>
                  <a:pt x="12" y="35"/>
                </a:moveTo>
                <a:cubicBezTo>
                  <a:pt x="12" y="34"/>
                  <a:pt x="13" y="34"/>
                  <a:pt x="14" y="34"/>
                </a:cubicBezTo>
                <a:cubicBezTo>
                  <a:pt x="13" y="34"/>
                  <a:pt x="13" y="35"/>
                  <a:pt x="12" y="36"/>
                </a:cubicBezTo>
                <a:cubicBezTo>
                  <a:pt x="12" y="35"/>
                  <a:pt x="12" y="35"/>
                  <a:pt x="12" y="35"/>
                </a:cubicBezTo>
                <a:close/>
                <a:moveTo>
                  <a:pt x="10" y="31"/>
                </a:moveTo>
                <a:cubicBezTo>
                  <a:pt x="12" y="29"/>
                  <a:pt x="15" y="28"/>
                  <a:pt x="17" y="26"/>
                </a:cubicBezTo>
                <a:cubicBezTo>
                  <a:pt x="19" y="24"/>
                  <a:pt x="23" y="22"/>
                  <a:pt x="25" y="20"/>
                </a:cubicBezTo>
                <a:cubicBezTo>
                  <a:pt x="20" y="25"/>
                  <a:pt x="15" y="29"/>
                  <a:pt x="11" y="34"/>
                </a:cubicBezTo>
                <a:cubicBezTo>
                  <a:pt x="11" y="33"/>
                  <a:pt x="10" y="32"/>
                  <a:pt x="10" y="31"/>
                </a:cubicBezTo>
                <a:close/>
                <a:moveTo>
                  <a:pt x="8" y="27"/>
                </a:moveTo>
                <a:cubicBezTo>
                  <a:pt x="13" y="25"/>
                  <a:pt x="16" y="21"/>
                  <a:pt x="20" y="18"/>
                </a:cubicBezTo>
                <a:cubicBezTo>
                  <a:pt x="21" y="18"/>
                  <a:pt x="24" y="16"/>
                  <a:pt x="21" y="18"/>
                </a:cubicBezTo>
                <a:cubicBezTo>
                  <a:pt x="20" y="20"/>
                  <a:pt x="19" y="21"/>
                  <a:pt x="18" y="22"/>
                </a:cubicBezTo>
                <a:cubicBezTo>
                  <a:pt x="15" y="25"/>
                  <a:pt x="12" y="27"/>
                  <a:pt x="9" y="30"/>
                </a:cubicBezTo>
                <a:cubicBezTo>
                  <a:pt x="9" y="29"/>
                  <a:pt x="8" y="28"/>
                  <a:pt x="8" y="27"/>
                </a:cubicBezTo>
                <a:close/>
                <a:moveTo>
                  <a:pt x="7" y="24"/>
                </a:moveTo>
                <a:cubicBezTo>
                  <a:pt x="11" y="21"/>
                  <a:pt x="15" y="17"/>
                  <a:pt x="20" y="15"/>
                </a:cubicBezTo>
                <a:cubicBezTo>
                  <a:pt x="23" y="13"/>
                  <a:pt x="19" y="16"/>
                  <a:pt x="19" y="16"/>
                </a:cubicBezTo>
                <a:cubicBezTo>
                  <a:pt x="18" y="18"/>
                  <a:pt x="16" y="19"/>
                  <a:pt x="15" y="20"/>
                </a:cubicBezTo>
                <a:cubicBezTo>
                  <a:pt x="12" y="22"/>
                  <a:pt x="10" y="24"/>
                  <a:pt x="8" y="26"/>
                </a:cubicBezTo>
                <a:cubicBezTo>
                  <a:pt x="7" y="25"/>
                  <a:pt x="7" y="25"/>
                  <a:pt x="7" y="24"/>
                </a:cubicBezTo>
                <a:close/>
                <a:moveTo>
                  <a:pt x="5" y="20"/>
                </a:moveTo>
                <a:cubicBezTo>
                  <a:pt x="8" y="19"/>
                  <a:pt x="10" y="17"/>
                  <a:pt x="13" y="15"/>
                </a:cubicBezTo>
                <a:cubicBezTo>
                  <a:pt x="14" y="15"/>
                  <a:pt x="15" y="14"/>
                  <a:pt x="17" y="13"/>
                </a:cubicBezTo>
                <a:cubicBezTo>
                  <a:pt x="18" y="12"/>
                  <a:pt x="21" y="8"/>
                  <a:pt x="18" y="12"/>
                </a:cubicBezTo>
                <a:cubicBezTo>
                  <a:pt x="15" y="16"/>
                  <a:pt x="10" y="19"/>
                  <a:pt x="6" y="22"/>
                </a:cubicBezTo>
                <a:cubicBezTo>
                  <a:pt x="6" y="22"/>
                  <a:pt x="6" y="21"/>
                  <a:pt x="5" y="20"/>
                </a:cubicBezTo>
                <a:close/>
                <a:moveTo>
                  <a:pt x="5" y="13"/>
                </a:moveTo>
                <a:cubicBezTo>
                  <a:pt x="6" y="12"/>
                  <a:pt x="8" y="11"/>
                  <a:pt x="9" y="9"/>
                </a:cubicBezTo>
                <a:cubicBezTo>
                  <a:pt x="12" y="7"/>
                  <a:pt x="16" y="4"/>
                  <a:pt x="12" y="9"/>
                </a:cubicBezTo>
                <a:cubicBezTo>
                  <a:pt x="10" y="11"/>
                  <a:pt x="7" y="13"/>
                  <a:pt x="5" y="15"/>
                </a:cubicBezTo>
                <a:cubicBezTo>
                  <a:pt x="5" y="15"/>
                  <a:pt x="5" y="14"/>
                  <a:pt x="5" y="13"/>
                </a:cubicBezTo>
                <a:close/>
                <a:moveTo>
                  <a:pt x="5" y="18"/>
                </a:moveTo>
                <a:cubicBezTo>
                  <a:pt x="5" y="18"/>
                  <a:pt x="5" y="17"/>
                  <a:pt x="5" y="17"/>
                </a:cubicBezTo>
                <a:cubicBezTo>
                  <a:pt x="9" y="15"/>
                  <a:pt x="12" y="11"/>
                  <a:pt x="16" y="9"/>
                </a:cubicBezTo>
                <a:cubicBezTo>
                  <a:pt x="19" y="7"/>
                  <a:pt x="13" y="12"/>
                  <a:pt x="13" y="13"/>
                </a:cubicBezTo>
                <a:cubicBezTo>
                  <a:pt x="10" y="15"/>
                  <a:pt x="8" y="17"/>
                  <a:pt x="5" y="19"/>
                </a:cubicBezTo>
                <a:cubicBezTo>
                  <a:pt x="5" y="19"/>
                  <a:pt x="5" y="18"/>
                  <a:pt x="5" y="18"/>
                </a:cubicBezTo>
                <a:close/>
                <a:moveTo>
                  <a:pt x="22" y="13"/>
                </a:moveTo>
                <a:cubicBezTo>
                  <a:pt x="19" y="14"/>
                  <a:pt x="17" y="16"/>
                  <a:pt x="15" y="17"/>
                </a:cubicBezTo>
                <a:cubicBezTo>
                  <a:pt x="12" y="19"/>
                  <a:pt x="9" y="21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11" y="19"/>
                  <a:pt x="17" y="16"/>
                  <a:pt x="21" y="10"/>
                </a:cubicBezTo>
                <a:cubicBezTo>
                  <a:pt x="21" y="11"/>
                  <a:pt x="22" y="12"/>
                  <a:pt x="22" y="13"/>
                </a:cubicBezTo>
                <a:close/>
                <a:moveTo>
                  <a:pt x="24" y="16"/>
                </a:moveTo>
                <a:cubicBezTo>
                  <a:pt x="19" y="18"/>
                  <a:pt x="15" y="22"/>
                  <a:pt x="11" y="25"/>
                </a:cubicBezTo>
                <a:cubicBezTo>
                  <a:pt x="10" y="26"/>
                  <a:pt x="7" y="28"/>
                  <a:pt x="10" y="25"/>
                </a:cubicBezTo>
                <a:cubicBezTo>
                  <a:pt x="11" y="24"/>
                  <a:pt x="13" y="23"/>
                  <a:pt x="14" y="21"/>
                </a:cubicBezTo>
                <a:cubicBezTo>
                  <a:pt x="17" y="19"/>
                  <a:pt x="20" y="16"/>
                  <a:pt x="23" y="14"/>
                </a:cubicBezTo>
                <a:cubicBezTo>
                  <a:pt x="23" y="15"/>
                  <a:pt x="23" y="15"/>
                  <a:pt x="24" y="16"/>
                </a:cubicBezTo>
                <a:close/>
                <a:moveTo>
                  <a:pt x="25" y="19"/>
                </a:moveTo>
                <a:cubicBezTo>
                  <a:pt x="20" y="22"/>
                  <a:pt x="15" y="26"/>
                  <a:pt x="10" y="29"/>
                </a:cubicBezTo>
                <a:cubicBezTo>
                  <a:pt x="15" y="27"/>
                  <a:pt x="20" y="21"/>
                  <a:pt x="24" y="17"/>
                </a:cubicBezTo>
                <a:cubicBezTo>
                  <a:pt x="24" y="18"/>
                  <a:pt x="25" y="19"/>
                  <a:pt x="25" y="19"/>
                </a:cubicBezTo>
                <a:close/>
                <a:moveTo>
                  <a:pt x="26" y="21"/>
                </a:moveTo>
                <a:cubicBezTo>
                  <a:pt x="26" y="21"/>
                  <a:pt x="26" y="21"/>
                  <a:pt x="26" y="21"/>
                </a:cubicBezTo>
                <a:cubicBezTo>
                  <a:pt x="27" y="22"/>
                  <a:pt x="27" y="22"/>
                  <a:pt x="27" y="22"/>
                </a:cubicBezTo>
                <a:cubicBezTo>
                  <a:pt x="26" y="23"/>
                  <a:pt x="25" y="23"/>
                  <a:pt x="24" y="24"/>
                </a:cubicBezTo>
                <a:cubicBezTo>
                  <a:pt x="23" y="25"/>
                  <a:pt x="22" y="26"/>
                  <a:pt x="22" y="27"/>
                </a:cubicBezTo>
                <a:cubicBezTo>
                  <a:pt x="20" y="28"/>
                  <a:pt x="18" y="30"/>
                  <a:pt x="16" y="31"/>
                </a:cubicBezTo>
                <a:cubicBezTo>
                  <a:pt x="15" y="32"/>
                  <a:pt x="15" y="32"/>
                  <a:pt x="14" y="33"/>
                </a:cubicBezTo>
                <a:cubicBezTo>
                  <a:pt x="13" y="33"/>
                  <a:pt x="11" y="35"/>
                  <a:pt x="13" y="33"/>
                </a:cubicBezTo>
                <a:cubicBezTo>
                  <a:pt x="17" y="28"/>
                  <a:pt x="21" y="25"/>
                  <a:pt x="25" y="20"/>
                </a:cubicBezTo>
                <a:cubicBezTo>
                  <a:pt x="25" y="20"/>
                  <a:pt x="25" y="21"/>
                  <a:pt x="26" y="21"/>
                </a:cubicBezTo>
                <a:close/>
                <a:moveTo>
                  <a:pt x="31" y="17"/>
                </a:moveTo>
                <a:cubicBezTo>
                  <a:pt x="34" y="15"/>
                  <a:pt x="37" y="13"/>
                  <a:pt x="40" y="11"/>
                </a:cubicBezTo>
                <a:cubicBezTo>
                  <a:pt x="39" y="12"/>
                  <a:pt x="37" y="14"/>
                  <a:pt x="35" y="15"/>
                </a:cubicBezTo>
                <a:cubicBezTo>
                  <a:pt x="34" y="16"/>
                  <a:pt x="32" y="17"/>
                  <a:pt x="31" y="18"/>
                </a:cubicBezTo>
                <a:cubicBezTo>
                  <a:pt x="31" y="18"/>
                  <a:pt x="31" y="17"/>
                  <a:pt x="31" y="17"/>
                </a:cubicBezTo>
                <a:close/>
                <a:moveTo>
                  <a:pt x="27" y="22"/>
                </a:moveTo>
                <a:cubicBezTo>
                  <a:pt x="27" y="22"/>
                  <a:pt x="28" y="22"/>
                  <a:pt x="28" y="22"/>
                </a:cubicBezTo>
                <a:cubicBezTo>
                  <a:pt x="27" y="23"/>
                  <a:pt x="27" y="23"/>
                  <a:pt x="27" y="23"/>
                </a:cubicBezTo>
                <a:cubicBezTo>
                  <a:pt x="27" y="23"/>
                  <a:pt x="27" y="22"/>
                  <a:pt x="27" y="22"/>
                </a:cubicBezTo>
                <a:close/>
                <a:moveTo>
                  <a:pt x="30" y="20"/>
                </a:moveTo>
                <a:cubicBezTo>
                  <a:pt x="32" y="18"/>
                  <a:pt x="34" y="17"/>
                  <a:pt x="36" y="16"/>
                </a:cubicBezTo>
                <a:cubicBezTo>
                  <a:pt x="38" y="14"/>
                  <a:pt x="40" y="13"/>
                  <a:pt x="42" y="11"/>
                </a:cubicBezTo>
                <a:cubicBezTo>
                  <a:pt x="42" y="10"/>
                  <a:pt x="44" y="8"/>
                  <a:pt x="45" y="7"/>
                </a:cubicBezTo>
                <a:cubicBezTo>
                  <a:pt x="46" y="7"/>
                  <a:pt x="46" y="6"/>
                  <a:pt x="47" y="6"/>
                </a:cubicBezTo>
                <a:cubicBezTo>
                  <a:pt x="47" y="6"/>
                  <a:pt x="46" y="7"/>
                  <a:pt x="46" y="7"/>
                </a:cubicBezTo>
                <a:cubicBezTo>
                  <a:pt x="45" y="9"/>
                  <a:pt x="44" y="10"/>
                  <a:pt x="43" y="11"/>
                </a:cubicBezTo>
                <a:cubicBezTo>
                  <a:pt x="41" y="13"/>
                  <a:pt x="38" y="15"/>
                  <a:pt x="36" y="17"/>
                </a:cubicBezTo>
                <a:cubicBezTo>
                  <a:pt x="33" y="18"/>
                  <a:pt x="31" y="20"/>
                  <a:pt x="29" y="21"/>
                </a:cubicBezTo>
                <a:cubicBezTo>
                  <a:pt x="29" y="21"/>
                  <a:pt x="30" y="20"/>
                  <a:pt x="30" y="20"/>
                </a:cubicBezTo>
                <a:close/>
                <a:moveTo>
                  <a:pt x="43" y="6"/>
                </a:moveTo>
                <a:cubicBezTo>
                  <a:pt x="43" y="6"/>
                  <a:pt x="45" y="5"/>
                  <a:pt x="46" y="5"/>
                </a:cubicBezTo>
                <a:cubicBezTo>
                  <a:pt x="45" y="6"/>
                  <a:pt x="44" y="7"/>
                  <a:pt x="43" y="8"/>
                </a:cubicBezTo>
                <a:cubicBezTo>
                  <a:pt x="40" y="10"/>
                  <a:pt x="38" y="12"/>
                  <a:pt x="35" y="13"/>
                </a:cubicBezTo>
                <a:cubicBezTo>
                  <a:pt x="34" y="14"/>
                  <a:pt x="33" y="15"/>
                  <a:pt x="32" y="16"/>
                </a:cubicBezTo>
                <a:cubicBezTo>
                  <a:pt x="33" y="15"/>
                  <a:pt x="33" y="15"/>
                  <a:pt x="34" y="14"/>
                </a:cubicBezTo>
                <a:cubicBezTo>
                  <a:pt x="36" y="11"/>
                  <a:pt x="39" y="8"/>
                  <a:pt x="43" y="6"/>
                </a:cubicBezTo>
                <a:close/>
                <a:moveTo>
                  <a:pt x="40" y="6"/>
                </a:moveTo>
                <a:cubicBezTo>
                  <a:pt x="38" y="8"/>
                  <a:pt x="36" y="10"/>
                  <a:pt x="34" y="13"/>
                </a:cubicBezTo>
                <a:cubicBezTo>
                  <a:pt x="35" y="10"/>
                  <a:pt x="38" y="8"/>
                  <a:pt x="40" y="6"/>
                </a:cubicBezTo>
                <a:close/>
                <a:moveTo>
                  <a:pt x="20" y="9"/>
                </a:moveTo>
                <a:cubicBezTo>
                  <a:pt x="15" y="13"/>
                  <a:pt x="10" y="17"/>
                  <a:pt x="5" y="20"/>
                </a:cubicBezTo>
                <a:cubicBezTo>
                  <a:pt x="10" y="16"/>
                  <a:pt x="15" y="12"/>
                  <a:pt x="18" y="7"/>
                </a:cubicBezTo>
                <a:cubicBezTo>
                  <a:pt x="19" y="8"/>
                  <a:pt x="19" y="9"/>
                  <a:pt x="20" y="9"/>
                </a:cubicBezTo>
                <a:close/>
                <a:moveTo>
                  <a:pt x="18" y="7"/>
                </a:moveTo>
                <a:cubicBezTo>
                  <a:pt x="13" y="9"/>
                  <a:pt x="10" y="14"/>
                  <a:pt x="5" y="16"/>
                </a:cubicBezTo>
                <a:cubicBezTo>
                  <a:pt x="7" y="15"/>
                  <a:pt x="9" y="13"/>
                  <a:pt x="10" y="11"/>
                </a:cubicBezTo>
                <a:cubicBezTo>
                  <a:pt x="12" y="10"/>
                  <a:pt x="14" y="8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6" y="6"/>
                  <a:pt x="17" y="6"/>
                  <a:pt x="18" y="7"/>
                </a:cubicBezTo>
                <a:close/>
                <a:moveTo>
                  <a:pt x="14" y="5"/>
                </a:moveTo>
                <a:cubicBezTo>
                  <a:pt x="11" y="7"/>
                  <a:pt x="8" y="9"/>
                  <a:pt x="5" y="12"/>
                </a:cubicBezTo>
                <a:cubicBezTo>
                  <a:pt x="6" y="7"/>
                  <a:pt x="8" y="4"/>
                  <a:pt x="14" y="5"/>
                </a:cubicBezTo>
                <a:close/>
                <a:moveTo>
                  <a:pt x="13" y="37"/>
                </a:moveTo>
                <a:cubicBezTo>
                  <a:pt x="15" y="35"/>
                  <a:pt x="18" y="34"/>
                  <a:pt x="20" y="33"/>
                </a:cubicBezTo>
                <a:cubicBezTo>
                  <a:pt x="18" y="34"/>
                  <a:pt x="16" y="36"/>
                  <a:pt x="14" y="38"/>
                </a:cubicBezTo>
                <a:cubicBezTo>
                  <a:pt x="14" y="38"/>
                  <a:pt x="14" y="39"/>
                  <a:pt x="15" y="39"/>
                </a:cubicBezTo>
                <a:cubicBezTo>
                  <a:pt x="21" y="34"/>
                  <a:pt x="28" y="31"/>
                  <a:pt x="34" y="27"/>
                </a:cubicBezTo>
                <a:cubicBezTo>
                  <a:pt x="34" y="27"/>
                  <a:pt x="35" y="27"/>
                  <a:pt x="35" y="27"/>
                </a:cubicBezTo>
                <a:cubicBezTo>
                  <a:pt x="35" y="27"/>
                  <a:pt x="34" y="27"/>
                  <a:pt x="34" y="27"/>
                </a:cubicBezTo>
                <a:cubicBezTo>
                  <a:pt x="28" y="32"/>
                  <a:pt x="21" y="36"/>
                  <a:pt x="15" y="41"/>
                </a:cubicBezTo>
                <a:cubicBezTo>
                  <a:pt x="15" y="41"/>
                  <a:pt x="15" y="42"/>
                  <a:pt x="15" y="42"/>
                </a:cubicBezTo>
                <a:cubicBezTo>
                  <a:pt x="15" y="41"/>
                  <a:pt x="15" y="40"/>
                  <a:pt x="14" y="40"/>
                </a:cubicBezTo>
                <a:cubicBezTo>
                  <a:pt x="14" y="39"/>
                  <a:pt x="13" y="38"/>
                  <a:pt x="13" y="37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rgbClr val="FFC000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697905" y="5493143"/>
            <a:ext cx="847742" cy="704850"/>
            <a:chOff x="334987" y="5362371"/>
            <a:chExt cx="654050" cy="704850"/>
          </a:xfrm>
        </p:grpSpPr>
        <p:sp>
          <p:nvSpPr>
            <p:cNvPr id="23" name="Freeform 327"/>
            <p:cNvSpPr/>
            <p:nvPr/>
          </p:nvSpPr>
          <p:spPr bwMode="auto">
            <a:xfrm>
              <a:off x="665187" y="5362371"/>
              <a:ext cx="55563" cy="42863"/>
            </a:xfrm>
            <a:custGeom>
              <a:avLst/>
              <a:gdLst>
                <a:gd name="T0" fmla="*/ 0 w 12"/>
                <a:gd name="T1" fmla="*/ 7 h 9"/>
                <a:gd name="T2" fmla="*/ 1 w 12"/>
                <a:gd name="T3" fmla="*/ 5 h 9"/>
                <a:gd name="T4" fmla="*/ 1 w 12"/>
                <a:gd name="T5" fmla="*/ 5 h 9"/>
                <a:gd name="T6" fmla="*/ 8 w 12"/>
                <a:gd name="T7" fmla="*/ 1 h 9"/>
                <a:gd name="T8" fmla="*/ 8 w 12"/>
                <a:gd name="T9" fmla="*/ 1 h 9"/>
                <a:gd name="T10" fmla="*/ 11 w 12"/>
                <a:gd name="T11" fmla="*/ 0 h 9"/>
                <a:gd name="T12" fmla="*/ 11 w 12"/>
                <a:gd name="T13" fmla="*/ 0 h 9"/>
                <a:gd name="T14" fmla="*/ 11 w 12"/>
                <a:gd name="T15" fmla="*/ 3 h 9"/>
                <a:gd name="T16" fmla="*/ 11 w 12"/>
                <a:gd name="T17" fmla="*/ 3 h 9"/>
                <a:gd name="T18" fmla="*/ 2 w 12"/>
                <a:gd name="T19" fmla="*/ 9 h 9"/>
                <a:gd name="T20" fmla="*/ 2 w 12"/>
                <a:gd name="T21" fmla="*/ 9 h 9"/>
                <a:gd name="T22" fmla="*/ 2 w 12"/>
                <a:gd name="T23" fmla="*/ 9 h 9"/>
                <a:gd name="T24" fmla="*/ 2 w 12"/>
                <a:gd name="T25" fmla="*/ 9 h 9"/>
                <a:gd name="T26" fmla="*/ 2 w 12"/>
                <a:gd name="T27" fmla="*/ 9 h 9"/>
                <a:gd name="T28" fmla="*/ 0 w 12"/>
                <a:gd name="T29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" h="9">
                  <a:moveTo>
                    <a:pt x="0" y="7"/>
                  </a:moveTo>
                  <a:cubicBezTo>
                    <a:pt x="0" y="6"/>
                    <a:pt x="0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4" y="5"/>
                    <a:pt x="7" y="3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0"/>
                    <a:pt x="10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1"/>
                    <a:pt x="12" y="2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6"/>
                    <a:pt x="6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9"/>
                    <a:pt x="0" y="8"/>
                    <a:pt x="0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328"/>
            <p:cNvSpPr/>
            <p:nvPr/>
          </p:nvSpPr>
          <p:spPr bwMode="auto">
            <a:xfrm>
              <a:off x="631849" y="5427459"/>
              <a:ext cx="98425" cy="71438"/>
            </a:xfrm>
            <a:custGeom>
              <a:avLst/>
              <a:gdLst>
                <a:gd name="T0" fmla="*/ 1 w 21"/>
                <a:gd name="T1" fmla="*/ 14 h 15"/>
                <a:gd name="T2" fmla="*/ 1 w 21"/>
                <a:gd name="T3" fmla="*/ 11 h 15"/>
                <a:gd name="T4" fmla="*/ 1 w 21"/>
                <a:gd name="T5" fmla="*/ 11 h 15"/>
                <a:gd name="T6" fmla="*/ 17 w 21"/>
                <a:gd name="T7" fmla="*/ 1 h 15"/>
                <a:gd name="T8" fmla="*/ 17 w 21"/>
                <a:gd name="T9" fmla="*/ 1 h 15"/>
                <a:gd name="T10" fmla="*/ 20 w 21"/>
                <a:gd name="T11" fmla="*/ 2 h 15"/>
                <a:gd name="T12" fmla="*/ 20 w 21"/>
                <a:gd name="T13" fmla="*/ 2 h 15"/>
                <a:gd name="T14" fmla="*/ 19 w 21"/>
                <a:gd name="T15" fmla="*/ 4 h 15"/>
                <a:gd name="T16" fmla="*/ 19 w 21"/>
                <a:gd name="T17" fmla="*/ 4 h 15"/>
                <a:gd name="T18" fmla="*/ 3 w 21"/>
                <a:gd name="T19" fmla="*/ 14 h 15"/>
                <a:gd name="T20" fmla="*/ 3 w 21"/>
                <a:gd name="T21" fmla="*/ 14 h 15"/>
                <a:gd name="T22" fmla="*/ 3 w 21"/>
                <a:gd name="T23" fmla="*/ 14 h 15"/>
                <a:gd name="T24" fmla="*/ 2 w 21"/>
                <a:gd name="T25" fmla="*/ 15 h 15"/>
                <a:gd name="T26" fmla="*/ 2 w 21"/>
                <a:gd name="T27" fmla="*/ 15 h 15"/>
                <a:gd name="T28" fmla="*/ 1 w 21"/>
                <a:gd name="T29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" h="15">
                  <a:moveTo>
                    <a:pt x="1" y="14"/>
                  </a:moveTo>
                  <a:cubicBezTo>
                    <a:pt x="0" y="13"/>
                    <a:pt x="0" y="12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6" y="7"/>
                    <a:pt x="12" y="4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8" y="0"/>
                    <a:pt x="19" y="1"/>
                    <a:pt x="20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1" y="3"/>
                    <a:pt x="20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4" y="7"/>
                    <a:pt x="8" y="10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5"/>
                    <a:pt x="3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1" y="14"/>
                    <a:pt x="1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329"/>
            <p:cNvSpPr/>
            <p:nvPr/>
          </p:nvSpPr>
          <p:spPr bwMode="auto">
            <a:xfrm>
              <a:off x="603274" y="5508421"/>
              <a:ext cx="146050" cy="65088"/>
            </a:xfrm>
            <a:custGeom>
              <a:avLst/>
              <a:gdLst>
                <a:gd name="T0" fmla="*/ 0 w 31"/>
                <a:gd name="T1" fmla="*/ 13 h 14"/>
                <a:gd name="T2" fmla="*/ 1 w 31"/>
                <a:gd name="T3" fmla="*/ 11 h 14"/>
                <a:gd name="T4" fmla="*/ 1 w 31"/>
                <a:gd name="T5" fmla="*/ 11 h 14"/>
                <a:gd name="T6" fmla="*/ 28 w 31"/>
                <a:gd name="T7" fmla="*/ 0 h 14"/>
                <a:gd name="T8" fmla="*/ 28 w 31"/>
                <a:gd name="T9" fmla="*/ 0 h 14"/>
                <a:gd name="T10" fmla="*/ 31 w 31"/>
                <a:gd name="T11" fmla="*/ 1 h 14"/>
                <a:gd name="T12" fmla="*/ 31 w 31"/>
                <a:gd name="T13" fmla="*/ 1 h 14"/>
                <a:gd name="T14" fmla="*/ 30 w 31"/>
                <a:gd name="T15" fmla="*/ 4 h 14"/>
                <a:gd name="T16" fmla="*/ 30 w 31"/>
                <a:gd name="T17" fmla="*/ 4 h 14"/>
                <a:gd name="T18" fmla="*/ 3 w 31"/>
                <a:gd name="T19" fmla="*/ 14 h 14"/>
                <a:gd name="T20" fmla="*/ 3 w 31"/>
                <a:gd name="T21" fmla="*/ 14 h 14"/>
                <a:gd name="T22" fmla="*/ 3 w 31"/>
                <a:gd name="T23" fmla="*/ 14 h 14"/>
                <a:gd name="T24" fmla="*/ 2 w 31"/>
                <a:gd name="T25" fmla="*/ 14 h 14"/>
                <a:gd name="T26" fmla="*/ 2 w 31"/>
                <a:gd name="T27" fmla="*/ 14 h 14"/>
                <a:gd name="T28" fmla="*/ 0 w 31"/>
                <a:gd name="T2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" h="14">
                  <a:moveTo>
                    <a:pt x="0" y="13"/>
                  </a:moveTo>
                  <a:cubicBezTo>
                    <a:pt x="0" y="12"/>
                    <a:pt x="0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1" y="8"/>
                    <a:pt x="20" y="6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0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2"/>
                    <a:pt x="31" y="3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22" y="9"/>
                    <a:pt x="12" y="12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1" y="14"/>
                    <a:pt x="0" y="14"/>
                    <a:pt x="0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330"/>
            <p:cNvSpPr/>
            <p:nvPr/>
          </p:nvSpPr>
          <p:spPr bwMode="auto">
            <a:xfrm>
              <a:off x="334987" y="5635421"/>
              <a:ext cx="103188" cy="55563"/>
            </a:xfrm>
            <a:custGeom>
              <a:avLst/>
              <a:gdLst>
                <a:gd name="T0" fmla="*/ 0 w 22"/>
                <a:gd name="T1" fmla="*/ 11 h 12"/>
                <a:gd name="T2" fmla="*/ 2 w 22"/>
                <a:gd name="T3" fmla="*/ 8 h 12"/>
                <a:gd name="T4" fmla="*/ 2 w 22"/>
                <a:gd name="T5" fmla="*/ 8 h 12"/>
                <a:gd name="T6" fmla="*/ 20 w 22"/>
                <a:gd name="T7" fmla="*/ 0 h 12"/>
                <a:gd name="T8" fmla="*/ 20 w 22"/>
                <a:gd name="T9" fmla="*/ 0 h 12"/>
                <a:gd name="T10" fmla="*/ 22 w 22"/>
                <a:gd name="T11" fmla="*/ 2 h 12"/>
                <a:gd name="T12" fmla="*/ 22 w 22"/>
                <a:gd name="T13" fmla="*/ 2 h 12"/>
                <a:gd name="T14" fmla="*/ 21 w 22"/>
                <a:gd name="T15" fmla="*/ 4 h 12"/>
                <a:gd name="T16" fmla="*/ 21 w 22"/>
                <a:gd name="T17" fmla="*/ 4 h 12"/>
                <a:gd name="T18" fmla="*/ 3 w 22"/>
                <a:gd name="T19" fmla="*/ 12 h 12"/>
                <a:gd name="T20" fmla="*/ 3 w 22"/>
                <a:gd name="T21" fmla="*/ 12 h 12"/>
                <a:gd name="T22" fmla="*/ 3 w 22"/>
                <a:gd name="T23" fmla="*/ 12 h 12"/>
                <a:gd name="T24" fmla="*/ 2 w 22"/>
                <a:gd name="T25" fmla="*/ 12 h 12"/>
                <a:gd name="T26" fmla="*/ 2 w 22"/>
                <a:gd name="T27" fmla="*/ 12 h 12"/>
                <a:gd name="T28" fmla="*/ 0 w 22"/>
                <a:gd name="T2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" h="12">
                  <a:moveTo>
                    <a:pt x="0" y="11"/>
                  </a:moveTo>
                  <a:cubicBezTo>
                    <a:pt x="0" y="10"/>
                    <a:pt x="1" y="9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8" y="7"/>
                    <a:pt x="13" y="3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1" y="0"/>
                    <a:pt x="22" y="1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3"/>
                    <a:pt x="22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15" y="6"/>
                    <a:pt x="10" y="10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0" y="12"/>
                    <a:pt x="0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331"/>
            <p:cNvSpPr/>
            <p:nvPr/>
          </p:nvSpPr>
          <p:spPr bwMode="auto">
            <a:xfrm>
              <a:off x="406424" y="5602084"/>
              <a:ext cx="352425" cy="131763"/>
            </a:xfrm>
            <a:custGeom>
              <a:avLst/>
              <a:gdLst>
                <a:gd name="T0" fmla="*/ 0 w 75"/>
                <a:gd name="T1" fmla="*/ 27 h 28"/>
                <a:gd name="T2" fmla="*/ 2 w 75"/>
                <a:gd name="T3" fmla="*/ 25 h 28"/>
                <a:gd name="T4" fmla="*/ 2 w 75"/>
                <a:gd name="T5" fmla="*/ 25 h 28"/>
                <a:gd name="T6" fmla="*/ 72 w 75"/>
                <a:gd name="T7" fmla="*/ 0 h 28"/>
                <a:gd name="T8" fmla="*/ 72 w 75"/>
                <a:gd name="T9" fmla="*/ 0 h 28"/>
                <a:gd name="T10" fmla="*/ 75 w 75"/>
                <a:gd name="T11" fmla="*/ 1 h 28"/>
                <a:gd name="T12" fmla="*/ 75 w 75"/>
                <a:gd name="T13" fmla="*/ 1 h 28"/>
                <a:gd name="T14" fmla="*/ 73 w 75"/>
                <a:gd name="T15" fmla="*/ 4 h 28"/>
                <a:gd name="T16" fmla="*/ 73 w 75"/>
                <a:gd name="T17" fmla="*/ 4 h 28"/>
                <a:gd name="T18" fmla="*/ 3 w 75"/>
                <a:gd name="T19" fmla="*/ 28 h 28"/>
                <a:gd name="T20" fmla="*/ 3 w 75"/>
                <a:gd name="T21" fmla="*/ 28 h 28"/>
                <a:gd name="T22" fmla="*/ 3 w 75"/>
                <a:gd name="T23" fmla="*/ 28 h 28"/>
                <a:gd name="T24" fmla="*/ 2 w 75"/>
                <a:gd name="T25" fmla="*/ 28 h 28"/>
                <a:gd name="T26" fmla="*/ 2 w 75"/>
                <a:gd name="T27" fmla="*/ 28 h 28"/>
                <a:gd name="T28" fmla="*/ 0 w 75"/>
                <a:gd name="T29" fmla="*/ 2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5" h="28">
                  <a:moveTo>
                    <a:pt x="0" y="27"/>
                  </a:moveTo>
                  <a:cubicBezTo>
                    <a:pt x="0" y="26"/>
                    <a:pt x="0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5" y="18"/>
                    <a:pt x="48" y="6"/>
                    <a:pt x="72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3" y="0"/>
                    <a:pt x="74" y="0"/>
                    <a:pt x="75" y="1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75" y="3"/>
                    <a:pt x="74" y="4"/>
                    <a:pt x="73" y="4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50" y="10"/>
                    <a:pt x="27" y="21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1" y="28"/>
                    <a:pt x="0" y="28"/>
                    <a:pt x="0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332"/>
            <p:cNvSpPr/>
            <p:nvPr/>
          </p:nvSpPr>
          <p:spPr bwMode="auto">
            <a:xfrm>
              <a:off x="481037" y="5625896"/>
              <a:ext cx="328613" cy="160338"/>
            </a:xfrm>
            <a:custGeom>
              <a:avLst/>
              <a:gdLst>
                <a:gd name="T0" fmla="*/ 2 w 70"/>
                <a:gd name="T1" fmla="*/ 34 h 34"/>
                <a:gd name="T2" fmla="*/ 1 w 70"/>
                <a:gd name="T3" fmla="*/ 31 h 34"/>
                <a:gd name="T4" fmla="*/ 1 w 70"/>
                <a:gd name="T5" fmla="*/ 31 h 34"/>
                <a:gd name="T6" fmla="*/ 3 w 70"/>
                <a:gd name="T7" fmla="*/ 30 h 34"/>
                <a:gd name="T8" fmla="*/ 3 w 70"/>
                <a:gd name="T9" fmla="*/ 30 h 34"/>
                <a:gd name="T10" fmla="*/ 4 w 70"/>
                <a:gd name="T11" fmla="*/ 30 h 34"/>
                <a:gd name="T12" fmla="*/ 4 w 70"/>
                <a:gd name="T13" fmla="*/ 30 h 34"/>
                <a:gd name="T14" fmla="*/ 39 w 70"/>
                <a:gd name="T15" fmla="*/ 14 h 34"/>
                <a:gd name="T16" fmla="*/ 39 w 70"/>
                <a:gd name="T17" fmla="*/ 14 h 34"/>
                <a:gd name="T18" fmla="*/ 66 w 70"/>
                <a:gd name="T19" fmla="*/ 1 h 34"/>
                <a:gd name="T20" fmla="*/ 66 w 70"/>
                <a:gd name="T21" fmla="*/ 1 h 34"/>
                <a:gd name="T22" fmla="*/ 69 w 70"/>
                <a:gd name="T23" fmla="*/ 1 h 34"/>
                <a:gd name="T24" fmla="*/ 69 w 70"/>
                <a:gd name="T25" fmla="*/ 1 h 34"/>
                <a:gd name="T26" fmla="*/ 69 w 70"/>
                <a:gd name="T27" fmla="*/ 3 h 34"/>
                <a:gd name="T28" fmla="*/ 69 w 70"/>
                <a:gd name="T29" fmla="*/ 3 h 34"/>
                <a:gd name="T30" fmla="*/ 40 w 70"/>
                <a:gd name="T31" fmla="*/ 17 h 34"/>
                <a:gd name="T32" fmla="*/ 40 w 70"/>
                <a:gd name="T33" fmla="*/ 17 h 34"/>
                <a:gd name="T34" fmla="*/ 4 w 70"/>
                <a:gd name="T35" fmla="*/ 34 h 34"/>
                <a:gd name="T36" fmla="*/ 4 w 70"/>
                <a:gd name="T37" fmla="*/ 34 h 34"/>
                <a:gd name="T38" fmla="*/ 2 w 70"/>
                <a:gd name="T3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" h="34">
                  <a:moveTo>
                    <a:pt x="2" y="34"/>
                  </a:moveTo>
                  <a:cubicBezTo>
                    <a:pt x="1" y="33"/>
                    <a:pt x="0" y="32"/>
                    <a:pt x="1" y="31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30"/>
                    <a:pt x="2" y="30"/>
                    <a:pt x="3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30"/>
                    <a:pt x="4" y="30"/>
                    <a:pt x="4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10" y="30"/>
                    <a:pt x="31" y="17"/>
                    <a:pt x="39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48" y="10"/>
                    <a:pt x="60" y="7"/>
                    <a:pt x="66" y="1"/>
                  </a:cubicBezTo>
                  <a:cubicBezTo>
                    <a:pt x="66" y="1"/>
                    <a:pt x="66" y="1"/>
                    <a:pt x="66" y="1"/>
                  </a:cubicBezTo>
                  <a:cubicBezTo>
                    <a:pt x="67" y="0"/>
                    <a:pt x="68" y="0"/>
                    <a:pt x="69" y="1"/>
                  </a:cubicBezTo>
                  <a:cubicBezTo>
                    <a:pt x="69" y="1"/>
                    <a:pt x="69" y="1"/>
                    <a:pt x="69" y="1"/>
                  </a:cubicBezTo>
                  <a:cubicBezTo>
                    <a:pt x="70" y="1"/>
                    <a:pt x="70" y="3"/>
                    <a:pt x="69" y="3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2" y="11"/>
                    <a:pt x="49" y="14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33" y="20"/>
                    <a:pt x="13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3" y="34"/>
                    <a:pt x="3" y="34"/>
                    <a:pt x="2" y="3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333"/>
            <p:cNvSpPr/>
            <p:nvPr/>
          </p:nvSpPr>
          <p:spPr bwMode="auto">
            <a:xfrm>
              <a:off x="509612" y="5654471"/>
              <a:ext cx="400050" cy="206375"/>
            </a:xfrm>
            <a:custGeom>
              <a:avLst/>
              <a:gdLst>
                <a:gd name="T0" fmla="*/ 1 w 85"/>
                <a:gd name="T1" fmla="*/ 43 h 44"/>
                <a:gd name="T2" fmla="*/ 1 w 85"/>
                <a:gd name="T3" fmla="*/ 40 h 44"/>
                <a:gd name="T4" fmla="*/ 1 w 85"/>
                <a:gd name="T5" fmla="*/ 40 h 44"/>
                <a:gd name="T6" fmla="*/ 44 w 85"/>
                <a:gd name="T7" fmla="*/ 21 h 44"/>
                <a:gd name="T8" fmla="*/ 44 w 85"/>
                <a:gd name="T9" fmla="*/ 21 h 44"/>
                <a:gd name="T10" fmla="*/ 82 w 85"/>
                <a:gd name="T11" fmla="*/ 1 h 44"/>
                <a:gd name="T12" fmla="*/ 82 w 85"/>
                <a:gd name="T13" fmla="*/ 1 h 44"/>
                <a:gd name="T14" fmla="*/ 84 w 85"/>
                <a:gd name="T15" fmla="*/ 1 h 44"/>
                <a:gd name="T16" fmla="*/ 84 w 85"/>
                <a:gd name="T17" fmla="*/ 1 h 44"/>
                <a:gd name="T18" fmla="*/ 84 w 85"/>
                <a:gd name="T19" fmla="*/ 4 h 44"/>
                <a:gd name="T20" fmla="*/ 84 w 85"/>
                <a:gd name="T21" fmla="*/ 4 h 44"/>
                <a:gd name="T22" fmla="*/ 45 w 85"/>
                <a:gd name="T23" fmla="*/ 25 h 44"/>
                <a:gd name="T24" fmla="*/ 45 w 85"/>
                <a:gd name="T25" fmla="*/ 25 h 44"/>
                <a:gd name="T26" fmla="*/ 4 w 85"/>
                <a:gd name="T27" fmla="*/ 43 h 44"/>
                <a:gd name="T28" fmla="*/ 4 w 85"/>
                <a:gd name="T29" fmla="*/ 43 h 44"/>
                <a:gd name="T30" fmla="*/ 4 w 85"/>
                <a:gd name="T31" fmla="*/ 43 h 44"/>
                <a:gd name="T32" fmla="*/ 3 w 85"/>
                <a:gd name="T33" fmla="*/ 44 h 44"/>
                <a:gd name="T34" fmla="*/ 3 w 85"/>
                <a:gd name="T35" fmla="*/ 44 h 44"/>
                <a:gd name="T36" fmla="*/ 1 w 85"/>
                <a:gd name="T37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5" h="44">
                  <a:moveTo>
                    <a:pt x="1" y="43"/>
                  </a:moveTo>
                  <a:cubicBezTo>
                    <a:pt x="0" y="42"/>
                    <a:pt x="1" y="41"/>
                    <a:pt x="1" y="40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14" y="29"/>
                    <a:pt x="30" y="27"/>
                    <a:pt x="44" y="21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57" y="15"/>
                    <a:pt x="70" y="8"/>
                    <a:pt x="82" y="1"/>
                  </a:cubicBezTo>
                  <a:cubicBezTo>
                    <a:pt x="82" y="1"/>
                    <a:pt x="82" y="1"/>
                    <a:pt x="82" y="1"/>
                  </a:cubicBezTo>
                  <a:cubicBezTo>
                    <a:pt x="82" y="0"/>
                    <a:pt x="84" y="0"/>
                    <a:pt x="84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5" y="2"/>
                    <a:pt x="85" y="3"/>
                    <a:pt x="84" y="4"/>
                  </a:cubicBezTo>
                  <a:cubicBezTo>
                    <a:pt x="84" y="4"/>
                    <a:pt x="84" y="4"/>
                    <a:pt x="84" y="4"/>
                  </a:cubicBezTo>
                  <a:cubicBezTo>
                    <a:pt x="72" y="12"/>
                    <a:pt x="59" y="19"/>
                    <a:pt x="45" y="25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30" y="31"/>
                    <a:pt x="15" y="33"/>
                    <a:pt x="4" y="43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4" y="43"/>
                    <a:pt x="3" y="44"/>
                    <a:pt x="3" y="44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2" y="44"/>
                    <a:pt x="2" y="43"/>
                    <a:pt x="1" y="4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34"/>
            <p:cNvSpPr/>
            <p:nvPr/>
          </p:nvSpPr>
          <p:spPr bwMode="auto">
            <a:xfrm>
              <a:off x="904899" y="5681459"/>
              <a:ext cx="84138" cy="66675"/>
            </a:xfrm>
            <a:custGeom>
              <a:avLst/>
              <a:gdLst>
                <a:gd name="T0" fmla="*/ 1 w 18"/>
                <a:gd name="T1" fmla="*/ 14 h 14"/>
                <a:gd name="T2" fmla="*/ 0 w 18"/>
                <a:gd name="T3" fmla="*/ 12 h 14"/>
                <a:gd name="T4" fmla="*/ 0 w 18"/>
                <a:gd name="T5" fmla="*/ 12 h 14"/>
                <a:gd name="T6" fmla="*/ 1 w 18"/>
                <a:gd name="T7" fmla="*/ 10 h 14"/>
                <a:gd name="T8" fmla="*/ 1 w 18"/>
                <a:gd name="T9" fmla="*/ 10 h 14"/>
                <a:gd name="T10" fmla="*/ 14 w 18"/>
                <a:gd name="T11" fmla="*/ 1 h 14"/>
                <a:gd name="T12" fmla="*/ 14 w 18"/>
                <a:gd name="T13" fmla="*/ 1 h 14"/>
                <a:gd name="T14" fmla="*/ 17 w 18"/>
                <a:gd name="T15" fmla="*/ 1 h 14"/>
                <a:gd name="T16" fmla="*/ 17 w 18"/>
                <a:gd name="T17" fmla="*/ 1 h 14"/>
                <a:gd name="T18" fmla="*/ 17 w 18"/>
                <a:gd name="T19" fmla="*/ 4 h 14"/>
                <a:gd name="T20" fmla="*/ 17 w 18"/>
                <a:gd name="T21" fmla="*/ 4 h 14"/>
                <a:gd name="T22" fmla="*/ 6 w 18"/>
                <a:gd name="T23" fmla="*/ 12 h 14"/>
                <a:gd name="T24" fmla="*/ 6 w 18"/>
                <a:gd name="T25" fmla="*/ 12 h 14"/>
                <a:gd name="T26" fmla="*/ 5 w 18"/>
                <a:gd name="T27" fmla="*/ 13 h 14"/>
                <a:gd name="T28" fmla="*/ 5 w 18"/>
                <a:gd name="T29" fmla="*/ 13 h 14"/>
                <a:gd name="T30" fmla="*/ 2 w 18"/>
                <a:gd name="T31" fmla="*/ 14 h 14"/>
                <a:gd name="T32" fmla="*/ 2 w 18"/>
                <a:gd name="T33" fmla="*/ 14 h 14"/>
                <a:gd name="T34" fmla="*/ 1 w 18"/>
                <a:gd name="T3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" h="14">
                  <a:moveTo>
                    <a:pt x="1" y="14"/>
                  </a:moveTo>
                  <a:cubicBezTo>
                    <a:pt x="1" y="14"/>
                    <a:pt x="0" y="13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0" y="11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6" y="8"/>
                    <a:pt x="10" y="4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5" y="0"/>
                    <a:pt x="16" y="0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8" y="2"/>
                    <a:pt x="17" y="3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3" y="6"/>
                    <a:pt x="10" y="9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3"/>
                    <a:pt x="4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1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35"/>
            <p:cNvSpPr/>
            <p:nvPr/>
          </p:nvSpPr>
          <p:spPr bwMode="auto">
            <a:xfrm>
              <a:off x="457224" y="5851321"/>
              <a:ext cx="174625" cy="74613"/>
            </a:xfrm>
            <a:custGeom>
              <a:avLst/>
              <a:gdLst>
                <a:gd name="T0" fmla="*/ 1 w 37"/>
                <a:gd name="T1" fmla="*/ 14 h 16"/>
                <a:gd name="T2" fmla="*/ 2 w 37"/>
                <a:gd name="T3" fmla="*/ 12 h 16"/>
                <a:gd name="T4" fmla="*/ 2 w 37"/>
                <a:gd name="T5" fmla="*/ 12 h 16"/>
                <a:gd name="T6" fmla="*/ 34 w 37"/>
                <a:gd name="T7" fmla="*/ 0 h 16"/>
                <a:gd name="T8" fmla="*/ 34 w 37"/>
                <a:gd name="T9" fmla="*/ 0 h 16"/>
                <a:gd name="T10" fmla="*/ 37 w 37"/>
                <a:gd name="T11" fmla="*/ 1 h 16"/>
                <a:gd name="T12" fmla="*/ 37 w 37"/>
                <a:gd name="T13" fmla="*/ 1 h 16"/>
                <a:gd name="T14" fmla="*/ 35 w 37"/>
                <a:gd name="T15" fmla="*/ 4 h 16"/>
                <a:gd name="T16" fmla="*/ 35 w 37"/>
                <a:gd name="T17" fmla="*/ 4 h 16"/>
                <a:gd name="T18" fmla="*/ 3 w 37"/>
                <a:gd name="T19" fmla="*/ 16 h 16"/>
                <a:gd name="T20" fmla="*/ 3 w 37"/>
                <a:gd name="T21" fmla="*/ 16 h 16"/>
                <a:gd name="T22" fmla="*/ 3 w 37"/>
                <a:gd name="T23" fmla="*/ 16 h 16"/>
                <a:gd name="T24" fmla="*/ 3 w 37"/>
                <a:gd name="T25" fmla="*/ 16 h 16"/>
                <a:gd name="T26" fmla="*/ 1 w 37"/>
                <a:gd name="T27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7" h="16">
                  <a:moveTo>
                    <a:pt x="1" y="14"/>
                  </a:moveTo>
                  <a:cubicBezTo>
                    <a:pt x="0" y="13"/>
                    <a:pt x="1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3" y="8"/>
                    <a:pt x="23" y="3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5" y="0"/>
                    <a:pt x="36" y="0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2"/>
                    <a:pt x="36" y="3"/>
                    <a:pt x="35" y="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24" y="7"/>
                    <a:pt x="14" y="12"/>
                    <a:pt x="3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2" y="16"/>
                    <a:pt x="1" y="15"/>
                    <a:pt x="1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36"/>
            <p:cNvSpPr/>
            <p:nvPr/>
          </p:nvSpPr>
          <p:spPr bwMode="auto">
            <a:xfrm>
              <a:off x="430237" y="5959271"/>
              <a:ext cx="103188" cy="28575"/>
            </a:xfrm>
            <a:custGeom>
              <a:avLst/>
              <a:gdLst>
                <a:gd name="T0" fmla="*/ 0 w 22"/>
                <a:gd name="T1" fmla="*/ 4 h 6"/>
                <a:gd name="T2" fmla="*/ 2 w 22"/>
                <a:gd name="T3" fmla="*/ 2 h 6"/>
                <a:gd name="T4" fmla="*/ 2 w 22"/>
                <a:gd name="T5" fmla="*/ 2 h 6"/>
                <a:gd name="T6" fmla="*/ 2 w 22"/>
                <a:gd name="T7" fmla="*/ 2 h 6"/>
                <a:gd name="T8" fmla="*/ 2 w 22"/>
                <a:gd name="T9" fmla="*/ 2 h 6"/>
                <a:gd name="T10" fmla="*/ 17 w 22"/>
                <a:gd name="T11" fmla="*/ 0 h 6"/>
                <a:gd name="T12" fmla="*/ 17 w 22"/>
                <a:gd name="T13" fmla="*/ 0 h 6"/>
                <a:gd name="T14" fmla="*/ 21 w 22"/>
                <a:gd name="T15" fmla="*/ 1 h 6"/>
                <a:gd name="T16" fmla="*/ 21 w 22"/>
                <a:gd name="T17" fmla="*/ 1 h 6"/>
                <a:gd name="T18" fmla="*/ 22 w 22"/>
                <a:gd name="T19" fmla="*/ 3 h 6"/>
                <a:gd name="T20" fmla="*/ 22 w 22"/>
                <a:gd name="T21" fmla="*/ 3 h 6"/>
                <a:gd name="T22" fmla="*/ 20 w 22"/>
                <a:gd name="T23" fmla="*/ 4 h 6"/>
                <a:gd name="T24" fmla="*/ 20 w 22"/>
                <a:gd name="T25" fmla="*/ 4 h 6"/>
                <a:gd name="T26" fmla="*/ 17 w 22"/>
                <a:gd name="T27" fmla="*/ 4 h 6"/>
                <a:gd name="T28" fmla="*/ 17 w 22"/>
                <a:gd name="T29" fmla="*/ 4 h 6"/>
                <a:gd name="T30" fmla="*/ 2 w 22"/>
                <a:gd name="T31" fmla="*/ 6 h 6"/>
                <a:gd name="T32" fmla="*/ 2 w 22"/>
                <a:gd name="T33" fmla="*/ 6 h 6"/>
                <a:gd name="T34" fmla="*/ 2 w 22"/>
                <a:gd name="T35" fmla="*/ 6 h 6"/>
                <a:gd name="T36" fmla="*/ 2 w 22"/>
                <a:gd name="T37" fmla="*/ 6 h 6"/>
                <a:gd name="T38" fmla="*/ 2 w 22"/>
                <a:gd name="T39" fmla="*/ 6 h 6"/>
                <a:gd name="T40" fmla="*/ 0 w 22"/>
                <a:gd name="T41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" h="6">
                  <a:moveTo>
                    <a:pt x="0" y="4"/>
                  </a:moveTo>
                  <a:cubicBezTo>
                    <a:pt x="0" y="3"/>
                    <a:pt x="0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6" y="2"/>
                    <a:pt x="12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9" y="0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2" y="1"/>
                    <a:pt x="22" y="2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4"/>
                    <a:pt x="21" y="5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19" y="4"/>
                    <a:pt x="18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3" y="4"/>
                    <a:pt x="7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0" y="6"/>
                    <a:pt x="0" y="5"/>
                    <a:pt x="0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37"/>
            <p:cNvSpPr/>
            <p:nvPr/>
          </p:nvSpPr>
          <p:spPr bwMode="auto">
            <a:xfrm>
              <a:off x="406424" y="6006896"/>
              <a:ext cx="98425" cy="41275"/>
            </a:xfrm>
            <a:custGeom>
              <a:avLst/>
              <a:gdLst>
                <a:gd name="T0" fmla="*/ 0 w 21"/>
                <a:gd name="T1" fmla="*/ 8 h 9"/>
                <a:gd name="T2" fmla="*/ 2 w 21"/>
                <a:gd name="T3" fmla="*/ 5 h 9"/>
                <a:gd name="T4" fmla="*/ 2 w 21"/>
                <a:gd name="T5" fmla="*/ 5 h 9"/>
                <a:gd name="T6" fmla="*/ 18 w 21"/>
                <a:gd name="T7" fmla="*/ 1 h 9"/>
                <a:gd name="T8" fmla="*/ 18 w 21"/>
                <a:gd name="T9" fmla="*/ 1 h 9"/>
                <a:gd name="T10" fmla="*/ 21 w 21"/>
                <a:gd name="T11" fmla="*/ 2 h 9"/>
                <a:gd name="T12" fmla="*/ 21 w 21"/>
                <a:gd name="T13" fmla="*/ 2 h 9"/>
                <a:gd name="T14" fmla="*/ 19 w 21"/>
                <a:gd name="T15" fmla="*/ 4 h 9"/>
                <a:gd name="T16" fmla="*/ 19 w 21"/>
                <a:gd name="T17" fmla="*/ 4 h 9"/>
                <a:gd name="T18" fmla="*/ 3 w 21"/>
                <a:gd name="T19" fmla="*/ 9 h 9"/>
                <a:gd name="T20" fmla="*/ 3 w 21"/>
                <a:gd name="T21" fmla="*/ 9 h 9"/>
                <a:gd name="T22" fmla="*/ 3 w 21"/>
                <a:gd name="T23" fmla="*/ 9 h 9"/>
                <a:gd name="T24" fmla="*/ 2 w 21"/>
                <a:gd name="T25" fmla="*/ 9 h 9"/>
                <a:gd name="T26" fmla="*/ 2 w 21"/>
                <a:gd name="T27" fmla="*/ 9 h 9"/>
                <a:gd name="T28" fmla="*/ 0 w 21"/>
                <a:gd name="T2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" h="9">
                  <a:moveTo>
                    <a:pt x="0" y="8"/>
                  </a:moveTo>
                  <a:cubicBezTo>
                    <a:pt x="0" y="7"/>
                    <a:pt x="1" y="6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7" y="4"/>
                    <a:pt x="13" y="2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9" y="0"/>
                    <a:pt x="20" y="1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3"/>
                    <a:pt x="20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4" y="6"/>
                    <a:pt x="8" y="8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9"/>
                    <a:pt x="1" y="9"/>
                    <a:pt x="0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38"/>
            <p:cNvSpPr/>
            <p:nvPr/>
          </p:nvSpPr>
          <p:spPr bwMode="auto">
            <a:xfrm>
              <a:off x="646137" y="5803696"/>
              <a:ext cx="131763" cy="61913"/>
            </a:xfrm>
            <a:custGeom>
              <a:avLst/>
              <a:gdLst>
                <a:gd name="T0" fmla="*/ 1 w 28"/>
                <a:gd name="T1" fmla="*/ 12 h 13"/>
                <a:gd name="T2" fmla="*/ 1 w 28"/>
                <a:gd name="T3" fmla="*/ 9 h 13"/>
                <a:gd name="T4" fmla="*/ 1 w 28"/>
                <a:gd name="T5" fmla="*/ 9 h 13"/>
                <a:gd name="T6" fmla="*/ 26 w 28"/>
                <a:gd name="T7" fmla="*/ 1 h 13"/>
                <a:gd name="T8" fmla="*/ 26 w 28"/>
                <a:gd name="T9" fmla="*/ 1 h 13"/>
                <a:gd name="T10" fmla="*/ 28 w 28"/>
                <a:gd name="T11" fmla="*/ 2 h 13"/>
                <a:gd name="T12" fmla="*/ 28 w 28"/>
                <a:gd name="T13" fmla="*/ 2 h 13"/>
                <a:gd name="T14" fmla="*/ 27 w 28"/>
                <a:gd name="T15" fmla="*/ 5 h 13"/>
                <a:gd name="T16" fmla="*/ 27 w 28"/>
                <a:gd name="T17" fmla="*/ 5 h 13"/>
                <a:gd name="T18" fmla="*/ 4 w 28"/>
                <a:gd name="T19" fmla="*/ 12 h 13"/>
                <a:gd name="T20" fmla="*/ 4 w 28"/>
                <a:gd name="T21" fmla="*/ 12 h 13"/>
                <a:gd name="T22" fmla="*/ 4 w 28"/>
                <a:gd name="T23" fmla="*/ 12 h 13"/>
                <a:gd name="T24" fmla="*/ 3 w 28"/>
                <a:gd name="T25" fmla="*/ 13 h 13"/>
                <a:gd name="T26" fmla="*/ 3 w 28"/>
                <a:gd name="T27" fmla="*/ 13 h 13"/>
                <a:gd name="T28" fmla="*/ 1 w 28"/>
                <a:gd name="T29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" h="13">
                  <a:moveTo>
                    <a:pt x="1" y="12"/>
                  </a:moveTo>
                  <a:cubicBezTo>
                    <a:pt x="0" y="11"/>
                    <a:pt x="1" y="10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8" y="4"/>
                    <a:pt x="19" y="3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7" y="0"/>
                    <a:pt x="28" y="1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3"/>
                    <a:pt x="28" y="4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19" y="7"/>
                    <a:pt x="9" y="8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2" y="13"/>
                    <a:pt x="2" y="13"/>
                    <a:pt x="1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39"/>
            <p:cNvSpPr/>
            <p:nvPr/>
          </p:nvSpPr>
          <p:spPr bwMode="auto">
            <a:xfrm>
              <a:off x="669949" y="5851321"/>
              <a:ext cx="117475" cy="66675"/>
            </a:xfrm>
            <a:custGeom>
              <a:avLst/>
              <a:gdLst>
                <a:gd name="T0" fmla="*/ 0 w 25"/>
                <a:gd name="T1" fmla="*/ 13 h 14"/>
                <a:gd name="T2" fmla="*/ 1 w 25"/>
                <a:gd name="T3" fmla="*/ 10 h 14"/>
                <a:gd name="T4" fmla="*/ 1 w 25"/>
                <a:gd name="T5" fmla="*/ 10 h 14"/>
                <a:gd name="T6" fmla="*/ 22 w 25"/>
                <a:gd name="T7" fmla="*/ 0 h 14"/>
                <a:gd name="T8" fmla="*/ 22 w 25"/>
                <a:gd name="T9" fmla="*/ 0 h 14"/>
                <a:gd name="T10" fmla="*/ 24 w 25"/>
                <a:gd name="T11" fmla="*/ 1 h 14"/>
                <a:gd name="T12" fmla="*/ 24 w 25"/>
                <a:gd name="T13" fmla="*/ 1 h 14"/>
                <a:gd name="T14" fmla="*/ 23 w 25"/>
                <a:gd name="T15" fmla="*/ 4 h 14"/>
                <a:gd name="T16" fmla="*/ 23 w 25"/>
                <a:gd name="T17" fmla="*/ 4 h 14"/>
                <a:gd name="T18" fmla="*/ 3 w 25"/>
                <a:gd name="T19" fmla="*/ 14 h 14"/>
                <a:gd name="T20" fmla="*/ 3 w 25"/>
                <a:gd name="T21" fmla="*/ 14 h 14"/>
                <a:gd name="T22" fmla="*/ 3 w 25"/>
                <a:gd name="T23" fmla="*/ 14 h 14"/>
                <a:gd name="T24" fmla="*/ 2 w 25"/>
                <a:gd name="T25" fmla="*/ 14 h 14"/>
                <a:gd name="T26" fmla="*/ 2 w 25"/>
                <a:gd name="T27" fmla="*/ 14 h 14"/>
                <a:gd name="T28" fmla="*/ 0 w 25"/>
                <a:gd name="T2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" h="14">
                  <a:moveTo>
                    <a:pt x="0" y="13"/>
                  </a:moveTo>
                  <a:cubicBezTo>
                    <a:pt x="0" y="12"/>
                    <a:pt x="0" y="11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7" y="7"/>
                    <a:pt x="14" y="2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0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5" y="3"/>
                    <a:pt x="24" y="4"/>
                    <a:pt x="23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16" y="5"/>
                    <a:pt x="10" y="10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1" y="14"/>
                    <a:pt x="1" y="13"/>
                    <a:pt x="0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40"/>
            <p:cNvSpPr/>
            <p:nvPr/>
          </p:nvSpPr>
          <p:spPr bwMode="auto">
            <a:xfrm>
              <a:off x="692174" y="5921171"/>
              <a:ext cx="109538" cy="38100"/>
            </a:xfrm>
            <a:custGeom>
              <a:avLst/>
              <a:gdLst>
                <a:gd name="T0" fmla="*/ 1 w 23"/>
                <a:gd name="T1" fmla="*/ 7 h 8"/>
                <a:gd name="T2" fmla="*/ 2 w 23"/>
                <a:gd name="T3" fmla="*/ 4 h 8"/>
                <a:gd name="T4" fmla="*/ 2 w 23"/>
                <a:gd name="T5" fmla="*/ 4 h 8"/>
                <a:gd name="T6" fmla="*/ 20 w 23"/>
                <a:gd name="T7" fmla="*/ 0 h 8"/>
                <a:gd name="T8" fmla="*/ 20 w 23"/>
                <a:gd name="T9" fmla="*/ 0 h 8"/>
                <a:gd name="T10" fmla="*/ 23 w 23"/>
                <a:gd name="T11" fmla="*/ 2 h 8"/>
                <a:gd name="T12" fmla="*/ 23 w 23"/>
                <a:gd name="T13" fmla="*/ 2 h 8"/>
                <a:gd name="T14" fmla="*/ 21 w 23"/>
                <a:gd name="T15" fmla="*/ 4 h 8"/>
                <a:gd name="T16" fmla="*/ 21 w 23"/>
                <a:gd name="T17" fmla="*/ 4 h 8"/>
                <a:gd name="T18" fmla="*/ 3 w 23"/>
                <a:gd name="T19" fmla="*/ 8 h 8"/>
                <a:gd name="T20" fmla="*/ 3 w 23"/>
                <a:gd name="T21" fmla="*/ 8 h 8"/>
                <a:gd name="T22" fmla="*/ 3 w 23"/>
                <a:gd name="T23" fmla="*/ 8 h 8"/>
                <a:gd name="T24" fmla="*/ 3 w 23"/>
                <a:gd name="T25" fmla="*/ 8 h 8"/>
                <a:gd name="T26" fmla="*/ 3 w 23"/>
                <a:gd name="T27" fmla="*/ 8 h 8"/>
                <a:gd name="T28" fmla="*/ 1 w 23"/>
                <a:gd name="T2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" h="8">
                  <a:moveTo>
                    <a:pt x="1" y="7"/>
                  </a:moveTo>
                  <a:cubicBezTo>
                    <a:pt x="0" y="6"/>
                    <a:pt x="1" y="5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4" y="3"/>
                    <a:pt x="15" y="1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1" y="0"/>
                    <a:pt x="22" y="1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3"/>
                    <a:pt x="22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16" y="5"/>
                    <a:pt x="4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1" y="8"/>
                    <a:pt x="1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41"/>
            <p:cNvSpPr/>
            <p:nvPr/>
          </p:nvSpPr>
          <p:spPr bwMode="auto">
            <a:xfrm>
              <a:off x="730274" y="5978321"/>
              <a:ext cx="74613" cy="42863"/>
            </a:xfrm>
            <a:custGeom>
              <a:avLst/>
              <a:gdLst>
                <a:gd name="T0" fmla="*/ 0 w 16"/>
                <a:gd name="T1" fmla="*/ 7 h 9"/>
                <a:gd name="T2" fmla="*/ 2 w 16"/>
                <a:gd name="T3" fmla="*/ 5 h 9"/>
                <a:gd name="T4" fmla="*/ 2 w 16"/>
                <a:gd name="T5" fmla="*/ 5 h 9"/>
                <a:gd name="T6" fmla="*/ 12 w 16"/>
                <a:gd name="T7" fmla="*/ 1 h 9"/>
                <a:gd name="T8" fmla="*/ 12 w 16"/>
                <a:gd name="T9" fmla="*/ 1 h 9"/>
                <a:gd name="T10" fmla="*/ 15 w 16"/>
                <a:gd name="T11" fmla="*/ 1 h 9"/>
                <a:gd name="T12" fmla="*/ 15 w 16"/>
                <a:gd name="T13" fmla="*/ 1 h 9"/>
                <a:gd name="T14" fmla="*/ 15 w 16"/>
                <a:gd name="T15" fmla="*/ 4 h 9"/>
                <a:gd name="T16" fmla="*/ 15 w 16"/>
                <a:gd name="T17" fmla="*/ 4 h 9"/>
                <a:gd name="T18" fmla="*/ 3 w 16"/>
                <a:gd name="T19" fmla="*/ 9 h 9"/>
                <a:gd name="T20" fmla="*/ 3 w 16"/>
                <a:gd name="T21" fmla="*/ 9 h 9"/>
                <a:gd name="T22" fmla="*/ 3 w 16"/>
                <a:gd name="T23" fmla="*/ 9 h 9"/>
                <a:gd name="T24" fmla="*/ 2 w 16"/>
                <a:gd name="T25" fmla="*/ 9 h 9"/>
                <a:gd name="T26" fmla="*/ 2 w 16"/>
                <a:gd name="T27" fmla="*/ 9 h 9"/>
                <a:gd name="T28" fmla="*/ 0 w 16"/>
                <a:gd name="T29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" h="9">
                  <a:moveTo>
                    <a:pt x="0" y="7"/>
                  </a:moveTo>
                  <a:cubicBezTo>
                    <a:pt x="0" y="6"/>
                    <a:pt x="1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6" y="4"/>
                    <a:pt x="9" y="3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3" y="0"/>
                    <a:pt x="14" y="0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6" y="2"/>
                    <a:pt x="15" y="3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1" y="7"/>
                    <a:pt x="7" y="8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9"/>
                    <a:pt x="1" y="8"/>
                    <a:pt x="0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42"/>
            <p:cNvSpPr/>
            <p:nvPr/>
          </p:nvSpPr>
          <p:spPr bwMode="auto">
            <a:xfrm>
              <a:off x="758849" y="6035471"/>
              <a:ext cx="55563" cy="31750"/>
            </a:xfrm>
            <a:custGeom>
              <a:avLst/>
              <a:gdLst>
                <a:gd name="T0" fmla="*/ 0 w 12"/>
                <a:gd name="T1" fmla="*/ 6 h 7"/>
                <a:gd name="T2" fmla="*/ 2 w 12"/>
                <a:gd name="T3" fmla="*/ 4 h 7"/>
                <a:gd name="T4" fmla="*/ 2 w 12"/>
                <a:gd name="T5" fmla="*/ 4 h 7"/>
                <a:gd name="T6" fmla="*/ 8 w 12"/>
                <a:gd name="T7" fmla="*/ 0 h 7"/>
                <a:gd name="T8" fmla="*/ 8 w 12"/>
                <a:gd name="T9" fmla="*/ 0 h 7"/>
                <a:gd name="T10" fmla="*/ 11 w 12"/>
                <a:gd name="T11" fmla="*/ 1 h 7"/>
                <a:gd name="T12" fmla="*/ 11 w 12"/>
                <a:gd name="T13" fmla="*/ 1 h 7"/>
                <a:gd name="T14" fmla="*/ 10 w 12"/>
                <a:gd name="T15" fmla="*/ 4 h 7"/>
                <a:gd name="T16" fmla="*/ 10 w 12"/>
                <a:gd name="T17" fmla="*/ 4 h 7"/>
                <a:gd name="T18" fmla="*/ 3 w 12"/>
                <a:gd name="T19" fmla="*/ 7 h 7"/>
                <a:gd name="T20" fmla="*/ 3 w 12"/>
                <a:gd name="T21" fmla="*/ 7 h 7"/>
                <a:gd name="T22" fmla="*/ 3 w 12"/>
                <a:gd name="T23" fmla="*/ 7 h 7"/>
                <a:gd name="T24" fmla="*/ 2 w 12"/>
                <a:gd name="T25" fmla="*/ 7 h 7"/>
                <a:gd name="T26" fmla="*/ 2 w 12"/>
                <a:gd name="T27" fmla="*/ 7 h 7"/>
                <a:gd name="T28" fmla="*/ 0 w 12"/>
                <a:gd name="T2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" h="7">
                  <a:moveTo>
                    <a:pt x="0" y="6"/>
                  </a:moveTo>
                  <a:cubicBezTo>
                    <a:pt x="0" y="5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4" y="3"/>
                    <a:pt x="6" y="2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10" y="0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2"/>
                    <a:pt x="11" y="3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8" y="5"/>
                    <a:pt x="6" y="6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1" y="7"/>
                    <a:pt x="0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1361963" y="649416"/>
            <a:ext cx="9297108" cy="458587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lvl="0" algn="ctr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8000" b="1" kern="0" dirty="0">
                <a:blipFill dpi="0" rotWithShape="1">
                  <a:blip r:embed="rId4"/>
                  <a:stretch>
                    <a:fillRect/>
                  </a:stretch>
                </a:blipFill>
                <a:latin typeface="华文彩云" panose="02010800040101010101" pitchFamily="2" charset="-122"/>
                <a:ea typeface="华文彩云" panose="02010800040101010101" pitchFamily="2" charset="-122"/>
              </a:rPr>
              <a:t>终点</a:t>
            </a:r>
            <a:endParaRPr lang="en-US" altLang="zh-CN" sz="8000" b="1" kern="0" dirty="0">
              <a:blipFill dpi="0" rotWithShape="1">
                <a:blip r:embed="rId4"/>
                <a:stretch>
                  <a:fillRect/>
                </a:stretch>
              </a:blipFill>
              <a:latin typeface="华文彩云" panose="02010800040101010101" pitchFamily="2" charset="-122"/>
              <a:ea typeface="华文彩云" panose="02010800040101010101" pitchFamily="2" charset="-122"/>
            </a:endParaRPr>
          </a:p>
          <a:p>
            <a:pPr lvl="0" algn="ctr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zh-CN" altLang="en-US" sz="6600" b="1" u="none" strike="noStrike" kern="0" cap="none" spc="0" normalizeH="0" baseline="0" noProof="0" dirty="0">
                <a:ln>
                  <a:noFill/>
                </a:ln>
                <a:blipFill dpi="0" rotWithShape="1">
                  <a:blip r:embed="rId4"/>
                  <a:stretch>
                    <a:fillRect/>
                  </a:stretch>
                </a:blipFill>
                <a:effectLst/>
                <a:uLnTx/>
                <a:uFillTx/>
                <a:latin typeface="华文彩云" panose="02010800040101010101" pitchFamily="2" charset="-122"/>
                <a:ea typeface="华文彩云" panose="02010800040101010101" pitchFamily="2" charset="-122"/>
              </a:rPr>
              <a:t>为昨日留下记录</a:t>
            </a:r>
            <a:endParaRPr kumimoji="0" lang="en-US" altLang="zh-CN" sz="6600" b="1" u="none" strike="noStrike" kern="0" cap="none" spc="0" normalizeH="0" baseline="0" noProof="0" dirty="0">
              <a:ln>
                <a:noFill/>
              </a:ln>
              <a:blipFill dpi="0" rotWithShape="1">
                <a:blip r:embed="rId4"/>
                <a:stretch>
                  <a:fillRect/>
                </a:stretch>
              </a:blipFill>
              <a:effectLst/>
              <a:uLnTx/>
              <a:uFillTx/>
              <a:latin typeface="华文彩云" panose="02010800040101010101" pitchFamily="2" charset="-122"/>
              <a:ea typeface="华文彩云" panose="02010800040101010101" pitchFamily="2" charset="-122"/>
            </a:endParaRPr>
          </a:p>
          <a:p>
            <a:pPr lvl="0" algn="ctr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zh-CN" altLang="en-US" sz="8000" b="1" u="none" strike="noStrike" kern="0" cap="none" spc="0" normalizeH="0" baseline="0" noProof="0" dirty="0">
                <a:ln>
                  <a:noFill/>
                </a:ln>
                <a:blipFill dpi="0" rotWithShape="1">
                  <a:blip r:embed="rId4"/>
                  <a:stretch>
                    <a:fillRect/>
                  </a:stretch>
                </a:blipFill>
                <a:effectLst/>
                <a:uLnTx/>
                <a:uFillTx/>
                <a:latin typeface="华文彩云" panose="02010800040101010101" pitchFamily="2" charset="-122"/>
                <a:ea typeface="华文彩云" panose="02010800040101010101" pitchFamily="2" charset="-122"/>
              </a:rPr>
              <a:t>起点</a:t>
            </a:r>
            <a:endParaRPr kumimoji="0" lang="en-US" altLang="zh-CN" sz="8000" b="1" u="none" strike="noStrike" kern="0" cap="none" spc="0" normalizeH="0" baseline="0" noProof="0" dirty="0">
              <a:ln>
                <a:noFill/>
              </a:ln>
              <a:blipFill dpi="0" rotWithShape="1">
                <a:blip r:embed="rId4"/>
                <a:stretch>
                  <a:fillRect/>
                </a:stretch>
              </a:blipFill>
              <a:effectLst/>
              <a:uLnTx/>
              <a:uFillTx/>
              <a:latin typeface="华文彩云" panose="02010800040101010101" pitchFamily="2" charset="-122"/>
              <a:ea typeface="华文彩云" panose="02010800040101010101" pitchFamily="2" charset="-122"/>
            </a:endParaRPr>
          </a:p>
          <a:p>
            <a:pPr lvl="0" algn="ctr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zh-CN" altLang="en-US" sz="6600" b="1" u="none" strike="noStrike" kern="0" cap="none" spc="0" normalizeH="0" baseline="0" noProof="0" dirty="0">
                <a:ln>
                  <a:noFill/>
                </a:ln>
                <a:blipFill dpi="0" rotWithShape="1">
                  <a:blip r:embed="rId4"/>
                  <a:stretch>
                    <a:fillRect/>
                  </a:stretch>
                </a:blipFill>
                <a:effectLst/>
                <a:uLnTx/>
                <a:uFillTx/>
                <a:latin typeface="华文彩云" panose="02010800040101010101" pitchFamily="2" charset="-122"/>
                <a:ea typeface="华文彩云" panose="02010800040101010101" pitchFamily="2" charset="-122"/>
              </a:rPr>
              <a:t>预示着更好的明天</a:t>
            </a:r>
          </a:p>
        </p:txBody>
      </p:sp>
      <p:sp>
        <p:nvSpPr>
          <p:cNvPr id="42" name="任意多边形 9"/>
          <p:cNvSpPr/>
          <p:nvPr/>
        </p:nvSpPr>
        <p:spPr>
          <a:xfrm rot="636259" flipV="1">
            <a:off x="7344952" y="3566436"/>
            <a:ext cx="1353810" cy="75573"/>
          </a:xfrm>
          <a:custGeom>
            <a:avLst/>
            <a:gdLst>
              <a:gd name="connsiteX0" fmla="*/ 375899 w 3658771"/>
              <a:gd name="connsiteY0" fmla="*/ 66655 h 351772"/>
              <a:gd name="connsiteX1" fmla="*/ 3658744 w 3658771"/>
              <a:gd name="connsiteY1" fmla="*/ 21685 h 351772"/>
              <a:gd name="connsiteX2" fmla="*/ 435859 w 3658771"/>
              <a:gd name="connsiteY2" fmla="*/ 351469 h 351772"/>
              <a:gd name="connsiteX3" fmla="*/ 375899 w 3658771"/>
              <a:gd name="connsiteY3" fmla="*/ 66655 h 351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8771" h="351772">
                <a:moveTo>
                  <a:pt x="375899" y="66655"/>
                </a:moveTo>
                <a:cubicBezTo>
                  <a:pt x="913047" y="11691"/>
                  <a:pt x="3648751" y="-25784"/>
                  <a:pt x="3658744" y="21685"/>
                </a:cubicBezTo>
                <a:cubicBezTo>
                  <a:pt x="3668737" y="69154"/>
                  <a:pt x="978003" y="341476"/>
                  <a:pt x="435859" y="351469"/>
                </a:cubicBezTo>
                <a:cubicBezTo>
                  <a:pt x="-106285" y="361462"/>
                  <a:pt x="-161249" y="121619"/>
                  <a:pt x="375899" y="66655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0000">
                <a:srgbClr val="FBFFFE">
                  <a:alpha val="50000"/>
                </a:srgb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任意多边形 10"/>
          <p:cNvSpPr/>
          <p:nvPr/>
        </p:nvSpPr>
        <p:spPr>
          <a:xfrm rot="636259" flipV="1">
            <a:off x="9477203" y="2693569"/>
            <a:ext cx="1353810" cy="75573"/>
          </a:xfrm>
          <a:custGeom>
            <a:avLst/>
            <a:gdLst>
              <a:gd name="connsiteX0" fmla="*/ 375899 w 3658771"/>
              <a:gd name="connsiteY0" fmla="*/ 66655 h 351772"/>
              <a:gd name="connsiteX1" fmla="*/ 3658744 w 3658771"/>
              <a:gd name="connsiteY1" fmla="*/ 21685 h 351772"/>
              <a:gd name="connsiteX2" fmla="*/ 435859 w 3658771"/>
              <a:gd name="connsiteY2" fmla="*/ 351469 h 351772"/>
              <a:gd name="connsiteX3" fmla="*/ 375899 w 3658771"/>
              <a:gd name="connsiteY3" fmla="*/ 66655 h 351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8771" h="351772">
                <a:moveTo>
                  <a:pt x="375899" y="66655"/>
                </a:moveTo>
                <a:cubicBezTo>
                  <a:pt x="913047" y="11691"/>
                  <a:pt x="3648751" y="-25784"/>
                  <a:pt x="3658744" y="21685"/>
                </a:cubicBezTo>
                <a:cubicBezTo>
                  <a:pt x="3668737" y="69154"/>
                  <a:pt x="978003" y="341476"/>
                  <a:pt x="435859" y="351469"/>
                </a:cubicBezTo>
                <a:cubicBezTo>
                  <a:pt x="-106285" y="361462"/>
                  <a:pt x="-161249" y="121619"/>
                  <a:pt x="375899" y="66655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0000">
                <a:srgbClr val="FBFFFE">
                  <a:alpha val="50000"/>
                </a:srgb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任意多边形 12"/>
          <p:cNvSpPr/>
          <p:nvPr/>
        </p:nvSpPr>
        <p:spPr>
          <a:xfrm rot="636259" flipV="1">
            <a:off x="2310294" y="1467842"/>
            <a:ext cx="1353810" cy="75573"/>
          </a:xfrm>
          <a:custGeom>
            <a:avLst/>
            <a:gdLst>
              <a:gd name="connsiteX0" fmla="*/ 375899 w 3658771"/>
              <a:gd name="connsiteY0" fmla="*/ 66655 h 351772"/>
              <a:gd name="connsiteX1" fmla="*/ 3658744 w 3658771"/>
              <a:gd name="connsiteY1" fmla="*/ 21685 h 351772"/>
              <a:gd name="connsiteX2" fmla="*/ 435859 w 3658771"/>
              <a:gd name="connsiteY2" fmla="*/ 351469 h 351772"/>
              <a:gd name="connsiteX3" fmla="*/ 375899 w 3658771"/>
              <a:gd name="connsiteY3" fmla="*/ 66655 h 351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8771" h="351772">
                <a:moveTo>
                  <a:pt x="375899" y="66655"/>
                </a:moveTo>
                <a:cubicBezTo>
                  <a:pt x="913047" y="11691"/>
                  <a:pt x="3648751" y="-25784"/>
                  <a:pt x="3658744" y="21685"/>
                </a:cubicBezTo>
                <a:cubicBezTo>
                  <a:pt x="3668737" y="69154"/>
                  <a:pt x="978003" y="341476"/>
                  <a:pt x="435859" y="351469"/>
                </a:cubicBezTo>
                <a:cubicBezTo>
                  <a:pt x="-106285" y="361462"/>
                  <a:pt x="-161249" y="121619"/>
                  <a:pt x="375899" y="66655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0000">
                <a:srgbClr val="FBFFFE">
                  <a:alpha val="50000"/>
                </a:srgb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5" name="组合 44"/>
          <p:cNvGrpSpPr/>
          <p:nvPr/>
        </p:nvGrpSpPr>
        <p:grpSpPr>
          <a:xfrm flipH="1">
            <a:off x="571625" y="398179"/>
            <a:ext cx="766967" cy="1041817"/>
            <a:chOff x="11070248" y="1366557"/>
            <a:chExt cx="693673" cy="1041817"/>
          </a:xfrm>
        </p:grpSpPr>
        <p:sp>
          <p:nvSpPr>
            <p:cNvPr id="46" name="Freeform 484"/>
            <p:cNvSpPr>
              <a:spLocks noEditPoints="1"/>
            </p:cNvSpPr>
            <p:nvPr/>
          </p:nvSpPr>
          <p:spPr bwMode="auto">
            <a:xfrm>
              <a:off x="11161866" y="1366557"/>
              <a:ext cx="602055" cy="1041817"/>
            </a:xfrm>
            <a:custGeom>
              <a:avLst/>
              <a:gdLst>
                <a:gd name="T0" fmla="*/ 76 w 97"/>
                <a:gd name="T1" fmla="*/ 24 h 168"/>
                <a:gd name="T2" fmla="*/ 80 w 97"/>
                <a:gd name="T3" fmla="*/ 116 h 168"/>
                <a:gd name="T4" fmla="*/ 63 w 97"/>
                <a:gd name="T5" fmla="*/ 130 h 168"/>
                <a:gd name="T6" fmla="*/ 74 w 97"/>
                <a:gd name="T7" fmla="*/ 147 h 168"/>
                <a:gd name="T8" fmla="*/ 1 w 97"/>
                <a:gd name="T9" fmla="*/ 168 h 168"/>
                <a:gd name="T10" fmla="*/ 16 w 97"/>
                <a:gd name="T11" fmla="*/ 152 h 168"/>
                <a:gd name="T12" fmla="*/ 8 w 97"/>
                <a:gd name="T13" fmla="*/ 123 h 168"/>
                <a:gd name="T14" fmla="*/ 34 w 97"/>
                <a:gd name="T15" fmla="*/ 125 h 168"/>
                <a:gd name="T16" fmla="*/ 76 w 97"/>
                <a:gd name="T17" fmla="*/ 101 h 168"/>
                <a:gd name="T18" fmla="*/ 75 w 97"/>
                <a:gd name="T19" fmla="*/ 39 h 168"/>
                <a:gd name="T20" fmla="*/ 51 w 97"/>
                <a:gd name="T21" fmla="*/ 6 h 168"/>
                <a:gd name="T22" fmla="*/ 55 w 97"/>
                <a:gd name="T23" fmla="*/ 8 h 168"/>
                <a:gd name="T24" fmla="*/ 49 w 97"/>
                <a:gd name="T25" fmla="*/ 10 h 168"/>
                <a:gd name="T26" fmla="*/ 48 w 97"/>
                <a:gd name="T27" fmla="*/ 15 h 168"/>
                <a:gd name="T28" fmla="*/ 58 w 97"/>
                <a:gd name="T29" fmla="*/ 20 h 168"/>
                <a:gd name="T30" fmla="*/ 67 w 97"/>
                <a:gd name="T31" fmla="*/ 19 h 168"/>
                <a:gd name="T32" fmla="*/ 70 w 97"/>
                <a:gd name="T33" fmla="*/ 27 h 168"/>
                <a:gd name="T34" fmla="*/ 73 w 97"/>
                <a:gd name="T35" fmla="*/ 31 h 168"/>
                <a:gd name="T36" fmla="*/ 74 w 97"/>
                <a:gd name="T37" fmla="*/ 29 h 168"/>
                <a:gd name="T38" fmla="*/ 79 w 97"/>
                <a:gd name="T39" fmla="*/ 38 h 168"/>
                <a:gd name="T40" fmla="*/ 87 w 97"/>
                <a:gd name="T41" fmla="*/ 71 h 168"/>
                <a:gd name="T42" fmla="*/ 92 w 97"/>
                <a:gd name="T43" fmla="*/ 68 h 168"/>
                <a:gd name="T44" fmla="*/ 91 w 97"/>
                <a:gd name="T45" fmla="*/ 75 h 168"/>
                <a:gd name="T46" fmla="*/ 88 w 97"/>
                <a:gd name="T47" fmla="*/ 79 h 168"/>
                <a:gd name="T48" fmla="*/ 93 w 97"/>
                <a:gd name="T49" fmla="*/ 84 h 168"/>
                <a:gd name="T50" fmla="*/ 85 w 97"/>
                <a:gd name="T51" fmla="*/ 90 h 168"/>
                <a:gd name="T52" fmla="*/ 82 w 97"/>
                <a:gd name="T53" fmla="*/ 97 h 168"/>
                <a:gd name="T54" fmla="*/ 89 w 97"/>
                <a:gd name="T55" fmla="*/ 98 h 168"/>
                <a:gd name="T56" fmla="*/ 85 w 97"/>
                <a:gd name="T57" fmla="*/ 97 h 168"/>
                <a:gd name="T58" fmla="*/ 81 w 97"/>
                <a:gd name="T59" fmla="*/ 110 h 168"/>
                <a:gd name="T60" fmla="*/ 71 w 97"/>
                <a:gd name="T61" fmla="*/ 114 h 168"/>
                <a:gd name="T62" fmla="*/ 68 w 97"/>
                <a:gd name="T63" fmla="*/ 116 h 168"/>
                <a:gd name="T64" fmla="*/ 16 w 97"/>
                <a:gd name="T65" fmla="*/ 124 h 168"/>
                <a:gd name="T66" fmla="*/ 23 w 97"/>
                <a:gd name="T67" fmla="*/ 126 h 168"/>
                <a:gd name="T68" fmla="*/ 61 w 97"/>
                <a:gd name="T69" fmla="*/ 123 h 168"/>
                <a:gd name="T70" fmla="*/ 66 w 97"/>
                <a:gd name="T71" fmla="*/ 122 h 168"/>
                <a:gd name="T72" fmla="*/ 30 w 97"/>
                <a:gd name="T73" fmla="*/ 130 h 168"/>
                <a:gd name="T74" fmla="*/ 14 w 97"/>
                <a:gd name="T75" fmla="*/ 132 h 168"/>
                <a:gd name="T76" fmla="*/ 37 w 97"/>
                <a:gd name="T77" fmla="*/ 128 h 168"/>
                <a:gd name="T78" fmla="*/ 47 w 97"/>
                <a:gd name="T79" fmla="*/ 126 h 168"/>
                <a:gd name="T80" fmla="*/ 59 w 97"/>
                <a:gd name="T81" fmla="*/ 126 h 168"/>
                <a:gd name="T82" fmla="*/ 44 w 97"/>
                <a:gd name="T83" fmla="*/ 130 h 168"/>
                <a:gd name="T84" fmla="*/ 18 w 97"/>
                <a:gd name="T85" fmla="*/ 134 h 168"/>
                <a:gd name="T86" fmla="*/ 25 w 97"/>
                <a:gd name="T87" fmla="*/ 135 h 168"/>
                <a:gd name="T88" fmla="*/ 58 w 97"/>
                <a:gd name="T89" fmla="*/ 130 h 168"/>
                <a:gd name="T90" fmla="*/ 37 w 97"/>
                <a:gd name="T91" fmla="*/ 136 h 168"/>
                <a:gd name="T92" fmla="*/ 39 w 97"/>
                <a:gd name="T93" fmla="*/ 144 h 168"/>
                <a:gd name="T94" fmla="*/ 29 w 97"/>
                <a:gd name="T95" fmla="*/ 145 h 168"/>
                <a:gd name="T96" fmla="*/ 43 w 97"/>
                <a:gd name="T97" fmla="*/ 143 h 168"/>
                <a:gd name="T98" fmla="*/ 34 w 97"/>
                <a:gd name="T99" fmla="*/ 155 h 168"/>
                <a:gd name="T100" fmla="*/ 58 w 97"/>
                <a:gd name="T101" fmla="*/ 146 h 168"/>
                <a:gd name="T102" fmla="*/ 50 w 97"/>
                <a:gd name="T103" fmla="*/ 147 h 168"/>
                <a:gd name="T104" fmla="*/ 54 w 97"/>
                <a:gd name="T105" fmla="*/ 150 h 168"/>
                <a:gd name="T106" fmla="*/ 28 w 97"/>
                <a:gd name="T107" fmla="*/ 159 h 168"/>
                <a:gd name="T108" fmla="*/ 67 w 97"/>
                <a:gd name="T109" fmla="*/ 150 h 168"/>
                <a:gd name="T110" fmla="*/ 10 w 97"/>
                <a:gd name="T111" fmla="*/ 162 h 168"/>
                <a:gd name="T112" fmla="*/ 39 w 97"/>
                <a:gd name="T113" fmla="*/ 157 h 168"/>
                <a:gd name="T114" fmla="*/ 44 w 97"/>
                <a:gd name="T115" fmla="*/ 156 h 168"/>
                <a:gd name="T116" fmla="*/ 67 w 97"/>
                <a:gd name="T117" fmla="*/ 153 h 168"/>
                <a:gd name="T118" fmla="*/ 42 w 97"/>
                <a:gd name="T119" fmla="*/ 159 h 168"/>
                <a:gd name="T120" fmla="*/ 42 w 97"/>
                <a:gd name="T121" fmla="*/ 159 h 168"/>
                <a:gd name="T122" fmla="*/ 55 w 97"/>
                <a:gd name="T123" fmla="*/ 15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7" h="168">
                  <a:moveTo>
                    <a:pt x="60" y="10"/>
                  </a:moveTo>
                  <a:cubicBezTo>
                    <a:pt x="62" y="12"/>
                    <a:pt x="64" y="13"/>
                    <a:pt x="66" y="14"/>
                  </a:cubicBezTo>
                  <a:cubicBezTo>
                    <a:pt x="66" y="15"/>
                    <a:pt x="67" y="15"/>
                    <a:pt x="67" y="16"/>
                  </a:cubicBezTo>
                  <a:cubicBezTo>
                    <a:pt x="70" y="18"/>
                    <a:pt x="73" y="21"/>
                    <a:pt x="76" y="24"/>
                  </a:cubicBezTo>
                  <a:cubicBezTo>
                    <a:pt x="79" y="27"/>
                    <a:pt x="83" y="32"/>
                    <a:pt x="86" y="37"/>
                  </a:cubicBezTo>
                  <a:cubicBezTo>
                    <a:pt x="93" y="46"/>
                    <a:pt x="96" y="61"/>
                    <a:pt x="97" y="75"/>
                  </a:cubicBezTo>
                  <a:cubicBezTo>
                    <a:pt x="97" y="88"/>
                    <a:pt x="90" y="104"/>
                    <a:pt x="82" y="115"/>
                  </a:cubicBezTo>
                  <a:cubicBezTo>
                    <a:pt x="81" y="115"/>
                    <a:pt x="80" y="115"/>
                    <a:pt x="80" y="116"/>
                  </a:cubicBezTo>
                  <a:cubicBezTo>
                    <a:pt x="79" y="116"/>
                    <a:pt x="79" y="117"/>
                    <a:pt x="79" y="118"/>
                  </a:cubicBezTo>
                  <a:cubicBezTo>
                    <a:pt x="76" y="121"/>
                    <a:pt x="72" y="124"/>
                    <a:pt x="69" y="126"/>
                  </a:cubicBezTo>
                  <a:cubicBezTo>
                    <a:pt x="68" y="126"/>
                    <a:pt x="68" y="127"/>
                    <a:pt x="67" y="128"/>
                  </a:cubicBezTo>
                  <a:cubicBezTo>
                    <a:pt x="66" y="129"/>
                    <a:pt x="64" y="129"/>
                    <a:pt x="63" y="130"/>
                  </a:cubicBezTo>
                  <a:cubicBezTo>
                    <a:pt x="60" y="131"/>
                    <a:pt x="55" y="133"/>
                    <a:pt x="51" y="134"/>
                  </a:cubicBezTo>
                  <a:cubicBezTo>
                    <a:pt x="49" y="140"/>
                    <a:pt x="53" y="143"/>
                    <a:pt x="58" y="142"/>
                  </a:cubicBezTo>
                  <a:cubicBezTo>
                    <a:pt x="59" y="144"/>
                    <a:pt x="60" y="146"/>
                    <a:pt x="61" y="147"/>
                  </a:cubicBezTo>
                  <a:cubicBezTo>
                    <a:pt x="65" y="149"/>
                    <a:pt x="70" y="146"/>
                    <a:pt x="74" y="147"/>
                  </a:cubicBezTo>
                  <a:cubicBezTo>
                    <a:pt x="77" y="149"/>
                    <a:pt x="77" y="153"/>
                    <a:pt x="79" y="157"/>
                  </a:cubicBezTo>
                  <a:cubicBezTo>
                    <a:pt x="78" y="158"/>
                    <a:pt x="77" y="158"/>
                    <a:pt x="76" y="157"/>
                  </a:cubicBezTo>
                  <a:cubicBezTo>
                    <a:pt x="61" y="160"/>
                    <a:pt x="44" y="161"/>
                    <a:pt x="27" y="164"/>
                  </a:cubicBezTo>
                  <a:cubicBezTo>
                    <a:pt x="19" y="166"/>
                    <a:pt x="10" y="167"/>
                    <a:pt x="1" y="168"/>
                  </a:cubicBezTo>
                  <a:cubicBezTo>
                    <a:pt x="0" y="167"/>
                    <a:pt x="2" y="167"/>
                    <a:pt x="3" y="165"/>
                  </a:cubicBezTo>
                  <a:cubicBezTo>
                    <a:pt x="3" y="163"/>
                    <a:pt x="3" y="161"/>
                    <a:pt x="3" y="159"/>
                  </a:cubicBezTo>
                  <a:cubicBezTo>
                    <a:pt x="3" y="158"/>
                    <a:pt x="5" y="158"/>
                    <a:pt x="4" y="156"/>
                  </a:cubicBezTo>
                  <a:cubicBezTo>
                    <a:pt x="8" y="154"/>
                    <a:pt x="11" y="152"/>
                    <a:pt x="16" y="152"/>
                  </a:cubicBezTo>
                  <a:cubicBezTo>
                    <a:pt x="16" y="144"/>
                    <a:pt x="31" y="148"/>
                    <a:pt x="26" y="137"/>
                  </a:cubicBezTo>
                  <a:cubicBezTo>
                    <a:pt x="20" y="136"/>
                    <a:pt x="13" y="135"/>
                    <a:pt x="7" y="132"/>
                  </a:cubicBezTo>
                  <a:cubicBezTo>
                    <a:pt x="7" y="129"/>
                    <a:pt x="6" y="125"/>
                    <a:pt x="7" y="123"/>
                  </a:cubicBezTo>
                  <a:cubicBezTo>
                    <a:pt x="8" y="123"/>
                    <a:pt x="8" y="123"/>
                    <a:pt x="8" y="123"/>
                  </a:cubicBezTo>
                  <a:cubicBezTo>
                    <a:pt x="9" y="122"/>
                    <a:pt x="9" y="120"/>
                    <a:pt x="10" y="120"/>
                  </a:cubicBezTo>
                  <a:cubicBezTo>
                    <a:pt x="14" y="119"/>
                    <a:pt x="19" y="123"/>
                    <a:pt x="22" y="124"/>
                  </a:cubicBezTo>
                  <a:cubicBezTo>
                    <a:pt x="24" y="124"/>
                    <a:pt x="26" y="125"/>
                    <a:pt x="28" y="125"/>
                  </a:cubicBezTo>
                  <a:cubicBezTo>
                    <a:pt x="30" y="125"/>
                    <a:pt x="32" y="126"/>
                    <a:pt x="34" y="125"/>
                  </a:cubicBezTo>
                  <a:cubicBezTo>
                    <a:pt x="39" y="125"/>
                    <a:pt x="43" y="125"/>
                    <a:pt x="47" y="124"/>
                  </a:cubicBezTo>
                  <a:cubicBezTo>
                    <a:pt x="50" y="123"/>
                    <a:pt x="55" y="122"/>
                    <a:pt x="59" y="118"/>
                  </a:cubicBezTo>
                  <a:cubicBezTo>
                    <a:pt x="62" y="118"/>
                    <a:pt x="65" y="115"/>
                    <a:pt x="68" y="113"/>
                  </a:cubicBezTo>
                  <a:cubicBezTo>
                    <a:pt x="71" y="110"/>
                    <a:pt x="74" y="105"/>
                    <a:pt x="76" y="101"/>
                  </a:cubicBezTo>
                  <a:cubicBezTo>
                    <a:pt x="77" y="100"/>
                    <a:pt x="79" y="98"/>
                    <a:pt x="79" y="97"/>
                  </a:cubicBezTo>
                  <a:cubicBezTo>
                    <a:pt x="80" y="94"/>
                    <a:pt x="81" y="91"/>
                    <a:pt x="82" y="88"/>
                  </a:cubicBezTo>
                  <a:cubicBezTo>
                    <a:pt x="84" y="80"/>
                    <a:pt x="86" y="70"/>
                    <a:pt x="84" y="60"/>
                  </a:cubicBezTo>
                  <a:cubicBezTo>
                    <a:pt x="82" y="53"/>
                    <a:pt x="79" y="45"/>
                    <a:pt x="75" y="39"/>
                  </a:cubicBezTo>
                  <a:cubicBezTo>
                    <a:pt x="71" y="32"/>
                    <a:pt x="64" y="26"/>
                    <a:pt x="57" y="23"/>
                  </a:cubicBezTo>
                  <a:cubicBezTo>
                    <a:pt x="52" y="18"/>
                    <a:pt x="43" y="18"/>
                    <a:pt x="36" y="15"/>
                  </a:cubicBezTo>
                  <a:cubicBezTo>
                    <a:pt x="35" y="11"/>
                    <a:pt x="39" y="9"/>
                    <a:pt x="40" y="6"/>
                  </a:cubicBezTo>
                  <a:cubicBezTo>
                    <a:pt x="44" y="4"/>
                    <a:pt x="49" y="4"/>
                    <a:pt x="51" y="6"/>
                  </a:cubicBezTo>
                  <a:cubicBezTo>
                    <a:pt x="51" y="0"/>
                    <a:pt x="62" y="1"/>
                    <a:pt x="61" y="7"/>
                  </a:cubicBezTo>
                  <a:cubicBezTo>
                    <a:pt x="61" y="8"/>
                    <a:pt x="60" y="8"/>
                    <a:pt x="60" y="10"/>
                  </a:cubicBezTo>
                  <a:close/>
                  <a:moveTo>
                    <a:pt x="54" y="7"/>
                  </a:moveTo>
                  <a:cubicBezTo>
                    <a:pt x="54" y="7"/>
                    <a:pt x="54" y="8"/>
                    <a:pt x="55" y="8"/>
                  </a:cubicBezTo>
                  <a:cubicBezTo>
                    <a:pt x="55" y="7"/>
                    <a:pt x="55" y="6"/>
                    <a:pt x="55" y="6"/>
                  </a:cubicBezTo>
                  <a:cubicBezTo>
                    <a:pt x="54" y="6"/>
                    <a:pt x="53" y="6"/>
                    <a:pt x="54" y="7"/>
                  </a:cubicBezTo>
                  <a:close/>
                  <a:moveTo>
                    <a:pt x="47" y="13"/>
                  </a:moveTo>
                  <a:cubicBezTo>
                    <a:pt x="48" y="12"/>
                    <a:pt x="47" y="10"/>
                    <a:pt x="49" y="10"/>
                  </a:cubicBezTo>
                  <a:cubicBezTo>
                    <a:pt x="48" y="9"/>
                    <a:pt x="48" y="8"/>
                    <a:pt x="46" y="8"/>
                  </a:cubicBezTo>
                  <a:cubicBezTo>
                    <a:pt x="47" y="9"/>
                    <a:pt x="47" y="11"/>
                    <a:pt x="47" y="13"/>
                  </a:cubicBezTo>
                  <a:close/>
                  <a:moveTo>
                    <a:pt x="50" y="16"/>
                  </a:moveTo>
                  <a:cubicBezTo>
                    <a:pt x="49" y="16"/>
                    <a:pt x="49" y="15"/>
                    <a:pt x="48" y="15"/>
                  </a:cubicBezTo>
                  <a:cubicBezTo>
                    <a:pt x="47" y="15"/>
                    <a:pt x="46" y="15"/>
                    <a:pt x="46" y="15"/>
                  </a:cubicBezTo>
                  <a:cubicBezTo>
                    <a:pt x="47" y="16"/>
                    <a:pt x="51" y="17"/>
                    <a:pt x="50" y="16"/>
                  </a:cubicBezTo>
                  <a:close/>
                  <a:moveTo>
                    <a:pt x="56" y="19"/>
                  </a:moveTo>
                  <a:cubicBezTo>
                    <a:pt x="57" y="19"/>
                    <a:pt x="57" y="20"/>
                    <a:pt x="58" y="20"/>
                  </a:cubicBezTo>
                  <a:cubicBezTo>
                    <a:pt x="58" y="18"/>
                    <a:pt x="58" y="16"/>
                    <a:pt x="58" y="15"/>
                  </a:cubicBezTo>
                  <a:cubicBezTo>
                    <a:pt x="57" y="15"/>
                    <a:pt x="57" y="14"/>
                    <a:pt x="56" y="14"/>
                  </a:cubicBezTo>
                  <a:cubicBezTo>
                    <a:pt x="57" y="15"/>
                    <a:pt x="57" y="18"/>
                    <a:pt x="56" y="19"/>
                  </a:cubicBezTo>
                  <a:close/>
                  <a:moveTo>
                    <a:pt x="67" y="19"/>
                  </a:moveTo>
                  <a:cubicBezTo>
                    <a:pt x="66" y="18"/>
                    <a:pt x="64" y="16"/>
                    <a:pt x="63" y="15"/>
                  </a:cubicBezTo>
                  <a:cubicBezTo>
                    <a:pt x="64" y="16"/>
                    <a:pt x="65" y="19"/>
                    <a:pt x="67" y="19"/>
                  </a:cubicBezTo>
                  <a:close/>
                  <a:moveTo>
                    <a:pt x="69" y="27"/>
                  </a:moveTo>
                  <a:cubicBezTo>
                    <a:pt x="69" y="27"/>
                    <a:pt x="70" y="27"/>
                    <a:pt x="70" y="27"/>
                  </a:cubicBezTo>
                  <a:cubicBezTo>
                    <a:pt x="70" y="26"/>
                    <a:pt x="70" y="24"/>
                    <a:pt x="69" y="25"/>
                  </a:cubicBezTo>
                  <a:cubicBezTo>
                    <a:pt x="68" y="25"/>
                    <a:pt x="69" y="26"/>
                    <a:pt x="69" y="27"/>
                  </a:cubicBezTo>
                  <a:close/>
                  <a:moveTo>
                    <a:pt x="70" y="29"/>
                  </a:moveTo>
                  <a:cubicBezTo>
                    <a:pt x="71" y="30"/>
                    <a:pt x="72" y="31"/>
                    <a:pt x="73" y="31"/>
                  </a:cubicBezTo>
                  <a:cubicBezTo>
                    <a:pt x="72" y="31"/>
                    <a:pt x="72" y="29"/>
                    <a:pt x="72" y="29"/>
                  </a:cubicBezTo>
                  <a:cubicBezTo>
                    <a:pt x="71" y="29"/>
                    <a:pt x="71" y="29"/>
                    <a:pt x="70" y="29"/>
                  </a:cubicBezTo>
                  <a:close/>
                  <a:moveTo>
                    <a:pt x="75" y="31"/>
                  </a:moveTo>
                  <a:cubicBezTo>
                    <a:pt x="75" y="30"/>
                    <a:pt x="75" y="30"/>
                    <a:pt x="74" y="29"/>
                  </a:cubicBezTo>
                  <a:cubicBezTo>
                    <a:pt x="74" y="30"/>
                    <a:pt x="74" y="31"/>
                    <a:pt x="75" y="31"/>
                  </a:cubicBezTo>
                  <a:close/>
                  <a:moveTo>
                    <a:pt x="79" y="38"/>
                  </a:moveTo>
                  <a:cubicBezTo>
                    <a:pt x="79" y="37"/>
                    <a:pt x="79" y="35"/>
                    <a:pt x="78" y="35"/>
                  </a:cubicBezTo>
                  <a:cubicBezTo>
                    <a:pt x="78" y="36"/>
                    <a:pt x="78" y="38"/>
                    <a:pt x="79" y="38"/>
                  </a:cubicBezTo>
                  <a:close/>
                  <a:moveTo>
                    <a:pt x="91" y="62"/>
                  </a:moveTo>
                  <a:cubicBezTo>
                    <a:pt x="92" y="61"/>
                    <a:pt x="92" y="60"/>
                    <a:pt x="91" y="60"/>
                  </a:cubicBezTo>
                  <a:cubicBezTo>
                    <a:pt x="91" y="60"/>
                    <a:pt x="91" y="62"/>
                    <a:pt x="91" y="62"/>
                  </a:cubicBezTo>
                  <a:close/>
                  <a:moveTo>
                    <a:pt x="87" y="71"/>
                  </a:moveTo>
                  <a:cubicBezTo>
                    <a:pt x="88" y="70"/>
                    <a:pt x="88" y="66"/>
                    <a:pt x="87" y="64"/>
                  </a:cubicBezTo>
                  <a:cubicBezTo>
                    <a:pt x="86" y="66"/>
                    <a:pt x="86" y="70"/>
                    <a:pt x="87" y="71"/>
                  </a:cubicBezTo>
                  <a:close/>
                  <a:moveTo>
                    <a:pt x="91" y="67"/>
                  </a:moveTo>
                  <a:cubicBezTo>
                    <a:pt x="91" y="67"/>
                    <a:pt x="91" y="68"/>
                    <a:pt x="92" y="68"/>
                  </a:cubicBezTo>
                  <a:cubicBezTo>
                    <a:pt x="91" y="67"/>
                    <a:pt x="92" y="65"/>
                    <a:pt x="91" y="65"/>
                  </a:cubicBezTo>
                  <a:cubicBezTo>
                    <a:pt x="92" y="66"/>
                    <a:pt x="90" y="66"/>
                    <a:pt x="91" y="67"/>
                  </a:cubicBezTo>
                  <a:close/>
                  <a:moveTo>
                    <a:pt x="90" y="80"/>
                  </a:moveTo>
                  <a:cubicBezTo>
                    <a:pt x="92" y="79"/>
                    <a:pt x="91" y="76"/>
                    <a:pt x="91" y="75"/>
                  </a:cubicBezTo>
                  <a:cubicBezTo>
                    <a:pt x="90" y="75"/>
                    <a:pt x="90" y="75"/>
                    <a:pt x="90" y="75"/>
                  </a:cubicBezTo>
                  <a:cubicBezTo>
                    <a:pt x="90" y="77"/>
                    <a:pt x="90" y="78"/>
                    <a:pt x="90" y="80"/>
                  </a:cubicBezTo>
                  <a:close/>
                  <a:moveTo>
                    <a:pt x="89" y="82"/>
                  </a:moveTo>
                  <a:cubicBezTo>
                    <a:pt x="89" y="81"/>
                    <a:pt x="89" y="79"/>
                    <a:pt x="88" y="79"/>
                  </a:cubicBezTo>
                  <a:cubicBezTo>
                    <a:pt x="88" y="80"/>
                    <a:pt x="87" y="82"/>
                    <a:pt x="89" y="82"/>
                  </a:cubicBezTo>
                  <a:close/>
                  <a:moveTo>
                    <a:pt x="93" y="84"/>
                  </a:moveTo>
                  <a:cubicBezTo>
                    <a:pt x="94" y="84"/>
                    <a:pt x="94" y="82"/>
                    <a:pt x="93" y="81"/>
                  </a:cubicBezTo>
                  <a:cubicBezTo>
                    <a:pt x="94" y="82"/>
                    <a:pt x="93" y="84"/>
                    <a:pt x="93" y="84"/>
                  </a:cubicBezTo>
                  <a:close/>
                  <a:moveTo>
                    <a:pt x="90" y="87"/>
                  </a:moveTo>
                  <a:cubicBezTo>
                    <a:pt x="90" y="86"/>
                    <a:pt x="91" y="85"/>
                    <a:pt x="90" y="83"/>
                  </a:cubicBezTo>
                  <a:cubicBezTo>
                    <a:pt x="89" y="84"/>
                    <a:pt x="89" y="86"/>
                    <a:pt x="90" y="87"/>
                  </a:cubicBezTo>
                  <a:close/>
                  <a:moveTo>
                    <a:pt x="85" y="90"/>
                  </a:moveTo>
                  <a:cubicBezTo>
                    <a:pt x="86" y="90"/>
                    <a:pt x="86" y="91"/>
                    <a:pt x="87" y="90"/>
                  </a:cubicBezTo>
                  <a:cubicBezTo>
                    <a:pt x="86" y="88"/>
                    <a:pt x="87" y="87"/>
                    <a:pt x="87" y="86"/>
                  </a:cubicBezTo>
                  <a:cubicBezTo>
                    <a:pt x="86" y="87"/>
                    <a:pt x="85" y="89"/>
                    <a:pt x="85" y="90"/>
                  </a:cubicBezTo>
                  <a:close/>
                  <a:moveTo>
                    <a:pt x="82" y="97"/>
                  </a:moveTo>
                  <a:cubicBezTo>
                    <a:pt x="82" y="98"/>
                    <a:pt x="80" y="99"/>
                    <a:pt x="81" y="100"/>
                  </a:cubicBezTo>
                  <a:cubicBezTo>
                    <a:pt x="82" y="99"/>
                    <a:pt x="84" y="97"/>
                    <a:pt x="84" y="95"/>
                  </a:cubicBezTo>
                  <a:cubicBezTo>
                    <a:pt x="83" y="96"/>
                    <a:pt x="83" y="97"/>
                    <a:pt x="82" y="97"/>
                  </a:cubicBezTo>
                  <a:close/>
                  <a:moveTo>
                    <a:pt x="89" y="98"/>
                  </a:moveTo>
                  <a:cubicBezTo>
                    <a:pt x="89" y="97"/>
                    <a:pt x="91" y="95"/>
                    <a:pt x="90" y="95"/>
                  </a:cubicBezTo>
                  <a:cubicBezTo>
                    <a:pt x="90" y="96"/>
                    <a:pt x="88" y="97"/>
                    <a:pt x="89" y="98"/>
                  </a:cubicBezTo>
                  <a:close/>
                  <a:moveTo>
                    <a:pt x="84" y="99"/>
                  </a:moveTo>
                  <a:cubicBezTo>
                    <a:pt x="85" y="99"/>
                    <a:pt x="86" y="97"/>
                    <a:pt x="85" y="97"/>
                  </a:cubicBezTo>
                  <a:cubicBezTo>
                    <a:pt x="85" y="98"/>
                    <a:pt x="84" y="98"/>
                    <a:pt x="84" y="99"/>
                  </a:cubicBezTo>
                  <a:close/>
                  <a:moveTo>
                    <a:pt x="81" y="110"/>
                  </a:moveTo>
                  <a:cubicBezTo>
                    <a:pt x="82" y="109"/>
                    <a:pt x="84" y="108"/>
                    <a:pt x="83" y="106"/>
                  </a:cubicBezTo>
                  <a:cubicBezTo>
                    <a:pt x="81" y="107"/>
                    <a:pt x="81" y="108"/>
                    <a:pt x="81" y="110"/>
                  </a:cubicBezTo>
                  <a:close/>
                  <a:moveTo>
                    <a:pt x="71" y="114"/>
                  </a:moveTo>
                  <a:cubicBezTo>
                    <a:pt x="72" y="113"/>
                    <a:pt x="73" y="113"/>
                    <a:pt x="74" y="113"/>
                  </a:cubicBezTo>
                  <a:cubicBezTo>
                    <a:pt x="74" y="113"/>
                    <a:pt x="74" y="112"/>
                    <a:pt x="74" y="111"/>
                  </a:cubicBezTo>
                  <a:cubicBezTo>
                    <a:pt x="73" y="112"/>
                    <a:pt x="72" y="113"/>
                    <a:pt x="71" y="114"/>
                  </a:cubicBezTo>
                  <a:close/>
                  <a:moveTo>
                    <a:pt x="68" y="116"/>
                  </a:moveTo>
                  <a:cubicBezTo>
                    <a:pt x="69" y="117"/>
                    <a:pt x="69" y="118"/>
                    <a:pt x="70" y="118"/>
                  </a:cubicBezTo>
                  <a:cubicBezTo>
                    <a:pt x="69" y="116"/>
                    <a:pt x="71" y="114"/>
                    <a:pt x="70" y="114"/>
                  </a:cubicBezTo>
                  <a:cubicBezTo>
                    <a:pt x="70" y="115"/>
                    <a:pt x="69" y="115"/>
                    <a:pt x="68" y="116"/>
                  </a:cubicBezTo>
                  <a:close/>
                  <a:moveTo>
                    <a:pt x="16" y="128"/>
                  </a:moveTo>
                  <a:cubicBezTo>
                    <a:pt x="17" y="128"/>
                    <a:pt x="17" y="128"/>
                    <a:pt x="18" y="128"/>
                  </a:cubicBezTo>
                  <a:cubicBezTo>
                    <a:pt x="18" y="126"/>
                    <a:pt x="18" y="125"/>
                    <a:pt x="18" y="124"/>
                  </a:cubicBezTo>
                  <a:cubicBezTo>
                    <a:pt x="17" y="124"/>
                    <a:pt x="17" y="124"/>
                    <a:pt x="16" y="124"/>
                  </a:cubicBezTo>
                  <a:cubicBezTo>
                    <a:pt x="16" y="125"/>
                    <a:pt x="15" y="126"/>
                    <a:pt x="16" y="128"/>
                  </a:cubicBezTo>
                  <a:close/>
                  <a:moveTo>
                    <a:pt x="21" y="128"/>
                  </a:moveTo>
                  <a:cubicBezTo>
                    <a:pt x="22" y="129"/>
                    <a:pt x="22" y="129"/>
                    <a:pt x="23" y="129"/>
                  </a:cubicBezTo>
                  <a:cubicBezTo>
                    <a:pt x="23" y="128"/>
                    <a:pt x="24" y="127"/>
                    <a:pt x="23" y="126"/>
                  </a:cubicBezTo>
                  <a:cubicBezTo>
                    <a:pt x="23" y="126"/>
                    <a:pt x="22" y="126"/>
                    <a:pt x="21" y="126"/>
                  </a:cubicBezTo>
                  <a:cubicBezTo>
                    <a:pt x="21" y="127"/>
                    <a:pt x="21" y="127"/>
                    <a:pt x="21" y="128"/>
                  </a:cubicBezTo>
                  <a:close/>
                  <a:moveTo>
                    <a:pt x="58" y="123"/>
                  </a:moveTo>
                  <a:cubicBezTo>
                    <a:pt x="59" y="123"/>
                    <a:pt x="60" y="123"/>
                    <a:pt x="61" y="123"/>
                  </a:cubicBezTo>
                  <a:cubicBezTo>
                    <a:pt x="61" y="122"/>
                    <a:pt x="61" y="122"/>
                    <a:pt x="61" y="121"/>
                  </a:cubicBezTo>
                  <a:cubicBezTo>
                    <a:pt x="60" y="121"/>
                    <a:pt x="58" y="122"/>
                    <a:pt x="58" y="123"/>
                  </a:cubicBezTo>
                  <a:close/>
                  <a:moveTo>
                    <a:pt x="64" y="124"/>
                  </a:moveTo>
                  <a:cubicBezTo>
                    <a:pt x="65" y="124"/>
                    <a:pt x="65" y="123"/>
                    <a:pt x="66" y="122"/>
                  </a:cubicBezTo>
                  <a:cubicBezTo>
                    <a:pt x="66" y="122"/>
                    <a:pt x="66" y="121"/>
                    <a:pt x="66" y="121"/>
                  </a:cubicBezTo>
                  <a:cubicBezTo>
                    <a:pt x="65" y="122"/>
                    <a:pt x="64" y="122"/>
                    <a:pt x="64" y="124"/>
                  </a:cubicBezTo>
                  <a:close/>
                  <a:moveTo>
                    <a:pt x="28" y="128"/>
                  </a:moveTo>
                  <a:cubicBezTo>
                    <a:pt x="29" y="129"/>
                    <a:pt x="29" y="130"/>
                    <a:pt x="30" y="130"/>
                  </a:cubicBezTo>
                  <a:cubicBezTo>
                    <a:pt x="29" y="129"/>
                    <a:pt x="31" y="128"/>
                    <a:pt x="30" y="128"/>
                  </a:cubicBezTo>
                  <a:cubicBezTo>
                    <a:pt x="29" y="128"/>
                    <a:pt x="29" y="128"/>
                    <a:pt x="28" y="128"/>
                  </a:cubicBezTo>
                  <a:close/>
                  <a:moveTo>
                    <a:pt x="12" y="132"/>
                  </a:moveTo>
                  <a:cubicBezTo>
                    <a:pt x="13" y="132"/>
                    <a:pt x="13" y="132"/>
                    <a:pt x="14" y="132"/>
                  </a:cubicBezTo>
                  <a:cubicBezTo>
                    <a:pt x="14" y="131"/>
                    <a:pt x="12" y="131"/>
                    <a:pt x="12" y="132"/>
                  </a:cubicBezTo>
                  <a:close/>
                  <a:moveTo>
                    <a:pt x="40" y="130"/>
                  </a:moveTo>
                  <a:cubicBezTo>
                    <a:pt x="39" y="129"/>
                    <a:pt x="40" y="128"/>
                    <a:pt x="40" y="127"/>
                  </a:cubicBezTo>
                  <a:cubicBezTo>
                    <a:pt x="39" y="127"/>
                    <a:pt x="38" y="127"/>
                    <a:pt x="37" y="128"/>
                  </a:cubicBezTo>
                  <a:cubicBezTo>
                    <a:pt x="37" y="129"/>
                    <a:pt x="38" y="130"/>
                    <a:pt x="40" y="130"/>
                  </a:cubicBezTo>
                  <a:close/>
                  <a:moveTo>
                    <a:pt x="50" y="127"/>
                  </a:moveTo>
                  <a:cubicBezTo>
                    <a:pt x="50" y="126"/>
                    <a:pt x="50" y="126"/>
                    <a:pt x="50" y="126"/>
                  </a:cubicBezTo>
                  <a:cubicBezTo>
                    <a:pt x="49" y="126"/>
                    <a:pt x="47" y="126"/>
                    <a:pt x="47" y="126"/>
                  </a:cubicBezTo>
                  <a:cubicBezTo>
                    <a:pt x="48" y="127"/>
                    <a:pt x="49" y="127"/>
                    <a:pt x="50" y="127"/>
                  </a:cubicBezTo>
                  <a:close/>
                  <a:moveTo>
                    <a:pt x="59" y="126"/>
                  </a:moveTo>
                  <a:cubicBezTo>
                    <a:pt x="58" y="126"/>
                    <a:pt x="60" y="126"/>
                    <a:pt x="60" y="125"/>
                  </a:cubicBezTo>
                  <a:cubicBezTo>
                    <a:pt x="59" y="125"/>
                    <a:pt x="57" y="126"/>
                    <a:pt x="59" y="126"/>
                  </a:cubicBezTo>
                  <a:close/>
                  <a:moveTo>
                    <a:pt x="44" y="130"/>
                  </a:moveTo>
                  <a:cubicBezTo>
                    <a:pt x="45" y="130"/>
                    <a:pt x="45" y="129"/>
                    <a:pt x="45" y="128"/>
                  </a:cubicBezTo>
                  <a:cubicBezTo>
                    <a:pt x="44" y="128"/>
                    <a:pt x="44" y="128"/>
                    <a:pt x="43" y="128"/>
                  </a:cubicBezTo>
                  <a:cubicBezTo>
                    <a:pt x="43" y="129"/>
                    <a:pt x="43" y="129"/>
                    <a:pt x="44" y="130"/>
                  </a:cubicBezTo>
                  <a:close/>
                  <a:moveTo>
                    <a:pt x="18" y="134"/>
                  </a:moveTo>
                  <a:cubicBezTo>
                    <a:pt x="19" y="134"/>
                    <a:pt x="19" y="134"/>
                    <a:pt x="19" y="134"/>
                  </a:cubicBezTo>
                  <a:cubicBezTo>
                    <a:pt x="19" y="133"/>
                    <a:pt x="19" y="132"/>
                    <a:pt x="18" y="132"/>
                  </a:cubicBezTo>
                  <a:cubicBezTo>
                    <a:pt x="18" y="133"/>
                    <a:pt x="18" y="133"/>
                    <a:pt x="18" y="134"/>
                  </a:cubicBezTo>
                  <a:close/>
                  <a:moveTo>
                    <a:pt x="59" y="129"/>
                  </a:moveTo>
                  <a:cubicBezTo>
                    <a:pt x="61" y="129"/>
                    <a:pt x="62" y="128"/>
                    <a:pt x="63" y="127"/>
                  </a:cubicBezTo>
                  <a:cubicBezTo>
                    <a:pt x="61" y="127"/>
                    <a:pt x="60" y="128"/>
                    <a:pt x="59" y="129"/>
                  </a:cubicBezTo>
                  <a:close/>
                  <a:moveTo>
                    <a:pt x="25" y="135"/>
                  </a:moveTo>
                  <a:cubicBezTo>
                    <a:pt x="24" y="134"/>
                    <a:pt x="23" y="134"/>
                    <a:pt x="21" y="134"/>
                  </a:cubicBezTo>
                  <a:cubicBezTo>
                    <a:pt x="21" y="136"/>
                    <a:pt x="24" y="134"/>
                    <a:pt x="25" y="135"/>
                  </a:cubicBezTo>
                  <a:close/>
                  <a:moveTo>
                    <a:pt x="55" y="131"/>
                  </a:moveTo>
                  <a:cubicBezTo>
                    <a:pt x="56" y="130"/>
                    <a:pt x="58" y="131"/>
                    <a:pt x="58" y="130"/>
                  </a:cubicBezTo>
                  <a:cubicBezTo>
                    <a:pt x="57" y="129"/>
                    <a:pt x="55" y="130"/>
                    <a:pt x="55" y="131"/>
                  </a:cubicBezTo>
                  <a:close/>
                  <a:moveTo>
                    <a:pt x="37" y="136"/>
                  </a:moveTo>
                  <a:cubicBezTo>
                    <a:pt x="37" y="136"/>
                    <a:pt x="35" y="137"/>
                    <a:pt x="35" y="136"/>
                  </a:cubicBezTo>
                  <a:cubicBezTo>
                    <a:pt x="35" y="137"/>
                    <a:pt x="37" y="138"/>
                    <a:pt x="37" y="136"/>
                  </a:cubicBezTo>
                  <a:close/>
                  <a:moveTo>
                    <a:pt x="42" y="136"/>
                  </a:moveTo>
                  <a:cubicBezTo>
                    <a:pt x="41" y="136"/>
                    <a:pt x="40" y="136"/>
                    <a:pt x="39" y="136"/>
                  </a:cubicBezTo>
                  <a:cubicBezTo>
                    <a:pt x="40" y="138"/>
                    <a:pt x="42" y="137"/>
                    <a:pt x="42" y="136"/>
                  </a:cubicBezTo>
                  <a:close/>
                  <a:moveTo>
                    <a:pt x="39" y="144"/>
                  </a:moveTo>
                  <a:cubicBezTo>
                    <a:pt x="40" y="144"/>
                    <a:pt x="40" y="143"/>
                    <a:pt x="41" y="143"/>
                  </a:cubicBezTo>
                  <a:cubicBezTo>
                    <a:pt x="40" y="143"/>
                    <a:pt x="40" y="141"/>
                    <a:pt x="39" y="142"/>
                  </a:cubicBezTo>
                  <a:cubicBezTo>
                    <a:pt x="39" y="142"/>
                    <a:pt x="39" y="143"/>
                    <a:pt x="39" y="144"/>
                  </a:cubicBezTo>
                  <a:close/>
                  <a:moveTo>
                    <a:pt x="29" y="145"/>
                  </a:moveTo>
                  <a:cubicBezTo>
                    <a:pt x="29" y="144"/>
                    <a:pt x="30" y="144"/>
                    <a:pt x="30" y="144"/>
                  </a:cubicBezTo>
                  <a:cubicBezTo>
                    <a:pt x="29" y="143"/>
                    <a:pt x="28" y="145"/>
                    <a:pt x="29" y="145"/>
                  </a:cubicBezTo>
                  <a:close/>
                  <a:moveTo>
                    <a:pt x="44" y="146"/>
                  </a:moveTo>
                  <a:cubicBezTo>
                    <a:pt x="44" y="145"/>
                    <a:pt x="44" y="144"/>
                    <a:pt x="43" y="143"/>
                  </a:cubicBezTo>
                  <a:cubicBezTo>
                    <a:pt x="43" y="144"/>
                    <a:pt x="43" y="145"/>
                    <a:pt x="44" y="146"/>
                  </a:cubicBezTo>
                  <a:close/>
                  <a:moveTo>
                    <a:pt x="34" y="155"/>
                  </a:moveTo>
                  <a:cubicBezTo>
                    <a:pt x="38" y="154"/>
                    <a:pt x="38" y="150"/>
                    <a:pt x="36" y="147"/>
                  </a:cubicBezTo>
                  <a:cubicBezTo>
                    <a:pt x="36" y="150"/>
                    <a:pt x="35" y="152"/>
                    <a:pt x="34" y="155"/>
                  </a:cubicBezTo>
                  <a:close/>
                  <a:moveTo>
                    <a:pt x="40" y="153"/>
                  </a:moveTo>
                  <a:cubicBezTo>
                    <a:pt x="41" y="151"/>
                    <a:pt x="41" y="148"/>
                    <a:pt x="40" y="146"/>
                  </a:cubicBezTo>
                  <a:cubicBezTo>
                    <a:pt x="39" y="148"/>
                    <a:pt x="39" y="152"/>
                    <a:pt x="40" y="153"/>
                  </a:cubicBezTo>
                  <a:close/>
                  <a:moveTo>
                    <a:pt x="58" y="146"/>
                  </a:moveTo>
                  <a:cubicBezTo>
                    <a:pt x="57" y="146"/>
                    <a:pt x="56" y="144"/>
                    <a:pt x="55" y="145"/>
                  </a:cubicBezTo>
                  <a:cubicBezTo>
                    <a:pt x="57" y="145"/>
                    <a:pt x="57" y="146"/>
                    <a:pt x="58" y="146"/>
                  </a:cubicBezTo>
                  <a:close/>
                  <a:moveTo>
                    <a:pt x="51" y="153"/>
                  </a:moveTo>
                  <a:cubicBezTo>
                    <a:pt x="52" y="151"/>
                    <a:pt x="52" y="148"/>
                    <a:pt x="50" y="147"/>
                  </a:cubicBezTo>
                  <a:cubicBezTo>
                    <a:pt x="50" y="148"/>
                    <a:pt x="50" y="152"/>
                    <a:pt x="51" y="153"/>
                  </a:cubicBezTo>
                  <a:close/>
                  <a:moveTo>
                    <a:pt x="54" y="150"/>
                  </a:moveTo>
                  <a:cubicBezTo>
                    <a:pt x="55" y="150"/>
                    <a:pt x="55" y="147"/>
                    <a:pt x="54" y="148"/>
                  </a:cubicBezTo>
                  <a:cubicBezTo>
                    <a:pt x="54" y="148"/>
                    <a:pt x="54" y="150"/>
                    <a:pt x="54" y="150"/>
                  </a:cubicBezTo>
                  <a:close/>
                  <a:moveTo>
                    <a:pt x="44" y="152"/>
                  </a:moveTo>
                  <a:cubicBezTo>
                    <a:pt x="44" y="151"/>
                    <a:pt x="45" y="150"/>
                    <a:pt x="44" y="149"/>
                  </a:cubicBezTo>
                  <a:cubicBezTo>
                    <a:pt x="44" y="150"/>
                    <a:pt x="43" y="152"/>
                    <a:pt x="44" y="152"/>
                  </a:cubicBezTo>
                  <a:close/>
                  <a:moveTo>
                    <a:pt x="28" y="159"/>
                  </a:moveTo>
                  <a:cubicBezTo>
                    <a:pt x="30" y="159"/>
                    <a:pt x="31" y="157"/>
                    <a:pt x="30" y="155"/>
                  </a:cubicBezTo>
                  <a:cubicBezTo>
                    <a:pt x="29" y="156"/>
                    <a:pt x="27" y="157"/>
                    <a:pt x="28" y="159"/>
                  </a:cubicBezTo>
                  <a:close/>
                  <a:moveTo>
                    <a:pt x="74" y="150"/>
                  </a:moveTo>
                  <a:cubicBezTo>
                    <a:pt x="73" y="149"/>
                    <a:pt x="69" y="149"/>
                    <a:pt x="67" y="150"/>
                  </a:cubicBezTo>
                  <a:cubicBezTo>
                    <a:pt x="70" y="149"/>
                    <a:pt x="72" y="151"/>
                    <a:pt x="74" y="150"/>
                  </a:cubicBezTo>
                  <a:close/>
                  <a:moveTo>
                    <a:pt x="10" y="162"/>
                  </a:moveTo>
                  <a:cubicBezTo>
                    <a:pt x="11" y="162"/>
                    <a:pt x="11" y="159"/>
                    <a:pt x="10" y="159"/>
                  </a:cubicBezTo>
                  <a:cubicBezTo>
                    <a:pt x="11" y="160"/>
                    <a:pt x="10" y="161"/>
                    <a:pt x="10" y="162"/>
                  </a:cubicBezTo>
                  <a:close/>
                  <a:moveTo>
                    <a:pt x="39" y="157"/>
                  </a:moveTo>
                  <a:cubicBezTo>
                    <a:pt x="40" y="157"/>
                    <a:pt x="40" y="156"/>
                    <a:pt x="40" y="155"/>
                  </a:cubicBezTo>
                  <a:cubicBezTo>
                    <a:pt x="39" y="155"/>
                    <a:pt x="39" y="155"/>
                    <a:pt x="38" y="155"/>
                  </a:cubicBezTo>
                  <a:cubicBezTo>
                    <a:pt x="38" y="156"/>
                    <a:pt x="39" y="156"/>
                    <a:pt x="39" y="157"/>
                  </a:cubicBezTo>
                  <a:close/>
                  <a:moveTo>
                    <a:pt x="44" y="156"/>
                  </a:moveTo>
                  <a:cubicBezTo>
                    <a:pt x="45" y="158"/>
                    <a:pt x="48" y="158"/>
                    <a:pt x="49" y="156"/>
                  </a:cubicBezTo>
                  <a:cubicBezTo>
                    <a:pt x="48" y="156"/>
                    <a:pt x="49" y="154"/>
                    <a:pt x="48" y="154"/>
                  </a:cubicBezTo>
                  <a:cubicBezTo>
                    <a:pt x="48" y="156"/>
                    <a:pt x="45" y="155"/>
                    <a:pt x="44" y="156"/>
                  </a:cubicBezTo>
                  <a:close/>
                  <a:moveTo>
                    <a:pt x="67" y="153"/>
                  </a:moveTo>
                  <a:cubicBezTo>
                    <a:pt x="67" y="154"/>
                    <a:pt x="67" y="155"/>
                    <a:pt x="68" y="155"/>
                  </a:cubicBezTo>
                  <a:cubicBezTo>
                    <a:pt x="69" y="155"/>
                    <a:pt x="69" y="153"/>
                    <a:pt x="69" y="153"/>
                  </a:cubicBezTo>
                  <a:cubicBezTo>
                    <a:pt x="68" y="153"/>
                    <a:pt x="68" y="153"/>
                    <a:pt x="67" y="153"/>
                  </a:cubicBezTo>
                  <a:close/>
                  <a:moveTo>
                    <a:pt x="51" y="157"/>
                  </a:moveTo>
                  <a:cubicBezTo>
                    <a:pt x="52" y="156"/>
                    <a:pt x="53" y="156"/>
                    <a:pt x="53" y="155"/>
                  </a:cubicBezTo>
                  <a:cubicBezTo>
                    <a:pt x="52" y="156"/>
                    <a:pt x="51" y="156"/>
                    <a:pt x="51" y="157"/>
                  </a:cubicBezTo>
                  <a:close/>
                  <a:moveTo>
                    <a:pt x="42" y="159"/>
                  </a:moveTo>
                  <a:cubicBezTo>
                    <a:pt x="43" y="159"/>
                    <a:pt x="43" y="159"/>
                    <a:pt x="44" y="159"/>
                  </a:cubicBezTo>
                  <a:cubicBezTo>
                    <a:pt x="43" y="158"/>
                    <a:pt x="43" y="158"/>
                    <a:pt x="43" y="158"/>
                  </a:cubicBezTo>
                  <a:cubicBezTo>
                    <a:pt x="43" y="158"/>
                    <a:pt x="43" y="158"/>
                    <a:pt x="43" y="158"/>
                  </a:cubicBezTo>
                  <a:cubicBezTo>
                    <a:pt x="43" y="159"/>
                    <a:pt x="42" y="159"/>
                    <a:pt x="42" y="159"/>
                  </a:cubicBezTo>
                  <a:close/>
                  <a:moveTo>
                    <a:pt x="55" y="158"/>
                  </a:moveTo>
                  <a:cubicBezTo>
                    <a:pt x="56" y="157"/>
                    <a:pt x="57" y="157"/>
                    <a:pt x="58" y="157"/>
                  </a:cubicBezTo>
                  <a:cubicBezTo>
                    <a:pt x="58" y="157"/>
                    <a:pt x="57" y="156"/>
                    <a:pt x="57" y="156"/>
                  </a:cubicBezTo>
                  <a:cubicBezTo>
                    <a:pt x="56" y="157"/>
                    <a:pt x="54" y="156"/>
                    <a:pt x="55" y="158"/>
                  </a:cubicBezTo>
                  <a:close/>
                  <a:moveTo>
                    <a:pt x="18" y="163"/>
                  </a:moveTo>
                  <a:cubicBezTo>
                    <a:pt x="20" y="163"/>
                    <a:pt x="21" y="164"/>
                    <a:pt x="21" y="162"/>
                  </a:cubicBezTo>
                  <a:cubicBezTo>
                    <a:pt x="20" y="163"/>
                    <a:pt x="18" y="161"/>
                    <a:pt x="18" y="163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85"/>
            <p:cNvSpPr>
              <a:spLocks noEditPoints="1"/>
            </p:cNvSpPr>
            <p:nvPr/>
          </p:nvSpPr>
          <p:spPr bwMode="auto">
            <a:xfrm>
              <a:off x="11070248" y="1452938"/>
              <a:ext cx="594203" cy="664878"/>
            </a:xfrm>
            <a:custGeom>
              <a:avLst/>
              <a:gdLst>
                <a:gd name="T0" fmla="*/ 41 w 96"/>
                <a:gd name="T1" fmla="*/ 105 h 107"/>
                <a:gd name="T2" fmla="*/ 6 w 96"/>
                <a:gd name="T3" fmla="*/ 76 h 107"/>
                <a:gd name="T4" fmla="*/ 18 w 96"/>
                <a:gd name="T5" fmla="*/ 14 h 107"/>
                <a:gd name="T6" fmla="*/ 91 w 96"/>
                <a:gd name="T7" fmla="*/ 32 h 107"/>
                <a:gd name="T8" fmla="*/ 94 w 96"/>
                <a:gd name="T9" fmla="*/ 63 h 107"/>
                <a:gd name="T10" fmla="*/ 42 w 96"/>
                <a:gd name="T11" fmla="*/ 7 h 107"/>
                <a:gd name="T12" fmla="*/ 48 w 96"/>
                <a:gd name="T13" fmla="*/ 14 h 107"/>
                <a:gd name="T14" fmla="*/ 29 w 96"/>
                <a:gd name="T15" fmla="*/ 13 h 107"/>
                <a:gd name="T16" fmla="*/ 35 w 96"/>
                <a:gd name="T17" fmla="*/ 8 h 107"/>
                <a:gd name="T18" fmla="*/ 51 w 96"/>
                <a:gd name="T19" fmla="*/ 15 h 107"/>
                <a:gd name="T20" fmla="*/ 51 w 96"/>
                <a:gd name="T21" fmla="*/ 15 h 107"/>
                <a:gd name="T22" fmla="*/ 26 w 96"/>
                <a:gd name="T23" fmla="*/ 15 h 107"/>
                <a:gd name="T24" fmla="*/ 20 w 96"/>
                <a:gd name="T25" fmla="*/ 27 h 107"/>
                <a:gd name="T26" fmla="*/ 30 w 96"/>
                <a:gd name="T27" fmla="*/ 15 h 107"/>
                <a:gd name="T28" fmla="*/ 70 w 96"/>
                <a:gd name="T29" fmla="*/ 24 h 107"/>
                <a:gd name="T30" fmla="*/ 49 w 96"/>
                <a:gd name="T31" fmla="*/ 16 h 107"/>
                <a:gd name="T32" fmla="*/ 59 w 96"/>
                <a:gd name="T33" fmla="*/ 20 h 107"/>
                <a:gd name="T34" fmla="*/ 84 w 96"/>
                <a:gd name="T35" fmla="*/ 35 h 107"/>
                <a:gd name="T36" fmla="*/ 73 w 96"/>
                <a:gd name="T37" fmla="*/ 26 h 107"/>
                <a:gd name="T38" fmla="*/ 16 w 96"/>
                <a:gd name="T39" fmla="*/ 29 h 107"/>
                <a:gd name="T40" fmla="*/ 67 w 96"/>
                <a:gd name="T41" fmla="*/ 49 h 107"/>
                <a:gd name="T42" fmla="*/ 55 w 96"/>
                <a:gd name="T43" fmla="*/ 40 h 107"/>
                <a:gd name="T44" fmla="*/ 32 w 96"/>
                <a:gd name="T45" fmla="*/ 33 h 107"/>
                <a:gd name="T46" fmla="*/ 8 w 96"/>
                <a:gd name="T47" fmla="*/ 50 h 107"/>
                <a:gd name="T48" fmla="*/ 8 w 96"/>
                <a:gd name="T49" fmla="*/ 50 h 107"/>
                <a:gd name="T50" fmla="*/ 93 w 96"/>
                <a:gd name="T51" fmla="*/ 45 h 107"/>
                <a:gd name="T52" fmla="*/ 47 w 96"/>
                <a:gd name="T53" fmla="*/ 54 h 107"/>
                <a:gd name="T54" fmla="*/ 72 w 96"/>
                <a:gd name="T55" fmla="*/ 39 h 107"/>
                <a:gd name="T56" fmla="*/ 82 w 96"/>
                <a:gd name="T57" fmla="*/ 60 h 107"/>
                <a:gd name="T58" fmla="*/ 72 w 96"/>
                <a:gd name="T59" fmla="*/ 39 h 107"/>
                <a:gd name="T60" fmla="*/ 21 w 96"/>
                <a:gd name="T61" fmla="*/ 65 h 107"/>
                <a:gd name="T62" fmla="*/ 5 w 96"/>
                <a:gd name="T63" fmla="*/ 64 h 107"/>
                <a:gd name="T64" fmla="*/ 5 w 96"/>
                <a:gd name="T65" fmla="*/ 64 h 107"/>
                <a:gd name="T66" fmla="*/ 66 w 96"/>
                <a:gd name="T67" fmla="*/ 51 h 107"/>
                <a:gd name="T68" fmla="*/ 23 w 96"/>
                <a:gd name="T69" fmla="*/ 67 h 107"/>
                <a:gd name="T70" fmla="*/ 46 w 96"/>
                <a:gd name="T71" fmla="*/ 56 h 107"/>
                <a:gd name="T72" fmla="*/ 84 w 96"/>
                <a:gd name="T73" fmla="*/ 62 h 107"/>
                <a:gd name="T74" fmla="*/ 87 w 96"/>
                <a:gd name="T75" fmla="*/ 41 h 107"/>
                <a:gd name="T76" fmla="*/ 19 w 96"/>
                <a:gd name="T77" fmla="*/ 82 h 107"/>
                <a:gd name="T78" fmla="*/ 9 w 96"/>
                <a:gd name="T79" fmla="*/ 71 h 107"/>
                <a:gd name="T80" fmla="*/ 81 w 96"/>
                <a:gd name="T81" fmla="*/ 62 h 107"/>
                <a:gd name="T82" fmla="*/ 48 w 96"/>
                <a:gd name="T83" fmla="*/ 58 h 107"/>
                <a:gd name="T84" fmla="*/ 62 w 96"/>
                <a:gd name="T85" fmla="*/ 65 h 107"/>
                <a:gd name="T86" fmla="*/ 33 w 96"/>
                <a:gd name="T87" fmla="*/ 91 h 107"/>
                <a:gd name="T88" fmla="*/ 22 w 96"/>
                <a:gd name="T89" fmla="*/ 84 h 107"/>
                <a:gd name="T90" fmla="*/ 8 w 96"/>
                <a:gd name="T91" fmla="*/ 74 h 107"/>
                <a:gd name="T92" fmla="*/ 56 w 96"/>
                <a:gd name="T93" fmla="*/ 83 h 107"/>
                <a:gd name="T94" fmla="*/ 64 w 96"/>
                <a:gd name="T95" fmla="*/ 66 h 107"/>
                <a:gd name="T96" fmla="*/ 84 w 96"/>
                <a:gd name="T97" fmla="*/ 65 h 107"/>
                <a:gd name="T98" fmla="*/ 35 w 96"/>
                <a:gd name="T99" fmla="*/ 92 h 107"/>
                <a:gd name="T100" fmla="*/ 39 w 96"/>
                <a:gd name="T101" fmla="*/ 80 h 107"/>
                <a:gd name="T102" fmla="*/ 87 w 96"/>
                <a:gd name="T103" fmla="*/ 78 h 107"/>
                <a:gd name="T104" fmla="*/ 23 w 96"/>
                <a:gd name="T105" fmla="*/ 94 h 107"/>
                <a:gd name="T106" fmla="*/ 22 w 96"/>
                <a:gd name="T107" fmla="*/ 88 h 107"/>
                <a:gd name="T108" fmla="*/ 46 w 96"/>
                <a:gd name="T109" fmla="*/ 96 h 107"/>
                <a:gd name="T110" fmla="*/ 55 w 96"/>
                <a:gd name="T111" fmla="*/ 85 h 107"/>
                <a:gd name="T112" fmla="*/ 81 w 96"/>
                <a:gd name="T113" fmla="*/ 89 h 107"/>
                <a:gd name="T114" fmla="*/ 37 w 96"/>
                <a:gd name="T115" fmla="*/ 102 h 107"/>
                <a:gd name="T116" fmla="*/ 32 w 96"/>
                <a:gd name="T117" fmla="*/ 99 h 107"/>
                <a:gd name="T118" fmla="*/ 47 w 96"/>
                <a:gd name="T119" fmla="*/ 104 h 107"/>
                <a:gd name="T120" fmla="*/ 52 w 96"/>
                <a:gd name="T121" fmla="*/ 10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6" h="107">
                  <a:moveTo>
                    <a:pt x="82" y="91"/>
                  </a:moveTo>
                  <a:cubicBezTo>
                    <a:pt x="80" y="92"/>
                    <a:pt x="78" y="95"/>
                    <a:pt x="76" y="97"/>
                  </a:cubicBezTo>
                  <a:cubicBezTo>
                    <a:pt x="66" y="105"/>
                    <a:pt x="53" y="107"/>
                    <a:pt x="41" y="105"/>
                  </a:cubicBezTo>
                  <a:cubicBezTo>
                    <a:pt x="33" y="103"/>
                    <a:pt x="24" y="100"/>
                    <a:pt x="18" y="94"/>
                  </a:cubicBezTo>
                  <a:cubicBezTo>
                    <a:pt x="16" y="91"/>
                    <a:pt x="14" y="88"/>
                    <a:pt x="12" y="85"/>
                  </a:cubicBezTo>
                  <a:cubicBezTo>
                    <a:pt x="10" y="82"/>
                    <a:pt x="8" y="79"/>
                    <a:pt x="6" y="76"/>
                  </a:cubicBezTo>
                  <a:cubicBezTo>
                    <a:pt x="2" y="65"/>
                    <a:pt x="0" y="55"/>
                    <a:pt x="0" y="44"/>
                  </a:cubicBezTo>
                  <a:cubicBezTo>
                    <a:pt x="3" y="35"/>
                    <a:pt x="6" y="26"/>
                    <a:pt x="12" y="19"/>
                  </a:cubicBezTo>
                  <a:cubicBezTo>
                    <a:pt x="14" y="17"/>
                    <a:pt x="16" y="16"/>
                    <a:pt x="18" y="14"/>
                  </a:cubicBezTo>
                  <a:cubicBezTo>
                    <a:pt x="36" y="0"/>
                    <a:pt x="63" y="2"/>
                    <a:pt x="79" y="15"/>
                  </a:cubicBezTo>
                  <a:cubicBezTo>
                    <a:pt x="82" y="17"/>
                    <a:pt x="84" y="20"/>
                    <a:pt x="86" y="23"/>
                  </a:cubicBezTo>
                  <a:cubicBezTo>
                    <a:pt x="89" y="26"/>
                    <a:pt x="89" y="28"/>
                    <a:pt x="91" y="32"/>
                  </a:cubicBezTo>
                  <a:cubicBezTo>
                    <a:pt x="91" y="34"/>
                    <a:pt x="93" y="35"/>
                    <a:pt x="93" y="36"/>
                  </a:cubicBezTo>
                  <a:cubicBezTo>
                    <a:pt x="95" y="41"/>
                    <a:pt x="96" y="46"/>
                    <a:pt x="96" y="51"/>
                  </a:cubicBezTo>
                  <a:cubicBezTo>
                    <a:pt x="96" y="55"/>
                    <a:pt x="95" y="59"/>
                    <a:pt x="94" y="63"/>
                  </a:cubicBezTo>
                  <a:cubicBezTo>
                    <a:pt x="93" y="67"/>
                    <a:pt x="93" y="70"/>
                    <a:pt x="92" y="73"/>
                  </a:cubicBezTo>
                  <a:cubicBezTo>
                    <a:pt x="89" y="80"/>
                    <a:pt x="85" y="86"/>
                    <a:pt x="82" y="91"/>
                  </a:cubicBezTo>
                  <a:close/>
                  <a:moveTo>
                    <a:pt x="42" y="7"/>
                  </a:moveTo>
                  <a:cubicBezTo>
                    <a:pt x="42" y="7"/>
                    <a:pt x="42" y="8"/>
                    <a:pt x="42" y="8"/>
                  </a:cubicBezTo>
                  <a:cubicBezTo>
                    <a:pt x="40" y="9"/>
                    <a:pt x="37" y="11"/>
                    <a:pt x="34" y="13"/>
                  </a:cubicBezTo>
                  <a:cubicBezTo>
                    <a:pt x="39" y="12"/>
                    <a:pt x="43" y="14"/>
                    <a:pt x="48" y="14"/>
                  </a:cubicBezTo>
                  <a:cubicBezTo>
                    <a:pt x="50" y="11"/>
                    <a:pt x="54" y="10"/>
                    <a:pt x="56" y="7"/>
                  </a:cubicBezTo>
                  <a:cubicBezTo>
                    <a:pt x="52" y="7"/>
                    <a:pt x="47" y="7"/>
                    <a:pt x="42" y="7"/>
                  </a:cubicBezTo>
                  <a:close/>
                  <a:moveTo>
                    <a:pt x="29" y="13"/>
                  </a:moveTo>
                  <a:cubicBezTo>
                    <a:pt x="31" y="11"/>
                    <a:pt x="32" y="10"/>
                    <a:pt x="35" y="9"/>
                  </a:cubicBezTo>
                  <a:cubicBezTo>
                    <a:pt x="35" y="9"/>
                    <a:pt x="37" y="8"/>
                    <a:pt x="35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1" y="10"/>
                    <a:pt x="27" y="11"/>
                    <a:pt x="24" y="13"/>
                  </a:cubicBezTo>
                  <a:cubicBezTo>
                    <a:pt x="26" y="12"/>
                    <a:pt x="28" y="13"/>
                    <a:pt x="29" y="13"/>
                  </a:cubicBezTo>
                  <a:close/>
                  <a:moveTo>
                    <a:pt x="51" y="15"/>
                  </a:moveTo>
                  <a:cubicBezTo>
                    <a:pt x="54" y="16"/>
                    <a:pt x="56" y="18"/>
                    <a:pt x="60" y="18"/>
                  </a:cubicBezTo>
                  <a:cubicBezTo>
                    <a:pt x="60" y="15"/>
                    <a:pt x="62" y="13"/>
                    <a:pt x="62" y="9"/>
                  </a:cubicBezTo>
                  <a:cubicBezTo>
                    <a:pt x="58" y="8"/>
                    <a:pt x="54" y="13"/>
                    <a:pt x="51" y="15"/>
                  </a:cubicBezTo>
                  <a:close/>
                  <a:moveTo>
                    <a:pt x="11" y="26"/>
                  </a:moveTo>
                  <a:cubicBezTo>
                    <a:pt x="13" y="26"/>
                    <a:pt x="15" y="26"/>
                    <a:pt x="18" y="27"/>
                  </a:cubicBezTo>
                  <a:cubicBezTo>
                    <a:pt x="19" y="22"/>
                    <a:pt x="23" y="19"/>
                    <a:pt x="26" y="15"/>
                  </a:cubicBezTo>
                  <a:cubicBezTo>
                    <a:pt x="18" y="14"/>
                    <a:pt x="15" y="21"/>
                    <a:pt x="11" y="26"/>
                  </a:cubicBezTo>
                  <a:close/>
                  <a:moveTo>
                    <a:pt x="30" y="15"/>
                  </a:moveTo>
                  <a:cubicBezTo>
                    <a:pt x="27" y="19"/>
                    <a:pt x="22" y="22"/>
                    <a:pt x="20" y="27"/>
                  </a:cubicBezTo>
                  <a:cubicBezTo>
                    <a:pt x="25" y="28"/>
                    <a:pt x="29" y="29"/>
                    <a:pt x="33" y="30"/>
                  </a:cubicBezTo>
                  <a:cubicBezTo>
                    <a:pt x="36" y="25"/>
                    <a:pt x="40" y="20"/>
                    <a:pt x="45" y="17"/>
                  </a:cubicBezTo>
                  <a:cubicBezTo>
                    <a:pt x="42" y="14"/>
                    <a:pt x="35" y="15"/>
                    <a:pt x="30" y="15"/>
                  </a:cubicBezTo>
                  <a:close/>
                  <a:moveTo>
                    <a:pt x="65" y="10"/>
                  </a:moveTo>
                  <a:cubicBezTo>
                    <a:pt x="64" y="14"/>
                    <a:pt x="63" y="17"/>
                    <a:pt x="62" y="20"/>
                  </a:cubicBezTo>
                  <a:cubicBezTo>
                    <a:pt x="65" y="21"/>
                    <a:pt x="67" y="23"/>
                    <a:pt x="70" y="24"/>
                  </a:cubicBezTo>
                  <a:cubicBezTo>
                    <a:pt x="70" y="19"/>
                    <a:pt x="70" y="16"/>
                    <a:pt x="69" y="12"/>
                  </a:cubicBezTo>
                  <a:cubicBezTo>
                    <a:pt x="68" y="11"/>
                    <a:pt x="67" y="10"/>
                    <a:pt x="65" y="10"/>
                  </a:cubicBezTo>
                  <a:close/>
                  <a:moveTo>
                    <a:pt x="49" y="16"/>
                  </a:moveTo>
                  <a:cubicBezTo>
                    <a:pt x="44" y="21"/>
                    <a:pt x="39" y="26"/>
                    <a:pt x="35" y="31"/>
                  </a:cubicBezTo>
                  <a:cubicBezTo>
                    <a:pt x="41" y="33"/>
                    <a:pt x="47" y="36"/>
                    <a:pt x="53" y="39"/>
                  </a:cubicBezTo>
                  <a:cubicBezTo>
                    <a:pt x="54" y="32"/>
                    <a:pt x="57" y="27"/>
                    <a:pt x="59" y="20"/>
                  </a:cubicBezTo>
                  <a:cubicBezTo>
                    <a:pt x="56" y="19"/>
                    <a:pt x="52" y="18"/>
                    <a:pt x="49" y="16"/>
                  </a:cubicBezTo>
                  <a:close/>
                  <a:moveTo>
                    <a:pt x="73" y="26"/>
                  </a:moveTo>
                  <a:cubicBezTo>
                    <a:pt x="77" y="29"/>
                    <a:pt x="80" y="32"/>
                    <a:pt x="84" y="35"/>
                  </a:cubicBezTo>
                  <a:cubicBezTo>
                    <a:pt x="84" y="29"/>
                    <a:pt x="82" y="24"/>
                    <a:pt x="80" y="18"/>
                  </a:cubicBezTo>
                  <a:cubicBezTo>
                    <a:pt x="77" y="17"/>
                    <a:pt x="75" y="14"/>
                    <a:pt x="72" y="13"/>
                  </a:cubicBezTo>
                  <a:cubicBezTo>
                    <a:pt x="73" y="19"/>
                    <a:pt x="72" y="21"/>
                    <a:pt x="73" y="26"/>
                  </a:cubicBezTo>
                  <a:close/>
                  <a:moveTo>
                    <a:pt x="7" y="32"/>
                  </a:moveTo>
                  <a:cubicBezTo>
                    <a:pt x="9" y="33"/>
                    <a:pt x="10" y="35"/>
                    <a:pt x="13" y="35"/>
                  </a:cubicBezTo>
                  <a:cubicBezTo>
                    <a:pt x="14" y="33"/>
                    <a:pt x="15" y="31"/>
                    <a:pt x="16" y="29"/>
                  </a:cubicBezTo>
                  <a:cubicBezTo>
                    <a:pt x="13" y="27"/>
                    <a:pt x="7" y="27"/>
                    <a:pt x="7" y="32"/>
                  </a:cubicBezTo>
                  <a:close/>
                  <a:moveTo>
                    <a:pt x="55" y="40"/>
                  </a:moveTo>
                  <a:cubicBezTo>
                    <a:pt x="59" y="43"/>
                    <a:pt x="63" y="45"/>
                    <a:pt x="67" y="49"/>
                  </a:cubicBezTo>
                  <a:cubicBezTo>
                    <a:pt x="69" y="42"/>
                    <a:pt x="70" y="35"/>
                    <a:pt x="70" y="27"/>
                  </a:cubicBezTo>
                  <a:cubicBezTo>
                    <a:pt x="67" y="25"/>
                    <a:pt x="64" y="23"/>
                    <a:pt x="61" y="22"/>
                  </a:cubicBezTo>
                  <a:cubicBezTo>
                    <a:pt x="59" y="28"/>
                    <a:pt x="56" y="34"/>
                    <a:pt x="55" y="40"/>
                  </a:cubicBezTo>
                  <a:close/>
                  <a:moveTo>
                    <a:pt x="15" y="37"/>
                  </a:moveTo>
                  <a:cubicBezTo>
                    <a:pt x="19" y="39"/>
                    <a:pt x="23" y="42"/>
                    <a:pt x="27" y="43"/>
                  </a:cubicBezTo>
                  <a:cubicBezTo>
                    <a:pt x="28" y="40"/>
                    <a:pt x="30" y="36"/>
                    <a:pt x="32" y="33"/>
                  </a:cubicBezTo>
                  <a:cubicBezTo>
                    <a:pt x="28" y="31"/>
                    <a:pt x="24" y="29"/>
                    <a:pt x="19" y="29"/>
                  </a:cubicBezTo>
                  <a:cubicBezTo>
                    <a:pt x="17" y="32"/>
                    <a:pt x="16" y="34"/>
                    <a:pt x="15" y="37"/>
                  </a:cubicBezTo>
                  <a:close/>
                  <a:moveTo>
                    <a:pt x="8" y="50"/>
                  </a:moveTo>
                  <a:cubicBezTo>
                    <a:pt x="8" y="45"/>
                    <a:pt x="10" y="42"/>
                    <a:pt x="11" y="38"/>
                  </a:cubicBezTo>
                  <a:cubicBezTo>
                    <a:pt x="10" y="37"/>
                    <a:pt x="8" y="35"/>
                    <a:pt x="6" y="35"/>
                  </a:cubicBezTo>
                  <a:cubicBezTo>
                    <a:pt x="4" y="39"/>
                    <a:pt x="3" y="46"/>
                    <a:pt x="8" y="50"/>
                  </a:cubicBezTo>
                  <a:close/>
                  <a:moveTo>
                    <a:pt x="93" y="45"/>
                  </a:moveTo>
                  <a:cubicBezTo>
                    <a:pt x="91" y="36"/>
                    <a:pt x="88" y="30"/>
                    <a:pt x="84" y="24"/>
                  </a:cubicBezTo>
                  <a:cubicBezTo>
                    <a:pt x="87" y="32"/>
                    <a:pt x="86" y="40"/>
                    <a:pt x="93" y="45"/>
                  </a:cubicBezTo>
                  <a:close/>
                  <a:moveTo>
                    <a:pt x="34" y="33"/>
                  </a:moveTo>
                  <a:cubicBezTo>
                    <a:pt x="32" y="37"/>
                    <a:pt x="30" y="40"/>
                    <a:pt x="29" y="45"/>
                  </a:cubicBezTo>
                  <a:cubicBezTo>
                    <a:pt x="35" y="48"/>
                    <a:pt x="41" y="51"/>
                    <a:pt x="47" y="54"/>
                  </a:cubicBezTo>
                  <a:cubicBezTo>
                    <a:pt x="48" y="50"/>
                    <a:pt x="50" y="46"/>
                    <a:pt x="51" y="41"/>
                  </a:cubicBezTo>
                  <a:cubicBezTo>
                    <a:pt x="46" y="38"/>
                    <a:pt x="40" y="35"/>
                    <a:pt x="34" y="33"/>
                  </a:cubicBezTo>
                  <a:close/>
                  <a:moveTo>
                    <a:pt x="72" y="39"/>
                  </a:moveTo>
                  <a:cubicBezTo>
                    <a:pt x="71" y="43"/>
                    <a:pt x="69" y="47"/>
                    <a:pt x="69" y="50"/>
                  </a:cubicBezTo>
                  <a:cubicBezTo>
                    <a:pt x="70" y="52"/>
                    <a:pt x="74" y="54"/>
                    <a:pt x="76" y="55"/>
                  </a:cubicBezTo>
                  <a:cubicBezTo>
                    <a:pt x="78" y="57"/>
                    <a:pt x="80" y="59"/>
                    <a:pt x="82" y="60"/>
                  </a:cubicBezTo>
                  <a:cubicBezTo>
                    <a:pt x="83" y="53"/>
                    <a:pt x="85" y="46"/>
                    <a:pt x="84" y="38"/>
                  </a:cubicBezTo>
                  <a:cubicBezTo>
                    <a:pt x="81" y="35"/>
                    <a:pt x="77" y="31"/>
                    <a:pt x="73" y="29"/>
                  </a:cubicBezTo>
                  <a:cubicBezTo>
                    <a:pt x="72" y="32"/>
                    <a:pt x="72" y="35"/>
                    <a:pt x="72" y="39"/>
                  </a:cubicBezTo>
                  <a:close/>
                  <a:moveTo>
                    <a:pt x="13" y="39"/>
                  </a:moveTo>
                  <a:cubicBezTo>
                    <a:pt x="12" y="44"/>
                    <a:pt x="10" y="48"/>
                    <a:pt x="10" y="53"/>
                  </a:cubicBezTo>
                  <a:cubicBezTo>
                    <a:pt x="13" y="58"/>
                    <a:pt x="16" y="62"/>
                    <a:pt x="21" y="65"/>
                  </a:cubicBezTo>
                  <a:cubicBezTo>
                    <a:pt x="22" y="58"/>
                    <a:pt x="24" y="52"/>
                    <a:pt x="26" y="46"/>
                  </a:cubicBezTo>
                  <a:cubicBezTo>
                    <a:pt x="21" y="44"/>
                    <a:pt x="18" y="40"/>
                    <a:pt x="13" y="39"/>
                  </a:cubicBezTo>
                  <a:close/>
                  <a:moveTo>
                    <a:pt x="5" y="64"/>
                  </a:moveTo>
                  <a:cubicBezTo>
                    <a:pt x="6" y="60"/>
                    <a:pt x="6" y="56"/>
                    <a:pt x="7" y="53"/>
                  </a:cubicBezTo>
                  <a:cubicBezTo>
                    <a:pt x="5" y="52"/>
                    <a:pt x="5" y="49"/>
                    <a:pt x="3" y="48"/>
                  </a:cubicBezTo>
                  <a:cubicBezTo>
                    <a:pt x="3" y="53"/>
                    <a:pt x="3" y="59"/>
                    <a:pt x="5" y="64"/>
                  </a:cubicBezTo>
                  <a:close/>
                  <a:moveTo>
                    <a:pt x="49" y="55"/>
                  </a:moveTo>
                  <a:cubicBezTo>
                    <a:pt x="53" y="58"/>
                    <a:pt x="58" y="60"/>
                    <a:pt x="63" y="62"/>
                  </a:cubicBezTo>
                  <a:cubicBezTo>
                    <a:pt x="65" y="59"/>
                    <a:pt x="65" y="55"/>
                    <a:pt x="66" y="51"/>
                  </a:cubicBezTo>
                  <a:cubicBezTo>
                    <a:pt x="63" y="47"/>
                    <a:pt x="58" y="45"/>
                    <a:pt x="54" y="42"/>
                  </a:cubicBezTo>
                  <a:cubicBezTo>
                    <a:pt x="52" y="46"/>
                    <a:pt x="51" y="51"/>
                    <a:pt x="49" y="55"/>
                  </a:cubicBezTo>
                  <a:close/>
                  <a:moveTo>
                    <a:pt x="23" y="67"/>
                  </a:moveTo>
                  <a:cubicBezTo>
                    <a:pt x="28" y="70"/>
                    <a:pt x="32" y="74"/>
                    <a:pt x="38" y="76"/>
                  </a:cubicBezTo>
                  <a:cubicBezTo>
                    <a:pt x="40" y="75"/>
                    <a:pt x="39" y="72"/>
                    <a:pt x="41" y="71"/>
                  </a:cubicBezTo>
                  <a:cubicBezTo>
                    <a:pt x="41" y="65"/>
                    <a:pt x="45" y="62"/>
                    <a:pt x="46" y="56"/>
                  </a:cubicBezTo>
                  <a:cubicBezTo>
                    <a:pt x="39" y="53"/>
                    <a:pt x="34" y="49"/>
                    <a:pt x="28" y="47"/>
                  </a:cubicBezTo>
                  <a:cubicBezTo>
                    <a:pt x="26" y="53"/>
                    <a:pt x="24" y="60"/>
                    <a:pt x="23" y="67"/>
                  </a:cubicBezTo>
                  <a:close/>
                  <a:moveTo>
                    <a:pt x="84" y="62"/>
                  </a:moveTo>
                  <a:cubicBezTo>
                    <a:pt x="87" y="64"/>
                    <a:pt x="89" y="67"/>
                    <a:pt x="91" y="69"/>
                  </a:cubicBezTo>
                  <a:cubicBezTo>
                    <a:pt x="92" y="62"/>
                    <a:pt x="94" y="58"/>
                    <a:pt x="93" y="51"/>
                  </a:cubicBezTo>
                  <a:cubicBezTo>
                    <a:pt x="91" y="47"/>
                    <a:pt x="90" y="44"/>
                    <a:pt x="87" y="41"/>
                  </a:cubicBezTo>
                  <a:cubicBezTo>
                    <a:pt x="87" y="49"/>
                    <a:pt x="86" y="56"/>
                    <a:pt x="84" y="62"/>
                  </a:cubicBezTo>
                  <a:close/>
                  <a:moveTo>
                    <a:pt x="9" y="71"/>
                  </a:moveTo>
                  <a:cubicBezTo>
                    <a:pt x="11" y="75"/>
                    <a:pt x="17" y="80"/>
                    <a:pt x="19" y="82"/>
                  </a:cubicBezTo>
                  <a:cubicBezTo>
                    <a:pt x="19" y="76"/>
                    <a:pt x="19" y="72"/>
                    <a:pt x="20" y="67"/>
                  </a:cubicBezTo>
                  <a:cubicBezTo>
                    <a:pt x="15" y="65"/>
                    <a:pt x="13" y="60"/>
                    <a:pt x="9" y="57"/>
                  </a:cubicBezTo>
                  <a:cubicBezTo>
                    <a:pt x="8" y="62"/>
                    <a:pt x="6" y="67"/>
                    <a:pt x="9" y="71"/>
                  </a:cubicBezTo>
                  <a:close/>
                  <a:moveTo>
                    <a:pt x="65" y="64"/>
                  </a:moveTo>
                  <a:cubicBezTo>
                    <a:pt x="70" y="66"/>
                    <a:pt x="74" y="69"/>
                    <a:pt x="79" y="71"/>
                  </a:cubicBezTo>
                  <a:cubicBezTo>
                    <a:pt x="80" y="68"/>
                    <a:pt x="81" y="65"/>
                    <a:pt x="81" y="62"/>
                  </a:cubicBezTo>
                  <a:cubicBezTo>
                    <a:pt x="77" y="58"/>
                    <a:pt x="73" y="55"/>
                    <a:pt x="69" y="52"/>
                  </a:cubicBezTo>
                  <a:cubicBezTo>
                    <a:pt x="68" y="57"/>
                    <a:pt x="66" y="60"/>
                    <a:pt x="65" y="64"/>
                  </a:cubicBezTo>
                  <a:close/>
                  <a:moveTo>
                    <a:pt x="48" y="58"/>
                  </a:moveTo>
                  <a:cubicBezTo>
                    <a:pt x="45" y="64"/>
                    <a:pt x="43" y="70"/>
                    <a:pt x="41" y="77"/>
                  </a:cubicBezTo>
                  <a:cubicBezTo>
                    <a:pt x="45" y="79"/>
                    <a:pt x="49" y="80"/>
                    <a:pt x="54" y="81"/>
                  </a:cubicBezTo>
                  <a:cubicBezTo>
                    <a:pt x="56" y="75"/>
                    <a:pt x="60" y="71"/>
                    <a:pt x="62" y="65"/>
                  </a:cubicBezTo>
                  <a:cubicBezTo>
                    <a:pt x="57" y="62"/>
                    <a:pt x="53" y="60"/>
                    <a:pt x="48" y="58"/>
                  </a:cubicBezTo>
                  <a:close/>
                  <a:moveTo>
                    <a:pt x="22" y="84"/>
                  </a:moveTo>
                  <a:cubicBezTo>
                    <a:pt x="25" y="87"/>
                    <a:pt x="29" y="89"/>
                    <a:pt x="33" y="91"/>
                  </a:cubicBezTo>
                  <a:cubicBezTo>
                    <a:pt x="34" y="86"/>
                    <a:pt x="36" y="83"/>
                    <a:pt x="37" y="78"/>
                  </a:cubicBezTo>
                  <a:cubicBezTo>
                    <a:pt x="32" y="76"/>
                    <a:pt x="27" y="72"/>
                    <a:pt x="22" y="69"/>
                  </a:cubicBezTo>
                  <a:cubicBezTo>
                    <a:pt x="21" y="74"/>
                    <a:pt x="21" y="78"/>
                    <a:pt x="22" y="84"/>
                  </a:cubicBezTo>
                  <a:close/>
                  <a:moveTo>
                    <a:pt x="20" y="92"/>
                  </a:moveTo>
                  <a:cubicBezTo>
                    <a:pt x="20" y="90"/>
                    <a:pt x="20" y="88"/>
                    <a:pt x="20" y="86"/>
                  </a:cubicBezTo>
                  <a:cubicBezTo>
                    <a:pt x="16" y="82"/>
                    <a:pt x="12" y="79"/>
                    <a:pt x="8" y="74"/>
                  </a:cubicBezTo>
                  <a:cubicBezTo>
                    <a:pt x="11" y="82"/>
                    <a:pt x="16" y="87"/>
                    <a:pt x="20" y="92"/>
                  </a:cubicBezTo>
                  <a:close/>
                  <a:moveTo>
                    <a:pt x="64" y="66"/>
                  </a:moveTo>
                  <a:cubicBezTo>
                    <a:pt x="62" y="72"/>
                    <a:pt x="58" y="77"/>
                    <a:pt x="56" y="83"/>
                  </a:cubicBezTo>
                  <a:cubicBezTo>
                    <a:pt x="61" y="83"/>
                    <a:pt x="65" y="84"/>
                    <a:pt x="69" y="85"/>
                  </a:cubicBezTo>
                  <a:cubicBezTo>
                    <a:pt x="72" y="81"/>
                    <a:pt x="75" y="78"/>
                    <a:pt x="77" y="73"/>
                  </a:cubicBezTo>
                  <a:cubicBezTo>
                    <a:pt x="73" y="71"/>
                    <a:pt x="69" y="68"/>
                    <a:pt x="64" y="66"/>
                  </a:cubicBezTo>
                  <a:close/>
                  <a:moveTo>
                    <a:pt x="80" y="73"/>
                  </a:moveTo>
                  <a:cubicBezTo>
                    <a:pt x="84" y="74"/>
                    <a:pt x="85" y="76"/>
                    <a:pt x="89" y="75"/>
                  </a:cubicBezTo>
                  <a:cubicBezTo>
                    <a:pt x="92" y="70"/>
                    <a:pt x="86" y="67"/>
                    <a:pt x="84" y="65"/>
                  </a:cubicBezTo>
                  <a:cubicBezTo>
                    <a:pt x="82" y="67"/>
                    <a:pt x="81" y="70"/>
                    <a:pt x="80" y="73"/>
                  </a:cubicBezTo>
                  <a:close/>
                  <a:moveTo>
                    <a:pt x="39" y="80"/>
                  </a:moveTo>
                  <a:cubicBezTo>
                    <a:pt x="38" y="84"/>
                    <a:pt x="35" y="87"/>
                    <a:pt x="35" y="92"/>
                  </a:cubicBezTo>
                  <a:cubicBezTo>
                    <a:pt x="38" y="93"/>
                    <a:pt x="40" y="95"/>
                    <a:pt x="44" y="95"/>
                  </a:cubicBezTo>
                  <a:cubicBezTo>
                    <a:pt x="47" y="91"/>
                    <a:pt x="51" y="88"/>
                    <a:pt x="52" y="84"/>
                  </a:cubicBezTo>
                  <a:cubicBezTo>
                    <a:pt x="48" y="82"/>
                    <a:pt x="44" y="81"/>
                    <a:pt x="39" y="80"/>
                  </a:cubicBezTo>
                  <a:close/>
                  <a:moveTo>
                    <a:pt x="72" y="86"/>
                  </a:moveTo>
                  <a:cubicBezTo>
                    <a:pt x="76" y="87"/>
                    <a:pt x="79" y="86"/>
                    <a:pt x="82" y="87"/>
                  </a:cubicBezTo>
                  <a:cubicBezTo>
                    <a:pt x="84" y="84"/>
                    <a:pt x="86" y="82"/>
                    <a:pt x="87" y="78"/>
                  </a:cubicBezTo>
                  <a:cubicBezTo>
                    <a:pt x="84" y="78"/>
                    <a:pt x="82" y="76"/>
                    <a:pt x="79" y="74"/>
                  </a:cubicBezTo>
                  <a:cubicBezTo>
                    <a:pt x="77" y="79"/>
                    <a:pt x="74" y="82"/>
                    <a:pt x="72" y="86"/>
                  </a:cubicBezTo>
                  <a:close/>
                  <a:moveTo>
                    <a:pt x="23" y="94"/>
                  </a:moveTo>
                  <a:cubicBezTo>
                    <a:pt x="24" y="96"/>
                    <a:pt x="26" y="97"/>
                    <a:pt x="29" y="98"/>
                  </a:cubicBezTo>
                  <a:cubicBezTo>
                    <a:pt x="30" y="97"/>
                    <a:pt x="31" y="95"/>
                    <a:pt x="32" y="93"/>
                  </a:cubicBezTo>
                  <a:cubicBezTo>
                    <a:pt x="28" y="91"/>
                    <a:pt x="25" y="89"/>
                    <a:pt x="22" y="88"/>
                  </a:cubicBezTo>
                  <a:cubicBezTo>
                    <a:pt x="22" y="90"/>
                    <a:pt x="24" y="93"/>
                    <a:pt x="23" y="94"/>
                  </a:cubicBezTo>
                  <a:close/>
                  <a:moveTo>
                    <a:pt x="55" y="85"/>
                  </a:moveTo>
                  <a:cubicBezTo>
                    <a:pt x="52" y="89"/>
                    <a:pt x="49" y="92"/>
                    <a:pt x="46" y="96"/>
                  </a:cubicBezTo>
                  <a:cubicBezTo>
                    <a:pt x="50" y="97"/>
                    <a:pt x="53" y="97"/>
                    <a:pt x="57" y="97"/>
                  </a:cubicBezTo>
                  <a:cubicBezTo>
                    <a:pt x="61" y="94"/>
                    <a:pt x="65" y="91"/>
                    <a:pt x="67" y="87"/>
                  </a:cubicBezTo>
                  <a:cubicBezTo>
                    <a:pt x="63" y="86"/>
                    <a:pt x="59" y="85"/>
                    <a:pt x="55" y="85"/>
                  </a:cubicBezTo>
                  <a:close/>
                  <a:moveTo>
                    <a:pt x="70" y="88"/>
                  </a:moveTo>
                  <a:cubicBezTo>
                    <a:pt x="68" y="92"/>
                    <a:pt x="64" y="94"/>
                    <a:pt x="61" y="97"/>
                  </a:cubicBezTo>
                  <a:cubicBezTo>
                    <a:pt x="70" y="99"/>
                    <a:pt x="78" y="95"/>
                    <a:pt x="81" y="89"/>
                  </a:cubicBezTo>
                  <a:cubicBezTo>
                    <a:pt x="76" y="89"/>
                    <a:pt x="74" y="88"/>
                    <a:pt x="70" y="88"/>
                  </a:cubicBezTo>
                  <a:close/>
                  <a:moveTo>
                    <a:pt x="32" y="99"/>
                  </a:moveTo>
                  <a:cubicBezTo>
                    <a:pt x="33" y="101"/>
                    <a:pt x="35" y="101"/>
                    <a:pt x="37" y="102"/>
                  </a:cubicBezTo>
                  <a:cubicBezTo>
                    <a:pt x="38" y="99"/>
                    <a:pt x="41" y="99"/>
                    <a:pt x="42" y="97"/>
                  </a:cubicBezTo>
                  <a:cubicBezTo>
                    <a:pt x="39" y="96"/>
                    <a:pt x="37" y="95"/>
                    <a:pt x="33" y="94"/>
                  </a:cubicBezTo>
                  <a:cubicBezTo>
                    <a:pt x="33" y="96"/>
                    <a:pt x="32" y="98"/>
                    <a:pt x="32" y="99"/>
                  </a:cubicBezTo>
                  <a:close/>
                  <a:moveTo>
                    <a:pt x="44" y="98"/>
                  </a:moveTo>
                  <a:cubicBezTo>
                    <a:pt x="44" y="100"/>
                    <a:pt x="41" y="100"/>
                    <a:pt x="40" y="103"/>
                  </a:cubicBezTo>
                  <a:cubicBezTo>
                    <a:pt x="42" y="103"/>
                    <a:pt x="45" y="103"/>
                    <a:pt x="47" y="104"/>
                  </a:cubicBezTo>
                  <a:cubicBezTo>
                    <a:pt x="48" y="101"/>
                    <a:pt x="53" y="102"/>
                    <a:pt x="54" y="99"/>
                  </a:cubicBezTo>
                  <a:cubicBezTo>
                    <a:pt x="50" y="99"/>
                    <a:pt x="48" y="98"/>
                    <a:pt x="44" y="98"/>
                  </a:cubicBezTo>
                  <a:close/>
                  <a:moveTo>
                    <a:pt x="52" y="104"/>
                  </a:moveTo>
                  <a:cubicBezTo>
                    <a:pt x="57" y="104"/>
                    <a:pt x="63" y="103"/>
                    <a:pt x="67" y="100"/>
                  </a:cubicBezTo>
                  <a:cubicBezTo>
                    <a:pt x="60" y="99"/>
                    <a:pt x="55" y="100"/>
                    <a:pt x="52" y="104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824723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6000">
        <p14:flythrough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after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2" nodeType="withEffect"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3" nodeType="withEffect"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2" presetClass="emph" presetSubtype="0" repeatCount="indefinite" fill="hold" nodeType="withEffect">
                                  <p:childTnLst>
                                    <p:animRot by="120000">
                                      <p:cBhvr>
                                        <p:cTn id="2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0" presetClass="entr" presetSubtype="0" fill="hold" grpId="1" nodeType="afterEffect"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34" presetClass="emph" presetSubtype="0" fill="hold" grpId="0" nodeType="afterEffect"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2.91667E-06 3.7037E-07 L 2.91667E-06 -0.07222" pathEditMode="relative" rAng="0" ptsTypes="AA">
                                      <p:cBhvr>
                                        <p:cTn id="32" dur="5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33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4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5" dur="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6" dur="2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2" presetClass="path" presetSubtype="0" repeatCount="indefinite" fill="hold" grpId="1" nodeType="withEffect">
                                  <p:childTnLst>
                                    <p:animMotion origin="layout" path="M -0.84467 0.1081 L -0.35729 0.33888" pathEditMode="relative" rAng="0" ptsTypes="AA">
                                      <p:cBhvr>
                                        <p:cTn id="41" dur="1000" spd="-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026" y="13796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2" presetClass="path" presetSubtype="0" repeatCount="indefinite" fill="hold" grpId="1" nodeType="withEffect">
                                  <p:childTnLst>
                                    <p:animMotion origin="layout" path="M -0.72005 0.17546 L -0.35729 0.33889" pathEditMode="relative" rAng="0" ptsTypes="AA">
                                      <p:cBhvr>
                                        <p:cTn id="46" dur="1000" spd="-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138" y="8171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2" presetClass="path" presetSubtype="0" repeatCount="indefinite" fill="hold" grpId="1" nodeType="withEffect">
                                  <p:childTnLst>
                                    <p:animMotion origin="layout" path="M -0.78659 0.14676 L -0.35729 0.33889" pathEditMode="relative" rAng="0" ptsTypes="AA">
                                      <p:cBhvr>
                                        <p:cTn id="51" dur="1000" spd="-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458" y="96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/>
      <p:bldP spid="1267" grpId="2" animBg="1"/>
      <p:bldP spid="1268" grpId="3" animBg="1"/>
      <p:bldP spid="39" grpId="0"/>
      <p:bldP spid="39" grpId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☆、</a:t>
            </a:r>
            <a:r>
              <a:rPr lang="zh-CN" altLang="en-US" dirty="0" smtClean="0"/>
              <a:t>龍 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13563739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5" hidden="1"/>
          <p:cNvSpPr txBox="1">
            <a:spLocks noChangeArrowheads="1"/>
          </p:cNvSpPr>
          <p:nvPr/>
        </p:nvSpPr>
        <p:spPr bwMode="auto">
          <a:xfrm>
            <a:off x="3463925" y="1954214"/>
            <a:ext cx="1943100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75" name="矩形 6" hidden="1"/>
          <p:cNvSpPr>
            <a:spLocks noChangeArrowheads="1"/>
          </p:cNvSpPr>
          <p:nvPr/>
        </p:nvSpPr>
        <p:spPr bwMode="auto">
          <a:xfrm>
            <a:off x="3463926" y="3025776"/>
            <a:ext cx="1471613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76" name="矩形 7" hidden="1"/>
          <p:cNvSpPr>
            <a:spLocks noChangeArrowheads="1"/>
          </p:cNvSpPr>
          <p:nvPr/>
        </p:nvSpPr>
        <p:spPr bwMode="auto">
          <a:xfrm>
            <a:off x="3535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77" name="矩形 8" hidden="1"/>
          <p:cNvSpPr>
            <a:spLocks noChangeArrowheads="1"/>
          </p:cNvSpPr>
          <p:nvPr/>
        </p:nvSpPr>
        <p:spPr bwMode="auto">
          <a:xfrm>
            <a:off x="3535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grpSp>
        <p:nvGrpSpPr>
          <p:cNvPr id="26" name="组合 25"/>
          <p:cNvGrpSpPr>
            <a:grpSpLocks noChangeAspect="1"/>
          </p:cNvGrpSpPr>
          <p:nvPr/>
        </p:nvGrpSpPr>
        <p:grpSpPr>
          <a:xfrm>
            <a:off x="3526098" y="2933770"/>
            <a:ext cx="811213" cy="769442"/>
            <a:chOff x="3030944" y="1663239"/>
            <a:chExt cx="661189" cy="629209"/>
          </a:xfrm>
        </p:grpSpPr>
        <p:grpSp>
          <p:nvGrpSpPr>
            <p:cNvPr id="27" name="组合 13"/>
            <p:cNvGrpSpPr/>
            <p:nvPr/>
          </p:nvGrpSpPr>
          <p:grpSpPr>
            <a:xfrm>
              <a:off x="3083065" y="1707420"/>
              <a:ext cx="550258" cy="550258"/>
              <a:chOff x="3827533" y="704007"/>
              <a:chExt cx="550258" cy="550258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3827167" y="703963"/>
                <a:ext cx="551206" cy="550426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1600"/>
              </a:p>
            </p:txBody>
          </p:sp>
          <p:cxnSp>
            <p:nvCxnSpPr>
              <p:cNvPr id="31" name="直接连接符 30"/>
              <p:cNvCxnSpPr>
                <a:stCxn id="30" idx="1"/>
                <a:endCxn id="30" idx="3"/>
              </p:cNvCxnSpPr>
              <p:nvPr/>
            </p:nvCxnSpPr>
            <p:spPr>
              <a:xfrm>
                <a:off x="3827167" y="979176"/>
                <a:ext cx="551206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/>
              <p:cNvCxnSpPr>
                <a:stCxn id="30" idx="0"/>
                <a:endCxn id="30" idx="2"/>
              </p:cNvCxnSpPr>
              <p:nvPr/>
            </p:nvCxnSpPr>
            <p:spPr>
              <a:xfrm flipH="1">
                <a:off x="4102770" y="703963"/>
                <a:ext cx="0" cy="550426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9" name="文本框 41"/>
            <p:cNvSpPr txBox="1">
              <a:spLocks noChangeArrowheads="1"/>
            </p:cNvSpPr>
            <p:nvPr/>
          </p:nvSpPr>
          <p:spPr bwMode="auto">
            <a:xfrm>
              <a:off x="3030944" y="1663239"/>
              <a:ext cx="661189" cy="6292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9pPr>
            </a:lstStyle>
            <a:p>
              <a:pPr algn="ctr" eaLnBrk="1" hangingPunct="1"/>
              <a:r>
                <a:rPr lang="zh-CN" altLang="en-US" sz="4400" dirty="0">
                  <a:solidFill>
                    <a:schemeClr val="bg1"/>
                  </a:solidFill>
                </a:rPr>
                <a:t>关</a:t>
              </a:r>
            </a:p>
          </p:txBody>
        </p:sp>
      </p:grpSp>
      <p:grpSp>
        <p:nvGrpSpPr>
          <p:cNvPr id="33" name="组合 32"/>
          <p:cNvGrpSpPr>
            <a:grpSpLocks noChangeAspect="1"/>
          </p:cNvGrpSpPr>
          <p:nvPr/>
        </p:nvGrpSpPr>
        <p:grpSpPr>
          <a:xfrm>
            <a:off x="4998795" y="2933770"/>
            <a:ext cx="809625" cy="769442"/>
            <a:chOff x="3859258" y="1663239"/>
            <a:chExt cx="661189" cy="629209"/>
          </a:xfrm>
        </p:grpSpPr>
        <p:grpSp>
          <p:nvGrpSpPr>
            <p:cNvPr id="34" name="组合 18"/>
            <p:cNvGrpSpPr/>
            <p:nvPr/>
          </p:nvGrpSpPr>
          <p:grpSpPr>
            <a:xfrm>
              <a:off x="3908452" y="1707420"/>
              <a:ext cx="550258" cy="550258"/>
              <a:chOff x="3827533" y="704007"/>
              <a:chExt cx="550258" cy="550258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3827606" y="703963"/>
                <a:ext cx="549695" cy="550426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1600"/>
              </a:p>
            </p:txBody>
          </p:sp>
          <p:cxnSp>
            <p:nvCxnSpPr>
              <p:cNvPr id="37" name="直接连接符 36"/>
              <p:cNvCxnSpPr>
                <a:stCxn id="36" idx="1"/>
                <a:endCxn id="36" idx="3"/>
              </p:cNvCxnSpPr>
              <p:nvPr/>
            </p:nvCxnSpPr>
            <p:spPr>
              <a:xfrm>
                <a:off x="3827606" y="979176"/>
                <a:ext cx="549695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>
                <a:stCxn id="36" idx="0"/>
                <a:endCxn id="36" idx="2"/>
              </p:cNvCxnSpPr>
              <p:nvPr/>
            </p:nvCxnSpPr>
            <p:spPr>
              <a:xfrm flipH="1">
                <a:off x="4102453" y="703963"/>
                <a:ext cx="0" cy="550426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5" name="文本框 42"/>
            <p:cNvSpPr txBox="1">
              <a:spLocks noChangeArrowheads="1"/>
            </p:cNvSpPr>
            <p:nvPr/>
          </p:nvSpPr>
          <p:spPr bwMode="auto">
            <a:xfrm>
              <a:off x="3859258" y="1663239"/>
              <a:ext cx="661189" cy="6292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9pPr>
            </a:lstStyle>
            <a:p>
              <a:pPr algn="ctr" eaLnBrk="1" hangingPunct="1"/>
              <a:r>
                <a:rPr lang="zh-CN" altLang="en-US" sz="4400" dirty="0">
                  <a:solidFill>
                    <a:schemeClr val="bg1"/>
                  </a:solidFill>
                </a:rPr>
                <a:t>于</a:t>
              </a:r>
            </a:p>
          </p:txBody>
        </p:sp>
      </p:grpSp>
      <p:grpSp>
        <p:nvGrpSpPr>
          <p:cNvPr id="39" name="组合 38"/>
          <p:cNvGrpSpPr>
            <a:grpSpLocks noChangeAspect="1"/>
          </p:cNvGrpSpPr>
          <p:nvPr/>
        </p:nvGrpSpPr>
        <p:grpSpPr>
          <a:xfrm>
            <a:off x="6428044" y="2943295"/>
            <a:ext cx="809625" cy="769442"/>
            <a:chOff x="4681670" y="1671028"/>
            <a:chExt cx="661189" cy="629209"/>
          </a:xfrm>
        </p:grpSpPr>
        <p:grpSp>
          <p:nvGrpSpPr>
            <p:cNvPr id="40" name="组合 23"/>
            <p:cNvGrpSpPr/>
            <p:nvPr/>
          </p:nvGrpSpPr>
          <p:grpSpPr>
            <a:xfrm>
              <a:off x="4733839" y="1707420"/>
              <a:ext cx="550258" cy="550258"/>
              <a:chOff x="3827533" y="704007"/>
              <a:chExt cx="550258" cy="550258"/>
            </a:xfrm>
          </p:grpSpPr>
          <p:sp>
            <p:nvSpPr>
              <p:cNvPr id="42" name="矩形 41"/>
              <p:cNvSpPr/>
              <p:nvPr/>
            </p:nvSpPr>
            <p:spPr>
              <a:xfrm>
                <a:off x="3827223" y="703963"/>
                <a:ext cx="550991" cy="550426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1600"/>
              </a:p>
            </p:txBody>
          </p:sp>
          <p:cxnSp>
            <p:nvCxnSpPr>
              <p:cNvPr id="43" name="直接连接符 42"/>
              <p:cNvCxnSpPr>
                <a:stCxn id="42" idx="1"/>
                <a:endCxn id="42" idx="3"/>
              </p:cNvCxnSpPr>
              <p:nvPr/>
            </p:nvCxnSpPr>
            <p:spPr>
              <a:xfrm>
                <a:off x="3827223" y="979176"/>
                <a:ext cx="550991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/>
              <p:cNvCxnSpPr>
                <a:stCxn id="42" idx="0"/>
                <a:endCxn id="42" idx="2"/>
              </p:cNvCxnSpPr>
              <p:nvPr/>
            </p:nvCxnSpPr>
            <p:spPr>
              <a:xfrm flipH="1">
                <a:off x="4103367" y="703963"/>
                <a:ext cx="0" cy="550426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" name="文本框 43"/>
            <p:cNvSpPr txBox="1">
              <a:spLocks noChangeArrowheads="1"/>
            </p:cNvSpPr>
            <p:nvPr/>
          </p:nvSpPr>
          <p:spPr bwMode="auto">
            <a:xfrm>
              <a:off x="4681670" y="1671028"/>
              <a:ext cx="661189" cy="6292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9pPr>
            </a:lstStyle>
            <a:p>
              <a:pPr algn="ctr" eaLnBrk="1" hangingPunct="1"/>
              <a:r>
                <a:rPr lang="zh-CN" altLang="en-US" sz="4400" dirty="0">
                  <a:solidFill>
                    <a:schemeClr val="bg1"/>
                  </a:solidFill>
                </a:rPr>
                <a:t>理</a:t>
              </a:r>
            </a:p>
          </p:txBody>
        </p:sp>
      </p:grpSp>
      <p:grpSp>
        <p:nvGrpSpPr>
          <p:cNvPr id="45" name="组合 44"/>
          <p:cNvGrpSpPr>
            <a:grpSpLocks noChangeAspect="1"/>
          </p:cNvGrpSpPr>
          <p:nvPr/>
        </p:nvGrpSpPr>
        <p:grpSpPr>
          <a:xfrm>
            <a:off x="7766892" y="2933770"/>
            <a:ext cx="809625" cy="769442"/>
            <a:chOff x="5514836" y="1663239"/>
            <a:chExt cx="661189" cy="629209"/>
          </a:xfrm>
        </p:grpSpPr>
        <p:grpSp>
          <p:nvGrpSpPr>
            <p:cNvPr id="46" name="组合 33"/>
            <p:cNvGrpSpPr/>
            <p:nvPr/>
          </p:nvGrpSpPr>
          <p:grpSpPr>
            <a:xfrm>
              <a:off x="5559226" y="1707420"/>
              <a:ext cx="550258" cy="550258"/>
              <a:chOff x="3827533" y="704007"/>
              <a:chExt cx="550258" cy="550258"/>
            </a:xfrm>
          </p:grpSpPr>
          <p:sp>
            <p:nvSpPr>
              <p:cNvPr id="48" name="矩形 47"/>
              <p:cNvSpPr/>
              <p:nvPr/>
            </p:nvSpPr>
            <p:spPr>
              <a:xfrm>
                <a:off x="3827223" y="703963"/>
                <a:ext cx="550991" cy="550426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1600"/>
              </a:p>
            </p:txBody>
          </p:sp>
          <p:cxnSp>
            <p:nvCxnSpPr>
              <p:cNvPr id="49" name="直接连接符 48"/>
              <p:cNvCxnSpPr>
                <a:stCxn id="48" idx="1"/>
                <a:endCxn id="48" idx="3"/>
              </p:cNvCxnSpPr>
              <p:nvPr/>
            </p:nvCxnSpPr>
            <p:spPr>
              <a:xfrm>
                <a:off x="3827223" y="979176"/>
                <a:ext cx="550991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/>
              <p:cNvCxnSpPr>
                <a:stCxn id="48" idx="0"/>
                <a:endCxn id="48" idx="2"/>
              </p:cNvCxnSpPr>
              <p:nvPr/>
            </p:nvCxnSpPr>
            <p:spPr>
              <a:xfrm flipH="1">
                <a:off x="4103367" y="703963"/>
                <a:ext cx="0" cy="550426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7" name="文本框 44"/>
            <p:cNvSpPr txBox="1">
              <a:spLocks noChangeArrowheads="1"/>
            </p:cNvSpPr>
            <p:nvPr/>
          </p:nvSpPr>
          <p:spPr bwMode="auto">
            <a:xfrm>
              <a:off x="5514836" y="1663239"/>
              <a:ext cx="661189" cy="6292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9pPr>
            </a:lstStyle>
            <a:p>
              <a:pPr algn="ctr" eaLnBrk="1" hangingPunct="1"/>
              <a:r>
                <a:rPr lang="zh-CN" altLang="en-US" sz="4400" dirty="0">
                  <a:solidFill>
                    <a:schemeClr val="bg1"/>
                  </a:solidFill>
                </a:rPr>
                <a:t>想</a:t>
              </a:r>
            </a:p>
          </p:txBody>
        </p:sp>
      </p:grpSp>
      <p:cxnSp>
        <p:nvCxnSpPr>
          <p:cNvPr id="57" name="直接连接符 56"/>
          <p:cNvCxnSpPr/>
          <p:nvPr/>
        </p:nvCxnSpPr>
        <p:spPr>
          <a:xfrm flipV="1">
            <a:off x="2508508" y="3890467"/>
            <a:ext cx="6900187" cy="4427"/>
          </a:xfrm>
          <a:prstGeom prst="line">
            <a:avLst/>
          </a:prstGeom>
          <a:ln w="19050">
            <a:solidFill>
              <a:schemeClr val="bg1"/>
            </a:solidFill>
          </a:ln>
          <a:effectLst>
            <a:outerShdw blurRad="101600" dist="63500" dir="2700000" algn="tl" rotWithShape="0">
              <a:prstClr val="black">
                <a:alpha val="55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9" name="Group 4"/>
          <p:cNvGrpSpPr>
            <a:grpSpLocks noChangeAspect="1"/>
          </p:cNvGrpSpPr>
          <p:nvPr/>
        </p:nvGrpSpPr>
        <p:grpSpPr>
          <a:xfrm>
            <a:off x="2327295" y="3598367"/>
            <a:ext cx="449263" cy="292100"/>
            <a:chOff x="2432" y="1329"/>
            <a:chExt cx="657" cy="426"/>
          </a:xfrm>
        </p:grpSpPr>
        <p:sp>
          <p:nvSpPr>
            <p:cNvPr id="60" name="AutoShape 3"/>
            <p:cNvSpPr>
              <a:spLocks noChangeAspect="1" noChangeArrowheads="1" noTextEdit="1"/>
            </p:cNvSpPr>
            <p:nvPr/>
          </p:nvSpPr>
          <p:spPr bwMode="auto">
            <a:xfrm>
              <a:off x="2434" y="1329"/>
              <a:ext cx="652" cy="4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>
                <a:latin typeface="+mn-lt"/>
                <a:ea typeface="+mn-ea"/>
              </a:endParaRPr>
            </a:p>
          </p:txBody>
        </p:sp>
        <p:sp>
          <p:nvSpPr>
            <p:cNvPr id="61" name="Freeform 5"/>
            <p:cNvSpPr/>
            <p:nvPr/>
          </p:nvSpPr>
          <p:spPr bwMode="auto">
            <a:xfrm>
              <a:off x="2478" y="1329"/>
              <a:ext cx="611" cy="424"/>
            </a:xfrm>
            <a:custGeom>
              <a:avLst/>
              <a:gdLst>
                <a:gd name="T0" fmla="*/ 315 w 351"/>
                <a:gd name="T1" fmla="*/ 0 h 242"/>
                <a:gd name="T2" fmla="*/ 292 w 351"/>
                <a:gd name="T3" fmla="*/ 9 h 242"/>
                <a:gd name="T4" fmla="*/ 291 w 351"/>
                <a:gd name="T5" fmla="*/ 10 h 242"/>
                <a:gd name="T6" fmla="*/ 309 w 351"/>
                <a:gd name="T7" fmla="*/ 3 h 242"/>
                <a:gd name="T8" fmla="*/ 310 w 351"/>
                <a:gd name="T9" fmla="*/ 4 h 242"/>
                <a:gd name="T10" fmla="*/ 317 w 351"/>
                <a:gd name="T11" fmla="*/ 10 h 242"/>
                <a:gd name="T12" fmla="*/ 325 w 351"/>
                <a:gd name="T13" fmla="*/ 27 h 242"/>
                <a:gd name="T14" fmla="*/ 336 w 351"/>
                <a:gd name="T15" fmla="*/ 59 h 242"/>
                <a:gd name="T16" fmla="*/ 268 w 351"/>
                <a:gd name="T17" fmla="*/ 95 h 242"/>
                <a:gd name="T18" fmla="*/ 267 w 351"/>
                <a:gd name="T19" fmla="*/ 95 h 242"/>
                <a:gd name="T20" fmla="*/ 267 w 351"/>
                <a:gd name="T21" fmla="*/ 95 h 242"/>
                <a:gd name="T22" fmla="*/ 24 w 351"/>
                <a:gd name="T23" fmla="*/ 219 h 242"/>
                <a:gd name="T24" fmla="*/ 2 w 351"/>
                <a:gd name="T25" fmla="*/ 229 h 242"/>
                <a:gd name="T26" fmla="*/ 0 w 351"/>
                <a:gd name="T27" fmla="*/ 229 h 242"/>
                <a:gd name="T28" fmla="*/ 6 w 351"/>
                <a:gd name="T29" fmla="*/ 240 h 242"/>
                <a:gd name="T30" fmla="*/ 12 w 351"/>
                <a:gd name="T31" fmla="*/ 242 h 242"/>
                <a:gd name="T32" fmla="*/ 34 w 351"/>
                <a:gd name="T33" fmla="*/ 232 h 242"/>
                <a:gd name="T34" fmla="*/ 350 w 351"/>
                <a:gd name="T35" fmla="*/ 68 h 242"/>
                <a:gd name="T36" fmla="*/ 335 w 351"/>
                <a:gd name="T37" fmla="*/ 29 h 242"/>
                <a:gd name="T38" fmla="*/ 324 w 351"/>
                <a:gd name="T39" fmla="*/ 8 h 242"/>
                <a:gd name="T40" fmla="*/ 317 w 351"/>
                <a:gd name="T41" fmla="*/ 1 h 242"/>
                <a:gd name="T42" fmla="*/ 315 w 351"/>
                <a:gd name="T43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51" h="241">
                  <a:moveTo>
                    <a:pt x="315" y="0"/>
                  </a:moveTo>
                  <a:cubicBezTo>
                    <a:pt x="311" y="0"/>
                    <a:pt x="299" y="6"/>
                    <a:pt x="292" y="9"/>
                  </a:cubicBezTo>
                  <a:cubicBezTo>
                    <a:pt x="292" y="9"/>
                    <a:pt x="292" y="9"/>
                    <a:pt x="291" y="10"/>
                  </a:cubicBezTo>
                  <a:cubicBezTo>
                    <a:pt x="298" y="7"/>
                    <a:pt x="306" y="3"/>
                    <a:pt x="309" y="3"/>
                  </a:cubicBezTo>
                  <a:cubicBezTo>
                    <a:pt x="309" y="3"/>
                    <a:pt x="310" y="3"/>
                    <a:pt x="310" y="4"/>
                  </a:cubicBezTo>
                  <a:cubicBezTo>
                    <a:pt x="312" y="6"/>
                    <a:pt x="317" y="10"/>
                    <a:pt x="317" y="10"/>
                  </a:cubicBezTo>
                  <a:cubicBezTo>
                    <a:pt x="317" y="10"/>
                    <a:pt x="321" y="15"/>
                    <a:pt x="325" y="27"/>
                  </a:cubicBezTo>
                  <a:cubicBezTo>
                    <a:pt x="330" y="39"/>
                    <a:pt x="338" y="56"/>
                    <a:pt x="336" y="59"/>
                  </a:cubicBezTo>
                  <a:cubicBezTo>
                    <a:pt x="336" y="60"/>
                    <a:pt x="308" y="75"/>
                    <a:pt x="268" y="95"/>
                  </a:cubicBezTo>
                  <a:cubicBezTo>
                    <a:pt x="268" y="95"/>
                    <a:pt x="268" y="95"/>
                    <a:pt x="267" y="95"/>
                  </a:cubicBezTo>
                  <a:cubicBezTo>
                    <a:pt x="267" y="95"/>
                    <a:pt x="267" y="95"/>
                    <a:pt x="267" y="95"/>
                  </a:cubicBezTo>
                  <a:cubicBezTo>
                    <a:pt x="179" y="140"/>
                    <a:pt x="38" y="211"/>
                    <a:pt x="24" y="219"/>
                  </a:cubicBezTo>
                  <a:cubicBezTo>
                    <a:pt x="11" y="227"/>
                    <a:pt x="5" y="229"/>
                    <a:pt x="2" y="229"/>
                  </a:cubicBezTo>
                  <a:cubicBezTo>
                    <a:pt x="1" y="229"/>
                    <a:pt x="0" y="229"/>
                    <a:pt x="0" y="229"/>
                  </a:cubicBezTo>
                  <a:cubicBezTo>
                    <a:pt x="3" y="235"/>
                    <a:pt x="5" y="239"/>
                    <a:pt x="6" y="240"/>
                  </a:cubicBezTo>
                  <a:cubicBezTo>
                    <a:pt x="8" y="241"/>
                    <a:pt x="9" y="242"/>
                    <a:pt x="12" y="242"/>
                  </a:cubicBezTo>
                  <a:cubicBezTo>
                    <a:pt x="16" y="242"/>
                    <a:pt x="22" y="240"/>
                    <a:pt x="34" y="232"/>
                  </a:cubicBezTo>
                  <a:cubicBezTo>
                    <a:pt x="54" y="220"/>
                    <a:pt x="348" y="72"/>
                    <a:pt x="350" y="68"/>
                  </a:cubicBezTo>
                  <a:cubicBezTo>
                    <a:pt x="351" y="65"/>
                    <a:pt x="341" y="44"/>
                    <a:pt x="335" y="29"/>
                  </a:cubicBezTo>
                  <a:cubicBezTo>
                    <a:pt x="329" y="15"/>
                    <a:pt x="324" y="8"/>
                    <a:pt x="324" y="8"/>
                  </a:cubicBezTo>
                  <a:cubicBezTo>
                    <a:pt x="324" y="8"/>
                    <a:pt x="319" y="3"/>
                    <a:pt x="317" y="1"/>
                  </a:cubicBezTo>
                  <a:cubicBezTo>
                    <a:pt x="316" y="0"/>
                    <a:pt x="316" y="0"/>
                    <a:pt x="315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>
                <a:latin typeface="+mn-lt"/>
                <a:ea typeface="+mn-ea"/>
              </a:endParaRPr>
            </a:p>
          </p:txBody>
        </p:sp>
        <p:sp>
          <p:nvSpPr>
            <p:cNvPr id="62" name="Freeform 6"/>
            <p:cNvSpPr/>
            <p:nvPr/>
          </p:nvSpPr>
          <p:spPr bwMode="auto">
            <a:xfrm>
              <a:off x="2432" y="1334"/>
              <a:ext cx="634" cy="401"/>
            </a:xfrm>
            <a:custGeom>
              <a:avLst/>
              <a:gdLst>
                <a:gd name="T0" fmla="*/ 3 w 364"/>
                <a:gd name="T1" fmla="*/ 171 h 229"/>
                <a:gd name="T2" fmla="*/ 3 w 364"/>
                <a:gd name="T3" fmla="*/ 182 h 229"/>
                <a:gd name="T4" fmla="*/ 23 w 364"/>
                <a:gd name="T5" fmla="*/ 225 h 229"/>
                <a:gd name="T6" fmla="*/ 50 w 364"/>
                <a:gd name="T7" fmla="*/ 217 h 229"/>
                <a:gd name="T8" fmla="*/ 362 w 364"/>
                <a:gd name="T9" fmla="*/ 57 h 229"/>
                <a:gd name="T10" fmla="*/ 351 w 364"/>
                <a:gd name="T11" fmla="*/ 25 h 229"/>
                <a:gd name="T12" fmla="*/ 343 w 364"/>
                <a:gd name="T13" fmla="*/ 8 h 229"/>
                <a:gd name="T14" fmla="*/ 336 w 364"/>
                <a:gd name="T15" fmla="*/ 2 h 229"/>
                <a:gd name="T16" fmla="*/ 312 w 364"/>
                <a:gd name="T17" fmla="*/ 10 h 229"/>
                <a:gd name="T18" fmla="*/ 10 w 364"/>
                <a:gd name="T19" fmla="*/ 166 h 229"/>
                <a:gd name="T20" fmla="*/ 3 w 364"/>
                <a:gd name="T21" fmla="*/ 171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4" h="229">
                  <a:moveTo>
                    <a:pt x="3" y="171"/>
                  </a:moveTo>
                  <a:cubicBezTo>
                    <a:pt x="3" y="171"/>
                    <a:pt x="0" y="174"/>
                    <a:pt x="3" y="182"/>
                  </a:cubicBezTo>
                  <a:cubicBezTo>
                    <a:pt x="6" y="191"/>
                    <a:pt x="20" y="223"/>
                    <a:pt x="23" y="225"/>
                  </a:cubicBezTo>
                  <a:cubicBezTo>
                    <a:pt x="26" y="227"/>
                    <a:pt x="30" y="229"/>
                    <a:pt x="50" y="217"/>
                  </a:cubicBezTo>
                  <a:cubicBezTo>
                    <a:pt x="70" y="206"/>
                    <a:pt x="361" y="60"/>
                    <a:pt x="362" y="57"/>
                  </a:cubicBezTo>
                  <a:cubicBezTo>
                    <a:pt x="364" y="54"/>
                    <a:pt x="356" y="37"/>
                    <a:pt x="351" y="25"/>
                  </a:cubicBezTo>
                  <a:cubicBezTo>
                    <a:pt x="347" y="13"/>
                    <a:pt x="343" y="8"/>
                    <a:pt x="343" y="8"/>
                  </a:cubicBezTo>
                  <a:cubicBezTo>
                    <a:pt x="343" y="8"/>
                    <a:pt x="338" y="4"/>
                    <a:pt x="336" y="2"/>
                  </a:cubicBezTo>
                  <a:cubicBezTo>
                    <a:pt x="334" y="0"/>
                    <a:pt x="320" y="6"/>
                    <a:pt x="312" y="10"/>
                  </a:cubicBezTo>
                  <a:cubicBezTo>
                    <a:pt x="305" y="14"/>
                    <a:pt x="15" y="163"/>
                    <a:pt x="10" y="166"/>
                  </a:cubicBezTo>
                  <a:cubicBezTo>
                    <a:pt x="5" y="168"/>
                    <a:pt x="3" y="171"/>
                    <a:pt x="3" y="17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>
                <a:latin typeface="+mn-lt"/>
                <a:ea typeface="+mn-ea"/>
              </a:endParaRPr>
            </a:p>
          </p:txBody>
        </p:sp>
        <p:sp>
          <p:nvSpPr>
            <p:cNvPr id="63" name="Freeform 7"/>
            <p:cNvSpPr/>
            <p:nvPr/>
          </p:nvSpPr>
          <p:spPr bwMode="auto">
            <a:xfrm>
              <a:off x="2432" y="1605"/>
              <a:ext cx="100" cy="127"/>
            </a:xfrm>
            <a:custGeom>
              <a:avLst/>
              <a:gdLst>
                <a:gd name="T0" fmla="*/ 57 w 57"/>
                <a:gd name="T1" fmla="*/ 59 h 73"/>
                <a:gd name="T2" fmla="*/ 51 w 57"/>
                <a:gd name="T3" fmla="*/ 50 h 73"/>
                <a:gd name="T4" fmla="*/ 46 w 57"/>
                <a:gd name="T5" fmla="*/ 41 h 73"/>
                <a:gd name="T6" fmla="*/ 44 w 57"/>
                <a:gd name="T7" fmla="*/ 34 h 73"/>
                <a:gd name="T8" fmla="*/ 43 w 57"/>
                <a:gd name="T9" fmla="*/ 22 h 73"/>
                <a:gd name="T10" fmla="*/ 41 w 57"/>
                <a:gd name="T11" fmla="*/ 12 h 73"/>
                <a:gd name="T12" fmla="*/ 39 w 57"/>
                <a:gd name="T13" fmla="*/ 0 h 73"/>
                <a:gd name="T14" fmla="*/ 33 w 57"/>
                <a:gd name="T15" fmla="*/ 0 h 73"/>
                <a:gd name="T16" fmla="*/ 28 w 57"/>
                <a:gd name="T17" fmla="*/ 1 h 73"/>
                <a:gd name="T18" fmla="*/ 10 w 57"/>
                <a:gd name="T19" fmla="*/ 11 h 73"/>
                <a:gd name="T20" fmla="*/ 3 w 57"/>
                <a:gd name="T21" fmla="*/ 16 h 73"/>
                <a:gd name="T22" fmla="*/ 3 w 57"/>
                <a:gd name="T23" fmla="*/ 27 h 73"/>
                <a:gd name="T24" fmla="*/ 19 w 57"/>
                <a:gd name="T25" fmla="*/ 63 h 73"/>
                <a:gd name="T26" fmla="*/ 23 w 57"/>
                <a:gd name="T27" fmla="*/ 70 h 73"/>
                <a:gd name="T28" fmla="*/ 38 w 57"/>
                <a:gd name="T29" fmla="*/ 69 h 73"/>
                <a:gd name="T30" fmla="*/ 47 w 57"/>
                <a:gd name="T31" fmla="*/ 64 h 73"/>
                <a:gd name="T32" fmla="*/ 50 w 57"/>
                <a:gd name="T33" fmla="*/ 62 h 73"/>
                <a:gd name="T34" fmla="*/ 57 w 57"/>
                <a:gd name="T35" fmla="*/ 59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73">
                  <a:moveTo>
                    <a:pt x="57" y="59"/>
                  </a:moveTo>
                  <a:cubicBezTo>
                    <a:pt x="55" y="55"/>
                    <a:pt x="51" y="50"/>
                    <a:pt x="51" y="50"/>
                  </a:cubicBezTo>
                  <a:cubicBezTo>
                    <a:pt x="51" y="50"/>
                    <a:pt x="48" y="44"/>
                    <a:pt x="46" y="41"/>
                  </a:cubicBezTo>
                  <a:cubicBezTo>
                    <a:pt x="45" y="39"/>
                    <a:pt x="44" y="34"/>
                    <a:pt x="44" y="34"/>
                  </a:cubicBezTo>
                  <a:cubicBezTo>
                    <a:pt x="44" y="34"/>
                    <a:pt x="43" y="26"/>
                    <a:pt x="43" y="22"/>
                  </a:cubicBezTo>
                  <a:cubicBezTo>
                    <a:pt x="42" y="19"/>
                    <a:pt x="41" y="14"/>
                    <a:pt x="41" y="12"/>
                  </a:cubicBezTo>
                  <a:cubicBezTo>
                    <a:pt x="40" y="10"/>
                    <a:pt x="40" y="4"/>
                    <a:pt x="39" y="0"/>
                  </a:cubicBezTo>
                  <a:cubicBezTo>
                    <a:pt x="36" y="0"/>
                    <a:pt x="33" y="0"/>
                    <a:pt x="33" y="0"/>
                  </a:cubicBezTo>
                  <a:cubicBezTo>
                    <a:pt x="33" y="0"/>
                    <a:pt x="31" y="0"/>
                    <a:pt x="28" y="1"/>
                  </a:cubicBezTo>
                  <a:cubicBezTo>
                    <a:pt x="17" y="7"/>
                    <a:pt x="11" y="10"/>
                    <a:pt x="10" y="11"/>
                  </a:cubicBezTo>
                  <a:cubicBezTo>
                    <a:pt x="5" y="13"/>
                    <a:pt x="3" y="16"/>
                    <a:pt x="3" y="16"/>
                  </a:cubicBezTo>
                  <a:cubicBezTo>
                    <a:pt x="3" y="16"/>
                    <a:pt x="0" y="19"/>
                    <a:pt x="3" y="27"/>
                  </a:cubicBezTo>
                  <a:cubicBezTo>
                    <a:pt x="5" y="33"/>
                    <a:pt x="13" y="52"/>
                    <a:pt x="19" y="63"/>
                  </a:cubicBezTo>
                  <a:cubicBezTo>
                    <a:pt x="20" y="67"/>
                    <a:pt x="22" y="69"/>
                    <a:pt x="23" y="70"/>
                  </a:cubicBezTo>
                  <a:cubicBezTo>
                    <a:pt x="25" y="72"/>
                    <a:pt x="28" y="73"/>
                    <a:pt x="38" y="69"/>
                  </a:cubicBezTo>
                  <a:cubicBezTo>
                    <a:pt x="41" y="67"/>
                    <a:pt x="44" y="66"/>
                    <a:pt x="47" y="64"/>
                  </a:cubicBezTo>
                  <a:cubicBezTo>
                    <a:pt x="48" y="63"/>
                    <a:pt x="49" y="63"/>
                    <a:pt x="50" y="62"/>
                  </a:cubicBezTo>
                  <a:cubicBezTo>
                    <a:pt x="51" y="62"/>
                    <a:pt x="54" y="60"/>
                    <a:pt x="57" y="59"/>
                  </a:cubicBezTo>
                  <a:close/>
                </a:path>
              </a:pathLst>
            </a:custGeom>
            <a:solidFill>
              <a:srgbClr val="FBFA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>
                <a:latin typeface="+mn-lt"/>
                <a:ea typeface="+mn-ea"/>
              </a:endParaRPr>
            </a:p>
          </p:txBody>
        </p:sp>
        <p:sp>
          <p:nvSpPr>
            <p:cNvPr id="64" name="Freeform 8"/>
            <p:cNvSpPr/>
            <p:nvPr/>
          </p:nvSpPr>
          <p:spPr bwMode="auto">
            <a:xfrm>
              <a:off x="2954" y="1361"/>
              <a:ext cx="5" cy="0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2 w 2"/>
                <a:gd name="T5" fmla="*/ 0 h 1"/>
                <a:gd name="T6" fmla="*/ 2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EEB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>
                <a:latin typeface="+mn-lt"/>
                <a:ea typeface="+mn-ea"/>
              </a:endParaRPr>
            </a:p>
          </p:txBody>
        </p:sp>
        <p:sp>
          <p:nvSpPr>
            <p:cNvPr id="65" name="Freeform 9"/>
            <p:cNvSpPr/>
            <p:nvPr/>
          </p:nvSpPr>
          <p:spPr bwMode="auto">
            <a:xfrm>
              <a:off x="2943" y="1496"/>
              <a:ext cx="2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578C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>
                <a:latin typeface="+mn-lt"/>
                <a:ea typeface="+mn-ea"/>
              </a:endParaRPr>
            </a:p>
          </p:txBody>
        </p:sp>
        <p:sp>
          <p:nvSpPr>
            <p:cNvPr id="66" name="Freeform 10"/>
            <p:cNvSpPr>
              <a:spLocks noEditPoints="1"/>
            </p:cNvSpPr>
            <p:nvPr/>
          </p:nvSpPr>
          <p:spPr bwMode="auto">
            <a:xfrm>
              <a:off x="2511" y="1361"/>
              <a:ext cx="539" cy="322"/>
            </a:xfrm>
            <a:custGeom>
              <a:avLst/>
              <a:gdLst>
                <a:gd name="T0" fmla="*/ 7 w 309"/>
                <a:gd name="T1" fmla="*/ 184 h 184"/>
                <a:gd name="T2" fmla="*/ 9 w 309"/>
                <a:gd name="T3" fmla="*/ 184 h 184"/>
                <a:gd name="T4" fmla="*/ 9 w 309"/>
                <a:gd name="T5" fmla="*/ 178 h 184"/>
                <a:gd name="T6" fmla="*/ 8 w 309"/>
                <a:gd name="T7" fmla="*/ 180 h 184"/>
                <a:gd name="T8" fmla="*/ 9 w 309"/>
                <a:gd name="T9" fmla="*/ 178 h 184"/>
                <a:gd name="T10" fmla="*/ 34 w 309"/>
                <a:gd name="T11" fmla="*/ 174 h 184"/>
                <a:gd name="T12" fmla="*/ 34 w 309"/>
                <a:gd name="T13" fmla="*/ 179 h 184"/>
                <a:gd name="T14" fmla="*/ 36 w 309"/>
                <a:gd name="T15" fmla="*/ 176 h 184"/>
                <a:gd name="T16" fmla="*/ 38 w 309"/>
                <a:gd name="T17" fmla="*/ 176 h 184"/>
                <a:gd name="T18" fmla="*/ 84 w 309"/>
                <a:gd name="T19" fmla="*/ 144 h 184"/>
                <a:gd name="T20" fmla="*/ 85 w 309"/>
                <a:gd name="T21" fmla="*/ 145 h 184"/>
                <a:gd name="T22" fmla="*/ 84 w 309"/>
                <a:gd name="T23" fmla="*/ 144 h 184"/>
                <a:gd name="T24" fmla="*/ 0 w 309"/>
                <a:gd name="T25" fmla="*/ 135 h 184"/>
                <a:gd name="T26" fmla="*/ 1 w 309"/>
                <a:gd name="T27" fmla="*/ 135 h 184"/>
                <a:gd name="T28" fmla="*/ 138 w 309"/>
                <a:gd name="T29" fmla="*/ 123 h 184"/>
                <a:gd name="T30" fmla="*/ 139 w 309"/>
                <a:gd name="T31" fmla="*/ 123 h 184"/>
                <a:gd name="T32" fmla="*/ 154 w 309"/>
                <a:gd name="T33" fmla="*/ 115 h 184"/>
                <a:gd name="T34" fmla="*/ 154 w 309"/>
                <a:gd name="T35" fmla="*/ 116 h 184"/>
                <a:gd name="T36" fmla="*/ 154 w 309"/>
                <a:gd name="T37" fmla="*/ 115 h 184"/>
                <a:gd name="T38" fmla="*/ 50 w 309"/>
                <a:gd name="T39" fmla="*/ 113 h 184"/>
                <a:gd name="T40" fmla="*/ 53 w 309"/>
                <a:gd name="T41" fmla="*/ 115 h 184"/>
                <a:gd name="T42" fmla="*/ 146 w 309"/>
                <a:gd name="T43" fmla="*/ 113 h 184"/>
                <a:gd name="T44" fmla="*/ 147 w 309"/>
                <a:gd name="T45" fmla="*/ 114 h 184"/>
                <a:gd name="T46" fmla="*/ 146 w 309"/>
                <a:gd name="T47" fmla="*/ 113 h 184"/>
                <a:gd name="T48" fmla="*/ 149 w 309"/>
                <a:gd name="T49" fmla="*/ 111 h 184"/>
                <a:gd name="T50" fmla="*/ 151 w 309"/>
                <a:gd name="T51" fmla="*/ 111 h 184"/>
                <a:gd name="T52" fmla="*/ 165 w 309"/>
                <a:gd name="T53" fmla="*/ 109 h 184"/>
                <a:gd name="T54" fmla="*/ 162 w 309"/>
                <a:gd name="T55" fmla="*/ 113 h 184"/>
                <a:gd name="T56" fmla="*/ 166 w 309"/>
                <a:gd name="T57" fmla="*/ 111 h 184"/>
                <a:gd name="T58" fmla="*/ 184 w 309"/>
                <a:gd name="T59" fmla="*/ 107 h 184"/>
                <a:gd name="T60" fmla="*/ 184 w 309"/>
                <a:gd name="T61" fmla="*/ 109 h 184"/>
                <a:gd name="T62" fmla="*/ 184 w 309"/>
                <a:gd name="T63" fmla="*/ 107 h 184"/>
                <a:gd name="T64" fmla="*/ 50 w 309"/>
                <a:gd name="T65" fmla="*/ 109 h 184"/>
                <a:gd name="T66" fmla="*/ 53 w 309"/>
                <a:gd name="T67" fmla="*/ 111 h 184"/>
                <a:gd name="T68" fmla="*/ 53 w 309"/>
                <a:gd name="T69" fmla="*/ 107 h 184"/>
                <a:gd name="T70" fmla="*/ 248 w 309"/>
                <a:gd name="T71" fmla="*/ 77 h 184"/>
                <a:gd name="T72" fmla="*/ 249 w 309"/>
                <a:gd name="T73" fmla="*/ 77 h 184"/>
                <a:gd name="T74" fmla="*/ 249 w 309"/>
                <a:gd name="T75" fmla="*/ 75 h 184"/>
                <a:gd name="T76" fmla="*/ 252 w 309"/>
                <a:gd name="T77" fmla="*/ 67 h 184"/>
                <a:gd name="T78" fmla="*/ 252 w 309"/>
                <a:gd name="T79" fmla="*/ 70 h 184"/>
                <a:gd name="T80" fmla="*/ 268 w 309"/>
                <a:gd name="T81" fmla="*/ 64 h 184"/>
                <a:gd name="T82" fmla="*/ 266 w 309"/>
                <a:gd name="T83" fmla="*/ 66 h 184"/>
                <a:gd name="T84" fmla="*/ 268 w 309"/>
                <a:gd name="T85" fmla="*/ 66 h 184"/>
                <a:gd name="T86" fmla="*/ 276 w 309"/>
                <a:gd name="T87" fmla="*/ 54 h 184"/>
                <a:gd name="T88" fmla="*/ 276 w 309"/>
                <a:gd name="T89" fmla="*/ 55 h 184"/>
                <a:gd name="T90" fmla="*/ 276 w 309"/>
                <a:gd name="T91" fmla="*/ 54 h 184"/>
                <a:gd name="T92" fmla="*/ 307 w 309"/>
                <a:gd name="T93" fmla="*/ 17 h 184"/>
                <a:gd name="T94" fmla="*/ 309 w 309"/>
                <a:gd name="T95" fmla="*/ 17 h 184"/>
                <a:gd name="T96" fmla="*/ 254 w 309"/>
                <a:gd name="T97" fmla="*/ 11 h 184"/>
                <a:gd name="T98" fmla="*/ 254 w 309"/>
                <a:gd name="T99" fmla="*/ 12 h 184"/>
                <a:gd name="T100" fmla="*/ 254 w 309"/>
                <a:gd name="T101" fmla="*/ 11 h 184"/>
                <a:gd name="T102" fmla="*/ 304 w 309"/>
                <a:gd name="T103" fmla="*/ 12 h 184"/>
                <a:gd name="T104" fmla="*/ 308 w 309"/>
                <a:gd name="T105" fmla="*/ 14 h 184"/>
                <a:gd name="T106" fmla="*/ 307 w 309"/>
                <a:gd name="T107" fmla="*/ 11 h 184"/>
                <a:gd name="T108" fmla="*/ 305 w 309"/>
                <a:gd name="T109" fmla="*/ 10 h 184"/>
                <a:gd name="T110" fmla="*/ 245 w 309"/>
                <a:gd name="T111" fmla="*/ 12 h 184"/>
                <a:gd name="T112" fmla="*/ 245 w 309"/>
                <a:gd name="T113" fmla="*/ 10 h 184"/>
                <a:gd name="T114" fmla="*/ 257 w 309"/>
                <a:gd name="T115" fmla="*/ 0 h 184"/>
                <a:gd name="T116" fmla="*/ 254 w 309"/>
                <a:gd name="T117" fmla="*/ 1 h 184"/>
                <a:gd name="T118" fmla="*/ 255 w 309"/>
                <a:gd name="T119" fmla="*/ 3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09" h="184">
                  <a:moveTo>
                    <a:pt x="8" y="183"/>
                  </a:moveTo>
                  <a:cubicBezTo>
                    <a:pt x="7" y="183"/>
                    <a:pt x="7" y="183"/>
                    <a:pt x="7" y="184"/>
                  </a:cubicBezTo>
                  <a:cubicBezTo>
                    <a:pt x="7" y="184"/>
                    <a:pt x="8" y="184"/>
                    <a:pt x="8" y="184"/>
                  </a:cubicBezTo>
                  <a:cubicBezTo>
                    <a:pt x="8" y="184"/>
                    <a:pt x="9" y="184"/>
                    <a:pt x="9" y="184"/>
                  </a:cubicBezTo>
                  <a:cubicBezTo>
                    <a:pt x="9" y="183"/>
                    <a:pt x="8" y="183"/>
                    <a:pt x="8" y="183"/>
                  </a:cubicBezTo>
                  <a:moveTo>
                    <a:pt x="9" y="178"/>
                  </a:moveTo>
                  <a:cubicBezTo>
                    <a:pt x="8" y="178"/>
                    <a:pt x="7" y="180"/>
                    <a:pt x="8" y="180"/>
                  </a:cubicBezTo>
                  <a:cubicBezTo>
                    <a:pt x="8" y="180"/>
                    <a:pt x="8" y="180"/>
                    <a:pt x="8" y="180"/>
                  </a:cubicBezTo>
                  <a:cubicBezTo>
                    <a:pt x="9" y="180"/>
                    <a:pt x="10" y="178"/>
                    <a:pt x="9" y="178"/>
                  </a:cubicBezTo>
                  <a:cubicBezTo>
                    <a:pt x="9" y="178"/>
                    <a:pt x="9" y="178"/>
                    <a:pt x="9" y="178"/>
                  </a:cubicBezTo>
                  <a:moveTo>
                    <a:pt x="35" y="171"/>
                  </a:moveTo>
                  <a:cubicBezTo>
                    <a:pt x="35" y="171"/>
                    <a:pt x="34" y="172"/>
                    <a:pt x="34" y="174"/>
                  </a:cubicBezTo>
                  <a:cubicBezTo>
                    <a:pt x="34" y="174"/>
                    <a:pt x="34" y="174"/>
                    <a:pt x="34" y="174"/>
                  </a:cubicBezTo>
                  <a:cubicBezTo>
                    <a:pt x="33" y="175"/>
                    <a:pt x="32" y="179"/>
                    <a:pt x="34" y="179"/>
                  </a:cubicBezTo>
                  <a:cubicBezTo>
                    <a:pt x="34" y="179"/>
                    <a:pt x="34" y="179"/>
                    <a:pt x="35" y="179"/>
                  </a:cubicBezTo>
                  <a:cubicBezTo>
                    <a:pt x="35" y="178"/>
                    <a:pt x="36" y="177"/>
                    <a:pt x="36" y="176"/>
                  </a:cubicBezTo>
                  <a:cubicBezTo>
                    <a:pt x="37" y="176"/>
                    <a:pt x="37" y="176"/>
                    <a:pt x="38" y="176"/>
                  </a:cubicBezTo>
                  <a:cubicBezTo>
                    <a:pt x="38" y="176"/>
                    <a:pt x="38" y="176"/>
                    <a:pt x="38" y="176"/>
                  </a:cubicBezTo>
                  <a:cubicBezTo>
                    <a:pt x="39" y="176"/>
                    <a:pt x="37" y="171"/>
                    <a:pt x="35" y="171"/>
                  </a:cubicBezTo>
                  <a:moveTo>
                    <a:pt x="84" y="144"/>
                  </a:moveTo>
                  <a:cubicBezTo>
                    <a:pt x="84" y="144"/>
                    <a:pt x="84" y="144"/>
                    <a:pt x="84" y="145"/>
                  </a:cubicBezTo>
                  <a:cubicBezTo>
                    <a:pt x="84" y="145"/>
                    <a:pt x="84" y="145"/>
                    <a:pt x="85" y="145"/>
                  </a:cubicBezTo>
                  <a:cubicBezTo>
                    <a:pt x="85" y="145"/>
                    <a:pt x="85" y="145"/>
                    <a:pt x="86" y="145"/>
                  </a:cubicBezTo>
                  <a:cubicBezTo>
                    <a:pt x="86" y="145"/>
                    <a:pt x="85" y="144"/>
                    <a:pt x="84" y="144"/>
                  </a:cubicBezTo>
                  <a:moveTo>
                    <a:pt x="1" y="134"/>
                  </a:moveTo>
                  <a:cubicBezTo>
                    <a:pt x="0" y="135"/>
                    <a:pt x="0" y="135"/>
                    <a:pt x="0" y="135"/>
                  </a:cubicBezTo>
                  <a:cubicBezTo>
                    <a:pt x="0" y="135"/>
                    <a:pt x="0" y="135"/>
                    <a:pt x="1" y="135"/>
                  </a:cubicBezTo>
                  <a:cubicBezTo>
                    <a:pt x="1" y="135"/>
                    <a:pt x="1" y="135"/>
                    <a:pt x="1" y="135"/>
                  </a:cubicBezTo>
                  <a:cubicBezTo>
                    <a:pt x="1" y="134"/>
                    <a:pt x="1" y="134"/>
                    <a:pt x="1" y="134"/>
                  </a:cubicBezTo>
                  <a:moveTo>
                    <a:pt x="138" y="123"/>
                  </a:moveTo>
                  <a:cubicBezTo>
                    <a:pt x="137" y="123"/>
                    <a:pt x="136" y="124"/>
                    <a:pt x="137" y="125"/>
                  </a:cubicBezTo>
                  <a:cubicBezTo>
                    <a:pt x="138" y="124"/>
                    <a:pt x="139" y="125"/>
                    <a:pt x="139" y="123"/>
                  </a:cubicBezTo>
                  <a:cubicBezTo>
                    <a:pt x="139" y="123"/>
                    <a:pt x="138" y="123"/>
                    <a:pt x="138" y="123"/>
                  </a:cubicBezTo>
                  <a:moveTo>
                    <a:pt x="154" y="115"/>
                  </a:moveTo>
                  <a:cubicBezTo>
                    <a:pt x="154" y="115"/>
                    <a:pt x="153" y="115"/>
                    <a:pt x="153" y="115"/>
                  </a:cubicBezTo>
                  <a:cubicBezTo>
                    <a:pt x="153" y="116"/>
                    <a:pt x="154" y="116"/>
                    <a:pt x="154" y="116"/>
                  </a:cubicBezTo>
                  <a:cubicBezTo>
                    <a:pt x="155" y="116"/>
                    <a:pt x="155" y="116"/>
                    <a:pt x="155" y="116"/>
                  </a:cubicBezTo>
                  <a:cubicBezTo>
                    <a:pt x="155" y="115"/>
                    <a:pt x="155" y="115"/>
                    <a:pt x="154" y="115"/>
                  </a:cubicBezTo>
                  <a:moveTo>
                    <a:pt x="50" y="113"/>
                  </a:moveTo>
                  <a:cubicBezTo>
                    <a:pt x="50" y="113"/>
                    <a:pt x="50" y="113"/>
                    <a:pt x="50" y="113"/>
                  </a:cubicBezTo>
                  <a:cubicBezTo>
                    <a:pt x="50" y="114"/>
                    <a:pt x="52" y="115"/>
                    <a:pt x="52" y="115"/>
                  </a:cubicBezTo>
                  <a:cubicBezTo>
                    <a:pt x="53" y="115"/>
                    <a:pt x="53" y="115"/>
                    <a:pt x="53" y="115"/>
                  </a:cubicBezTo>
                  <a:cubicBezTo>
                    <a:pt x="53" y="114"/>
                    <a:pt x="51" y="113"/>
                    <a:pt x="50" y="113"/>
                  </a:cubicBezTo>
                  <a:moveTo>
                    <a:pt x="146" y="113"/>
                  </a:moveTo>
                  <a:cubicBezTo>
                    <a:pt x="146" y="113"/>
                    <a:pt x="146" y="113"/>
                    <a:pt x="146" y="113"/>
                  </a:cubicBezTo>
                  <a:cubicBezTo>
                    <a:pt x="145" y="114"/>
                    <a:pt x="146" y="114"/>
                    <a:pt x="147" y="114"/>
                  </a:cubicBezTo>
                  <a:cubicBezTo>
                    <a:pt x="147" y="114"/>
                    <a:pt x="147" y="114"/>
                    <a:pt x="147" y="113"/>
                  </a:cubicBezTo>
                  <a:cubicBezTo>
                    <a:pt x="148" y="113"/>
                    <a:pt x="147" y="113"/>
                    <a:pt x="146" y="113"/>
                  </a:cubicBezTo>
                  <a:moveTo>
                    <a:pt x="150" y="110"/>
                  </a:moveTo>
                  <a:cubicBezTo>
                    <a:pt x="149" y="110"/>
                    <a:pt x="149" y="110"/>
                    <a:pt x="149" y="111"/>
                  </a:cubicBezTo>
                  <a:cubicBezTo>
                    <a:pt x="149" y="111"/>
                    <a:pt x="150" y="111"/>
                    <a:pt x="150" y="111"/>
                  </a:cubicBezTo>
                  <a:cubicBezTo>
                    <a:pt x="151" y="111"/>
                    <a:pt x="151" y="111"/>
                    <a:pt x="151" y="111"/>
                  </a:cubicBezTo>
                  <a:cubicBezTo>
                    <a:pt x="151" y="111"/>
                    <a:pt x="150" y="110"/>
                    <a:pt x="150" y="110"/>
                  </a:cubicBezTo>
                  <a:moveTo>
                    <a:pt x="165" y="109"/>
                  </a:moveTo>
                  <a:cubicBezTo>
                    <a:pt x="165" y="109"/>
                    <a:pt x="163" y="110"/>
                    <a:pt x="162" y="111"/>
                  </a:cubicBezTo>
                  <a:cubicBezTo>
                    <a:pt x="161" y="112"/>
                    <a:pt x="161" y="113"/>
                    <a:pt x="162" y="113"/>
                  </a:cubicBezTo>
                  <a:cubicBezTo>
                    <a:pt x="162" y="113"/>
                    <a:pt x="163" y="113"/>
                    <a:pt x="164" y="113"/>
                  </a:cubicBezTo>
                  <a:cubicBezTo>
                    <a:pt x="166" y="111"/>
                    <a:pt x="166" y="111"/>
                    <a:pt x="166" y="111"/>
                  </a:cubicBezTo>
                  <a:cubicBezTo>
                    <a:pt x="166" y="110"/>
                    <a:pt x="166" y="109"/>
                    <a:pt x="165" y="109"/>
                  </a:cubicBezTo>
                  <a:moveTo>
                    <a:pt x="184" y="107"/>
                  </a:moveTo>
                  <a:cubicBezTo>
                    <a:pt x="184" y="107"/>
                    <a:pt x="183" y="109"/>
                    <a:pt x="184" y="109"/>
                  </a:cubicBezTo>
                  <a:cubicBezTo>
                    <a:pt x="184" y="109"/>
                    <a:pt x="184" y="109"/>
                    <a:pt x="184" y="109"/>
                  </a:cubicBezTo>
                  <a:cubicBezTo>
                    <a:pt x="184" y="109"/>
                    <a:pt x="185" y="107"/>
                    <a:pt x="184" y="107"/>
                  </a:cubicBezTo>
                  <a:cubicBezTo>
                    <a:pt x="184" y="107"/>
                    <a:pt x="184" y="107"/>
                    <a:pt x="184" y="107"/>
                  </a:cubicBezTo>
                  <a:moveTo>
                    <a:pt x="53" y="107"/>
                  </a:moveTo>
                  <a:cubicBezTo>
                    <a:pt x="51" y="107"/>
                    <a:pt x="50" y="108"/>
                    <a:pt x="50" y="109"/>
                  </a:cubicBezTo>
                  <a:cubicBezTo>
                    <a:pt x="50" y="110"/>
                    <a:pt x="50" y="111"/>
                    <a:pt x="51" y="111"/>
                  </a:cubicBezTo>
                  <a:cubicBezTo>
                    <a:pt x="52" y="111"/>
                    <a:pt x="52" y="111"/>
                    <a:pt x="53" y="111"/>
                  </a:cubicBezTo>
                  <a:cubicBezTo>
                    <a:pt x="54" y="111"/>
                    <a:pt x="54" y="108"/>
                    <a:pt x="54" y="107"/>
                  </a:cubicBezTo>
                  <a:cubicBezTo>
                    <a:pt x="53" y="107"/>
                    <a:pt x="53" y="107"/>
                    <a:pt x="53" y="107"/>
                  </a:cubicBezTo>
                  <a:moveTo>
                    <a:pt x="249" y="75"/>
                  </a:moveTo>
                  <a:cubicBezTo>
                    <a:pt x="249" y="75"/>
                    <a:pt x="249" y="76"/>
                    <a:pt x="248" y="77"/>
                  </a:cubicBezTo>
                  <a:cubicBezTo>
                    <a:pt x="248" y="77"/>
                    <a:pt x="248" y="77"/>
                    <a:pt x="248" y="77"/>
                  </a:cubicBezTo>
                  <a:cubicBezTo>
                    <a:pt x="249" y="77"/>
                    <a:pt x="249" y="77"/>
                    <a:pt x="249" y="77"/>
                  </a:cubicBezTo>
                  <a:cubicBezTo>
                    <a:pt x="250" y="77"/>
                    <a:pt x="250" y="76"/>
                    <a:pt x="251" y="76"/>
                  </a:cubicBezTo>
                  <a:cubicBezTo>
                    <a:pt x="250" y="76"/>
                    <a:pt x="250" y="75"/>
                    <a:pt x="249" y="75"/>
                  </a:cubicBezTo>
                  <a:moveTo>
                    <a:pt x="253" y="66"/>
                  </a:moveTo>
                  <a:cubicBezTo>
                    <a:pt x="252" y="67"/>
                    <a:pt x="252" y="67"/>
                    <a:pt x="252" y="67"/>
                  </a:cubicBezTo>
                  <a:cubicBezTo>
                    <a:pt x="250" y="67"/>
                    <a:pt x="250" y="67"/>
                    <a:pt x="250" y="67"/>
                  </a:cubicBezTo>
                  <a:cubicBezTo>
                    <a:pt x="250" y="70"/>
                    <a:pt x="251" y="70"/>
                    <a:pt x="252" y="70"/>
                  </a:cubicBezTo>
                  <a:cubicBezTo>
                    <a:pt x="254" y="70"/>
                    <a:pt x="258" y="66"/>
                    <a:pt x="253" y="66"/>
                  </a:cubicBezTo>
                  <a:moveTo>
                    <a:pt x="268" y="64"/>
                  </a:moveTo>
                  <a:cubicBezTo>
                    <a:pt x="268" y="64"/>
                    <a:pt x="268" y="65"/>
                    <a:pt x="268" y="65"/>
                  </a:cubicBezTo>
                  <a:cubicBezTo>
                    <a:pt x="266" y="66"/>
                    <a:pt x="266" y="66"/>
                    <a:pt x="266" y="66"/>
                  </a:cubicBezTo>
                  <a:cubicBezTo>
                    <a:pt x="266" y="67"/>
                    <a:pt x="266" y="67"/>
                    <a:pt x="267" y="67"/>
                  </a:cubicBezTo>
                  <a:cubicBezTo>
                    <a:pt x="267" y="67"/>
                    <a:pt x="268" y="67"/>
                    <a:pt x="268" y="66"/>
                  </a:cubicBezTo>
                  <a:cubicBezTo>
                    <a:pt x="269" y="66"/>
                    <a:pt x="269" y="64"/>
                    <a:pt x="268" y="64"/>
                  </a:cubicBezTo>
                  <a:moveTo>
                    <a:pt x="276" y="54"/>
                  </a:moveTo>
                  <a:cubicBezTo>
                    <a:pt x="276" y="54"/>
                    <a:pt x="275" y="55"/>
                    <a:pt x="276" y="55"/>
                  </a:cubicBezTo>
                  <a:cubicBezTo>
                    <a:pt x="276" y="55"/>
                    <a:pt x="276" y="55"/>
                    <a:pt x="276" y="55"/>
                  </a:cubicBezTo>
                  <a:cubicBezTo>
                    <a:pt x="276" y="55"/>
                    <a:pt x="277" y="54"/>
                    <a:pt x="276" y="54"/>
                  </a:cubicBezTo>
                  <a:cubicBezTo>
                    <a:pt x="276" y="54"/>
                    <a:pt x="276" y="54"/>
                    <a:pt x="276" y="54"/>
                  </a:cubicBezTo>
                  <a:moveTo>
                    <a:pt x="308" y="17"/>
                  </a:moveTo>
                  <a:cubicBezTo>
                    <a:pt x="308" y="17"/>
                    <a:pt x="307" y="17"/>
                    <a:pt x="307" y="17"/>
                  </a:cubicBezTo>
                  <a:cubicBezTo>
                    <a:pt x="307" y="18"/>
                    <a:pt x="308" y="18"/>
                    <a:pt x="308" y="18"/>
                  </a:cubicBezTo>
                  <a:cubicBezTo>
                    <a:pt x="309" y="18"/>
                    <a:pt x="309" y="18"/>
                    <a:pt x="309" y="17"/>
                  </a:cubicBezTo>
                  <a:cubicBezTo>
                    <a:pt x="309" y="17"/>
                    <a:pt x="308" y="17"/>
                    <a:pt x="308" y="17"/>
                  </a:cubicBezTo>
                  <a:moveTo>
                    <a:pt x="254" y="11"/>
                  </a:moveTo>
                  <a:cubicBezTo>
                    <a:pt x="253" y="11"/>
                    <a:pt x="253" y="11"/>
                    <a:pt x="253" y="11"/>
                  </a:cubicBezTo>
                  <a:cubicBezTo>
                    <a:pt x="253" y="11"/>
                    <a:pt x="254" y="12"/>
                    <a:pt x="254" y="12"/>
                  </a:cubicBezTo>
                  <a:cubicBezTo>
                    <a:pt x="254" y="12"/>
                    <a:pt x="255" y="12"/>
                    <a:pt x="255" y="11"/>
                  </a:cubicBezTo>
                  <a:cubicBezTo>
                    <a:pt x="255" y="11"/>
                    <a:pt x="254" y="11"/>
                    <a:pt x="254" y="11"/>
                  </a:cubicBezTo>
                  <a:moveTo>
                    <a:pt x="305" y="10"/>
                  </a:moveTo>
                  <a:cubicBezTo>
                    <a:pt x="304" y="10"/>
                    <a:pt x="304" y="11"/>
                    <a:pt x="304" y="12"/>
                  </a:cubicBezTo>
                  <a:cubicBezTo>
                    <a:pt x="305" y="13"/>
                    <a:pt x="306" y="14"/>
                    <a:pt x="307" y="14"/>
                  </a:cubicBezTo>
                  <a:cubicBezTo>
                    <a:pt x="307" y="14"/>
                    <a:pt x="308" y="14"/>
                    <a:pt x="308" y="14"/>
                  </a:cubicBezTo>
                  <a:cubicBezTo>
                    <a:pt x="308" y="14"/>
                    <a:pt x="308" y="14"/>
                    <a:pt x="308" y="14"/>
                  </a:cubicBezTo>
                  <a:cubicBezTo>
                    <a:pt x="308" y="13"/>
                    <a:pt x="308" y="12"/>
                    <a:pt x="307" y="11"/>
                  </a:cubicBezTo>
                  <a:cubicBezTo>
                    <a:pt x="307" y="11"/>
                    <a:pt x="306" y="10"/>
                    <a:pt x="306" y="10"/>
                  </a:cubicBezTo>
                  <a:cubicBezTo>
                    <a:pt x="306" y="10"/>
                    <a:pt x="306" y="10"/>
                    <a:pt x="305" y="10"/>
                  </a:cubicBezTo>
                  <a:moveTo>
                    <a:pt x="245" y="10"/>
                  </a:moveTo>
                  <a:cubicBezTo>
                    <a:pt x="244" y="10"/>
                    <a:pt x="243" y="12"/>
                    <a:pt x="245" y="12"/>
                  </a:cubicBezTo>
                  <a:cubicBezTo>
                    <a:pt x="245" y="12"/>
                    <a:pt x="245" y="12"/>
                    <a:pt x="245" y="12"/>
                  </a:cubicBezTo>
                  <a:cubicBezTo>
                    <a:pt x="246" y="12"/>
                    <a:pt x="247" y="10"/>
                    <a:pt x="245" y="10"/>
                  </a:cubicBezTo>
                  <a:cubicBezTo>
                    <a:pt x="245" y="10"/>
                    <a:pt x="245" y="10"/>
                    <a:pt x="245" y="10"/>
                  </a:cubicBezTo>
                  <a:moveTo>
                    <a:pt x="257" y="0"/>
                  </a:moveTo>
                  <a:cubicBezTo>
                    <a:pt x="256" y="0"/>
                    <a:pt x="255" y="0"/>
                    <a:pt x="255" y="1"/>
                  </a:cubicBezTo>
                  <a:cubicBezTo>
                    <a:pt x="254" y="1"/>
                    <a:pt x="254" y="1"/>
                    <a:pt x="254" y="1"/>
                  </a:cubicBezTo>
                  <a:cubicBezTo>
                    <a:pt x="254" y="1"/>
                    <a:pt x="254" y="1"/>
                    <a:pt x="254" y="1"/>
                  </a:cubicBezTo>
                  <a:cubicBezTo>
                    <a:pt x="254" y="2"/>
                    <a:pt x="254" y="3"/>
                    <a:pt x="255" y="3"/>
                  </a:cubicBezTo>
                  <a:cubicBezTo>
                    <a:pt x="256" y="3"/>
                    <a:pt x="258" y="1"/>
                    <a:pt x="257" y="0"/>
                  </a:cubicBezTo>
                </a:path>
              </a:pathLst>
            </a:custGeom>
            <a:solidFill>
              <a:srgbClr val="D6CE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>
                <a:latin typeface="+mn-lt"/>
                <a:ea typeface="+mn-ea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9085015" y="2407058"/>
            <a:ext cx="685800" cy="875286"/>
            <a:chOff x="9085015" y="2407058"/>
            <a:chExt cx="685800" cy="875286"/>
          </a:xfrm>
        </p:grpSpPr>
        <p:sp>
          <p:nvSpPr>
            <p:cNvPr id="93" name="Freeform 265"/>
            <p:cNvSpPr>
              <a:spLocks noEditPoints="1"/>
            </p:cNvSpPr>
            <p:nvPr/>
          </p:nvSpPr>
          <p:spPr bwMode="auto">
            <a:xfrm>
              <a:off x="9310440" y="2779106"/>
              <a:ext cx="328613" cy="179388"/>
            </a:xfrm>
            <a:custGeom>
              <a:avLst/>
              <a:gdLst>
                <a:gd name="T0" fmla="*/ 10 w 70"/>
                <a:gd name="T1" fmla="*/ 38 h 38"/>
                <a:gd name="T2" fmla="*/ 3 w 70"/>
                <a:gd name="T3" fmla="*/ 35 h 38"/>
                <a:gd name="T4" fmla="*/ 3 w 70"/>
                <a:gd name="T5" fmla="*/ 35 h 38"/>
                <a:gd name="T6" fmla="*/ 0 w 70"/>
                <a:gd name="T7" fmla="*/ 29 h 38"/>
                <a:gd name="T8" fmla="*/ 0 w 70"/>
                <a:gd name="T9" fmla="*/ 29 h 38"/>
                <a:gd name="T10" fmla="*/ 9 w 70"/>
                <a:gd name="T11" fmla="*/ 18 h 38"/>
                <a:gd name="T12" fmla="*/ 9 w 70"/>
                <a:gd name="T13" fmla="*/ 18 h 38"/>
                <a:gd name="T14" fmla="*/ 25 w 70"/>
                <a:gd name="T15" fmla="*/ 9 h 38"/>
                <a:gd name="T16" fmla="*/ 25 w 70"/>
                <a:gd name="T17" fmla="*/ 9 h 38"/>
                <a:gd name="T18" fmla="*/ 60 w 70"/>
                <a:gd name="T19" fmla="*/ 0 h 38"/>
                <a:gd name="T20" fmla="*/ 60 w 70"/>
                <a:gd name="T21" fmla="*/ 0 h 38"/>
                <a:gd name="T22" fmla="*/ 62 w 70"/>
                <a:gd name="T23" fmla="*/ 0 h 38"/>
                <a:gd name="T24" fmla="*/ 62 w 70"/>
                <a:gd name="T25" fmla="*/ 0 h 38"/>
                <a:gd name="T26" fmla="*/ 65 w 70"/>
                <a:gd name="T27" fmla="*/ 5 h 38"/>
                <a:gd name="T28" fmla="*/ 65 w 70"/>
                <a:gd name="T29" fmla="*/ 5 h 38"/>
                <a:gd name="T30" fmla="*/ 65 w 70"/>
                <a:gd name="T31" fmla="*/ 5 h 38"/>
                <a:gd name="T32" fmla="*/ 65 w 70"/>
                <a:gd name="T33" fmla="*/ 5 h 38"/>
                <a:gd name="T34" fmla="*/ 66 w 70"/>
                <a:gd name="T35" fmla="*/ 5 h 38"/>
                <a:gd name="T36" fmla="*/ 66 w 70"/>
                <a:gd name="T37" fmla="*/ 5 h 38"/>
                <a:gd name="T38" fmla="*/ 70 w 70"/>
                <a:gd name="T39" fmla="*/ 12 h 38"/>
                <a:gd name="T40" fmla="*/ 70 w 70"/>
                <a:gd name="T41" fmla="*/ 12 h 38"/>
                <a:gd name="T42" fmla="*/ 62 w 70"/>
                <a:gd name="T43" fmla="*/ 23 h 38"/>
                <a:gd name="T44" fmla="*/ 62 w 70"/>
                <a:gd name="T45" fmla="*/ 23 h 38"/>
                <a:gd name="T46" fmla="*/ 50 w 70"/>
                <a:gd name="T47" fmla="*/ 29 h 38"/>
                <a:gd name="T48" fmla="*/ 50 w 70"/>
                <a:gd name="T49" fmla="*/ 29 h 38"/>
                <a:gd name="T50" fmla="*/ 13 w 70"/>
                <a:gd name="T51" fmla="*/ 38 h 38"/>
                <a:gd name="T52" fmla="*/ 13 w 70"/>
                <a:gd name="T53" fmla="*/ 38 h 38"/>
                <a:gd name="T54" fmla="*/ 10 w 70"/>
                <a:gd name="T55" fmla="*/ 38 h 38"/>
                <a:gd name="T56" fmla="*/ 8 w 70"/>
                <a:gd name="T57" fmla="*/ 29 h 38"/>
                <a:gd name="T58" fmla="*/ 12 w 70"/>
                <a:gd name="T59" fmla="*/ 30 h 38"/>
                <a:gd name="T60" fmla="*/ 12 w 70"/>
                <a:gd name="T61" fmla="*/ 30 h 38"/>
                <a:gd name="T62" fmla="*/ 13 w 70"/>
                <a:gd name="T63" fmla="*/ 30 h 38"/>
                <a:gd name="T64" fmla="*/ 13 w 70"/>
                <a:gd name="T65" fmla="*/ 30 h 38"/>
                <a:gd name="T66" fmla="*/ 48 w 70"/>
                <a:gd name="T67" fmla="*/ 22 h 38"/>
                <a:gd name="T68" fmla="*/ 48 w 70"/>
                <a:gd name="T69" fmla="*/ 22 h 38"/>
                <a:gd name="T70" fmla="*/ 61 w 70"/>
                <a:gd name="T71" fmla="*/ 13 h 38"/>
                <a:gd name="T72" fmla="*/ 61 w 70"/>
                <a:gd name="T73" fmla="*/ 13 h 38"/>
                <a:gd name="T74" fmla="*/ 62 w 70"/>
                <a:gd name="T75" fmla="*/ 12 h 38"/>
                <a:gd name="T76" fmla="*/ 62 w 70"/>
                <a:gd name="T77" fmla="*/ 12 h 38"/>
                <a:gd name="T78" fmla="*/ 61 w 70"/>
                <a:gd name="T79" fmla="*/ 12 h 38"/>
                <a:gd name="T80" fmla="*/ 61 w 70"/>
                <a:gd name="T81" fmla="*/ 12 h 38"/>
                <a:gd name="T82" fmla="*/ 56 w 70"/>
                <a:gd name="T83" fmla="*/ 10 h 38"/>
                <a:gd name="T84" fmla="*/ 56 w 70"/>
                <a:gd name="T85" fmla="*/ 10 h 38"/>
                <a:gd name="T86" fmla="*/ 54 w 70"/>
                <a:gd name="T87" fmla="*/ 9 h 38"/>
                <a:gd name="T88" fmla="*/ 54 w 70"/>
                <a:gd name="T89" fmla="*/ 9 h 38"/>
                <a:gd name="T90" fmla="*/ 14 w 70"/>
                <a:gd name="T91" fmla="*/ 24 h 38"/>
                <a:gd name="T92" fmla="*/ 14 w 70"/>
                <a:gd name="T93" fmla="*/ 24 h 38"/>
                <a:gd name="T94" fmla="*/ 8 w 70"/>
                <a:gd name="T95" fmla="*/ 29 h 38"/>
                <a:gd name="T96" fmla="*/ 8 w 70"/>
                <a:gd name="T97" fmla="*/ 29 h 38"/>
                <a:gd name="T98" fmla="*/ 8 w 70"/>
                <a:gd name="T99" fmla="*/ 2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0" h="38">
                  <a:moveTo>
                    <a:pt x="10" y="38"/>
                  </a:moveTo>
                  <a:cubicBezTo>
                    <a:pt x="7" y="37"/>
                    <a:pt x="5" y="36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2" y="34"/>
                    <a:pt x="0" y="31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1" y="24"/>
                    <a:pt x="4" y="21"/>
                    <a:pt x="9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13" y="15"/>
                    <a:pt x="19" y="12"/>
                    <a:pt x="25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37" y="4"/>
                    <a:pt x="51" y="0"/>
                    <a:pt x="60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0"/>
                    <a:pt x="61" y="0"/>
                    <a:pt x="62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4" y="0"/>
                    <a:pt x="66" y="2"/>
                    <a:pt x="65" y="5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6" y="5"/>
                    <a:pt x="66" y="5"/>
                    <a:pt x="66" y="5"/>
                  </a:cubicBezTo>
                  <a:cubicBezTo>
                    <a:pt x="66" y="5"/>
                    <a:pt x="66" y="5"/>
                    <a:pt x="66" y="5"/>
                  </a:cubicBezTo>
                  <a:cubicBezTo>
                    <a:pt x="68" y="7"/>
                    <a:pt x="70" y="9"/>
                    <a:pt x="70" y="12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69" y="17"/>
                    <a:pt x="66" y="20"/>
                    <a:pt x="62" y="23"/>
                  </a:cubicBezTo>
                  <a:cubicBezTo>
                    <a:pt x="62" y="23"/>
                    <a:pt x="62" y="23"/>
                    <a:pt x="62" y="23"/>
                  </a:cubicBezTo>
                  <a:cubicBezTo>
                    <a:pt x="58" y="26"/>
                    <a:pt x="54" y="28"/>
                    <a:pt x="50" y="29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44" y="31"/>
                    <a:pt x="23" y="38"/>
                    <a:pt x="13" y="38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2" y="38"/>
                    <a:pt x="11" y="38"/>
                    <a:pt x="10" y="38"/>
                  </a:cubicBezTo>
                  <a:close/>
                  <a:moveTo>
                    <a:pt x="8" y="29"/>
                  </a:moveTo>
                  <a:cubicBezTo>
                    <a:pt x="9" y="29"/>
                    <a:pt x="10" y="30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3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20" y="31"/>
                    <a:pt x="42" y="24"/>
                    <a:pt x="48" y="22"/>
                  </a:cubicBezTo>
                  <a:cubicBezTo>
                    <a:pt x="48" y="22"/>
                    <a:pt x="48" y="22"/>
                    <a:pt x="48" y="22"/>
                  </a:cubicBezTo>
                  <a:cubicBezTo>
                    <a:pt x="51" y="21"/>
                    <a:pt x="59" y="17"/>
                    <a:pt x="61" y="13"/>
                  </a:cubicBezTo>
                  <a:cubicBezTo>
                    <a:pt x="61" y="13"/>
                    <a:pt x="61" y="13"/>
                    <a:pt x="61" y="13"/>
                  </a:cubicBezTo>
                  <a:cubicBezTo>
                    <a:pt x="61" y="13"/>
                    <a:pt x="62" y="12"/>
                    <a:pt x="62" y="12"/>
                  </a:cubicBezTo>
                  <a:cubicBezTo>
                    <a:pt x="62" y="12"/>
                    <a:pt x="62" y="12"/>
                    <a:pt x="62" y="12"/>
                  </a:cubicBezTo>
                  <a:cubicBezTo>
                    <a:pt x="62" y="12"/>
                    <a:pt x="62" y="12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1"/>
                    <a:pt x="59" y="11"/>
                    <a:pt x="56" y="10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5" y="10"/>
                    <a:pt x="54" y="9"/>
                    <a:pt x="54" y="9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43" y="11"/>
                    <a:pt x="24" y="17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1" y="26"/>
                    <a:pt x="9" y="28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267"/>
            <p:cNvSpPr>
              <a:spLocks noEditPoints="1"/>
            </p:cNvSpPr>
            <p:nvPr/>
          </p:nvSpPr>
          <p:spPr bwMode="auto">
            <a:xfrm>
              <a:off x="9319965" y="2868006"/>
              <a:ext cx="450850" cy="414338"/>
            </a:xfrm>
            <a:custGeom>
              <a:avLst/>
              <a:gdLst>
                <a:gd name="T0" fmla="*/ 18 w 96"/>
                <a:gd name="T1" fmla="*/ 86 h 88"/>
                <a:gd name="T2" fmla="*/ 0 w 96"/>
                <a:gd name="T3" fmla="*/ 48 h 88"/>
                <a:gd name="T4" fmla="*/ 0 w 96"/>
                <a:gd name="T5" fmla="*/ 48 h 88"/>
                <a:gd name="T6" fmla="*/ 4 w 96"/>
                <a:gd name="T7" fmla="*/ 20 h 88"/>
                <a:gd name="T8" fmla="*/ 4 w 96"/>
                <a:gd name="T9" fmla="*/ 20 h 88"/>
                <a:gd name="T10" fmla="*/ 4 w 96"/>
                <a:gd name="T11" fmla="*/ 20 h 88"/>
                <a:gd name="T12" fmla="*/ 10 w 96"/>
                <a:gd name="T13" fmla="*/ 18 h 88"/>
                <a:gd name="T14" fmla="*/ 10 w 96"/>
                <a:gd name="T15" fmla="*/ 18 h 88"/>
                <a:gd name="T16" fmla="*/ 12 w 96"/>
                <a:gd name="T17" fmla="*/ 23 h 88"/>
                <a:gd name="T18" fmla="*/ 12 w 96"/>
                <a:gd name="T19" fmla="*/ 23 h 88"/>
                <a:gd name="T20" fmla="*/ 8 w 96"/>
                <a:gd name="T21" fmla="*/ 48 h 88"/>
                <a:gd name="T22" fmla="*/ 8 w 96"/>
                <a:gd name="T23" fmla="*/ 48 h 88"/>
                <a:gd name="T24" fmla="*/ 21 w 96"/>
                <a:gd name="T25" fmla="*/ 78 h 88"/>
                <a:gd name="T26" fmla="*/ 21 w 96"/>
                <a:gd name="T27" fmla="*/ 78 h 88"/>
                <a:gd name="T28" fmla="*/ 28 w 96"/>
                <a:gd name="T29" fmla="*/ 80 h 88"/>
                <a:gd name="T30" fmla="*/ 28 w 96"/>
                <a:gd name="T31" fmla="*/ 80 h 88"/>
                <a:gd name="T32" fmla="*/ 40 w 96"/>
                <a:gd name="T33" fmla="*/ 74 h 88"/>
                <a:gd name="T34" fmla="*/ 40 w 96"/>
                <a:gd name="T35" fmla="*/ 74 h 88"/>
                <a:gd name="T36" fmla="*/ 44 w 96"/>
                <a:gd name="T37" fmla="*/ 65 h 88"/>
                <a:gd name="T38" fmla="*/ 44 w 96"/>
                <a:gd name="T39" fmla="*/ 65 h 88"/>
                <a:gd name="T40" fmla="*/ 33 w 96"/>
                <a:gd name="T41" fmla="*/ 49 h 88"/>
                <a:gd name="T42" fmla="*/ 33 w 96"/>
                <a:gd name="T43" fmla="*/ 49 h 88"/>
                <a:gd name="T44" fmla="*/ 37 w 96"/>
                <a:gd name="T45" fmla="*/ 38 h 88"/>
                <a:gd name="T46" fmla="*/ 37 w 96"/>
                <a:gd name="T47" fmla="*/ 38 h 88"/>
                <a:gd name="T48" fmla="*/ 43 w 96"/>
                <a:gd name="T49" fmla="*/ 37 h 88"/>
                <a:gd name="T50" fmla="*/ 43 w 96"/>
                <a:gd name="T51" fmla="*/ 37 h 88"/>
                <a:gd name="T52" fmla="*/ 52 w 96"/>
                <a:gd name="T53" fmla="*/ 59 h 88"/>
                <a:gd name="T54" fmla="*/ 52 w 96"/>
                <a:gd name="T55" fmla="*/ 59 h 88"/>
                <a:gd name="T56" fmla="*/ 52 w 96"/>
                <a:gd name="T57" fmla="*/ 60 h 88"/>
                <a:gd name="T58" fmla="*/ 52 w 96"/>
                <a:gd name="T59" fmla="*/ 60 h 88"/>
                <a:gd name="T60" fmla="*/ 68 w 96"/>
                <a:gd name="T61" fmla="*/ 63 h 88"/>
                <a:gd name="T62" fmla="*/ 68 w 96"/>
                <a:gd name="T63" fmla="*/ 63 h 88"/>
                <a:gd name="T64" fmla="*/ 80 w 96"/>
                <a:gd name="T65" fmla="*/ 60 h 88"/>
                <a:gd name="T66" fmla="*/ 80 w 96"/>
                <a:gd name="T67" fmla="*/ 60 h 88"/>
                <a:gd name="T68" fmla="*/ 88 w 96"/>
                <a:gd name="T69" fmla="*/ 46 h 88"/>
                <a:gd name="T70" fmla="*/ 88 w 96"/>
                <a:gd name="T71" fmla="*/ 46 h 88"/>
                <a:gd name="T72" fmla="*/ 57 w 96"/>
                <a:gd name="T73" fmla="*/ 8 h 88"/>
                <a:gd name="T74" fmla="*/ 57 w 96"/>
                <a:gd name="T75" fmla="*/ 8 h 88"/>
                <a:gd name="T76" fmla="*/ 56 w 96"/>
                <a:gd name="T77" fmla="*/ 2 h 88"/>
                <a:gd name="T78" fmla="*/ 56 w 96"/>
                <a:gd name="T79" fmla="*/ 2 h 88"/>
                <a:gd name="T80" fmla="*/ 61 w 96"/>
                <a:gd name="T81" fmla="*/ 1 h 88"/>
                <a:gd name="T82" fmla="*/ 61 w 96"/>
                <a:gd name="T83" fmla="*/ 1 h 88"/>
                <a:gd name="T84" fmla="*/ 96 w 96"/>
                <a:gd name="T85" fmla="*/ 46 h 88"/>
                <a:gd name="T86" fmla="*/ 96 w 96"/>
                <a:gd name="T87" fmla="*/ 46 h 88"/>
                <a:gd name="T88" fmla="*/ 85 w 96"/>
                <a:gd name="T89" fmla="*/ 66 h 88"/>
                <a:gd name="T90" fmla="*/ 85 w 96"/>
                <a:gd name="T91" fmla="*/ 66 h 88"/>
                <a:gd name="T92" fmla="*/ 68 w 96"/>
                <a:gd name="T93" fmla="*/ 71 h 88"/>
                <a:gd name="T94" fmla="*/ 68 w 96"/>
                <a:gd name="T95" fmla="*/ 71 h 88"/>
                <a:gd name="T96" fmla="*/ 51 w 96"/>
                <a:gd name="T97" fmla="*/ 68 h 88"/>
                <a:gd name="T98" fmla="*/ 51 w 96"/>
                <a:gd name="T99" fmla="*/ 68 h 88"/>
                <a:gd name="T100" fmla="*/ 28 w 96"/>
                <a:gd name="T101" fmla="*/ 88 h 88"/>
                <a:gd name="T102" fmla="*/ 28 w 96"/>
                <a:gd name="T103" fmla="*/ 88 h 88"/>
                <a:gd name="T104" fmla="*/ 28 w 96"/>
                <a:gd name="T105" fmla="*/ 88 h 88"/>
                <a:gd name="T106" fmla="*/ 28 w 96"/>
                <a:gd name="T107" fmla="*/ 88 h 88"/>
                <a:gd name="T108" fmla="*/ 18 w 96"/>
                <a:gd name="T109" fmla="*/ 86 h 88"/>
                <a:gd name="T110" fmla="*/ 41 w 96"/>
                <a:gd name="T111" fmla="*/ 49 h 88"/>
                <a:gd name="T112" fmla="*/ 44 w 96"/>
                <a:gd name="T113" fmla="*/ 55 h 88"/>
                <a:gd name="T114" fmla="*/ 44 w 96"/>
                <a:gd name="T115" fmla="*/ 55 h 88"/>
                <a:gd name="T116" fmla="*/ 41 w 96"/>
                <a:gd name="T117" fmla="*/ 47 h 88"/>
                <a:gd name="T118" fmla="*/ 41 w 96"/>
                <a:gd name="T119" fmla="*/ 47 h 88"/>
                <a:gd name="T120" fmla="*/ 41 w 96"/>
                <a:gd name="T121" fmla="*/ 4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6" h="88">
                  <a:moveTo>
                    <a:pt x="18" y="86"/>
                  </a:moveTo>
                  <a:cubicBezTo>
                    <a:pt x="4" y="79"/>
                    <a:pt x="0" y="62"/>
                    <a:pt x="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37"/>
                    <a:pt x="2" y="27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5" y="18"/>
                    <a:pt x="7" y="17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2" y="18"/>
                    <a:pt x="13" y="21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0" y="29"/>
                    <a:pt x="8" y="3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61"/>
                    <a:pt x="12" y="74"/>
                    <a:pt x="21" y="78"/>
                  </a:cubicBezTo>
                  <a:cubicBezTo>
                    <a:pt x="21" y="78"/>
                    <a:pt x="21" y="78"/>
                    <a:pt x="21" y="78"/>
                  </a:cubicBezTo>
                  <a:cubicBezTo>
                    <a:pt x="24" y="80"/>
                    <a:pt x="26" y="80"/>
                    <a:pt x="28" y="80"/>
                  </a:cubicBezTo>
                  <a:cubicBezTo>
                    <a:pt x="28" y="80"/>
                    <a:pt x="28" y="80"/>
                    <a:pt x="28" y="80"/>
                  </a:cubicBezTo>
                  <a:cubicBezTo>
                    <a:pt x="33" y="80"/>
                    <a:pt x="37" y="78"/>
                    <a:pt x="40" y="74"/>
                  </a:cubicBezTo>
                  <a:cubicBezTo>
                    <a:pt x="40" y="74"/>
                    <a:pt x="40" y="74"/>
                    <a:pt x="40" y="74"/>
                  </a:cubicBezTo>
                  <a:cubicBezTo>
                    <a:pt x="42" y="71"/>
                    <a:pt x="43" y="68"/>
                    <a:pt x="44" y="65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38" y="61"/>
                    <a:pt x="33" y="56"/>
                    <a:pt x="33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5"/>
                    <a:pt x="34" y="41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8" y="36"/>
                    <a:pt x="41" y="36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50" y="42"/>
                    <a:pt x="53" y="51"/>
                    <a:pt x="52" y="59"/>
                  </a:cubicBezTo>
                  <a:cubicBezTo>
                    <a:pt x="52" y="59"/>
                    <a:pt x="52" y="59"/>
                    <a:pt x="52" y="59"/>
                  </a:cubicBezTo>
                  <a:cubicBezTo>
                    <a:pt x="52" y="59"/>
                    <a:pt x="52" y="60"/>
                    <a:pt x="52" y="60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7" y="62"/>
                    <a:pt x="63" y="63"/>
                    <a:pt x="68" y="63"/>
                  </a:cubicBezTo>
                  <a:cubicBezTo>
                    <a:pt x="68" y="63"/>
                    <a:pt x="68" y="63"/>
                    <a:pt x="68" y="63"/>
                  </a:cubicBezTo>
                  <a:cubicBezTo>
                    <a:pt x="73" y="63"/>
                    <a:pt x="78" y="62"/>
                    <a:pt x="80" y="60"/>
                  </a:cubicBezTo>
                  <a:cubicBezTo>
                    <a:pt x="80" y="60"/>
                    <a:pt x="80" y="60"/>
                    <a:pt x="80" y="60"/>
                  </a:cubicBezTo>
                  <a:cubicBezTo>
                    <a:pt x="86" y="55"/>
                    <a:pt x="88" y="51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9" y="33"/>
                    <a:pt x="69" y="15"/>
                    <a:pt x="57" y="8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5" y="6"/>
                    <a:pt x="55" y="4"/>
                    <a:pt x="56" y="2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7" y="0"/>
                    <a:pt x="60" y="0"/>
                    <a:pt x="61" y="1"/>
                  </a:cubicBezTo>
                  <a:cubicBezTo>
                    <a:pt x="61" y="1"/>
                    <a:pt x="61" y="1"/>
                    <a:pt x="61" y="1"/>
                  </a:cubicBezTo>
                  <a:cubicBezTo>
                    <a:pt x="74" y="9"/>
                    <a:pt x="96" y="26"/>
                    <a:pt x="96" y="46"/>
                  </a:cubicBezTo>
                  <a:cubicBezTo>
                    <a:pt x="96" y="46"/>
                    <a:pt x="96" y="46"/>
                    <a:pt x="96" y="46"/>
                  </a:cubicBezTo>
                  <a:cubicBezTo>
                    <a:pt x="96" y="53"/>
                    <a:pt x="93" y="60"/>
                    <a:pt x="85" y="66"/>
                  </a:cubicBezTo>
                  <a:cubicBezTo>
                    <a:pt x="85" y="66"/>
                    <a:pt x="85" y="66"/>
                    <a:pt x="85" y="66"/>
                  </a:cubicBezTo>
                  <a:cubicBezTo>
                    <a:pt x="81" y="70"/>
                    <a:pt x="75" y="71"/>
                    <a:pt x="68" y="71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2" y="71"/>
                    <a:pt x="57" y="70"/>
                    <a:pt x="51" y="68"/>
                  </a:cubicBezTo>
                  <a:cubicBezTo>
                    <a:pt x="51" y="68"/>
                    <a:pt x="51" y="68"/>
                    <a:pt x="51" y="68"/>
                  </a:cubicBezTo>
                  <a:cubicBezTo>
                    <a:pt x="48" y="79"/>
                    <a:pt x="40" y="88"/>
                    <a:pt x="28" y="88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25" y="88"/>
                    <a:pt x="21" y="87"/>
                    <a:pt x="18" y="86"/>
                  </a:cubicBezTo>
                  <a:close/>
                  <a:moveTo>
                    <a:pt x="41" y="49"/>
                  </a:moveTo>
                  <a:cubicBezTo>
                    <a:pt x="41" y="51"/>
                    <a:pt x="42" y="53"/>
                    <a:pt x="44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52"/>
                    <a:pt x="43" y="49"/>
                    <a:pt x="41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8"/>
                    <a:pt x="41" y="48"/>
                    <a:pt x="41" y="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268"/>
            <p:cNvSpPr>
              <a:spLocks noEditPoints="1"/>
            </p:cNvSpPr>
            <p:nvPr/>
          </p:nvSpPr>
          <p:spPr bwMode="auto">
            <a:xfrm>
              <a:off x="9085015" y="2848956"/>
              <a:ext cx="103188" cy="109538"/>
            </a:xfrm>
            <a:custGeom>
              <a:avLst/>
              <a:gdLst>
                <a:gd name="T0" fmla="*/ 12 w 22"/>
                <a:gd name="T1" fmla="*/ 22 h 23"/>
                <a:gd name="T2" fmla="*/ 0 w 22"/>
                <a:gd name="T3" fmla="*/ 8 h 23"/>
                <a:gd name="T4" fmla="*/ 0 w 22"/>
                <a:gd name="T5" fmla="*/ 8 h 23"/>
                <a:gd name="T6" fmla="*/ 2 w 22"/>
                <a:gd name="T7" fmla="*/ 3 h 23"/>
                <a:gd name="T8" fmla="*/ 2 w 22"/>
                <a:gd name="T9" fmla="*/ 3 h 23"/>
                <a:gd name="T10" fmla="*/ 8 w 22"/>
                <a:gd name="T11" fmla="*/ 0 h 23"/>
                <a:gd name="T12" fmla="*/ 8 w 22"/>
                <a:gd name="T13" fmla="*/ 0 h 23"/>
                <a:gd name="T14" fmla="*/ 15 w 22"/>
                <a:gd name="T15" fmla="*/ 2 h 23"/>
                <a:gd name="T16" fmla="*/ 15 w 22"/>
                <a:gd name="T17" fmla="*/ 2 h 23"/>
                <a:gd name="T18" fmla="*/ 15 w 22"/>
                <a:gd name="T19" fmla="*/ 3 h 23"/>
                <a:gd name="T20" fmla="*/ 17 w 22"/>
                <a:gd name="T21" fmla="*/ 6 h 23"/>
                <a:gd name="T22" fmla="*/ 17 w 22"/>
                <a:gd name="T23" fmla="*/ 6 h 23"/>
                <a:gd name="T24" fmla="*/ 18 w 22"/>
                <a:gd name="T25" fmla="*/ 6 h 23"/>
                <a:gd name="T26" fmla="*/ 18 w 22"/>
                <a:gd name="T27" fmla="*/ 6 h 23"/>
                <a:gd name="T28" fmla="*/ 21 w 22"/>
                <a:gd name="T29" fmla="*/ 13 h 23"/>
                <a:gd name="T30" fmla="*/ 21 w 22"/>
                <a:gd name="T31" fmla="*/ 13 h 23"/>
                <a:gd name="T32" fmla="*/ 20 w 22"/>
                <a:gd name="T33" fmla="*/ 17 h 23"/>
                <a:gd name="T34" fmla="*/ 20 w 22"/>
                <a:gd name="T35" fmla="*/ 17 h 23"/>
                <a:gd name="T36" fmla="*/ 16 w 22"/>
                <a:gd name="T37" fmla="*/ 22 h 23"/>
                <a:gd name="T38" fmla="*/ 16 w 22"/>
                <a:gd name="T39" fmla="*/ 22 h 23"/>
                <a:gd name="T40" fmla="*/ 13 w 22"/>
                <a:gd name="T41" fmla="*/ 23 h 23"/>
                <a:gd name="T42" fmla="*/ 13 w 22"/>
                <a:gd name="T43" fmla="*/ 23 h 23"/>
                <a:gd name="T44" fmla="*/ 12 w 22"/>
                <a:gd name="T45" fmla="*/ 22 h 23"/>
                <a:gd name="T46" fmla="*/ 12 w 22"/>
                <a:gd name="T47" fmla="*/ 14 h 23"/>
                <a:gd name="T48" fmla="*/ 13 w 22"/>
                <a:gd name="T49" fmla="*/ 13 h 23"/>
                <a:gd name="T50" fmla="*/ 13 w 22"/>
                <a:gd name="T51" fmla="*/ 13 h 23"/>
                <a:gd name="T52" fmla="*/ 12 w 22"/>
                <a:gd name="T53" fmla="*/ 12 h 23"/>
                <a:gd name="T54" fmla="*/ 12 w 22"/>
                <a:gd name="T55" fmla="*/ 12 h 23"/>
                <a:gd name="T56" fmla="*/ 11 w 22"/>
                <a:gd name="T57" fmla="*/ 12 h 23"/>
                <a:gd name="T58" fmla="*/ 11 w 22"/>
                <a:gd name="T59" fmla="*/ 12 h 23"/>
                <a:gd name="T60" fmla="*/ 10 w 22"/>
                <a:gd name="T61" fmla="*/ 12 h 23"/>
                <a:gd name="T62" fmla="*/ 10 w 22"/>
                <a:gd name="T63" fmla="*/ 12 h 23"/>
                <a:gd name="T64" fmla="*/ 12 w 22"/>
                <a:gd name="T65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" h="23">
                  <a:moveTo>
                    <a:pt x="12" y="22"/>
                  </a:moveTo>
                  <a:cubicBezTo>
                    <a:pt x="4" y="20"/>
                    <a:pt x="0" y="14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6"/>
                    <a:pt x="0" y="4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1"/>
                    <a:pt x="5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0" y="0"/>
                    <a:pt x="12" y="1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7" y="3"/>
                    <a:pt x="17" y="5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20" y="8"/>
                    <a:pt x="21" y="11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2" y="15"/>
                    <a:pt x="21" y="16"/>
                    <a:pt x="20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9" y="19"/>
                    <a:pt x="17" y="20"/>
                    <a:pt x="16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5" y="22"/>
                    <a:pt x="14" y="23"/>
                    <a:pt x="13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3"/>
                    <a:pt x="12" y="23"/>
                    <a:pt x="12" y="22"/>
                  </a:cubicBezTo>
                  <a:close/>
                  <a:moveTo>
                    <a:pt x="12" y="14"/>
                  </a:moveTo>
                  <a:cubicBezTo>
                    <a:pt x="12" y="14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3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3"/>
                    <a:pt x="11" y="13"/>
                    <a:pt x="12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269"/>
            <p:cNvSpPr>
              <a:spLocks noEditPoints="1"/>
            </p:cNvSpPr>
            <p:nvPr/>
          </p:nvSpPr>
          <p:spPr bwMode="auto">
            <a:xfrm>
              <a:off x="9178678" y="2990244"/>
              <a:ext cx="98425" cy="103188"/>
            </a:xfrm>
            <a:custGeom>
              <a:avLst/>
              <a:gdLst>
                <a:gd name="T0" fmla="*/ 1 w 21"/>
                <a:gd name="T1" fmla="*/ 19 h 22"/>
                <a:gd name="T2" fmla="*/ 0 w 21"/>
                <a:gd name="T3" fmla="*/ 15 h 22"/>
                <a:gd name="T4" fmla="*/ 0 w 21"/>
                <a:gd name="T5" fmla="*/ 15 h 22"/>
                <a:gd name="T6" fmla="*/ 12 w 21"/>
                <a:gd name="T7" fmla="*/ 0 h 22"/>
                <a:gd name="T8" fmla="*/ 12 w 21"/>
                <a:gd name="T9" fmla="*/ 0 h 22"/>
                <a:gd name="T10" fmla="*/ 16 w 21"/>
                <a:gd name="T11" fmla="*/ 2 h 22"/>
                <a:gd name="T12" fmla="*/ 16 w 21"/>
                <a:gd name="T13" fmla="*/ 2 h 22"/>
                <a:gd name="T14" fmla="*/ 18 w 21"/>
                <a:gd name="T15" fmla="*/ 2 h 22"/>
                <a:gd name="T16" fmla="*/ 18 w 21"/>
                <a:gd name="T17" fmla="*/ 2 h 22"/>
                <a:gd name="T18" fmla="*/ 21 w 21"/>
                <a:gd name="T19" fmla="*/ 7 h 22"/>
                <a:gd name="T20" fmla="*/ 21 w 21"/>
                <a:gd name="T21" fmla="*/ 7 h 22"/>
                <a:gd name="T22" fmla="*/ 5 w 21"/>
                <a:gd name="T23" fmla="*/ 22 h 22"/>
                <a:gd name="T24" fmla="*/ 5 w 21"/>
                <a:gd name="T25" fmla="*/ 22 h 22"/>
                <a:gd name="T26" fmla="*/ 4 w 21"/>
                <a:gd name="T27" fmla="*/ 22 h 22"/>
                <a:gd name="T28" fmla="*/ 4 w 21"/>
                <a:gd name="T29" fmla="*/ 22 h 22"/>
                <a:gd name="T30" fmla="*/ 1 w 21"/>
                <a:gd name="T31" fmla="*/ 19 h 22"/>
                <a:gd name="T32" fmla="*/ 8 w 21"/>
                <a:gd name="T33" fmla="*/ 12 h 22"/>
                <a:gd name="T34" fmla="*/ 9 w 21"/>
                <a:gd name="T35" fmla="*/ 12 h 22"/>
                <a:gd name="T36" fmla="*/ 9 w 21"/>
                <a:gd name="T37" fmla="*/ 12 h 22"/>
                <a:gd name="T38" fmla="*/ 8 w 21"/>
                <a:gd name="T39" fmla="*/ 12 h 22"/>
                <a:gd name="T40" fmla="*/ 8 w 21"/>
                <a:gd name="T41" fmla="*/ 12 h 22"/>
                <a:gd name="T42" fmla="*/ 8 w 21"/>
                <a:gd name="T43" fmla="*/ 1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1" h="22">
                  <a:moveTo>
                    <a:pt x="1" y="19"/>
                  </a:moveTo>
                  <a:cubicBezTo>
                    <a:pt x="0" y="18"/>
                    <a:pt x="0" y="16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8"/>
                    <a:pt x="4" y="1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0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7" y="2"/>
                    <a:pt x="17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20" y="3"/>
                    <a:pt x="21" y="5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19" y="15"/>
                    <a:pt x="13" y="21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2"/>
                    <a:pt x="5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3" y="22"/>
                    <a:pt x="1" y="21"/>
                    <a:pt x="1" y="19"/>
                  </a:cubicBezTo>
                  <a:close/>
                  <a:moveTo>
                    <a:pt x="8" y="12"/>
                  </a:moveTo>
                  <a:cubicBezTo>
                    <a:pt x="8" y="12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266"/>
            <p:cNvSpPr>
              <a:spLocks noEditPoints="1"/>
            </p:cNvSpPr>
            <p:nvPr/>
          </p:nvSpPr>
          <p:spPr bwMode="auto">
            <a:xfrm>
              <a:off x="9085015" y="2407058"/>
              <a:ext cx="511175" cy="469900"/>
            </a:xfrm>
            <a:custGeom>
              <a:avLst/>
              <a:gdLst>
                <a:gd name="T0" fmla="*/ 0 w 109"/>
                <a:gd name="T1" fmla="*/ 47 h 100"/>
                <a:gd name="T2" fmla="*/ 12 w 109"/>
                <a:gd name="T3" fmla="*/ 22 h 100"/>
                <a:gd name="T4" fmla="*/ 33 w 109"/>
                <a:gd name="T5" fmla="*/ 13 h 100"/>
                <a:gd name="T6" fmla="*/ 50 w 109"/>
                <a:gd name="T7" fmla="*/ 20 h 100"/>
                <a:gd name="T8" fmla="*/ 78 w 109"/>
                <a:gd name="T9" fmla="*/ 0 h 100"/>
                <a:gd name="T10" fmla="*/ 80 w 109"/>
                <a:gd name="T11" fmla="*/ 0 h 100"/>
                <a:gd name="T12" fmla="*/ 103 w 109"/>
                <a:gd name="T13" fmla="*/ 12 h 100"/>
                <a:gd name="T14" fmla="*/ 109 w 109"/>
                <a:gd name="T15" fmla="*/ 35 h 100"/>
                <a:gd name="T16" fmla="*/ 99 w 109"/>
                <a:gd name="T17" fmla="*/ 74 h 100"/>
                <a:gd name="T18" fmla="*/ 93 w 109"/>
                <a:gd name="T19" fmla="*/ 76 h 100"/>
                <a:gd name="T20" fmla="*/ 92 w 109"/>
                <a:gd name="T21" fmla="*/ 70 h 100"/>
                <a:gd name="T22" fmla="*/ 101 w 109"/>
                <a:gd name="T23" fmla="*/ 35 h 100"/>
                <a:gd name="T24" fmla="*/ 96 w 109"/>
                <a:gd name="T25" fmla="*/ 16 h 100"/>
                <a:gd name="T26" fmla="*/ 79 w 109"/>
                <a:gd name="T27" fmla="*/ 8 h 100"/>
                <a:gd name="T28" fmla="*/ 78 w 109"/>
                <a:gd name="T29" fmla="*/ 8 h 100"/>
                <a:gd name="T30" fmla="*/ 60 w 109"/>
                <a:gd name="T31" fmla="*/ 18 h 100"/>
                <a:gd name="T32" fmla="*/ 56 w 109"/>
                <a:gd name="T33" fmla="*/ 26 h 100"/>
                <a:gd name="T34" fmla="*/ 59 w 109"/>
                <a:gd name="T35" fmla="*/ 31 h 100"/>
                <a:gd name="T36" fmla="*/ 69 w 109"/>
                <a:gd name="T37" fmla="*/ 63 h 100"/>
                <a:gd name="T38" fmla="*/ 69 w 109"/>
                <a:gd name="T39" fmla="*/ 63 h 100"/>
                <a:gd name="T40" fmla="*/ 67 w 109"/>
                <a:gd name="T41" fmla="*/ 67 h 100"/>
                <a:gd name="T42" fmla="*/ 64 w 109"/>
                <a:gd name="T43" fmla="*/ 67 h 100"/>
                <a:gd name="T44" fmla="*/ 44 w 109"/>
                <a:gd name="T45" fmla="*/ 41 h 100"/>
                <a:gd name="T46" fmla="*/ 47 w 109"/>
                <a:gd name="T47" fmla="*/ 27 h 100"/>
                <a:gd name="T48" fmla="*/ 33 w 109"/>
                <a:gd name="T49" fmla="*/ 21 h 100"/>
                <a:gd name="T50" fmla="*/ 17 w 109"/>
                <a:gd name="T51" fmla="*/ 28 h 100"/>
                <a:gd name="T52" fmla="*/ 8 w 109"/>
                <a:gd name="T53" fmla="*/ 47 h 100"/>
                <a:gd name="T54" fmla="*/ 47 w 109"/>
                <a:gd name="T55" fmla="*/ 92 h 100"/>
                <a:gd name="T56" fmla="*/ 50 w 109"/>
                <a:gd name="T57" fmla="*/ 97 h 100"/>
                <a:gd name="T58" fmla="*/ 46 w 109"/>
                <a:gd name="T59" fmla="*/ 100 h 100"/>
                <a:gd name="T60" fmla="*/ 45 w 109"/>
                <a:gd name="T61" fmla="*/ 100 h 100"/>
                <a:gd name="T62" fmla="*/ 61 w 109"/>
                <a:gd name="T63" fmla="*/ 58 h 100"/>
                <a:gd name="T64" fmla="*/ 53 w 109"/>
                <a:gd name="T65" fmla="*/ 35 h 100"/>
                <a:gd name="T66" fmla="*/ 52 w 109"/>
                <a:gd name="T67" fmla="*/ 41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" h="100">
                  <a:moveTo>
                    <a:pt x="45" y="100"/>
                  </a:moveTo>
                  <a:cubicBezTo>
                    <a:pt x="25" y="93"/>
                    <a:pt x="1" y="71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38"/>
                    <a:pt x="4" y="29"/>
                    <a:pt x="1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9" y="16"/>
                    <a:pt x="26" y="13"/>
                    <a:pt x="33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9" y="13"/>
                    <a:pt x="45" y="16"/>
                    <a:pt x="50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5" y="9"/>
                    <a:pt x="65" y="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9" y="0"/>
                    <a:pt x="79" y="0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90" y="0"/>
                    <a:pt x="98" y="5"/>
                    <a:pt x="103" y="12"/>
                  </a:cubicBezTo>
                  <a:cubicBezTo>
                    <a:pt x="103" y="12"/>
                    <a:pt x="103" y="12"/>
                    <a:pt x="103" y="12"/>
                  </a:cubicBezTo>
                  <a:cubicBezTo>
                    <a:pt x="107" y="18"/>
                    <a:pt x="109" y="26"/>
                    <a:pt x="109" y="35"/>
                  </a:cubicBezTo>
                  <a:cubicBezTo>
                    <a:pt x="109" y="35"/>
                    <a:pt x="109" y="35"/>
                    <a:pt x="109" y="35"/>
                  </a:cubicBezTo>
                  <a:cubicBezTo>
                    <a:pt x="109" y="49"/>
                    <a:pt x="104" y="64"/>
                    <a:pt x="99" y="74"/>
                  </a:cubicBezTo>
                  <a:cubicBezTo>
                    <a:pt x="99" y="74"/>
                    <a:pt x="99" y="74"/>
                    <a:pt x="99" y="74"/>
                  </a:cubicBezTo>
                  <a:cubicBezTo>
                    <a:pt x="97" y="76"/>
                    <a:pt x="95" y="77"/>
                    <a:pt x="93" y="76"/>
                  </a:cubicBezTo>
                  <a:cubicBezTo>
                    <a:pt x="93" y="76"/>
                    <a:pt x="93" y="76"/>
                    <a:pt x="93" y="76"/>
                  </a:cubicBezTo>
                  <a:cubicBezTo>
                    <a:pt x="91" y="75"/>
                    <a:pt x="91" y="72"/>
                    <a:pt x="92" y="70"/>
                  </a:cubicBezTo>
                  <a:cubicBezTo>
                    <a:pt x="92" y="70"/>
                    <a:pt x="92" y="70"/>
                    <a:pt x="92" y="70"/>
                  </a:cubicBezTo>
                  <a:cubicBezTo>
                    <a:pt x="97" y="61"/>
                    <a:pt x="101" y="47"/>
                    <a:pt x="101" y="35"/>
                  </a:cubicBezTo>
                  <a:cubicBezTo>
                    <a:pt x="101" y="35"/>
                    <a:pt x="101" y="35"/>
                    <a:pt x="101" y="35"/>
                  </a:cubicBezTo>
                  <a:cubicBezTo>
                    <a:pt x="101" y="27"/>
                    <a:pt x="100" y="21"/>
                    <a:pt x="96" y="16"/>
                  </a:cubicBezTo>
                  <a:cubicBezTo>
                    <a:pt x="96" y="16"/>
                    <a:pt x="96" y="16"/>
                    <a:pt x="96" y="16"/>
                  </a:cubicBezTo>
                  <a:cubicBezTo>
                    <a:pt x="93" y="12"/>
                    <a:pt x="88" y="8"/>
                    <a:pt x="79" y="8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79" y="8"/>
                    <a:pt x="79" y="8"/>
                    <a:pt x="78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1" y="8"/>
                    <a:pt x="65" y="12"/>
                    <a:pt x="60" y="18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58" y="21"/>
                    <a:pt x="57" y="23"/>
                    <a:pt x="56" y="26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7" y="27"/>
                    <a:pt x="58" y="29"/>
                    <a:pt x="59" y="31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40"/>
                    <a:pt x="69" y="52"/>
                    <a:pt x="69" y="63"/>
                  </a:cubicBezTo>
                  <a:cubicBezTo>
                    <a:pt x="69" y="63"/>
                    <a:pt x="69" y="63"/>
                    <a:pt x="69" y="63"/>
                  </a:cubicBezTo>
                  <a:cubicBezTo>
                    <a:pt x="69" y="63"/>
                    <a:pt x="69" y="63"/>
                    <a:pt x="69" y="63"/>
                  </a:cubicBezTo>
                  <a:cubicBezTo>
                    <a:pt x="69" y="63"/>
                    <a:pt x="69" y="63"/>
                    <a:pt x="69" y="63"/>
                  </a:cubicBezTo>
                  <a:cubicBezTo>
                    <a:pt x="69" y="65"/>
                    <a:pt x="68" y="66"/>
                    <a:pt x="67" y="67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67" y="67"/>
                    <a:pt x="65" y="68"/>
                    <a:pt x="64" y="67"/>
                  </a:cubicBezTo>
                  <a:cubicBezTo>
                    <a:pt x="64" y="67"/>
                    <a:pt x="64" y="67"/>
                    <a:pt x="64" y="67"/>
                  </a:cubicBezTo>
                  <a:cubicBezTo>
                    <a:pt x="50" y="65"/>
                    <a:pt x="44" y="53"/>
                    <a:pt x="44" y="41"/>
                  </a:cubicBezTo>
                  <a:cubicBezTo>
                    <a:pt x="44" y="41"/>
                    <a:pt x="44" y="41"/>
                    <a:pt x="44" y="41"/>
                  </a:cubicBezTo>
                  <a:cubicBezTo>
                    <a:pt x="44" y="37"/>
                    <a:pt x="45" y="32"/>
                    <a:pt x="47" y="27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2" y="23"/>
                    <a:pt x="38" y="21"/>
                    <a:pt x="33" y="21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29" y="21"/>
                    <a:pt x="23" y="23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1" y="34"/>
                    <a:pt x="8" y="40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65"/>
                    <a:pt x="30" y="87"/>
                    <a:pt x="47" y="92"/>
                  </a:cubicBezTo>
                  <a:cubicBezTo>
                    <a:pt x="47" y="92"/>
                    <a:pt x="47" y="92"/>
                    <a:pt x="47" y="92"/>
                  </a:cubicBezTo>
                  <a:cubicBezTo>
                    <a:pt x="49" y="93"/>
                    <a:pt x="51" y="95"/>
                    <a:pt x="50" y="97"/>
                  </a:cubicBezTo>
                  <a:cubicBezTo>
                    <a:pt x="50" y="97"/>
                    <a:pt x="50" y="97"/>
                    <a:pt x="50" y="97"/>
                  </a:cubicBezTo>
                  <a:cubicBezTo>
                    <a:pt x="49" y="99"/>
                    <a:pt x="48" y="100"/>
                    <a:pt x="46" y="100"/>
                  </a:cubicBezTo>
                  <a:cubicBezTo>
                    <a:pt x="46" y="100"/>
                    <a:pt x="46" y="100"/>
                    <a:pt x="46" y="100"/>
                  </a:cubicBezTo>
                  <a:cubicBezTo>
                    <a:pt x="46" y="100"/>
                    <a:pt x="45" y="100"/>
                    <a:pt x="45" y="100"/>
                  </a:cubicBezTo>
                  <a:close/>
                  <a:moveTo>
                    <a:pt x="52" y="41"/>
                  </a:moveTo>
                  <a:cubicBezTo>
                    <a:pt x="53" y="49"/>
                    <a:pt x="55" y="55"/>
                    <a:pt x="61" y="58"/>
                  </a:cubicBezTo>
                  <a:cubicBezTo>
                    <a:pt x="61" y="58"/>
                    <a:pt x="61" y="58"/>
                    <a:pt x="61" y="58"/>
                  </a:cubicBezTo>
                  <a:cubicBezTo>
                    <a:pt x="60" y="50"/>
                    <a:pt x="57" y="42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7"/>
                    <a:pt x="52" y="39"/>
                    <a:pt x="52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8" name="文本框 117"/>
          <p:cNvSpPr txBox="1">
            <a:spLocks noChangeArrowheads="1"/>
          </p:cNvSpPr>
          <p:nvPr/>
        </p:nvSpPr>
        <p:spPr bwMode="auto">
          <a:xfrm>
            <a:off x="3341151" y="2014286"/>
            <a:ext cx="514826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9pPr>
          </a:lstStyle>
          <a:p>
            <a:pPr algn="ctr" eaLnBrk="1" hangingPunct="1"/>
            <a:r>
              <a:rPr lang="zh-CN" altLang="en-US" sz="360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第一篇</a:t>
            </a:r>
          </a:p>
        </p:txBody>
      </p:sp>
      <p:sp>
        <p:nvSpPr>
          <p:cNvPr id="119" name="Freeform 22"/>
          <p:cNvSpPr>
            <a:spLocks noEditPoints="1"/>
          </p:cNvSpPr>
          <p:nvPr/>
        </p:nvSpPr>
        <p:spPr bwMode="auto">
          <a:xfrm>
            <a:off x="245072" y="5866823"/>
            <a:ext cx="777875" cy="779463"/>
          </a:xfrm>
          <a:custGeom>
            <a:avLst/>
            <a:gdLst>
              <a:gd name="T0" fmla="*/ 513 w 536"/>
              <a:gd name="T1" fmla="*/ 446 h 537"/>
              <a:gd name="T2" fmla="*/ 496 w 536"/>
              <a:gd name="T3" fmla="*/ 468 h 537"/>
              <a:gd name="T4" fmla="*/ 372 w 536"/>
              <a:gd name="T5" fmla="*/ 434 h 537"/>
              <a:gd name="T6" fmla="*/ 429 w 536"/>
              <a:gd name="T7" fmla="*/ 406 h 537"/>
              <a:gd name="T8" fmla="*/ 446 w 536"/>
              <a:gd name="T9" fmla="*/ 398 h 537"/>
              <a:gd name="T10" fmla="*/ 310 w 536"/>
              <a:gd name="T11" fmla="*/ 386 h 537"/>
              <a:gd name="T12" fmla="*/ 355 w 536"/>
              <a:gd name="T13" fmla="*/ 407 h 537"/>
              <a:gd name="T14" fmla="*/ 274 w 536"/>
              <a:gd name="T15" fmla="*/ 416 h 537"/>
              <a:gd name="T16" fmla="*/ 225 w 536"/>
              <a:gd name="T17" fmla="*/ 330 h 537"/>
              <a:gd name="T18" fmla="*/ 128 w 536"/>
              <a:gd name="T19" fmla="*/ 263 h 537"/>
              <a:gd name="T20" fmla="*/ 114 w 536"/>
              <a:gd name="T21" fmla="*/ 208 h 537"/>
              <a:gd name="T22" fmla="*/ 139 w 536"/>
              <a:gd name="T23" fmla="*/ 243 h 537"/>
              <a:gd name="T24" fmla="*/ 141 w 536"/>
              <a:gd name="T25" fmla="*/ 121 h 537"/>
              <a:gd name="T26" fmla="*/ 120 w 536"/>
              <a:gd name="T27" fmla="*/ 80 h 537"/>
              <a:gd name="T28" fmla="*/ 116 w 536"/>
              <a:gd name="T29" fmla="*/ 165 h 537"/>
              <a:gd name="T30" fmla="*/ 87 w 536"/>
              <a:gd name="T31" fmla="*/ 63 h 537"/>
              <a:gd name="T32" fmla="*/ 91 w 536"/>
              <a:gd name="T33" fmla="*/ 11 h 537"/>
              <a:gd name="T34" fmla="*/ 88 w 536"/>
              <a:gd name="T35" fmla="*/ 3 h 537"/>
              <a:gd name="T36" fmla="*/ 61 w 536"/>
              <a:gd name="T37" fmla="*/ 44 h 537"/>
              <a:gd name="T38" fmla="*/ 78 w 536"/>
              <a:gd name="T39" fmla="*/ 172 h 537"/>
              <a:gd name="T40" fmla="*/ 45 w 536"/>
              <a:gd name="T41" fmla="*/ 260 h 537"/>
              <a:gd name="T42" fmla="*/ 21 w 536"/>
              <a:gd name="T43" fmla="*/ 159 h 537"/>
              <a:gd name="T44" fmla="*/ 47 w 536"/>
              <a:gd name="T45" fmla="*/ 117 h 537"/>
              <a:gd name="T46" fmla="*/ 18 w 536"/>
              <a:gd name="T47" fmla="*/ 240 h 537"/>
              <a:gd name="T48" fmla="*/ 17 w 536"/>
              <a:gd name="T49" fmla="*/ 374 h 537"/>
              <a:gd name="T50" fmla="*/ 70 w 536"/>
              <a:gd name="T51" fmla="*/ 449 h 537"/>
              <a:gd name="T52" fmla="*/ 22 w 536"/>
              <a:gd name="T53" fmla="*/ 500 h 537"/>
              <a:gd name="T54" fmla="*/ 0 w 536"/>
              <a:gd name="T55" fmla="*/ 533 h 537"/>
              <a:gd name="T56" fmla="*/ 6 w 536"/>
              <a:gd name="T57" fmla="*/ 535 h 537"/>
              <a:gd name="T58" fmla="*/ 87 w 536"/>
              <a:gd name="T59" fmla="*/ 483 h 537"/>
              <a:gd name="T60" fmla="*/ 126 w 536"/>
              <a:gd name="T61" fmla="*/ 481 h 537"/>
              <a:gd name="T62" fmla="*/ 250 w 536"/>
              <a:gd name="T63" fmla="*/ 517 h 537"/>
              <a:gd name="T64" fmla="*/ 369 w 536"/>
              <a:gd name="T65" fmla="*/ 526 h 537"/>
              <a:gd name="T66" fmla="*/ 415 w 536"/>
              <a:gd name="T67" fmla="*/ 473 h 537"/>
              <a:gd name="T68" fmla="*/ 308 w 536"/>
              <a:gd name="T69" fmla="*/ 518 h 537"/>
              <a:gd name="T70" fmla="*/ 356 w 536"/>
              <a:gd name="T71" fmla="*/ 466 h 537"/>
              <a:gd name="T72" fmla="*/ 428 w 536"/>
              <a:gd name="T73" fmla="*/ 441 h 537"/>
              <a:gd name="T74" fmla="*/ 521 w 536"/>
              <a:gd name="T75" fmla="*/ 479 h 537"/>
              <a:gd name="T76" fmla="*/ 260 w 536"/>
              <a:gd name="T77" fmla="*/ 389 h 537"/>
              <a:gd name="T78" fmla="*/ 194 w 536"/>
              <a:gd name="T79" fmla="*/ 468 h 537"/>
              <a:gd name="T80" fmla="*/ 198 w 536"/>
              <a:gd name="T81" fmla="*/ 406 h 537"/>
              <a:gd name="T82" fmla="*/ 176 w 536"/>
              <a:gd name="T83" fmla="*/ 290 h 537"/>
              <a:gd name="T84" fmla="*/ 120 w 536"/>
              <a:gd name="T85" fmla="*/ 345 h 537"/>
              <a:gd name="T86" fmla="*/ 68 w 536"/>
              <a:gd name="T87" fmla="*/ 331 h 537"/>
              <a:gd name="T88" fmla="*/ 67 w 536"/>
              <a:gd name="T89" fmla="*/ 199 h 537"/>
              <a:gd name="T90" fmla="*/ 106 w 536"/>
              <a:gd name="T91" fmla="*/ 203 h 537"/>
              <a:gd name="T92" fmla="*/ 31 w 536"/>
              <a:gd name="T93" fmla="*/ 372 h 537"/>
              <a:gd name="T94" fmla="*/ 79 w 536"/>
              <a:gd name="T95" fmla="*/ 259 h 537"/>
              <a:gd name="T96" fmla="*/ 64 w 536"/>
              <a:gd name="T97" fmla="*/ 356 h 537"/>
              <a:gd name="T98" fmla="*/ 83 w 536"/>
              <a:gd name="T99" fmla="*/ 479 h 537"/>
              <a:gd name="T100" fmla="*/ 70 w 536"/>
              <a:gd name="T101" fmla="*/ 455 h 537"/>
              <a:gd name="T102" fmla="*/ 117 w 536"/>
              <a:gd name="T103" fmla="*/ 416 h 537"/>
              <a:gd name="T104" fmla="*/ 136 w 536"/>
              <a:gd name="T105" fmla="*/ 386 h 537"/>
              <a:gd name="T106" fmla="*/ 108 w 536"/>
              <a:gd name="T107" fmla="*/ 381 h 537"/>
              <a:gd name="T108" fmla="*/ 188 w 536"/>
              <a:gd name="T109" fmla="*/ 332 h 537"/>
              <a:gd name="T110" fmla="*/ 160 w 536"/>
              <a:gd name="T111" fmla="*/ 433 h 537"/>
              <a:gd name="T112" fmla="*/ 159 w 536"/>
              <a:gd name="T113" fmla="*/ 382 h 537"/>
              <a:gd name="T114" fmla="*/ 124 w 536"/>
              <a:gd name="T115" fmla="*/ 417 h 537"/>
              <a:gd name="T116" fmla="*/ 217 w 536"/>
              <a:gd name="T117" fmla="*/ 514 h 537"/>
              <a:gd name="T118" fmla="*/ 141 w 536"/>
              <a:gd name="T119" fmla="*/ 449 h 537"/>
              <a:gd name="T120" fmla="*/ 250 w 536"/>
              <a:gd name="T121" fmla="*/ 456 h 537"/>
              <a:gd name="T122" fmla="*/ 309 w 536"/>
              <a:gd name="T123" fmla="*/ 472 h 537"/>
              <a:gd name="T124" fmla="*/ 359 w 536"/>
              <a:gd name="T125" fmla="*/ 422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36" h="537">
                <a:moveTo>
                  <a:pt x="535" y="456"/>
                </a:moveTo>
                <a:cubicBezTo>
                  <a:pt x="535" y="454"/>
                  <a:pt x="535" y="450"/>
                  <a:pt x="533" y="448"/>
                </a:cubicBezTo>
                <a:cubicBezTo>
                  <a:pt x="532" y="446"/>
                  <a:pt x="529" y="444"/>
                  <a:pt x="527" y="443"/>
                </a:cubicBezTo>
                <a:cubicBezTo>
                  <a:pt x="525" y="441"/>
                  <a:pt x="522" y="440"/>
                  <a:pt x="519" y="440"/>
                </a:cubicBezTo>
                <a:cubicBezTo>
                  <a:pt x="516" y="440"/>
                  <a:pt x="514" y="441"/>
                  <a:pt x="511" y="442"/>
                </a:cubicBezTo>
                <a:cubicBezTo>
                  <a:pt x="508" y="442"/>
                  <a:pt x="505" y="442"/>
                  <a:pt x="503" y="443"/>
                </a:cubicBezTo>
                <a:cubicBezTo>
                  <a:pt x="502" y="443"/>
                  <a:pt x="503" y="444"/>
                  <a:pt x="503" y="444"/>
                </a:cubicBezTo>
                <a:cubicBezTo>
                  <a:pt x="500" y="444"/>
                  <a:pt x="499" y="447"/>
                  <a:pt x="499" y="449"/>
                </a:cubicBezTo>
                <a:cubicBezTo>
                  <a:pt x="500" y="451"/>
                  <a:pt x="503" y="452"/>
                  <a:pt x="505" y="452"/>
                </a:cubicBezTo>
                <a:cubicBezTo>
                  <a:pt x="506" y="452"/>
                  <a:pt x="507" y="451"/>
                  <a:pt x="508" y="450"/>
                </a:cubicBezTo>
                <a:cubicBezTo>
                  <a:pt x="509" y="448"/>
                  <a:pt x="511" y="447"/>
                  <a:pt x="513" y="446"/>
                </a:cubicBezTo>
                <a:cubicBezTo>
                  <a:pt x="515" y="445"/>
                  <a:pt x="517" y="444"/>
                  <a:pt x="519" y="444"/>
                </a:cubicBezTo>
                <a:cubicBezTo>
                  <a:pt x="521" y="444"/>
                  <a:pt x="524" y="443"/>
                  <a:pt x="526" y="444"/>
                </a:cubicBezTo>
                <a:cubicBezTo>
                  <a:pt x="528" y="445"/>
                  <a:pt x="530" y="448"/>
                  <a:pt x="531" y="450"/>
                </a:cubicBezTo>
                <a:cubicBezTo>
                  <a:pt x="533" y="454"/>
                  <a:pt x="533" y="459"/>
                  <a:pt x="532" y="463"/>
                </a:cubicBezTo>
                <a:cubicBezTo>
                  <a:pt x="530" y="468"/>
                  <a:pt x="527" y="471"/>
                  <a:pt x="523" y="473"/>
                </a:cubicBezTo>
                <a:cubicBezTo>
                  <a:pt x="522" y="473"/>
                  <a:pt x="520" y="472"/>
                  <a:pt x="519" y="473"/>
                </a:cubicBezTo>
                <a:cubicBezTo>
                  <a:pt x="519" y="473"/>
                  <a:pt x="518" y="473"/>
                  <a:pt x="518" y="473"/>
                </a:cubicBezTo>
                <a:cubicBezTo>
                  <a:pt x="517" y="473"/>
                  <a:pt x="517" y="473"/>
                  <a:pt x="517" y="473"/>
                </a:cubicBezTo>
                <a:cubicBezTo>
                  <a:pt x="516" y="473"/>
                  <a:pt x="516" y="474"/>
                  <a:pt x="516" y="474"/>
                </a:cubicBezTo>
                <a:cubicBezTo>
                  <a:pt x="514" y="474"/>
                  <a:pt x="511" y="473"/>
                  <a:pt x="509" y="473"/>
                </a:cubicBezTo>
                <a:cubicBezTo>
                  <a:pt x="505" y="472"/>
                  <a:pt x="500" y="471"/>
                  <a:pt x="496" y="468"/>
                </a:cubicBezTo>
                <a:cubicBezTo>
                  <a:pt x="492" y="466"/>
                  <a:pt x="488" y="462"/>
                  <a:pt x="484" y="459"/>
                </a:cubicBezTo>
                <a:cubicBezTo>
                  <a:pt x="480" y="456"/>
                  <a:pt x="476" y="453"/>
                  <a:pt x="472" y="450"/>
                </a:cubicBezTo>
                <a:cubicBezTo>
                  <a:pt x="468" y="447"/>
                  <a:pt x="464" y="444"/>
                  <a:pt x="459" y="441"/>
                </a:cubicBezTo>
                <a:cubicBezTo>
                  <a:pt x="454" y="439"/>
                  <a:pt x="450" y="435"/>
                  <a:pt x="445" y="433"/>
                </a:cubicBezTo>
                <a:cubicBezTo>
                  <a:pt x="440" y="432"/>
                  <a:pt x="435" y="430"/>
                  <a:pt x="429" y="429"/>
                </a:cubicBezTo>
                <a:cubicBezTo>
                  <a:pt x="424" y="429"/>
                  <a:pt x="418" y="430"/>
                  <a:pt x="413" y="430"/>
                </a:cubicBezTo>
                <a:cubicBezTo>
                  <a:pt x="410" y="430"/>
                  <a:pt x="406" y="430"/>
                  <a:pt x="402" y="431"/>
                </a:cubicBezTo>
                <a:cubicBezTo>
                  <a:pt x="399" y="431"/>
                  <a:pt x="395" y="431"/>
                  <a:pt x="392" y="432"/>
                </a:cubicBezTo>
                <a:cubicBezTo>
                  <a:pt x="388" y="433"/>
                  <a:pt x="385" y="434"/>
                  <a:pt x="381" y="435"/>
                </a:cubicBezTo>
                <a:cubicBezTo>
                  <a:pt x="377" y="437"/>
                  <a:pt x="374" y="439"/>
                  <a:pt x="370" y="441"/>
                </a:cubicBezTo>
                <a:cubicBezTo>
                  <a:pt x="371" y="439"/>
                  <a:pt x="372" y="437"/>
                  <a:pt x="372" y="434"/>
                </a:cubicBezTo>
                <a:cubicBezTo>
                  <a:pt x="372" y="431"/>
                  <a:pt x="371" y="428"/>
                  <a:pt x="371" y="425"/>
                </a:cubicBezTo>
                <a:cubicBezTo>
                  <a:pt x="370" y="423"/>
                  <a:pt x="371" y="422"/>
                  <a:pt x="371" y="420"/>
                </a:cubicBezTo>
                <a:cubicBezTo>
                  <a:pt x="371" y="419"/>
                  <a:pt x="370" y="420"/>
                  <a:pt x="370" y="419"/>
                </a:cubicBezTo>
                <a:cubicBezTo>
                  <a:pt x="370" y="419"/>
                  <a:pt x="370" y="418"/>
                  <a:pt x="370" y="418"/>
                </a:cubicBezTo>
                <a:cubicBezTo>
                  <a:pt x="370" y="417"/>
                  <a:pt x="369" y="416"/>
                  <a:pt x="369" y="416"/>
                </a:cubicBezTo>
                <a:cubicBezTo>
                  <a:pt x="368" y="414"/>
                  <a:pt x="368" y="413"/>
                  <a:pt x="368" y="411"/>
                </a:cubicBezTo>
                <a:cubicBezTo>
                  <a:pt x="369" y="411"/>
                  <a:pt x="370" y="411"/>
                  <a:pt x="372" y="410"/>
                </a:cubicBezTo>
                <a:cubicBezTo>
                  <a:pt x="376" y="409"/>
                  <a:pt x="381" y="407"/>
                  <a:pt x="386" y="407"/>
                </a:cubicBezTo>
                <a:cubicBezTo>
                  <a:pt x="390" y="406"/>
                  <a:pt x="395" y="405"/>
                  <a:pt x="400" y="405"/>
                </a:cubicBezTo>
                <a:cubicBezTo>
                  <a:pt x="405" y="404"/>
                  <a:pt x="409" y="404"/>
                  <a:pt x="414" y="405"/>
                </a:cubicBezTo>
                <a:cubicBezTo>
                  <a:pt x="419" y="405"/>
                  <a:pt x="424" y="405"/>
                  <a:pt x="429" y="406"/>
                </a:cubicBezTo>
                <a:cubicBezTo>
                  <a:pt x="433" y="407"/>
                  <a:pt x="438" y="408"/>
                  <a:pt x="442" y="410"/>
                </a:cubicBezTo>
                <a:cubicBezTo>
                  <a:pt x="447" y="411"/>
                  <a:pt x="451" y="415"/>
                  <a:pt x="455" y="417"/>
                </a:cubicBezTo>
                <a:cubicBezTo>
                  <a:pt x="459" y="419"/>
                  <a:pt x="463" y="421"/>
                  <a:pt x="467" y="424"/>
                </a:cubicBezTo>
                <a:cubicBezTo>
                  <a:pt x="471" y="427"/>
                  <a:pt x="474" y="430"/>
                  <a:pt x="478" y="433"/>
                </a:cubicBezTo>
                <a:cubicBezTo>
                  <a:pt x="481" y="436"/>
                  <a:pt x="486" y="435"/>
                  <a:pt x="489" y="432"/>
                </a:cubicBezTo>
                <a:cubicBezTo>
                  <a:pt x="492" y="429"/>
                  <a:pt x="492" y="424"/>
                  <a:pt x="489" y="421"/>
                </a:cubicBezTo>
                <a:cubicBezTo>
                  <a:pt x="489" y="421"/>
                  <a:pt x="489" y="420"/>
                  <a:pt x="489" y="420"/>
                </a:cubicBezTo>
                <a:cubicBezTo>
                  <a:pt x="489" y="420"/>
                  <a:pt x="488" y="420"/>
                  <a:pt x="488" y="420"/>
                </a:cubicBezTo>
                <a:cubicBezTo>
                  <a:pt x="484" y="417"/>
                  <a:pt x="480" y="414"/>
                  <a:pt x="475" y="412"/>
                </a:cubicBezTo>
                <a:cubicBezTo>
                  <a:pt x="470" y="409"/>
                  <a:pt x="465" y="407"/>
                  <a:pt x="461" y="405"/>
                </a:cubicBezTo>
                <a:cubicBezTo>
                  <a:pt x="456" y="403"/>
                  <a:pt x="451" y="400"/>
                  <a:pt x="446" y="398"/>
                </a:cubicBezTo>
                <a:cubicBezTo>
                  <a:pt x="441" y="397"/>
                  <a:pt x="436" y="397"/>
                  <a:pt x="430" y="397"/>
                </a:cubicBezTo>
                <a:cubicBezTo>
                  <a:pt x="425" y="396"/>
                  <a:pt x="420" y="395"/>
                  <a:pt x="415" y="395"/>
                </a:cubicBezTo>
                <a:cubicBezTo>
                  <a:pt x="410" y="395"/>
                  <a:pt x="404" y="393"/>
                  <a:pt x="399" y="394"/>
                </a:cubicBezTo>
                <a:cubicBezTo>
                  <a:pt x="394" y="394"/>
                  <a:pt x="389" y="397"/>
                  <a:pt x="384" y="398"/>
                </a:cubicBezTo>
                <a:cubicBezTo>
                  <a:pt x="379" y="399"/>
                  <a:pt x="374" y="399"/>
                  <a:pt x="369" y="401"/>
                </a:cubicBezTo>
                <a:cubicBezTo>
                  <a:pt x="367" y="401"/>
                  <a:pt x="365" y="402"/>
                  <a:pt x="363" y="403"/>
                </a:cubicBezTo>
                <a:cubicBezTo>
                  <a:pt x="362" y="402"/>
                  <a:pt x="361" y="401"/>
                  <a:pt x="360" y="400"/>
                </a:cubicBezTo>
                <a:cubicBezTo>
                  <a:pt x="358" y="396"/>
                  <a:pt x="355" y="393"/>
                  <a:pt x="352" y="391"/>
                </a:cubicBezTo>
                <a:cubicBezTo>
                  <a:pt x="348" y="389"/>
                  <a:pt x="344" y="388"/>
                  <a:pt x="340" y="387"/>
                </a:cubicBezTo>
                <a:cubicBezTo>
                  <a:pt x="337" y="385"/>
                  <a:pt x="333" y="383"/>
                  <a:pt x="329" y="383"/>
                </a:cubicBezTo>
                <a:cubicBezTo>
                  <a:pt x="323" y="383"/>
                  <a:pt x="316" y="383"/>
                  <a:pt x="310" y="386"/>
                </a:cubicBezTo>
                <a:cubicBezTo>
                  <a:pt x="307" y="387"/>
                  <a:pt x="304" y="389"/>
                  <a:pt x="301" y="391"/>
                </a:cubicBezTo>
                <a:cubicBezTo>
                  <a:pt x="299" y="393"/>
                  <a:pt x="297" y="396"/>
                  <a:pt x="294" y="398"/>
                </a:cubicBezTo>
                <a:cubicBezTo>
                  <a:pt x="294" y="399"/>
                  <a:pt x="294" y="399"/>
                  <a:pt x="293" y="399"/>
                </a:cubicBezTo>
                <a:cubicBezTo>
                  <a:pt x="290" y="402"/>
                  <a:pt x="289" y="407"/>
                  <a:pt x="292" y="411"/>
                </a:cubicBezTo>
                <a:cubicBezTo>
                  <a:pt x="296" y="415"/>
                  <a:pt x="301" y="415"/>
                  <a:pt x="305" y="412"/>
                </a:cubicBezTo>
                <a:cubicBezTo>
                  <a:pt x="306" y="411"/>
                  <a:pt x="307" y="409"/>
                  <a:pt x="308" y="407"/>
                </a:cubicBezTo>
                <a:cubicBezTo>
                  <a:pt x="309" y="403"/>
                  <a:pt x="312" y="399"/>
                  <a:pt x="316" y="396"/>
                </a:cubicBezTo>
                <a:cubicBezTo>
                  <a:pt x="319" y="393"/>
                  <a:pt x="324" y="392"/>
                  <a:pt x="329" y="391"/>
                </a:cubicBezTo>
                <a:cubicBezTo>
                  <a:pt x="334" y="391"/>
                  <a:pt x="339" y="392"/>
                  <a:pt x="343" y="394"/>
                </a:cubicBezTo>
                <a:cubicBezTo>
                  <a:pt x="347" y="397"/>
                  <a:pt x="351" y="400"/>
                  <a:pt x="354" y="404"/>
                </a:cubicBezTo>
                <a:cubicBezTo>
                  <a:pt x="354" y="405"/>
                  <a:pt x="354" y="406"/>
                  <a:pt x="355" y="407"/>
                </a:cubicBezTo>
                <a:cubicBezTo>
                  <a:pt x="350" y="409"/>
                  <a:pt x="345" y="412"/>
                  <a:pt x="341" y="414"/>
                </a:cubicBezTo>
                <a:cubicBezTo>
                  <a:pt x="337" y="417"/>
                  <a:pt x="332" y="419"/>
                  <a:pt x="328" y="422"/>
                </a:cubicBezTo>
                <a:cubicBezTo>
                  <a:pt x="324" y="425"/>
                  <a:pt x="320" y="429"/>
                  <a:pt x="316" y="432"/>
                </a:cubicBezTo>
                <a:cubicBezTo>
                  <a:pt x="312" y="436"/>
                  <a:pt x="309" y="440"/>
                  <a:pt x="306" y="444"/>
                </a:cubicBezTo>
                <a:cubicBezTo>
                  <a:pt x="302" y="448"/>
                  <a:pt x="298" y="451"/>
                  <a:pt x="295" y="455"/>
                </a:cubicBezTo>
                <a:cubicBezTo>
                  <a:pt x="293" y="457"/>
                  <a:pt x="292" y="459"/>
                  <a:pt x="290" y="462"/>
                </a:cubicBezTo>
                <a:cubicBezTo>
                  <a:pt x="287" y="459"/>
                  <a:pt x="285" y="456"/>
                  <a:pt x="284" y="453"/>
                </a:cubicBezTo>
                <a:cubicBezTo>
                  <a:pt x="281" y="449"/>
                  <a:pt x="278" y="445"/>
                  <a:pt x="276" y="440"/>
                </a:cubicBezTo>
                <a:cubicBezTo>
                  <a:pt x="276" y="437"/>
                  <a:pt x="276" y="434"/>
                  <a:pt x="276" y="432"/>
                </a:cubicBezTo>
                <a:cubicBezTo>
                  <a:pt x="275" y="429"/>
                  <a:pt x="274" y="427"/>
                  <a:pt x="274" y="424"/>
                </a:cubicBezTo>
                <a:cubicBezTo>
                  <a:pt x="274" y="421"/>
                  <a:pt x="274" y="419"/>
                  <a:pt x="274" y="416"/>
                </a:cubicBezTo>
                <a:cubicBezTo>
                  <a:pt x="274" y="415"/>
                  <a:pt x="274" y="413"/>
                  <a:pt x="274" y="412"/>
                </a:cubicBezTo>
                <a:cubicBezTo>
                  <a:pt x="274" y="411"/>
                  <a:pt x="274" y="409"/>
                  <a:pt x="275" y="408"/>
                </a:cubicBezTo>
                <a:cubicBezTo>
                  <a:pt x="275" y="408"/>
                  <a:pt x="273" y="408"/>
                  <a:pt x="273" y="407"/>
                </a:cubicBezTo>
                <a:cubicBezTo>
                  <a:pt x="274" y="404"/>
                  <a:pt x="273" y="400"/>
                  <a:pt x="273" y="397"/>
                </a:cubicBezTo>
                <a:cubicBezTo>
                  <a:pt x="273" y="393"/>
                  <a:pt x="274" y="390"/>
                  <a:pt x="274" y="386"/>
                </a:cubicBezTo>
                <a:cubicBezTo>
                  <a:pt x="273" y="382"/>
                  <a:pt x="270" y="378"/>
                  <a:pt x="269" y="374"/>
                </a:cubicBezTo>
                <a:cubicBezTo>
                  <a:pt x="267" y="370"/>
                  <a:pt x="266" y="366"/>
                  <a:pt x="264" y="362"/>
                </a:cubicBezTo>
                <a:cubicBezTo>
                  <a:pt x="262" y="358"/>
                  <a:pt x="259" y="355"/>
                  <a:pt x="256" y="352"/>
                </a:cubicBezTo>
                <a:cubicBezTo>
                  <a:pt x="253" y="349"/>
                  <a:pt x="250" y="346"/>
                  <a:pt x="246" y="344"/>
                </a:cubicBezTo>
                <a:cubicBezTo>
                  <a:pt x="243" y="341"/>
                  <a:pt x="240" y="338"/>
                  <a:pt x="236" y="336"/>
                </a:cubicBezTo>
                <a:cubicBezTo>
                  <a:pt x="232" y="334"/>
                  <a:pt x="229" y="332"/>
                  <a:pt x="225" y="330"/>
                </a:cubicBezTo>
                <a:cubicBezTo>
                  <a:pt x="220" y="329"/>
                  <a:pt x="216" y="326"/>
                  <a:pt x="211" y="325"/>
                </a:cubicBezTo>
                <a:cubicBezTo>
                  <a:pt x="210" y="320"/>
                  <a:pt x="208" y="316"/>
                  <a:pt x="206" y="311"/>
                </a:cubicBezTo>
                <a:cubicBezTo>
                  <a:pt x="205" y="307"/>
                  <a:pt x="203" y="303"/>
                  <a:pt x="201" y="299"/>
                </a:cubicBezTo>
                <a:cubicBezTo>
                  <a:pt x="199" y="296"/>
                  <a:pt x="195" y="293"/>
                  <a:pt x="192" y="290"/>
                </a:cubicBezTo>
                <a:cubicBezTo>
                  <a:pt x="190" y="286"/>
                  <a:pt x="188" y="282"/>
                  <a:pt x="185" y="279"/>
                </a:cubicBezTo>
                <a:cubicBezTo>
                  <a:pt x="181" y="277"/>
                  <a:pt x="178" y="274"/>
                  <a:pt x="174" y="272"/>
                </a:cubicBezTo>
                <a:cubicBezTo>
                  <a:pt x="170" y="269"/>
                  <a:pt x="166" y="268"/>
                  <a:pt x="162" y="267"/>
                </a:cubicBezTo>
                <a:cubicBezTo>
                  <a:pt x="158" y="265"/>
                  <a:pt x="154" y="263"/>
                  <a:pt x="150" y="262"/>
                </a:cubicBezTo>
                <a:cubicBezTo>
                  <a:pt x="146" y="262"/>
                  <a:pt x="143" y="262"/>
                  <a:pt x="139" y="262"/>
                </a:cubicBezTo>
                <a:cubicBezTo>
                  <a:pt x="136" y="262"/>
                  <a:pt x="132" y="262"/>
                  <a:pt x="129" y="262"/>
                </a:cubicBezTo>
                <a:cubicBezTo>
                  <a:pt x="128" y="262"/>
                  <a:pt x="128" y="263"/>
                  <a:pt x="128" y="263"/>
                </a:cubicBezTo>
                <a:cubicBezTo>
                  <a:pt x="127" y="263"/>
                  <a:pt x="125" y="262"/>
                  <a:pt x="124" y="262"/>
                </a:cubicBezTo>
                <a:cubicBezTo>
                  <a:pt x="123" y="262"/>
                  <a:pt x="121" y="262"/>
                  <a:pt x="120" y="262"/>
                </a:cubicBezTo>
                <a:cubicBezTo>
                  <a:pt x="117" y="262"/>
                  <a:pt x="115" y="263"/>
                  <a:pt x="112" y="263"/>
                </a:cubicBezTo>
                <a:cubicBezTo>
                  <a:pt x="109" y="262"/>
                  <a:pt x="107" y="261"/>
                  <a:pt x="104" y="260"/>
                </a:cubicBezTo>
                <a:cubicBezTo>
                  <a:pt x="102" y="260"/>
                  <a:pt x="99" y="259"/>
                  <a:pt x="97" y="258"/>
                </a:cubicBezTo>
                <a:cubicBezTo>
                  <a:pt x="92" y="257"/>
                  <a:pt x="87" y="255"/>
                  <a:pt x="82" y="252"/>
                </a:cubicBezTo>
                <a:cubicBezTo>
                  <a:pt x="79" y="251"/>
                  <a:pt x="76" y="249"/>
                  <a:pt x="74" y="246"/>
                </a:cubicBezTo>
                <a:cubicBezTo>
                  <a:pt x="76" y="244"/>
                  <a:pt x="79" y="242"/>
                  <a:pt x="81" y="241"/>
                </a:cubicBezTo>
                <a:cubicBezTo>
                  <a:pt x="85" y="237"/>
                  <a:pt x="89" y="234"/>
                  <a:pt x="92" y="231"/>
                </a:cubicBezTo>
                <a:cubicBezTo>
                  <a:pt x="96" y="227"/>
                  <a:pt x="100" y="223"/>
                  <a:pt x="103" y="220"/>
                </a:cubicBezTo>
                <a:cubicBezTo>
                  <a:pt x="107" y="216"/>
                  <a:pt x="111" y="213"/>
                  <a:pt x="114" y="208"/>
                </a:cubicBezTo>
                <a:cubicBezTo>
                  <a:pt x="117" y="204"/>
                  <a:pt x="120" y="200"/>
                  <a:pt x="122" y="195"/>
                </a:cubicBezTo>
                <a:cubicBezTo>
                  <a:pt x="125" y="191"/>
                  <a:pt x="127" y="186"/>
                  <a:pt x="129" y="181"/>
                </a:cubicBezTo>
                <a:cubicBezTo>
                  <a:pt x="130" y="182"/>
                  <a:pt x="130" y="183"/>
                  <a:pt x="131" y="183"/>
                </a:cubicBezTo>
                <a:cubicBezTo>
                  <a:pt x="135" y="185"/>
                  <a:pt x="139" y="189"/>
                  <a:pt x="141" y="193"/>
                </a:cubicBezTo>
                <a:cubicBezTo>
                  <a:pt x="144" y="197"/>
                  <a:pt x="145" y="202"/>
                  <a:pt x="145" y="207"/>
                </a:cubicBezTo>
                <a:cubicBezTo>
                  <a:pt x="145" y="212"/>
                  <a:pt x="143" y="217"/>
                  <a:pt x="140" y="220"/>
                </a:cubicBezTo>
                <a:cubicBezTo>
                  <a:pt x="137" y="224"/>
                  <a:pt x="133" y="228"/>
                  <a:pt x="129" y="229"/>
                </a:cubicBezTo>
                <a:cubicBezTo>
                  <a:pt x="127" y="229"/>
                  <a:pt x="125" y="229"/>
                  <a:pt x="123" y="230"/>
                </a:cubicBezTo>
                <a:cubicBezTo>
                  <a:pt x="120" y="234"/>
                  <a:pt x="121" y="240"/>
                  <a:pt x="125" y="244"/>
                </a:cubicBezTo>
                <a:cubicBezTo>
                  <a:pt x="129" y="247"/>
                  <a:pt x="135" y="247"/>
                  <a:pt x="138" y="243"/>
                </a:cubicBezTo>
                <a:cubicBezTo>
                  <a:pt x="138" y="243"/>
                  <a:pt x="139" y="243"/>
                  <a:pt x="139" y="243"/>
                </a:cubicBezTo>
                <a:cubicBezTo>
                  <a:pt x="141" y="240"/>
                  <a:pt x="143" y="237"/>
                  <a:pt x="145" y="234"/>
                </a:cubicBezTo>
                <a:cubicBezTo>
                  <a:pt x="146" y="232"/>
                  <a:pt x="148" y="229"/>
                  <a:pt x="149" y="226"/>
                </a:cubicBezTo>
                <a:cubicBezTo>
                  <a:pt x="152" y="220"/>
                  <a:pt x="153" y="213"/>
                  <a:pt x="153" y="207"/>
                </a:cubicBezTo>
                <a:cubicBezTo>
                  <a:pt x="153" y="203"/>
                  <a:pt x="151" y="199"/>
                  <a:pt x="150" y="195"/>
                </a:cubicBezTo>
                <a:cubicBezTo>
                  <a:pt x="148" y="192"/>
                  <a:pt x="147" y="188"/>
                  <a:pt x="145" y="184"/>
                </a:cubicBezTo>
                <a:cubicBezTo>
                  <a:pt x="142" y="181"/>
                  <a:pt x="140" y="178"/>
                  <a:pt x="136" y="175"/>
                </a:cubicBezTo>
                <a:cubicBezTo>
                  <a:pt x="135" y="175"/>
                  <a:pt x="133" y="174"/>
                  <a:pt x="132" y="173"/>
                </a:cubicBezTo>
                <a:cubicBezTo>
                  <a:pt x="133" y="171"/>
                  <a:pt x="134" y="169"/>
                  <a:pt x="135" y="167"/>
                </a:cubicBezTo>
                <a:cubicBezTo>
                  <a:pt x="136" y="162"/>
                  <a:pt x="137" y="157"/>
                  <a:pt x="138" y="152"/>
                </a:cubicBezTo>
                <a:cubicBezTo>
                  <a:pt x="139" y="147"/>
                  <a:pt x="141" y="142"/>
                  <a:pt x="142" y="137"/>
                </a:cubicBezTo>
                <a:cubicBezTo>
                  <a:pt x="142" y="132"/>
                  <a:pt x="141" y="126"/>
                  <a:pt x="141" y="121"/>
                </a:cubicBezTo>
                <a:cubicBezTo>
                  <a:pt x="141" y="116"/>
                  <a:pt x="141" y="111"/>
                  <a:pt x="141" y="105"/>
                </a:cubicBezTo>
                <a:cubicBezTo>
                  <a:pt x="140" y="100"/>
                  <a:pt x="139" y="95"/>
                  <a:pt x="137" y="90"/>
                </a:cubicBezTo>
                <a:cubicBezTo>
                  <a:pt x="136" y="85"/>
                  <a:pt x="134" y="80"/>
                  <a:pt x="132" y="75"/>
                </a:cubicBezTo>
                <a:cubicBezTo>
                  <a:pt x="130" y="70"/>
                  <a:pt x="128" y="65"/>
                  <a:pt x="125" y="61"/>
                </a:cubicBezTo>
                <a:cubicBezTo>
                  <a:pt x="122" y="56"/>
                  <a:pt x="118" y="52"/>
                  <a:pt x="115" y="48"/>
                </a:cubicBezTo>
                <a:cubicBezTo>
                  <a:pt x="115" y="48"/>
                  <a:pt x="115" y="48"/>
                  <a:pt x="115" y="48"/>
                </a:cubicBezTo>
                <a:cubicBezTo>
                  <a:pt x="115" y="48"/>
                  <a:pt x="115" y="47"/>
                  <a:pt x="115" y="47"/>
                </a:cubicBezTo>
                <a:cubicBezTo>
                  <a:pt x="112" y="44"/>
                  <a:pt x="107" y="44"/>
                  <a:pt x="103" y="46"/>
                </a:cubicBezTo>
                <a:cubicBezTo>
                  <a:pt x="100" y="49"/>
                  <a:pt x="100" y="55"/>
                  <a:pt x="103" y="58"/>
                </a:cubicBezTo>
                <a:cubicBezTo>
                  <a:pt x="106" y="62"/>
                  <a:pt x="109" y="65"/>
                  <a:pt x="112" y="69"/>
                </a:cubicBezTo>
                <a:cubicBezTo>
                  <a:pt x="115" y="73"/>
                  <a:pt x="118" y="76"/>
                  <a:pt x="120" y="80"/>
                </a:cubicBezTo>
                <a:cubicBezTo>
                  <a:pt x="123" y="85"/>
                  <a:pt x="123" y="89"/>
                  <a:pt x="125" y="94"/>
                </a:cubicBezTo>
                <a:cubicBezTo>
                  <a:pt x="126" y="98"/>
                  <a:pt x="128" y="103"/>
                  <a:pt x="129" y="107"/>
                </a:cubicBezTo>
                <a:cubicBezTo>
                  <a:pt x="130" y="112"/>
                  <a:pt x="130" y="117"/>
                  <a:pt x="130" y="122"/>
                </a:cubicBezTo>
                <a:cubicBezTo>
                  <a:pt x="130" y="127"/>
                  <a:pt x="131" y="131"/>
                  <a:pt x="131" y="136"/>
                </a:cubicBezTo>
                <a:cubicBezTo>
                  <a:pt x="131" y="141"/>
                  <a:pt x="130" y="146"/>
                  <a:pt x="129" y="150"/>
                </a:cubicBezTo>
                <a:cubicBezTo>
                  <a:pt x="128" y="155"/>
                  <a:pt x="129" y="160"/>
                  <a:pt x="127" y="165"/>
                </a:cubicBezTo>
                <a:cubicBezTo>
                  <a:pt x="127" y="166"/>
                  <a:pt x="125" y="167"/>
                  <a:pt x="125" y="168"/>
                </a:cubicBezTo>
                <a:cubicBezTo>
                  <a:pt x="123" y="168"/>
                  <a:pt x="122" y="166"/>
                  <a:pt x="121" y="166"/>
                </a:cubicBezTo>
                <a:cubicBezTo>
                  <a:pt x="120" y="165"/>
                  <a:pt x="119" y="166"/>
                  <a:pt x="118" y="166"/>
                </a:cubicBezTo>
                <a:cubicBezTo>
                  <a:pt x="118" y="166"/>
                  <a:pt x="117" y="166"/>
                  <a:pt x="117" y="166"/>
                </a:cubicBezTo>
                <a:cubicBezTo>
                  <a:pt x="116" y="166"/>
                  <a:pt x="117" y="165"/>
                  <a:pt x="116" y="165"/>
                </a:cubicBezTo>
                <a:cubicBezTo>
                  <a:pt x="115" y="164"/>
                  <a:pt x="113" y="164"/>
                  <a:pt x="111" y="164"/>
                </a:cubicBezTo>
                <a:cubicBezTo>
                  <a:pt x="108" y="164"/>
                  <a:pt x="105" y="164"/>
                  <a:pt x="102" y="164"/>
                </a:cubicBezTo>
                <a:cubicBezTo>
                  <a:pt x="99" y="164"/>
                  <a:pt x="97" y="165"/>
                  <a:pt x="94" y="166"/>
                </a:cubicBezTo>
                <a:cubicBezTo>
                  <a:pt x="96" y="162"/>
                  <a:pt x="99" y="158"/>
                  <a:pt x="100" y="154"/>
                </a:cubicBezTo>
                <a:cubicBezTo>
                  <a:pt x="102" y="151"/>
                  <a:pt x="103" y="148"/>
                  <a:pt x="104" y="144"/>
                </a:cubicBezTo>
                <a:cubicBezTo>
                  <a:pt x="105" y="141"/>
                  <a:pt x="105" y="137"/>
                  <a:pt x="105" y="133"/>
                </a:cubicBezTo>
                <a:cubicBezTo>
                  <a:pt x="106" y="130"/>
                  <a:pt x="106" y="126"/>
                  <a:pt x="106" y="123"/>
                </a:cubicBezTo>
                <a:cubicBezTo>
                  <a:pt x="106" y="117"/>
                  <a:pt x="106" y="112"/>
                  <a:pt x="105" y="107"/>
                </a:cubicBezTo>
                <a:cubicBezTo>
                  <a:pt x="105" y="102"/>
                  <a:pt x="103" y="96"/>
                  <a:pt x="102" y="91"/>
                </a:cubicBezTo>
                <a:cubicBezTo>
                  <a:pt x="100" y="86"/>
                  <a:pt x="99" y="81"/>
                  <a:pt x="96" y="76"/>
                </a:cubicBezTo>
                <a:cubicBezTo>
                  <a:pt x="93" y="72"/>
                  <a:pt x="90" y="67"/>
                  <a:pt x="87" y="63"/>
                </a:cubicBezTo>
                <a:cubicBezTo>
                  <a:pt x="84" y="59"/>
                  <a:pt x="80" y="55"/>
                  <a:pt x="77" y="51"/>
                </a:cubicBezTo>
                <a:cubicBezTo>
                  <a:pt x="74" y="47"/>
                  <a:pt x="70" y="44"/>
                  <a:pt x="68" y="40"/>
                </a:cubicBezTo>
                <a:cubicBezTo>
                  <a:pt x="65" y="36"/>
                  <a:pt x="64" y="31"/>
                  <a:pt x="64" y="27"/>
                </a:cubicBezTo>
                <a:cubicBezTo>
                  <a:pt x="63" y="25"/>
                  <a:pt x="62" y="22"/>
                  <a:pt x="62" y="20"/>
                </a:cubicBezTo>
                <a:cubicBezTo>
                  <a:pt x="62" y="20"/>
                  <a:pt x="63" y="20"/>
                  <a:pt x="63" y="19"/>
                </a:cubicBezTo>
                <a:cubicBezTo>
                  <a:pt x="63" y="19"/>
                  <a:pt x="63" y="19"/>
                  <a:pt x="63" y="18"/>
                </a:cubicBezTo>
                <a:cubicBezTo>
                  <a:pt x="63" y="18"/>
                  <a:pt x="64" y="17"/>
                  <a:pt x="64" y="17"/>
                </a:cubicBezTo>
                <a:cubicBezTo>
                  <a:pt x="64" y="16"/>
                  <a:pt x="63" y="15"/>
                  <a:pt x="64" y="13"/>
                </a:cubicBezTo>
                <a:cubicBezTo>
                  <a:pt x="65" y="9"/>
                  <a:pt x="68" y="5"/>
                  <a:pt x="72" y="4"/>
                </a:cubicBezTo>
                <a:cubicBezTo>
                  <a:pt x="76" y="2"/>
                  <a:pt x="82" y="3"/>
                  <a:pt x="86" y="5"/>
                </a:cubicBezTo>
                <a:cubicBezTo>
                  <a:pt x="88" y="6"/>
                  <a:pt x="89" y="9"/>
                  <a:pt x="91" y="11"/>
                </a:cubicBezTo>
                <a:cubicBezTo>
                  <a:pt x="92" y="13"/>
                  <a:pt x="94" y="15"/>
                  <a:pt x="94" y="17"/>
                </a:cubicBezTo>
                <a:cubicBezTo>
                  <a:pt x="94" y="19"/>
                  <a:pt x="92" y="22"/>
                  <a:pt x="91" y="24"/>
                </a:cubicBezTo>
                <a:cubicBezTo>
                  <a:pt x="90" y="26"/>
                  <a:pt x="88" y="27"/>
                  <a:pt x="86" y="28"/>
                </a:cubicBezTo>
                <a:cubicBezTo>
                  <a:pt x="85" y="29"/>
                  <a:pt x="85" y="30"/>
                  <a:pt x="84" y="31"/>
                </a:cubicBezTo>
                <a:cubicBezTo>
                  <a:pt x="84" y="33"/>
                  <a:pt x="85" y="36"/>
                  <a:pt x="87" y="37"/>
                </a:cubicBezTo>
                <a:cubicBezTo>
                  <a:pt x="89" y="37"/>
                  <a:pt x="93" y="36"/>
                  <a:pt x="93" y="34"/>
                </a:cubicBezTo>
                <a:cubicBezTo>
                  <a:pt x="93" y="34"/>
                  <a:pt x="92" y="33"/>
                  <a:pt x="92" y="33"/>
                </a:cubicBezTo>
                <a:cubicBezTo>
                  <a:pt x="93" y="30"/>
                  <a:pt x="93" y="28"/>
                  <a:pt x="94" y="25"/>
                </a:cubicBezTo>
                <a:cubicBezTo>
                  <a:pt x="95" y="22"/>
                  <a:pt x="96" y="20"/>
                  <a:pt x="96" y="17"/>
                </a:cubicBezTo>
                <a:cubicBezTo>
                  <a:pt x="95" y="14"/>
                  <a:pt x="94" y="12"/>
                  <a:pt x="93" y="9"/>
                </a:cubicBezTo>
                <a:cubicBezTo>
                  <a:pt x="91" y="7"/>
                  <a:pt x="90" y="4"/>
                  <a:pt x="88" y="3"/>
                </a:cubicBezTo>
                <a:cubicBezTo>
                  <a:pt x="85" y="1"/>
                  <a:pt x="82" y="1"/>
                  <a:pt x="80" y="1"/>
                </a:cubicBezTo>
                <a:cubicBezTo>
                  <a:pt x="77" y="0"/>
                  <a:pt x="74" y="0"/>
                  <a:pt x="72" y="1"/>
                </a:cubicBezTo>
                <a:cubicBezTo>
                  <a:pt x="69" y="2"/>
                  <a:pt x="66" y="3"/>
                  <a:pt x="64" y="5"/>
                </a:cubicBezTo>
                <a:cubicBezTo>
                  <a:pt x="62" y="7"/>
                  <a:pt x="60" y="9"/>
                  <a:pt x="59" y="11"/>
                </a:cubicBezTo>
                <a:cubicBezTo>
                  <a:pt x="58" y="13"/>
                  <a:pt x="57" y="14"/>
                  <a:pt x="57" y="15"/>
                </a:cubicBezTo>
                <a:cubicBezTo>
                  <a:pt x="57" y="16"/>
                  <a:pt x="57" y="17"/>
                  <a:pt x="57" y="18"/>
                </a:cubicBezTo>
                <a:cubicBezTo>
                  <a:pt x="57" y="18"/>
                  <a:pt x="57" y="18"/>
                  <a:pt x="57" y="18"/>
                </a:cubicBezTo>
                <a:cubicBezTo>
                  <a:pt x="57" y="18"/>
                  <a:pt x="56" y="18"/>
                  <a:pt x="56" y="18"/>
                </a:cubicBezTo>
                <a:cubicBezTo>
                  <a:pt x="56" y="19"/>
                  <a:pt x="57" y="19"/>
                  <a:pt x="57" y="20"/>
                </a:cubicBezTo>
                <a:cubicBezTo>
                  <a:pt x="57" y="22"/>
                  <a:pt x="56" y="25"/>
                  <a:pt x="56" y="28"/>
                </a:cubicBezTo>
                <a:cubicBezTo>
                  <a:pt x="57" y="33"/>
                  <a:pt x="59" y="39"/>
                  <a:pt x="61" y="44"/>
                </a:cubicBezTo>
                <a:cubicBezTo>
                  <a:pt x="64" y="48"/>
                  <a:pt x="66" y="53"/>
                  <a:pt x="69" y="57"/>
                </a:cubicBezTo>
                <a:cubicBezTo>
                  <a:pt x="72" y="61"/>
                  <a:pt x="77" y="64"/>
                  <a:pt x="80" y="68"/>
                </a:cubicBezTo>
                <a:cubicBezTo>
                  <a:pt x="83" y="72"/>
                  <a:pt x="84" y="77"/>
                  <a:pt x="86" y="81"/>
                </a:cubicBezTo>
                <a:cubicBezTo>
                  <a:pt x="89" y="86"/>
                  <a:pt x="90" y="90"/>
                  <a:pt x="92" y="95"/>
                </a:cubicBezTo>
                <a:cubicBezTo>
                  <a:pt x="93" y="99"/>
                  <a:pt x="96" y="103"/>
                  <a:pt x="96" y="108"/>
                </a:cubicBezTo>
                <a:cubicBezTo>
                  <a:pt x="97" y="113"/>
                  <a:pt x="96" y="118"/>
                  <a:pt x="95" y="122"/>
                </a:cubicBezTo>
                <a:cubicBezTo>
                  <a:pt x="95" y="127"/>
                  <a:pt x="95" y="132"/>
                  <a:pt x="94" y="136"/>
                </a:cubicBezTo>
                <a:cubicBezTo>
                  <a:pt x="93" y="141"/>
                  <a:pt x="91" y="146"/>
                  <a:pt x="89" y="150"/>
                </a:cubicBezTo>
                <a:cubicBezTo>
                  <a:pt x="88" y="154"/>
                  <a:pt x="85" y="158"/>
                  <a:pt x="83" y="162"/>
                </a:cubicBezTo>
                <a:cubicBezTo>
                  <a:pt x="82" y="164"/>
                  <a:pt x="81" y="167"/>
                  <a:pt x="80" y="169"/>
                </a:cubicBezTo>
                <a:cubicBezTo>
                  <a:pt x="79" y="170"/>
                  <a:pt x="79" y="171"/>
                  <a:pt x="78" y="172"/>
                </a:cubicBezTo>
                <a:cubicBezTo>
                  <a:pt x="78" y="172"/>
                  <a:pt x="77" y="173"/>
                  <a:pt x="77" y="173"/>
                </a:cubicBezTo>
                <a:cubicBezTo>
                  <a:pt x="77" y="174"/>
                  <a:pt x="76" y="174"/>
                  <a:pt x="76" y="174"/>
                </a:cubicBezTo>
                <a:cubicBezTo>
                  <a:pt x="76" y="175"/>
                  <a:pt x="75" y="173"/>
                  <a:pt x="75" y="174"/>
                </a:cubicBezTo>
                <a:cubicBezTo>
                  <a:pt x="74" y="174"/>
                  <a:pt x="75" y="176"/>
                  <a:pt x="75" y="176"/>
                </a:cubicBezTo>
                <a:cubicBezTo>
                  <a:pt x="73" y="178"/>
                  <a:pt x="70" y="178"/>
                  <a:pt x="69" y="179"/>
                </a:cubicBezTo>
                <a:cubicBezTo>
                  <a:pt x="64" y="184"/>
                  <a:pt x="62" y="190"/>
                  <a:pt x="60" y="196"/>
                </a:cubicBezTo>
                <a:cubicBezTo>
                  <a:pt x="57" y="201"/>
                  <a:pt x="57" y="207"/>
                  <a:pt x="57" y="213"/>
                </a:cubicBezTo>
                <a:cubicBezTo>
                  <a:pt x="57" y="219"/>
                  <a:pt x="55" y="225"/>
                  <a:pt x="57" y="231"/>
                </a:cubicBezTo>
                <a:cubicBezTo>
                  <a:pt x="58" y="235"/>
                  <a:pt x="62" y="240"/>
                  <a:pt x="65" y="244"/>
                </a:cubicBezTo>
                <a:cubicBezTo>
                  <a:pt x="61" y="247"/>
                  <a:pt x="56" y="250"/>
                  <a:pt x="52" y="253"/>
                </a:cubicBezTo>
                <a:cubicBezTo>
                  <a:pt x="50" y="255"/>
                  <a:pt x="47" y="258"/>
                  <a:pt x="45" y="260"/>
                </a:cubicBezTo>
                <a:cubicBezTo>
                  <a:pt x="42" y="262"/>
                  <a:pt x="39" y="265"/>
                  <a:pt x="36" y="268"/>
                </a:cubicBezTo>
                <a:cubicBezTo>
                  <a:pt x="35" y="265"/>
                  <a:pt x="33" y="261"/>
                  <a:pt x="31" y="259"/>
                </a:cubicBezTo>
                <a:cubicBezTo>
                  <a:pt x="30" y="256"/>
                  <a:pt x="29" y="253"/>
                  <a:pt x="27" y="250"/>
                </a:cubicBezTo>
                <a:cubicBezTo>
                  <a:pt x="26" y="246"/>
                  <a:pt x="24" y="242"/>
                  <a:pt x="22" y="239"/>
                </a:cubicBezTo>
                <a:cubicBezTo>
                  <a:pt x="21" y="235"/>
                  <a:pt x="20" y="231"/>
                  <a:pt x="19" y="227"/>
                </a:cubicBezTo>
                <a:cubicBezTo>
                  <a:pt x="17" y="224"/>
                  <a:pt x="17" y="220"/>
                  <a:pt x="16" y="216"/>
                </a:cubicBezTo>
                <a:cubicBezTo>
                  <a:pt x="15" y="212"/>
                  <a:pt x="14" y="208"/>
                  <a:pt x="13" y="204"/>
                </a:cubicBezTo>
                <a:cubicBezTo>
                  <a:pt x="13" y="200"/>
                  <a:pt x="13" y="196"/>
                  <a:pt x="13" y="193"/>
                </a:cubicBezTo>
                <a:cubicBezTo>
                  <a:pt x="13" y="189"/>
                  <a:pt x="13" y="185"/>
                  <a:pt x="14" y="181"/>
                </a:cubicBezTo>
                <a:cubicBezTo>
                  <a:pt x="14" y="177"/>
                  <a:pt x="15" y="173"/>
                  <a:pt x="16" y="169"/>
                </a:cubicBezTo>
                <a:cubicBezTo>
                  <a:pt x="17" y="166"/>
                  <a:pt x="19" y="162"/>
                  <a:pt x="21" y="159"/>
                </a:cubicBezTo>
                <a:cubicBezTo>
                  <a:pt x="23" y="155"/>
                  <a:pt x="26" y="153"/>
                  <a:pt x="28" y="150"/>
                </a:cubicBezTo>
                <a:cubicBezTo>
                  <a:pt x="30" y="146"/>
                  <a:pt x="32" y="143"/>
                  <a:pt x="35" y="141"/>
                </a:cubicBezTo>
                <a:cubicBezTo>
                  <a:pt x="38" y="138"/>
                  <a:pt x="40" y="135"/>
                  <a:pt x="43" y="132"/>
                </a:cubicBezTo>
                <a:cubicBezTo>
                  <a:pt x="46" y="130"/>
                  <a:pt x="48" y="127"/>
                  <a:pt x="52" y="125"/>
                </a:cubicBezTo>
                <a:cubicBezTo>
                  <a:pt x="55" y="123"/>
                  <a:pt x="59" y="121"/>
                  <a:pt x="62" y="119"/>
                </a:cubicBezTo>
                <a:cubicBezTo>
                  <a:pt x="65" y="117"/>
                  <a:pt x="69" y="116"/>
                  <a:pt x="73" y="115"/>
                </a:cubicBezTo>
                <a:cubicBezTo>
                  <a:pt x="73" y="115"/>
                  <a:pt x="73" y="115"/>
                  <a:pt x="73" y="115"/>
                </a:cubicBezTo>
                <a:cubicBezTo>
                  <a:pt x="76" y="113"/>
                  <a:pt x="77" y="110"/>
                  <a:pt x="76" y="107"/>
                </a:cubicBezTo>
                <a:cubicBezTo>
                  <a:pt x="75" y="104"/>
                  <a:pt x="71" y="103"/>
                  <a:pt x="68" y="104"/>
                </a:cubicBezTo>
                <a:cubicBezTo>
                  <a:pt x="64" y="106"/>
                  <a:pt x="60" y="108"/>
                  <a:pt x="57" y="110"/>
                </a:cubicBezTo>
                <a:cubicBezTo>
                  <a:pt x="53" y="112"/>
                  <a:pt x="50" y="115"/>
                  <a:pt x="47" y="117"/>
                </a:cubicBezTo>
                <a:cubicBezTo>
                  <a:pt x="43" y="120"/>
                  <a:pt x="39" y="122"/>
                  <a:pt x="36" y="125"/>
                </a:cubicBezTo>
                <a:cubicBezTo>
                  <a:pt x="33" y="127"/>
                  <a:pt x="31" y="131"/>
                  <a:pt x="28" y="135"/>
                </a:cubicBezTo>
                <a:cubicBezTo>
                  <a:pt x="25" y="138"/>
                  <a:pt x="22" y="141"/>
                  <a:pt x="20" y="144"/>
                </a:cubicBezTo>
                <a:cubicBezTo>
                  <a:pt x="18" y="148"/>
                  <a:pt x="16" y="152"/>
                  <a:pt x="14" y="156"/>
                </a:cubicBezTo>
                <a:cubicBezTo>
                  <a:pt x="13" y="160"/>
                  <a:pt x="12" y="164"/>
                  <a:pt x="11" y="168"/>
                </a:cubicBezTo>
                <a:cubicBezTo>
                  <a:pt x="9" y="172"/>
                  <a:pt x="7" y="176"/>
                  <a:pt x="7" y="180"/>
                </a:cubicBezTo>
                <a:cubicBezTo>
                  <a:pt x="6" y="184"/>
                  <a:pt x="6" y="188"/>
                  <a:pt x="6" y="192"/>
                </a:cubicBezTo>
                <a:cubicBezTo>
                  <a:pt x="6" y="197"/>
                  <a:pt x="8" y="201"/>
                  <a:pt x="9" y="205"/>
                </a:cubicBezTo>
                <a:cubicBezTo>
                  <a:pt x="10" y="209"/>
                  <a:pt x="10" y="213"/>
                  <a:pt x="11" y="217"/>
                </a:cubicBezTo>
                <a:cubicBezTo>
                  <a:pt x="12" y="221"/>
                  <a:pt x="13" y="225"/>
                  <a:pt x="14" y="229"/>
                </a:cubicBezTo>
                <a:cubicBezTo>
                  <a:pt x="15" y="233"/>
                  <a:pt x="17" y="237"/>
                  <a:pt x="18" y="240"/>
                </a:cubicBezTo>
                <a:cubicBezTo>
                  <a:pt x="20" y="244"/>
                  <a:pt x="21" y="248"/>
                  <a:pt x="23" y="252"/>
                </a:cubicBezTo>
                <a:cubicBezTo>
                  <a:pt x="25" y="255"/>
                  <a:pt x="27" y="257"/>
                  <a:pt x="29" y="260"/>
                </a:cubicBezTo>
                <a:cubicBezTo>
                  <a:pt x="31" y="263"/>
                  <a:pt x="33" y="266"/>
                  <a:pt x="35" y="269"/>
                </a:cubicBezTo>
                <a:cubicBezTo>
                  <a:pt x="33" y="271"/>
                  <a:pt x="30" y="272"/>
                  <a:pt x="29" y="273"/>
                </a:cubicBezTo>
                <a:cubicBezTo>
                  <a:pt x="25" y="277"/>
                  <a:pt x="23" y="282"/>
                  <a:pt x="20" y="287"/>
                </a:cubicBezTo>
                <a:cubicBezTo>
                  <a:pt x="17" y="291"/>
                  <a:pt x="15" y="296"/>
                  <a:pt x="13" y="301"/>
                </a:cubicBezTo>
                <a:cubicBezTo>
                  <a:pt x="11" y="306"/>
                  <a:pt x="9" y="311"/>
                  <a:pt x="8" y="316"/>
                </a:cubicBezTo>
                <a:cubicBezTo>
                  <a:pt x="7" y="322"/>
                  <a:pt x="6" y="327"/>
                  <a:pt x="6" y="332"/>
                </a:cubicBezTo>
                <a:cubicBezTo>
                  <a:pt x="7" y="338"/>
                  <a:pt x="8" y="343"/>
                  <a:pt x="9" y="348"/>
                </a:cubicBezTo>
                <a:cubicBezTo>
                  <a:pt x="10" y="354"/>
                  <a:pt x="11" y="359"/>
                  <a:pt x="13" y="364"/>
                </a:cubicBezTo>
                <a:cubicBezTo>
                  <a:pt x="14" y="367"/>
                  <a:pt x="16" y="371"/>
                  <a:pt x="17" y="374"/>
                </a:cubicBezTo>
                <a:cubicBezTo>
                  <a:pt x="19" y="377"/>
                  <a:pt x="20" y="380"/>
                  <a:pt x="22" y="383"/>
                </a:cubicBezTo>
                <a:cubicBezTo>
                  <a:pt x="24" y="386"/>
                  <a:pt x="27" y="389"/>
                  <a:pt x="29" y="392"/>
                </a:cubicBezTo>
                <a:cubicBezTo>
                  <a:pt x="31" y="395"/>
                  <a:pt x="34" y="397"/>
                  <a:pt x="37" y="399"/>
                </a:cubicBezTo>
                <a:cubicBezTo>
                  <a:pt x="40" y="401"/>
                  <a:pt x="43" y="403"/>
                  <a:pt x="46" y="405"/>
                </a:cubicBezTo>
                <a:cubicBezTo>
                  <a:pt x="49" y="407"/>
                  <a:pt x="52" y="410"/>
                  <a:pt x="55" y="411"/>
                </a:cubicBezTo>
                <a:cubicBezTo>
                  <a:pt x="60" y="413"/>
                  <a:pt x="65" y="414"/>
                  <a:pt x="70" y="415"/>
                </a:cubicBezTo>
                <a:cubicBezTo>
                  <a:pt x="75" y="417"/>
                  <a:pt x="79" y="418"/>
                  <a:pt x="83" y="419"/>
                </a:cubicBezTo>
                <a:cubicBezTo>
                  <a:pt x="83" y="421"/>
                  <a:pt x="83" y="423"/>
                  <a:pt x="83" y="425"/>
                </a:cubicBezTo>
                <a:cubicBezTo>
                  <a:pt x="83" y="431"/>
                  <a:pt x="81" y="437"/>
                  <a:pt x="81" y="443"/>
                </a:cubicBezTo>
                <a:cubicBezTo>
                  <a:pt x="81" y="445"/>
                  <a:pt x="82" y="446"/>
                  <a:pt x="82" y="448"/>
                </a:cubicBezTo>
                <a:cubicBezTo>
                  <a:pt x="78" y="448"/>
                  <a:pt x="74" y="449"/>
                  <a:pt x="70" y="449"/>
                </a:cubicBezTo>
                <a:cubicBezTo>
                  <a:pt x="66" y="449"/>
                  <a:pt x="62" y="447"/>
                  <a:pt x="57" y="447"/>
                </a:cubicBezTo>
                <a:cubicBezTo>
                  <a:pt x="57" y="447"/>
                  <a:pt x="57" y="448"/>
                  <a:pt x="57" y="448"/>
                </a:cubicBezTo>
                <a:cubicBezTo>
                  <a:pt x="57" y="447"/>
                  <a:pt x="57" y="447"/>
                  <a:pt x="57" y="447"/>
                </a:cubicBezTo>
                <a:cubicBezTo>
                  <a:pt x="57" y="447"/>
                  <a:pt x="57" y="448"/>
                  <a:pt x="56" y="448"/>
                </a:cubicBezTo>
                <a:cubicBezTo>
                  <a:pt x="55" y="448"/>
                  <a:pt x="54" y="448"/>
                  <a:pt x="53" y="449"/>
                </a:cubicBezTo>
                <a:cubicBezTo>
                  <a:pt x="53" y="449"/>
                  <a:pt x="53" y="449"/>
                  <a:pt x="53" y="449"/>
                </a:cubicBezTo>
                <a:cubicBezTo>
                  <a:pt x="51" y="452"/>
                  <a:pt x="49" y="456"/>
                  <a:pt x="47" y="460"/>
                </a:cubicBezTo>
                <a:cubicBezTo>
                  <a:pt x="45" y="463"/>
                  <a:pt x="44" y="467"/>
                  <a:pt x="42" y="470"/>
                </a:cubicBezTo>
                <a:cubicBezTo>
                  <a:pt x="40" y="474"/>
                  <a:pt x="38" y="477"/>
                  <a:pt x="36" y="481"/>
                </a:cubicBezTo>
                <a:cubicBezTo>
                  <a:pt x="34" y="484"/>
                  <a:pt x="31" y="487"/>
                  <a:pt x="28" y="490"/>
                </a:cubicBezTo>
                <a:cubicBezTo>
                  <a:pt x="26" y="494"/>
                  <a:pt x="25" y="497"/>
                  <a:pt x="22" y="500"/>
                </a:cubicBezTo>
                <a:cubicBezTo>
                  <a:pt x="20" y="504"/>
                  <a:pt x="19" y="508"/>
                  <a:pt x="17" y="511"/>
                </a:cubicBezTo>
                <a:cubicBezTo>
                  <a:pt x="14" y="514"/>
                  <a:pt x="11" y="516"/>
                  <a:pt x="8" y="519"/>
                </a:cubicBezTo>
                <a:cubicBezTo>
                  <a:pt x="6" y="522"/>
                  <a:pt x="4" y="526"/>
                  <a:pt x="1" y="528"/>
                </a:cubicBezTo>
                <a:cubicBezTo>
                  <a:pt x="1" y="528"/>
                  <a:pt x="1" y="528"/>
                  <a:pt x="1" y="528"/>
                </a:cubicBezTo>
                <a:cubicBezTo>
                  <a:pt x="1" y="528"/>
                  <a:pt x="1" y="528"/>
                  <a:pt x="1" y="528"/>
                </a:cubicBezTo>
                <a:cubicBezTo>
                  <a:pt x="0" y="528"/>
                  <a:pt x="1" y="529"/>
                  <a:pt x="1" y="530"/>
                </a:cubicBezTo>
                <a:cubicBezTo>
                  <a:pt x="1" y="530"/>
                  <a:pt x="1" y="530"/>
                  <a:pt x="1" y="530"/>
                </a:cubicBezTo>
                <a:cubicBezTo>
                  <a:pt x="0" y="530"/>
                  <a:pt x="0" y="530"/>
                  <a:pt x="0" y="531"/>
                </a:cubicBezTo>
                <a:cubicBezTo>
                  <a:pt x="0" y="531"/>
                  <a:pt x="0" y="531"/>
                  <a:pt x="0" y="532"/>
                </a:cubicBezTo>
                <a:cubicBezTo>
                  <a:pt x="0" y="532"/>
                  <a:pt x="0" y="532"/>
                  <a:pt x="0" y="533"/>
                </a:cubicBezTo>
                <a:cubicBezTo>
                  <a:pt x="0" y="533"/>
                  <a:pt x="0" y="533"/>
                  <a:pt x="0" y="533"/>
                </a:cubicBezTo>
                <a:cubicBezTo>
                  <a:pt x="0" y="534"/>
                  <a:pt x="0" y="534"/>
                  <a:pt x="1" y="535"/>
                </a:cubicBezTo>
                <a:cubicBezTo>
                  <a:pt x="1" y="535"/>
                  <a:pt x="1" y="535"/>
                  <a:pt x="1" y="535"/>
                </a:cubicBezTo>
                <a:cubicBezTo>
                  <a:pt x="1" y="535"/>
                  <a:pt x="2" y="534"/>
                  <a:pt x="2" y="534"/>
                </a:cubicBezTo>
                <a:cubicBezTo>
                  <a:pt x="2" y="534"/>
                  <a:pt x="2" y="534"/>
                  <a:pt x="2" y="534"/>
                </a:cubicBezTo>
                <a:cubicBezTo>
                  <a:pt x="2" y="535"/>
                  <a:pt x="2" y="536"/>
                  <a:pt x="2" y="536"/>
                </a:cubicBezTo>
                <a:cubicBezTo>
                  <a:pt x="2" y="536"/>
                  <a:pt x="3" y="535"/>
                  <a:pt x="3" y="535"/>
                </a:cubicBezTo>
                <a:cubicBezTo>
                  <a:pt x="3" y="535"/>
                  <a:pt x="3" y="536"/>
                  <a:pt x="3" y="536"/>
                </a:cubicBezTo>
                <a:cubicBezTo>
                  <a:pt x="4" y="536"/>
                  <a:pt x="4" y="537"/>
                  <a:pt x="4" y="537"/>
                </a:cubicBezTo>
                <a:cubicBezTo>
                  <a:pt x="5" y="537"/>
                  <a:pt x="5" y="536"/>
                  <a:pt x="5" y="536"/>
                </a:cubicBezTo>
                <a:cubicBezTo>
                  <a:pt x="6" y="536"/>
                  <a:pt x="6" y="535"/>
                  <a:pt x="6" y="535"/>
                </a:cubicBezTo>
                <a:cubicBezTo>
                  <a:pt x="6" y="535"/>
                  <a:pt x="6" y="535"/>
                  <a:pt x="6" y="535"/>
                </a:cubicBezTo>
                <a:cubicBezTo>
                  <a:pt x="7" y="534"/>
                  <a:pt x="8" y="535"/>
                  <a:pt x="8" y="535"/>
                </a:cubicBezTo>
                <a:cubicBezTo>
                  <a:pt x="8" y="535"/>
                  <a:pt x="8" y="535"/>
                  <a:pt x="8" y="535"/>
                </a:cubicBezTo>
                <a:cubicBezTo>
                  <a:pt x="8" y="535"/>
                  <a:pt x="8" y="535"/>
                  <a:pt x="8" y="535"/>
                </a:cubicBezTo>
                <a:cubicBezTo>
                  <a:pt x="11" y="532"/>
                  <a:pt x="13" y="530"/>
                  <a:pt x="16" y="527"/>
                </a:cubicBezTo>
                <a:cubicBezTo>
                  <a:pt x="19" y="525"/>
                  <a:pt x="23" y="523"/>
                  <a:pt x="26" y="521"/>
                </a:cubicBezTo>
                <a:cubicBezTo>
                  <a:pt x="29" y="518"/>
                  <a:pt x="32" y="515"/>
                  <a:pt x="35" y="513"/>
                </a:cubicBezTo>
                <a:cubicBezTo>
                  <a:pt x="39" y="511"/>
                  <a:pt x="42" y="509"/>
                  <a:pt x="46" y="507"/>
                </a:cubicBezTo>
                <a:cubicBezTo>
                  <a:pt x="49" y="505"/>
                  <a:pt x="52" y="503"/>
                  <a:pt x="56" y="501"/>
                </a:cubicBezTo>
                <a:cubicBezTo>
                  <a:pt x="59" y="499"/>
                  <a:pt x="62" y="496"/>
                  <a:pt x="66" y="494"/>
                </a:cubicBezTo>
                <a:cubicBezTo>
                  <a:pt x="69" y="492"/>
                  <a:pt x="73" y="491"/>
                  <a:pt x="77" y="489"/>
                </a:cubicBezTo>
                <a:cubicBezTo>
                  <a:pt x="80" y="487"/>
                  <a:pt x="83" y="484"/>
                  <a:pt x="87" y="483"/>
                </a:cubicBezTo>
                <a:cubicBezTo>
                  <a:pt x="87" y="482"/>
                  <a:pt x="87" y="483"/>
                  <a:pt x="87" y="483"/>
                </a:cubicBezTo>
                <a:cubicBezTo>
                  <a:pt x="88" y="482"/>
                  <a:pt x="89" y="481"/>
                  <a:pt x="89" y="480"/>
                </a:cubicBezTo>
                <a:cubicBezTo>
                  <a:pt x="89" y="479"/>
                  <a:pt x="89" y="479"/>
                  <a:pt x="89" y="479"/>
                </a:cubicBezTo>
                <a:cubicBezTo>
                  <a:pt x="89" y="478"/>
                  <a:pt x="89" y="478"/>
                  <a:pt x="89" y="478"/>
                </a:cubicBezTo>
                <a:cubicBezTo>
                  <a:pt x="89" y="474"/>
                  <a:pt x="89" y="470"/>
                  <a:pt x="89" y="466"/>
                </a:cubicBezTo>
                <a:cubicBezTo>
                  <a:pt x="89" y="462"/>
                  <a:pt x="89" y="458"/>
                  <a:pt x="89" y="454"/>
                </a:cubicBezTo>
                <a:cubicBezTo>
                  <a:pt x="90" y="454"/>
                  <a:pt x="91" y="455"/>
                  <a:pt x="93" y="455"/>
                </a:cubicBezTo>
                <a:cubicBezTo>
                  <a:pt x="99" y="455"/>
                  <a:pt x="105" y="453"/>
                  <a:pt x="111" y="453"/>
                </a:cubicBezTo>
                <a:cubicBezTo>
                  <a:pt x="113" y="452"/>
                  <a:pt x="115" y="453"/>
                  <a:pt x="117" y="453"/>
                </a:cubicBezTo>
                <a:cubicBezTo>
                  <a:pt x="117" y="458"/>
                  <a:pt x="118" y="462"/>
                  <a:pt x="120" y="466"/>
                </a:cubicBezTo>
                <a:cubicBezTo>
                  <a:pt x="121" y="471"/>
                  <a:pt x="123" y="476"/>
                  <a:pt x="126" y="481"/>
                </a:cubicBezTo>
                <a:cubicBezTo>
                  <a:pt x="127" y="484"/>
                  <a:pt x="130" y="486"/>
                  <a:pt x="132" y="489"/>
                </a:cubicBezTo>
                <a:cubicBezTo>
                  <a:pt x="134" y="492"/>
                  <a:pt x="134" y="496"/>
                  <a:pt x="136" y="499"/>
                </a:cubicBezTo>
                <a:cubicBezTo>
                  <a:pt x="139" y="502"/>
                  <a:pt x="142" y="503"/>
                  <a:pt x="145" y="506"/>
                </a:cubicBezTo>
                <a:cubicBezTo>
                  <a:pt x="148" y="508"/>
                  <a:pt x="150" y="511"/>
                  <a:pt x="153" y="514"/>
                </a:cubicBezTo>
                <a:cubicBezTo>
                  <a:pt x="156" y="516"/>
                  <a:pt x="159" y="517"/>
                  <a:pt x="162" y="519"/>
                </a:cubicBezTo>
                <a:cubicBezTo>
                  <a:pt x="165" y="521"/>
                  <a:pt x="169" y="522"/>
                  <a:pt x="172" y="523"/>
                </a:cubicBezTo>
                <a:cubicBezTo>
                  <a:pt x="177" y="525"/>
                  <a:pt x="182" y="526"/>
                  <a:pt x="188" y="527"/>
                </a:cubicBezTo>
                <a:cubicBezTo>
                  <a:pt x="193" y="528"/>
                  <a:pt x="198" y="530"/>
                  <a:pt x="203" y="530"/>
                </a:cubicBezTo>
                <a:cubicBezTo>
                  <a:pt x="209" y="530"/>
                  <a:pt x="214" y="529"/>
                  <a:pt x="220" y="529"/>
                </a:cubicBezTo>
                <a:cubicBezTo>
                  <a:pt x="225" y="528"/>
                  <a:pt x="231" y="526"/>
                  <a:pt x="236" y="524"/>
                </a:cubicBezTo>
                <a:cubicBezTo>
                  <a:pt x="241" y="522"/>
                  <a:pt x="245" y="519"/>
                  <a:pt x="250" y="517"/>
                </a:cubicBezTo>
                <a:cubicBezTo>
                  <a:pt x="254" y="514"/>
                  <a:pt x="259" y="511"/>
                  <a:pt x="263" y="507"/>
                </a:cubicBezTo>
                <a:cubicBezTo>
                  <a:pt x="264" y="506"/>
                  <a:pt x="265" y="503"/>
                  <a:pt x="267" y="502"/>
                </a:cubicBezTo>
                <a:cubicBezTo>
                  <a:pt x="269" y="504"/>
                  <a:pt x="272" y="506"/>
                  <a:pt x="275" y="508"/>
                </a:cubicBezTo>
                <a:cubicBezTo>
                  <a:pt x="278" y="509"/>
                  <a:pt x="281" y="511"/>
                  <a:pt x="284" y="513"/>
                </a:cubicBezTo>
                <a:cubicBezTo>
                  <a:pt x="288" y="515"/>
                  <a:pt x="291" y="517"/>
                  <a:pt x="295" y="519"/>
                </a:cubicBezTo>
                <a:cubicBezTo>
                  <a:pt x="299" y="520"/>
                  <a:pt x="303" y="520"/>
                  <a:pt x="307" y="522"/>
                </a:cubicBezTo>
                <a:cubicBezTo>
                  <a:pt x="311" y="523"/>
                  <a:pt x="315" y="525"/>
                  <a:pt x="319" y="526"/>
                </a:cubicBezTo>
                <a:cubicBezTo>
                  <a:pt x="323" y="527"/>
                  <a:pt x="327" y="527"/>
                  <a:pt x="331" y="528"/>
                </a:cubicBezTo>
                <a:cubicBezTo>
                  <a:pt x="335" y="528"/>
                  <a:pt x="339" y="528"/>
                  <a:pt x="344" y="528"/>
                </a:cubicBezTo>
                <a:cubicBezTo>
                  <a:pt x="348" y="528"/>
                  <a:pt x="352" y="529"/>
                  <a:pt x="356" y="528"/>
                </a:cubicBezTo>
                <a:cubicBezTo>
                  <a:pt x="360" y="528"/>
                  <a:pt x="364" y="527"/>
                  <a:pt x="369" y="526"/>
                </a:cubicBezTo>
                <a:cubicBezTo>
                  <a:pt x="373" y="525"/>
                  <a:pt x="376" y="523"/>
                  <a:pt x="380" y="522"/>
                </a:cubicBezTo>
                <a:cubicBezTo>
                  <a:pt x="384" y="520"/>
                  <a:pt x="389" y="519"/>
                  <a:pt x="392" y="517"/>
                </a:cubicBezTo>
                <a:cubicBezTo>
                  <a:pt x="396" y="514"/>
                  <a:pt x="399" y="511"/>
                  <a:pt x="402" y="508"/>
                </a:cubicBezTo>
                <a:cubicBezTo>
                  <a:pt x="405" y="506"/>
                  <a:pt x="409" y="503"/>
                  <a:pt x="411" y="500"/>
                </a:cubicBezTo>
                <a:cubicBezTo>
                  <a:pt x="414" y="497"/>
                  <a:pt x="415" y="492"/>
                  <a:pt x="418" y="489"/>
                </a:cubicBezTo>
                <a:cubicBezTo>
                  <a:pt x="420" y="485"/>
                  <a:pt x="422" y="482"/>
                  <a:pt x="425" y="478"/>
                </a:cubicBezTo>
                <a:cubicBezTo>
                  <a:pt x="427" y="475"/>
                  <a:pt x="430" y="472"/>
                  <a:pt x="432" y="468"/>
                </a:cubicBezTo>
                <a:cubicBezTo>
                  <a:pt x="433" y="465"/>
                  <a:pt x="432" y="461"/>
                  <a:pt x="429" y="460"/>
                </a:cubicBezTo>
                <a:cubicBezTo>
                  <a:pt x="426" y="459"/>
                  <a:pt x="422" y="460"/>
                  <a:pt x="421" y="463"/>
                </a:cubicBezTo>
                <a:cubicBezTo>
                  <a:pt x="421" y="463"/>
                  <a:pt x="421" y="463"/>
                  <a:pt x="421" y="463"/>
                </a:cubicBezTo>
                <a:cubicBezTo>
                  <a:pt x="419" y="467"/>
                  <a:pt x="417" y="470"/>
                  <a:pt x="415" y="473"/>
                </a:cubicBezTo>
                <a:cubicBezTo>
                  <a:pt x="414" y="477"/>
                  <a:pt x="413" y="480"/>
                  <a:pt x="410" y="484"/>
                </a:cubicBezTo>
                <a:cubicBezTo>
                  <a:pt x="408" y="487"/>
                  <a:pt x="406" y="490"/>
                  <a:pt x="403" y="493"/>
                </a:cubicBezTo>
                <a:cubicBezTo>
                  <a:pt x="401" y="496"/>
                  <a:pt x="399" y="499"/>
                  <a:pt x="396" y="502"/>
                </a:cubicBezTo>
                <a:cubicBezTo>
                  <a:pt x="393" y="505"/>
                  <a:pt x="390" y="506"/>
                  <a:pt x="386" y="508"/>
                </a:cubicBezTo>
                <a:cubicBezTo>
                  <a:pt x="383" y="510"/>
                  <a:pt x="380" y="513"/>
                  <a:pt x="377" y="514"/>
                </a:cubicBezTo>
                <a:cubicBezTo>
                  <a:pt x="373" y="516"/>
                  <a:pt x="370" y="517"/>
                  <a:pt x="366" y="518"/>
                </a:cubicBezTo>
                <a:cubicBezTo>
                  <a:pt x="362" y="519"/>
                  <a:pt x="359" y="521"/>
                  <a:pt x="355" y="522"/>
                </a:cubicBezTo>
                <a:cubicBezTo>
                  <a:pt x="351" y="522"/>
                  <a:pt x="347" y="523"/>
                  <a:pt x="343" y="523"/>
                </a:cubicBezTo>
                <a:cubicBezTo>
                  <a:pt x="339" y="523"/>
                  <a:pt x="336" y="521"/>
                  <a:pt x="332" y="521"/>
                </a:cubicBezTo>
                <a:cubicBezTo>
                  <a:pt x="328" y="520"/>
                  <a:pt x="324" y="520"/>
                  <a:pt x="320" y="519"/>
                </a:cubicBezTo>
                <a:cubicBezTo>
                  <a:pt x="316" y="518"/>
                  <a:pt x="312" y="519"/>
                  <a:pt x="308" y="518"/>
                </a:cubicBezTo>
                <a:cubicBezTo>
                  <a:pt x="305" y="517"/>
                  <a:pt x="301" y="515"/>
                  <a:pt x="297" y="514"/>
                </a:cubicBezTo>
                <a:cubicBezTo>
                  <a:pt x="294" y="512"/>
                  <a:pt x="290" y="511"/>
                  <a:pt x="286" y="509"/>
                </a:cubicBezTo>
                <a:cubicBezTo>
                  <a:pt x="283" y="508"/>
                  <a:pt x="281" y="506"/>
                  <a:pt x="278" y="504"/>
                </a:cubicBezTo>
                <a:cubicBezTo>
                  <a:pt x="275" y="502"/>
                  <a:pt x="271" y="501"/>
                  <a:pt x="268" y="499"/>
                </a:cubicBezTo>
                <a:cubicBezTo>
                  <a:pt x="271" y="497"/>
                  <a:pt x="274" y="495"/>
                  <a:pt x="277" y="492"/>
                </a:cubicBezTo>
                <a:cubicBezTo>
                  <a:pt x="279" y="489"/>
                  <a:pt x="282" y="487"/>
                  <a:pt x="284" y="484"/>
                </a:cubicBezTo>
                <a:cubicBezTo>
                  <a:pt x="287" y="480"/>
                  <a:pt x="289" y="476"/>
                  <a:pt x="292" y="472"/>
                </a:cubicBezTo>
                <a:cubicBezTo>
                  <a:pt x="296" y="475"/>
                  <a:pt x="301" y="476"/>
                  <a:pt x="305" y="478"/>
                </a:cubicBezTo>
                <a:cubicBezTo>
                  <a:pt x="311" y="479"/>
                  <a:pt x="317" y="479"/>
                  <a:pt x="323" y="479"/>
                </a:cubicBezTo>
                <a:cubicBezTo>
                  <a:pt x="329" y="479"/>
                  <a:pt x="334" y="478"/>
                  <a:pt x="340" y="476"/>
                </a:cubicBezTo>
                <a:cubicBezTo>
                  <a:pt x="346" y="474"/>
                  <a:pt x="351" y="471"/>
                  <a:pt x="356" y="466"/>
                </a:cubicBezTo>
                <a:cubicBezTo>
                  <a:pt x="357" y="465"/>
                  <a:pt x="358" y="463"/>
                  <a:pt x="360" y="461"/>
                </a:cubicBezTo>
                <a:cubicBezTo>
                  <a:pt x="360" y="461"/>
                  <a:pt x="361" y="461"/>
                  <a:pt x="361" y="460"/>
                </a:cubicBezTo>
                <a:cubicBezTo>
                  <a:pt x="361" y="460"/>
                  <a:pt x="362" y="461"/>
                  <a:pt x="363" y="461"/>
                </a:cubicBezTo>
                <a:cubicBezTo>
                  <a:pt x="363" y="461"/>
                  <a:pt x="362" y="459"/>
                  <a:pt x="363" y="459"/>
                </a:cubicBezTo>
                <a:cubicBezTo>
                  <a:pt x="363" y="459"/>
                  <a:pt x="364" y="459"/>
                  <a:pt x="364" y="458"/>
                </a:cubicBezTo>
                <a:cubicBezTo>
                  <a:pt x="365" y="458"/>
                  <a:pt x="366" y="457"/>
                  <a:pt x="367" y="456"/>
                </a:cubicBezTo>
                <a:cubicBezTo>
                  <a:pt x="369" y="455"/>
                  <a:pt x="371" y="453"/>
                  <a:pt x="373" y="452"/>
                </a:cubicBezTo>
                <a:cubicBezTo>
                  <a:pt x="377" y="449"/>
                  <a:pt x="382" y="448"/>
                  <a:pt x="386" y="447"/>
                </a:cubicBezTo>
                <a:cubicBezTo>
                  <a:pt x="390" y="445"/>
                  <a:pt x="395" y="443"/>
                  <a:pt x="399" y="442"/>
                </a:cubicBezTo>
                <a:cubicBezTo>
                  <a:pt x="404" y="441"/>
                  <a:pt x="409" y="440"/>
                  <a:pt x="413" y="440"/>
                </a:cubicBezTo>
                <a:cubicBezTo>
                  <a:pt x="418" y="440"/>
                  <a:pt x="423" y="441"/>
                  <a:pt x="428" y="441"/>
                </a:cubicBezTo>
                <a:cubicBezTo>
                  <a:pt x="432" y="442"/>
                  <a:pt x="437" y="442"/>
                  <a:pt x="442" y="444"/>
                </a:cubicBezTo>
                <a:cubicBezTo>
                  <a:pt x="446" y="445"/>
                  <a:pt x="451" y="446"/>
                  <a:pt x="455" y="448"/>
                </a:cubicBezTo>
                <a:cubicBezTo>
                  <a:pt x="459" y="451"/>
                  <a:pt x="463" y="454"/>
                  <a:pt x="467" y="457"/>
                </a:cubicBezTo>
                <a:cubicBezTo>
                  <a:pt x="471" y="460"/>
                  <a:pt x="476" y="462"/>
                  <a:pt x="480" y="465"/>
                </a:cubicBezTo>
                <a:cubicBezTo>
                  <a:pt x="484" y="468"/>
                  <a:pt x="488" y="472"/>
                  <a:pt x="492" y="475"/>
                </a:cubicBezTo>
                <a:cubicBezTo>
                  <a:pt x="497" y="477"/>
                  <a:pt x="503" y="479"/>
                  <a:pt x="508" y="479"/>
                </a:cubicBezTo>
                <a:cubicBezTo>
                  <a:pt x="511" y="480"/>
                  <a:pt x="514" y="481"/>
                  <a:pt x="517" y="481"/>
                </a:cubicBezTo>
                <a:cubicBezTo>
                  <a:pt x="517" y="481"/>
                  <a:pt x="517" y="479"/>
                  <a:pt x="517" y="479"/>
                </a:cubicBezTo>
                <a:cubicBezTo>
                  <a:pt x="518" y="479"/>
                  <a:pt x="518" y="479"/>
                  <a:pt x="518" y="479"/>
                </a:cubicBezTo>
                <a:cubicBezTo>
                  <a:pt x="518" y="479"/>
                  <a:pt x="518" y="480"/>
                  <a:pt x="519" y="480"/>
                </a:cubicBezTo>
                <a:cubicBezTo>
                  <a:pt x="519" y="480"/>
                  <a:pt x="520" y="479"/>
                  <a:pt x="521" y="479"/>
                </a:cubicBezTo>
                <a:cubicBezTo>
                  <a:pt x="522" y="479"/>
                  <a:pt x="523" y="478"/>
                  <a:pt x="525" y="477"/>
                </a:cubicBezTo>
                <a:cubicBezTo>
                  <a:pt x="527" y="476"/>
                  <a:pt x="530" y="475"/>
                  <a:pt x="532" y="473"/>
                </a:cubicBezTo>
                <a:cubicBezTo>
                  <a:pt x="534" y="471"/>
                  <a:pt x="535" y="467"/>
                  <a:pt x="536" y="465"/>
                </a:cubicBezTo>
                <a:cubicBezTo>
                  <a:pt x="536" y="462"/>
                  <a:pt x="536" y="459"/>
                  <a:pt x="535" y="456"/>
                </a:cubicBezTo>
                <a:close/>
                <a:moveTo>
                  <a:pt x="221" y="339"/>
                </a:moveTo>
                <a:cubicBezTo>
                  <a:pt x="224" y="341"/>
                  <a:pt x="227" y="344"/>
                  <a:pt x="230" y="346"/>
                </a:cubicBezTo>
                <a:cubicBezTo>
                  <a:pt x="233" y="348"/>
                  <a:pt x="236" y="349"/>
                  <a:pt x="239" y="352"/>
                </a:cubicBezTo>
                <a:cubicBezTo>
                  <a:pt x="242" y="354"/>
                  <a:pt x="244" y="357"/>
                  <a:pt x="246" y="360"/>
                </a:cubicBezTo>
                <a:cubicBezTo>
                  <a:pt x="248" y="363"/>
                  <a:pt x="251" y="365"/>
                  <a:pt x="253" y="368"/>
                </a:cubicBezTo>
                <a:cubicBezTo>
                  <a:pt x="255" y="372"/>
                  <a:pt x="255" y="375"/>
                  <a:pt x="256" y="379"/>
                </a:cubicBezTo>
                <a:cubicBezTo>
                  <a:pt x="258" y="382"/>
                  <a:pt x="259" y="385"/>
                  <a:pt x="260" y="389"/>
                </a:cubicBezTo>
                <a:cubicBezTo>
                  <a:pt x="261" y="392"/>
                  <a:pt x="260" y="396"/>
                  <a:pt x="260" y="399"/>
                </a:cubicBezTo>
                <a:cubicBezTo>
                  <a:pt x="261" y="403"/>
                  <a:pt x="261" y="407"/>
                  <a:pt x="260" y="410"/>
                </a:cubicBezTo>
                <a:cubicBezTo>
                  <a:pt x="260" y="414"/>
                  <a:pt x="259" y="417"/>
                  <a:pt x="258" y="421"/>
                </a:cubicBezTo>
                <a:cubicBezTo>
                  <a:pt x="256" y="426"/>
                  <a:pt x="254" y="431"/>
                  <a:pt x="251" y="436"/>
                </a:cubicBezTo>
                <a:cubicBezTo>
                  <a:pt x="250" y="438"/>
                  <a:pt x="249" y="440"/>
                  <a:pt x="247" y="443"/>
                </a:cubicBezTo>
                <a:cubicBezTo>
                  <a:pt x="247" y="444"/>
                  <a:pt x="247" y="446"/>
                  <a:pt x="247" y="447"/>
                </a:cubicBezTo>
                <a:cubicBezTo>
                  <a:pt x="246" y="448"/>
                  <a:pt x="245" y="449"/>
                  <a:pt x="244" y="450"/>
                </a:cubicBezTo>
                <a:cubicBezTo>
                  <a:pt x="240" y="454"/>
                  <a:pt x="236" y="458"/>
                  <a:pt x="231" y="461"/>
                </a:cubicBezTo>
                <a:cubicBezTo>
                  <a:pt x="226" y="464"/>
                  <a:pt x="221" y="467"/>
                  <a:pt x="216" y="468"/>
                </a:cubicBezTo>
                <a:cubicBezTo>
                  <a:pt x="212" y="469"/>
                  <a:pt x="208" y="469"/>
                  <a:pt x="205" y="469"/>
                </a:cubicBezTo>
                <a:cubicBezTo>
                  <a:pt x="201" y="469"/>
                  <a:pt x="197" y="469"/>
                  <a:pt x="194" y="468"/>
                </a:cubicBezTo>
                <a:cubicBezTo>
                  <a:pt x="190" y="468"/>
                  <a:pt x="186" y="467"/>
                  <a:pt x="183" y="465"/>
                </a:cubicBezTo>
                <a:cubicBezTo>
                  <a:pt x="178" y="463"/>
                  <a:pt x="173" y="461"/>
                  <a:pt x="169" y="457"/>
                </a:cubicBezTo>
                <a:cubicBezTo>
                  <a:pt x="168" y="456"/>
                  <a:pt x="167" y="455"/>
                  <a:pt x="166" y="454"/>
                </a:cubicBezTo>
                <a:cubicBezTo>
                  <a:pt x="165" y="453"/>
                  <a:pt x="164" y="452"/>
                  <a:pt x="163" y="451"/>
                </a:cubicBezTo>
                <a:cubicBezTo>
                  <a:pt x="161" y="449"/>
                  <a:pt x="160" y="446"/>
                  <a:pt x="159" y="444"/>
                </a:cubicBezTo>
                <a:cubicBezTo>
                  <a:pt x="159" y="443"/>
                  <a:pt x="158" y="442"/>
                  <a:pt x="158" y="442"/>
                </a:cubicBezTo>
                <a:cubicBezTo>
                  <a:pt x="160" y="441"/>
                  <a:pt x="161" y="440"/>
                  <a:pt x="163" y="439"/>
                </a:cubicBezTo>
                <a:cubicBezTo>
                  <a:pt x="167" y="437"/>
                  <a:pt x="171" y="436"/>
                  <a:pt x="174" y="434"/>
                </a:cubicBezTo>
                <a:cubicBezTo>
                  <a:pt x="177" y="431"/>
                  <a:pt x="181" y="429"/>
                  <a:pt x="184" y="426"/>
                </a:cubicBezTo>
                <a:cubicBezTo>
                  <a:pt x="187" y="423"/>
                  <a:pt x="188" y="419"/>
                  <a:pt x="191" y="416"/>
                </a:cubicBezTo>
                <a:cubicBezTo>
                  <a:pt x="194" y="413"/>
                  <a:pt x="196" y="409"/>
                  <a:pt x="198" y="406"/>
                </a:cubicBezTo>
                <a:cubicBezTo>
                  <a:pt x="200" y="402"/>
                  <a:pt x="203" y="399"/>
                  <a:pt x="205" y="396"/>
                </a:cubicBezTo>
                <a:cubicBezTo>
                  <a:pt x="206" y="392"/>
                  <a:pt x="208" y="388"/>
                  <a:pt x="209" y="384"/>
                </a:cubicBezTo>
                <a:cubicBezTo>
                  <a:pt x="210" y="380"/>
                  <a:pt x="211" y="376"/>
                  <a:pt x="212" y="372"/>
                </a:cubicBezTo>
                <a:cubicBezTo>
                  <a:pt x="213" y="368"/>
                  <a:pt x="213" y="364"/>
                  <a:pt x="214" y="360"/>
                </a:cubicBezTo>
                <a:cubicBezTo>
                  <a:pt x="214" y="356"/>
                  <a:pt x="212" y="351"/>
                  <a:pt x="212" y="347"/>
                </a:cubicBezTo>
                <a:cubicBezTo>
                  <a:pt x="212" y="344"/>
                  <a:pt x="213" y="340"/>
                  <a:pt x="212" y="336"/>
                </a:cubicBezTo>
                <a:cubicBezTo>
                  <a:pt x="215" y="337"/>
                  <a:pt x="218" y="338"/>
                  <a:pt x="221" y="339"/>
                </a:cubicBezTo>
                <a:close/>
                <a:moveTo>
                  <a:pt x="147" y="276"/>
                </a:moveTo>
                <a:cubicBezTo>
                  <a:pt x="151" y="276"/>
                  <a:pt x="154" y="278"/>
                  <a:pt x="157" y="280"/>
                </a:cubicBezTo>
                <a:cubicBezTo>
                  <a:pt x="161" y="281"/>
                  <a:pt x="164" y="282"/>
                  <a:pt x="167" y="283"/>
                </a:cubicBezTo>
                <a:cubicBezTo>
                  <a:pt x="170" y="285"/>
                  <a:pt x="173" y="287"/>
                  <a:pt x="176" y="290"/>
                </a:cubicBezTo>
                <a:cubicBezTo>
                  <a:pt x="179" y="292"/>
                  <a:pt x="182" y="294"/>
                  <a:pt x="185" y="297"/>
                </a:cubicBezTo>
                <a:cubicBezTo>
                  <a:pt x="187" y="299"/>
                  <a:pt x="188" y="303"/>
                  <a:pt x="190" y="306"/>
                </a:cubicBezTo>
                <a:cubicBezTo>
                  <a:pt x="192" y="309"/>
                  <a:pt x="195" y="312"/>
                  <a:pt x="196" y="315"/>
                </a:cubicBezTo>
                <a:cubicBezTo>
                  <a:pt x="198" y="318"/>
                  <a:pt x="198" y="320"/>
                  <a:pt x="199" y="323"/>
                </a:cubicBezTo>
                <a:cubicBezTo>
                  <a:pt x="196" y="323"/>
                  <a:pt x="192" y="323"/>
                  <a:pt x="189" y="322"/>
                </a:cubicBezTo>
                <a:cubicBezTo>
                  <a:pt x="185" y="322"/>
                  <a:pt x="180" y="322"/>
                  <a:pt x="176" y="322"/>
                </a:cubicBezTo>
                <a:cubicBezTo>
                  <a:pt x="172" y="323"/>
                  <a:pt x="168" y="323"/>
                  <a:pt x="164" y="324"/>
                </a:cubicBezTo>
                <a:cubicBezTo>
                  <a:pt x="160" y="324"/>
                  <a:pt x="156" y="325"/>
                  <a:pt x="152" y="327"/>
                </a:cubicBezTo>
                <a:cubicBezTo>
                  <a:pt x="148" y="328"/>
                  <a:pt x="145" y="331"/>
                  <a:pt x="141" y="333"/>
                </a:cubicBezTo>
                <a:cubicBezTo>
                  <a:pt x="137" y="334"/>
                  <a:pt x="134" y="336"/>
                  <a:pt x="130" y="338"/>
                </a:cubicBezTo>
                <a:cubicBezTo>
                  <a:pt x="127" y="340"/>
                  <a:pt x="123" y="342"/>
                  <a:pt x="120" y="345"/>
                </a:cubicBezTo>
                <a:cubicBezTo>
                  <a:pt x="117" y="347"/>
                  <a:pt x="114" y="351"/>
                  <a:pt x="111" y="353"/>
                </a:cubicBezTo>
                <a:cubicBezTo>
                  <a:pt x="108" y="356"/>
                  <a:pt x="105" y="359"/>
                  <a:pt x="103" y="362"/>
                </a:cubicBezTo>
                <a:cubicBezTo>
                  <a:pt x="100" y="366"/>
                  <a:pt x="98" y="369"/>
                  <a:pt x="96" y="373"/>
                </a:cubicBezTo>
                <a:cubicBezTo>
                  <a:pt x="95" y="374"/>
                  <a:pt x="94" y="376"/>
                  <a:pt x="94" y="377"/>
                </a:cubicBezTo>
                <a:cubicBezTo>
                  <a:pt x="93" y="377"/>
                  <a:pt x="93" y="378"/>
                  <a:pt x="92" y="377"/>
                </a:cubicBezTo>
                <a:cubicBezTo>
                  <a:pt x="90" y="376"/>
                  <a:pt x="88" y="374"/>
                  <a:pt x="86" y="372"/>
                </a:cubicBezTo>
                <a:cubicBezTo>
                  <a:pt x="84" y="371"/>
                  <a:pt x="83" y="371"/>
                  <a:pt x="82" y="370"/>
                </a:cubicBezTo>
                <a:cubicBezTo>
                  <a:pt x="81" y="369"/>
                  <a:pt x="80" y="368"/>
                  <a:pt x="79" y="367"/>
                </a:cubicBezTo>
                <a:cubicBezTo>
                  <a:pt x="75" y="363"/>
                  <a:pt x="72" y="358"/>
                  <a:pt x="70" y="353"/>
                </a:cubicBezTo>
                <a:cubicBezTo>
                  <a:pt x="68" y="350"/>
                  <a:pt x="67" y="346"/>
                  <a:pt x="67" y="342"/>
                </a:cubicBezTo>
                <a:cubicBezTo>
                  <a:pt x="66" y="339"/>
                  <a:pt x="67" y="335"/>
                  <a:pt x="68" y="331"/>
                </a:cubicBezTo>
                <a:cubicBezTo>
                  <a:pt x="68" y="328"/>
                  <a:pt x="69" y="324"/>
                  <a:pt x="70" y="321"/>
                </a:cubicBezTo>
                <a:cubicBezTo>
                  <a:pt x="71" y="315"/>
                  <a:pt x="72" y="309"/>
                  <a:pt x="75" y="305"/>
                </a:cubicBezTo>
                <a:cubicBezTo>
                  <a:pt x="78" y="300"/>
                  <a:pt x="81" y="295"/>
                  <a:pt x="86" y="292"/>
                </a:cubicBezTo>
                <a:cubicBezTo>
                  <a:pt x="87" y="291"/>
                  <a:pt x="88" y="291"/>
                  <a:pt x="90" y="291"/>
                </a:cubicBezTo>
                <a:cubicBezTo>
                  <a:pt x="91" y="290"/>
                  <a:pt x="92" y="289"/>
                  <a:pt x="93" y="288"/>
                </a:cubicBezTo>
                <a:cubicBezTo>
                  <a:pt x="95" y="287"/>
                  <a:pt x="98" y="285"/>
                  <a:pt x="100" y="284"/>
                </a:cubicBezTo>
                <a:cubicBezTo>
                  <a:pt x="105" y="282"/>
                  <a:pt x="110" y="280"/>
                  <a:pt x="115" y="278"/>
                </a:cubicBezTo>
                <a:cubicBezTo>
                  <a:pt x="119" y="277"/>
                  <a:pt x="122" y="275"/>
                  <a:pt x="126" y="275"/>
                </a:cubicBezTo>
                <a:cubicBezTo>
                  <a:pt x="129" y="274"/>
                  <a:pt x="133" y="275"/>
                  <a:pt x="137" y="275"/>
                </a:cubicBezTo>
                <a:cubicBezTo>
                  <a:pt x="140" y="275"/>
                  <a:pt x="144" y="275"/>
                  <a:pt x="147" y="276"/>
                </a:cubicBezTo>
                <a:close/>
                <a:moveTo>
                  <a:pt x="67" y="199"/>
                </a:moveTo>
                <a:cubicBezTo>
                  <a:pt x="69" y="194"/>
                  <a:pt x="73" y="191"/>
                  <a:pt x="77" y="188"/>
                </a:cubicBezTo>
                <a:cubicBezTo>
                  <a:pt x="81" y="185"/>
                  <a:pt x="84" y="182"/>
                  <a:pt x="89" y="180"/>
                </a:cubicBezTo>
                <a:cubicBezTo>
                  <a:pt x="93" y="179"/>
                  <a:pt x="98" y="178"/>
                  <a:pt x="103" y="178"/>
                </a:cubicBezTo>
                <a:cubicBezTo>
                  <a:pt x="106" y="177"/>
                  <a:pt x="108" y="176"/>
                  <a:pt x="110" y="176"/>
                </a:cubicBezTo>
                <a:cubicBezTo>
                  <a:pt x="112" y="176"/>
                  <a:pt x="113" y="178"/>
                  <a:pt x="114" y="178"/>
                </a:cubicBezTo>
                <a:cubicBezTo>
                  <a:pt x="114" y="178"/>
                  <a:pt x="114" y="177"/>
                  <a:pt x="115" y="177"/>
                </a:cubicBezTo>
                <a:cubicBezTo>
                  <a:pt x="115" y="177"/>
                  <a:pt x="115" y="178"/>
                  <a:pt x="116" y="178"/>
                </a:cubicBezTo>
                <a:cubicBezTo>
                  <a:pt x="116" y="178"/>
                  <a:pt x="117" y="178"/>
                  <a:pt x="117" y="178"/>
                </a:cubicBezTo>
                <a:cubicBezTo>
                  <a:pt x="119" y="178"/>
                  <a:pt x="119" y="178"/>
                  <a:pt x="120" y="178"/>
                </a:cubicBezTo>
                <a:cubicBezTo>
                  <a:pt x="119" y="183"/>
                  <a:pt x="116" y="186"/>
                  <a:pt x="114" y="191"/>
                </a:cubicBezTo>
                <a:cubicBezTo>
                  <a:pt x="112" y="195"/>
                  <a:pt x="109" y="199"/>
                  <a:pt x="106" y="203"/>
                </a:cubicBezTo>
                <a:cubicBezTo>
                  <a:pt x="103" y="207"/>
                  <a:pt x="102" y="212"/>
                  <a:pt x="98" y="215"/>
                </a:cubicBezTo>
                <a:cubicBezTo>
                  <a:pt x="95" y="219"/>
                  <a:pt x="91" y="222"/>
                  <a:pt x="88" y="225"/>
                </a:cubicBezTo>
                <a:cubicBezTo>
                  <a:pt x="84" y="228"/>
                  <a:pt x="80" y="231"/>
                  <a:pt x="76" y="235"/>
                </a:cubicBezTo>
                <a:cubicBezTo>
                  <a:pt x="74" y="236"/>
                  <a:pt x="71" y="239"/>
                  <a:pt x="69" y="240"/>
                </a:cubicBezTo>
                <a:cubicBezTo>
                  <a:pt x="66" y="237"/>
                  <a:pt x="65" y="231"/>
                  <a:pt x="64" y="227"/>
                </a:cubicBezTo>
                <a:cubicBezTo>
                  <a:pt x="63" y="223"/>
                  <a:pt x="63" y="218"/>
                  <a:pt x="64" y="214"/>
                </a:cubicBezTo>
                <a:cubicBezTo>
                  <a:pt x="64" y="208"/>
                  <a:pt x="65" y="203"/>
                  <a:pt x="67" y="199"/>
                </a:cubicBezTo>
                <a:close/>
                <a:moveTo>
                  <a:pt x="60" y="401"/>
                </a:moveTo>
                <a:cubicBezTo>
                  <a:pt x="56" y="399"/>
                  <a:pt x="53" y="395"/>
                  <a:pt x="49" y="392"/>
                </a:cubicBezTo>
                <a:cubicBezTo>
                  <a:pt x="46" y="389"/>
                  <a:pt x="42" y="387"/>
                  <a:pt x="39" y="383"/>
                </a:cubicBezTo>
                <a:cubicBezTo>
                  <a:pt x="36" y="380"/>
                  <a:pt x="34" y="376"/>
                  <a:pt x="31" y="372"/>
                </a:cubicBezTo>
                <a:cubicBezTo>
                  <a:pt x="29" y="368"/>
                  <a:pt x="26" y="364"/>
                  <a:pt x="25" y="359"/>
                </a:cubicBezTo>
                <a:cubicBezTo>
                  <a:pt x="23" y="355"/>
                  <a:pt x="23" y="350"/>
                  <a:pt x="22" y="346"/>
                </a:cubicBezTo>
                <a:cubicBezTo>
                  <a:pt x="21" y="341"/>
                  <a:pt x="20" y="337"/>
                  <a:pt x="20" y="332"/>
                </a:cubicBezTo>
                <a:cubicBezTo>
                  <a:pt x="20" y="327"/>
                  <a:pt x="21" y="323"/>
                  <a:pt x="22" y="318"/>
                </a:cubicBezTo>
                <a:cubicBezTo>
                  <a:pt x="22" y="314"/>
                  <a:pt x="23" y="310"/>
                  <a:pt x="25" y="305"/>
                </a:cubicBezTo>
                <a:cubicBezTo>
                  <a:pt x="26" y="301"/>
                  <a:pt x="28" y="297"/>
                  <a:pt x="31" y="293"/>
                </a:cubicBezTo>
                <a:cubicBezTo>
                  <a:pt x="33" y="289"/>
                  <a:pt x="36" y="285"/>
                  <a:pt x="39" y="282"/>
                </a:cubicBezTo>
                <a:cubicBezTo>
                  <a:pt x="42" y="278"/>
                  <a:pt x="45" y="274"/>
                  <a:pt x="48" y="271"/>
                </a:cubicBezTo>
                <a:cubicBezTo>
                  <a:pt x="52" y="267"/>
                  <a:pt x="54" y="262"/>
                  <a:pt x="58" y="259"/>
                </a:cubicBezTo>
                <a:cubicBezTo>
                  <a:pt x="61" y="256"/>
                  <a:pt x="65" y="253"/>
                  <a:pt x="69" y="250"/>
                </a:cubicBezTo>
                <a:cubicBezTo>
                  <a:pt x="72" y="253"/>
                  <a:pt x="75" y="256"/>
                  <a:pt x="79" y="259"/>
                </a:cubicBezTo>
                <a:cubicBezTo>
                  <a:pt x="83" y="262"/>
                  <a:pt x="89" y="264"/>
                  <a:pt x="94" y="266"/>
                </a:cubicBezTo>
                <a:cubicBezTo>
                  <a:pt x="98" y="267"/>
                  <a:pt x="100" y="268"/>
                  <a:pt x="103" y="269"/>
                </a:cubicBezTo>
                <a:cubicBezTo>
                  <a:pt x="100" y="271"/>
                  <a:pt x="97" y="272"/>
                  <a:pt x="94" y="274"/>
                </a:cubicBezTo>
                <a:cubicBezTo>
                  <a:pt x="92" y="275"/>
                  <a:pt x="89" y="277"/>
                  <a:pt x="87" y="279"/>
                </a:cubicBezTo>
                <a:cubicBezTo>
                  <a:pt x="85" y="280"/>
                  <a:pt x="85" y="282"/>
                  <a:pt x="83" y="283"/>
                </a:cubicBezTo>
                <a:cubicBezTo>
                  <a:pt x="82" y="284"/>
                  <a:pt x="80" y="284"/>
                  <a:pt x="79" y="285"/>
                </a:cubicBezTo>
                <a:cubicBezTo>
                  <a:pt x="76" y="288"/>
                  <a:pt x="75" y="292"/>
                  <a:pt x="72" y="296"/>
                </a:cubicBezTo>
                <a:cubicBezTo>
                  <a:pt x="70" y="299"/>
                  <a:pt x="68" y="303"/>
                  <a:pt x="66" y="307"/>
                </a:cubicBezTo>
                <a:cubicBezTo>
                  <a:pt x="64" y="311"/>
                  <a:pt x="63" y="315"/>
                  <a:pt x="62" y="319"/>
                </a:cubicBezTo>
                <a:cubicBezTo>
                  <a:pt x="61" y="325"/>
                  <a:pt x="61" y="331"/>
                  <a:pt x="61" y="337"/>
                </a:cubicBezTo>
                <a:cubicBezTo>
                  <a:pt x="61" y="343"/>
                  <a:pt x="61" y="350"/>
                  <a:pt x="64" y="356"/>
                </a:cubicBezTo>
                <a:cubicBezTo>
                  <a:pt x="66" y="362"/>
                  <a:pt x="69" y="367"/>
                  <a:pt x="74" y="372"/>
                </a:cubicBezTo>
                <a:cubicBezTo>
                  <a:pt x="75" y="373"/>
                  <a:pt x="77" y="373"/>
                  <a:pt x="78" y="374"/>
                </a:cubicBezTo>
                <a:cubicBezTo>
                  <a:pt x="79" y="375"/>
                  <a:pt x="81" y="376"/>
                  <a:pt x="82" y="377"/>
                </a:cubicBezTo>
                <a:cubicBezTo>
                  <a:pt x="84" y="379"/>
                  <a:pt x="86" y="382"/>
                  <a:pt x="89" y="383"/>
                </a:cubicBezTo>
                <a:cubicBezTo>
                  <a:pt x="90" y="383"/>
                  <a:pt x="90" y="383"/>
                  <a:pt x="90" y="383"/>
                </a:cubicBezTo>
                <a:cubicBezTo>
                  <a:pt x="89" y="387"/>
                  <a:pt x="88" y="391"/>
                  <a:pt x="86" y="395"/>
                </a:cubicBezTo>
                <a:cubicBezTo>
                  <a:pt x="85" y="399"/>
                  <a:pt x="85" y="403"/>
                  <a:pt x="84" y="407"/>
                </a:cubicBezTo>
                <a:cubicBezTo>
                  <a:pt x="84" y="408"/>
                  <a:pt x="84" y="410"/>
                  <a:pt x="84" y="411"/>
                </a:cubicBezTo>
                <a:cubicBezTo>
                  <a:pt x="80" y="410"/>
                  <a:pt x="76" y="408"/>
                  <a:pt x="72" y="406"/>
                </a:cubicBezTo>
                <a:cubicBezTo>
                  <a:pt x="68" y="405"/>
                  <a:pt x="64" y="403"/>
                  <a:pt x="60" y="401"/>
                </a:cubicBezTo>
                <a:close/>
                <a:moveTo>
                  <a:pt x="83" y="479"/>
                </a:moveTo>
                <a:cubicBezTo>
                  <a:pt x="79" y="480"/>
                  <a:pt x="75" y="481"/>
                  <a:pt x="72" y="483"/>
                </a:cubicBezTo>
                <a:cubicBezTo>
                  <a:pt x="69" y="485"/>
                  <a:pt x="66" y="487"/>
                  <a:pt x="63" y="489"/>
                </a:cubicBezTo>
                <a:cubicBezTo>
                  <a:pt x="59" y="491"/>
                  <a:pt x="55" y="492"/>
                  <a:pt x="52" y="494"/>
                </a:cubicBezTo>
                <a:cubicBezTo>
                  <a:pt x="48" y="496"/>
                  <a:pt x="45" y="499"/>
                  <a:pt x="42" y="501"/>
                </a:cubicBezTo>
                <a:cubicBezTo>
                  <a:pt x="36" y="504"/>
                  <a:pt x="31" y="507"/>
                  <a:pt x="26" y="510"/>
                </a:cubicBezTo>
                <a:cubicBezTo>
                  <a:pt x="29" y="505"/>
                  <a:pt x="32" y="500"/>
                  <a:pt x="35" y="494"/>
                </a:cubicBezTo>
                <a:cubicBezTo>
                  <a:pt x="37" y="491"/>
                  <a:pt x="40" y="488"/>
                  <a:pt x="42" y="484"/>
                </a:cubicBezTo>
                <a:cubicBezTo>
                  <a:pt x="44" y="481"/>
                  <a:pt x="46" y="477"/>
                  <a:pt x="48" y="473"/>
                </a:cubicBezTo>
                <a:cubicBezTo>
                  <a:pt x="49" y="470"/>
                  <a:pt x="51" y="467"/>
                  <a:pt x="53" y="464"/>
                </a:cubicBezTo>
                <a:cubicBezTo>
                  <a:pt x="55" y="460"/>
                  <a:pt x="56" y="458"/>
                  <a:pt x="58" y="454"/>
                </a:cubicBezTo>
                <a:cubicBezTo>
                  <a:pt x="62" y="455"/>
                  <a:pt x="66" y="455"/>
                  <a:pt x="70" y="455"/>
                </a:cubicBezTo>
                <a:cubicBezTo>
                  <a:pt x="74" y="455"/>
                  <a:pt x="78" y="453"/>
                  <a:pt x="83" y="453"/>
                </a:cubicBezTo>
                <a:cubicBezTo>
                  <a:pt x="83" y="457"/>
                  <a:pt x="83" y="462"/>
                  <a:pt x="83" y="466"/>
                </a:cubicBezTo>
                <a:cubicBezTo>
                  <a:pt x="83" y="470"/>
                  <a:pt x="83" y="475"/>
                  <a:pt x="83" y="479"/>
                </a:cubicBezTo>
                <a:close/>
                <a:moveTo>
                  <a:pt x="110" y="447"/>
                </a:moveTo>
                <a:cubicBezTo>
                  <a:pt x="105" y="448"/>
                  <a:pt x="99" y="447"/>
                  <a:pt x="93" y="447"/>
                </a:cubicBezTo>
                <a:cubicBezTo>
                  <a:pt x="91" y="447"/>
                  <a:pt x="90" y="448"/>
                  <a:pt x="88" y="448"/>
                </a:cubicBezTo>
                <a:cubicBezTo>
                  <a:pt x="88" y="446"/>
                  <a:pt x="89" y="445"/>
                  <a:pt x="89" y="443"/>
                </a:cubicBezTo>
                <a:cubicBezTo>
                  <a:pt x="89" y="437"/>
                  <a:pt x="88" y="431"/>
                  <a:pt x="89" y="426"/>
                </a:cubicBezTo>
                <a:cubicBezTo>
                  <a:pt x="89" y="423"/>
                  <a:pt x="90" y="422"/>
                  <a:pt x="90" y="420"/>
                </a:cubicBezTo>
                <a:cubicBezTo>
                  <a:pt x="94" y="420"/>
                  <a:pt x="99" y="419"/>
                  <a:pt x="103" y="419"/>
                </a:cubicBezTo>
                <a:cubicBezTo>
                  <a:pt x="108" y="418"/>
                  <a:pt x="113" y="417"/>
                  <a:pt x="117" y="416"/>
                </a:cubicBezTo>
                <a:cubicBezTo>
                  <a:pt x="117" y="416"/>
                  <a:pt x="117" y="416"/>
                  <a:pt x="117" y="416"/>
                </a:cubicBezTo>
                <a:cubicBezTo>
                  <a:pt x="118" y="415"/>
                  <a:pt x="119" y="414"/>
                  <a:pt x="119" y="412"/>
                </a:cubicBezTo>
                <a:cubicBezTo>
                  <a:pt x="119" y="411"/>
                  <a:pt x="117" y="409"/>
                  <a:pt x="115" y="409"/>
                </a:cubicBezTo>
                <a:cubicBezTo>
                  <a:pt x="111" y="410"/>
                  <a:pt x="107" y="410"/>
                  <a:pt x="103" y="411"/>
                </a:cubicBezTo>
                <a:cubicBezTo>
                  <a:pt x="99" y="411"/>
                  <a:pt x="94" y="412"/>
                  <a:pt x="90" y="412"/>
                </a:cubicBezTo>
                <a:cubicBezTo>
                  <a:pt x="90" y="411"/>
                  <a:pt x="90" y="409"/>
                  <a:pt x="90" y="408"/>
                </a:cubicBezTo>
                <a:cubicBezTo>
                  <a:pt x="91" y="404"/>
                  <a:pt x="92" y="401"/>
                  <a:pt x="93" y="397"/>
                </a:cubicBezTo>
                <a:cubicBezTo>
                  <a:pt x="94" y="393"/>
                  <a:pt x="95" y="389"/>
                  <a:pt x="97" y="385"/>
                </a:cubicBezTo>
                <a:cubicBezTo>
                  <a:pt x="100" y="386"/>
                  <a:pt x="104" y="388"/>
                  <a:pt x="107" y="389"/>
                </a:cubicBezTo>
                <a:cubicBezTo>
                  <a:pt x="114" y="390"/>
                  <a:pt x="120" y="390"/>
                  <a:pt x="127" y="389"/>
                </a:cubicBezTo>
                <a:cubicBezTo>
                  <a:pt x="130" y="388"/>
                  <a:pt x="133" y="387"/>
                  <a:pt x="136" y="386"/>
                </a:cubicBezTo>
                <a:cubicBezTo>
                  <a:pt x="139" y="385"/>
                  <a:pt x="142" y="383"/>
                  <a:pt x="144" y="381"/>
                </a:cubicBezTo>
                <a:cubicBezTo>
                  <a:pt x="147" y="380"/>
                  <a:pt x="151" y="378"/>
                  <a:pt x="154" y="377"/>
                </a:cubicBezTo>
                <a:cubicBezTo>
                  <a:pt x="156" y="375"/>
                  <a:pt x="159" y="372"/>
                  <a:pt x="161" y="370"/>
                </a:cubicBezTo>
                <a:cubicBezTo>
                  <a:pt x="162" y="370"/>
                  <a:pt x="162" y="370"/>
                  <a:pt x="162" y="370"/>
                </a:cubicBezTo>
                <a:cubicBezTo>
                  <a:pt x="164" y="368"/>
                  <a:pt x="165" y="367"/>
                  <a:pt x="166" y="364"/>
                </a:cubicBezTo>
                <a:cubicBezTo>
                  <a:pt x="167" y="359"/>
                  <a:pt x="164" y="354"/>
                  <a:pt x="159" y="353"/>
                </a:cubicBezTo>
                <a:cubicBezTo>
                  <a:pt x="154" y="351"/>
                  <a:pt x="148" y="354"/>
                  <a:pt x="146" y="359"/>
                </a:cubicBezTo>
                <a:cubicBezTo>
                  <a:pt x="145" y="364"/>
                  <a:pt x="142" y="368"/>
                  <a:pt x="138" y="372"/>
                </a:cubicBezTo>
                <a:cubicBezTo>
                  <a:pt x="136" y="373"/>
                  <a:pt x="134" y="376"/>
                  <a:pt x="132" y="377"/>
                </a:cubicBezTo>
                <a:cubicBezTo>
                  <a:pt x="130" y="378"/>
                  <a:pt x="127" y="380"/>
                  <a:pt x="125" y="380"/>
                </a:cubicBezTo>
                <a:cubicBezTo>
                  <a:pt x="119" y="382"/>
                  <a:pt x="114" y="381"/>
                  <a:pt x="108" y="381"/>
                </a:cubicBezTo>
                <a:cubicBezTo>
                  <a:pt x="106" y="381"/>
                  <a:pt x="103" y="380"/>
                  <a:pt x="101" y="379"/>
                </a:cubicBezTo>
                <a:cubicBezTo>
                  <a:pt x="101" y="378"/>
                  <a:pt x="102" y="378"/>
                  <a:pt x="103" y="376"/>
                </a:cubicBezTo>
                <a:cubicBezTo>
                  <a:pt x="105" y="373"/>
                  <a:pt x="107" y="370"/>
                  <a:pt x="109" y="367"/>
                </a:cubicBezTo>
                <a:cubicBezTo>
                  <a:pt x="111" y="364"/>
                  <a:pt x="112" y="360"/>
                  <a:pt x="115" y="357"/>
                </a:cubicBezTo>
                <a:cubicBezTo>
                  <a:pt x="118" y="355"/>
                  <a:pt x="121" y="353"/>
                  <a:pt x="124" y="351"/>
                </a:cubicBezTo>
                <a:cubicBezTo>
                  <a:pt x="127" y="348"/>
                  <a:pt x="130" y="345"/>
                  <a:pt x="133" y="344"/>
                </a:cubicBezTo>
                <a:cubicBezTo>
                  <a:pt x="137" y="342"/>
                  <a:pt x="140" y="341"/>
                  <a:pt x="144" y="339"/>
                </a:cubicBezTo>
                <a:cubicBezTo>
                  <a:pt x="147" y="338"/>
                  <a:pt x="151" y="336"/>
                  <a:pt x="154" y="335"/>
                </a:cubicBezTo>
                <a:cubicBezTo>
                  <a:pt x="158" y="334"/>
                  <a:pt x="162" y="333"/>
                  <a:pt x="166" y="333"/>
                </a:cubicBezTo>
                <a:cubicBezTo>
                  <a:pt x="169" y="332"/>
                  <a:pt x="173" y="332"/>
                  <a:pt x="177" y="332"/>
                </a:cubicBezTo>
                <a:cubicBezTo>
                  <a:pt x="181" y="332"/>
                  <a:pt x="184" y="332"/>
                  <a:pt x="188" y="332"/>
                </a:cubicBezTo>
                <a:cubicBezTo>
                  <a:pt x="193" y="332"/>
                  <a:pt x="198" y="332"/>
                  <a:pt x="203" y="333"/>
                </a:cubicBezTo>
                <a:cubicBezTo>
                  <a:pt x="204" y="338"/>
                  <a:pt x="204" y="343"/>
                  <a:pt x="205" y="348"/>
                </a:cubicBezTo>
                <a:cubicBezTo>
                  <a:pt x="205" y="351"/>
                  <a:pt x="205" y="355"/>
                  <a:pt x="205" y="359"/>
                </a:cubicBezTo>
                <a:cubicBezTo>
                  <a:pt x="205" y="363"/>
                  <a:pt x="205" y="367"/>
                  <a:pt x="204" y="371"/>
                </a:cubicBezTo>
                <a:cubicBezTo>
                  <a:pt x="203" y="374"/>
                  <a:pt x="201" y="378"/>
                  <a:pt x="200" y="381"/>
                </a:cubicBezTo>
                <a:cubicBezTo>
                  <a:pt x="199" y="385"/>
                  <a:pt x="198" y="389"/>
                  <a:pt x="197" y="392"/>
                </a:cubicBezTo>
                <a:cubicBezTo>
                  <a:pt x="195" y="395"/>
                  <a:pt x="193" y="399"/>
                  <a:pt x="191" y="402"/>
                </a:cubicBezTo>
                <a:cubicBezTo>
                  <a:pt x="189" y="405"/>
                  <a:pt x="188" y="409"/>
                  <a:pt x="185" y="412"/>
                </a:cubicBezTo>
                <a:cubicBezTo>
                  <a:pt x="183" y="415"/>
                  <a:pt x="180" y="417"/>
                  <a:pt x="178" y="420"/>
                </a:cubicBezTo>
                <a:cubicBezTo>
                  <a:pt x="175" y="423"/>
                  <a:pt x="172" y="425"/>
                  <a:pt x="169" y="427"/>
                </a:cubicBezTo>
                <a:cubicBezTo>
                  <a:pt x="166" y="429"/>
                  <a:pt x="163" y="431"/>
                  <a:pt x="160" y="433"/>
                </a:cubicBezTo>
                <a:cubicBezTo>
                  <a:pt x="158" y="434"/>
                  <a:pt x="158" y="435"/>
                  <a:pt x="156" y="436"/>
                </a:cubicBezTo>
                <a:cubicBezTo>
                  <a:pt x="155" y="433"/>
                  <a:pt x="154" y="430"/>
                  <a:pt x="154" y="428"/>
                </a:cubicBezTo>
                <a:cubicBezTo>
                  <a:pt x="154" y="422"/>
                  <a:pt x="155" y="417"/>
                  <a:pt x="157" y="412"/>
                </a:cubicBezTo>
                <a:cubicBezTo>
                  <a:pt x="158" y="409"/>
                  <a:pt x="157" y="406"/>
                  <a:pt x="159" y="404"/>
                </a:cubicBezTo>
                <a:cubicBezTo>
                  <a:pt x="160" y="401"/>
                  <a:pt x="161" y="399"/>
                  <a:pt x="163" y="397"/>
                </a:cubicBezTo>
                <a:cubicBezTo>
                  <a:pt x="167" y="393"/>
                  <a:pt x="172" y="391"/>
                  <a:pt x="177" y="390"/>
                </a:cubicBezTo>
                <a:cubicBezTo>
                  <a:pt x="182" y="388"/>
                  <a:pt x="185" y="382"/>
                  <a:pt x="183" y="377"/>
                </a:cubicBezTo>
                <a:cubicBezTo>
                  <a:pt x="182" y="371"/>
                  <a:pt x="177" y="368"/>
                  <a:pt x="171" y="369"/>
                </a:cubicBezTo>
                <a:cubicBezTo>
                  <a:pt x="169" y="370"/>
                  <a:pt x="167" y="372"/>
                  <a:pt x="166" y="373"/>
                </a:cubicBezTo>
                <a:cubicBezTo>
                  <a:pt x="166" y="374"/>
                  <a:pt x="166" y="374"/>
                  <a:pt x="166" y="374"/>
                </a:cubicBezTo>
                <a:cubicBezTo>
                  <a:pt x="164" y="377"/>
                  <a:pt x="161" y="379"/>
                  <a:pt x="159" y="382"/>
                </a:cubicBezTo>
                <a:cubicBezTo>
                  <a:pt x="157" y="385"/>
                  <a:pt x="157" y="389"/>
                  <a:pt x="155" y="392"/>
                </a:cubicBezTo>
                <a:cubicBezTo>
                  <a:pt x="154" y="395"/>
                  <a:pt x="151" y="397"/>
                  <a:pt x="149" y="400"/>
                </a:cubicBezTo>
                <a:cubicBezTo>
                  <a:pt x="148" y="403"/>
                  <a:pt x="147" y="406"/>
                  <a:pt x="147" y="409"/>
                </a:cubicBezTo>
                <a:cubicBezTo>
                  <a:pt x="145" y="416"/>
                  <a:pt x="146" y="422"/>
                  <a:pt x="147" y="429"/>
                </a:cubicBezTo>
                <a:cubicBezTo>
                  <a:pt x="147" y="432"/>
                  <a:pt x="150" y="436"/>
                  <a:pt x="151" y="439"/>
                </a:cubicBezTo>
                <a:cubicBezTo>
                  <a:pt x="147" y="440"/>
                  <a:pt x="143" y="442"/>
                  <a:pt x="139" y="443"/>
                </a:cubicBezTo>
                <a:cubicBezTo>
                  <a:pt x="135" y="444"/>
                  <a:pt x="132" y="445"/>
                  <a:pt x="128" y="445"/>
                </a:cubicBezTo>
                <a:cubicBezTo>
                  <a:pt x="127" y="446"/>
                  <a:pt x="126" y="445"/>
                  <a:pt x="125" y="445"/>
                </a:cubicBezTo>
                <a:cubicBezTo>
                  <a:pt x="124" y="441"/>
                  <a:pt x="124" y="437"/>
                  <a:pt x="124" y="433"/>
                </a:cubicBezTo>
                <a:cubicBezTo>
                  <a:pt x="124" y="429"/>
                  <a:pt x="125" y="425"/>
                  <a:pt x="126" y="421"/>
                </a:cubicBezTo>
                <a:cubicBezTo>
                  <a:pt x="126" y="419"/>
                  <a:pt x="125" y="417"/>
                  <a:pt x="124" y="417"/>
                </a:cubicBezTo>
                <a:cubicBezTo>
                  <a:pt x="122" y="417"/>
                  <a:pt x="121" y="418"/>
                  <a:pt x="120" y="419"/>
                </a:cubicBezTo>
                <a:cubicBezTo>
                  <a:pt x="120" y="419"/>
                  <a:pt x="121" y="419"/>
                  <a:pt x="121" y="419"/>
                </a:cubicBezTo>
                <a:cubicBezTo>
                  <a:pt x="119" y="424"/>
                  <a:pt x="119" y="428"/>
                  <a:pt x="118" y="433"/>
                </a:cubicBezTo>
                <a:cubicBezTo>
                  <a:pt x="117" y="437"/>
                  <a:pt x="117" y="442"/>
                  <a:pt x="117" y="447"/>
                </a:cubicBezTo>
                <a:cubicBezTo>
                  <a:pt x="115" y="447"/>
                  <a:pt x="113" y="447"/>
                  <a:pt x="110" y="447"/>
                </a:cubicBezTo>
                <a:close/>
                <a:moveTo>
                  <a:pt x="276" y="478"/>
                </a:moveTo>
                <a:cubicBezTo>
                  <a:pt x="273" y="482"/>
                  <a:pt x="269" y="484"/>
                  <a:pt x="265" y="488"/>
                </a:cubicBezTo>
                <a:cubicBezTo>
                  <a:pt x="262" y="491"/>
                  <a:pt x="259" y="495"/>
                  <a:pt x="255" y="498"/>
                </a:cubicBezTo>
                <a:cubicBezTo>
                  <a:pt x="251" y="501"/>
                  <a:pt x="247" y="503"/>
                  <a:pt x="243" y="505"/>
                </a:cubicBezTo>
                <a:cubicBezTo>
                  <a:pt x="239" y="508"/>
                  <a:pt x="235" y="510"/>
                  <a:pt x="231" y="512"/>
                </a:cubicBezTo>
                <a:cubicBezTo>
                  <a:pt x="227" y="514"/>
                  <a:pt x="222" y="514"/>
                  <a:pt x="217" y="514"/>
                </a:cubicBezTo>
                <a:cubicBezTo>
                  <a:pt x="213" y="515"/>
                  <a:pt x="208" y="516"/>
                  <a:pt x="204" y="516"/>
                </a:cubicBezTo>
                <a:cubicBezTo>
                  <a:pt x="199" y="516"/>
                  <a:pt x="195" y="515"/>
                  <a:pt x="190" y="514"/>
                </a:cubicBezTo>
                <a:cubicBezTo>
                  <a:pt x="186" y="513"/>
                  <a:pt x="181" y="512"/>
                  <a:pt x="177" y="510"/>
                </a:cubicBezTo>
                <a:cubicBezTo>
                  <a:pt x="172" y="509"/>
                  <a:pt x="168" y="507"/>
                  <a:pt x="164" y="504"/>
                </a:cubicBezTo>
                <a:cubicBezTo>
                  <a:pt x="160" y="502"/>
                  <a:pt x="157" y="499"/>
                  <a:pt x="153" y="496"/>
                </a:cubicBezTo>
                <a:cubicBezTo>
                  <a:pt x="150" y="493"/>
                  <a:pt x="147" y="490"/>
                  <a:pt x="144" y="487"/>
                </a:cubicBezTo>
                <a:cubicBezTo>
                  <a:pt x="141" y="483"/>
                  <a:pt x="136" y="480"/>
                  <a:pt x="134" y="476"/>
                </a:cubicBezTo>
                <a:cubicBezTo>
                  <a:pt x="132" y="472"/>
                  <a:pt x="130" y="468"/>
                  <a:pt x="129" y="464"/>
                </a:cubicBezTo>
                <a:cubicBezTo>
                  <a:pt x="128" y="460"/>
                  <a:pt x="127" y="456"/>
                  <a:pt x="126" y="452"/>
                </a:cubicBezTo>
                <a:cubicBezTo>
                  <a:pt x="127" y="452"/>
                  <a:pt x="128" y="451"/>
                  <a:pt x="129" y="451"/>
                </a:cubicBezTo>
                <a:cubicBezTo>
                  <a:pt x="133" y="450"/>
                  <a:pt x="137" y="450"/>
                  <a:pt x="141" y="449"/>
                </a:cubicBezTo>
                <a:cubicBezTo>
                  <a:pt x="145" y="448"/>
                  <a:pt x="149" y="447"/>
                  <a:pt x="153" y="445"/>
                </a:cubicBezTo>
                <a:cubicBezTo>
                  <a:pt x="153" y="446"/>
                  <a:pt x="153" y="446"/>
                  <a:pt x="153" y="447"/>
                </a:cubicBezTo>
                <a:cubicBezTo>
                  <a:pt x="155" y="449"/>
                  <a:pt x="157" y="452"/>
                  <a:pt x="159" y="454"/>
                </a:cubicBezTo>
                <a:cubicBezTo>
                  <a:pt x="160" y="455"/>
                  <a:pt x="160" y="457"/>
                  <a:pt x="161" y="458"/>
                </a:cubicBezTo>
                <a:cubicBezTo>
                  <a:pt x="162" y="459"/>
                  <a:pt x="164" y="460"/>
                  <a:pt x="165" y="461"/>
                </a:cubicBezTo>
                <a:cubicBezTo>
                  <a:pt x="170" y="465"/>
                  <a:pt x="175" y="469"/>
                  <a:pt x="180" y="472"/>
                </a:cubicBezTo>
                <a:cubicBezTo>
                  <a:pt x="186" y="474"/>
                  <a:pt x="193" y="475"/>
                  <a:pt x="199" y="475"/>
                </a:cubicBezTo>
                <a:cubicBezTo>
                  <a:pt x="205" y="476"/>
                  <a:pt x="211" y="475"/>
                  <a:pt x="217" y="473"/>
                </a:cubicBezTo>
                <a:cubicBezTo>
                  <a:pt x="221" y="472"/>
                  <a:pt x="226" y="472"/>
                  <a:pt x="230" y="471"/>
                </a:cubicBezTo>
                <a:cubicBezTo>
                  <a:pt x="234" y="469"/>
                  <a:pt x="237" y="467"/>
                  <a:pt x="241" y="465"/>
                </a:cubicBezTo>
                <a:cubicBezTo>
                  <a:pt x="245" y="463"/>
                  <a:pt x="247" y="459"/>
                  <a:pt x="250" y="456"/>
                </a:cubicBezTo>
                <a:cubicBezTo>
                  <a:pt x="251" y="455"/>
                  <a:pt x="252" y="454"/>
                  <a:pt x="253" y="452"/>
                </a:cubicBezTo>
                <a:cubicBezTo>
                  <a:pt x="254" y="451"/>
                  <a:pt x="256" y="451"/>
                  <a:pt x="257" y="450"/>
                </a:cubicBezTo>
                <a:cubicBezTo>
                  <a:pt x="259" y="447"/>
                  <a:pt x="261" y="445"/>
                  <a:pt x="263" y="442"/>
                </a:cubicBezTo>
                <a:cubicBezTo>
                  <a:pt x="264" y="439"/>
                  <a:pt x="265" y="436"/>
                  <a:pt x="267" y="433"/>
                </a:cubicBezTo>
                <a:cubicBezTo>
                  <a:pt x="268" y="436"/>
                  <a:pt x="268" y="439"/>
                  <a:pt x="269" y="442"/>
                </a:cubicBezTo>
                <a:cubicBezTo>
                  <a:pt x="271" y="447"/>
                  <a:pt x="275" y="452"/>
                  <a:pt x="278" y="457"/>
                </a:cubicBezTo>
                <a:cubicBezTo>
                  <a:pt x="280" y="461"/>
                  <a:pt x="282" y="464"/>
                  <a:pt x="285" y="467"/>
                </a:cubicBezTo>
                <a:cubicBezTo>
                  <a:pt x="282" y="471"/>
                  <a:pt x="280" y="475"/>
                  <a:pt x="276" y="478"/>
                </a:cubicBezTo>
                <a:close/>
                <a:moveTo>
                  <a:pt x="337" y="469"/>
                </a:moveTo>
                <a:cubicBezTo>
                  <a:pt x="333" y="471"/>
                  <a:pt x="328" y="471"/>
                  <a:pt x="322" y="472"/>
                </a:cubicBezTo>
                <a:cubicBezTo>
                  <a:pt x="318" y="472"/>
                  <a:pt x="313" y="472"/>
                  <a:pt x="309" y="472"/>
                </a:cubicBezTo>
                <a:cubicBezTo>
                  <a:pt x="305" y="471"/>
                  <a:pt x="301" y="469"/>
                  <a:pt x="297" y="467"/>
                </a:cubicBezTo>
                <a:cubicBezTo>
                  <a:pt x="299" y="464"/>
                  <a:pt x="300" y="462"/>
                  <a:pt x="301" y="460"/>
                </a:cubicBezTo>
                <a:cubicBezTo>
                  <a:pt x="304" y="456"/>
                  <a:pt x="309" y="453"/>
                  <a:pt x="312" y="449"/>
                </a:cubicBezTo>
                <a:cubicBezTo>
                  <a:pt x="315" y="445"/>
                  <a:pt x="318" y="442"/>
                  <a:pt x="321" y="438"/>
                </a:cubicBezTo>
                <a:cubicBezTo>
                  <a:pt x="325" y="435"/>
                  <a:pt x="329" y="432"/>
                  <a:pt x="333" y="429"/>
                </a:cubicBezTo>
                <a:cubicBezTo>
                  <a:pt x="337" y="427"/>
                  <a:pt x="341" y="424"/>
                  <a:pt x="345" y="421"/>
                </a:cubicBezTo>
                <a:cubicBezTo>
                  <a:pt x="349" y="419"/>
                  <a:pt x="353" y="417"/>
                  <a:pt x="358" y="416"/>
                </a:cubicBezTo>
                <a:cubicBezTo>
                  <a:pt x="358" y="417"/>
                  <a:pt x="357" y="417"/>
                  <a:pt x="357" y="419"/>
                </a:cubicBezTo>
                <a:cubicBezTo>
                  <a:pt x="358" y="419"/>
                  <a:pt x="358" y="420"/>
                  <a:pt x="358" y="420"/>
                </a:cubicBezTo>
                <a:cubicBezTo>
                  <a:pt x="358" y="421"/>
                  <a:pt x="360" y="421"/>
                  <a:pt x="360" y="421"/>
                </a:cubicBezTo>
                <a:cubicBezTo>
                  <a:pt x="360" y="421"/>
                  <a:pt x="359" y="422"/>
                  <a:pt x="359" y="422"/>
                </a:cubicBezTo>
                <a:cubicBezTo>
                  <a:pt x="360" y="423"/>
                  <a:pt x="360" y="424"/>
                  <a:pt x="360" y="426"/>
                </a:cubicBezTo>
                <a:cubicBezTo>
                  <a:pt x="360" y="428"/>
                  <a:pt x="360" y="430"/>
                  <a:pt x="360" y="433"/>
                </a:cubicBezTo>
                <a:cubicBezTo>
                  <a:pt x="359" y="438"/>
                  <a:pt x="357" y="442"/>
                  <a:pt x="356" y="447"/>
                </a:cubicBezTo>
                <a:cubicBezTo>
                  <a:pt x="354" y="452"/>
                  <a:pt x="351" y="456"/>
                  <a:pt x="348" y="460"/>
                </a:cubicBezTo>
                <a:cubicBezTo>
                  <a:pt x="345" y="463"/>
                  <a:pt x="342" y="467"/>
                  <a:pt x="337" y="469"/>
                </a:cubicBezTo>
                <a:close/>
              </a:path>
            </a:pathLst>
          </a:cu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22"/>
          <p:cNvSpPr>
            <a:spLocks noEditPoints="1"/>
          </p:cNvSpPr>
          <p:nvPr/>
        </p:nvSpPr>
        <p:spPr bwMode="auto">
          <a:xfrm flipV="1">
            <a:off x="245072" y="223499"/>
            <a:ext cx="777875" cy="779463"/>
          </a:xfrm>
          <a:custGeom>
            <a:avLst/>
            <a:gdLst>
              <a:gd name="T0" fmla="*/ 513 w 536"/>
              <a:gd name="T1" fmla="*/ 446 h 537"/>
              <a:gd name="T2" fmla="*/ 496 w 536"/>
              <a:gd name="T3" fmla="*/ 468 h 537"/>
              <a:gd name="T4" fmla="*/ 372 w 536"/>
              <a:gd name="T5" fmla="*/ 434 h 537"/>
              <a:gd name="T6" fmla="*/ 429 w 536"/>
              <a:gd name="T7" fmla="*/ 406 h 537"/>
              <a:gd name="T8" fmla="*/ 446 w 536"/>
              <a:gd name="T9" fmla="*/ 398 h 537"/>
              <a:gd name="T10" fmla="*/ 310 w 536"/>
              <a:gd name="T11" fmla="*/ 386 h 537"/>
              <a:gd name="T12" fmla="*/ 355 w 536"/>
              <a:gd name="T13" fmla="*/ 407 h 537"/>
              <a:gd name="T14" fmla="*/ 274 w 536"/>
              <a:gd name="T15" fmla="*/ 416 h 537"/>
              <a:gd name="T16" fmla="*/ 225 w 536"/>
              <a:gd name="T17" fmla="*/ 330 h 537"/>
              <a:gd name="T18" fmla="*/ 128 w 536"/>
              <a:gd name="T19" fmla="*/ 263 h 537"/>
              <a:gd name="T20" fmla="*/ 114 w 536"/>
              <a:gd name="T21" fmla="*/ 208 h 537"/>
              <a:gd name="T22" fmla="*/ 139 w 536"/>
              <a:gd name="T23" fmla="*/ 243 h 537"/>
              <a:gd name="T24" fmla="*/ 141 w 536"/>
              <a:gd name="T25" fmla="*/ 121 h 537"/>
              <a:gd name="T26" fmla="*/ 120 w 536"/>
              <a:gd name="T27" fmla="*/ 80 h 537"/>
              <a:gd name="T28" fmla="*/ 116 w 536"/>
              <a:gd name="T29" fmla="*/ 165 h 537"/>
              <a:gd name="T30" fmla="*/ 87 w 536"/>
              <a:gd name="T31" fmla="*/ 63 h 537"/>
              <a:gd name="T32" fmla="*/ 91 w 536"/>
              <a:gd name="T33" fmla="*/ 11 h 537"/>
              <a:gd name="T34" fmla="*/ 88 w 536"/>
              <a:gd name="T35" fmla="*/ 3 h 537"/>
              <a:gd name="T36" fmla="*/ 61 w 536"/>
              <a:gd name="T37" fmla="*/ 44 h 537"/>
              <a:gd name="T38" fmla="*/ 78 w 536"/>
              <a:gd name="T39" fmla="*/ 172 h 537"/>
              <a:gd name="T40" fmla="*/ 45 w 536"/>
              <a:gd name="T41" fmla="*/ 260 h 537"/>
              <a:gd name="T42" fmla="*/ 21 w 536"/>
              <a:gd name="T43" fmla="*/ 159 h 537"/>
              <a:gd name="T44" fmla="*/ 47 w 536"/>
              <a:gd name="T45" fmla="*/ 117 h 537"/>
              <a:gd name="T46" fmla="*/ 18 w 536"/>
              <a:gd name="T47" fmla="*/ 240 h 537"/>
              <a:gd name="T48" fmla="*/ 17 w 536"/>
              <a:gd name="T49" fmla="*/ 374 h 537"/>
              <a:gd name="T50" fmla="*/ 70 w 536"/>
              <a:gd name="T51" fmla="*/ 449 h 537"/>
              <a:gd name="T52" fmla="*/ 22 w 536"/>
              <a:gd name="T53" fmla="*/ 500 h 537"/>
              <a:gd name="T54" fmla="*/ 0 w 536"/>
              <a:gd name="T55" fmla="*/ 533 h 537"/>
              <a:gd name="T56" fmla="*/ 6 w 536"/>
              <a:gd name="T57" fmla="*/ 535 h 537"/>
              <a:gd name="T58" fmla="*/ 87 w 536"/>
              <a:gd name="T59" fmla="*/ 483 h 537"/>
              <a:gd name="T60" fmla="*/ 126 w 536"/>
              <a:gd name="T61" fmla="*/ 481 h 537"/>
              <a:gd name="T62" fmla="*/ 250 w 536"/>
              <a:gd name="T63" fmla="*/ 517 h 537"/>
              <a:gd name="T64" fmla="*/ 369 w 536"/>
              <a:gd name="T65" fmla="*/ 526 h 537"/>
              <a:gd name="T66" fmla="*/ 415 w 536"/>
              <a:gd name="T67" fmla="*/ 473 h 537"/>
              <a:gd name="T68" fmla="*/ 308 w 536"/>
              <a:gd name="T69" fmla="*/ 518 h 537"/>
              <a:gd name="T70" fmla="*/ 356 w 536"/>
              <a:gd name="T71" fmla="*/ 466 h 537"/>
              <a:gd name="T72" fmla="*/ 428 w 536"/>
              <a:gd name="T73" fmla="*/ 441 h 537"/>
              <a:gd name="T74" fmla="*/ 521 w 536"/>
              <a:gd name="T75" fmla="*/ 479 h 537"/>
              <a:gd name="T76" fmla="*/ 260 w 536"/>
              <a:gd name="T77" fmla="*/ 389 h 537"/>
              <a:gd name="T78" fmla="*/ 194 w 536"/>
              <a:gd name="T79" fmla="*/ 468 h 537"/>
              <a:gd name="T80" fmla="*/ 198 w 536"/>
              <a:gd name="T81" fmla="*/ 406 h 537"/>
              <a:gd name="T82" fmla="*/ 176 w 536"/>
              <a:gd name="T83" fmla="*/ 290 h 537"/>
              <a:gd name="T84" fmla="*/ 120 w 536"/>
              <a:gd name="T85" fmla="*/ 345 h 537"/>
              <a:gd name="T86" fmla="*/ 68 w 536"/>
              <a:gd name="T87" fmla="*/ 331 h 537"/>
              <a:gd name="T88" fmla="*/ 67 w 536"/>
              <a:gd name="T89" fmla="*/ 199 h 537"/>
              <a:gd name="T90" fmla="*/ 106 w 536"/>
              <a:gd name="T91" fmla="*/ 203 h 537"/>
              <a:gd name="T92" fmla="*/ 31 w 536"/>
              <a:gd name="T93" fmla="*/ 372 h 537"/>
              <a:gd name="T94" fmla="*/ 79 w 536"/>
              <a:gd name="T95" fmla="*/ 259 h 537"/>
              <a:gd name="T96" fmla="*/ 64 w 536"/>
              <a:gd name="T97" fmla="*/ 356 h 537"/>
              <a:gd name="T98" fmla="*/ 83 w 536"/>
              <a:gd name="T99" fmla="*/ 479 h 537"/>
              <a:gd name="T100" fmla="*/ 70 w 536"/>
              <a:gd name="T101" fmla="*/ 455 h 537"/>
              <a:gd name="T102" fmla="*/ 117 w 536"/>
              <a:gd name="T103" fmla="*/ 416 h 537"/>
              <a:gd name="T104" fmla="*/ 136 w 536"/>
              <a:gd name="T105" fmla="*/ 386 h 537"/>
              <a:gd name="T106" fmla="*/ 108 w 536"/>
              <a:gd name="T107" fmla="*/ 381 h 537"/>
              <a:gd name="T108" fmla="*/ 188 w 536"/>
              <a:gd name="T109" fmla="*/ 332 h 537"/>
              <a:gd name="T110" fmla="*/ 160 w 536"/>
              <a:gd name="T111" fmla="*/ 433 h 537"/>
              <a:gd name="T112" fmla="*/ 159 w 536"/>
              <a:gd name="T113" fmla="*/ 382 h 537"/>
              <a:gd name="T114" fmla="*/ 124 w 536"/>
              <a:gd name="T115" fmla="*/ 417 h 537"/>
              <a:gd name="T116" fmla="*/ 217 w 536"/>
              <a:gd name="T117" fmla="*/ 514 h 537"/>
              <a:gd name="T118" fmla="*/ 141 w 536"/>
              <a:gd name="T119" fmla="*/ 449 h 537"/>
              <a:gd name="T120" fmla="*/ 250 w 536"/>
              <a:gd name="T121" fmla="*/ 456 h 537"/>
              <a:gd name="T122" fmla="*/ 309 w 536"/>
              <a:gd name="T123" fmla="*/ 472 h 537"/>
              <a:gd name="T124" fmla="*/ 359 w 536"/>
              <a:gd name="T125" fmla="*/ 422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36" h="537">
                <a:moveTo>
                  <a:pt x="535" y="456"/>
                </a:moveTo>
                <a:cubicBezTo>
                  <a:pt x="535" y="454"/>
                  <a:pt x="535" y="450"/>
                  <a:pt x="533" y="448"/>
                </a:cubicBezTo>
                <a:cubicBezTo>
                  <a:pt x="532" y="446"/>
                  <a:pt x="529" y="444"/>
                  <a:pt x="527" y="443"/>
                </a:cubicBezTo>
                <a:cubicBezTo>
                  <a:pt x="525" y="441"/>
                  <a:pt x="522" y="440"/>
                  <a:pt x="519" y="440"/>
                </a:cubicBezTo>
                <a:cubicBezTo>
                  <a:pt x="516" y="440"/>
                  <a:pt x="514" y="441"/>
                  <a:pt x="511" y="442"/>
                </a:cubicBezTo>
                <a:cubicBezTo>
                  <a:pt x="508" y="442"/>
                  <a:pt x="505" y="442"/>
                  <a:pt x="503" y="443"/>
                </a:cubicBezTo>
                <a:cubicBezTo>
                  <a:pt x="502" y="443"/>
                  <a:pt x="503" y="444"/>
                  <a:pt x="503" y="444"/>
                </a:cubicBezTo>
                <a:cubicBezTo>
                  <a:pt x="500" y="444"/>
                  <a:pt x="499" y="447"/>
                  <a:pt x="499" y="449"/>
                </a:cubicBezTo>
                <a:cubicBezTo>
                  <a:pt x="500" y="451"/>
                  <a:pt x="503" y="452"/>
                  <a:pt x="505" y="452"/>
                </a:cubicBezTo>
                <a:cubicBezTo>
                  <a:pt x="506" y="452"/>
                  <a:pt x="507" y="451"/>
                  <a:pt x="508" y="450"/>
                </a:cubicBezTo>
                <a:cubicBezTo>
                  <a:pt x="509" y="448"/>
                  <a:pt x="511" y="447"/>
                  <a:pt x="513" y="446"/>
                </a:cubicBezTo>
                <a:cubicBezTo>
                  <a:pt x="515" y="445"/>
                  <a:pt x="517" y="444"/>
                  <a:pt x="519" y="444"/>
                </a:cubicBezTo>
                <a:cubicBezTo>
                  <a:pt x="521" y="444"/>
                  <a:pt x="524" y="443"/>
                  <a:pt x="526" y="444"/>
                </a:cubicBezTo>
                <a:cubicBezTo>
                  <a:pt x="528" y="445"/>
                  <a:pt x="530" y="448"/>
                  <a:pt x="531" y="450"/>
                </a:cubicBezTo>
                <a:cubicBezTo>
                  <a:pt x="533" y="454"/>
                  <a:pt x="533" y="459"/>
                  <a:pt x="532" y="463"/>
                </a:cubicBezTo>
                <a:cubicBezTo>
                  <a:pt x="530" y="468"/>
                  <a:pt x="527" y="471"/>
                  <a:pt x="523" y="473"/>
                </a:cubicBezTo>
                <a:cubicBezTo>
                  <a:pt x="522" y="473"/>
                  <a:pt x="520" y="472"/>
                  <a:pt x="519" y="473"/>
                </a:cubicBezTo>
                <a:cubicBezTo>
                  <a:pt x="519" y="473"/>
                  <a:pt x="518" y="473"/>
                  <a:pt x="518" y="473"/>
                </a:cubicBezTo>
                <a:cubicBezTo>
                  <a:pt x="517" y="473"/>
                  <a:pt x="517" y="473"/>
                  <a:pt x="517" y="473"/>
                </a:cubicBezTo>
                <a:cubicBezTo>
                  <a:pt x="516" y="473"/>
                  <a:pt x="516" y="474"/>
                  <a:pt x="516" y="474"/>
                </a:cubicBezTo>
                <a:cubicBezTo>
                  <a:pt x="514" y="474"/>
                  <a:pt x="511" y="473"/>
                  <a:pt x="509" y="473"/>
                </a:cubicBezTo>
                <a:cubicBezTo>
                  <a:pt x="505" y="472"/>
                  <a:pt x="500" y="471"/>
                  <a:pt x="496" y="468"/>
                </a:cubicBezTo>
                <a:cubicBezTo>
                  <a:pt x="492" y="466"/>
                  <a:pt x="488" y="462"/>
                  <a:pt x="484" y="459"/>
                </a:cubicBezTo>
                <a:cubicBezTo>
                  <a:pt x="480" y="456"/>
                  <a:pt x="476" y="453"/>
                  <a:pt x="472" y="450"/>
                </a:cubicBezTo>
                <a:cubicBezTo>
                  <a:pt x="468" y="447"/>
                  <a:pt x="464" y="444"/>
                  <a:pt x="459" y="441"/>
                </a:cubicBezTo>
                <a:cubicBezTo>
                  <a:pt x="454" y="439"/>
                  <a:pt x="450" y="435"/>
                  <a:pt x="445" y="433"/>
                </a:cubicBezTo>
                <a:cubicBezTo>
                  <a:pt x="440" y="432"/>
                  <a:pt x="435" y="430"/>
                  <a:pt x="429" y="429"/>
                </a:cubicBezTo>
                <a:cubicBezTo>
                  <a:pt x="424" y="429"/>
                  <a:pt x="418" y="430"/>
                  <a:pt x="413" y="430"/>
                </a:cubicBezTo>
                <a:cubicBezTo>
                  <a:pt x="410" y="430"/>
                  <a:pt x="406" y="430"/>
                  <a:pt x="402" y="431"/>
                </a:cubicBezTo>
                <a:cubicBezTo>
                  <a:pt x="399" y="431"/>
                  <a:pt x="395" y="431"/>
                  <a:pt x="392" y="432"/>
                </a:cubicBezTo>
                <a:cubicBezTo>
                  <a:pt x="388" y="433"/>
                  <a:pt x="385" y="434"/>
                  <a:pt x="381" y="435"/>
                </a:cubicBezTo>
                <a:cubicBezTo>
                  <a:pt x="377" y="437"/>
                  <a:pt x="374" y="439"/>
                  <a:pt x="370" y="441"/>
                </a:cubicBezTo>
                <a:cubicBezTo>
                  <a:pt x="371" y="439"/>
                  <a:pt x="372" y="437"/>
                  <a:pt x="372" y="434"/>
                </a:cubicBezTo>
                <a:cubicBezTo>
                  <a:pt x="372" y="431"/>
                  <a:pt x="371" y="428"/>
                  <a:pt x="371" y="425"/>
                </a:cubicBezTo>
                <a:cubicBezTo>
                  <a:pt x="370" y="423"/>
                  <a:pt x="371" y="422"/>
                  <a:pt x="371" y="420"/>
                </a:cubicBezTo>
                <a:cubicBezTo>
                  <a:pt x="371" y="419"/>
                  <a:pt x="370" y="420"/>
                  <a:pt x="370" y="419"/>
                </a:cubicBezTo>
                <a:cubicBezTo>
                  <a:pt x="370" y="419"/>
                  <a:pt x="370" y="418"/>
                  <a:pt x="370" y="418"/>
                </a:cubicBezTo>
                <a:cubicBezTo>
                  <a:pt x="370" y="417"/>
                  <a:pt x="369" y="416"/>
                  <a:pt x="369" y="416"/>
                </a:cubicBezTo>
                <a:cubicBezTo>
                  <a:pt x="368" y="414"/>
                  <a:pt x="368" y="413"/>
                  <a:pt x="368" y="411"/>
                </a:cubicBezTo>
                <a:cubicBezTo>
                  <a:pt x="369" y="411"/>
                  <a:pt x="370" y="411"/>
                  <a:pt x="372" y="410"/>
                </a:cubicBezTo>
                <a:cubicBezTo>
                  <a:pt x="376" y="409"/>
                  <a:pt x="381" y="407"/>
                  <a:pt x="386" y="407"/>
                </a:cubicBezTo>
                <a:cubicBezTo>
                  <a:pt x="390" y="406"/>
                  <a:pt x="395" y="405"/>
                  <a:pt x="400" y="405"/>
                </a:cubicBezTo>
                <a:cubicBezTo>
                  <a:pt x="405" y="404"/>
                  <a:pt x="409" y="404"/>
                  <a:pt x="414" y="405"/>
                </a:cubicBezTo>
                <a:cubicBezTo>
                  <a:pt x="419" y="405"/>
                  <a:pt x="424" y="405"/>
                  <a:pt x="429" y="406"/>
                </a:cubicBezTo>
                <a:cubicBezTo>
                  <a:pt x="433" y="407"/>
                  <a:pt x="438" y="408"/>
                  <a:pt x="442" y="410"/>
                </a:cubicBezTo>
                <a:cubicBezTo>
                  <a:pt x="447" y="411"/>
                  <a:pt x="451" y="415"/>
                  <a:pt x="455" y="417"/>
                </a:cubicBezTo>
                <a:cubicBezTo>
                  <a:pt x="459" y="419"/>
                  <a:pt x="463" y="421"/>
                  <a:pt x="467" y="424"/>
                </a:cubicBezTo>
                <a:cubicBezTo>
                  <a:pt x="471" y="427"/>
                  <a:pt x="474" y="430"/>
                  <a:pt x="478" y="433"/>
                </a:cubicBezTo>
                <a:cubicBezTo>
                  <a:pt x="481" y="436"/>
                  <a:pt x="486" y="435"/>
                  <a:pt x="489" y="432"/>
                </a:cubicBezTo>
                <a:cubicBezTo>
                  <a:pt x="492" y="429"/>
                  <a:pt x="492" y="424"/>
                  <a:pt x="489" y="421"/>
                </a:cubicBezTo>
                <a:cubicBezTo>
                  <a:pt x="489" y="421"/>
                  <a:pt x="489" y="420"/>
                  <a:pt x="489" y="420"/>
                </a:cubicBezTo>
                <a:cubicBezTo>
                  <a:pt x="489" y="420"/>
                  <a:pt x="488" y="420"/>
                  <a:pt x="488" y="420"/>
                </a:cubicBezTo>
                <a:cubicBezTo>
                  <a:pt x="484" y="417"/>
                  <a:pt x="480" y="414"/>
                  <a:pt x="475" y="412"/>
                </a:cubicBezTo>
                <a:cubicBezTo>
                  <a:pt x="470" y="409"/>
                  <a:pt x="465" y="407"/>
                  <a:pt x="461" y="405"/>
                </a:cubicBezTo>
                <a:cubicBezTo>
                  <a:pt x="456" y="403"/>
                  <a:pt x="451" y="400"/>
                  <a:pt x="446" y="398"/>
                </a:cubicBezTo>
                <a:cubicBezTo>
                  <a:pt x="441" y="397"/>
                  <a:pt x="436" y="397"/>
                  <a:pt x="430" y="397"/>
                </a:cubicBezTo>
                <a:cubicBezTo>
                  <a:pt x="425" y="396"/>
                  <a:pt x="420" y="395"/>
                  <a:pt x="415" y="395"/>
                </a:cubicBezTo>
                <a:cubicBezTo>
                  <a:pt x="410" y="395"/>
                  <a:pt x="404" y="393"/>
                  <a:pt x="399" y="394"/>
                </a:cubicBezTo>
                <a:cubicBezTo>
                  <a:pt x="394" y="394"/>
                  <a:pt x="389" y="397"/>
                  <a:pt x="384" y="398"/>
                </a:cubicBezTo>
                <a:cubicBezTo>
                  <a:pt x="379" y="399"/>
                  <a:pt x="374" y="399"/>
                  <a:pt x="369" y="401"/>
                </a:cubicBezTo>
                <a:cubicBezTo>
                  <a:pt x="367" y="401"/>
                  <a:pt x="365" y="402"/>
                  <a:pt x="363" y="403"/>
                </a:cubicBezTo>
                <a:cubicBezTo>
                  <a:pt x="362" y="402"/>
                  <a:pt x="361" y="401"/>
                  <a:pt x="360" y="400"/>
                </a:cubicBezTo>
                <a:cubicBezTo>
                  <a:pt x="358" y="396"/>
                  <a:pt x="355" y="393"/>
                  <a:pt x="352" y="391"/>
                </a:cubicBezTo>
                <a:cubicBezTo>
                  <a:pt x="348" y="389"/>
                  <a:pt x="344" y="388"/>
                  <a:pt x="340" y="387"/>
                </a:cubicBezTo>
                <a:cubicBezTo>
                  <a:pt x="337" y="385"/>
                  <a:pt x="333" y="383"/>
                  <a:pt x="329" y="383"/>
                </a:cubicBezTo>
                <a:cubicBezTo>
                  <a:pt x="323" y="383"/>
                  <a:pt x="316" y="383"/>
                  <a:pt x="310" y="386"/>
                </a:cubicBezTo>
                <a:cubicBezTo>
                  <a:pt x="307" y="387"/>
                  <a:pt x="304" y="389"/>
                  <a:pt x="301" y="391"/>
                </a:cubicBezTo>
                <a:cubicBezTo>
                  <a:pt x="299" y="393"/>
                  <a:pt x="297" y="396"/>
                  <a:pt x="294" y="398"/>
                </a:cubicBezTo>
                <a:cubicBezTo>
                  <a:pt x="294" y="399"/>
                  <a:pt x="294" y="399"/>
                  <a:pt x="293" y="399"/>
                </a:cubicBezTo>
                <a:cubicBezTo>
                  <a:pt x="290" y="402"/>
                  <a:pt x="289" y="407"/>
                  <a:pt x="292" y="411"/>
                </a:cubicBezTo>
                <a:cubicBezTo>
                  <a:pt x="296" y="415"/>
                  <a:pt x="301" y="415"/>
                  <a:pt x="305" y="412"/>
                </a:cubicBezTo>
                <a:cubicBezTo>
                  <a:pt x="306" y="411"/>
                  <a:pt x="307" y="409"/>
                  <a:pt x="308" y="407"/>
                </a:cubicBezTo>
                <a:cubicBezTo>
                  <a:pt x="309" y="403"/>
                  <a:pt x="312" y="399"/>
                  <a:pt x="316" y="396"/>
                </a:cubicBezTo>
                <a:cubicBezTo>
                  <a:pt x="319" y="393"/>
                  <a:pt x="324" y="392"/>
                  <a:pt x="329" y="391"/>
                </a:cubicBezTo>
                <a:cubicBezTo>
                  <a:pt x="334" y="391"/>
                  <a:pt x="339" y="392"/>
                  <a:pt x="343" y="394"/>
                </a:cubicBezTo>
                <a:cubicBezTo>
                  <a:pt x="347" y="397"/>
                  <a:pt x="351" y="400"/>
                  <a:pt x="354" y="404"/>
                </a:cubicBezTo>
                <a:cubicBezTo>
                  <a:pt x="354" y="405"/>
                  <a:pt x="354" y="406"/>
                  <a:pt x="355" y="407"/>
                </a:cubicBezTo>
                <a:cubicBezTo>
                  <a:pt x="350" y="409"/>
                  <a:pt x="345" y="412"/>
                  <a:pt x="341" y="414"/>
                </a:cubicBezTo>
                <a:cubicBezTo>
                  <a:pt x="337" y="417"/>
                  <a:pt x="332" y="419"/>
                  <a:pt x="328" y="422"/>
                </a:cubicBezTo>
                <a:cubicBezTo>
                  <a:pt x="324" y="425"/>
                  <a:pt x="320" y="429"/>
                  <a:pt x="316" y="432"/>
                </a:cubicBezTo>
                <a:cubicBezTo>
                  <a:pt x="312" y="436"/>
                  <a:pt x="309" y="440"/>
                  <a:pt x="306" y="444"/>
                </a:cubicBezTo>
                <a:cubicBezTo>
                  <a:pt x="302" y="448"/>
                  <a:pt x="298" y="451"/>
                  <a:pt x="295" y="455"/>
                </a:cubicBezTo>
                <a:cubicBezTo>
                  <a:pt x="293" y="457"/>
                  <a:pt x="292" y="459"/>
                  <a:pt x="290" y="462"/>
                </a:cubicBezTo>
                <a:cubicBezTo>
                  <a:pt x="287" y="459"/>
                  <a:pt x="285" y="456"/>
                  <a:pt x="284" y="453"/>
                </a:cubicBezTo>
                <a:cubicBezTo>
                  <a:pt x="281" y="449"/>
                  <a:pt x="278" y="445"/>
                  <a:pt x="276" y="440"/>
                </a:cubicBezTo>
                <a:cubicBezTo>
                  <a:pt x="276" y="437"/>
                  <a:pt x="276" y="434"/>
                  <a:pt x="276" y="432"/>
                </a:cubicBezTo>
                <a:cubicBezTo>
                  <a:pt x="275" y="429"/>
                  <a:pt x="274" y="427"/>
                  <a:pt x="274" y="424"/>
                </a:cubicBezTo>
                <a:cubicBezTo>
                  <a:pt x="274" y="421"/>
                  <a:pt x="274" y="419"/>
                  <a:pt x="274" y="416"/>
                </a:cubicBezTo>
                <a:cubicBezTo>
                  <a:pt x="274" y="415"/>
                  <a:pt x="274" y="413"/>
                  <a:pt x="274" y="412"/>
                </a:cubicBezTo>
                <a:cubicBezTo>
                  <a:pt x="274" y="411"/>
                  <a:pt x="274" y="409"/>
                  <a:pt x="275" y="408"/>
                </a:cubicBezTo>
                <a:cubicBezTo>
                  <a:pt x="275" y="408"/>
                  <a:pt x="273" y="408"/>
                  <a:pt x="273" y="407"/>
                </a:cubicBezTo>
                <a:cubicBezTo>
                  <a:pt x="274" y="404"/>
                  <a:pt x="273" y="400"/>
                  <a:pt x="273" y="397"/>
                </a:cubicBezTo>
                <a:cubicBezTo>
                  <a:pt x="273" y="393"/>
                  <a:pt x="274" y="390"/>
                  <a:pt x="274" y="386"/>
                </a:cubicBezTo>
                <a:cubicBezTo>
                  <a:pt x="273" y="382"/>
                  <a:pt x="270" y="378"/>
                  <a:pt x="269" y="374"/>
                </a:cubicBezTo>
                <a:cubicBezTo>
                  <a:pt x="267" y="370"/>
                  <a:pt x="266" y="366"/>
                  <a:pt x="264" y="362"/>
                </a:cubicBezTo>
                <a:cubicBezTo>
                  <a:pt x="262" y="358"/>
                  <a:pt x="259" y="355"/>
                  <a:pt x="256" y="352"/>
                </a:cubicBezTo>
                <a:cubicBezTo>
                  <a:pt x="253" y="349"/>
                  <a:pt x="250" y="346"/>
                  <a:pt x="246" y="344"/>
                </a:cubicBezTo>
                <a:cubicBezTo>
                  <a:pt x="243" y="341"/>
                  <a:pt x="240" y="338"/>
                  <a:pt x="236" y="336"/>
                </a:cubicBezTo>
                <a:cubicBezTo>
                  <a:pt x="232" y="334"/>
                  <a:pt x="229" y="332"/>
                  <a:pt x="225" y="330"/>
                </a:cubicBezTo>
                <a:cubicBezTo>
                  <a:pt x="220" y="329"/>
                  <a:pt x="216" y="326"/>
                  <a:pt x="211" y="325"/>
                </a:cubicBezTo>
                <a:cubicBezTo>
                  <a:pt x="210" y="320"/>
                  <a:pt x="208" y="316"/>
                  <a:pt x="206" y="311"/>
                </a:cubicBezTo>
                <a:cubicBezTo>
                  <a:pt x="205" y="307"/>
                  <a:pt x="203" y="303"/>
                  <a:pt x="201" y="299"/>
                </a:cubicBezTo>
                <a:cubicBezTo>
                  <a:pt x="199" y="296"/>
                  <a:pt x="195" y="293"/>
                  <a:pt x="192" y="290"/>
                </a:cubicBezTo>
                <a:cubicBezTo>
                  <a:pt x="190" y="286"/>
                  <a:pt x="188" y="282"/>
                  <a:pt x="185" y="279"/>
                </a:cubicBezTo>
                <a:cubicBezTo>
                  <a:pt x="181" y="277"/>
                  <a:pt x="178" y="274"/>
                  <a:pt x="174" y="272"/>
                </a:cubicBezTo>
                <a:cubicBezTo>
                  <a:pt x="170" y="269"/>
                  <a:pt x="166" y="268"/>
                  <a:pt x="162" y="267"/>
                </a:cubicBezTo>
                <a:cubicBezTo>
                  <a:pt x="158" y="265"/>
                  <a:pt x="154" y="263"/>
                  <a:pt x="150" y="262"/>
                </a:cubicBezTo>
                <a:cubicBezTo>
                  <a:pt x="146" y="262"/>
                  <a:pt x="143" y="262"/>
                  <a:pt x="139" y="262"/>
                </a:cubicBezTo>
                <a:cubicBezTo>
                  <a:pt x="136" y="262"/>
                  <a:pt x="132" y="262"/>
                  <a:pt x="129" y="262"/>
                </a:cubicBezTo>
                <a:cubicBezTo>
                  <a:pt x="128" y="262"/>
                  <a:pt x="128" y="263"/>
                  <a:pt x="128" y="263"/>
                </a:cubicBezTo>
                <a:cubicBezTo>
                  <a:pt x="127" y="263"/>
                  <a:pt x="125" y="262"/>
                  <a:pt x="124" y="262"/>
                </a:cubicBezTo>
                <a:cubicBezTo>
                  <a:pt x="123" y="262"/>
                  <a:pt x="121" y="262"/>
                  <a:pt x="120" y="262"/>
                </a:cubicBezTo>
                <a:cubicBezTo>
                  <a:pt x="117" y="262"/>
                  <a:pt x="115" y="263"/>
                  <a:pt x="112" y="263"/>
                </a:cubicBezTo>
                <a:cubicBezTo>
                  <a:pt x="109" y="262"/>
                  <a:pt x="107" y="261"/>
                  <a:pt x="104" y="260"/>
                </a:cubicBezTo>
                <a:cubicBezTo>
                  <a:pt x="102" y="260"/>
                  <a:pt x="99" y="259"/>
                  <a:pt x="97" y="258"/>
                </a:cubicBezTo>
                <a:cubicBezTo>
                  <a:pt x="92" y="257"/>
                  <a:pt x="87" y="255"/>
                  <a:pt x="82" y="252"/>
                </a:cubicBezTo>
                <a:cubicBezTo>
                  <a:pt x="79" y="251"/>
                  <a:pt x="76" y="249"/>
                  <a:pt x="74" y="246"/>
                </a:cubicBezTo>
                <a:cubicBezTo>
                  <a:pt x="76" y="244"/>
                  <a:pt x="79" y="242"/>
                  <a:pt x="81" y="241"/>
                </a:cubicBezTo>
                <a:cubicBezTo>
                  <a:pt x="85" y="237"/>
                  <a:pt x="89" y="234"/>
                  <a:pt x="92" y="231"/>
                </a:cubicBezTo>
                <a:cubicBezTo>
                  <a:pt x="96" y="227"/>
                  <a:pt x="100" y="223"/>
                  <a:pt x="103" y="220"/>
                </a:cubicBezTo>
                <a:cubicBezTo>
                  <a:pt x="107" y="216"/>
                  <a:pt x="111" y="213"/>
                  <a:pt x="114" y="208"/>
                </a:cubicBezTo>
                <a:cubicBezTo>
                  <a:pt x="117" y="204"/>
                  <a:pt x="120" y="200"/>
                  <a:pt x="122" y="195"/>
                </a:cubicBezTo>
                <a:cubicBezTo>
                  <a:pt x="125" y="191"/>
                  <a:pt x="127" y="186"/>
                  <a:pt x="129" y="181"/>
                </a:cubicBezTo>
                <a:cubicBezTo>
                  <a:pt x="130" y="182"/>
                  <a:pt x="130" y="183"/>
                  <a:pt x="131" y="183"/>
                </a:cubicBezTo>
                <a:cubicBezTo>
                  <a:pt x="135" y="185"/>
                  <a:pt x="139" y="189"/>
                  <a:pt x="141" y="193"/>
                </a:cubicBezTo>
                <a:cubicBezTo>
                  <a:pt x="144" y="197"/>
                  <a:pt x="145" y="202"/>
                  <a:pt x="145" y="207"/>
                </a:cubicBezTo>
                <a:cubicBezTo>
                  <a:pt x="145" y="212"/>
                  <a:pt x="143" y="217"/>
                  <a:pt x="140" y="220"/>
                </a:cubicBezTo>
                <a:cubicBezTo>
                  <a:pt x="137" y="224"/>
                  <a:pt x="133" y="228"/>
                  <a:pt x="129" y="229"/>
                </a:cubicBezTo>
                <a:cubicBezTo>
                  <a:pt x="127" y="229"/>
                  <a:pt x="125" y="229"/>
                  <a:pt x="123" y="230"/>
                </a:cubicBezTo>
                <a:cubicBezTo>
                  <a:pt x="120" y="234"/>
                  <a:pt x="121" y="240"/>
                  <a:pt x="125" y="244"/>
                </a:cubicBezTo>
                <a:cubicBezTo>
                  <a:pt x="129" y="247"/>
                  <a:pt x="135" y="247"/>
                  <a:pt x="138" y="243"/>
                </a:cubicBezTo>
                <a:cubicBezTo>
                  <a:pt x="138" y="243"/>
                  <a:pt x="139" y="243"/>
                  <a:pt x="139" y="243"/>
                </a:cubicBezTo>
                <a:cubicBezTo>
                  <a:pt x="141" y="240"/>
                  <a:pt x="143" y="237"/>
                  <a:pt x="145" y="234"/>
                </a:cubicBezTo>
                <a:cubicBezTo>
                  <a:pt x="146" y="232"/>
                  <a:pt x="148" y="229"/>
                  <a:pt x="149" y="226"/>
                </a:cubicBezTo>
                <a:cubicBezTo>
                  <a:pt x="152" y="220"/>
                  <a:pt x="153" y="213"/>
                  <a:pt x="153" y="207"/>
                </a:cubicBezTo>
                <a:cubicBezTo>
                  <a:pt x="153" y="203"/>
                  <a:pt x="151" y="199"/>
                  <a:pt x="150" y="195"/>
                </a:cubicBezTo>
                <a:cubicBezTo>
                  <a:pt x="148" y="192"/>
                  <a:pt x="147" y="188"/>
                  <a:pt x="145" y="184"/>
                </a:cubicBezTo>
                <a:cubicBezTo>
                  <a:pt x="142" y="181"/>
                  <a:pt x="140" y="178"/>
                  <a:pt x="136" y="175"/>
                </a:cubicBezTo>
                <a:cubicBezTo>
                  <a:pt x="135" y="175"/>
                  <a:pt x="133" y="174"/>
                  <a:pt x="132" y="173"/>
                </a:cubicBezTo>
                <a:cubicBezTo>
                  <a:pt x="133" y="171"/>
                  <a:pt x="134" y="169"/>
                  <a:pt x="135" y="167"/>
                </a:cubicBezTo>
                <a:cubicBezTo>
                  <a:pt x="136" y="162"/>
                  <a:pt x="137" y="157"/>
                  <a:pt x="138" y="152"/>
                </a:cubicBezTo>
                <a:cubicBezTo>
                  <a:pt x="139" y="147"/>
                  <a:pt x="141" y="142"/>
                  <a:pt x="142" y="137"/>
                </a:cubicBezTo>
                <a:cubicBezTo>
                  <a:pt x="142" y="132"/>
                  <a:pt x="141" y="126"/>
                  <a:pt x="141" y="121"/>
                </a:cubicBezTo>
                <a:cubicBezTo>
                  <a:pt x="141" y="116"/>
                  <a:pt x="141" y="111"/>
                  <a:pt x="141" y="105"/>
                </a:cubicBezTo>
                <a:cubicBezTo>
                  <a:pt x="140" y="100"/>
                  <a:pt x="139" y="95"/>
                  <a:pt x="137" y="90"/>
                </a:cubicBezTo>
                <a:cubicBezTo>
                  <a:pt x="136" y="85"/>
                  <a:pt x="134" y="80"/>
                  <a:pt x="132" y="75"/>
                </a:cubicBezTo>
                <a:cubicBezTo>
                  <a:pt x="130" y="70"/>
                  <a:pt x="128" y="65"/>
                  <a:pt x="125" y="61"/>
                </a:cubicBezTo>
                <a:cubicBezTo>
                  <a:pt x="122" y="56"/>
                  <a:pt x="118" y="52"/>
                  <a:pt x="115" y="48"/>
                </a:cubicBezTo>
                <a:cubicBezTo>
                  <a:pt x="115" y="48"/>
                  <a:pt x="115" y="48"/>
                  <a:pt x="115" y="48"/>
                </a:cubicBezTo>
                <a:cubicBezTo>
                  <a:pt x="115" y="48"/>
                  <a:pt x="115" y="47"/>
                  <a:pt x="115" y="47"/>
                </a:cubicBezTo>
                <a:cubicBezTo>
                  <a:pt x="112" y="44"/>
                  <a:pt x="107" y="44"/>
                  <a:pt x="103" y="46"/>
                </a:cubicBezTo>
                <a:cubicBezTo>
                  <a:pt x="100" y="49"/>
                  <a:pt x="100" y="55"/>
                  <a:pt x="103" y="58"/>
                </a:cubicBezTo>
                <a:cubicBezTo>
                  <a:pt x="106" y="62"/>
                  <a:pt x="109" y="65"/>
                  <a:pt x="112" y="69"/>
                </a:cubicBezTo>
                <a:cubicBezTo>
                  <a:pt x="115" y="73"/>
                  <a:pt x="118" y="76"/>
                  <a:pt x="120" y="80"/>
                </a:cubicBezTo>
                <a:cubicBezTo>
                  <a:pt x="123" y="85"/>
                  <a:pt x="123" y="89"/>
                  <a:pt x="125" y="94"/>
                </a:cubicBezTo>
                <a:cubicBezTo>
                  <a:pt x="126" y="98"/>
                  <a:pt x="128" y="103"/>
                  <a:pt x="129" y="107"/>
                </a:cubicBezTo>
                <a:cubicBezTo>
                  <a:pt x="130" y="112"/>
                  <a:pt x="130" y="117"/>
                  <a:pt x="130" y="122"/>
                </a:cubicBezTo>
                <a:cubicBezTo>
                  <a:pt x="130" y="127"/>
                  <a:pt x="131" y="131"/>
                  <a:pt x="131" y="136"/>
                </a:cubicBezTo>
                <a:cubicBezTo>
                  <a:pt x="131" y="141"/>
                  <a:pt x="130" y="146"/>
                  <a:pt x="129" y="150"/>
                </a:cubicBezTo>
                <a:cubicBezTo>
                  <a:pt x="128" y="155"/>
                  <a:pt x="129" y="160"/>
                  <a:pt x="127" y="165"/>
                </a:cubicBezTo>
                <a:cubicBezTo>
                  <a:pt x="127" y="166"/>
                  <a:pt x="125" y="167"/>
                  <a:pt x="125" y="168"/>
                </a:cubicBezTo>
                <a:cubicBezTo>
                  <a:pt x="123" y="168"/>
                  <a:pt x="122" y="166"/>
                  <a:pt x="121" y="166"/>
                </a:cubicBezTo>
                <a:cubicBezTo>
                  <a:pt x="120" y="165"/>
                  <a:pt x="119" y="166"/>
                  <a:pt x="118" y="166"/>
                </a:cubicBezTo>
                <a:cubicBezTo>
                  <a:pt x="118" y="166"/>
                  <a:pt x="117" y="166"/>
                  <a:pt x="117" y="166"/>
                </a:cubicBezTo>
                <a:cubicBezTo>
                  <a:pt x="116" y="166"/>
                  <a:pt x="117" y="165"/>
                  <a:pt x="116" y="165"/>
                </a:cubicBezTo>
                <a:cubicBezTo>
                  <a:pt x="115" y="164"/>
                  <a:pt x="113" y="164"/>
                  <a:pt x="111" y="164"/>
                </a:cubicBezTo>
                <a:cubicBezTo>
                  <a:pt x="108" y="164"/>
                  <a:pt x="105" y="164"/>
                  <a:pt x="102" y="164"/>
                </a:cubicBezTo>
                <a:cubicBezTo>
                  <a:pt x="99" y="164"/>
                  <a:pt x="97" y="165"/>
                  <a:pt x="94" y="166"/>
                </a:cubicBezTo>
                <a:cubicBezTo>
                  <a:pt x="96" y="162"/>
                  <a:pt x="99" y="158"/>
                  <a:pt x="100" y="154"/>
                </a:cubicBezTo>
                <a:cubicBezTo>
                  <a:pt x="102" y="151"/>
                  <a:pt x="103" y="148"/>
                  <a:pt x="104" y="144"/>
                </a:cubicBezTo>
                <a:cubicBezTo>
                  <a:pt x="105" y="141"/>
                  <a:pt x="105" y="137"/>
                  <a:pt x="105" y="133"/>
                </a:cubicBezTo>
                <a:cubicBezTo>
                  <a:pt x="106" y="130"/>
                  <a:pt x="106" y="126"/>
                  <a:pt x="106" y="123"/>
                </a:cubicBezTo>
                <a:cubicBezTo>
                  <a:pt x="106" y="117"/>
                  <a:pt x="106" y="112"/>
                  <a:pt x="105" y="107"/>
                </a:cubicBezTo>
                <a:cubicBezTo>
                  <a:pt x="105" y="102"/>
                  <a:pt x="103" y="96"/>
                  <a:pt x="102" y="91"/>
                </a:cubicBezTo>
                <a:cubicBezTo>
                  <a:pt x="100" y="86"/>
                  <a:pt x="99" y="81"/>
                  <a:pt x="96" y="76"/>
                </a:cubicBezTo>
                <a:cubicBezTo>
                  <a:pt x="93" y="72"/>
                  <a:pt x="90" y="67"/>
                  <a:pt x="87" y="63"/>
                </a:cubicBezTo>
                <a:cubicBezTo>
                  <a:pt x="84" y="59"/>
                  <a:pt x="80" y="55"/>
                  <a:pt x="77" y="51"/>
                </a:cubicBezTo>
                <a:cubicBezTo>
                  <a:pt x="74" y="47"/>
                  <a:pt x="70" y="44"/>
                  <a:pt x="68" y="40"/>
                </a:cubicBezTo>
                <a:cubicBezTo>
                  <a:pt x="65" y="36"/>
                  <a:pt x="64" y="31"/>
                  <a:pt x="64" y="27"/>
                </a:cubicBezTo>
                <a:cubicBezTo>
                  <a:pt x="63" y="25"/>
                  <a:pt x="62" y="22"/>
                  <a:pt x="62" y="20"/>
                </a:cubicBezTo>
                <a:cubicBezTo>
                  <a:pt x="62" y="20"/>
                  <a:pt x="63" y="20"/>
                  <a:pt x="63" y="19"/>
                </a:cubicBezTo>
                <a:cubicBezTo>
                  <a:pt x="63" y="19"/>
                  <a:pt x="63" y="19"/>
                  <a:pt x="63" y="18"/>
                </a:cubicBezTo>
                <a:cubicBezTo>
                  <a:pt x="63" y="18"/>
                  <a:pt x="64" y="17"/>
                  <a:pt x="64" y="17"/>
                </a:cubicBezTo>
                <a:cubicBezTo>
                  <a:pt x="64" y="16"/>
                  <a:pt x="63" y="15"/>
                  <a:pt x="64" y="13"/>
                </a:cubicBezTo>
                <a:cubicBezTo>
                  <a:pt x="65" y="9"/>
                  <a:pt x="68" y="5"/>
                  <a:pt x="72" y="4"/>
                </a:cubicBezTo>
                <a:cubicBezTo>
                  <a:pt x="76" y="2"/>
                  <a:pt x="82" y="3"/>
                  <a:pt x="86" y="5"/>
                </a:cubicBezTo>
                <a:cubicBezTo>
                  <a:pt x="88" y="6"/>
                  <a:pt x="89" y="9"/>
                  <a:pt x="91" y="11"/>
                </a:cubicBezTo>
                <a:cubicBezTo>
                  <a:pt x="92" y="13"/>
                  <a:pt x="94" y="15"/>
                  <a:pt x="94" y="17"/>
                </a:cubicBezTo>
                <a:cubicBezTo>
                  <a:pt x="94" y="19"/>
                  <a:pt x="92" y="22"/>
                  <a:pt x="91" y="24"/>
                </a:cubicBezTo>
                <a:cubicBezTo>
                  <a:pt x="90" y="26"/>
                  <a:pt x="88" y="27"/>
                  <a:pt x="86" y="28"/>
                </a:cubicBezTo>
                <a:cubicBezTo>
                  <a:pt x="85" y="29"/>
                  <a:pt x="85" y="30"/>
                  <a:pt x="84" y="31"/>
                </a:cubicBezTo>
                <a:cubicBezTo>
                  <a:pt x="84" y="33"/>
                  <a:pt x="85" y="36"/>
                  <a:pt x="87" y="37"/>
                </a:cubicBezTo>
                <a:cubicBezTo>
                  <a:pt x="89" y="37"/>
                  <a:pt x="93" y="36"/>
                  <a:pt x="93" y="34"/>
                </a:cubicBezTo>
                <a:cubicBezTo>
                  <a:pt x="93" y="34"/>
                  <a:pt x="92" y="33"/>
                  <a:pt x="92" y="33"/>
                </a:cubicBezTo>
                <a:cubicBezTo>
                  <a:pt x="93" y="30"/>
                  <a:pt x="93" y="28"/>
                  <a:pt x="94" y="25"/>
                </a:cubicBezTo>
                <a:cubicBezTo>
                  <a:pt x="95" y="22"/>
                  <a:pt x="96" y="20"/>
                  <a:pt x="96" y="17"/>
                </a:cubicBezTo>
                <a:cubicBezTo>
                  <a:pt x="95" y="14"/>
                  <a:pt x="94" y="12"/>
                  <a:pt x="93" y="9"/>
                </a:cubicBezTo>
                <a:cubicBezTo>
                  <a:pt x="91" y="7"/>
                  <a:pt x="90" y="4"/>
                  <a:pt x="88" y="3"/>
                </a:cubicBezTo>
                <a:cubicBezTo>
                  <a:pt x="85" y="1"/>
                  <a:pt x="82" y="1"/>
                  <a:pt x="80" y="1"/>
                </a:cubicBezTo>
                <a:cubicBezTo>
                  <a:pt x="77" y="0"/>
                  <a:pt x="74" y="0"/>
                  <a:pt x="72" y="1"/>
                </a:cubicBezTo>
                <a:cubicBezTo>
                  <a:pt x="69" y="2"/>
                  <a:pt x="66" y="3"/>
                  <a:pt x="64" y="5"/>
                </a:cubicBezTo>
                <a:cubicBezTo>
                  <a:pt x="62" y="7"/>
                  <a:pt x="60" y="9"/>
                  <a:pt x="59" y="11"/>
                </a:cubicBezTo>
                <a:cubicBezTo>
                  <a:pt x="58" y="13"/>
                  <a:pt x="57" y="14"/>
                  <a:pt x="57" y="15"/>
                </a:cubicBezTo>
                <a:cubicBezTo>
                  <a:pt x="57" y="16"/>
                  <a:pt x="57" y="17"/>
                  <a:pt x="57" y="18"/>
                </a:cubicBezTo>
                <a:cubicBezTo>
                  <a:pt x="57" y="18"/>
                  <a:pt x="57" y="18"/>
                  <a:pt x="57" y="18"/>
                </a:cubicBezTo>
                <a:cubicBezTo>
                  <a:pt x="57" y="18"/>
                  <a:pt x="56" y="18"/>
                  <a:pt x="56" y="18"/>
                </a:cubicBezTo>
                <a:cubicBezTo>
                  <a:pt x="56" y="19"/>
                  <a:pt x="57" y="19"/>
                  <a:pt x="57" y="20"/>
                </a:cubicBezTo>
                <a:cubicBezTo>
                  <a:pt x="57" y="22"/>
                  <a:pt x="56" y="25"/>
                  <a:pt x="56" y="28"/>
                </a:cubicBezTo>
                <a:cubicBezTo>
                  <a:pt x="57" y="33"/>
                  <a:pt x="59" y="39"/>
                  <a:pt x="61" y="44"/>
                </a:cubicBezTo>
                <a:cubicBezTo>
                  <a:pt x="64" y="48"/>
                  <a:pt x="66" y="53"/>
                  <a:pt x="69" y="57"/>
                </a:cubicBezTo>
                <a:cubicBezTo>
                  <a:pt x="72" y="61"/>
                  <a:pt x="77" y="64"/>
                  <a:pt x="80" y="68"/>
                </a:cubicBezTo>
                <a:cubicBezTo>
                  <a:pt x="83" y="72"/>
                  <a:pt x="84" y="77"/>
                  <a:pt x="86" y="81"/>
                </a:cubicBezTo>
                <a:cubicBezTo>
                  <a:pt x="89" y="86"/>
                  <a:pt x="90" y="90"/>
                  <a:pt x="92" y="95"/>
                </a:cubicBezTo>
                <a:cubicBezTo>
                  <a:pt x="93" y="99"/>
                  <a:pt x="96" y="103"/>
                  <a:pt x="96" y="108"/>
                </a:cubicBezTo>
                <a:cubicBezTo>
                  <a:pt x="97" y="113"/>
                  <a:pt x="96" y="118"/>
                  <a:pt x="95" y="122"/>
                </a:cubicBezTo>
                <a:cubicBezTo>
                  <a:pt x="95" y="127"/>
                  <a:pt x="95" y="132"/>
                  <a:pt x="94" y="136"/>
                </a:cubicBezTo>
                <a:cubicBezTo>
                  <a:pt x="93" y="141"/>
                  <a:pt x="91" y="146"/>
                  <a:pt x="89" y="150"/>
                </a:cubicBezTo>
                <a:cubicBezTo>
                  <a:pt x="88" y="154"/>
                  <a:pt x="85" y="158"/>
                  <a:pt x="83" y="162"/>
                </a:cubicBezTo>
                <a:cubicBezTo>
                  <a:pt x="82" y="164"/>
                  <a:pt x="81" y="167"/>
                  <a:pt x="80" y="169"/>
                </a:cubicBezTo>
                <a:cubicBezTo>
                  <a:pt x="79" y="170"/>
                  <a:pt x="79" y="171"/>
                  <a:pt x="78" y="172"/>
                </a:cubicBezTo>
                <a:cubicBezTo>
                  <a:pt x="78" y="172"/>
                  <a:pt x="77" y="173"/>
                  <a:pt x="77" y="173"/>
                </a:cubicBezTo>
                <a:cubicBezTo>
                  <a:pt x="77" y="174"/>
                  <a:pt x="76" y="174"/>
                  <a:pt x="76" y="174"/>
                </a:cubicBezTo>
                <a:cubicBezTo>
                  <a:pt x="76" y="175"/>
                  <a:pt x="75" y="173"/>
                  <a:pt x="75" y="174"/>
                </a:cubicBezTo>
                <a:cubicBezTo>
                  <a:pt x="74" y="174"/>
                  <a:pt x="75" y="176"/>
                  <a:pt x="75" y="176"/>
                </a:cubicBezTo>
                <a:cubicBezTo>
                  <a:pt x="73" y="178"/>
                  <a:pt x="70" y="178"/>
                  <a:pt x="69" y="179"/>
                </a:cubicBezTo>
                <a:cubicBezTo>
                  <a:pt x="64" y="184"/>
                  <a:pt x="62" y="190"/>
                  <a:pt x="60" y="196"/>
                </a:cubicBezTo>
                <a:cubicBezTo>
                  <a:pt x="57" y="201"/>
                  <a:pt x="57" y="207"/>
                  <a:pt x="57" y="213"/>
                </a:cubicBezTo>
                <a:cubicBezTo>
                  <a:pt x="57" y="219"/>
                  <a:pt x="55" y="225"/>
                  <a:pt x="57" y="231"/>
                </a:cubicBezTo>
                <a:cubicBezTo>
                  <a:pt x="58" y="235"/>
                  <a:pt x="62" y="240"/>
                  <a:pt x="65" y="244"/>
                </a:cubicBezTo>
                <a:cubicBezTo>
                  <a:pt x="61" y="247"/>
                  <a:pt x="56" y="250"/>
                  <a:pt x="52" y="253"/>
                </a:cubicBezTo>
                <a:cubicBezTo>
                  <a:pt x="50" y="255"/>
                  <a:pt x="47" y="258"/>
                  <a:pt x="45" y="260"/>
                </a:cubicBezTo>
                <a:cubicBezTo>
                  <a:pt x="42" y="262"/>
                  <a:pt x="39" y="265"/>
                  <a:pt x="36" y="268"/>
                </a:cubicBezTo>
                <a:cubicBezTo>
                  <a:pt x="35" y="265"/>
                  <a:pt x="33" y="261"/>
                  <a:pt x="31" y="259"/>
                </a:cubicBezTo>
                <a:cubicBezTo>
                  <a:pt x="30" y="256"/>
                  <a:pt x="29" y="253"/>
                  <a:pt x="27" y="250"/>
                </a:cubicBezTo>
                <a:cubicBezTo>
                  <a:pt x="26" y="246"/>
                  <a:pt x="24" y="242"/>
                  <a:pt x="22" y="239"/>
                </a:cubicBezTo>
                <a:cubicBezTo>
                  <a:pt x="21" y="235"/>
                  <a:pt x="20" y="231"/>
                  <a:pt x="19" y="227"/>
                </a:cubicBezTo>
                <a:cubicBezTo>
                  <a:pt x="17" y="224"/>
                  <a:pt x="17" y="220"/>
                  <a:pt x="16" y="216"/>
                </a:cubicBezTo>
                <a:cubicBezTo>
                  <a:pt x="15" y="212"/>
                  <a:pt x="14" y="208"/>
                  <a:pt x="13" y="204"/>
                </a:cubicBezTo>
                <a:cubicBezTo>
                  <a:pt x="13" y="200"/>
                  <a:pt x="13" y="196"/>
                  <a:pt x="13" y="193"/>
                </a:cubicBezTo>
                <a:cubicBezTo>
                  <a:pt x="13" y="189"/>
                  <a:pt x="13" y="185"/>
                  <a:pt x="14" y="181"/>
                </a:cubicBezTo>
                <a:cubicBezTo>
                  <a:pt x="14" y="177"/>
                  <a:pt x="15" y="173"/>
                  <a:pt x="16" y="169"/>
                </a:cubicBezTo>
                <a:cubicBezTo>
                  <a:pt x="17" y="166"/>
                  <a:pt x="19" y="162"/>
                  <a:pt x="21" y="159"/>
                </a:cubicBezTo>
                <a:cubicBezTo>
                  <a:pt x="23" y="155"/>
                  <a:pt x="26" y="153"/>
                  <a:pt x="28" y="150"/>
                </a:cubicBezTo>
                <a:cubicBezTo>
                  <a:pt x="30" y="146"/>
                  <a:pt x="32" y="143"/>
                  <a:pt x="35" y="141"/>
                </a:cubicBezTo>
                <a:cubicBezTo>
                  <a:pt x="38" y="138"/>
                  <a:pt x="40" y="135"/>
                  <a:pt x="43" y="132"/>
                </a:cubicBezTo>
                <a:cubicBezTo>
                  <a:pt x="46" y="130"/>
                  <a:pt x="48" y="127"/>
                  <a:pt x="52" y="125"/>
                </a:cubicBezTo>
                <a:cubicBezTo>
                  <a:pt x="55" y="123"/>
                  <a:pt x="59" y="121"/>
                  <a:pt x="62" y="119"/>
                </a:cubicBezTo>
                <a:cubicBezTo>
                  <a:pt x="65" y="117"/>
                  <a:pt x="69" y="116"/>
                  <a:pt x="73" y="115"/>
                </a:cubicBezTo>
                <a:cubicBezTo>
                  <a:pt x="73" y="115"/>
                  <a:pt x="73" y="115"/>
                  <a:pt x="73" y="115"/>
                </a:cubicBezTo>
                <a:cubicBezTo>
                  <a:pt x="76" y="113"/>
                  <a:pt x="77" y="110"/>
                  <a:pt x="76" y="107"/>
                </a:cubicBezTo>
                <a:cubicBezTo>
                  <a:pt x="75" y="104"/>
                  <a:pt x="71" y="103"/>
                  <a:pt x="68" y="104"/>
                </a:cubicBezTo>
                <a:cubicBezTo>
                  <a:pt x="64" y="106"/>
                  <a:pt x="60" y="108"/>
                  <a:pt x="57" y="110"/>
                </a:cubicBezTo>
                <a:cubicBezTo>
                  <a:pt x="53" y="112"/>
                  <a:pt x="50" y="115"/>
                  <a:pt x="47" y="117"/>
                </a:cubicBezTo>
                <a:cubicBezTo>
                  <a:pt x="43" y="120"/>
                  <a:pt x="39" y="122"/>
                  <a:pt x="36" y="125"/>
                </a:cubicBezTo>
                <a:cubicBezTo>
                  <a:pt x="33" y="127"/>
                  <a:pt x="31" y="131"/>
                  <a:pt x="28" y="135"/>
                </a:cubicBezTo>
                <a:cubicBezTo>
                  <a:pt x="25" y="138"/>
                  <a:pt x="22" y="141"/>
                  <a:pt x="20" y="144"/>
                </a:cubicBezTo>
                <a:cubicBezTo>
                  <a:pt x="18" y="148"/>
                  <a:pt x="16" y="152"/>
                  <a:pt x="14" y="156"/>
                </a:cubicBezTo>
                <a:cubicBezTo>
                  <a:pt x="13" y="160"/>
                  <a:pt x="12" y="164"/>
                  <a:pt x="11" y="168"/>
                </a:cubicBezTo>
                <a:cubicBezTo>
                  <a:pt x="9" y="172"/>
                  <a:pt x="7" y="176"/>
                  <a:pt x="7" y="180"/>
                </a:cubicBezTo>
                <a:cubicBezTo>
                  <a:pt x="6" y="184"/>
                  <a:pt x="6" y="188"/>
                  <a:pt x="6" y="192"/>
                </a:cubicBezTo>
                <a:cubicBezTo>
                  <a:pt x="6" y="197"/>
                  <a:pt x="8" y="201"/>
                  <a:pt x="9" y="205"/>
                </a:cubicBezTo>
                <a:cubicBezTo>
                  <a:pt x="10" y="209"/>
                  <a:pt x="10" y="213"/>
                  <a:pt x="11" y="217"/>
                </a:cubicBezTo>
                <a:cubicBezTo>
                  <a:pt x="12" y="221"/>
                  <a:pt x="13" y="225"/>
                  <a:pt x="14" y="229"/>
                </a:cubicBezTo>
                <a:cubicBezTo>
                  <a:pt x="15" y="233"/>
                  <a:pt x="17" y="237"/>
                  <a:pt x="18" y="240"/>
                </a:cubicBezTo>
                <a:cubicBezTo>
                  <a:pt x="20" y="244"/>
                  <a:pt x="21" y="248"/>
                  <a:pt x="23" y="252"/>
                </a:cubicBezTo>
                <a:cubicBezTo>
                  <a:pt x="25" y="255"/>
                  <a:pt x="27" y="257"/>
                  <a:pt x="29" y="260"/>
                </a:cubicBezTo>
                <a:cubicBezTo>
                  <a:pt x="31" y="263"/>
                  <a:pt x="33" y="266"/>
                  <a:pt x="35" y="269"/>
                </a:cubicBezTo>
                <a:cubicBezTo>
                  <a:pt x="33" y="271"/>
                  <a:pt x="30" y="272"/>
                  <a:pt x="29" y="273"/>
                </a:cubicBezTo>
                <a:cubicBezTo>
                  <a:pt x="25" y="277"/>
                  <a:pt x="23" y="282"/>
                  <a:pt x="20" y="287"/>
                </a:cubicBezTo>
                <a:cubicBezTo>
                  <a:pt x="17" y="291"/>
                  <a:pt x="15" y="296"/>
                  <a:pt x="13" y="301"/>
                </a:cubicBezTo>
                <a:cubicBezTo>
                  <a:pt x="11" y="306"/>
                  <a:pt x="9" y="311"/>
                  <a:pt x="8" y="316"/>
                </a:cubicBezTo>
                <a:cubicBezTo>
                  <a:pt x="7" y="322"/>
                  <a:pt x="6" y="327"/>
                  <a:pt x="6" y="332"/>
                </a:cubicBezTo>
                <a:cubicBezTo>
                  <a:pt x="7" y="338"/>
                  <a:pt x="8" y="343"/>
                  <a:pt x="9" y="348"/>
                </a:cubicBezTo>
                <a:cubicBezTo>
                  <a:pt x="10" y="354"/>
                  <a:pt x="11" y="359"/>
                  <a:pt x="13" y="364"/>
                </a:cubicBezTo>
                <a:cubicBezTo>
                  <a:pt x="14" y="367"/>
                  <a:pt x="16" y="371"/>
                  <a:pt x="17" y="374"/>
                </a:cubicBezTo>
                <a:cubicBezTo>
                  <a:pt x="19" y="377"/>
                  <a:pt x="20" y="380"/>
                  <a:pt x="22" y="383"/>
                </a:cubicBezTo>
                <a:cubicBezTo>
                  <a:pt x="24" y="386"/>
                  <a:pt x="27" y="389"/>
                  <a:pt x="29" y="392"/>
                </a:cubicBezTo>
                <a:cubicBezTo>
                  <a:pt x="31" y="395"/>
                  <a:pt x="34" y="397"/>
                  <a:pt x="37" y="399"/>
                </a:cubicBezTo>
                <a:cubicBezTo>
                  <a:pt x="40" y="401"/>
                  <a:pt x="43" y="403"/>
                  <a:pt x="46" y="405"/>
                </a:cubicBezTo>
                <a:cubicBezTo>
                  <a:pt x="49" y="407"/>
                  <a:pt x="52" y="410"/>
                  <a:pt x="55" y="411"/>
                </a:cubicBezTo>
                <a:cubicBezTo>
                  <a:pt x="60" y="413"/>
                  <a:pt x="65" y="414"/>
                  <a:pt x="70" y="415"/>
                </a:cubicBezTo>
                <a:cubicBezTo>
                  <a:pt x="75" y="417"/>
                  <a:pt x="79" y="418"/>
                  <a:pt x="83" y="419"/>
                </a:cubicBezTo>
                <a:cubicBezTo>
                  <a:pt x="83" y="421"/>
                  <a:pt x="83" y="423"/>
                  <a:pt x="83" y="425"/>
                </a:cubicBezTo>
                <a:cubicBezTo>
                  <a:pt x="83" y="431"/>
                  <a:pt x="81" y="437"/>
                  <a:pt x="81" y="443"/>
                </a:cubicBezTo>
                <a:cubicBezTo>
                  <a:pt x="81" y="445"/>
                  <a:pt x="82" y="446"/>
                  <a:pt x="82" y="448"/>
                </a:cubicBezTo>
                <a:cubicBezTo>
                  <a:pt x="78" y="448"/>
                  <a:pt x="74" y="449"/>
                  <a:pt x="70" y="449"/>
                </a:cubicBezTo>
                <a:cubicBezTo>
                  <a:pt x="66" y="449"/>
                  <a:pt x="62" y="447"/>
                  <a:pt x="57" y="447"/>
                </a:cubicBezTo>
                <a:cubicBezTo>
                  <a:pt x="57" y="447"/>
                  <a:pt x="57" y="448"/>
                  <a:pt x="57" y="448"/>
                </a:cubicBezTo>
                <a:cubicBezTo>
                  <a:pt x="57" y="447"/>
                  <a:pt x="57" y="447"/>
                  <a:pt x="57" y="447"/>
                </a:cubicBezTo>
                <a:cubicBezTo>
                  <a:pt x="57" y="447"/>
                  <a:pt x="57" y="448"/>
                  <a:pt x="56" y="448"/>
                </a:cubicBezTo>
                <a:cubicBezTo>
                  <a:pt x="55" y="448"/>
                  <a:pt x="54" y="448"/>
                  <a:pt x="53" y="449"/>
                </a:cubicBezTo>
                <a:cubicBezTo>
                  <a:pt x="53" y="449"/>
                  <a:pt x="53" y="449"/>
                  <a:pt x="53" y="449"/>
                </a:cubicBezTo>
                <a:cubicBezTo>
                  <a:pt x="51" y="452"/>
                  <a:pt x="49" y="456"/>
                  <a:pt x="47" y="460"/>
                </a:cubicBezTo>
                <a:cubicBezTo>
                  <a:pt x="45" y="463"/>
                  <a:pt x="44" y="467"/>
                  <a:pt x="42" y="470"/>
                </a:cubicBezTo>
                <a:cubicBezTo>
                  <a:pt x="40" y="474"/>
                  <a:pt x="38" y="477"/>
                  <a:pt x="36" y="481"/>
                </a:cubicBezTo>
                <a:cubicBezTo>
                  <a:pt x="34" y="484"/>
                  <a:pt x="31" y="487"/>
                  <a:pt x="28" y="490"/>
                </a:cubicBezTo>
                <a:cubicBezTo>
                  <a:pt x="26" y="494"/>
                  <a:pt x="25" y="497"/>
                  <a:pt x="22" y="500"/>
                </a:cubicBezTo>
                <a:cubicBezTo>
                  <a:pt x="20" y="504"/>
                  <a:pt x="19" y="508"/>
                  <a:pt x="17" y="511"/>
                </a:cubicBezTo>
                <a:cubicBezTo>
                  <a:pt x="14" y="514"/>
                  <a:pt x="11" y="516"/>
                  <a:pt x="8" y="519"/>
                </a:cubicBezTo>
                <a:cubicBezTo>
                  <a:pt x="6" y="522"/>
                  <a:pt x="4" y="526"/>
                  <a:pt x="1" y="528"/>
                </a:cubicBezTo>
                <a:cubicBezTo>
                  <a:pt x="1" y="528"/>
                  <a:pt x="1" y="528"/>
                  <a:pt x="1" y="528"/>
                </a:cubicBezTo>
                <a:cubicBezTo>
                  <a:pt x="1" y="528"/>
                  <a:pt x="1" y="528"/>
                  <a:pt x="1" y="528"/>
                </a:cubicBezTo>
                <a:cubicBezTo>
                  <a:pt x="0" y="528"/>
                  <a:pt x="1" y="529"/>
                  <a:pt x="1" y="530"/>
                </a:cubicBezTo>
                <a:cubicBezTo>
                  <a:pt x="1" y="530"/>
                  <a:pt x="1" y="530"/>
                  <a:pt x="1" y="530"/>
                </a:cubicBezTo>
                <a:cubicBezTo>
                  <a:pt x="0" y="530"/>
                  <a:pt x="0" y="530"/>
                  <a:pt x="0" y="531"/>
                </a:cubicBezTo>
                <a:cubicBezTo>
                  <a:pt x="0" y="531"/>
                  <a:pt x="0" y="531"/>
                  <a:pt x="0" y="532"/>
                </a:cubicBezTo>
                <a:cubicBezTo>
                  <a:pt x="0" y="532"/>
                  <a:pt x="0" y="532"/>
                  <a:pt x="0" y="533"/>
                </a:cubicBezTo>
                <a:cubicBezTo>
                  <a:pt x="0" y="533"/>
                  <a:pt x="0" y="533"/>
                  <a:pt x="0" y="533"/>
                </a:cubicBezTo>
                <a:cubicBezTo>
                  <a:pt x="0" y="534"/>
                  <a:pt x="0" y="534"/>
                  <a:pt x="1" y="535"/>
                </a:cubicBezTo>
                <a:cubicBezTo>
                  <a:pt x="1" y="535"/>
                  <a:pt x="1" y="535"/>
                  <a:pt x="1" y="535"/>
                </a:cubicBezTo>
                <a:cubicBezTo>
                  <a:pt x="1" y="535"/>
                  <a:pt x="2" y="534"/>
                  <a:pt x="2" y="534"/>
                </a:cubicBezTo>
                <a:cubicBezTo>
                  <a:pt x="2" y="534"/>
                  <a:pt x="2" y="534"/>
                  <a:pt x="2" y="534"/>
                </a:cubicBezTo>
                <a:cubicBezTo>
                  <a:pt x="2" y="535"/>
                  <a:pt x="2" y="536"/>
                  <a:pt x="2" y="536"/>
                </a:cubicBezTo>
                <a:cubicBezTo>
                  <a:pt x="2" y="536"/>
                  <a:pt x="3" y="535"/>
                  <a:pt x="3" y="535"/>
                </a:cubicBezTo>
                <a:cubicBezTo>
                  <a:pt x="3" y="535"/>
                  <a:pt x="3" y="536"/>
                  <a:pt x="3" y="536"/>
                </a:cubicBezTo>
                <a:cubicBezTo>
                  <a:pt x="4" y="536"/>
                  <a:pt x="4" y="537"/>
                  <a:pt x="4" y="537"/>
                </a:cubicBezTo>
                <a:cubicBezTo>
                  <a:pt x="5" y="537"/>
                  <a:pt x="5" y="536"/>
                  <a:pt x="5" y="536"/>
                </a:cubicBezTo>
                <a:cubicBezTo>
                  <a:pt x="6" y="536"/>
                  <a:pt x="6" y="535"/>
                  <a:pt x="6" y="535"/>
                </a:cubicBezTo>
                <a:cubicBezTo>
                  <a:pt x="6" y="535"/>
                  <a:pt x="6" y="535"/>
                  <a:pt x="6" y="535"/>
                </a:cubicBezTo>
                <a:cubicBezTo>
                  <a:pt x="7" y="534"/>
                  <a:pt x="8" y="535"/>
                  <a:pt x="8" y="535"/>
                </a:cubicBezTo>
                <a:cubicBezTo>
                  <a:pt x="8" y="535"/>
                  <a:pt x="8" y="535"/>
                  <a:pt x="8" y="535"/>
                </a:cubicBezTo>
                <a:cubicBezTo>
                  <a:pt x="8" y="535"/>
                  <a:pt x="8" y="535"/>
                  <a:pt x="8" y="535"/>
                </a:cubicBezTo>
                <a:cubicBezTo>
                  <a:pt x="11" y="532"/>
                  <a:pt x="13" y="530"/>
                  <a:pt x="16" y="527"/>
                </a:cubicBezTo>
                <a:cubicBezTo>
                  <a:pt x="19" y="525"/>
                  <a:pt x="23" y="523"/>
                  <a:pt x="26" y="521"/>
                </a:cubicBezTo>
                <a:cubicBezTo>
                  <a:pt x="29" y="518"/>
                  <a:pt x="32" y="515"/>
                  <a:pt x="35" y="513"/>
                </a:cubicBezTo>
                <a:cubicBezTo>
                  <a:pt x="39" y="511"/>
                  <a:pt x="42" y="509"/>
                  <a:pt x="46" y="507"/>
                </a:cubicBezTo>
                <a:cubicBezTo>
                  <a:pt x="49" y="505"/>
                  <a:pt x="52" y="503"/>
                  <a:pt x="56" y="501"/>
                </a:cubicBezTo>
                <a:cubicBezTo>
                  <a:pt x="59" y="499"/>
                  <a:pt x="62" y="496"/>
                  <a:pt x="66" y="494"/>
                </a:cubicBezTo>
                <a:cubicBezTo>
                  <a:pt x="69" y="492"/>
                  <a:pt x="73" y="491"/>
                  <a:pt x="77" y="489"/>
                </a:cubicBezTo>
                <a:cubicBezTo>
                  <a:pt x="80" y="487"/>
                  <a:pt x="83" y="484"/>
                  <a:pt x="87" y="483"/>
                </a:cubicBezTo>
                <a:cubicBezTo>
                  <a:pt x="87" y="482"/>
                  <a:pt x="87" y="483"/>
                  <a:pt x="87" y="483"/>
                </a:cubicBezTo>
                <a:cubicBezTo>
                  <a:pt x="88" y="482"/>
                  <a:pt x="89" y="481"/>
                  <a:pt x="89" y="480"/>
                </a:cubicBezTo>
                <a:cubicBezTo>
                  <a:pt x="89" y="479"/>
                  <a:pt x="89" y="479"/>
                  <a:pt x="89" y="479"/>
                </a:cubicBezTo>
                <a:cubicBezTo>
                  <a:pt x="89" y="478"/>
                  <a:pt x="89" y="478"/>
                  <a:pt x="89" y="478"/>
                </a:cubicBezTo>
                <a:cubicBezTo>
                  <a:pt x="89" y="474"/>
                  <a:pt x="89" y="470"/>
                  <a:pt x="89" y="466"/>
                </a:cubicBezTo>
                <a:cubicBezTo>
                  <a:pt x="89" y="462"/>
                  <a:pt x="89" y="458"/>
                  <a:pt x="89" y="454"/>
                </a:cubicBezTo>
                <a:cubicBezTo>
                  <a:pt x="90" y="454"/>
                  <a:pt x="91" y="455"/>
                  <a:pt x="93" y="455"/>
                </a:cubicBezTo>
                <a:cubicBezTo>
                  <a:pt x="99" y="455"/>
                  <a:pt x="105" y="453"/>
                  <a:pt x="111" y="453"/>
                </a:cubicBezTo>
                <a:cubicBezTo>
                  <a:pt x="113" y="452"/>
                  <a:pt x="115" y="453"/>
                  <a:pt x="117" y="453"/>
                </a:cubicBezTo>
                <a:cubicBezTo>
                  <a:pt x="117" y="458"/>
                  <a:pt x="118" y="462"/>
                  <a:pt x="120" y="466"/>
                </a:cubicBezTo>
                <a:cubicBezTo>
                  <a:pt x="121" y="471"/>
                  <a:pt x="123" y="476"/>
                  <a:pt x="126" y="481"/>
                </a:cubicBezTo>
                <a:cubicBezTo>
                  <a:pt x="127" y="484"/>
                  <a:pt x="130" y="486"/>
                  <a:pt x="132" y="489"/>
                </a:cubicBezTo>
                <a:cubicBezTo>
                  <a:pt x="134" y="492"/>
                  <a:pt x="134" y="496"/>
                  <a:pt x="136" y="499"/>
                </a:cubicBezTo>
                <a:cubicBezTo>
                  <a:pt x="139" y="502"/>
                  <a:pt x="142" y="503"/>
                  <a:pt x="145" y="506"/>
                </a:cubicBezTo>
                <a:cubicBezTo>
                  <a:pt x="148" y="508"/>
                  <a:pt x="150" y="511"/>
                  <a:pt x="153" y="514"/>
                </a:cubicBezTo>
                <a:cubicBezTo>
                  <a:pt x="156" y="516"/>
                  <a:pt x="159" y="517"/>
                  <a:pt x="162" y="519"/>
                </a:cubicBezTo>
                <a:cubicBezTo>
                  <a:pt x="165" y="521"/>
                  <a:pt x="169" y="522"/>
                  <a:pt x="172" y="523"/>
                </a:cubicBezTo>
                <a:cubicBezTo>
                  <a:pt x="177" y="525"/>
                  <a:pt x="182" y="526"/>
                  <a:pt x="188" y="527"/>
                </a:cubicBezTo>
                <a:cubicBezTo>
                  <a:pt x="193" y="528"/>
                  <a:pt x="198" y="530"/>
                  <a:pt x="203" y="530"/>
                </a:cubicBezTo>
                <a:cubicBezTo>
                  <a:pt x="209" y="530"/>
                  <a:pt x="214" y="529"/>
                  <a:pt x="220" y="529"/>
                </a:cubicBezTo>
                <a:cubicBezTo>
                  <a:pt x="225" y="528"/>
                  <a:pt x="231" y="526"/>
                  <a:pt x="236" y="524"/>
                </a:cubicBezTo>
                <a:cubicBezTo>
                  <a:pt x="241" y="522"/>
                  <a:pt x="245" y="519"/>
                  <a:pt x="250" y="517"/>
                </a:cubicBezTo>
                <a:cubicBezTo>
                  <a:pt x="254" y="514"/>
                  <a:pt x="259" y="511"/>
                  <a:pt x="263" y="507"/>
                </a:cubicBezTo>
                <a:cubicBezTo>
                  <a:pt x="264" y="506"/>
                  <a:pt x="265" y="503"/>
                  <a:pt x="267" y="502"/>
                </a:cubicBezTo>
                <a:cubicBezTo>
                  <a:pt x="269" y="504"/>
                  <a:pt x="272" y="506"/>
                  <a:pt x="275" y="508"/>
                </a:cubicBezTo>
                <a:cubicBezTo>
                  <a:pt x="278" y="509"/>
                  <a:pt x="281" y="511"/>
                  <a:pt x="284" y="513"/>
                </a:cubicBezTo>
                <a:cubicBezTo>
                  <a:pt x="288" y="515"/>
                  <a:pt x="291" y="517"/>
                  <a:pt x="295" y="519"/>
                </a:cubicBezTo>
                <a:cubicBezTo>
                  <a:pt x="299" y="520"/>
                  <a:pt x="303" y="520"/>
                  <a:pt x="307" y="522"/>
                </a:cubicBezTo>
                <a:cubicBezTo>
                  <a:pt x="311" y="523"/>
                  <a:pt x="315" y="525"/>
                  <a:pt x="319" y="526"/>
                </a:cubicBezTo>
                <a:cubicBezTo>
                  <a:pt x="323" y="527"/>
                  <a:pt x="327" y="527"/>
                  <a:pt x="331" y="528"/>
                </a:cubicBezTo>
                <a:cubicBezTo>
                  <a:pt x="335" y="528"/>
                  <a:pt x="339" y="528"/>
                  <a:pt x="344" y="528"/>
                </a:cubicBezTo>
                <a:cubicBezTo>
                  <a:pt x="348" y="528"/>
                  <a:pt x="352" y="529"/>
                  <a:pt x="356" y="528"/>
                </a:cubicBezTo>
                <a:cubicBezTo>
                  <a:pt x="360" y="528"/>
                  <a:pt x="364" y="527"/>
                  <a:pt x="369" y="526"/>
                </a:cubicBezTo>
                <a:cubicBezTo>
                  <a:pt x="373" y="525"/>
                  <a:pt x="376" y="523"/>
                  <a:pt x="380" y="522"/>
                </a:cubicBezTo>
                <a:cubicBezTo>
                  <a:pt x="384" y="520"/>
                  <a:pt x="389" y="519"/>
                  <a:pt x="392" y="517"/>
                </a:cubicBezTo>
                <a:cubicBezTo>
                  <a:pt x="396" y="514"/>
                  <a:pt x="399" y="511"/>
                  <a:pt x="402" y="508"/>
                </a:cubicBezTo>
                <a:cubicBezTo>
                  <a:pt x="405" y="506"/>
                  <a:pt x="409" y="503"/>
                  <a:pt x="411" y="500"/>
                </a:cubicBezTo>
                <a:cubicBezTo>
                  <a:pt x="414" y="497"/>
                  <a:pt x="415" y="492"/>
                  <a:pt x="418" y="489"/>
                </a:cubicBezTo>
                <a:cubicBezTo>
                  <a:pt x="420" y="485"/>
                  <a:pt x="422" y="482"/>
                  <a:pt x="425" y="478"/>
                </a:cubicBezTo>
                <a:cubicBezTo>
                  <a:pt x="427" y="475"/>
                  <a:pt x="430" y="472"/>
                  <a:pt x="432" y="468"/>
                </a:cubicBezTo>
                <a:cubicBezTo>
                  <a:pt x="433" y="465"/>
                  <a:pt x="432" y="461"/>
                  <a:pt x="429" y="460"/>
                </a:cubicBezTo>
                <a:cubicBezTo>
                  <a:pt x="426" y="459"/>
                  <a:pt x="422" y="460"/>
                  <a:pt x="421" y="463"/>
                </a:cubicBezTo>
                <a:cubicBezTo>
                  <a:pt x="421" y="463"/>
                  <a:pt x="421" y="463"/>
                  <a:pt x="421" y="463"/>
                </a:cubicBezTo>
                <a:cubicBezTo>
                  <a:pt x="419" y="467"/>
                  <a:pt x="417" y="470"/>
                  <a:pt x="415" y="473"/>
                </a:cubicBezTo>
                <a:cubicBezTo>
                  <a:pt x="414" y="477"/>
                  <a:pt x="413" y="480"/>
                  <a:pt x="410" y="484"/>
                </a:cubicBezTo>
                <a:cubicBezTo>
                  <a:pt x="408" y="487"/>
                  <a:pt x="406" y="490"/>
                  <a:pt x="403" y="493"/>
                </a:cubicBezTo>
                <a:cubicBezTo>
                  <a:pt x="401" y="496"/>
                  <a:pt x="399" y="499"/>
                  <a:pt x="396" y="502"/>
                </a:cubicBezTo>
                <a:cubicBezTo>
                  <a:pt x="393" y="505"/>
                  <a:pt x="390" y="506"/>
                  <a:pt x="386" y="508"/>
                </a:cubicBezTo>
                <a:cubicBezTo>
                  <a:pt x="383" y="510"/>
                  <a:pt x="380" y="513"/>
                  <a:pt x="377" y="514"/>
                </a:cubicBezTo>
                <a:cubicBezTo>
                  <a:pt x="373" y="516"/>
                  <a:pt x="370" y="517"/>
                  <a:pt x="366" y="518"/>
                </a:cubicBezTo>
                <a:cubicBezTo>
                  <a:pt x="362" y="519"/>
                  <a:pt x="359" y="521"/>
                  <a:pt x="355" y="522"/>
                </a:cubicBezTo>
                <a:cubicBezTo>
                  <a:pt x="351" y="522"/>
                  <a:pt x="347" y="523"/>
                  <a:pt x="343" y="523"/>
                </a:cubicBezTo>
                <a:cubicBezTo>
                  <a:pt x="339" y="523"/>
                  <a:pt x="336" y="521"/>
                  <a:pt x="332" y="521"/>
                </a:cubicBezTo>
                <a:cubicBezTo>
                  <a:pt x="328" y="520"/>
                  <a:pt x="324" y="520"/>
                  <a:pt x="320" y="519"/>
                </a:cubicBezTo>
                <a:cubicBezTo>
                  <a:pt x="316" y="518"/>
                  <a:pt x="312" y="519"/>
                  <a:pt x="308" y="518"/>
                </a:cubicBezTo>
                <a:cubicBezTo>
                  <a:pt x="305" y="517"/>
                  <a:pt x="301" y="515"/>
                  <a:pt x="297" y="514"/>
                </a:cubicBezTo>
                <a:cubicBezTo>
                  <a:pt x="294" y="512"/>
                  <a:pt x="290" y="511"/>
                  <a:pt x="286" y="509"/>
                </a:cubicBezTo>
                <a:cubicBezTo>
                  <a:pt x="283" y="508"/>
                  <a:pt x="281" y="506"/>
                  <a:pt x="278" y="504"/>
                </a:cubicBezTo>
                <a:cubicBezTo>
                  <a:pt x="275" y="502"/>
                  <a:pt x="271" y="501"/>
                  <a:pt x="268" y="499"/>
                </a:cubicBezTo>
                <a:cubicBezTo>
                  <a:pt x="271" y="497"/>
                  <a:pt x="274" y="495"/>
                  <a:pt x="277" y="492"/>
                </a:cubicBezTo>
                <a:cubicBezTo>
                  <a:pt x="279" y="489"/>
                  <a:pt x="282" y="487"/>
                  <a:pt x="284" y="484"/>
                </a:cubicBezTo>
                <a:cubicBezTo>
                  <a:pt x="287" y="480"/>
                  <a:pt x="289" y="476"/>
                  <a:pt x="292" y="472"/>
                </a:cubicBezTo>
                <a:cubicBezTo>
                  <a:pt x="296" y="475"/>
                  <a:pt x="301" y="476"/>
                  <a:pt x="305" y="478"/>
                </a:cubicBezTo>
                <a:cubicBezTo>
                  <a:pt x="311" y="479"/>
                  <a:pt x="317" y="479"/>
                  <a:pt x="323" y="479"/>
                </a:cubicBezTo>
                <a:cubicBezTo>
                  <a:pt x="329" y="479"/>
                  <a:pt x="334" y="478"/>
                  <a:pt x="340" y="476"/>
                </a:cubicBezTo>
                <a:cubicBezTo>
                  <a:pt x="346" y="474"/>
                  <a:pt x="351" y="471"/>
                  <a:pt x="356" y="466"/>
                </a:cubicBezTo>
                <a:cubicBezTo>
                  <a:pt x="357" y="465"/>
                  <a:pt x="358" y="463"/>
                  <a:pt x="360" y="461"/>
                </a:cubicBezTo>
                <a:cubicBezTo>
                  <a:pt x="360" y="461"/>
                  <a:pt x="361" y="461"/>
                  <a:pt x="361" y="460"/>
                </a:cubicBezTo>
                <a:cubicBezTo>
                  <a:pt x="361" y="460"/>
                  <a:pt x="362" y="461"/>
                  <a:pt x="363" y="461"/>
                </a:cubicBezTo>
                <a:cubicBezTo>
                  <a:pt x="363" y="461"/>
                  <a:pt x="362" y="459"/>
                  <a:pt x="363" y="459"/>
                </a:cubicBezTo>
                <a:cubicBezTo>
                  <a:pt x="363" y="459"/>
                  <a:pt x="364" y="459"/>
                  <a:pt x="364" y="458"/>
                </a:cubicBezTo>
                <a:cubicBezTo>
                  <a:pt x="365" y="458"/>
                  <a:pt x="366" y="457"/>
                  <a:pt x="367" y="456"/>
                </a:cubicBezTo>
                <a:cubicBezTo>
                  <a:pt x="369" y="455"/>
                  <a:pt x="371" y="453"/>
                  <a:pt x="373" y="452"/>
                </a:cubicBezTo>
                <a:cubicBezTo>
                  <a:pt x="377" y="449"/>
                  <a:pt x="382" y="448"/>
                  <a:pt x="386" y="447"/>
                </a:cubicBezTo>
                <a:cubicBezTo>
                  <a:pt x="390" y="445"/>
                  <a:pt x="395" y="443"/>
                  <a:pt x="399" y="442"/>
                </a:cubicBezTo>
                <a:cubicBezTo>
                  <a:pt x="404" y="441"/>
                  <a:pt x="409" y="440"/>
                  <a:pt x="413" y="440"/>
                </a:cubicBezTo>
                <a:cubicBezTo>
                  <a:pt x="418" y="440"/>
                  <a:pt x="423" y="441"/>
                  <a:pt x="428" y="441"/>
                </a:cubicBezTo>
                <a:cubicBezTo>
                  <a:pt x="432" y="442"/>
                  <a:pt x="437" y="442"/>
                  <a:pt x="442" y="444"/>
                </a:cubicBezTo>
                <a:cubicBezTo>
                  <a:pt x="446" y="445"/>
                  <a:pt x="451" y="446"/>
                  <a:pt x="455" y="448"/>
                </a:cubicBezTo>
                <a:cubicBezTo>
                  <a:pt x="459" y="451"/>
                  <a:pt x="463" y="454"/>
                  <a:pt x="467" y="457"/>
                </a:cubicBezTo>
                <a:cubicBezTo>
                  <a:pt x="471" y="460"/>
                  <a:pt x="476" y="462"/>
                  <a:pt x="480" y="465"/>
                </a:cubicBezTo>
                <a:cubicBezTo>
                  <a:pt x="484" y="468"/>
                  <a:pt x="488" y="472"/>
                  <a:pt x="492" y="475"/>
                </a:cubicBezTo>
                <a:cubicBezTo>
                  <a:pt x="497" y="477"/>
                  <a:pt x="503" y="479"/>
                  <a:pt x="508" y="479"/>
                </a:cubicBezTo>
                <a:cubicBezTo>
                  <a:pt x="511" y="480"/>
                  <a:pt x="514" y="481"/>
                  <a:pt x="517" y="481"/>
                </a:cubicBezTo>
                <a:cubicBezTo>
                  <a:pt x="517" y="481"/>
                  <a:pt x="517" y="479"/>
                  <a:pt x="517" y="479"/>
                </a:cubicBezTo>
                <a:cubicBezTo>
                  <a:pt x="518" y="479"/>
                  <a:pt x="518" y="479"/>
                  <a:pt x="518" y="479"/>
                </a:cubicBezTo>
                <a:cubicBezTo>
                  <a:pt x="518" y="479"/>
                  <a:pt x="518" y="480"/>
                  <a:pt x="519" y="480"/>
                </a:cubicBezTo>
                <a:cubicBezTo>
                  <a:pt x="519" y="480"/>
                  <a:pt x="520" y="479"/>
                  <a:pt x="521" y="479"/>
                </a:cubicBezTo>
                <a:cubicBezTo>
                  <a:pt x="522" y="479"/>
                  <a:pt x="523" y="478"/>
                  <a:pt x="525" y="477"/>
                </a:cubicBezTo>
                <a:cubicBezTo>
                  <a:pt x="527" y="476"/>
                  <a:pt x="530" y="475"/>
                  <a:pt x="532" y="473"/>
                </a:cubicBezTo>
                <a:cubicBezTo>
                  <a:pt x="534" y="471"/>
                  <a:pt x="535" y="467"/>
                  <a:pt x="536" y="465"/>
                </a:cubicBezTo>
                <a:cubicBezTo>
                  <a:pt x="536" y="462"/>
                  <a:pt x="536" y="459"/>
                  <a:pt x="535" y="456"/>
                </a:cubicBezTo>
                <a:close/>
                <a:moveTo>
                  <a:pt x="221" y="339"/>
                </a:moveTo>
                <a:cubicBezTo>
                  <a:pt x="224" y="341"/>
                  <a:pt x="227" y="344"/>
                  <a:pt x="230" y="346"/>
                </a:cubicBezTo>
                <a:cubicBezTo>
                  <a:pt x="233" y="348"/>
                  <a:pt x="236" y="349"/>
                  <a:pt x="239" y="352"/>
                </a:cubicBezTo>
                <a:cubicBezTo>
                  <a:pt x="242" y="354"/>
                  <a:pt x="244" y="357"/>
                  <a:pt x="246" y="360"/>
                </a:cubicBezTo>
                <a:cubicBezTo>
                  <a:pt x="248" y="363"/>
                  <a:pt x="251" y="365"/>
                  <a:pt x="253" y="368"/>
                </a:cubicBezTo>
                <a:cubicBezTo>
                  <a:pt x="255" y="372"/>
                  <a:pt x="255" y="375"/>
                  <a:pt x="256" y="379"/>
                </a:cubicBezTo>
                <a:cubicBezTo>
                  <a:pt x="258" y="382"/>
                  <a:pt x="259" y="385"/>
                  <a:pt x="260" y="389"/>
                </a:cubicBezTo>
                <a:cubicBezTo>
                  <a:pt x="261" y="392"/>
                  <a:pt x="260" y="396"/>
                  <a:pt x="260" y="399"/>
                </a:cubicBezTo>
                <a:cubicBezTo>
                  <a:pt x="261" y="403"/>
                  <a:pt x="261" y="407"/>
                  <a:pt x="260" y="410"/>
                </a:cubicBezTo>
                <a:cubicBezTo>
                  <a:pt x="260" y="414"/>
                  <a:pt x="259" y="417"/>
                  <a:pt x="258" y="421"/>
                </a:cubicBezTo>
                <a:cubicBezTo>
                  <a:pt x="256" y="426"/>
                  <a:pt x="254" y="431"/>
                  <a:pt x="251" y="436"/>
                </a:cubicBezTo>
                <a:cubicBezTo>
                  <a:pt x="250" y="438"/>
                  <a:pt x="249" y="440"/>
                  <a:pt x="247" y="443"/>
                </a:cubicBezTo>
                <a:cubicBezTo>
                  <a:pt x="247" y="444"/>
                  <a:pt x="247" y="446"/>
                  <a:pt x="247" y="447"/>
                </a:cubicBezTo>
                <a:cubicBezTo>
                  <a:pt x="246" y="448"/>
                  <a:pt x="245" y="449"/>
                  <a:pt x="244" y="450"/>
                </a:cubicBezTo>
                <a:cubicBezTo>
                  <a:pt x="240" y="454"/>
                  <a:pt x="236" y="458"/>
                  <a:pt x="231" y="461"/>
                </a:cubicBezTo>
                <a:cubicBezTo>
                  <a:pt x="226" y="464"/>
                  <a:pt x="221" y="467"/>
                  <a:pt x="216" y="468"/>
                </a:cubicBezTo>
                <a:cubicBezTo>
                  <a:pt x="212" y="469"/>
                  <a:pt x="208" y="469"/>
                  <a:pt x="205" y="469"/>
                </a:cubicBezTo>
                <a:cubicBezTo>
                  <a:pt x="201" y="469"/>
                  <a:pt x="197" y="469"/>
                  <a:pt x="194" y="468"/>
                </a:cubicBezTo>
                <a:cubicBezTo>
                  <a:pt x="190" y="468"/>
                  <a:pt x="186" y="467"/>
                  <a:pt x="183" y="465"/>
                </a:cubicBezTo>
                <a:cubicBezTo>
                  <a:pt x="178" y="463"/>
                  <a:pt x="173" y="461"/>
                  <a:pt x="169" y="457"/>
                </a:cubicBezTo>
                <a:cubicBezTo>
                  <a:pt x="168" y="456"/>
                  <a:pt x="167" y="455"/>
                  <a:pt x="166" y="454"/>
                </a:cubicBezTo>
                <a:cubicBezTo>
                  <a:pt x="165" y="453"/>
                  <a:pt x="164" y="452"/>
                  <a:pt x="163" y="451"/>
                </a:cubicBezTo>
                <a:cubicBezTo>
                  <a:pt x="161" y="449"/>
                  <a:pt x="160" y="446"/>
                  <a:pt x="159" y="444"/>
                </a:cubicBezTo>
                <a:cubicBezTo>
                  <a:pt x="159" y="443"/>
                  <a:pt x="158" y="442"/>
                  <a:pt x="158" y="442"/>
                </a:cubicBezTo>
                <a:cubicBezTo>
                  <a:pt x="160" y="441"/>
                  <a:pt x="161" y="440"/>
                  <a:pt x="163" y="439"/>
                </a:cubicBezTo>
                <a:cubicBezTo>
                  <a:pt x="167" y="437"/>
                  <a:pt x="171" y="436"/>
                  <a:pt x="174" y="434"/>
                </a:cubicBezTo>
                <a:cubicBezTo>
                  <a:pt x="177" y="431"/>
                  <a:pt x="181" y="429"/>
                  <a:pt x="184" y="426"/>
                </a:cubicBezTo>
                <a:cubicBezTo>
                  <a:pt x="187" y="423"/>
                  <a:pt x="188" y="419"/>
                  <a:pt x="191" y="416"/>
                </a:cubicBezTo>
                <a:cubicBezTo>
                  <a:pt x="194" y="413"/>
                  <a:pt x="196" y="409"/>
                  <a:pt x="198" y="406"/>
                </a:cubicBezTo>
                <a:cubicBezTo>
                  <a:pt x="200" y="402"/>
                  <a:pt x="203" y="399"/>
                  <a:pt x="205" y="396"/>
                </a:cubicBezTo>
                <a:cubicBezTo>
                  <a:pt x="206" y="392"/>
                  <a:pt x="208" y="388"/>
                  <a:pt x="209" y="384"/>
                </a:cubicBezTo>
                <a:cubicBezTo>
                  <a:pt x="210" y="380"/>
                  <a:pt x="211" y="376"/>
                  <a:pt x="212" y="372"/>
                </a:cubicBezTo>
                <a:cubicBezTo>
                  <a:pt x="213" y="368"/>
                  <a:pt x="213" y="364"/>
                  <a:pt x="214" y="360"/>
                </a:cubicBezTo>
                <a:cubicBezTo>
                  <a:pt x="214" y="356"/>
                  <a:pt x="212" y="351"/>
                  <a:pt x="212" y="347"/>
                </a:cubicBezTo>
                <a:cubicBezTo>
                  <a:pt x="212" y="344"/>
                  <a:pt x="213" y="340"/>
                  <a:pt x="212" y="336"/>
                </a:cubicBezTo>
                <a:cubicBezTo>
                  <a:pt x="215" y="337"/>
                  <a:pt x="218" y="338"/>
                  <a:pt x="221" y="339"/>
                </a:cubicBezTo>
                <a:close/>
                <a:moveTo>
                  <a:pt x="147" y="276"/>
                </a:moveTo>
                <a:cubicBezTo>
                  <a:pt x="151" y="276"/>
                  <a:pt x="154" y="278"/>
                  <a:pt x="157" y="280"/>
                </a:cubicBezTo>
                <a:cubicBezTo>
                  <a:pt x="161" y="281"/>
                  <a:pt x="164" y="282"/>
                  <a:pt x="167" y="283"/>
                </a:cubicBezTo>
                <a:cubicBezTo>
                  <a:pt x="170" y="285"/>
                  <a:pt x="173" y="287"/>
                  <a:pt x="176" y="290"/>
                </a:cubicBezTo>
                <a:cubicBezTo>
                  <a:pt x="179" y="292"/>
                  <a:pt x="182" y="294"/>
                  <a:pt x="185" y="297"/>
                </a:cubicBezTo>
                <a:cubicBezTo>
                  <a:pt x="187" y="299"/>
                  <a:pt x="188" y="303"/>
                  <a:pt x="190" y="306"/>
                </a:cubicBezTo>
                <a:cubicBezTo>
                  <a:pt x="192" y="309"/>
                  <a:pt x="195" y="312"/>
                  <a:pt x="196" y="315"/>
                </a:cubicBezTo>
                <a:cubicBezTo>
                  <a:pt x="198" y="318"/>
                  <a:pt x="198" y="320"/>
                  <a:pt x="199" y="323"/>
                </a:cubicBezTo>
                <a:cubicBezTo>
                  <a:pt x="196" y="323"/>
                  <a:pt x="192" y="323"/>
                  <a:pt x="189" y="322"/>
                </a:cubicBezTo>
                <a:cubicBezTo>
                  <a:pt x="185" y="322"/>
                  <a:pt x="180" y="322"/>
                  <a:pt x="176" y="322"/>
                </a:cubicBezTo>
                <a:cubicBezTo>
                  <a:pt x="172" y="323"/>
                  <a:pt x="168" y="323"/>
                  <a:pt x="164" y="324"/>
                </a:cubicBezTo>
                <a:cubicBezTo>
                  <a:pt x="160" y="324"/>
                  <a:pt x="156" y="325"/>
                  <a:pt x="152" y="327"/>
                </a:cubicBezTo>
                <a:cubicBezTo>
                  <a:pt x="148" y="328"/>
                  <a:pt x="145" y="331"/>
                  <a:pt x="141" y="333"/>
                </a:cubicBezTo>
                <a:cubicBezTo>
                  <a:pt x="137" y="334"/>
                  <a:pt x="134" y="336"/>
                  <a:pt x="130" y="338"/>
                </a:cubicBezTo>
                <a:cubicBezTo>
                  <a:pt x="127" y="340"/>
                  <a:pt x="123" y="342"/>
                  <a:pt x="120" y="345"/>
                </a:cubicBezTo>
                <a:cubicBezTo>
                  <a:pt x="117" y="347"/>
                  <a:pt x="114" y="351"/>
                  <a:pt x="111" y="353"/>
                </a:cubicBezTo>
                <a:cubicBezTo>
                  <a:pt x="108" y="356"/>
                  <a:pt x="105" y="359"/>
                  <a:pt x="103" y="362"/>
                </a:cubicBezTo>
                <a:cubicBezTo>
                  <a:pt x="100" y="366"/>
                  <a:pt x="98" y="369"/>
                  <a:pt x="96" y="373"/>
                </a:cubicBezTo>
                <a:cubicBezTo>
                  <a:pt x="95" y="374"/>
                  <a:pt x="94" y="376"/>
                  <a:pt x="94" y="377"/>
                </a:cubicBezTo>
                <a:cubicBezTo>
                  <a:pt x="93" y="377"/>
                  <a:pt x="93" y="378"/>
                  <a:pt x="92" y="377"/>
                </a:cubicBezTo>
                <a:cubicBezTo>
                  <a:pt x="90" y="376"/>
                  <a:pt x="88" y="374"/>
                  <a:pt x="86" y="372"/>
                </a:cubicBezTo>
                <a:cubicBezTo>
                  <a:pt x="84" y="371"/>
                  <a:pt x="83" y="371"/>
                  <a:pt x="82" y="370"/>
                </a:cubicBezTo>
                <a:cubicBezTo>
                  <a:pt x="81" y="369"/>
                  <a:pt x="80" y="368"/>
                  <a:pt x="79" y="367"/>
                </a:cubicBezTo>
                <a:cubicBezTo>
                  <a:pt x="75" y="363"/>
                  <a:pt x="72" y="358"/>
                  <a:pt x="70" y="353"/>
                </a:cubicBezTo>
                <a:cubicBezTo>
                  <a:pt x="68" y="350"/>
                  <a:pt x="67" y="346"/>
                  <a:pt x="67" y="342"/>
                </a:cubicBezTo>
                <a:cubicBezTo>
                  <a:pt x="66" y="339"/>
                  <a:pt x="67" y="335"/>
                  <a:pt x="68" y="331"/>
                </a:cubicBezTo>
                <a:cubicBezTo>
                  <a:pt x="68" y="328"/>
                  <a:pt x="69" y="324"/>
                  <a:pt x="70" y="321"/>
                </a:cubicBezTo>
                <a:cubicBezTo>
                  <a:pt x="71" y="315"/>
                  <a:pt x="72" y="309"/>
                  <a:pt x="75" y="305"/>
                </a:cubicBezTo>
                <a:cubicBezTo>
                  <a:pt x="78" y="300"/>
                  <a:pt x="81" y="295"/>
                  <a:pt x="86" y="292"/>
                </a:cubicBezTo>
                <a:cubicBezTo>
                  <a:pt x="87" y="291"/>
                  <a:pt x="88" y="291"/>
                  <a:pt x="90" y="291"/>
                </a:cubicBezTo>
                <a:cubicBezTo>
                  <a:pt x="91" y="290"/>
                  <a:pt x="92" y="289"/>
                  <a:pt x="93" y="288"/>
                </a:cubicBezTo>
                <a:cubicBezTo>
                  <a:pt x="95" y="287"/>
                  <a:pt x="98" y="285"/>
                  <a:pt x="100" y="284"/>
                </a:cubicBezTo>
                <a:cubicBezTo>
                  <a:pt x="105" y="282"/>
                  <a:pt x="110" y="280"/>
                  <a:pt x="115" y="278"/>
                </a:cubicBezTo>
                <a:cubicBezTo>
                  <a:pt x="119" y="277"/>
                  <a:pt x="122" y="275"/>
                  <a:pt x="126" y="275"/>
                </a:cubicBezTo>
                <a:cubicBezTo>
                  <a:pt x="129" y="274"/>
                  <a:pt x="133" y="275"/>
                  <a:pt x="137" y="275"/>
                </a:cubicBezTo>
                <a:cubicBezTo>
                  <a:pt x="140" y="275"/>
                  <a:pt x="144" y="275"/>
                  <a:pt x="147" y="276"/>
                </a:cubicBezTo>
                <a:close/>
                <a:moveTo>
                  <a:pt x="67" y="199"/>
                </a:moveTo>
                <a:cubicBezTo>
                  <a:pt x="69" y="194"/>
                  <a:pt x="73" y="191"/>
                  <a:pt x="77" y="188"/>
                </a:cubicBezTo>
                <a:cubicBezTo>
                  <a:pt x="81" y="185"/>
                  <a:pt x="84" y="182"/>
                  <a:pt x="89" y="180"/>
                </a:cubicBezTo>
                <a:cubicBezTo>
                  <a:pt x="93" y="179"/>
                  <a:pt x="98" y="178"/>
                  <a:pt x="103" y="178"/>
                </a:cubicBezTo>
                <a:cubicBezTo>
                  <a:pt x="106" y="177"/>
                  <a:pt x="108" y="176"/>
                  <a:pt x="110" y="176"/>
                </a:cubicBezTo>
                <a:cubicBezTo>
                  <a:pt x="112" y="176"/>
                  <a:pt x="113" y="178"/>
                  <a:pt x="114" y="178"/>
                </a:cubicBezTo>
                <a:cubicBezTo>
                  <a:pt x="114" y="178"/>
                  <a:pt x="114" y="177"/>
                  <a:pt x="115" y="177"/>
                </a:cubicBezTo>
                <a:cubicBezTo>
                  <a:pt x="115" y="177"/>
                  <a:pt x="115" y="178"/>
                  <a:pt x="116" y="178"/>
                </a:cubicBezTo>
                <a:cubicBezTo>
                  <a:pt x="116" y="178"/>
                  <a:pt x="117" y="178"/>
                  <a:pt x="117" y="178"/>
                </a:cubicBezTo>
                <a:cubicBezTo>
                  <a:pt x="119" y="178"/>
                  <a:pt x="119" y="178"/>
                  <a:pt x="120" y="178"/>
                </a:cubicBezTo>
                <a:cubicBezTo>
                  <a:pt x="119" y="183"/>
                  <a:pt x="116" y="186"/>
                  <a:pt x="114" y="191"/>
                </a:cubicBezTo>
                <a:cubicBezTo>
                  <a:pt x="112" y="195"/>
                  <a:pt x="109" y="199"/>
                  <a:pt x="106" y="203"/>
                </a:cubicBezTo>
                <a:cubicBezTo>
                  <a:pt x="103" y="207"/>
                  <a:pt x="102" y="212"/>
                  <a:pt x="98" y="215"/>
                </a:cubicBezTo>
                <a:cubicBezTo>
                  <a:pt x="95" y="219"/>
                  <a:pt x="91" y="222"/>
                  <a:pt x="88" y="225"/>
                </a:cubicBezTo>
                <a:cubicBezTo>
                  <a:pt x="84" y="228"/>
                  <a:pt x="80" y="231"/>
                  <a:pt x="76" y="235"/>
                </a:cubicBezTo>
                <a:cubicBezTo>
                  <a:pt x="74" y="236"/>
                  <a:pt x="71" y="239"/>
                  <a:pt x="69" y="240"/>
                </a:cubicBezTo>
                <a:cubicBezTo>
                  <a:pt x="66" y="237"/>
                  <a:pt x="65" y="231"/>
                  <a:pt x="64" y="227"/>
                </a:cubicBezTo>
                <a:cubicBezTo>
                  <a:pt x="63" y="223"/>
                  <a:pt x="63" y="218"/>
                  <a:pt x="64" y="214"/>
                </a:cubicBezTo>
                <a:cubicBezTo>
                  <a:pt x="64" y="208"/>
                  <a:pt x="65" y="203"/>
                  <a:pt x="67" y="199"/>
                </a:cubicBezTo>
                <a:close/>
                <a:moveTo>
                  <a:pt x="60" y="401"/>
                </a:moveTo>
                <a:cubicBezTo>
                  <a:pt x="56" y="399"/>
                  <a:pt x="53" y="395"/>
                  <a:pt x="49" y="392"/>
                </a:cubicBezTo>
                <a:cubicBezTo>
                  <a:pt x="46" y="389"/>
                  <a:pt x="42" y="387"/>
                  <a:pt x="39" y="383"/>
                </a:cubicBezTo>
                <a:cubicBezTo>
                  <a:pt x="36" y="380"/>
                  <a:pt x="34" y="376"/>
                  <a:pt x="31" y="372"/>
                </a:cubicBezTo>
                <a:cubicBezTo>
                  <a:pt x="29" y="368"/>
                  <a:pt x="26" y="364"/>
                  <a:pt x="25" y="359"/>
                </a:cubicBezTo>
                <a:cubicBezTo>
                  <a:pt x="23" y="355"/>
                  <a:pt x="23" y="350"/>
                  <a:pt x="22" y="346"/>
                </a:cubicBezTo>
                <a:cubicBezTo>
                  <a:pt x="21" y="341"/>
                  <a:pt x="20" y="337"/>
                  <a:pt x="20" y="332"/>
                </a:cubicBezTo>
                <a:cubicBezTo>
                  <a:pt x="20" y="327"/>
                  <a:pt x="21" y="323"/>
                  <a:pt x="22" y="318"/>
                </a:cubicBezTo>
                <a:cubicBezTo>
                  <a:pt x="22" y="314"/>
                  <a:pt x="23" y="310"/>
                  <a:pt x="25" y="305"/>
                </a:cubicBezTo>
                <a:cubicBezTo>
                  <a:pt x="26" y="301"/>
                  <a:pt x="28" y="297"/>
                  <a:pt x="31" y="293"/>
                </a:cubicBezTo>
                <a:cubicBezTo>
                  <a:pt x="33" y="289"/>
                  <a:pt x="36" y="285"/>
                  <a:pt x="39" y="282"/>
                </a:cubicBezTo>
                <a:cubicBezTo>
                  <a:pt x="42" y="278"/>
                  <a:pt x="45" y="274"/>
                  <a:pt x="48" y="271"/>
                </a:cubicBezTo>
                <a:cubicBezTo>
                  <a:pt x="52" y="267"/>
                  <a:pt x="54" y="262"/>
                  <a:pt x="58" y="259"/>
                </a:cubicBezTo>
                <a:cubicBezTo>
                  <a:pt x="61" y="256"/>
                  <a:pt x="65" y="253"/>
                  <a:pt x="69" y="250"/>
                </a:cubicBezTo>
                <a:cubicBezTo>
                  <a:pt x="72" y="253"/>
                  <a:pt x="75" y="256"/>
                  <a:pt x="79" y="259"/>
                </a:cubicBezTo>
                <a:cubicBezTo>
                  <a:pt x="83" y="262"/>
                  <a:pt x="89" y="264"/>
                  <a:pt x="94" y="266"/>
                </a:cubicBezTo>
                <a:cubicBezTo>
                  <a:pt x="98" y="267"/>
                  <a:pt x="100" y="268"/>
                  <a:pt x="103" y="269"/>
                </a:cubicBezTo>
                <a:cubicBezTo>
                  <a:pt x="100" y="271"/>
                  <a:pt x="97" y="272"/>
                  <a:pt x="94" y="274"/>
                </a:cubicBezTo>
                <a:cubicBezTo>
                  <a:pt x="92" y="275"/>
                  <a:pt x="89" y="277"/>
                  <a:pt x="87" y="279"/>
                </a:cubicBezTo>
                <a:cubicBezTo>
                  <a:pt x="85" y="280"/>
                  <a:pt x="85" y="282"/>
                  <a:pt x="83" y="283"/>
                </a:cubicBezTo>
                <a:cubicBezTo>
                  <a:pt x="82" y="284"/>
                  <a:pt x="80" y="284"/>
                  <a:pt x="79" y="285"/>
                </a:cubicBezTo>
                <a:cubicBezTo>
                  <a:pt x="76" y="288"/>
                  <a:pt x="75" y="292"/>
                  <a:pt x="72" y="296"/>
                </a:cubicBezTo>
                <a:cubicBezTo>
                  <a:pt x="70" y="299"/>
                  <a:pt x="68" y="303"/>
                  <a:pt x="66" y="307"/>
                </a:cubicBezTo>
                <a:cubicBezTo>
                  <a:pt x="64" y="311"/>
                  <a:pt x="63" y="315"/>
                  <a:pt x="62" y="319"/>
                </a:cubicBezTo>
                <a:cubicBezTo>
                  <a:pt x="61" y="325"/>
                  <a:pt x="61" y="331"/>
                  <a:pt x="61" y="337"/>
                </a:cubicBezTo>
                <a:cubicBezTo>
                  <a:pt x="61" y="343"/>
                  <a:pt x="61" y="350"/>
                  <a:pt x="64" y="356"/>
                </a:cubicBezTo>
                <a:cubicBezTo>
                  <a:pt x="66" y="362"/>
                  <a:pt x="69" y="367"/>
                  <a:pt x="74" y="372"/>
                </a:cubicBezTo>
                <a:cubicBezTo>
                  <a:pt x="75" y="373"/>
                  <a:pt x="77" y="373"/>
                  <a:pt x="78" y="374"/>
                </a:cubicBezTo>
                <a:cubicBezTo>
                  <a:pt x="79" y="375"/>
                  <a:pt x="81" y="376"/>
                  <a:pt x="82" y="377"/>
                </a:cubicBezTo>
                <a:cubicBezTo>
                  <a:pt x="84" y="379"/>
                  <a:pt x="86" y="382"/>
                  <a:pt x="89" y="383"/>
                </a:cubicBezTo>
                <a:cubicBezTo>
                  <a:pt x="90" y="383"/>
                  <a:pt x="90" y="383"/>
                  <a:pt x="90" y="383"/>
                </a:cubicBezTo>
                <a:cubicBezTo>
                  <a:pt x="89" y="387"/>
                  <a:pt x="88" y="391"/>
                  <a:pt x="86" y="395"/>
                </a:cubicBezTo>
                <a:cubicBezTo>
                  <a:pt x="85" y="399"/>
                  <a:pt x="85" y="403"/>
                  <a:pt x="84" y="407"/>
                </a:cubicBezTo>
                <a:cubicBezTo>
                  <a:pt x="84" y="408"/>
                  <a:pt x="84" y="410"/>
                  <a:pt x="84" y="411"/>
                </a:cubicBezTo>
                <a:cubicBezTo>
                  <a:pt x="80" y="410"/>
                  <a:pt x="76" y="408"/>
                  <a:pt x="72" y="406"/>
                </a:cubicBezTo>
                <a:cubicBezTo>
                  <a:pt x="68" y="405"/>
                  <a:pt x="64" y="403"/>
                  <a:pt x="60" y="401"/>
                </a:cubicBezTo>
                <a:close/>
                <a:moveTo>
                  <a:pt x="83" y="479"/>
                </a:moveTo>
                <a:cubicBezTo>
                  <a:pt x="79" y="480"/>
                  <a:pt x="75" y="481"/>
                  <a:pt x="72" y="483"/>
                </a:cubicBezTo>
                <a:cubicBezTo>
                  <a:pt x="69" y="485"/>
                  <a:pt x="66" y="487"/>
                  <a:pt x="63" y="489"/>
                </a:cubicBezTo>
                <a:cubicBezTo>
                  <a:pt x="59" y="491"/>
                  <a:pt x="55" y="492"/>
                  <a:pt x="52" y="494"/>
                </a:cubicBezTo>
                <a:cubicBezTo>
                  <a:pt x="48" y="496"/>
                  <a:pt x="45" y="499"/>
                  <a:pt x="42" y="501"/>
                </a:cubicBezTo>
                <a:cubicBezTo>
                  <a:pt x="36" y="504"/>
                  <a:pt x="31" y="507"/>
                  <a:pt x="26" y="510"/>
                </a:cubicBezTo>
                <a:cubicBezTo>
                  <a:pt x="29" y="505"/>
                  <a:pt x="32" y="500"/>
                  <a:pt x="35" y="494"/>
                </a:cubicBezTo>
                <a:cubicBezTo>
                  <a:pt x="37" y="491"/>
                  <a:pt x="40" y="488"/>
                  <a:pt x="42" y="484"/>
                </a:cubicBezTo>
                <a:cubicBezTo>
                  <a:pt x="44" y="481"/>
                  <a:pt x="46" y="477"/>
                  <a:pt x="48" y="473"/>
                </a:cubicBezTo>
                <a:cubicBezTo>
                  <a:pt x="49" y="470"/>
                  <a:pt x="51" y="467"/>
                  <a:pt x="53" y="464"/>
                </a:cubicBezTo>
                <a:cubicBezTo>
                  <a:pt x="55" y="460"/>
                  <a:pt x="56" y="458"/>
                  <a:pt x="58" y="454"/>
                </a:cubicBezTo>
                <a:cubicBezTo>
                  <a:pt x="62" y="455"/>
                  <a:pt x="66" y="455"/>
                  <a:pt x="70" y="455"/>
                </a:cubicBezTo>
                <a:cubicBezTo>
                  <a:pt x="74" y="455"/>
                  <a:pt x="78" y="453"/>
                  <a:pt x="83" y="453"/>
                </a:cubicBezTo>
                <a:cubicBezTo>
                  <a:pt x="83" y="457"/>
                  <a:pt x="83" y="462"/>
                  <a:pt x="83" y="466"/>
                </a:cubicBezTo>
                <a:cubicBezTo>
                  <a:pt x="83" y="470"/>
                  <a:pt x="83" y="475"/>
                  <a:pt x="83" y="479"/>
                </a:cubicBezTo>
                <a:close/>
                <a:moveTo>
                  <a:pt x="110" y="447"/>
                </a:moveTo>
                <a:cubicBezTo>
                  <a:pt x="105" y="448"/>
                  <a:pt x="99" y="447"/>
                  <a:pt x="93" y="447"/>
                </a:cubicBezTo>
                <a:cubicBezTo>
                  <a:pt x="91" y="447"/>
                  <a:pt x="90" y="448"/>
                  <a:pt x="88" y="448"/>
                </a:cubicBezTo>
                <a:cubicBezTo>
                  <a:pt x="88" y="446"/>
                  <a:pt x="89" y="445"/>
                  <a:pt x="89" y="443"/>
                </a:cubicBezTo>
                <a:cubicBezTo>
                  <a:pt x="89" y="437"/>
                  <a:pt x="88" y="431"/>
                  <a:pt x="89" y="426"/>
                </a:cubicBezTo>
                <a:cubicBezTo>
                  <a:pt x="89" y="423"/>
                  <a:pt x="90" y="422"/>
                  <a:pt x="90" y="420"/>
                </a:cubicBezTo>
                <a:cubicBezTo>
                  <a:pt x="94" y="420"/>
                  <a:pt x="99" y="419"/>
                  <a:pt x="103" y="419"/>
                </a:cubicBezTo>
                <a:cubicBezTo>
                  <a:pt x="108" y="418"/>
                  <a:pt x="113" y="417"/>
                  <a:pt x="117" y="416"/>
                </a:cubicBezTo>
                <a:cubicBezTo>
                  <a:pt x="117" y="416"/>
                  <a:pt x="117" y="416"/>
                  <a:pt x="117" y="416"/>
                </a:cubicBezTo>
                <a:cubicBezTo>
                  <a:pt x="118" y="415"/>
                  <a:pt x="119" y="414"/>
                  <a:pt x="119" y="412"/>
                </a:cubicBezTo>
                <a:cubicBezTo>
                  <a:pt x="119" y="411"/>
                  <a:pt x="117" y="409"/>
                  <a:pt x="115" y="409"/>
                </a:cubicBezTo>
                <a:cubicBezTo>
                  <a:pt x="111" y="410"/>
                  <a:pt x="107" y="410"/>
                  <a:pt x="103" y="411"/>
                </a:cubicBezTo>
                <a:cubicBezTo>
                  <a:pt x="99" y="411"/>
                  <a:pt x="94" y="412"/>
                  <a:pt x="90" y="412"/>
                </a:cubicBezTo>
                <a:cubicBezTo>
                  <a:pt x="90" y="411"/>
                  <a:pt x="90" y="409"/>
                  <a:pt x="90" y="408"/>
                </a:cubicBezTo>
                <a:cubicBezTo>
                  <a:pt x="91" y="404"/>
                  <a:pt x="92" y="401"/>
                  <a:pt x="93" y="397"/>
                </a:cubicBezTo>
                <a:cubicBezTo>
                  <a:pt x="94" y="393"/>
                  <a:pt x="95" y="389"/>
                  <a:pt x="97" y="385"/>
                </a:cubicBezTo>
                <a:cubicBezTo>
                  <a:pt x="100" y="386"/>
                  <a:pt x="104" y="388"/>
                  <a:pt x="107" y="389"/>
                </a:cubicBezTo>
                <a:cubicBezTo>
                  <a:pt x="114" y="390"/>
                  <a:pt x="120" y="390"/>
                  <a:pt x="127" y="389"/>
                </a:cubicBezTo>
                <a:cubicBezTo>
                  <a:pt x="130" y="388"/>
                  <a:pt x="133" y="387"/>
                  <a:pt x="136" y="386"/>
                </a:cubicBezTo>
                <a:cubicBezTo>
                  <a:pt x="139" y="385"/>
                  <a:pt x="142" y="383"/>
                  <a:pt x="144" y="381"/>
                </a:cubicBezTo>
                <a:cubicBezTo>
                  <a:pt x="147" y="380"/>
                  <a:pt x="151" y="378"/>
                  <a:pt x="154" y="377"/>
                </a:cubicBezTo>
                <a:cubicBezTo>
                  <a:pt x="156" y="375"/>
                  <a:pt x="159" y="372"/>
                  <a:pt x="161" y="370"/>
                </a:cubicBezTo>
                <a:cubicBezTo>
                  <a:pt x="162" y="370"/>
                  <a:pt x="162" y="370"/>
                  <a:pt x="162" y="370"/>
                </a:cubicBezTo>
                <a:cubicBezTo>
                  <a:pt x="164" y="368"/>
                  <a:pt x="165" y="367"/>
                  <a:pt x="166" y="364"/>
                </a:cubicBezTo>
                <a:cubicBezTo>
                  <a:pt x="167" y="359"/>
                  <a:pt x="164" y="354"/>
                  <a:pt x="159" y="353"/>
                </a:cubicBezTo>
                <a:cubicBezTo>
                  <a:pt x="154" y="351"/>
                  <a:pt x="148" y="354"/>
                  <a:pt x="146" y="359"/>
                </a:cubicBezTo>
                <a:cubicBezTo>
                  <a:pt x="145" y="364"/>
                  <a:pt x="142" y="368"/>
                  <a:pt x="138" y="372"/>
                </a:cubicBezTo>
                <a:cubicBezTo>
                  <a:pt x="136" y="373"/>
                  <a:pt x="134" y="376"/>
                  <a:pt x="132" y="377"/>
                </a:cubicBezTo>
                <a:cubicBezTo>
                  <a:pt x="130" y="378"/>
                  <a:pt x="127" y="380"/>
                  <a:pt x="125" y="380"/>
                </a:cubicBezTo>
                <a:cubicBezTo>
                  <a:pt x="119" y="382"/>
                  <a:pt x="114" y="381"/>
                  <a:pt x="108" y="381"/>
                </a:cubicBezTo>
                <a:cubicBezTo>
                  <a:pt x="106" y="381"/>
                  <a:pt x="103" y="380"/>
                  <a:pt x="101" y="379"/>
                </a:cubicBezTo>
                <a:cubicBezTo>
                  <a:pt x="101" y="378"/>
                  <a:pt x="102" y="378"/>
                  <a:pt x="103" y="376"/>
                </a:cubicBezTo>
                <a:cubicBezTo>
                  <a:pt x="105" y="373"/>
                  <a:pt x="107" y="370"/>
                  <a:pt x="109" y="367"/>
                </a:cubicBezTo>
                <a:cubicBezTo>
                  <a:pt x="111" y="364"/>
                  <a:pt x="112" y="360"/>
                  <a:pt x="115" y="357"/>
                </a:cubicBezTo>
                <a:cubicBezTo>
                  <a:pt x="118" y="355"/>
                  <a:pt x="121" y="353"/>
                  <a:pt x="124" y="351"/>
                </a:cubicBezTo>
                <a:cubicBezTo>
                  <a:pt x="127" y="348"/>
                  <a:pt x="130" y="345"/>
                  <a:pt x="133" y="344"/>
                </a:cubicBezTo>
                <a:cubicBezTo>
                  <a:pt x="137" y="342"/>
                  <a:pt x="140" y="341"/>
                  <a:pt x="144" y="339"/>
                </a:cubicBezTo>
                <a:cubicBezTo>
                  <a:pt x="147" y="338"/>
                  <a:pt x="151" y="336"/>
                  <a:pt x="154" y="335"/>
                </a:cubicBezTo>
                <a:cubicBezTo>
                  <a:pt x="158" y="334"/>
                  <a:pt x="162" y="333"/>
                  <a:pt x="166" y="333"/>
                </a:cubicBezTo>
                <a:cubicBezTo>
                  <a:pt x="169" y="332"/>
                  <a:pt x="173" y="332"/>
                  <a:pt x="177" y="332"/>
                </a:cubicBezTo>
                <a:cubicBezTo>
                  <a:pt x="181" y="332"/>
                  <a:pt x="184" y="332"/>
                  <a:pt x="188" y="332"/>
                </a:cubicBezTo>
                <a:cubicBezTo>
                  <a:pt x="193" y="332"/>
                  <a:pt x="198" y="332"/>
                  <a:pt x="203" y="333"/>
                </a:cubicBezTo>
                <a:cubicBezTo>
                  <a:pt x="204" y="338"/>
                  <a:pt x="204" y="343"/>
                  <a:pt x="205" y="348"/>
                </a:cubicBezTo>
                <a:cubicBezTo>
                  <a:pt x="205" y="351"/>
                  <a:pt x="205" y="355"/>
                  <a:pt x="205" y="359"/>
                </a:cubicBezTo>
                <a:cubicBezTo>
                  <a:pt x="205" y="363"/>
                  <a:pt x="205" y="367"/>
                  <a:pt x="204" y="371"/>
                </a:cubicBezTo>
                <a:cubicBezTo>
                  <a:pt x="203" y="374"/>
                  <a:pt x="201" y="378"/>
                  <a:pt x="200" y="381"/>
                </a:cubicBezTo>
                <a:cubicBezTo>
                  <a:pt x="199" y="385"/>
                  <a:pt x="198" y="389"/>
                  <a:pt x="197" y="392"/>
                </a:cubicBezTo>
                <a:cubicBezTo>
                  <a:pt x="195" y="395"/>
                  <a:pt x="193" y="399"/>
                  <a:pt x="191" y="402"/>
                </a:cubicBezTo>
                <a:cubicBezTo>
                  <a:pt x="189" y="405"/>
                  <a:pt x="188" y="409"/>
                  <a:pt x="185" y="412"/>
                </a:cubicBezTo>
                <a:cubicBezTo>
                  <a:pt x="183" y="415"/>
                  <a:pt x="180" y="417"/>
                  <a:pt x="178" y="420"/>
                </a:cubicBezTo>
                <a:cubicBezTo>
                  <a:pt x="175" y="423"/>
                  <a:pt x="172" y="425"/>
                  <a:pt x="169" y="427"/>
                </a:cubicBezTo>
                <a:cubicBezTo>
                  <a:pt x="166" y="429"/>
                  <a:pt x="163" y="431"/>
                  <a:pt x="160" y="433"/>
                </a:cubicBezTo>
                <a:cubicBezTo>
                  <a:pt x="158" y="434"/>
                  <a:pt x="158" y="435"/>
                  <a:pt x="156" y="436"/>
                </a:cubicBezTo>
                <a:cubicBezTo>
                  <a:pt x="155" y="433"/>
                  <a:pt x="154" y="430"/>
                  <a:pt x="154" y="428"/>
                </a:cubicBezTo>
                <a:cubicBezTo>
                  <a:pt x="154" y="422"/>
                  <a:pt x="155" y="417"/>
                  <a:pt x="157" y="412"/>
                </a:cubicBezTo>
                <a:cubicBezTo>
                  <a:pt x="158" y="409"/>
                  <a:pt x="157" y="406"/>
                  <a:pt x="159" y="404"/>
                </a:cubicBezTo>
                <a:cubicBezTo>
                  <a:pt x="160" y="401"/>
                  <a:pt x="161" y="399"/>
                  <a:pt x="163" y="397"/>
                </a:cubicBezTo>
                <a:cubicBezTo>
                  <a:pt x="167" y="393"/>
                  <a:pt x="172" y="391"/>
                  <a:pt x="177" y="390"/>
                </a:cubicBezTo>
                <a:cubicBezTo>
                  <a:pt x="182" y="388"/>
                  <a:pt x="185" y="382"/>
                  <a:pt x="183" y="377"/>
                </a:cubicBezTo>
                <a:cubicBezTo>
                  <a:pt x="182" y="371"/>
                  <a:pt x="177" y="368"/>
                  <a:pt x="171" y="369"/>
                </a:cubicBezTo>
                <a:cubicBezTo>
                  <a:pt x="169" y="370"/>
                  <a:pt x="167" y="372"/>
                  <a:pt x="166" y="373"/>
                </a:cubicBezTo>
                <a:cubicBezTo>
                  <a:pt x="166" y="374"/>
                  <a:pt x="166" y="374"/>
                  <a:pt x="166" y="374"/>
                </a:cubicBezTo>
                <a:cubicBezTo>
                  <a:pt x="164" y="377"/>
                  <a:pt x="161" y="379"/>
                  <a:pt x="159" y="382"/>
                </a:cubicBezTo>
                <a:cubicBezTo>
                  <a:pt x="157" y="385"/>
                  <a:pt x="157" y="389"/>
                  <a:pt x="155" y="392"/>
                </a:cubicBezTo>
                <a:cubicBezTo>
                  <a:pt x="154" y="395"/>
                  <a:pt x="151" y="397"/>
                  <a:pt x="149" y="400"/>
                </a:cubicBezTo>
                <a:cubicBezTo>
                  <a:pt x="148" y="403"/>
                  <a:pt x="147" y="406"/>
                  <a:pt x="147" y="409"/>
                </a:cubicBezTo>
                <a:cubicBezTo>
                  <a:pt x="145" y="416"/>
                  <a:pt x="146" y="422"/>
                  <a:pt x="147" y="429"/>
                </a:cubicBezTo>
                <a:cubicBezTo>
                  <a:pt x="147" y="432"/>
                  <a:pt x="150" y="436"/>
                  <a:pt x="151" y="439"/>
                </a:cubicBezTo>
                <a:cubicBezTo>
                  <a:pt x="147" y="440"/>
                  <a:pt x="143" y="442"/>
                  <a:pt x="139" y="443"/>
                </a:cubicBezTo>
                <a:cubicBezTo>
                  <a:pt x="135" y="444"/>
                  <a:pt x="132" y="445"/>
                  <a:pt x="128" y="445"/>
                </a:cubicBezTo>
                <a:cubicBezTo>
                  <a:pt x="127" y="446"/>
                  <a:pt x="126" y="445"/>
                  <a:pt x="125" y="445"/>
                </a:cubicBezTo>
                <a:cubicBezTo>
                  <a:pt x="124" y="441"/>
                  <a:pt x="124" y="437"/>
                  <a:pt x="124" y="433"/>
                </a:cubicBezTo>
                <a:cubicBezTo>
                  <a:pt x="124" y="429"/>
                  <a:pt x="125" y="425"/>
                  <a:pt x="126" y="421"/>
                </a:cubicBezTo>
                <a:cubicBezTo>
                  <a:pt x="126" y="419"/>
                  <a:pt x="125" y="417"/>
                  <a:pt x="124" y="417"/>
                </a:cubicBezTo>
                <a:cubicBezTo>
                  <a:pt x="122" y="417"/>
                  <a:pt x="121" y="418"/>
                  <a:pt x="120" y="419"/>
                </a:cubicBezTo>
                <a:cubicBezTo>
                  <a:pt x="120" y="419"/>
                  <a:pt x="121" y="419"/>
                  <a:pt x="121" y="419"/>
                </a:cubicBezTo>
                <a:cubicBezTo>
                  <a:pt x="119" y="424"/>
                  <a:pt x="119" y="428"/>
                  <a:pt x="118" y="433"/>
                </a:cubicBezTo>
                <a:cubicBezTo>
                  <a:pt x="117" y="437"/>
                  <a:pt x="117" y="442"/>
                  <a:pt x="117" y="447"/>
                </a:cubicBezTo>
                <a:cubicBezTo>
                  <a:pt x="115" y="447"/>
                  <a:pt x="113" y="447"/>
                  <a:pt x="110" y="447"/>
                </a:cubicBezTo>
                <a:close/>
                <a:moveTo>
                  <a:pt x="276" y="478"/>
                </a:moveTo>
                <a:cubicBezTo>
                  <a:pt x="273" y="482"/>
                  <a:pt x="269" y="484"/>
                  <a:pt x="265" y="488"/>
                </a:cubicBezTo>
                <a:cubicBezTo>
                  <a:pt x="262" y="491"/>
                  <a:pt x="259" y="495"/>
                  <a:pt x="255" y="498"/>
                </a:cubicBezTo>
                <a:cubicBezTo>
                  <a:pt x="251" y="501"/>
                  <a:pt x="247" y="503"/>
                  <a:pt x="243" y="505"/>
                </a:cubicBezTo>
                <a:cubicBezTo>
                  <a:pt x="239" y="508"/>
                  <a:pt x="235" y="510"/>
                  <a:pt x="231" y="512"/>
                </a:cubicBezTo>
                <a:cubicBezTo>
                  <a:pt x="227" y="514"/>
                  <a:pt x="222" y="514"/>
                  <a:pt x="217" y="514"/>
                </a:cubicBezTo>
                <a:cubicBezTo>
                  <a:pt x="213" y="515"/>
                  <a:pt x="208" y="516"/>
                  <a:pt x="204" y="516"/>
                </a:cubicBezTo>
                <a:cubicBezTo>
                  <a:pt x="199" y="516"/>
                  <a:pt x="195" y="515"/>
                  <a:pt x="190" y="514"/>
                </a:cubicBezTo>
                <a:cubicBezTo>
                  <a:pt x="186" y="513"/>
                  <a:pt x="181" y="512"/>
                  <a:pt x="177" y="510"/>
                </a:cubicBezTo>
                <a:cubicBezTo>
                  <a:pt x="172" y="509"/>
                  <a:pt x="168" y="507"/>
                  <a:pt x="164" y="504"/>
                </a:cubicBezTo>
                <a:cubicBezTo>
                  <a:pt x="160" y="502"/>
                  <a:pt x="157" y="499"/>
                  <a:pt x="153" y="496"/>
                </a:cubicBezTo>
                <a:cubicBezTo>
                  <a:pt x="150" y="493"/>
                  <a:pt x="147" y="490"/>
                  <a:pt x="144" y="487"/>
                </a:cubicBezTo>
                <a:cubicBezTo>
                  <a:pt x="141" y="483"/>
                  <a:pt x="136" y="480"/>
                  <a:pt x="134" y="476"/>
                </a:cubicBezTo>
                <a:cubicBezTo>
                  <a:pt x="132" y="472"/>
                  <a:pt x="130" y="468"/>
                  <a:pt x="129" y="464"/>
                </a:cubicBezTo>
                <a:cubicBezTo>
                  <a:pt x="128" y="460"/>
                  <a:pt x="127" y="456"/>
                  <a:pt x="126" y="452"/>
                </a:cubicBezTo>
                <a:cubicBezTo>
                  <a:pt x="127" y="452"/>
                  <a:pt x="128" y="451"/>
                  <a:pt x="129" y="451"/>
                </a:cubicBezTo>
                <a:cubicBezTo>
                  <a:pt x="133" y="450"/>
                  <a:pt x="137" y="450"/>
                  <a:pt x="141" y="449"/>
                </a:cubicBezTo>
                <a:cubicBezTo>
                  <a:pt x="145" y="448"/>
                  <a:pt x="149" y="447"/>
                  <a:pt x="153" y="445"/>
                </a:cubicBezTo>
                <a:cubicBezTo>
                  <a:pt x="153" y="446"/>
                  <a:pt x="153" y="446"/>
                  <a:pt x="153" y="447"/>
                </a:cubicBezTo>
                <a:cubicBezTo>
                  <a:pt x="155" y="449"/>
                  <a:pt x="157" y="452"/>
                  <a:pt x="159" y="454"/>
                </a:cubicBezTo>
                <a:cubicBezTo>
                  <a:pt x="160" y="455"/>
                  <a:pt x="160" y="457"/>
                  <a:pt x="161" y="458"/>
                </a:cubicBezTo>
                <a:cubicBezTo>
                  <a:pt x="162" y="459"/>
                  <a:pt x="164" y="460"/>
                  <a:pt x="165" y="461"/>
                </a:cubicBezTo>
                <a:cubicBezTo>
                  <a:pt x="170" y="465"/>
                  <a:pt x="175" y="469"/>
                  <a:pt x="180" y="472"/>
                </a:cubicBezTo>
                <a:cubicBezTo>
                  <a:pt x="186" y="474"/>
                  <a:pt x="193" y="475"/>
                  <a:pt x="199" y="475"/>
                </a:cubicBezTo>
                <a:cubicBezTo>
                  <a:pt x="205" y="476"/>
                  <a:pt x="211" y="475"/>
                  <a:pt x="217" y="473"/>
                </a:cubicBezTo>
                <a:cubicBezTo>
                  <a:pt x="221" y="472"/>
                  <a:pt x="226" y="472"/>
                  <a:pt x="230" y="471"/>
                </a:cubicBezTo>
                <a:cubicBezTo>
                  <a:pt x="234" y="469"/>
                  <a:pt x="237" y="467"/>
                  <a:pt x="241" y="465"/>
                </a:cubicBezTo>
                <a:cubicBezTo>
                  <a:pt x="245" y="463"/>
                  <a:pt x="247" y="459"/>
                  <a:pt x="250" y="456"/>
                </a:cubicBezTo>
                <a:cubicBezTo>
                  <a:pt x="251" y="455"/>
                  <a:pt x="252" y="454"/>
                  <a:pt x="253" y="452"/>
                </a:cubicBezTo>
                <a:cubicBezTo>
                  <a:pt x="254" y="451"/>
                  <a:pt x="256" y="451"/>
                  <a:pt x="257" y="450"/>
                </a:cubicBezTo>
                <a:cubicBezTo>
                  <a:pt x="259" y="447"/>
                  <a:pt x="261" y="445"/>
                  <a:pt x="263" y="442"/>
                </a:cubicBezTo>
                <a:cubicBezTo>
                  <a:pt x="264" y="439"/>
                  <a:pt x="265" y="436"/>
                  <a:pt x="267" y="433"/>
                </a:cubicBezTo>
                <a:cubicBezTo>
                  <a:pt x="268" y="436"/>
                  <a:pt x="268" y="439"/>
                  <a:pt x="269" y="442"/>
                </a:cubicBezTo>
                <a:cubicBezTo>
                  <a:pt x="271" y="447"/>
                  <a:pt x="275" y="452"/>
                  <a:pt x="278" y="457"/>
                </a:cubicBezTo>
                <a:cubicBezTo>
                  <a:pt x="280" y="461"/>
                  <a:pt x="282" y="464"/>
                  <a:pt x="285" y="467"/>
                </a:cubicBezTo>
                <a:cubicBezTo>
                  <a:pt x="282" y="471"/>
                  <a:pt x="280" y="475"/>
                  <a:pt x="276" y="478"/>
                </a:cubicBezTo>
                <a:close/>
                <a:moveTo>
                  <a:pt x="337" y="469"/>
                </a:moveTo>
                <a:cubicBezTo>
                  <a:pt x="333" y="471"/>
                  <a:pt x="328" y="471"/>
                  <a:pt x="322" y="472"/>
                </a:cubicBezTo>
                <a:cubicBezTo>
                  <a:pt x="318" y="472"/>
                  <a:pt x="313" y="472"/>
                  <a:pt x="309" y="472"/>
                </a:cubicBezTo>
                <a:cubicBezTo>
                  <a:pt x="305" y="471"/>
                  <a:pt x="301" y="469"/>
                  <a:pt x="297" y="467"/>
                </a:cubicBezTo>
                <a:cubicBezTo>
                  <a:pt x="299" y="464"/>
                  <a:pt x="300" y="462"/>
                  <a:pt x="301" y="460"/>
                </a:cubicBezTo>
                <a:cubicBezTo>
                  <a:pt x="304" y="456"/>
                  <a:pt x="309" y="453"/>
                  <a:pt x="312" y="449"/>
                </a:cubicBezTo>
                <a:cubicBezTo>
                  <a:pt x="315" y="445"/>
                  <a:pt x="318" y="442"/>
                  <a:pt x="321" y="438"/>
                </a:cubicBezTo>
                <a:cubicBezTo>
                  <a:pt x="325" y="435"/>
                  <a:pt x="329" y="432"/>
                  <a:pt x="333" y="429"/>
                </a:cubicBezTo>
                <a:cubicBezTo>
                  <a:pt x="337" y="427"/>
                  <a:pt x="341" y="424"/>
                  <a:pt x="345" y="421"/>
                </a:cubicBezTo>
                <a:cubicBezTo>
                  <a:pt x="349" y="419"/>
                  <a:pt x="353" y="417"/>
                  <a:pt x="358" y="416"/>
                </a:cubicBezTo>
                <a:cubicBezTo>
                  <a:pt x="358" y="417"/>
                  <a:pt x="357" y="417"/>
                  <a:pt x="357" y="419"/>
                </a:cubicBezTo>
                <a:cubicBezTo>
                  <a:pt x="358" y="419"/>
                  <a:pt x="358" y="420"/>
                  <a:pt x="358" y="420"/>
                </a:cubicBezTo>
                <a:cubicBezTo>
                  <a:pt x="358" y="421"/>
                  <a:pt x="360" y="421"/>
                  <a:pt x="360" y="421"/>
                </a:cubicBezTo>
                <a:cubicBezTo>
                  <a:pt x="360" y="421"/>
                  <a:pt x="359" y="422"/>
                  <a:pt x="359" y="422"/>
                </a:cubicBezTo>
                <a:cubicBezTo>
                  <a:pt x="360" y="423"/>
                  <a:pt x="360" y="424"/>
                  <a:pt x="360" y="426"/>
                </a:cubicBezTo>
                <a:cubicBezTo>
                  <a:pt x="360" y="428"/>
                  <a:pt x="360" y="430"/>
                  <a:pt x="360" y="433"/>
                </a:cubicBezTo>
                <a:cubicBezTo>
                  <a:pt x="359" y="438"/>
                  <a:pt x="357" y="442"/>
                  <a:pt x="356" y="447"/>
                </a:cubicBezTo>
                <a:cubicBezTo>
                  <a:pt x="354" y="452"/>
                  <a:pt x="351" y="456"/>
                  <a:pt x="348" y="460"/>
                </a:cubicBezTo>
                <a:cubicBezTo>
                  <a:pt x="345" y="463"/>
                  <a:pt x="342" y="467"/>
                  <a:pt x="337" y="469"/>
                </a:cubicBezTo>
                <a:close/>
              </a:path>
            </a:pathLst>
          </a:cu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22"/>
          <p:cNvSpPr>
            <a:spLocks noEditPoints="1"/>
          </p:cNvSpPr>
          <p:nvPr/>
        </p:nvSpPr>
        <p:spPr bwMode="auto">
          <a:xfrm flipH="1" flipV="1">
            <a:off x="11178949" y="223499"/>
            <a:ext cx="777875" cy="779463"/>
          </a:xfrm>
          <a:custGeom>
            <a:avLst/>
            <a:gdLst>
              <a:gd name="T0" fmla="*/ 513 w 536"/>
              <a:gd name="T1" fmla="*/ 446 h 537"/>
              <a:gd name="T2" fmla="*/ 496 w 536"/>
              <a:gd name="T3" fmla="*/ 468 h 537"/>
              <a:gd name="T4" fmla="*/ 372 w 536"/>
              <a:gd name="T5" fmla="*/ 434 h 537"/>
              <a:gd name="T6" fmla="*/ 429 w 536"/>
              <a:gd name="T7" fmla="*/ 406 h 537"/>
              <a:gd name="T8" fmla="*/ 446 w 536"/>
              <a:gd name="T9" fmla="*/ 398 h 537"/>
              <a:gd name="T10" fmla="*/ 310 w 536"/>
              <a:gd name="T11" fmla="*/ 386 h 537"/>
              <a:gd name="T12" fmla="*/ 355 w 536"/>
              <a:gd name="T13" fmla="*/ 407 h 537"/>
              <a:gd name="T14" fmla="*/ 274 w 536"/>
              <a:gd name="T15" fmla="*/ 416 h 537"/>
              <a:gd name="T16" fmla="*/ 225 w 536"/>
              <a:gd name="T17" fmla="*/ 330 h 537"/>
              <a:gd name="T18" fmla="*/ 128 w 536"/>
              <a:gd name="T19" fmla="*/ 263 h 537"/>
              <a:gd name="T20" fmla="*/ 114 w 536"/>
              <a:gd name="T21" fmla="*/ 208 h 537"/>
              <a:gd name="T22" fmla="*/ 139 w 536"/>
              <a:gd name="T23" fmla="*/ 243 h 537"/>
              <a:gd name="T24" fmla="*/ 141 w 536"/>
              <a:gd name="T25" fmla="*/ 121 h 537"/>
              <a:gd name="T26" fmla="*/ 120 w 536"/>
              <a:gd name="T27" fmla="*/ 80 h 537"/>
              <a:gd name="T28" fmla="*/ 116 w 536"/>
              <a:gd name="T29" fmla="*/ 165 h 537"/>
              <a:gd name="T30" fmla="*/ 87 w 536"/>
              <a:gd name="T31" fmla="*/ 63 h 537"/>
              <a:gd name="T32" fmla="*/ 91 w 536"/>
              <a:gd name="T33" fmla="*/ 11 h 537"/>
              <a:gd name="T34" fmla="*/ 88 w 536"/>
              <a:gd name="T35" fmla="*/ 3 h 537"/>
              <a:gd name="T36" fmla="*/ 61 w 536"/>
              <a:gd name="T37" fmla="*/ 44 h 537"/>
              <a:gd name="T38" fmla="*/ 78 w 536"/>
              <a:gd name="T39" fmla="*/ 172 h 537"/>
              <a:gd name="T40" fmla="*/ 45 w 536"/>
              <a:gd name="T41" fmla="*/ 260 h 537"/>
              <a:gd name="T42" fmla="*/ 21 w 536"/>
              <a:gd name="T43" fmla="*/ 159 h 537"/>
              <a:gd name="T44" fmla="*/ 47 w 536"/>
              <a:gd name="T45" fmla="*/ 117 h 537"/>
              <a:gd name="T46" fmla="*/ 18 w 536"/>
              <a:gd name="T47" fmla="*/ 240 h 537"/>
              <a:gd name="T48" fmla="*/ 17 w 536"/>
              <a:gd name="T49" fmla="*/ 374 h 537"/>
              <a:gd name="T50" fmla="*/ 70 w 536"/>
              <a:gd name="T51" fmla="*/ 449 h 537"/>
              <a:gd name="T52" fmla="*/ 22 w 536"/>
              <a:gd name="T53" fmla="*/ 500 h 537"/>
              <a:gd name="T54" fmla="*/ 0 w 536"/>
              <a:gd name="T55" fmla="*/ 533 h 537"/>
              <a:gd name="T56" fmla="*/ 6 w 536"/>
              <a:gd name="T57" fmla="*/ 535 h 537"/>
              <a:gd name="T58" fmla="*/ 87 w 536"/>
              <a:gd name="T59" fmla="*/ 483 h 537"/>
              <a:gd name="T60" fmla="*/ 126 w 536"/>
              <a:gd name="T61" fmla="*/ 481 h 537"/>
              <a:gd name="T62" fmla="*/ 250 w 536"/>
              <a:gd name="T63" fmla="*/ 517 h 537"/>
              <a:gd name="T64" fmla="*/ 369 w 536"/>
              <a:gd name="T65" fmla="*/ 526 h 537"/>
              <a:gd name="T66" fmla="*/ 415 w 536"/>
              <a:gd name="T67" fmla="*/ 473 h 537"/>
              <a:gd name="T68" fmla="*/ 308 w 536"/>
              <a:gd name="T69" fmla="*/ 518 h 537"/>
              <a:gd name="T70" fmla="*/ 356 w 536"/>
              <a:gd name="T71" fmla="*/ 466 h 537"/>
              <a:gd name="T72" fmla="*/ 428 w 536"/>
              <a:gd name="T73" fmla="*/ 441 h 537"/>
              <a:gd name="T74" fmla="*/ 521 w 536"/>
              <a:gd name="T75" fmla="*/ 479 h 537"/>
              <a:gd name="T76" fmla="*/ 260 w 536"/>
              <a:gd name="T77" fmla="*/ 389 h 537"/>
              <a:gd name="T78" fmla="*/ 194 w 536"/>
              <a:gd name="T79" fmla="*/ 468 h 537"/>
              <a:gd name="T80" fmla="*/ 198 w 536"/>
              <a:gd name="T81" fmla="*/ 406 h 537"/>
              <a:gd name="T82" fmla="*/ 176 w 536"/>
              <a:gd name="T83" fmla="*/ 290 h 537"/>
              <a:gd name="T84" fmla="*/ 120 w 536"/>
              <a:gd name="T85" fmla="*/ 345 h 537"/>
              <a:gd name="T86" fmla="*/ 68 w 536"/>
              <a:gd name="T87" fmla="*/ 331 h 537"/>
              <a:gd name="T88" fmla="*/ 67 w 536"/>
              <a:gd name="T89" fmla="*/ 199 h 537"/>
              <a:gd name="T90" fmla="*/ 106 w 536"/>
              <a:gd name="T91" fmla="*/ 203 h 537"/>
              <a:gd name="T92" fmla="*/ 31 w 536"/>
              <a:gd name="T93" fmla="*/ 372 h 537"/>
              <a:gd name="T94" fmla="*/ 79 w 536"/>
              <a:gd name="T95" fmla="*/ 259 h 537"/>
              <a:gd name="T96" fmla="*/ 64 w 536"/>
              <a:gd name="T97" fmla="*/ 356 h 537"/>
              <a:gd name="T98" fmla="*/ 83 w 536"/>
              <a:gd name="T99" fmla="*/ 479 h 537"/>
              <a:gd name="T100" fmla="*/ 70 w 536"/>
              <a:gd name="T101" fmla="*/ 455 h 537"/>
              <a:gd name="T102" fmla="*/ 117 w 536"/>
              <a:gd name="T103" fmla="*/ 416 h 537"/>
              <a:gd name="T104" fmla="*/ 136 w 536"/>
              <a:gd name="T105" fmla="*/ 386 h 537"/>
              <a:gd name="T106" fmla="*/ 108 w 536"/>
              <a:gd name="T107" fmla="*/ 381 h 537"/>
              <a:gd name="T108" fmla="*/ 188 w 536"/>
              <a:gd name="T109" fmla="*/ 332 h 537"/>
              <a:gd name="T110" fmla="*/ 160 w 536"/>
              <a:gd name="T111" fmla="*/ 433 h 537"/>
              <a:gd name="T112" fmla="*/ 159 w 536"/>
              <a:gd name="T113" fmla="*/ 382 h 537"/>
              <a:gd name="T114" fmla="*/ 124 w 536"/>
              <a:gd name="T115" fmla="*/ 417 h 537"/>
              <a:gd name="T116" fmla="*/ 217 w 536"/>
              <a:gd name="T117" fmla="*/ 514 h 537"/>
              <a:gd name="T118" fmla="*/ 141 w 536"/>
              <a:gd name="T119" fmla="*/ 449 h 537"/>
              <a:gd name="T120" fmla="*/ 250 w 536"/>
              <a:gd name="T121" fmla="*/ 456 h 537"/>
              <a:gd name="T122" fmla="*/ 309 w 536"/>
              <a:gd name="T123" fmla="*/ 472 h 537"/>
              <a:gd name="T124" fmla="*/ 359 w 536"/>
              <a:gd name="T125" fmla="*/ 422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36" h="537">
                <a:moveTo>
                  <a:pt x="535" y="456"/>
                </a:moveTo>
                <a:cubicBezTo>
                  <a:pt x="535" y="454"/>
                  <a:pt x="535" y="450"/>
                  <a:pt x="533" y="448"/>
                </a:cubicBezTo>
                <a:cubicBezTo>
                  <a:pt x="532" y="446"/>
                  <a:pt x="529" y="444"/>
                  <a:pt x="527" y="443"/>
                </a:cubicBezTo>
                <a:cubicBezTo>
                  <a:pt x="525" y="441"/>
                  <a:pt x="522" y="440"/>
                  <a:pt x="519" y="440"/>
                </a:cubicBezTo>
                <a:cubicBezTo>
                  <a:pt x="516" y="440"/>
                  <a:pt x="514" y="441"/>
                  <a:pt x="511" y="442"/>
                </a:cubicBezTo>
                <a:cubicBezTo>
                  <a:pt x="508" y="442"/>
                  <a:pt x="505" y="442"/>
                  <a:pt x="503" y="443"/>
                </a:cubicBezTo>
                <a:cubicBezTo>
                  <a:pt x="502" y="443"/>
                  <a:pt x="503" y="444"/>
                  <a:pt x="503" y="444"/>
                </a:cubicBezTo>
                <a:cubicBezTo>
                  <a:pt x="500" y="444"/>
                  <a:pt x="499" y="447"/>
                  <a:pt x="499" y="449"/>
                </a:cubicBezTo>
                <a:cubicBezTo>
                  <a:pt x="500" y="451"/>
                  <a:pt x="503" y="452"/>
                  <a:pt x="505" y="452"/>
                </a:cubicBezTo>
                <a:cubicBezTo>
                  <a:pt x="506" y="452"/>
                  <a:pt x="507" y="451"/>
                  <a:pt x="508" y="450"/>
                </a:cubicBezTo>
                <a:cubicBezTo>
                  <a:pt x="509" y="448"/>
                  <a:pt x="511" y="447"/>
                  <a:pt x="513" y="446"/>
                </a:cubicBezTo>
                <a:cubicBezTo>
                  <a:pt x="515" y="445"/>
                  <a:pt x="517" y="444"/>
                  <a:pt x="519" y="444"/>
                </a:cubicBezTo>
                <a:cubicBezTo>
                  <a:pt x="521" y="444"/>
                  <a:pt x="524" y="443"/>
                  <a:pt x="526" y="444"/>
                </a:cubicBezTo>
                <a:cubicBezTo>
                  <a:pt x="528" y="445"/>
                  <a:pt x="530" y="448"/>
                  <a:pt x="531" y="450"/>
                </a:cubicBezTo>
                <a:cubicBezTo>
                  <a:pt x="533" y="454"/>
                  <a:pt x="533" y="459"/>
                  <a:pt x="532" y="463"/>
                </a:cubicBezTo>
                <a:cubicBezTo>
                  <a:pt x="530" y="468"/>
                  <a:pt x="527" y="471"/>
                  <a:pt x="523" y="473"/>
                </a:cubicBezTo>
                <a:cubicBezTo>
                  <a:pt x="522" y="473"/>
                  <a:pt x="520" y="472"/>
                  <a:pt x="519" y="473"/>
                </a:cubicBezTo>
                <a:cubicBezTo>
                  <a:pt x="519" y="473"/>
                  <a:pt x="518" y="473"/>
                  <a:pt x="518" y="473"/>
                </a:cubicBezTo>
                <a:cubicBezTo>
                  <a:pt x="517" y="473"/>
                  <a:pt x="517" y="473"/>
                  <a:pt x="517" y="473"/>
                </a:cubicBezTo>
                <a:cubicBezTo>
                  <a:pt x="516" y="473"/>
                  <a:pt x="516" y="474"/>
                  <a:pt x="516" y="474"/>
                </a:cubicBezTo>
                <a:cubicBezTo>
                  <a:pt x="514" y="474"/>
                  <a:pt x="511" y="473"/>
                  <a:pt x="509" y="473"/>
                </a:cubicBezTo>
                <a:cubicBezTo>
                  <a:pt x="505" y="472"/>
                  <a:pt x="500" y="471"/>
                  <a:pt x="496" y="468"/>
                </a:cubicBezTo>
                <a:cubicBezTo>
                  <a:pt x="492" y="466"/>
                  <a:pt x="488" y="462"/>
                  <a:pt x="484" y="459"/>
                </a:cubicBezTo>
                <a:cubicBezTo>
                  <a:pt x="480" y="456"/>
                  <a:pt x="476" y="453"/>
                  <a:pt x="472" y="450"/>
                </a:cubicBezTo>
                <a:cubicBezTo>
                  <a:pt x="468" y="447"/>
                  <a:pt x="464" y="444"/>
                  <a:pt x="459" y="441"/>
                </a:cubicBezTo>
                <a:cubicBezTo>
                  <a:pt x="454" y="439"/>
                  <a:pt x="450" y="435"/>
                  <a:pt x="445" y="433"/>
                </a:cubicBezTo>
                <a:cubicBezTo>
                  <a:pt x="440" y="432"/>
                  <a:pt x="435" y="430"/>
                  <a:pt x="429" y="429"/>
                </a:cubicBezTo>
                <a:cubicBezTo>
                  <a:pt x="424" y="429"/>
                  <a:pt x="418" y="430"/>
                  <a:pt x="413" y="430"/>
                </a:cubicBezTo>
                <a:cubicBezTo>
                  <a:pt x="410" y="430"/>
                  <a:pt x="406" y="430"/>
                  <a:pt x="402" y="431"/>
                </a:cubicBezTo>
                <a:cubicBezTo>
                  <a:pt x="399" y="431"/>
                  <a:pt x="395" y="431"/>
                  <a:pt x="392" y="432"/>
                </a:cubicBezTo>
                <a:cubicBezTo>
                  <a:pt x="388" y="433"/>
                  <a:pt x="385" y="434"/>
                  <a:pt x="381" y="435"/>
                </a:cubicBezTo>
                <a:cubicBezTo>
                  <a:pt x="377" y="437"/>
                  <a:pt x="374" y="439"/>
                  <a:pt x="370" y="441"/>
                </a:cubicBezTo>
                <a:cubicBezTo>
                  <a:pt x="371" y="439"/>
                  <a:pt x="372" y="437"/>
                  <a:pt x="372" y="434"/>
                </a:cubicBezTo>
                <a:cubicBezTo>
                  <a:pt x="372" y="431"/>
                  <a:pt x="371" y="428"/>
                  <a:pt x="371" y="425"/>
                </a:cubicBezTo>
                <a:cubicBezTo>
                  <a:pt x="370" y="423"/>
                  <a:pt x="371" y="422"/>
                  <a:pt x="371" y="420"/>
                </a:cubicBezTo>
                <a:cubicBezTo>
                  <a:pt x="371" y="419"/>
                  <a:pt x="370" y="420"/>
                  <a:pt x="370" y="419"/>
                </a:cubicBezTo>
                <a:cubicBezTo>
                  <a:pt x="370" y="419"/>
                  <a:pt x="370" y="418"/>
                  <a:pt x="370" y="418"/>
                </a:cubicBezTo>
                <a:cubicBezTo>
                  <a:pt x="370" y="417"/>
                  <a:pt x="369" y="416"/>
                  <a:pt x="369" y="416"/>
                </a:cubicBezTo>
                <a:cubicBezTo>
                  <a:pt x="368" y="414"/>
                  <a:pt x="368" y="413"/>
                  <a:pt x="368" y="411"/>
                </a:cubicBezTo>
                <a:cubicBezTo>
                  <a:pt x="369" y="411"/>
                  <a:pt x="370" y="411"/>
                  <a:pt x="372" y="410"/>
                </a:cubicBezTo>
                <a:cubicBezTo>
                  <a:pt x="376" y="409"/>
                  <a:pt x="381" y="407"/>
                  <a:pt x="386" y="407"/>
                </a:cubicBezTo>
                <a:cubicBezTo>
                  <a:pt x="390" y="406"/>
                  <a:pt x="395" y="405"/>
                  <a:pt x="400" y="405"/>
                </a:cubicBezTo>
                <a:cubicBezTo>
                  <a:pt x="405" y="404"/>
                  <a:pt x="409" y="404"/>
                  <a:pt x="414" y="405"/>
                </a:cubicBezTo>
                <a:cubicBezTo>
                  <a:pt x="419" y="405"/>
                  <a:pt x="424" y="405"/>
                  <a:pt x="429" y="406"/>
                </a:cubicBezTo>
                <a:cubicBezTo>
                  <a:pt x="433" y="407"/>
                  <a:pt x="438" y="408"/>
                  <a:pt x="442" y="410"/>
                </a:cubicBezTo>
                <a:cubicBezTo>
                  <a:pt x="447" y="411"/>
                  <a:pt x="451" y="415"/>
                  <a:pt x="455" y="417"/>
                </a:cubicBezTo>
                <a:cubicBezTo>
                  <a:pt x="459" y="419"/>
                  <a:pt x="463" y="421"/>
                  <a:pt x="467" y="424"/>
                </a:cubicBezTo>
                <a:cubicBezTo>
                  <a:pt x="471" y="427"/>
                  <a:pt x="474" y="430"/>
                  <a:pt x="478" y="433"/>
                </a:cubicBezTo>
                <a:cubicBezTo>
                  <a:pt x="481" y="436"/>
                  <a:pt x="486" y="435"/>
                  <a:pt x="489" y="432"/>
                </a:cubicBezTo>
                <a:cubicBezTo>
                  <a:pt x="492" y="429"/>
                  <a:pt x="492" y="424"/>
                  <a:pt x="489" y="421"/>
                </a:cubicBezTo>
                <a:cubicBezTo>
                  <a:pt x="489" y="421"/>
                  <a:pt x="489" y="420"/>
                  <a:pt x="489" y="420"/>
                </a:cubicBezTo>
                <a:cubicBezTo>
                  <a:pt x="489" y="420"/>
                  <a:pt x="488" y="420"/>
                  <a:pt x="488" y="420"/>
                </a:cubicBezTo>
                <a:cubicBezTo>
                  <a:pt x="484" y="417"/>
                  <a:pt x="480" y="414"/>
                  <a:pt x="475" y="412"/>
                </a:cubicBezTo>
                <a:cubicBezTo>
                  <a:pt x="470" y="409"/>
                  <a:pt x="465" y="407"/>
                  <a:pt x="461" y="405"/>
                </a:cubicBezTo>
                <a:cubicBezTo>
                  <a:pt x="456" y="403"/>
                  <a:pt x="451" y="400"/>
                  <a:pt x="446" y="398"/>
                </a:cubicBezTo>
                <a:cubicBezTo>
                  <a:pt x="441" y="397"/>
                  <a:pt x="436" y="397"/>
                  <a:pt x="430" y="397"/>
                </a:cubicBezTo>
                <a:cubicBezTo>
                  <a:pt x="425" y="396"/>
                  <a:pt x="420" y="395"/>
                  <a:pt x="415" y="395"/>
                </a:cubicBezTo>
                <a:cubicBezTo>
                  <a:pt x="410" y="395"/>
                  <a:pt x="404" y="393"/>
                  <a:pt x="399" y="394"/>
                </a:cubicBezTo>
                <a:cubicBezTo>
                  <a:pt x="394" y="394"/>
                  <a:pt x="389" y="397"/>
                  <a:pt x="384" y="398"/>
                </a:cubicBezTo>
                <a:cubicBezTo>
                  <a:pt x="379" y="399"/>
                  <a:pt x="374" y="399"/>
                  <a:pt x="369" y="401"/>
                </a:cubicBezTo>
                <a:cubicBezTo>
                  <a:pt x="367" y="401"/>
                  <a:pt x="365" y="402"/>
                  <a:pt x="363" y="403"/>
                </a:cubicBezTo>
                <a:cubicBezTo>
                  <a:pt x="362" y="402"/>
                  <a:pt x="361" y="401"/>
                  <a:pt x="360" y="400"/>
                </a:cubicBezTo>
                <a:cubicBezTo>
                  <a:pt x="358" y="396"/>
                  <a:pt x="355" y="393"/>
                  <a:pt x="352" y="391"/>
                </a:cubicBezTo>
                <a:cubicBezTo>
                  <a:pt x="348" y="389"/>
                  <a:pt x="344" y="388"/>
                  <a:pt x="340" y="387"/>
                </a:cubicBezTo>
                <a:cubicBezTo>
                  <a:pt x="337" y="385"/>
                  <a:pt x="333" y="383"/>
                  <a:pt x="329" y="383"/>
                </a:cubicBezTo>
                <a:cubicBezTo>
                  <a:pt x="323" y="383"/>
                  <a:pt x="316" y="383"/>
                  <a:pt x="310" y="386"/>
                </a:cubicBezTo>
                <a:cubicBezTo>
                  <a:pt x="307" y="387"/>
                  <a:pt x="304" y="389"/>
                  <a:pt x="301" y="391"/>
                </a:cubicBezTo>
                <a:cubicBezTo>
                  <a:pt x="299" y="393"/>
                  <a:pt x="297" y="396"/>
                  <a:pt x="294" y="398"/>
                </a:cubicBezTo>
                <a:cubicBezTo>
                  <a:pt x="294" y="399"/>
                  <a:pt x="294" y="399"/>
                  <a:pt x="293" y="399"/>
                </a:cubicBezTo>
                <a:cubicBezTo>
                  <a:pt x="290" y="402"/>
                  <a:pt x="289" y="407"/>
                  <a:pt x="292" y="411"/>
                </a:cubicBezTo>
                <a:cubicBezTo>
                  <a:pt x="296" y="415"/>
                  <a:pt x="301" y="415"/>
                  <a:pt x="305" y="412"/>
                </a:cubicBezTo>
                <a:cubicBezTo>
                  <a:pt x="306" y="411"/>
                  <a:pt x="307" y="409"/>
                  <a:pt x="308" y="407"/>
                </a:cubicBezTo>
                <a:cubicBezTo>
                  <a:pt x="309" y="403"/>
                  <a:pt x="312" y="399"/>
                  <a:pt x="316" y="396"/>
                </a:cubicBezTo>
                <a:cubicBezTo>
                  <a:pt x="319" y="393"/>
                  <a:pt x="324" y="392"/>
                  <a:pt x="329" y="391"/>
                </a:cubicBezTo>
                <a:cubicBezTo>
                  <a:pt x="334" y="391"/>
                  <a:pt x="339" y="392"/>
                  <a:pt x="343" y="394"/>
                </a:cubicBezTo>
                <a:cubicBezTo>
                  <a:pt x="347" y="397"/>
                  <a:pt x="351" y="400"/>
                  <a:pt x="354" y="404"/>
                </a:cubicBezTo>
                <a:cubicBezTo>
                  <a:pt x="354" y="405"/>
                  <a:pt x="354" y="406"/>
                  <a:pt x="355" y="407"/>
                </a:cubicBezTo>
                <a:cubicBezTo>
                  <a:pt x="350" y="409"/>
                  <a:pt x="345" y="412"/>
                  <a:pt x="341" y="414"/>
                </a:cubicBezTo>
                <a:cubicBezTo>
                  <a:pt x="337" y="417"/>
                  <a:pt x="332" y="419"/>
                  <a:pt x="328" y="422"/>
                </a:cubicBezTo>
                <a:cubicBezTo>
                  <a:pt x="324" y="425"/>
                  <a:pt x="320" y="429"/>
                  <a:pt x="316" y="432"/>
                </a:cubicBezTo>
                <a:cubicBezTo>
                  <a:pt x="312" y="436"/>
                  <a:pt x="309" y="440"/>
                  <a:pt x="306" y="444"/>
                </a:cubicBezTo>
                <a:cubicBezTo>
                  <a:pt x="302" y="448"/>
                  <a:pt x="298" y="451"/>
                  <a:pt x="295" y="455"/>
                </a:cubicBezTo>
                <a:cubicBezTo>
                  <a:pt x="293" y="457"/>
                  <a:pt x="292" y="459"/>
                  <a:pt x="290" y="462"/>
                </a:cubicBezTo>
                <a:cubicBezTo>
                  <a:pt x="287" y="459"/>
                  <a:pt x="285" y="456"/>
                  <a:pt x="284" y="453"/>
                </a:cubicBezTo>
                <a:cubicBezTo>
                  <a:pt x="281" y="449"/>
                  <a:pt x="278" y="445"/>
                  <a:pt x="276" y="440"/>
                </a:cubicBezTo>
                <a:cubicBezTo>
                  <a:pt x="276" y="437"/>
                  <a:pt x="276" y="434"/>
                  <a:pt x="276" y="432"/>
                </a:cubicBezTo>
                <a:cubicBezTo>
                  <a:pt x="275" y="429"/>
                  <a:pt x="274" y="427"/>
                  <a:pt x="274" y="424"/>
                </a:cubicBezTo>
                <a:cubicBezTo>
                  <a:pt x="274" y="421"/>
                  <a:pt x="274" y="419"/>
                  <a:pt x="274" y="416"/>
                </a:cubicBezTo>
                <a:cubicBezTo>
                  <a:pt x="274" y="415"/>
                  <a:pt x="274" y="413"/>
                  <a:pt x="274" y="412"/>
                </a:cubicBezTo>
                <a:cubicBezTo>
                  <a:pt x="274" y="411"/>
                  <a:pt x="274" y="409"/>
                  <a:pt x="275" y="408"/>
                </a:cubicBezTo>
                <a:cubicBezTo>
                  <a:pt x="275" y="408"/>
                  <a:pt x="273" y="408"/>
                  <a:pt x="273" y="407"/>
                </a:cubicBezTo>
                <a:cubicBezTo>
                  <a:pt x="274" y="404"/>
                  <a:pt x="273" y="400"/>
                  <a:pt x="273" y="397"/>
                </a:cubicBezTo>
                <a:cubicBezTo>
                  <a:pt x="273" y="393"/>
                  <a:pt x="274" y="390"/>
                  <a:pt x="274" y="386"/>
                </a:cubicBezTo>
                <a:cubicBezTo>
                  <a:pt x="273" y="382"/>
                  <a:pt x="270" y="378"/>
                  <a:pt x="269" y="374"/>
                </a:cubicBezTo>
                <a:cubicBezTo>
                  <a:pt x="267" y="370"/>
                  <a:pt x="266" y="366"/>
                  <a:pt x="264" y="362"/>
                </a:cubicBezTo>
                <a:cubicBezTo>
                  <a:pt x="262" y="358"/>
                  <a:pt x="259" y="355"/>
                  <a:pt x="256" y="352"/>
                </a:cubicBezTo>
                <a:cubicBezTo>
                  <a:pt x="253" y="349"/>
                  <a:pt x="250" y="346"/>
                  <a:pt x="246" y="344"/>
                </a:cubicBezTo>
                <a:cubicBezTo>
                  <a:pt x="243" y="341"/>
                  <a:pt x="240" y="338"/>
                  <a:pt x="236" y="336"/>
                </a:cubicBezTo>
                <a:cubicBezTo>
                  <a:pt x="232" y="334"/>
                  <a:pt x="229" y="332"/>
                  <a:pt x="225" y="330"/>
                </a:cubicBezTo>
                <a:cubicBezTo>
                  <a:pt x="220" y="329"/>
                  <a:pt x="216" y="326"/>
                  <a:pt x="211" y="325"/>
                </a:cubicBezTo>
                <a:cubicBezTo>
                  <a:pt x="210" y="320"/>
                  <a:pt x="208" y="316"/>
                  <a:pt x="206" y="311"/>
                </a:cubicBezTo>
                <a:cubicBezTo>
                  <a:pt x="205" y="307"/>
                  <a:pt x="203" y="303"/>
                  <a:pt x="201" y="299"/>
                </a:cubicBezTo>
                <a:cubicBezTo>
                  <a:pt x="199" y="296"/>
                  <a:pt x="195" y="293"/>
                  <a:pt x="192" y="290"/>
                </a:cubicBezTo>
                <a:cubicBezTo>
                  <a:pt x="190" y="286"/>
                  <a:pt x="188" y="282"/>
                  <a:pt x="185" y="279"/>
                </a:cubicBezTo>
                <a:cubicBezTo>
                  <a:pt x="181" y="277"/>
                  <a:pt x="178" y="274"/>
                  <a:pt x="174" y="272"/>
                </a:cubicBezTo>
                <a:cubicBezTo>
                  <a:pt x="170" y="269"/>
                  <a:pt x="166" y="268"/>
                  <a:pt x="162" y="267"/>
                </a:cubicBezTo>
                <a:cubicBezTo>
                  <a:pt x="158" y="265"/>
                  <a:pt x="154" y="263"/>
                  <a:pt x="150" y="262"/>
                </a:cubicBezTo>
                <a:cubicBezTo>
                  <a:pt x="146" y="262"/>
                  <a:pt x="143" y="262"/>
                  <a:pt x="139" y="262"/>
                </a:cubicBezTo>
                <a:cubicBezTo>
                  <a:pt x="136" y="262"/>
                  <a:pt x="132" y="262"/>
                  <a:pt x="129" y="262"/>
                </a:cubicBezTo>
                <a:cubicBezTo>
                  <a:pt x="128" y="262"/>
                  <a:pt x="128" y="263"/>
                  <a:pt x="128" y="263"/>
                </a:cubicBezTo>
                <a:cubicBezTo>
                  <a:pt x="127" y="263"/>
                  <a:pt x="125" y="262"/>
                  <a:pt x="124" y="262"/>
                </a:cubicBezTo>
                <a:cubicBezTo>
                  <a:pt x="123" y="262"/>
                  <a:pt x="121" y="262"/>
                  <a:pt x="120" y="262"/>
                </a:cubicBezTo>
                <a:cubicBezTo>
                  <a:pt x="117" y="262"/>
                  <a:pt x="115" y="263"/>
                  <a:pt x="112" y="263"/>
                </a:cubicBezTo>
                <a:cubicBezTo>
                  <a:pt x="109" y="262"/>
                  <a:pt x="107" y="261"/>
                  <a:pt x="104" y="260"/>
                </a:cubicBezTo>
                <a:cubicBezTo>
                  <a:pt x="102" y="260"/>
                  <a:pt x="99" y="259"/>
                  <a:pt x="97" y="258"/>
                </a:cubicBezTo>
                <a:cubicBezTo>
                  <a:pt x="92" y="257"/>
                  <a:pt x="87" y="255"/>
                  <a:pt x="82" y="252"/>
                </a:cubicBezTo>
                <a:cubicBezTo>
                  <a:pt x="79" y="251"/>
                  <a:pt x="76" y="249"/>
                  <a:pt x="74" y="246"/>
                </a:cubicBezTo>
                <a:cubicBezTo>
                  <a:pt x="76" y="244"/>
                  <a:pt x="79" y="242"/>
                  <a:pt x="81" y="241"/>
                </a:cubicBezTo>
                <a:cubicBezTo>
                  <a:pt x="85" y="237"/>
                  <a:pt x="89" y="234"/>
                  <a:pt x="92" y="231"/>
                </a:cubicBezTo>
                <a:cubicBezTo>
                  <a:pt x="96" y="227"/>
                  <a:pt x="100" y="223"/>
                  <a:pt x="103" y="220"/>
                </a:cubicBezTo>
                <a:cubicBezTo>
                  <a:pt x="107" y="216"/>
                  <a:pt x="111" y="213"/>
                  <a:pt x="114" y="208"/>
                </a:cubicBezTo>
                <a:cubicBezTo>
                  <a:pt x="117" y="204"/>
                  <a:pt x="120" y="200"/>
                  <a:pt x="122" y="195"/>
                </a:cubicBezTo>
                <a:cubicBezTo>
                  <a:pt x="125" y="191"/>
                  <a:pt x="127" y="186"/>
                  <a:pt x="129" y="181"/>
                </a:cubicBezTo>
                <a:cubicBezTo>
                  <a:pt x="130" y="182"/>
                  <a:pt x="130" y="183"/>
                  <a:pt x="131" y="183"/>
                </a:cubicBezTo>
                <a:cubicBezTo>
                  <a:pt x="135" y="185"/>
                  <a:pt x="139" y="189"/>
                  <a:pt x="141" y="193"/>
                </a:cubicBezTo>
                <a:cubicBezTo>
                  <a:pt x="144" y="197"/>
                  <a:pt x="145" y="202"/>
                  <a:pt x="145" y="207"/>
                </a:cubicBezTo>
                <a:cubicBezTo>
                  <a:pt x="145" y="212"/>
                  <a:pt x="143" y="217"/>
                  <a:pt x="140" y="220"/>
                </a:cubicBezTo>
                <a:cubicBezTo>
                  <a:pt x="137" y="224"/>
                  <a:pt x="133" y="228"/>
                  <a:pt x="129" y="229"/>
                </a:cubicBezTo>
                <a:cubicBezTo>
                  <a:pt x="127" y="229"/>
                  <a:pt x="125" y="229"/>
                  <a:pt x="123" y="230"/>
                </a:cubicBezTo>
                <a:cubicBezTo>
                  <a:pt x="120" y="234"/>
                  <a:pt x="121" y="240"/>
                  <a:pt x="125" y="244"/>
                </a:cubicBezTo>
                <a:cubicBezTo>
                  <a:pt x="129" y="247"/>
                  <a:pt x="135" y="247"/>
                  <a:pt x="138" y="243"/>
                </a:cubicBezTo>
                <a:cubicBezTo>
                  <a:pt x="138" y="243"/>
                  <a:pt x="139" y="243"/>
                  <a:pt x="139" y="243"/>
                </a:cubicBezTo>
                <a:cubicBezTo>
                  <a:pt x="141" y="240"/>
                  <a:pt x="143" y="237"/>
                  <a:pt x="145" y="234"/>
                </a:cubicBezTo>
                <a:cubicBezTo>
                  <a:pt x="146" y="232"/>
                  <a:pt x="148" y="229"/>
                  <a:pt x="149" y="226"/>
                </a:cubicBezTo>
                <a:cubicBezTo>
                  <a:pt x="152" y="220"/>
                  <a:pt x="153" y="213"/>
                  <a:pt x="153" y="207"/>
                </a:cubicBezTo>
                <a:cubicBezTo>
                  <a:pt x="153" y="203"/>
                  <a:pt x="151" y="199"/>
                  <a:pt x="150" y="195"/>
                </a:cubicBezTo>
                <a:cubicBezTo>
                  <a:pt x="148" y="192"/>
                  <a:pt x="147" y="188"/>
                  <a:pt x="145" y="184"/>
                </a:cubicBezTo>
                <a:cubicBezTo>
                  <a:pt x="142" y="181"/>
                  <a:pt x="140" y="178"/>
                  <a:pt x="136" y="175"/>
                </a:cubicBezTo>
                <a:cubicBezTo>
                  <a:pt x="135" y="175"/>
                  <a:pt x="133" y="174"/>
                  <a:pt x="132" y="173"/>
                </a:cubicBezTo>
                <a:cubicBezTo>
                  <a:pt x="133" y="171"/>
                  <a:pt x="134" y="169"/>
                  <a:pt x="135" y="167"/>
                </a:cubicBezTo>
                <a:cubicBezTo>
                  <a:pt x="136" y="162"/>
                  <a:pt x="137" y="157"/>
                  <a:pt x="138" y="152"/>
                </a:cubicBezTo>
                <a:cubicBezTo>
                  <a:pt x="139" y="147"/>
                  <a:pt x="141" y="142"/>
                  <a:pt x="142" y="137"/>
                </a:cubicBezTo>
                <a:cubicBezTo>
                  <a:pt x="142" y="132"/>
                  <a:pt x="141" y="126"/>
                  <a:pt x="141" y="121"/>
                </a:cubicBezTo>
                <a:cubicBezTo>
                  <a:pt x="141" y="116"/>
                  <a:pt x="141" y="111"/>
                  <a:pt x="141" y="105"/>
                </a:cubicBezTo>
                <a:cubicBezTo>
                  <a:pt x="140" y="100"/>
                  <a:pt x="139" y="95"/>
                  <a:pt x="137" y="90"/>
                </a:cubicBezTo>
                <a:cubicBezTo>
                  <a:pt x="136" y="85"/>
                  <a:pt x="134" y="80"/>
                  <a:pt x="132" y="75"/>
                </a:cubicBezTo>
                <a:cubicBezTo>
                  <a:pt x="130" y="70"/>
                  <a:pt x="128" y="65"/>
                  <a:pt x="125" y="61"/>
                </a:cubicBezTo>
                <a:cubicBezTo>
                  <a:pt x="122" y="56"/>
                  <a:pt x="118" y="52"/>
                  <a:pt x="115" y="48"/>
                </a:cubicBezTo>
                <a:cubicBezTo>
                  <a:pt x="115" y="48"/>
                  <a:pt x="115" y="48"/>
                  <a:pt x="115" y="48"/>
                </a:cubicBezTo>
                <a:cubicBezTo>
                  <a:pt x="115" y="48"/>
                  <a:pt x="115" y="47"/>
                  <a:pt x="115" y="47"/>
                </a:cubicBezTo>
                <a:cubicBezTo>
                  <a:pt x="112" y="44"/>
                  <a:pt x="107" y="44"/>
                  <a:pt x="103" y="46"/>
                </a:cubicBezTo>
                <a:cubicBezTo>
                  <a:pt x="100" y="49"/>
                  <a:pt x="100" y="55"/>
                  <a:pt x="103" y="58"/>
                </a:cubicBezTo>
                <a:cubicBezTo>
                  <a:pt x="106" y="62"/>
                  <a:pt x="109" y="65"/>
                  <a:pt x="112" y="69"/>
                </a:cubicBezTo>
                <a:cubicBezTo>
                  <a:pt x="115" y="73"/>
                  <a:pt x="118" y="76"/>
                  <a:pt x="120" y="80"/>
                </a:cubicBezTo>
                <a:cubicBezTo>
                  <a:pt x="123" y="85"/>
                  <a:pt x="123" y="89"/>
                  <a:pt x="125" y="94"/>
                </a:cubicBezTo>
                <a:cubicBezTo>
                  <a:pt x="126" y="98"/>
                  <a:pt x="128" y="103"/>
                  <a:pt x="129" y="107"/>
                </a:cubicBezTo>
                <a:cubicBezTo>
                  <a:pt x="130" y="112"/>
                  <a:pt x="130" y="117"/>
                  <a:pt x="130" y="122"/>
                </a:cubicBezTo>
                <a:cubicBezTo>
                  <a:pt x="130" y="127"/>
                  <a:pt x="131" y="131"/>
                  <a:pt x="131" y="136"/>
                </a:cubicBezTo>
                <a:cubicBezTo>
                  <a:pt x="131" y="141"/>
                  <a:pt x="130" y="146"/>
                  <a:pt x="129" y="150"/>
                </a:cubicBezTo>
                <a:cubicBezTo>
                  <a:pt x="128" y="155"/>
                  <a:pt x="129" y="160"/>
                  <a:pt x="127" y="165"/>
                </a:cubicBezTo>
                <a:cubicBezTo>
                  <a:pt x="127" y="166"/>
                  <a:pt x="125" y="167"/>
                  <a:pt x="125" y="168"/>
                </a:cubicBezTo>
                <a:cubicBezTo>
                  <a:pt x="123" y="168"/>
                  <a:pt x="122" y="166"/>
                  <a:pt x="121" y="166"/>
                </a:cubicBezTo>
                <a:cubicBezTo>
                  <a:pt x="120" y="165"/>
                  <a:pt x="119" y="166"/>
                  <a:pt x="118" y="166"/>
                </a:cubicBezTo>
                <a:cubicBezTo>
                  <a:pt x="118" y="166"/>
                  <a:pt x="117" y="166"/>
                  <a:pt x="117" y="166"/>
                </a:cubicBezTo>
                <a:cubicBezTo>
                  <a:pt x="116" y="166"/>
                  <a:pt x="117" y="165"/>
                  <a:pt x="116" y="165"/>
                </a:cubicBezTo>
                <a:cubicBezTo>
                  <a:pt x="115" y="164"/>
                  <a:pt x="113" y="164"/>
                  <a:pt x="111" y="164"/>
                </a:cubicBezTo>
                <a:cubicBezTo>
                  <a:pt x="108" y="164"/>
                  <a:pt x="105" y="164"/>
                  <a:pt x="102" y="164"/>
                </a:cubicBezTo>
                <a:cubicBezTo>
                  <a:pt x="99" y="164"/>
                  <a:pt x="97" y="165"/>
                  <a:pt x="94" y="166"/>
                </a:cubicBezTo>
                <a:cubicBezTo>
                  <a:pt x="96" y="162"/>
                  <a:pt x="99" y="158"/>
                  <a:pt x="100" y="154"/>
                </a:cubicBezTo>
                <a:cubicBezTo>
                  <a:pt x="102" y="151"/>
                  <a:pt x="103" y="148"/>
                  <a:pt x="104" y="144"/>
                </a:cubicBezTo>
                <a:cubicBezTo>
                  <a:pt x="105" y="141"/>
                  <a:pt x="105" y="137"/>
                  <a:pt x="105" y="133"/>
                </a:cubicBezTo>
                <a:cubicBezTo>
                  <a:pt x="106" y="130"/>
                  <a:pt x="106" y="126"/>
                  <a:pt x="106" y="123"/>
                </a:cubicBezTo>
                <a:cubicBezTo>
                  <a:pt x="106" y="117"/>
                  <a:pt x="106" y="112"/>
                  <a:pt x="105" y="107"/>
                </a:cubicBezTo>
                <a:cubicBezTo>
                  <a:pt x="105" y="102"/>
                  <a:pt x="103" y="96"/>
                  <a:pt x="102" y="91"/>
                </a:cubicBezTo>
                <a:cubicBezTo>
                  <a:pt x="100" y="86"/>
                  <a:pt x="99" y="81"/>
                  <a:pt x="96" y="76"/>
                </a:cubicBezTo>
                <a:cubicBezTo>
                  <a:pt x="93" y="72"/>
                  <a:pt x="90" y="67"/>
                  <a:pt x="87" y="63"/>
                </a:cubicBezTo>
                <a:cubicBezTo>
                  <a:pt x="84" y="59"/>
                  <a:pt x="80" y="55"/>
                  <a:pt x="77" y="51"/>
                </a:cubicBezTo>
                <a:cubicBezTo>
                  <a:pt x="74" y="47"/>
                  <a:pt x="70" y="44"/>
                  <a:pt x="68" y="40"/>
                </a:cubicBezTo>
                <a:cubicBezTo>
                  <a:pt x="65" y="36"/>
                  <a:pt x="64" y="31"/>
                  <a:pt x="64" y="27"/>
                </a:cubicBezTo>
                <a:cubicBezTo>
                  <a:pt x="63" y="25"/>
                  <a:pt x="62" y="22"/>
                  <a:pt x="62" y="20"/>
                </a:cubicBezTo>
                <a:cubicBezTo>
                  <a:pt x="62" y="20"/>
                  <a:pt x="63" y="20"/>
                  <a:pt x="63" y="19"/>
                </a:cubicBezTo>
                <a:cubicBezTo>
                  <a:pt x="63" y="19"/>
                  <a:pt x="63" y="19"/>
                  <a:pt x="63" y="18"/>
                </a:cubicBezTo>
                <a:cubicBezTo>
                  <a:pt x="63" y="18"/>
                  <a:pt x="64" y="17"/>
                  <a:pt x="64" y="17"/>
                </a:cubicBezTo>
                <a:cubicBezTo>
                  <a:pt x="64" y="16"/>
                  <a:pt x="63" y="15"/>
                  <a:pt x="64" y="13"/>
                </a:cubicBezTo>
                <a:cubicBezTo>
                  <a:pt x="65" y="9"/>
                  <a:pt x="68" y="5"/>
                  <a:pt x="72" y="4"/>
                </a:cubicBezTo>
                <a:cubicBezTo>
                  <a:pt x="76" y="2"/>
                  <a:pt x="82" y="3"/>
                  <a:pt x="86" y="5"/>
                </a:cubicBezTo>
                <a:cubicBezTo>
                  <a:pt x="88" y="6"/>
                  <a:pt x="89" y="9"/>
                  <a:pt x="91" y="11"/>
                </a:cubicBezTo>
                <a:cubicBezTo>
                  <a:pt x="92" y="13"/>
                  <a:pt x="94" y="15"/>
                  <a:pt x="94" y="17"/>
                </a:cubicBezTo>
                <a:cubicBezTo>
                  <a:pt x="94" y="19"/>
                  <a:pt x="92" y="22"/>
                  <a:pt x="91" y="24"/>
                </a:cubicBezTo>
                <a:cubicBezTo>
                  <a:pt x="90" y="26"/>
                  <a:pt x="88" y="27"/>
                  <a:pt x="86" y="28"/>
                </a:cubicBezTo>
                <a:cubicBezTo>
                  <a:pt x="85" y="29"/>
                  <a:pt x="85" y="30"/>
                  <a:pt x="84" y="31"/>
                </a:cubicBezTo>
                <a:cubicBezTo>
                  <a:pt x="84" y="33"/>
                  <a:pt x="85" y="36"/>
                  <a:pt x="87" y="37"/>
                </a:cubicBezTo>
                <a:cubicBezTo>
                  <a:pt x="89" y="37"/>
                  <a:pt x="93" y="36"/>
                  <a:pt x="93" y="34"/>
                </a:cubicBezTo>
                <a:cubicBezTo>
                  <a:pt x="93" y="34"/>
                  <a:pt x="92" y="33"/>
                  <a:pt x="92" y="33"/>
                </a:cubicBezTo>
                <a:cubicBezTo>
                  <a:pt x="93" y="30"/>
                  <a:pt x="93" y="28"/>
                  <a:pt x="94" y="25"/>
                </a:cubicBezTo>
                <a:cubicBezTo>
                  <a:pt x="95" y="22"/>
                  <a:pt x="96" y="20"/>
                  <a:pt x="96" y="17"/>
                </a:cubicBezTo>
                <a:cubicBezTo>
                  <a:pt x="95" y="14"/>
                  <a:pt x="94" y="12"/>
                  <a:pt x="93" y="9"/>
                </a:cubicBezTo>
                <a:cubicBezTo>
                  <a:pt x="91" y="7"/>
                  <a:pt x="90" y="4"/>
                  <a:pt x="88" y="3"/>
                </a:cubicBezTo>
                <a:cubicBezTo>
                  <a:pt x="85" y="1"/>
                  <a:pt x="82" y="1"/>
                  <a:pt x="80" y="1"/>
                </a:cubicBezTo>
                <a:cubicBezTo>
                  <a:pt x="77" y="0"/>
                  <a:pt x="74" y="0"/>
                  <a:pt x="72" y="1"/>
                </a:cubicBezTo>
                <a:cubicBezTo>
                  <a:pt x="69" y="2"/>
                  <a:pt x="66" y="3"/>
                  <a:pt x="64" y="5"/>
                </a:cubicBezTo>
                <a:cubicBezTo>
                  <a:pt x="62" y="7"/>
                  <a:pt x="60" y="9"/>
                  <a:pt x="59" y="11"/>
                </a:cubicBezTo>
                <a:cubicBezTo>
                  <a:pt x="58" y="13"/>
                  <a:pt x="57" y="14"/>
                  <a:pt x="57" y="15"/>
                </a:cubicBezTo>
                <a:cubicBezTo>
                  <a:pt x="57" y="16"/>
                  <a:pt x="57" y="17"/>
                  <a:pt x="57" y="18"/>
                </a:cubicBezTo>
                <a:cubicBezTo>
                  <a:pt x="57" y="18"/>
                  <a:pt x="57" y="18"/>
                  <a:pt x="57" y="18"/>
                </a:cubicBezTo>
                <a:cubicBezTo>
                  <a:pt x="57" y="18"/>
                  <a:pt x="56" y="18"/>
                  <a:pt x="56" y="18"/>
                </a:cubicBezTo>
                <a:cubicBezTo>
                  <a:pt x="56" y="19"/>
                  <a:pt x="57" y="19"/>
                  <a:pt x="57" y="20"/>
                </a:cubicBezTo>
                <a:cubicBezTo>
                  <a:pt x="57" y="22"/>
                  <a:pt x="56" y="25"/>
                  <a:pt x="56" y="28"/>
                </a:cubicBezTo>
                <a:cubicBezTo>
                  <a:pt x="57" y="33"/>
                  <a:pt x="59" y="39"/>
                  <a:pt x="61" y="44"/>
                </a:cubicBezTo>
                <a:cubicBezTo>
                  <a:pt x="64" y="48"/>
                  <a:pt x="66" y="53"/>
                  <a:pt x="69" y="57"/>
                </a:cubicBezTo>
                <a:cubicBezTo>
                  <a:pt x="72" y="61"/>
                  <a:pt x="77" y="64"/>
                  <a:pt x="80" y="68"/>
                </a:cubicBezTo>
                <a:cubicBezTo>
                  <a:pt x="83" y="72"/>
                  <a:pt x="84" y="77"/>
                  <a:pt x="86" y="81"/>
                </a:cubicBezTo>
                <a:cubicBezTo>
                  <a:pt x="89" y="86"/>
                  <a:pt x="90" y="90"/>
                  <a:pt x="92" y="95"/>
                </a:cubicBezTo>
                <a:cubicBezTo>
                  <a:pt x="93" y="99"/>
                  <a:pt x="96" y="103"/>
                  <a:pt x="96" y="108"/>
                </a:cubicBezTo>
                <a:cubicBezTo>
                  <a:pt x="97" y="113"/>
                  <a:pt x="96" y="118"/>
                  <a:pt x="95" y="122"/>
                </a:cubicBezTo>
                <a:cubicBezTo>
                  <a:pt x="95" y="127"/>
                  <a:pt x="95" y="132"/>
                  <a:pt x="94" y="136"/>
                </a:cubicBezTo>
                <a:cubicBezTo>
                  <a:pt x="93" y="141"/>
                  <a:pt x="91" y="146"/>
                  <a:pt x="89" y="150"/>
                </a:cubicBezTo>
                <a:cubicBezTo>
                  <a:pt x="88" y="154"/>
                  <a:pt x="85" y="158"/>
                  <a:pt x="83" y="162"/>
                </a:cubicBezTo>
                <a:cubicBezTo>
                  <a:pt x="82" y="164"/>
                  <a:pt x="81" y="167"/>
                  <a:pt x="80" y="169"/>
                </a:cubicBezTo>
                <a:cubicBezTo>
                  <a:pt x="79" y="170"/>
                  <a:pt x="79" y="171"/>
                  <a:pt x="78" y="172"/>
                </a:cubicBezTo>
                <a:cubicBezTo>
                  <a:pt x="78" y="172"/>
                  <a:pt x="77" y="173"/>
                  <a:pt x="77" y="173"/>
                </a:cubicBezTo>
                <a:cubicBezTo>
                  <a:pt x="77" y="174"/>
                  <a:pt x="76" y="174"/>
                  <a:pt x="76" y="174"/>
                </a:cubicBezTo>
                <a:cubicBezTo>
                  <a:pt x="76" y="175"/>
                  <a:pt x="75" y="173"/>
                  <a:pt x="75" y="174"/>
                </a:cubicBezTo>
                <a:cubicBezTo>
                  <a:pt x="74" y="174"/>
                  <a:pt x="75" y="176"/>
                  <a:pt x="75" y="176"/>
                </a:cubicBezTo>
                <a:cubicBezTo>
                  <a:pt x="73" y="178"/>
                  <a:pt x="70" y="178"/>
                  <a:pt x="69" y="179"/>
                </a:cubicBezTo>
                <a:cubicBezTo>
                  <a:pt x="64" y="184"/>
                  <a:pt x="62" y="190"/>
                  <a:pt x="60" y="196"/>
                </a:cubicBezTo>
                <a:cubicBezTo>
                  <a:pt x="57" y="201"/>
                  <a:pt x="57" y="207"/>
                  <a:pt x="57" y="213"/>
                </a:cubicBezTo>
                <a:cubicBezTo>
                  <a:pt x="57" y="219"/>
                  <a:pt x="55" y="225"/>
                  <a:pt x="57" y="231"/>
                </a:cubicBezTo>
                <a:cubicBezTo>
                  <a:pt x="58" y="235"/>
                  <a:pt x="62" y="240"/>
                  <a:pt x="65" y="244"/>
                </a:cubicBezTo>
                <a:cubicBezTo>
                  <a:pt x="61" y="247"/>
                  <a:pt x="56" y="250"/>
                  <a:pt x="52" y="253"/>
                </a:cubicBezTo>
                <a:cubicBezTo>
                  <a:pt x="50" y="255"/>
                  <a:pt x="47" y="258"/>
                  <a:pt x="45" y="260"/>
                </a:cubicBezTo>
                <a:cubicBezTo>
                  <a:pt x="42" y="262"/>
                  <a:pt x="39" y="265"/>
                  <a:pt x="36" y="268"/>
                </a:cubicBezTo>
                <a:cubicBezTo>
                  <a:pt x="35" y="265"/>
                  <a:pt x="33" y="261"/>
                  <a:pt x="31" y="259"/>
                </a:cubicBezTo>
                <a:cubicBezTo>
                  <a:pt x="30" y="256"/>
                  <a:pt x="29" y="253"/>
                  <a:pt x="27" y="250"/>
                </a:cubicBezTo>
                <a:cubicBezTo>
                  <a:pt x="26" y="246"/>
                  <a:pt x="24" y="242"/>
                  <a:pt x="22" y="239"/>
                </a:cubicBezTo>
                <a:cubicBezTo>
                  <a:pt x="21" y="235"/>
                  <a:pt x="20" y="231"/>
                  <a:pt x="19" y="227"/>
                </a:cubicBezTo>
                <a:cubicBezTo>
                  <a:pt x="17" y="224"/>
                  <a:pt x="17" y="220"/>
                  <a:pt x="16" y="216"/>
                </a:cubicBezTo>
                <a:cubicBezTo>
                  <a:pt x="15" y="212"/>
                  <a:pt x="14" y="208"/>
                  <a:pt x="13" y="204"/>
                </a:cubicBezTo>
                <a:cubicBezTo>
                  <a:pt x="13" y="200"/>
                  <a:pt x="13" y="196"/>
                  <a:pt x="13" y="193"/>
                </a:cubicBezTo>
                <a:cubicBezTo>
                  <a:pt x="13" y="189"/>
                  <a:pt x="13" y="185"/>
                  <a:pt x="14" y="181"/>
                </a:cubicBezTo>
                <a:cubicBezTo>
                  <a:pt x="14" y="177"/>
                  <a:pt x="15" y="173"/>
                  <a:pt x="16" y="169"/>
                </a:cubicBezTo>
                <a:cubicBezTo>
                  <a:pt x="17" y="166"/>
                  <a:pt x="19" y="162"/>
                  <a:pt x="21" y="159"/>
                </a:cubicBezTo>
                <a:cubicBezTo>
                  <a:pt x="23" y="155"/>
                  <a:pt x="26" y="153"/>
                  <a:pt x="28" y="150"/>
                </a:cubicBezTo>
                <a:cubicBezTo>
                  <a:pt x="30" y="146"/>
                  <a:pt x="32" y="143"/>
                  <a:pt x="35" y="141"/>
                </a:cubicBezTo>
                <a:cubicBezTo>
                  <a:pt x="38" y="138"/>
                  <a:pt x="40" y="135"/>
                  <a:pt x="43" y="132"/>
                </a:cubicBezTo>
                <a:cubicBezTo>
                  <a:pt x="46" y="130"/>
                  <a:pt x="48" y="127"/>
                  <a:pt x="52" y="125"/>
                </a:cubicBezTo>
                <a:cubicBezTo>
                  <a:pt x="55" y="123"/>
                  <a:pt x="59" y="121"/>
                  <a:pt x="62" y="119"/>
                </a:cubicBezTo>
                <a:cubicBezTo>
                  <a:pt x="65" y="117"/>
                  <a:pt x="69" y="116"/>
                  <a:pt x="73" y="115"/>
                </a:cubicBezTo>
                <a:cubicBezTo>
                  <a:pt x="73" y="115"/>
                  <a:pt x="73" y="115"/>
                  <a:pt x="73" y="115"/>
                </a:cubicBezTo>
                <a:cubicBezTo>
                  <a:pt x="76" y="113"/>
                  <a:pt x="77" y="110"/>
                  <a:pt x="76" y="107"/>
                </a:cubicBezTo>
                <a:cubicBezTo>
                  <a:pt x="75" y="104"/>
                  <a:pt x="71" y="103"/>
                  <a:pt x="68" y="104"/>
                </a:cubicBezTo>
                <a:cubicBezTo>
                  <a:pt x="64" y="106"/>
                  <a:pt x="60" y="108"/>
                  <a:pt x="57" y="110"/>
                </a:cubicBezTo>
                <a:cubicBezTo>
                  <a:pt x="53" y="112"/>
                  <a:pt x="50" y="115"/>
                  <a:pt x="47" y="117"/>
                </a:cubicBezTo>
                <a:cubicBezTo>
                  <a:pt x="43" y="120"/>
                  <a:pt x="39" y="122"/>
                  <a:pt x="36" y="125"/>
                </a:cubicBezTo>
                <a:cubicBezTo>
                  <a:pt x="33" y="127"/>
                  <a:pt x="31" y="131"/>
                  <a:pt x="28" y="135"/>
                </a:cubicBezTo>
                <a:cubicBezTo>
                  <a:pt x="25" y="138"/>
                  <a:pt x="22" y="141"/>
                  <a:pt x="20" y="144"/>
                </a:cubicBezTo>
                <a:cubicBezTo>
                  <a:pt x="18" y="148"/>
                  <a:pt x="16" y="152"/>
                  <a:pt x="14" y="156"/>
                </a:cubicBezTo>
                <a:cubicBezTo>
                  <a:pt x="13" y="160"/>
                  <a:pt x="12" y="164"/>
                  <a:pt x="11" y="168"/>
                </a:cubicBezTo>
                <a:cubicBezTo>
                  <a:pt x="9" y="172"/>
                  <a:pt x="7" y="176"/>
                  <a:pt x="7" y="180"/>
                </a:cubicBezTo>
                <a:cubicBezTo>
                  <a:pt x="6" y="184"/>
                  <a:pt x="6" y="188"/>
                  <a:pt x="6" y="192"/>
                </a:cubicBezTo>
                <a:cubicBezTo>
                  <a:pt x="6" y="197"/>
                  <a:pt x="8" y="201"/>
                  <a:pt x="9" y="205"/>
                </a:cubicBezTo>
                <a:cubicBezTo>
                  <a:pt x="10" y="209"/>
                  <a:pt x="10" y="213"/>
                  <a:pt x="11" y="217"/>
                </a:cubicBezTo>
                <a:cubicBezTo>
                  <a:pt x="12" y="221"/>
                  <a:pt x="13" y="225"/>
                  <a:pt x="14" y="229"/>
                </a:cubicBezTo>
                <a:cubicBezTo>
                  <a:pt x="15" y="233"/>
                  <a:pt x="17" y="237"/>
                  <a:pt x="18" y="240"/>
                </a:cubicBezTo>
                <a:cubicBezTo>
                  <a:pt x="20" y="244"/>
                  <a:pt x="21" y="248"/>
                  <a:pt x="23" y="252"/>
                </a:cubicBezTo>
                <a:cubicBezTo>
                  <a:pt x="25" y="255"/>
                  <a:pt x="27" y="257"/>
                  <a:pt x="29" y="260"/>
                </a:cubicBezTo>
                <a:cubicBezTo>
                  <a:pt x="31" y="263"/>
                  <a:pt x="33" y="266"/>
                  <a:pt x="35" y="269"/>
                </a:cubicBezTo>
                <a:cubicBezTo>
                  <a:pt x="33" y="271"/>
                  <a:pt x="30" y="272"/>
                  <a:pt x="29" y="273"/>
                </a:cubicBezTo>
                <a:cubicBezTo>
                  <a:pt x="25" y="277"/>
                  <a:pt x="23" y="282"/>
                  <a:pt x="20" y="287"/>
                </a:cubicBezTo>
                <a:cubicBezTo>
                  <a:pt x="17" y="291"/>
                  <a:pt x="15" y="296"/>
                  <a:pt x="13" y="301"/>
                </a:cubicBezTo>
                <a:cubicBezTo>
                  <a:pt x="11" y="306"/>
                  <a:pt x="9" y="311"/>
                  <a:pt x="8" y="316"/>
                </a:cubicBezTo>
                <a:cubicBezTo>
                  <a:pt x="7" y="322"/>
                  <a:pt x="6" y="327"/>
                  <a:pt x="6" y="332"/>
                </a:cubicBezTo>
                <a:cubicBezTo>
                  <a:pt x="7" y="338"/>
                  <a:pt x="8" y="343"/>
                  <a:pt x="9" y="348"/>
                </a:cubicBezTo>
                <a:cubicBezTo>
                  <a:pt x="10" y="354"/>
                  <a:pt x="11" y="359"/>
                  <a:pt x="13" y="364"/>
                </a:cubicBezTo>
                <a:cubicBezTo>
                  <a:pt x="14" y="367"/>
                  <a:pt x="16" y="371"/>
                  <a:pt x="17" y="374"/>
                </a:cubicBezTo>
                <a:cubicBezTo>
                  <a:pt x="19" y="377"/>
                  <a:pt x="20" y="380"/>
                  <a:pt x="22" y="383"/>
                </a:cubicBezTo>
                <a:cubicBezTo>
                  <a:pt x="24" y="386"/>
                  <a:pt x="27" y="389"/>
                  <a:pt x="29" y="392"/>
                </a:cubicBezTo>
                <a:cubicBezTo>
                  <a:pt x="31" y="395"/>
                  <a:pt x="34" y="397"/>
                  <a:pt x="37" y="399"/>
                </a:cubicBezTo>
                <a:cubicBezTo>
                  <a:pt x="40" y="401"/>
                  <a:pt x="43" y="403"/>
                  <a:pt x="46" y="405"/>
                </a:cubicBezTo>
                <a:cubicBezTo>
                  <a:pt x="49" y="407"/>
                  <a:pt x="52" y="410"/>
                  <a:pt x="55" y="411"/>
                </a:cubicBezTo>
                <a:cubicBezTo>
                  <a:pt x="60" y="413"/>
                  <a:pt x="65" y="414"/>
                  <a:pt x="70" y="415"/>
                </a:cubicBezTo>
                <a:cubicBezTo>
                  <a:pt x="75" y="417"/>
                  <a:pt x="79" y="418"/>
                  <a:pt x="83" y="419"/>
                </a:cubicBezTo>
                <a:cubicBezTo>
                  <a:pt x="83" y="421"/>
                  <a:pt x="83" y="423"/>
                  <a:pt x="83" y="425"/>
                </a:cubicBezTo>
                <a:cubicBezTo>
                  <a:pt x="83" y="431"/>
                  <a:pt x="81" y="437"/>
                  <a:pt x="81" y="443"/>
                </a:cubicBezTo>
                <a:cubicBezTo>
                  <a:pt x="81" y="445"/>
                  <a:pt x="82" y="446"/>
                  <a:pt x="82" y="448"/>
                </a:cubicBezTo>
                <a:cubicBezTo>
                  <a:pt x="78" y="448"/>
                  <a:pt x="74" y="449"/>
                  <a:pt x="70" y="449"/>
                </a:cubicBezTo>
                <a:cubicBezTo>
                  <a:pt x="66" y="449"/>
                  <a:pt x="62" y="447"/>
                  <a:pt x="57" y="447"/>
                </a:cubicBezTo>
                <a:cubicBezTo>
                  <a:pt x="57" y="447"/>
                  <a:pt x="57" y="448"/>
                  <a:pt x="57" y="448"/>
                </a:cubicBezTo>
                <a:cubicBezTo>
                  <a:pt x="57" y="447"/>
                  <a:pt x="57" y="447"/>
                  <a:pt x="57" y="447"/>
                </a:cubicBezTo>
                <a:cubicBezTo>
                  <a:pt x="57" y="447"/>
                  <a:pt x="57" y="448"/>
                  <a:pt x="56" y="448"/>
                </a:cubicBezTo>
                <a:cubicBezTo>
                  <a:pt x="55" y="448"/>
                  <a:pt x="54" y="448"/>
                  <a:pt x="53" y="449"/>
                </a:cubicBezTo>
                <a:cubicBezTo>
                  <a:pt x="53" y="449"/>
                  <a:pt x="53" y="449"/>
                  <a:pt x="53" y="449"/>
                </a:cubicBezTo>
                <a:cubicBezTo>
                  <a:pt x="51" y="452"/>
                  <a:pt x="49" y="456"/>
                  <a:pt x="47" y="460"/>
                </a:cubicBezTo>
                <a:cubicBezTo>
                  <a:pt x="45" y="463"/>
                  <a:pt x="44" y="467"/>
                  <a:pt x="42" y="470"/>
                </a:cubicBezTo>
                <a:cubicBezTo>
                  <a:pt x="40" y="474"/>
                  <a:pt x="38" y="477"/>
                  <a:pt x="36" y="481"/>
                </a:cubicBezTo>
                <a:cubicBezTo>
                  <a:pt x="34" y="484"/>
                  <a:pt x="31" y="487"/>
                  <a:pt x="28" y="490"/>
                </a:cubicBezTo>
                <a:cubicBezTo>
                  <a:pt x="26" y="494"/>
                  <a:pt x="25" y="497"/>
                  <a:pt x="22" y="500"/>
                </a:cubicBezTo>
                <a:cubicBezTo>
                  <a:pt x="20" y="504"/>
                  <a:pt x="19" y="508"/>
                  <a:pt x="17" y="511"/>
                </a:cubicBezTo>
                <a:cubicBezTo>
                  <a:pt x="14" y="514"/>
                  <a:pt x="11" y="516"/>
                  <a:pt x="8" y="519"/>
                </a:cubicBezTo>
                <a:cubicBezTo>
                  <a:pt x="6" y="522"/>
                  <a:pt x="4" y="526"/>
                  <a:pt x="1" y="528"/>
                </a:cubicBezTo>
                <a:cubicBezTo>
                  <a:pt x="1" y="528"/>
                  <a:pt x="1" y="528"/>
                  <a:pt x="1" y="528"/>
                </a:cubicBezTo>
                <a:cubicBezTo>
                  <a:pt x="1" y="528"/>
                  <a:pt x="1" y="528"/>
                  <a:pt x="1" y="528"/>
                </a:cubicBezTo>
                <a:cubicBezTo>
                  <a:pt x="0" y="528"/>
                  <a:pt x="1" y="529"/>
                  <a:pt x="1" y="530"/>
                </a:cubicBezTo>
                <a:cubicBezTo>
                  <a:pt x="1" y="530"/>
                  <a:pt x="1" y="530"/>
                  <a:pt x="1" y="530"/>
                </a:cubicBezTo>
                <a:cubicBezTo>
                  <a:pt x="0" y="530"/>
                  <a:pt x="0" y="530"/>
                  <a:pt x="0" y="531"/>
                </a:cubicBezTo>
                <a:cubicBezTo>
                  <a:pt x="0" y="531"/>
                  <a:pt x="0" y="531"/>
                  <a:pt x="0" y="532"/>
                </a:cubicBezTo>
                <a:cubicBezTo>
                  <a:pt x="0" y="532"/>
                  <a:pt x="0" y="532"/>
                  <a:pt x="0" y="533"/>
                </a:cubicBezTo>
                <a:cubicBezTo>
                  <a:pt x="0" y="533"/>
                  <a:pt x="0" y="533"/>
                  <a:pt x="0" y="533"/>
                </a:cubicBezTo>
                <a:cubicBezTo>
                  <a:pt x="0" y="534"/>
                  <a:pt x="0" y="534"/>
                  <a:pt x="1" y="535"/>
                </a:cubicBezTo>
                <a:cubicBezTo>
                  <a:pt x="1" y="535"/>
                  <a:pt x="1" y="535"/>
                  <a:pt x="1" y="535"/>
                </a:cubicBezTo>
                <a:cubicBezTo>
                  <a:pt x="1" y="535"/>
                  <a:pt x="2" y="534"/>
                  <a:pt x="2" y="534"/>
                </a:cubicBezTo>
                <a:cubicBezTo>
                  <a:pt x="2" y="534"/>
                  <a:pt x="2" y="534"/>
                  <a:pt x="2" y="534"/>
                </a:cubicBezTo>
                <a:cubicBezTo>
                  <a:pt x="2" y="535"/>
                  <a:pt x="2" y="536"/>
                  <a:pt x="2" y="536"/>
                </a:cubicBezTo>
                <a:cubicBezTo>
                  <a:pt x="2" y="536"/>
                  <a:pt x="3" y="535"/>
                  <a:pt x="3" y="535"/>
                </a:cubicBezTo>
                <a:cubicBezTo>
                  <a:pt x="3" y="535"/>
                  <a:pt x="3" y="536"/>
                  <a:pt x="3" y="536"/>
                </a:cubicBezTo>
                <a:cubicBezTo>
                  <a:pt x="4" y="536"/>
                  <a:pt x="4" y="537"/>
                  <a:pt x="4" y="537"/>
                </a:cubicBezTo>
                <a:cubicBezTo>
                  <a:pt x="5" y="537"/>
                  <a:pt x="5" y="536"/>
                  <a:pt x="5" y="536"/>
                </a:cubicBezTo>
                <a:cubicBezTo>
                  <a:pt x="6" y="536"/>
                  <a:pt x="6" y="535"/>
                  <a:pt x="6" y="535"/>
                </a:cubicBezTo>
                <a:cubicBezTo>
                  <a:pt x="6" y="535"/>
                  <a:pt x="6" y="535"/>
                  <a:pt x="6" y="535"/>
                </a:cubicBezTo>
                <a:cubicBezTo>
                  <a:pt x="7" y="534"/>
                  <a:pt x="8" y="535"/>
                  <a:pt x="8" y="535"/>
                </a:cubicBezTo>
                <a:cubicBezTo>
                  <a:pt x="8" y="535"/>
                  <a:pt x="8" y="535"/>
                  <a:pt x="8" y="535"/>
                </a:cubicBezTo>
                <a:cubicBezTo>
                  <a:pt x="8" y="535"/>
                  <a:pt x="8" y="535"/>
                  <a:pt x="8" y="535"/>
                </a:cubicBezTo>
                <a:cubicBezTo>
                  <a:pt x="11" y="532"/>
                  <a:pt x="13" y="530"/>
                  <a:pt x="16" y="527"/>
                </a:cubicBezTo>
                <a:cubicBezTo>
                  <a:pt x="19" y="525"/>
                  <a:pt x="23" y="523"/>
                  <a:pt x="26" y="521"/>
                </a:cubicBezTo>
                <a:cubicBezTo>
                  <a:pt x="29" y="518"/>
                  <a:pt x="32" y="515"/>
                  <a:pt x="35" y="513"/>
                </a:cubicBezTo>
                <a:cubicBezTo>
                  <a:pt x="39" y="511"/>
                  <a:pt x="42" y="509"/>
                  <a:pt x="46" y="507"/>
                </a:cubicBezTo>
                <a:cubicBezTo>
                  <a:pt x="49" y="505"/>
                  <a:pt x="52" y="503"/>
                  <a:pt x="56" y="501"/>
                </a:cubicBezTo>
                <a:cubicBezTo>
                  <a:pt x="59" y="499"/>
                  <a:pt x="62" y="496"/>
                  <a:pt x="66" y="494"/>
                </a:cubicBezTo>
                <a:cubicBezTo>
                  <a:pt x="69" y="492"/>
                  <a:pt x="73" y="491"/>
                  <a:pt x="77" y="489"/>
                </a:cubicBezTo>
                <a:cubicBezTo>
                  <a:pt x="80" y="487"/>
                  <a:pt x="83" y="484"/>
                  <a:pt x="87" y="483"/>
                </a:cubicBezTo>
                <a:cubicBezTo>
                  <a:pt x="87" y="482"/>
                  <a:pt x="87" y="483"/>
                  <a:pt x="87" y="483"/>
                </a:cubicBezTo>
                <a:cubicBezTo>
                  <a:pt x="88" y="482"/>
                  <a:pt x="89" y="481"/>
                  <a:pt x="89" y="480"/>
                </a:cubicBezTo>
                <a:cubicBezTo>
                  <a:pt x="89" y="479"/>
                  <a:pt x="89" y="479"/>
                  <a:pt x="89" y="479"/>
                </a:cubicBezTo>
                <a:cubicBezTo>
                  <a:pt x="89" y="478"/>
                  <a:pt x="89" y="478"/>
                  <a:pt x="89" y="478"/>
                </a:cubicBezTo>
                <a:cubicBezTo>
                  <a:pt x="89" y="474"/>
                  <a:pt x="89" y="470"/>
                  <a:pt x="89" y="466"/>
                </a:cubicBezTo>
                <a:cubicBezTo>
                  <a:pt x="89" y="462"/>
                  <a:pt x="89" y="458"/>
                  <a:pt x="89" y="454"/>
                </a:cubicBezTo>
                <a:cubicBezTo>
                  <a:pt x="90" y="454"/>
                  <a:pt x="91" y="455"/>
                  <a:pt x="93" y="455"/>
                </a:cubicBezTo>
                <a:cubicBezTo>
                  <a:pt x="99" y="455"/>
                  <a:pt x="105" y="453"/>
                  <a:pt x="111" y="453"/>
                </a:cubicBezTo>
                <a:cubicBezTo>
                  <a:pt x="113" y="452"/>
                  <a:pt x="115" y="453"/>
                  <a:pt x="117" y="453"/>
                </a:cubicBezTo>
                <a:cubicBezTo>
                  <a:pt x="117" y="458"/>
                  <a:pt x="118" y="462"/>
                  <a:pt x="120" y="466"/>
                </a:cubicBezTo>
                <a:cubicBezTo>
                  <a:pt x="121" y="471"/>
                  <a:pt x="123" y="476"/>
                  <a:pt x="126" y="481"/>
                </a:cubicBezTo>
                <a:cubicBezTo>
                  <a:pt x="127" y="484"/>
                  <a:pt x="130" y="486"/>
                  <a:pt x="132" y="489"/>
                </a:cubicBezTo>
                <a:cubicBezTo>
                  <a:pt x="134" y="492"/>
                  <a:pt x="134" y="496"/>
                  <a:pt x="136" y="499"/>
                </a:cubicBezTo>
                <a:cubicBezTo>
                  <a:pt x="139" y="502"/>
                  <a:pt x="142" y="503"/>
                  <a:pt x="145" y="506"/>
                </a:cubicBezTo>
                <a:cubicBezTo>
                  <a:pt x="148" y="508"/>
                  <a:pt x="150" y="511"/>
                  <a:pt x="153" y="514"/>
                </a:cubicBezTo>
                <a:cubicBezTo>
                  <a:pt x="156" y="516"/>
                  <a:pt x="159" y="517"/>
                  <a:pt x="162" y="519"/>
                </a:cubicBezTo>
                <a:cubicBezTo>
                  <a:pt x="165" y="521"/>
                  <a:pt x="169" y="522"/>
                  <a:pt x="172" y="523"/>
                </a:cubicBezTo>
                <a:cubicBezTo>
                  <a:pt x="177" y="525"/>
                  <a:pt x="182" y="526"/>
                  <a:pt x="188" y="527"/>
                </a:cubicBezTo>
                <a:cubicBezTo>
                  <a:pt x="193" y="528"/>
                  <a:pt x="198" y="530"/>
                  <a:pt x="203" y="530"/>
                </a:cubicBezTo>
                <a:cubicBezTo>
                  <a:pt x="209" y="530"/>
                  <a:pt x="214" y="529"/>
                  <a:pt x="220" y="529"/>
                </a:cubicBezTo>
                <a:cubicBezTo>
                  <a:pt x="225" y="528"/>
                  <a:pt x="231" y="526"/>
                  <a:pt x="236" y="524"/>
                </a:cubicBezTo>
                <a:cubicBezTo>
                  <a:pt x="241" y="522"/>
                  <a:pt x="245" y="519"/>
                  <a:pt x="250" y="517"/>
                </a:cubicBezTo>
                <a:cubicBezTo>
                  <a:pt x="254" y="514"/>
                  <a:pt x="259" y="511"/>
                  <a:pt x="263" y="507"/>
                </a:cubicBezTo>
                <a:cubicBezTo>
                  <a:pt x="264" y="506"/>
                  <a:pt x="265" y="503"/>
                  <a:pt x="267" y="502"/>
                </a:cubicBezTo>
                <a:cubicBezTo>
                  <a:pt x="269" y="504"/>
                  <a:pt x="272" y="506"/>
                  <a:pt x="275" y="508"/>
                </a:cubicBezTo>
                <a:cubicBezTo>
                  <a:pt x="278" y="509"/>
                  <a:pt x="281" y="511"/>
                  <a:pt x="284" y="513"/>
                </a:cubicBezTo>
                <a:cubicBezTo>
                  <a:pt x="288" y="515"/>
                  <a:pt x="291" y="517"/>
                  <a:pt x="295" y="519"/>
                </a:cubicBezTo>
                <a:cubicBezTo>
                  <a:pt x="299" y="520"/>
                  <a:pt x="303" y="520"/>
                  <a:pt x="307" y="522"/>
                </a:cubicBezTo>
                <a:cubicBezTo>
                  <a:pt x="311" y="523"/>
                  <a:pt x="315" y="525"/>
                  <a:pt x="319" y="526"/>
                </a:cubicBezTo>
                <a:cubicBezTo>
                  <a:pt x="323" y="527"/>
                  <a:pt x="327" y="527"/>
                  <a:pt x="331" y="528"/>
                </a:cubicBezTo>
                <a:cubicBezTo>
                  <a:pt x="335" y="528"/>
                  <a:pt x="339" y="528"/>
                  <a:pt x="344" y="528"/>
                </a:cubicBezTo>
                <a:cubicBezTo>
                  <a:pt x="348" y="528"/>
                  <a:pt x="352" y="529"/>
                  <a:pt x="356" y="528"/>
                </a:cubicBezTo>
                <a:cubicBezTo>
                  <a:pt x="360" y="528"/>
                  <a:pt x="364" y="527"/>
                  <a:pt x="369" y="526"/>
                </a:cubicBezTo>
                <a:cubicBezTo>
                  <a:pt x="373" y="525"/>
                  <a:pt x="376" y="523"/>
                  <a:pt x="380" y="522"/>
                </a:cubicBezTo>
                <a:cubicBezTo>
                  <a:pt x="384" y="520"/>
                  <a:pt x="389" y="519"/>
                  <a:pt x="392" y="517"/>
                </a:cubicBezTo>
                <a:cubicBezTo>
                  <a:pt x="396" y="514"/>
                  <a:pt x="399" y="511"/>
                  <a:pt x="402" y="508"/>
                </a:cubicBezTo>
                <a:cubicBezTo>
                  <a:pt x="405" y="506"/>
                  <a:pt x="409" y="503"/>
                  <a:pt x="411" y="500"/>
                </a:cubicBezTo>
                <a:cubicBezTo>
                  <a:pt x="414" y="497"/>
                  <a:pt x="415" y="492"/>
                  <a:pt x="418" y="489"/>
                </a:cubicBezTo>
                <a:cubicBezTo>
                  <a:pt x="420" y="485"/>
                  <a:pt x="422" y="482"/>
                  <a:pt x="425" y="478"/>
                </a:cubicBezTo>
                <a:cubicBezTo>
                  <a:pt x="427" y="475"/>
                  <a:pt x="430" y="472"/>
                  <a:pt x="432" y="468"/>
                </a:cubicBezTo>
                <a:cubicBezTo>
                  <a:pt x="433" y="465"/>
                  <a:pt x="432" y="461"/>
                  <a:pt x="429" y="460"/>
                </a:cubicBezTo>
                <a:cubicBezTo>
                  <a:pt x="426" y="459"/>
                  <a:pt x="422" y="460"/>
                  <a:pt x="421" y="463"/>
                </a:cubicBezTo>
                <a:cubicBezTo>
                  <a:pt x="421" y="463"/>
                  <a:pt x="421" y="463"/>
                  <a:pt x="421" y="463"/>
                </a:cubicBezTo>
                <a:cubicBezTo>
                  <a:pt x="419" y="467"/>
                  <a:pt x="417" y="470"/>
                  <a:pt x="415" y="473"/>
                </a:cubicBezTo>
                <a:cubicBezTo>
                  <a:pt x="414" y="477"/>
                  <a:pt x="413" y="480"/>
                  <a:pt x="410" y="484"/>
                </a:cubicBezTo>
                <a:cubicBezTo>
                  <a:pt x="408" y="487"/>
                  <a:pt x="406" y="490"/>
                  <a:pt x="403" y="493"/>
                </a:cubicBezTo>
                <a:cubicBezTo>
                  <a:pt x="401" y="496"/>
                  <a:pt x="399" y="499"/>
                  <a:pt x="396" y="502"/>
                </a:cubicBezTo>
                <a:cubicBezTo>
                  <a:pt x="393" y="505"/>
                  <a:pt x="390" y="506"/>
                  <a:pt x="386" y="508"/>
                </a:cubicBezTo>
                <a:cubicBezTo>
                  <a:pt x="383" y="510"/>
                  <a:pt x="380" y="513"/>
                  <a:pt x="377" y="514"/>
                </a:cubicBezTo>
                <a:cubicBezTo>
                  <a:pt x="373" y="516"/>
                  <a:pt x="370" y="517"/>
                  <a:pt x="366" y="518"/>
                </a:cubicBezTo>
                <a:cubicBezTo>
                  <a:pt x="362" y="519"/>
                  <a:pt x="359" y="521"/>
                  <a:pt x="355" y="522"/>
                </a:cubicBezTo>
                <a:cubicBezTo>
                  <a:pt x="351" y="522"/>
                  <a:pt x="347" y="523"/>
                  <a:pt x="343" y="523"/>
                </a:cubicBezTo>
                <a:cubicBezTo>
                  <a:pt x="339" y="523"/>
                  <a:pt x="336" y="521"/>
                  <a:pt x="332" y="521"/>
                </a:cubicBezTo>
                <a:cubicBezTo>
                  <a:pt x="328" y="520"/>
                  <a:pt x="324" y="520"/>
                  <a:pt x="320" y="519"/>
                </a:cubicBezTo>
                <a:cubicBezTo>
                  <a:pt x="316" y="518"/>
                  <a:pt x="312" y="519"/>
                  <a:pt x="308" y="518"/>
                </a:cubicBezTo>
                <a:cubicBezTo>
                  <a:pt x="305" y="517"/>
                  <a:pt x="301" y="515"/>
                  <a:pt x="297" y="514"/>
                </a:cubicBezTo>
                <a:cubicBezTo>
                  <a:pt x="294" y="512"/>
                  <a:pt x="290" y="511"/>
                  <a:pt x="286" y="509"/>
                </a:cubicBezTo>
                <a:cubicBezTo>
                  <a:pt x="283" y="508"/>
                  <a:pt x="281" y="506"/>
                  <a:pt x="278" y="504"/>
                </a:cubicBezTo>
                <a:cubicBezTo>
                  <a:pt x="275" y="502"/>
                  <a:pt x="271" y="501"/>
                  <a:pt x="268" y="499"/>
                </a:cubicBezTo>
                <a:cubicBezTo>
                  <a:pt x="271" y="497"/>
                  <a:pt x="274" y="495"/>
                  <a:pt x="277" y="492"/>
                </a:cubicBezTo>
                <a:cubicBezTo>
                  <a:pt x="279" y="489"/>
                  <a:pt x="282" y="487"/>
                  <a:pt x="284" y="484"/>
                </a:cubicBezTo>
                <a:cubicBezTo>
                  <a:pt x="287" y="480"/>
                  <a:pt x="289" y="476"/>
                  <a:pt x="292" y="472"/>
                </a:cubicBezTo>
                <a:cubicBezTo>
                  <a:pt x="296" y="475"/>
                  <a:pt x="301" y="476"/>
                  <a:pt x="305" y="478"/>
                </a:cubicBezTo>
                <a:cubicBezTo>
                  <a:pt x="311" y="479"/>
                  <a:pt x="317" y="479"/>
                  <a:pt x="323" y="479"/>
                </a:cubicBezTo>
                <a:cubicBezTo>
                  <a:pt x="329" y="479"/>
                  <a:pt x="334" y="478"/>
                  <a:pt x="340" y="476"/>
                </a:cubicBezTo>
                <a:cubicBezTo>
                  <a:pt x="346" y="474"/>
                  <a:pt x="351" y="471"/>
                  <a:pt x="356" y="466"/>
                </a:cubicBezTo>
                <a:cubicBezTo>
                  <a:pt x="357" y="465"/>
                  <a:pt x="358" y="463"/>
                  <a:pt x="360" y="461"/>
                </a:cubicBezTo>
                <a:cubicBezTo>
                  <a:pt x="360" y="461"/>
                  <a:pt x="361" y="461"/>
                  <a:pt x="361" y="460"/>
                </a:cubicBezTo>
                <a:cubicBezTo>
                  <a:pt x="361" y="460"/>
                  <a:pt x="362" y="461"/>
                  <a:pt x="363" y="461"/>
                </a:cubicBezTo>
                <a:cubicBezTo>
                  <a:pt x="363" y="461"/>
                  <a:pt x="362" y="459"/>
                  <a:pt x="363" y="459"/>
                </a:cubicBezTo>
                <a:cubicBezTo>
                  <a:pt x="363" y="459"/>
                  <a:pt x="364" y="459"/>
                  <a:pt x="364" y="458"/>
                </a:cubicBezTo>
                <a:cubicBezTo>
                  <a:pt x="365" y="458"/>
                  <a:pt x="366" y="457"/>
                  <a:pt x="367" y="456"/>
                </a:cubicBezTo>
                <a:cubicBezTo>
                  <a:pt x="369" y="455"/>
                  <a:pt x="371" y="453"/>
                  <a:pt x="373" y="452"/>
                </a:cubicBezTo>
                <a:cubicBezTo>
                  <a:pt x="377" y="449"/>
                  <a:pt x="382" y="448"/>
                  <a:pt x="386" y="447"/>
                </a:cubicBezTo>
                <a:cubicBezTo>
                  <a:pt x="390" y="445"/>
                  <a:pt x="395" y="443"/>
                  <a:pt x="399" y="442"/>
                </a:cubicBezTo>
                <a:cubicBezTo>
                  <a:pt x="404" y="441"/>
                  <a:pt x="409" y="440"/>
                  <a:pt x="413" y="440"/>
                </a:cubicBezTo>
                <a:cubicBezTo>
                  <a:pt x="418" y="440"/>
                  <a:pt x="423" y="441"/>
                  <a:pt x="428" y="441"/>
                </a:cubicBezTo>
                <a:cubicBezTo>
                  <a:pt x="432" y="442"/>
                  <a:pt x="437" y="442"/>
                  <a:pt x="442" y="444"/>
                </a:cubicBezTo>
                <a:cubicBezTo>
                  <a:pt x="446" y="445"/>
                  <a:pt x="451" y="446"/>
                  <a:pt x="455" y="448"/>
                </a:cubicBezTo>
                <a:cubicBezTo>
                  <a:pt x="459" y="451"/>
                  <a:pt x="463" y="454"/>
                  <a:pt x="467" y="457"/>
                </a:cubicBezTo>
                <a:cubicBezTo>
                  <a:pt x="471" y="460"/>
                  <a:pt x="476" y="462"/>
                  <a:pt x="480" y="465"/>
                </a:cubicBezTo>
                <a:cubicBezTo>
                  <a:pt x="484" y="468"/>
                  <a:pt x="488" y="472"/>
                  <a:pt x="492" y="475"/>
                </a:cubicBezTo>
                <a:cubicBezTo>
                  <a:pt x="497" y="477"/>
                  <a:pt x="503" y="479"/>
                  <a:pt x="508" y="479"/>
                </a:cubicBezTo>
                <a:cubicBezTo>
                  <a:pt x="511" y="480"/>
                  <a:pt x="514" y="481"/>
                  <a:pt x="517" y="481"/>
                </a:cubicBezTo>
                <a:cubicBezTo>
                  <a:pt x="517" y="481"/>
                  <a:pt x="517" y="479"/>
                  <a:pt x="517" y="479"/>
                </a:cubicBezTo>
                <a:cubicBezTo>
                  <a:pt x="518" y="479"/>
                  <a:pt x="518" y="479"/>
                  <a:pt x="518" y="479"/>
                </a:cubicBezTo>
                <a:cubicBezTo>
                  <a:pt x="518" y="479"/>
                  <a:pt x="518" y="480"/>
                  <a:pt x="519" y="480"/>
                </a:cubicBezTo>
                <a:cubicBezTo>
                  <a:pt x="519" y="480"/>
                  <a:pt x="520" y="479"/>
                  <a:pt x="521" y="479"/>
                </a:cubicBezTo>
                <a:cubicBezTo>
                  <a:pt x="522" y="479"/>
                  <a:pt x="523" y="478"/>
                  <a:pt x="525" y="477"/>
                </a:cubicBezTo>
                <a:cubicBezTo>
                  <a:pt x="527" y="476"/>
                  <a:pt x="530" y="475"/>
                  <a:pt x="532" y="473"/>
                </a:cubicBezTo>
                <a:cubicBezTo>
                  <a:pt x="534" y="471"/>
                  <a:pt x="535" y="467"/>
                  <a:pt x="536" y="465"/>
                </a:cubicBezTo>
                <a:cubicBezTo>
                  <a:pt x="536" y="462"/>
                  <a:pt x="536" y="459"/>
                  <a:pt x="535" y="456"/>
                </a:cubicBezTo>
                <a:close/>
                <a:moveTo>
                  <a:pt x="221" y="339"/>
                </a:moveTo>
                <a:cubicBezTo>
                  <a:pt x="224" y="341"/>
                  <a:pt x="227" y="344"/>
                  <a:pt x="230" y="346"/>
                </a:cubicBezTo>
                <a:cubicBezTo>
                  <a:pt x="233" y="348"/>
                  <a:pt x="236" y="349"/>
                  <a:pt x="239" y="352"/>
                </a:cubicBezTo>
                <a:cubicBezTo>
                  <a:pt x="242" y="354"/>
                  <a:pt x="244" y="357"/>
                  <a:pt x="246" y="360"/>
                </a:cubicBezTo>
                <a:cubicBezTo>
                  <a:pt x="248" y="363"/>
                  <a:pt x="251" y="365"/>
                  <a:pt x="253" y="368"/>
                </a:cubicBezTo>
                <a:cubicBezTo>
                  <a:pt x="255" y="372"/>
                  <a:pt x="255" y="375"/>
                  <a:pt x="256" y="379"/>
                </a:cubicBezTo>
                <a:cubicBezTo>
                  <a:pt x="258" y="382"/>
                  <a:pt x="259" y="385"/>
                  <a:pt x="260" y="389"/>
                </a:cubicBezTo>
                <a:cubicBezTo>
                  <a:pt x="261" y="392"/>
                  <a:pt x="260" y="396"/>
                  <a:pt x="260" y="399"/>
                </a:cubicBezTo>
                <a:cubicBezTo>
                  <a:pt x="261" y="403"/>
                  <a:pt x="261" y="407"/>
                  <a:pt x="260" y="410"/>
                </a:cubicBezTo>
                <a:cubicBezTo>
                  <a:pt x="260" y="414"/>
                  <a:pt x="259" y="417"/>
                  <a:pt x="258" y="421"/>
                </a:cubicBezTo>
                <a:cubicBezTo>
                  <a:pt x="256" y="426"/>
                  <a:pt x="254" y="431"/>
                  <a:pt x="251" y="436"/>
                </a:cubicBezTo>
                <a:cubicBezTo>
                  <a:pt x="250" y="438"/>
                  <a:pt x="249" y="440"/>
                  <a:pt x="247" y="443"/>
                </a:cubicBezTo>
                <a:cubicBezTo>
                  <a:pt x="247" y="444"/>
                  <a:pt x="247" y="446"/>
                  <a:pt x="247" y="447"/>
                </a:cubicBezTo>
                <a:cubicBezTo>
                  <a:pt x="246" y="448"/>
                  <a:pt x="245" y="449"/>
                  <a:pt x="244" y="450"/>
                </a:cubicBezTo>
                <a:cubicBezTo>
                  <a:pt x="240" y="454"/>
                  <a:pt x="236" y="458"/>
                  <a:pt x="231" y="461"/>
                </a:cubicBezTo>
                <a:cubicBezTo>
                  <a:pt x="226" y="464"/>
                  <a:pt x="221" y="467"/>
                  <a:pt x="216" y="468"/>
                </a:cubicBezTo>
                <a:cubicBezTo>
                  <a:pt x="212" y="469"/>
                  <a:pt x="208" y="469"/>
                  <a:pt x="205" y="469"/>
                </a:cubicBezTo>
                <a:cubicBezTo>
                  <a:pt x="201" y="469"/>
                  <a:pt x="197" y="469"/>
                  <a:pt x="194" y="468"/>
                </a:cubicBezTo>
                <a:cubicBezTo>
                  <a:pt x="190" y="468"/>
                  <a:pt x="186" y="467"/>
                  <a:pt x="183" y="465"/>
                </a:cubicBezTo>
                <a:cubicBezTo>
                  <a:pt x="178" y="463"/>
                  <a:pt x="173" y="461"/>
                  <a:pt x="169" y="457"/>
                </a:cubicBezTo>
                <a:cubicBezTo>
                  <a:pt x="168" y="456"/>
                  <a:pt x="167" y="455"/>
                  <a:pt x="166" y="454"/>
                </a:cubicBezTo>
                <a:cubicBezTo>
                  <a:pt x="165" y="453"/>
                  <a:pt x="164" y="452"/>
                  <a:pt x="163" y="451"/>
                </a:cubicBezTo>
                <a:cubicBezTo>
                  <a:pt x="161" y="449"/>
                  <a:pt x="160" y="446"/>
                  <a:pt x="159" y="444"/>
                </a:cubicBezTo>
                <a:cubicBezTo>
                  <a:pt x="159" y="443"/>
                  <a:pt x="158" y="442"/>
                  <a:pt x="158" y="442"/>
                </a:cubicBezTo>
                <a:cubicBezTo>
                  <a:pt x="160" y="441"/>
                  <a:pt x="161" y="440"/>
                  <a:pt x="163" y="439"/>
                </a:cubicBezTo>
                <a:cubicBezTo>
                  <a:pt x="167" y="437"/>
                  <a:pt x="171" y="436"/>
                  <a:pt x="174" y="434"/>
                </a:cubicBezTo>
                <a:cubicBezTo>
                  <a:pt x="177" y="431"/>
                  <a:pt x="181" y="429"/>
                  <a:pt x="184" y="426"/>
                </a:cubicBezTo>
                <a:cubicBezTo>
                  <a:pt x="187" y="423"/>
                  <a:pt x="188" y="419"/>
                  <a:pt x="191" y="416"/>
                </a:cubicBezTo>
                <a:cubicBezTo>
                  <a:pt x="194" y="413"/>
                  <a:pt x="196" y="409"/>
                  <a:pt x="198" y="406"/>
                </a:cubicBezTo>
                <a:cubicBezTo>
                  <a:pt x="200" y="402"/>
                  <a:pt x="203" y="399"/>
                  <a:pt x="205" y="396"/>
                </a:cubicBezTo>
                <a:cubicBezTo>
                  <a:pt x="206" y="392"/>
                  <a:pt x="208" y="388"/>
                  <a:pt x="209" y="384"/>
                </a:cubicBezTo>
                <a:cubicBezTo>
                  <a:pt x="210" y="380"/>
                  <a:pt x="211" y="376"/>
                  <a:pt x="212" y="372"/>
                </a:cubicBezTo>
                <a:cubicBezTo>
                  <a:pt x="213" y="368"/>
                  <a:pt x="213" y="364"/>
                  <a:pt x="214" y="360"/>
                </a:cubicBezTo>
                <a:cubicBezTo>
                  <a:pt x="214" y="356"/>
                  <a:pt x="212" y="351"/>
                  <a:pt x="212" y="347"/>
                </a:cubicBezTo>
                <a:cubicBezTo>
                  <a:pt x="212" y="344"/>
                  <a:pt x="213" y="340"/>
                  <a:pt x="212" y="336"/>
                </a:cubicBezTo>
                <a:cubicBezTo>
                  <a:pt x="215" y="337"/>
                  <a:pt x="218" y="338"/>
                  <a:pt x="221" y="339"/>
                </a:cubicBezTo>
                <a:close/>
                <a:moveTo>
                  <a:pt x="147" y="276"/>
                </a:moveTo>
                <a:cubicBezTo>
                  <a:pt x="151" y="276"/>
                  <a:pt x="154" y="278"/>
                  <a:pt x="157" y="280"/>
                </a:cubicBezTo>
                <a:cubicBezTo>
                  <a:pt x="161" y="281"/>
                  <a:pt x="164" y="282"/>
                  <a:pt x="167" y="283"/>
                </a:cubicBezTo>
                <a:cubicBezTo>
                  <a:pt x="170" y="285"/>
                  <a:pt x="173" y="287"/>
                  <a:pt x="176" y="290"/>
                </a:cubicBezTo>
                <a:cubicBezTo>
                  <a:pt x="179" y="292"/>
                  <a:pt x="182" y="294"/>
                  <a:pt x="185" y="297"/>
                </a:cubicBezTo>
                <a:cubicBezTo>
                  <a:pt x="187" y="299"/>
                  <a:pt x="188" y="303"/>
                  <a:pt x="190" y="306"/>
                </a:cubicBezTo>
                <a:cubicBezTo>
                  <a:pt x="192" y="309"/>
                  <a:pt x="195" y="312"/>
                  <a:pt x="196" y="315"/>
                </a:cubicBezTo>
                <a:cubicBezTo>
                  <a:pt x="198" y="318"/>
                  <a:pt x="198" y="320"/>
                  <a:pt x="199" y="323"/>
                </a:cubicBezTo>
                <a:cubicBezTo>
                  <a:pt x="196" y="323"/>
                  <a:pt x="192" y="323"/>
                  <a:pt x="189" y="322"/>
                </a:cubicBezTo>
                <a:cubicBezTo>
                  <a:pt x="185" y="322"/>
                  <a:pt x="180" y="322"/>
                  <a:pt x="176" y="322"/>
                </a:cubicBezTo>
                <a:cubicBezTo>
                  <a:pt x="172" y="323"/>
                  <a:pt x="168" y="323"/>
                  <a:pt x="164" y="324"/>
                </a:cubicBezTo>
                <a:cubicBezTo>
                  <a:pt x="160" y="324"/>
                  <a:pt x="156" y="325"/>
                  <a:pt x="152" y="327"/>
                </a:cubicBezTo>
                <a:cubicBezTo>
                  <a:pt x="148" y="328"/>
                  <a:pt x="145" y="331"/>
                  <a:pt x="141" y="333"/>
                </a:cubicBezTo>
                <a:cubicBezTo>
                  <a:pt x="137" y="334"/>
                  <a:pt x="134" y="336"/>
                  <a:pt x="130" y="338"/>
                </a:cubicBezTo>
                <a:cubicBezTo>
                  <a:pt x="127" y="340"/>
                  <a:pt x="123" y="342"/>
                  <a:pt x="120" y="345"/>
                </a:cubicBezTo>
                <a:cubicBezTo>
                  <a:pt x="117" y="347"/>
                  <a:pt x="114" y="351"/>
                  <a:pt x="111" y="353"/>
                </a:cubicBezTo>
                <a:cubicBezTo>
                  <a:pt x="108" y="356"/>
                  <a:pt x="105" y="359"/>
                  <a:pt x="103" y="362"/>
                </a:cubicBezTo>
                <a:cubicBezTo>
                  <a:pt x="100" y="366"/>
                  <a:pt x="98" y="369"/>
                  <a:pt x="96" y="373"/>
                </a:cubicBezTo>
                <a:cubicBezTo>
                  <a:pt x="95" y="374"/>
                  <a:pt x="94" y="376"/>
                  <a:pt x="94" y="377"/>
                </a:cubicBezTo>
                <a:cubicBezTo>
                  <a:pt x="93" y="377"/>
                  <a:pt x="93" y="378"/>
                  <a:pt x="92" y="377"/>
                </a:cubicBezTo>
                <a:cubicBezTo>
                  <a:pt x="90" y="376"/>
                  <a:pt x="88" y="374"/>
                  <a:pt x="86" y="372"/>
                </a:cubicBezTo>
                <a:cubicBezTo>
                  <a:pt x="84" y="371"/>
                  <a:pt x="83" y="371"/>
                  <a:pt x="82" y="370"/>
                </a:cubicBezTo>
                <a:cubicBezTo>
                  <a:pt x="81" y="369"/>
                  <a:pt x="80" y="368"/>
                  <a:pt x="79" y="367"/>
                </a:cubicBezTo>
                <a:cubicBezTo>
                  <a:pt x="75" y="363"/>
                  <a:pt x="72" y="358"/>
                  <a:pt x="70" y="353"/>
                </a:cubicBezTo>
                <a:cubicBezTo>
                  <a:pt x="68" y="350"/>
                  <a:pt x="67" y="346"/>
                  <a:pt x="67" y="342"/>
                </a:cubicBezTo>
                <a:cubicBezTo>
                  <a:pt x="66" y="339"/>
                  <a:pt x="67" y="335"/>
                  <a:pt x="68" y="331"/>
                </a:cubicBezTo>
                <a:cubicBezTo>
                  <a:pt x="68" y="328"/>
                  <a:pt x="69" y="324"/>
                  <a:pt x="70" y="321"/>
                </a:cubicBezTo>
                <a:cubicBezTo>
                  <a:pt x="71" y="315"/>
                  <a:pt x="72" y="309"/>
                  <a:pt x="75" y="305"/>
                </a:cubicBezTo>
                <a:cubicBezTo>
                  <a:pt x="78" y="300"/>
                  <a:pt x="81" y="295"/>
                  <a:pt x="86" y="292"/>
                </a:cubicBezTo>
                <a:cubicBezTo>
                  <a:pt x="87" y="291"/>
                  <a:pt x="88" y="291"/>
                  <a:pt x="90" y="291"/>
                </a:cubicBezTo>
                <a:cubicBezTo>
                  <a:pt x="91" y="290"/>
                  <a:pt x="92" y="289"/>
                  <a:pt x="93" y="288"/>
                </a:cubicBezTo>
                <a:cubicBezTo>
                  <a:pt x="95" y="287"/>
                  <a:pt x="98" y="285"/>
                  <a:pt x="100" y="284"/>
                </a:cubicBezTo>
                <a:cubicBezTo>
                  <a:pt x="105" y="282"/>
                  <a:pt x="110" y="280"/>
                  <a:pt x="115" y="278"/>
                </a:cubicBezTo>
                <a:cubicBezTo>
                  <a:pt x="119" y="277"/>
                  <a:pt x="122" y="275"/>
                  <a:pt x="126" y="275"/>
                </a:cubicBezTo>
                <a:cubicBezTo>
                  <a:pt x="129" y="274"/>
                  <a:pt x="133" y="275"/>
                  <a:pt x="137" y="275"/>
                </a:cubicBezTo>
                <a:cubicBezTo>
                  <a:pt x="140" y="275"/>
                  <a:pt x="144" y="275"/>
                  <a:pt x="147" y="276"/>
                </a:cubicBezTo>
                <a:close/>
                <a:moveTo>
                  <a:pt x="67" y="199"/>
                </a:moveTo>
                <a:cubicBezTo>
                  <a:pt x="69" y="194"/>
                  <a:pt x="73" y="191"/>
                  <a:pt x="77" y="188"/>
                </a:cubicBezTo>
                <a:cubicBezTo>
                  <a:pt x="81" y="185"/>
                  <a:pt x="84" y="182"/>
                  <a:pt x="89" y="180"/>
                </a:cubicBezTo>
                <a:cubicBezTo>
                  <a:pt x="93" y="179"/>
                  <a:pt x="98" y="178"/>
                  <a:pt x="103" y="178"/>
                </a:cubicBezTo>
                <a:cubicBezTo>
                  <a:pt x="106" y="177"/>
                  <a:pt x="108" y="176"/>
                  <a:pt x="110" y="176"/>
                </a:cubicBezTo>
                <a:cubicBezTo>
                  <a:pt x="112" y="176"/>
                  <a:pt x="113" y="178"/>
                  <a:pt x="114" y="178"/>
                </a:cubicBezTo>
                <a:cubicBezTo>
                  <a:pt x="114" y="178"/>
                  <a:pt x="114" y="177"/>
                  <a:pt x="115" y="177"/>
                </a:cubicBezTo>
                <a:cubicBezTo>
                  <a:pt x="115" y="177"/>
                  <a:pt x="115" y="178"/>
                  <a:pt x="116" y="178"/>
                </a:cubicBezTo>
                <a:cubicBezTo>
                  <a:pt x="116" y="178"/>
                  <a:pt x="117" y="178"/>
                  <a:pt x="117" y="178"/>
                </a:cubicBezTo>
                <a:cubicBezTo>
                  <a:pt x="119" y="178"/>
                  <a:pt x="119" y="178"/>
                  <a:pt x="120" y="178"/>
                </a:cubicBezTo>
                <a:cubicBezTo>
                  <a:pt x="119" y="183"/>
                  <a:pt x="116" y="186"/>
                  <a:pt x="114" y="191"/>
                </a:cubicBezTo>
                <a:cubicBezTo>
                  <a:pt x="112" y="195"/>
                  <a:pt x="109" y="199"/>
                  <a:pt x="106" y="203"/>
                </a:cubicBezTo>
                <a:cubicBezTo>
                  <a:pt x="103" y="207"/>
                  <a:pt x="102" y="212"/>
                  <a:pt x="98" y="215"/>
                </a:cubicBezTo>
                <a:cubicBezTo>
                  <a:pt x="95" y="219"/>
                  <a:pt x="91" y="222"/>
                  <a:pt x="88" y="225"/>
                </a:cubicBezTo>
                <a:cubicBezTo>
                  <a:pt x="84" y="228"/>
                  <a:pt x="80" y="231"/>
                  <a:pt x="76" y="235"/>
                </a:cubicBezTo>
                <a:cubicBezTo>
                  <a:pt x="74" y="236"/>
                  <a:pt x="71" y="239"/>
                  <a:pt x="69" y="240"/>
                </a:cubicBezTo>
                <a:cubicBezTo>
                  <a:pt x="66" y="237"/>
                  <a:pt x="65" y="231"/>
                  <a:pt x="64" y="227"/>
                </a:cubicBezTo>
                <a:cubicBezTo>
                  <a:pt x="63" y="223"/>
                  <a:pt x="63" y="218"/>
                  <a:pt x="64" y="214"/>
                </a:cubicBezTo>
                <a:cubicBezTo>
                  <a:pt x="64" y="208"/>
                  <a:pt x="65" y="203"/>
                  <a:pt x="67" y="199"/>
                </a:cubicBezTo>
                <a:close/>
                <a:moveTo>
                  <a:pt x="60" y="401"/>
                </a:moveTo>
                <a:cubicBezTo>
                  <a:pt x="56" y="399"/>
                  <a:pt x="53" y="395"/>
                  <a:pt x="49" y="392"/>
                </a:cubicBezTo>
                <a:cubicBezTo>
                  <a:pt x="46" y="389"/>
                  <a:pt x="42" y="387"/>
                  <a:pt x="39" y="383"/>
                </a:cubicBezTo>
                <a:cubicBezTo>
                  <a:pt x="36" y="380"/>
                  <a:pt x="34" y="376"/>
                  <a:pt x="31" y="372"/>
                </a:cubicBezTo>
                <a:cubicBezTo>
                  <a:pt x="29" y="368"/>
                  <a:pt x="26" y="364"/>
                  <a:pt x="25" y="359"/>
                </a:cubicBezTo>
                <a:cubicBezTo>
                  <a:pt x="23" y="355"/>
                  <a:pt x="23" y="350"/>
                  <a:pt x="22" y="346"/>
                </a:cubicBezTo>
                <a:cubicBezTo>
                  <a:pt x="21" y="341"/>
                  <a:pt x="20" y="337"/>
                  <a:pt x="20" y="332"/>
                </a:cubicBezTo>
                <a:cubicBezTo>
                  <a:pt x="20" y="327"/>
                  <a:pt x="21" y="323"/>
                  <a:pt x="22" y="318"/>
                </a:cubicBezTo>
                <a:cubicBezTo>
                  <a:pt x="22" y="314"/>
                  <a:pt x="23" y="310"/>
                  <a:pt x="25" y="305"/>
                </a:cubicBezTo>
                <a:cubicBezTo>
                  <a:pt x="26" y="301"/>
                  <a:pt x="28" y="297"/>
                  <a:pt x="31" y="293"/>
                </a:cubicBezTo>
                <a:cubicBezTo>
                  <a:pt x="33" y="289"/>
                  <a:pt x="36" y="285"/>
                  <a:pt x="39" y="282"/>
                </a:cubicBezTo>
                <a:cubicBezTo>
                  <a:pt x="42" y="278"/>
                  <a:pt x="45" y="274"/>
                  <a:pt x="48" y="271"/>
                </a:cubicBezTo>
                <a:cubicBezTo>
                  <a:pt x="52" y="267"/>
                  <a:pt x="54" y="262"/>
                  <a:pt x="58" y="259"/>
                </a:cubicBezTo>
                <a:cubicBezTo>
                  <a:pt x="61" y="256"/>
                  <a:pt x="65" y="253"/>
                  <a:pt x="69" y="250"/>
                </a:cubicBezTo>
                <a:cubicBezTo>
                  <a:pt x="72" y="253"/>
                  <a:pt x="75" y="256"/>
                  <a:pt x="79" y="259"/>
                </a:cubicBezTo>
                <a:cubicBezTo>
                  <a:pt x="83" y="262"/>
                  <a:pt x="89" y="264"/>
                  <a:pt x="94" y="266"/>
                </a:cubicBezTo>
                <a:cubicBezTo>
                  <a:pt x="98" y="267"/>
                  <a:pt x="100" y="268"/>
                  <a:pt x="103" y="269"/>
                </a:cubicBezTo>
                <a:cubicBezTo>
                  <a:pt x="100" y="271"/>
                  <a:pt x="97" y="272"/>
                  <a:pt x="94" y="274"/>
                </a:cubicBezTo>
                <a:cubicBezTo>
                  <a:pt x="92" y="275"/>
                  <a:pt x="89" y="277"/>
                  <a:pt x="87" y="279"/>
                </a:cubicBezTo>
                <a:cubicBezTo>
                  <a:pt x="85" y="280"/>
                  <a:pt x="85" y="282"/>
                  <a:pt x="83" y="283"/>
                </a:cubicBezTo>
                <a:cubicBezTo>
                  <a:pt x="82" y="284"/>
                  <a:pt x="80" y="284"/>
                  <a:pt x="79" y="285"/>
                </a:cubicBezTo>
                <a:cubicBezTo>
                  <a:pt x="76" y="288"/>
                  <a:pt x="75" y="292"/>
                  <a:pt x="72" y="296"/>
                </a:cubicBezTo>
                <a:cubicBezTo>
                  <a:pt x="70" y="299"/>
                  <a:pt x="68" y="303"/>
                  <a:pt x="66" y="307"/>
                </a:cubicBezTo>
                <a:cubicBezTo>
                  <a:pt x="64" y="311"/>
                  <a:pt x="63" y="315"/>
                  <a:pt x="62" y="319"/>
                </a:cubicBezTo>
                <a:cubicBezTo>
                  <a:pt x="61" y="325"/>
                  <a:pt x="61" y="331"/>
                  <a:pt x="61" y="337"/>
                </a:cubicBezTo>
                <a:cubicBezTo>
                  <a:pt x="61" y="343"/>
                  <a:pt x="61" y="350"/>
                  <a:pt x="64" y="356"/>
                </a:cubicBezTo>
                <a:cubicBezTo>
                  <a:pt x="66" y="362"/>
                  <a:pt x="69" y="367"/>
                  <a:pt x="74" y="372"/>
                </a:cubicBezTo>
                <a:cubicBezTo>
                  <a:pt x="75" y="373"/>
                  <a:pt x="77" y="373"/>
                  <a:pt x="78" y="374"/>
                </a:cubicBezTo>
                <a:cubicBezTo>
                  <a:pt x="79" y="375"/>
                  <a:pt x="81" y="376"/>
                  <a:pt x="82" y="377"/>
                </a:cubicBezTo>
                <a:cubicBezTo>
                  <a:pt x="84" y="379"/>
                  <a:pt x="86" y="382"/>
                  <a:pt x="89" y="383"/>
                </a:cubicBezTo>
                <a:cubicBezTo>
                  <a:pt x="90" y="383"/>
                  <a:pt x="90" y="383"/>
                  <a:pt x="90" y="383"/>
                </a:cubicBezTo>
                <a:cubicBezTo>
                  <a:pt x="89" y="387"/>
                  <a:pt x="88" y="391"/>
                  <a:pt x="86" y="395"/>
                </a:cubicBezTo>
                <a:cubicBezTo>
                  <a:pt x="85" y="399"/>
                  <a:pt x="85" y="403"/>
                  <a:pt x="84" y="407"/>
                </a:cubicBezTo>
                <a:cubicBezTo>
                  <a:pt x="84" y="408"/>
                  <a:pt x="84" y="410"/>
                  <a:pt x="84" y="411"/>
                </a:cubicBezTo>
                <a:cubicBezTo>
                  <a:pt x="80" y="410"/>
                  <a:pt x="76" y="408"/>
                  <a:pt x="72" y="406"/>
                </a:cubicBezTo>
                <a:cubicBezTo>
                  <a:pt x="68" y="405"/>
                  <a:pt x="64" y="403"/>
                  <a:pt x="60" y="401"/>
                </a:cubicBezTo>
                <a:close/>
                <a:moveTo>
                  <a:pt x="83" y="479"/>
                </a:moveTo>
                <a:cubicBezTo>
                  <a:pt x="79" y="480"/>
                  <a:pt x="75" y="481"/>
                  <a:pt x="72" y="483"/>
                </a:cubicBezTo>
                <a:cubicBezTo>
                  <a:pt x="69" y="485"/>
                  <a:pt x="66" y="487"/>
                  <a:pt x="63" y="489"/>
                </a:cubicBezTo>
                <a:cubicBezTo>
                  <a:pt x="59" y="491"/>
                  <a:pt x="55" y="492"/>
                  <a:pt x="52" y="494"/>
                </a:cubicBezTo>
                <a:cubicBezTo>
                  <a:pt x="48" y="496"/>
                  <a:pt x="45" y="499"/>
                  <a:pt x="42" y="501"/>
                </a:cubicBezTo>
                <a:cubicBezTo>
                  <a:pt x="36" y="504"/>
                  <a:pt x="31" y="507"/>
                  <a:pt x="26" y="510"/>
                </a:cubicBezTo>
                <a:cubicBezTo>
                  <a:pt x="29" y="505"/>
                  <a:pt x="32" y="500"/>
                  <a:pt x="35" y="494"/>
                </a:cubicBezTo>
                <a:cubicBezTo>
                  <a:pt x="37" y="491"/>
                  <a:pt x="40" y="488"/>
                  <a:pt x="42" y="484"/>
                </a:cubicBezTo>
                <a:cubicBezTo>
                  <a:pt x="44" y="481"/>
                  <a:pt x="46" y="477"/>
                  <a:pt x="48" y="473"/>
                </a:cubicBezTo>
                <a:cubicBezTo>
                  <a:pt x="49" y="470"/>
                  <a:pt x="51" y="467"/>
                  <a:pt x="53" y="464"/>
                </a:cubicBezTo>
                <a:cubicBezTo>
                  <a:pt x="55" y="460"/>
                  <a:pt x="56" y="458"/>
                  <a:pt x="58" y="454"/>
                </a:cubicBezTo>
                <a:cubicBezTo>
                  <a:pt x="62" y="455"/>
                  <a:pt x="66" y="455"/>
                  <a:pt x="70" y="455"/>
                </a:cubicBezTo>
                <a:cubicBezTo>
                  <a:pt x="74" y="455"/>
                  <a:pt x="78" y="453"/>
                  <a:pt x="83" y="453"/>
                </a:cubicBezTo>
                <a:cubicBezTo>
                  <a:pt x="83" y="457"/>
                  <a:pt x="83" y="462"/>
                  <a:pt x="83" y="466"/>
                </a:cubicBezTo>
                <a:cubicBezTo>
                  <a:pt x="83" y="470"/>
                  <a:pt x="83" y="475"/>
                  <a:pt x="83" y="479"/>
                </a:cubicBezTo>
                <a:close/>
                <a:moveTo>
                  <a:pt x="110" y="447"/>
                </a:moveTo>
                <a:cubicBezTo>
                  <a:pt x="105" y="448"/>
                  <a:pt x="99" y="447"/>
                  <a:pt x="93" y="447"/>
                </a:cubicBezTo>
                <a:cubicBezTo>
                  <a:pt x="91" y="447"/>
                  <a:pt x="90" y="448"/>
                  <a:pt x="88" y="448"/>
                </a:cubicBezTo>
                <a:cubicBezTo>
                  <a:pt x="88" y="446"/>
                  <a:pt x="89" y="445"/>
                  <a:pt x="89" y="443"/>
                </a:cubicBezTo>
                <a:cubicBezTo>
                  <a:pt x="89" y="437"/>
                  <a:pt x="88" y="431"/>
                  <a:pt x="89" y="426"/>
                </a:cubicBezTo>
                <a:cubicBezTo>
                  <a:pt x="89" y="423"/>
                  <a:pt x="90" y="422"/>
                  <a:pt x="90" y="420"/>
                </a:cubicBezTo>
                <a:cubicBezTo>
                  <a:pt x="94" y="420"/>
                  <a:pt x="99" y="419"/>
                  <a:pt x="103" y="419"/>
                </a:cubicBezTo>
                <a:cubicBezTo>
                  <a:pt x="108" y="418"/>
                  <a:pt x="113" y="417"/>
                  <a:pt x="117" y="416"/>
                </a:cubicBezTo>
                <a:cubicBezTo>
                  <a:pt x="117" y="416"/>
                  <a:pt x="117" y="416"/>
                  <a:pt x="117" y="416"/>
                </a:cubicBezTo>
                <a:cubicBezTo>
                  <a:pt x="118" y="415"/>
                  <a:pt x="119" y="414"/>
                  <a:pt x="119" y="412"/>
                </a:cubicBezTo>
                <a:cubicBezTo>
                  <a:pt x="119" y="411"/>
                  <a:pt x="117" y="409"/>
                  <a:pt x="115" y="409"/>
                </a:cubicBezTo>
                <a:cubicBezTo>
                  <a:pt x="111" y="410"/>
                  <a:pt x="107" y="410"/>
                  <a:pt x="103" y="411"/>
                </a:cubicBezTo>
                <a:cubicBezTo>
                  <a:pt x="99" y="411"/>
                  <a:pt x="94" y="412"/>
                  <a:pt x="90" y="412"/>
                </a:cubicBezTo>
                <a:cubicBezTo>
                  <a:pt x="90" y="411"/>
                  <a:pt x="90" y="409"/>
                  <a:pt x="90" y="408"/>
                </a:cubicBezTo>
                <a:cubicBezTo>
                  <a:pt x="91" y="404"/>
                  <a:pt x="92" y="401"/>
                  <a:pt x="93" y="397"/>
                </a:cubicBezTo>
                <a:cubicBezTo>
                  <a:pt x="94" y="393"/>
                  <a:pt x="95" y="389"/>
                  <a:pt x="97" y="385"/>
                </a:cubicBezTo>
                <a:cubicBezTo>
                  <a:pt x="100" y="386"/>
                  <a:pt x="104" y="388"/>
                  <a:pt x="107" y="389"/>
                </a:cubicBezTo>
                <a:cubicBezTo>
                  <a:pt x="114" y="390"/>
                  <a:pt x="120" y="390"/>
                  <a:pt x="127" y="389"/>
                </a:cubicBezTo>
                <a:cubicBezTo>
                  <a:pt x="130" y="388"/>
                  <a:pt x="133" y="387"/>
                  <a:pt x="136" y="386"/>
                </a:cubicBezTo>
                <a:cubicBezTo>
                  <a:pt x="139" y="385"/>
                  <a:pt x="142" y="383"/>
                  <a:pt x="144" y="381"/>
                </a:cubicBezTo>
                <a:cubicBezTo>
                  <a:pt x="147" y="380"/>
                  <a:pt x="151" y="378"/>
                  <a:pt x="154" y="377"/>
                </a:cubicBezTo>
                <a:cubicBezTo>
                  <a:pt x="156" y="375"/>
                  <a:pt x="159" y="372"/>
                  <a:pt x="161" y="370"/>
                </a:cubicBezTo>
                <a:cubicBezTo>
                  <a:pt x="162" y="370"/>
                  <a:pt x="162" y="370"/>
                  <a:pt x="162" y="370"/>
                </a:cubicBezTo>
                <a:cubicBezTo>
                  <a:pt x="164" y="368"/>
                  <a:pt x="165" y="367"/>
                  <a:pt x="166" y="364"/>
                </a:cubicBezTo>
                <a:cubicBezTo>
                  <a:pt x="167" y="359"/>
                  <a:pt x="164" y="354"/>
                  <a:pt x="159" y="353"/>
                </a:cubicBezTo>
                <a:cubicBezTo>
                  <a:pt x="154" y="351"/>
                  <a:pt x="148" y="354"/>
                  <a:pt x="146" y="359"/>
                </a:cubicBezTo>
                <a:cubicBezTo>
                  <a:pt x="145" y="364"/>
                  <a:pt x="142" y="368"/>
                  <a:pt x="138" y="372"/>
                </a:cubicBezTo>
                <a:cubicBezTo>
                  <a:pt x="136" y="373"/>
                  <a:pt x="134" y="376"/>
                  <a:pt x="132" y="377"/>
                </a:cubicBezTo>
                <a:cubicBezTo>
                  <a:pt x="130" y="378"/>
                  <a:pt x="127" y="380"/>
                  <a:pt x="125" y="380"/>
                </a:cubicBezTo>
                <a:cubicBezTo>
                  <a:pt x="119" y="382"/>
                  <a:pt x="114" y="381"/>
                  <a:pt x="108" y="381"/>
                </a:cubicBezTo>
                <a:cubicBezTo>
                  <a:pt x="106" y="381"/>
                  <a:pt x="103" y="380"/>
                  <a:pt x="101" y="379"/>
                </a:cubicBezTo>
                <a:cubicBezTo>
                  <a:pt x="101" y="378"/>
                  <a:pt x="102" y="378"/>
                  <a:pt x="103" y="376"/>
                </a:cubicBezTo>
                <a:cubicBezTo>
                  <a:pt x="105" y="373"/>
                  <a:pt x="107" y="370"/>
                  <a:pt x="109" y="367"/>
                </a:cubicBezTo>
                <a:cubicBezTo>
                  <a:pt x="111" y="364"/>
                  <a:pt x="112" y="360"/>
                  <a:pt x="115" y="357"/>
                </a:cubicBezTo>
                <a:cubicBezTo>
                  <a:pt x="118" y="355"/>
                  <a:pt x="121" y="353"/>
                  <a:pt x="124" y="351"/>
                </a:cubicBezTo>
                <a:cubicBezTo>
                  <a:pt x="127" y="348"/>
                  <a:pt x="130" y="345"/>
                  <a:pt x="133" y="344"/>
                </a:cubicBezTo>
                <a:cubicBezTo>
                  <a:pt x="137" y="342"/>
                  <a:pt x="140" y="341"/>
                  <a:pt x="144" y="339"/>
                </a:cubicBezTo>
                <a:cubicBezTo>
                  <a:pt x="147" y="338"/>
                  <a:pt x="151" y="336"/>
                  <a:pt x="154" y="335"/>
                </a:cubicBezTo>
                <a:cubicBezTo>
                  <a:pt x="158" y="334"/>
                  <a:pt x="162" y="333"/>
                  <a:pt x="166" y="333"/>
                </a:cubicBezTo>
                <a:cubicBezTo>
                  <a:pt x="169" y="332"/>
                  <a:pt x="173" y="332"/>
                  <a:pt x="177" y="332"/>
                </a:cubicBezTo>
                <a:cubicBezTo>
                  <a:pt x="181" y="332"/>
                  <a:pt x="184" y="332"/>
                  <a:pt x="188" y="332"/>
                </a:cubicBezTo>
                <a:cubicBezTo>
                  <a:pt x="193" y="332"/>
                  <a:pt x="198" y="332"/>
                  <a:pt x="203" y="333"/>
                </a:cubicBezTo>
                <a:cubicBezTo>
                  <a:pt x="204" y="338"/>
                  <a:pt x="204" y="343"/>
                  <a:pt x="205" y="348"/>
                </a:cubicBezTo>
                <a:cubicBezTo>
                  <a:pt x="205" y="351"/>
                  <a:pt x="205" y="355"/>
                  <a:pt x="205" y="359"/>
                </a:cubicBezTo>
                <a:cubicBezTo>
                  <a:pt x="205" y="363"/>
                  <a:pt x="205" y="367"/>
                  <a:pt x="204" y="371"/>
                </a:cubicBezTo>
                <a:cubicBezTo>
                  <a:pt x="203" y="374"/>
                  <a:pt x="201" y="378"/>
                  <a:pt x="200" y="381"/>
                </a:cubicBezTo>
                <a:cubicBezTo>
                  <a:pt x="199" y="385"/>
                  <a:pt x="198" y="389"/>
                  <a:pt x="197" y="392"/>
                </a:cubicBezTo>
                <a:cubicBezTo>
                  <a:pt x="195" y="395"/>
                  <a:pt x="193" y="399"/>
                  <a:pt x="191" y="402"/>
                </a:cubicBezTo>
                <a:cubicBezTo>
                  <a:pt x="189" y="405"/>
                  <a:pt x="188" y="409"/>
                  <a:pt x="185" y="412"/>
                </a:cubicBezTo>
                <a:cubicBezTo>
                  <a:pt x="183" y="415"/>
                  <a:pt x="180" y="417"/>
                  <a:pt x="178" y="420"/>
                </a:cubicBezTo>
                <a:cubicBezTo>
                  <a:pt x="175" y="423"/>
                  <a:pt x="172" y="425"/>
                  <a:pt x="169" y="427"/>
                </a:cubicBezTo>
                <a:cubicBezTo>
                  <a:pt x="166" y="429"/>
                  <a:pt x="163" y="431"/>
                  <a:pt x="160" y="433"/>
                </a:cubicBezTo>
                <a:cubicBezTo>
                  <a:pt x="158" y="434"/>
                  <a:pt x="158" y="435"/>
                  <a:pt x="156" y="436"/>
                </a:cubicBezTo>
                <a:cubicBezTo>
                  <a:pt x="155" y="433"/>
                  <a:pt x="154" y="430"/>
                  <a:pt x="154" y="428"/>
                </a:cubicBezTo>
                <a:cubicBezTo>
                  <a:pt x="154" y="422"/>
                  <a:pt x="155" y="417"/>
                  <a:pt x="157" y="412"/>
                </a:cubicBezTo>
                <a:cubicBezTo>
                  <a:pt x="158" y="409"/>
                  <a:pt x="157" y="406"/>
                  <a:pt x="159" y="404"/>
                </a:cubicBezTo>
                <a:cubicBezTo>
                  <a:pt x="160" y="401"/>
                  <a:pt x="161" y="399"/>
                  <a:pt x="163" y="397"/>
                </a:cubicBezTo>
                <a:cubicBezTo>
                  <a:pt x="167" y="393"/>
                  <a:pt x="172" y="391"/>
                  <a:pt x="177" y="390"/>
                </a:cubicBezTo>
                <a:cubicBezTo>
                  <a:pt x="182" y="388"/>
                  <a:pt x="185" y="382"/>
                  <a:pt x="183" y="377"/>
                </a:cubicBezTo>
                <a:cubicBezTo>
                  <a:pt x="182" y="371"/>
                  <a:pt x="177" y="368"/>
                  <a:pt x="171" y="369"/>
                </a:cubicBezTo>
                <a:cubicBezTo>
                  <a:pt x="169" y="370"/>
                  <a:pt x="167" y="372"/>
                  <a:pt x="166" y="373"/>
                </a:cubicBezTo>
                <a:cubicBezTo>
                  <a:pt x="166" y="374"/>
                  <a:pt x="166" y="374"/>
                  <a:pt x="166" y="374"/>
                </a:cubicBezTo>
                <a:cubicBezTo>
                  <a:pt x="164" y="377"/>
                  <a:pt x="161" y="379"/>
                  <a:pt x="159" y="382"/>
                </a:cubicBezTo>
                <a:cubicBezTo>
                  <a:pt x="157" y="385"/>
                  <a:pt x="157" y="389"/>
                  <a:pt x="155" y="392"/>
                </a:cubicBezTo>
                <a:cubicBezTo>
                  <a:pt x="154" y="395"/>
                  <a:pt x="151" y="397"/>
                  <a:pt x="149" y="400"/>
                </a:cubicBezTo>
                <a:cubicBezTo>
                  <a:pt x="148" y="403"/>
                  <a:pt x="147" y="406"/>
                  <a:pt x="147" y="409"/>
                </a:cubicBezTo>
                <a:cubicBezTo>
                  <a:pt x="145" y="416"/>
                  <a:pt x="146" y="422"/>
                  <a:pt x="147" y="429"/>
                </a:cubicBezTo>
                <a:cubicBezTo>
                  <a:pt x="147" y="432"/>
                  <a:pt x="150" y="436"/>
                  <a:pt x="151" y="439"/>
                </a:cubicBezTo>
                <a:cubicBezTo>
                  <a:pt x="147" y="440"/>
                  <a:pt x="143" y="442"/>
                  <a:pt x="139" y="443"/>
                </a:cubicBezTo>
                <a:cubicBezTo>
                  <a:pt x="135" y="444"/>
                  <a:pt x="132" y="445"/>
                  <a:pt x="128" y="445"/>
                </a:cubicBezTo>
                <a:cubicBezTo>
                  <a:pt x="127" y="446"/>
                  <a:pt x="126" y="445"/>
                  <a:pt x="125" y="445"/>
                </a:cubicBezTo>
                <a:cubicBezTo>
                  <a:pt x="124" y="441"/>
                  <a:pt x="124" y="437"/>
                  <a:pt x="124" y="433"/>
                </a:cubicBezTo>
                <a:cubicBezTo>
                  <a:pt x="124" y="429"/>
                  <a:pt x="125" y="425"/>
                  <a:pt x="126" y="421"/>
                </a:cubicBezTo>
                <a:cubicBezTo>
                  <a:pt x="126" y="419"/>
                  <a:pt x="125" y="417"/>
                  <a:pt x="124" y="417"/>
                </a:cubicBezTo>
                <a:cubicBezTo>
                  <a:pt x="122" y="417"/>
                  <a:pt x="121" y="418"/>
                  <a:pt x="120" y="419"/>
                </a:cubicBezTo>
                <a:cubicBezTo>
                  <a:pt x="120" y="419"/>
                  <a:pt x="121" y="419"/>
                  <a:pt x="121" y="419"/>
                </a:cubicBezTo>
                <a:cubicBezTo>
                  <a:pt x="119" y="424"/>
                  <a:pt x="119" y="428"/>
                  <a:pt x="118" y="433"/>
                </a:cubicBezTo>
                <a:cubicBezTo>
                  <a:pt x="117" y="437"/>
                  <a:pt x="117" y="442"/>
                  <a:pt x="117" y="447"/>
                </a:cubicBezTo>
                <a:cubicBezTo>
                  <a:pt x="115" y="447"/>
                  <a:pt x="113" y="447"/>
                  <a:pt x="110" y="447"/>
                </a:cubicBezTo>
                <a:close/>
                <a:moveTo>
                  <a:pt x="276" y="478"/>
                </a:moveTo>
                <a:cubicBezTo>
                  <a:pt x="273" y="482"/>
                  <a:pt x="269" y="484"/>
                  <a:pt x="265" y="488"/>
                </a:cubicBezTo>
                <a:cubicBezTo>
                  <a:pt x="262" y="491"/>
                  <a:pt x="259" y="495"/>
                  <a:pt x="255" y="498"/>
                </a:cubicBezTo>
                <a:cubicBezTo>
                  <a:pt x="251" y="501"/>
                  <a:pt x="247" y="503"/>
                  <a:pt x="243" y="505"/>
                </a:cubicBezTo>
                <a:cubicBezTo>
                  <a:pt x="239" y="508"/>
                  <a:pt x="235" y="510"/>
                  <a:pt x="231" y="512"/>
                </a:cubicBezTo>
                <a:cubicBezTo>
                  <a:pt x="227" y="514"/>
                  <a:pt x="222" y="514"/>
                  <a:pt x="217" y="514"/>
                </a:cubicBezTo>
                <a:cubicBezTo>
                  <a:pt x="213" y="515"/>
                  <a:pt x="208" y="516"/>
                  <a:pt x="204" y="516"/>
                </a:cubicBezTo>
                <a:cubicBezTo>
                  <a:pt x="199" y="516"/>
                  <a:pt x="195" y="515"/>
                  <a:pt x="190" y="514"/>
                </a:cubicBezTo>
                <a:cubicBezTo>
                  <a:pt x="186" y="513"/>
                  <a:pt x="181" y="512"/>
                  <a:pt x="177" y="510"/>
                </a:cubicBezTo>
                <a:cubicBezTo>
                  <a:pt x="172" y="509"/>
                  <a:pt x="168" y="507"/>
                  <a:pt x="164" y="504"/>
                </a:cubicBezTo>
                <a:cubicBezTo>
                  <a:pt x="160" y="502"/>
                  <a:pt x="157" y="499"/>
                  <a:pt x="153" y="496"/>
                </a:cubicBezTo>
                <a:cubicBezTo>
                  <a:pt x="150" y="493"/>
                  <a:pt x="147" y="490"/>
                  <a:pt x="144" y="487"/>
                </a:cubicBezTo>
                <a:cubicBezTo>
                  <a:pt x="141" y="483"/>
                  <a:pt x="136" y="480"/>
                  <a:pt x="134" y="476"/>
                </a:cubicBezTo>
                <a:cubicBezTo>
                  <a:pt x="132" y="472"/>
                  <a:pt x="130" y="468"/>
                  <a:pt x="129" y="464"/>
                </a:cubicBezTo>
                <a:cubicBezTo>
                  <a:pt x="128" y="460"/>
                  <a:pt x="127" y="456"/>
                  <a:pt x="126" y="452"/>
                </a:cubicBezTo>
                <a:cubicBezTo>
                  <a:pt x="127" y="452"/>
                  <a:pt x="128" y="451"/>
                  <a:pt x="129" y="451"/>
                </a:cubicBezTo>
                <a:cubicBezTo>
                  <a:pt x="133" y="450"/>
                  <a:pt x="137" y="450"/>
                  <a:pt x="141" y="449"/>
                </a:cubicBezTo>
                <a:cubicBezTo>
                  <a:pt x="145" y="448"/>
                  <a:pt x="149" y="447"/>
                  <a:pt x="153" y="445"/>
                </a:cubicBezTo>
                <a:cubicBezTo>
                  <a:pt x="153" y="446"/>
                  <a:pt x="153" y="446"/>
                  <a:pt x="153" y="447"/>
                </a:cubicBezTo>
                <a:cubicBezTo>
                  <a:pt x="155" y="449"/>
                  <a:pt x="157" y="452"/>
                  <a:pt x="159" y="454"/>
                </a:cubicBezTo>
                <a:cubicBezTo>
                  <a:pt x="160" y="455"/>
                  <a:pt x="160" y="457"/>
                  <a:pt x="161" y="458"/>
                </a:cubicBezTo>
                <a:cubicBezTo>
                  <a:pt x="162" y="459"/>
                  <a:pt x="164" y="460"/>
                  <a:pt x="165" y="461"/>
                </a:cubicBezTo>
                <a:cubicBezTo>
                  <a:pt x="170" y="465"/>
                  <a:pt x="175" y="469"/>
                  <a:pt x="180" y="472"/>
                </a:cubicBezTo>
                <a:cubicBezTo>
                  <a:pt x="186" y="474"/>
                  <a:pt x="193" y="475"/>
                  <a:pt x="199" y="475"/>
                </a:cubicBezTo>
                <a:cubicBezTo>
                  <a:pt x="205" y="476"/>
                  <a:pt x="211" y="475"/>
                  <a:pt x="217" y="473"/>
                </a:cubicBezTo>
                <a:cubicBezTo>
                  <a:pt x="221" y="472"/>
                  <a:pt x="226" y="472"/>
                  <a:pt x="230" y="471"/>
                </a:cubicBezTo>
                <a:cubicBezTo>
                  <a:pt x="234" y="469"/>
                  <a:pt x="237" y="467"/>
                  <a:pt x="241" y="465"/>
                </a:cubicBezTo>
                <a:cubicBezTo>
                  <a:pt x="245" y="463"/>
                  <a:pt x="247" y="459"/>
                  <a:pt x="250" y="456"/>
                </a:cubicBezTo>
                <a:cubicBezTo>
                  <a:pt x="251" y="455"/>
                  <a:pt x="252" y="454"/>
                  <a:pt x="253" y="452"/>
                </a:cubicBezTo>
                <a:cubicBezTo>
                  <a:pt x="254" y="451"/>
                  <a:pt x="256" y="451"/>
                  <a:pt x="257" y="450"/>
                </a:cubicBezTo>
                <a:cubicBezTo>
                  <a:pt x="259" y="447"/>
                  <a:pt x="261" y="445"/>
                  <a:pt x="263" y="442"/>
                </a:cubicBezTo>
                <a:cubicBezTo>
                  <a:pt x="264" y="439"/>
                  <a:pt x="265" y="436"/>
                  <a:pt x="267" y="433"/>
                </a:cubicBezTo>
                <a:cubicBezTo>
                  <a:pt x="268" y="436"/>
                  <a:pt x="268" y="439"/>
                  <a:pt x="269" y="442"/>
                </a:cubicBezTo>
                <a:cubicBezTo>
                  <a:pt x="271" y="447"/>
                  <a:pt x="275" y="452"/>
                  <a:pt x="278" y="457"/>
                </a:cubicBezTo>
                <a:cubicBezTo>
                  <a:pt x="280" y="461"/>
                  <a:pt x="282" y="464"/>
                  <a:pt x="285" y="467"/>
                </a:cubicBezTo>
                <a:cubicBezTo>
                  <a:pt x="282" y="471"/>
                  <a:pt x="280" y="475"/>
                  <a:pt x="276" y="478"/>
                </a:cubicBezTo>
                <a:close/>
                <a:moveTo>
                  <a:pt x="337" y="469"/>
                </a:moveTo>
                <a:cubicBezTo>
                  <a:pt x="333" y="471"/>
                  <a:pt x="328" y="471"/>
                  <a:pt x="322" y="472"/>
                </a:cubicBezTo>
                <a:cubicBezTo>
                  <a:pt x="318" y="472"/>
                  <a:pt x="313" y="472"/>
                  <a:pt x="309" y="472"/>
                </a:cubicBezTo>
                <a:cubicBezTo>
                  <a:pt x="305" y="471"/>
                  <a:pt x="301" y="469"/>
                  <a:pt x="297" y="467"/>
                </a:cubicBezTo>
                <a:cubicBezTo>
                  <a:pt x="299" y="464"/>
                  <a:pt x="300" y="462"/>
                  <a:pt x="301" y="460"/>
                </a:cubicBezTo>
                <a:cubicBezTo>
                  <a:pt x="304" y="456"/>
                  <a:pt x="309" y="453"/>
                  <a:pt x="312" y="449"/>
                </a:cubicBezTo>
                <a:cubicBezTo>
                  <a:pt x="315" y="445"/>
                  <a:pt x="318" y="442"/>
                  <a:pt x="321" y="438"/>
                </a:cubicBezTo>
                <a:cubicBezTo>
                  <a:pt x="325" y="435"/>
                  <a:pt x="329" y="432"/>
                  <a:pt x="333" y="429"/>
                </a:cubicBezTo>
                <a:cubicBezTo>
                  <a:pt x="337" y="427"/>
                  <a:pt x="341" y="424"/>
                  <a:pt x="345" y="421"/>
                </a:cubicBezTo>
                <a:cubicBezTo>
                  <a:pt x="349" y="419"/>
                  <a:pt x="353" y="417"/>
                  <a:pt x="358" y="416"/>
                </a:cubicBezTo>
                <a:cubicBezTo>
                  <a:pt x="358" y="417"/>
                  <a:pt x="357" y="417"/>
                  <a:pt x="357" y="419"/>
                </a:cubicBezTo>
                <a:cubicBezTo>
                  <a:pt x="358" y="419"/>
                  <a:pt x="358" y="420"/>
                  <a:pt x="358" y="420"/>
                </a:cubicBezTo>
                <a:cubicBezTo>
                  <a:pt x="358" y="421"/>
                  <a:pt x="360" y="421"/>
                  <a:pt x="360" y="421"/>
                </a:cubicBezTo>
                <a:cubicBezTo>
                  <a:pt x="360" y="421"/>
                  <a:pt x="359" y="422"/>
                  <a:pt x="359" y="422"/>
                </a:cubicBezTo>
                <a:cubicBezTo>
                  <a:pt x="360" y="423"/>
                  <a:pt x="360" y="424"/>
                  <a:pt x="360" y="426"/>
                </a:cubicBezTo>
                <a:cubicBezTo>
                  <a:pt x="360" y="428"/>
                  <a:pt x="360" y="430"/>
                  <a:pt x="360" y="433"/>
                </a:cubicBezTo>
                <a:cubicBezTo>
                  <a:pt x="359" y="438"/>
                  <a:pt x="357" y="442"/>
                  <a:pt x="356" y="447"/>
                </a:cubicBezTo>
                <a:cubicBezTo>
                  <a:pt x="354" y="452"/>
                  <a:pt x="351" y="456"/>
                  <a:pt x="348" y="460"/>
                </a:cubicBezTo>
                <a:cubicBezTo>
                  <a:pt x="345" y="463"/>
                  <a:pt x="342" y="467"/>
                  <a:pt x="337" y="469"/>
                </a:cubicBezTo>
                <a:close/>
              </a:path>
            </a:pathLst>
          </a:cu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53" name="Freeform 22"/>
          <p:cNvSpPr>
            <a:spLocks noEditPoints="1"/>
          </p:cNvSpPr>
          <p:nvPr/>
        </p:nvSpPr>
        <p:spPr bwMode="auto">
          <a:xfrm flipH="1">
            <a:off x="11178949" y="5866823"/>
            <a:ext cx="777875" cy="779463"/>
          </a:xfrm>
          <a:custGeom>
            <a:avLst/>
            <a:gdLst>
              <a:gd name="T0" fmla="*/ 513 w 536"/>
              <a:gd name="T1" fmla="*/ 446 h 537"/>
              <a:gd name="T2" fmla="*/ 496 w 536"/>
              <a:gd name="T3" fmla="*/ 468 h 537"/>
              <a:gd name="T4" fmla="*/ 372 w 536"/>
              <a:gd name="T5" fmla="*/ 434 h 537"/>
              <a:gd name="T6" fmla="*/ 429 w 536"/>
              <a:gd name="T7" fmla="*/ 406 h 537"/>
              <a:gd name="T8" fmla="*/ 446 w 536"/>
              <a:gd name="T9" fmla="*/ 398 h 537"/>
              <a:gd name="T10" fmla="*/ 310 w 536"/>
              <a:gd name="T11" fmla="*/ 386 h 537"/>
              <a:gd name="T12" fmla="*/ 355 w 536"/>
              <a:gd name="T13" fmla="*/ 407 h 537"/>
              <a:gd name="T14" fmla="*/ 274 w 536"/>
              <a:gd name="T15" fmla="*/ 416 h 537"/>
              <a:gd name="T16" fmla="*/ 225 w 536"/>
              <a:gd name="T17" fmla="*/ 330 h 537"/>
              <a:gd name="T18" fmla="*/ 128 w 536"/>
              <a:gd name="T19" fmla="*/ 263 h 537"/>
              <a:gd name="T20" fmla="*/ 114 w 536"/>
              <a:gd name="T21" fmla="*/ 208 h 537"/>
              <a:gd name="T22" fmla="*/ 139 w 536"/>
              <a:gd name="T23" fmla="*/ 243 h 537"/>
              <a:gd name="T24" fmla="*/ 141 w 536"/>
              <a:gd name="T25" fmla="*/ 121 h 537"/>
              <a:gd name="T26" fmla="*/ 120 w 536"/>
              <a:gd name="T27" fmla="*/ 80 h 537"/>
              <a:gd name="T28" fmla="*/ 116 w 536"/>
              <a:gd name="T29" fmla="*/ 165 h 537"/>
              <a:gd name="T30" fmla="*/ 87 w 536"/>
              <a:gd name="T31" fmla="*/ 63 h 537"/>
              <a:gd name="T32" fmla="*/ 91 w 536"/>
              <a:gd name="T33" fmla="*/ 11 h 537"/>
              <a:gd name="T34" fmla="*/ 88 w 536"/>
              <a:gd name="T35" fmla="*/ 3 h 537"/>
              <a:gd name="T36" fmla="*/ 61 w 536"/>
              <a:gd name="T37" fmla="*/ 44 h 537"/>
              <a:gd name="T38" fmla="*/ 78 w 536"/>
              <a:gd name="T39" fmla="*/ 172 h 537"/>
              <a:gd name="T40" fmla="*/ 45 w 536"/>
              <a:gd name="T41" fmla="*/ 260 h 537"/>
              <a:gd name="T42" fmla="*/ 21 w 536"/>
              <a:gd name="T43" fmla="*/ 159 h 537"/>
              <a:gd name="T44" fmla="*/ 47 w 536"/>
              <a:gd name="T45" fmla="*/ 117 h 537"/>
              <a:gd name="T46" fmla="*/ 18 w 536"/>
              <a:gd name="T47" fmla="*/ 240 h 537"/>
              <a:gd name="T48" fmla="*/ 17 w 536"/>
              <a:gd name="T49" fmla="*/ 374 h 537"/>
              <a:gd name="T50" fmla="*/ 70 w 536"/>
              <a:gd name="T51" fmla="*/ 449 h 537"/>
              <a:gd name="T52" fmla="*/ 22 w 536"/>
              <a:gd name="T53" fmla="*/ 500 h 537"/>
              <a:gd name="T54" fmla="*/ 0 w 536"/>
              <a:gd name="T55" fmla="*/ 533 h 537"/>
              <a:gd name="T56" fmla="*/ 6 w 536"/>
              <a:gd name="T57" fmla="*/ 535 h 537"/>
              <a:gd name="T58" fmla="*/ 87 w 536"/>
              <a:gd name="T59" fmla="*/ 483 h 537"/>
              <a:gd name="T60" fmla="*/ 126 w 536"/>
              <a:gd name="T61" fmla="*/ 481 h 537"/>
              <a:gd name="T62" fmla="*/ 250 w 536"/>
              <a:gd name="T63" fmla="*/ 517 h 537"/>
              <a:gd name="T64" fmla="*/ 369 w 536"/>
              <a:gd name="T65" fmla="*/ 526 h 537"/>
              <a:gd name="T66" fmla="*/ 415 w 536"/>
              <a:gd name="T67" fmla="*/ 473 h 537"/>
              <a:gd name="T68" fmla="*/ 308 w 536"/>
              <a:gd name="T69" fmla="*/ 518 h 537"/>
              <a:gd name="T70" fmla="*/ 356 w 536"/>
              <a:gd name="T71" fmla="*/ 466 h 537"/>
              <a:gd name="T72" fmla="*/ 428 w 536"/>
              <a:gd name="T73" fmla="*/ 441 h 537"/>
              <a:gd name="T74" fmla="*/ 521 w 536"/>
              <a:gd name="T75" fmla="*/ 479 h 537"/>
              <a:gd name="T76" fmla="*/ 260 w 536"/>
              <a:gd name="T77" fmla="*/ 389 h 537"/>
              <a:gd name="T78" fmla="*/ 194 w 536"/>
              <a:gd name="T79" fmla="*/ 468 h 537"/>
              <a:gd name="T80" fmla="*/ 198 w 536"/>
              <a:gd name="T81" fmla="*/ 406 h 537"/>
              <a:gd name="T82" fmla="*/ 176 w 536"/>
              <a:gd name="T83" fmla="*/ 290 h 537"/>
              <a:gd name="T84" fmla="*/ 120 w 536"/>
              <a:gd name="T85" fmla="*/ 345 h 537"/>
              <a:gd name="T86" fmla="*/ 68 w 536"/>
              <a:gd name="T87" fmla="*/ 331 h 537"/>
              <a:gd name="T88" fmla="*/ 67 w 536"/>
              <a:gd name="T89" fmla="*/ 199 h 537"/>
              <a:gd name="T90" fmla="*/ 106 w 536"/>
              <a:gd name="T91" fmla="*/ 203 h 537"/>
              <a:gd name="T92" fmla="*/ 31 w 536"/>
              <a:gd name="T93" fmla="*/ 372 h 537"/>
              <a:gd name="T94" fmla="*/ 79 w 536"/>
              <a:gd name="T95" fmla="*/ 259 h 537"/>
              <a:gd name="T96" fmla="*/ 64 w 536"/>
              <a:gd name="T97" fmla="*/ 356 h 537"/>
              <a:gd name="T98" fmla="*/ 83 w 536"/>
              <a:gd name="T99" fmla="*/ 479 h 537"/>
              <a:gd name="T100" fmla="*/ 70 w 536"/>
              <a:gd name="T101" fmla="*/ 455 h 537"/>
              <a:gd name="T102" fmla="*/ 117 w 536"/>
              <a:gd name="T103" fmla="*/ 416 h 537"/>
              <a:gd name="T104" fmla="*/ 136 w 536"/>
              <a:gd name="T105" fmla="*/ 386 h 537"/>
              <a:gd name="T106" fmla="*/ 108 w 536"/>
              <a:gd name="T107" fmla="*/ 381 h 537"/>
              <a:gd name="T108" fmla="*/ 188 w 536"/>
              <a:gd name="T109" fmla="*/ 332 h 537"/>
              <a:gd name="T110" fmla="*/ 160 w 536"/>
              <a:gd name="T111" fmla="*/ 433 h 537"/>
              <a:gd name="T112" fmla="*/ 159 w 536"/>
              <a:gd name="T113" fmla="*/ 382 h 537"/>
              <a:gd name="T114" fmla="*/ 124 w 536"/>
              <a:gd name="T115" fmla="*/ 417 h 537"/>
              <a:gd name="T116" fmla="*/ 217 w 536"/>
              <a:gd name="T117" fmla="*/ 514 h 537"/>
              <a:gd name="T118" fmla="*/ 141 w 536"/>
              <a:gd name="T119" fmla="*/ 449 h 537"/>
              <a:gd name="T120" fmla="*/ 250 w 536"/>
              <a:gd name="T121" fmla="*/ 456 h 537"/>
              <a:gd name="T122" fmla="*/ 309 w 536"/>
              <a:gd name="T123" fmla="*/ 472 h 537"/>
              <a:gd name="T124" fmla="*/ 359 w 536"/>
              <a:gd name="T125" fmla="*/ 422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36" h="537">
                <a:moveTo>
                  <a:pt x="535" y="456"/>
                </a:moveTo>
                <a:cubicBezTo>
                  <a:pt x="535" y="454"/>
                  <a:pt x="535" y="450"/>
                  <a:pt x="533" y="448"/>
                </a:cubicBezTo>
                <a:cubicBezTo>
                  <a:pt x="532" y="446"/>
                  <a:pt x="529" y="444"/>
                  <a:pt x="527" y="443"/>
                </a:cubicBezTo>
                <a:cubicBezTo>
                  <a:pt x="525" y="441"/>
                  <a:pt x="522" y="440"/>
                  <a:pt x="519" y="440"/>
                </a:cubicBezTo>
                <a:cubicBezTo>
                  <a:pt x="516" y="440"/>
                  <a:pt x="514" y="441"/>
                  <a:pt x="511" y="442"/>
                </a:cubicBezTo>
                <a:cubicBezTo>
                  <a:pt x="508" y="442"/>
                  <a:pt x="505" y="442"/>
                  <a:pt x="503" y="443"/>
                </a:cubicBezTo>
                <a:cubicBezTo>
                  <a:pt x="502" y="443"/>
                  <a:pt x="503" y="444"/>
                  <a:pt x="503" y="444"/>
                </a:cubicBezTo>
                <a:cubicBezTo>
                  <a:pt x="500" y="444"/>
                  <a:pt x="499" y="447"/>
                  <a:pt x="499" y="449"/>
                </a:cubicBezTo>
                <a:cubicBezTo>
                  <a:pt x="500" y="451"/>
                  <a:pt x="503" y="452"/>
                  <a:pt x="505" y="452"/>
                </a:cubicBezTo>
                <a:cubicBezTo>
                  <a:pt x="506" y="452"/>
                  <a:pt x="507" y="451"/>
                  <a:pt x="508" y="450"/>
                </a:cubicBezTo>
                <a:cubicBezTo>
                  <a:pt x="509" y="448"/>
                  <a:pt x="511" y="447"/>
                  <a:pt x="513" y="446"/>
                </a:cubicBezTo>
                <a:cubicBezTo>
                  <a:pt x="515" y="445"/>
                  <a:pt x="517" y="444"/>
                  <a:pt x="519" y="444"/>
                </a:cubicBezTo>
                <a:cubicBezTo>
                  <a:pt x="521" y="444"/>
                  <a:pt x="524" y="443"/>
                  <a:pt x="526" y="444"/>
                </a:cubicBezTo>
                <a:cubicBezTo>
                  <a:pt x="528" y="445"/>
                  <a:pt x="530" y="448"/>
                  <a:pt x="531" y="450"/>
                </a:cubicBezTo>
                <a:cubicBezTo>
                  <a:pt x="533" y="454"/>
                  <a:pt x="533" y="459"/>
                  <a:pt x="532" y="463"/>
                </a:cubicBezTo>
                <a:cubicBezTo>
                  <a:pt x="530" y="468"/>
                  <a:pt x="527" y="471"/>
                  <a:pt x="523" y="473"/>
                </a:cubicBezTo>
                <a:cubicBezTo>
                  <a:pt x="522" y="473"/>
                  <a:pt x="520" y="472"/>
                  <a:pt x="519" y="473"/>
                </a:cubicBezTo>
                <a:cubicBezTo>
                  <a:pt x="519" y="473"/>
                  <a:pt x="518" y="473"/>
                  <a:pt x="518" y="473"/>
                </a:cubicBezTo>
                <a:cubicBezTo>
                  <a:pt x="517" y="473"/>
                  <a:pt x="517" y="473"/>
                  <a:pt x="517" y="473"/>
                </a:cubicBezTo>
                <a:cubicBezTo>
                  <a:pt x="516" y="473"/>
                  <a:pt x="516" y="474"/>
                  <a:pt x="516" y="474"/>
                </a:cubicBezTo>
                <a:cubicBezTo>
                  <a:pt x="514" y="474"/>
                  <a:pt x="511" y="473"/>
                  <a:pt x="509" y="473"/>
                </a:cubicBezTo>
                <a:cubicBezTo>
                  <a:pt x="505" y="472"/>
                  <a:pt x="500" y="471"/>
                  <a:pt x="496" y="468"/>
                </a:cubicBezTo>
                <a:cubicBezTo>
                  <a:pt x="492" y="466"/>
                  <a:pt x="488" y="462"/>
                  <a:pt x="484" y="459"/>
                </a:cubicBezTo>
                <a:cubicBezTo>
                  <a:pt x="480" y="456"/>
                  <a:pt x="476" y="453"/>
                  <a:pt x="472" y="450"/>
                </a:cubicBezTo>
                <a:cubicBezTo>
                  <a:pt x="468" y="447"/>
                  <a:pt x="464" y="444"/>
                  <a:pt x="459" y="441"/>
                </a:cubicBezTo>
                <a:cubicBezTo>
                  <a:pt x="454" y="439"/>
                  <a:pt x="450" y="435"/>
                  <a:pt x="445" y="433"/>
                </a:cubicBezTo>
                <a:cubicBezTo>
                  <a:pt x="440" y="432"/>
                  <a:pt x="435" y="430"/>
                  <a:pt x="429" y="429"/>
                </a:cubicBezTo>
                <a:cubicBezTo>
                  <a:pt x="424" y="429"/>
                  <a:pt x="418" y="430"/>
                  <a:pt x="413" y="430"/>
                </a:cubicBezTo>
                <a:cubicBezTo>
                  <a:pt x="410" y="430"/>
                  <a:pt x="406" y="430"/>
                  <a:pt x="402" y="431"/>
                </a:cubicBezTo>
                <a:cubicBezTo>
                  <a:pt x="399" y="431"/>
                  <a:pt x="395" y="431"/>
                  <a:pt x="392" y="432"/>
                </a:cubicBezTo>
                <a:cubicBezTo>
                  <a:pt x="388" y="433"/>
                  <a:pt x="385" y="434"/>
                  <a:pt x="381" y="435"/>
                </a:cubicBezTo>
                <a:cubicBezTo>
                  <a:pt x="377" y="437"/>
                  <a:pt x="374" y="439"/>
                  <a:pt x="370" y="441"/>
                </a:cubicBezTo>
                <a:cubicBezTo>
                  <a:pt x="371" y="439"/>
                  <a:pt x="372" y="437"/>
                  <a:pt x="372" y="434"/>
                </a:cubicBezTo>
                <a:cubicBezTo>
                  <a:pt x="372" y="431"/>
                  <a:pt x="371" y="428"/>
                  <a:pt x="371" y="425"/>
                </a:cubicBezTo>
                <a:cubicBezTo>
                  <a:pt x="370" y="423"/>
                  <a:pt x="371" y="422"/>
                  <a:pt x="371" y="420"/>
                </a:cubicBezTo>
                <a:cubicBezTo>
                  <a:pt x="371" y="419"/>
                  <a:pt x="370" y="420"/>
                  <a:pt x="370" y="419"/>
                </a:cubicBezTo>
                <a:cubicBezTo>
                  <a:pt x="370" y="419"/>
                  <a:pt x="370" y="418"/>
                  <a:pt x="370" y="418"/>
                </a:cubicBezTo>
                <a:cubicBezTo>
                  <a:pt x="370" y="417"/>
                  <a:pt x="369" y="416"/>
                  <a:pt x="369" y="416"/>
                </a:cubicBezTo>
                <a:cubicBezTo>
                  <a:pt x="368" y="414"/>
                  <a:pt x="368" y="413"/>
                  <a:pt x="368" y="411"/>
                </a:cubicBezTo>
                <a:cubicBezTo>
                  <a:pt x="369" y="411"/>
                  <a:pt x="370" y="411"/>
                  <a:pt x="372" y="410"/>
                </a:cubicBezTo>
                <a:cubicBezTo>
                  <a:pt x="376" y="409"/>
                  <a:pt x="381" y="407"/>
                  <a:pt x="386" y="407"/>
                </a:cubicBezTo>
                <a:cubicBezTo>
                  <a:pt x="390" y="406"/>
                  <a:pt x="395" y="405"/>
                  <a:pt x="400" y="405"/>
                </a:cubicBezTo>
                <a:cubicBezTo>
                  <a:pt x="405" y="404"/>
                  <a:pt x="409" y="404"/>
                  <a:pt x="414" y="405"/>
                </a:cubicBezTo>
                <a:cubicBezTo>
                  <a:pt x="419" y="405"/>
                  <a:pt x="424" y="405"/>
                  <a:pt x="429" y="406"/>
                </a:cubicBezTo>
                <a:cubicBezTo>
                  <a:pt x="433" y="407"/>
                  <a:pt x="438" y="408"/>
                  <a:pt x="442" y="410"/>
                </a:cubicBezTo>
                <a:cubicBezTo>
                  <a:pt x="447" y="411"/>
                  <a:pt x="451" y="415"/>
                  <a:pt x="455" y="417"/>
                </a:cubicBezTo>
                <a:cubicBezTo>
                  <a:pt x="459" y="419"/>
                  <a:pt x="463" y="421"/>
                  <a:pt x="467" y="424"/>
                </a:cubicBezTo>
                <a:cubicBezTo>
                  <a:pt x="471" y="427"/>
                  <a:pt x="474" y="430"/>
                  <a:pt x="478" y="433"/>
                </a:cubicBezTo>
                <a:cubicBezTo>
                  <a:pt x="481" y="436"/>
                  <a:pt x="486" y="435"/>
                  <a:pt x="489" y="432"/>
                </a:cubicBezTo>
                <a:cubicBezTo>
                  <a:pt x="492" y="429"/>
                  <a:pt x="492" y="424"/>
                  <a:pt x="489" y="421"/>
                </a:cubicBezTo>
                <a:cubicBezTo>
                  <a:pt x="489" y="421"/>
                  <a:pt x="489" y="420"/>
                  <a:pt x="489" y="420"/>
                </a:cubicBezTo>
                <a:cubicBezTo>
                  <a:pt x="489" y="420"/>
                  <a:pt x="488" y="420"/>
                  <a:pt x="488" y="420"/>
                </a:cubicBezTo>
                <a:cubicBezTo>
                  <a:pt x="484" y="417"/>
                  <a:pt x="480" y="414"/>
                  <a:pt x="475" y="412"/>
                </a:cubicBezTo>
                <a:cubicBezTo>
                  <a:pt x="470" y="409"/>
                  <a:pt x="465" y="407"/>
                  <a:pt x="461" y="405"/>
                </a:cubicBezTo>
                <a:cubicBezTo>
                  <a:pt x="456" y="403"/>
                  <a:pt x="451" y="400"/>
                  <a:pt x="446" y="398"/>
                </a:cubicBezTo>
                <a:cubicBezTo>
                  <a:pt x="441" y="397"/>
                  <a:pt x="436" y="397"/>
                  <a:pt x="430" y="397"/>
                </a:cubicBezTo>
                <a:cubicBezTo>
                  <a:pt x="425" y="396"/>
                  <a:pt x="420" y="395"/>
                  <a:pt x="415" y="395"/>
                </a:cubicBezTo>
                <a:cubicBezTo>
                  <a:pt x="410" y="395"/>
                  <a:pt x="404" y="393"/>
                  <a:pt x="399" y="394"/>
                </a:cubicBezTo>
                <a:cubicBezTo>
                  <a:pt x="394" y="394"/>
                  <a:pt x="389" y="397"/>
                  <a:pt x="384" y="398"/>
                </a:cubicBezTo>
                <a:cubicBezTo>
                  <a:pt x="379" y="399"/>
                  <a:pt x="374" y="399"/>
                  <a:pt x="369" y="401"/>
                </a:cubicBezTo>
                <a:cubicBezTo>
                  <a:pt x="367" y="401"/>
                  <a:pt x="365" y="402"/>
                  <a:pt x="363" y="403"/>
                </a:cubicBezTo>
                <a:cubicBezTo>
                  <a:pt x="362" y="402"/>
                  <a:pt x="361" y="401"/>
                  <a:pt x="360" y="400"/>
                </a:cubicBezTo>
                <a:cubicBezTo>
                  <a:pt x="358" y="396"/>
                  <a:pt x="355" y="393"/>
                  <a:pt x="352" y="391"/>
                </a:cubicBezTo>
                <a:cubicBezTo>
                  <a:pt x="348" y="389"/>
                  <a:pt x="344" y="388"/>
                  <a:pt x="340" y="387"/>
                </a:cubicBezTo>
                <a:cubicBezTo>
                  <a:pt x="337" y="385"/>
                  <a:pt x="333" y="383"/>
                  <a:pt x="329" y="383"/>
                </a:cubicBezTo>
                <a:cubicBezTo>
                  <a:pt x="323" y="383"/>
                  <a:pt x="316" y="383"/>
                  <a:pt x="310" y="386"/>
                </a:cubicBezTo>
                <a:cubicBezTo>
                  <a:pt x="307" y="387"/>
                  <a:pt x="304" y="389"/>
                  <a:pt x="301" y="391"/>
                </a:cubicBezTo>
                <a:cubicBezTo>
                  <a:pt x="299" y="393"/>
                  <a:pt x="297" y="396"/>
                  <a:pt x="294" y="398"/>
                </a:cubicBezTo>
                <a:cubicBezTo>
                  <a:pt x="294" y="399"/>
                  <a:pt x="294" y="399"/>
                  <a:pt x="293" y="399"/>
                </a:cubicBezTo>
                <a:cubicBezTo>
                  <a:pt x="290" y="402"/>
                  <a:pt x="289" y="407"/>
                  <a:pt x="292" y="411"/>
                </a:cubicBezTo>
                <a:cubicBezTo>
                  <a:pt x="296" y="415"/>
                  <a:pt x="301" y="415"/>
                  <a:pt x="305" y="412"/>
                </a:cubicBezTo>
                <a:cubicBezTo>
                  <a:pt x="306" y="411"/>
                  <a:pt x="307" y="409"/>
                  <a:pt x="308" y="407"/>
                </a:cubicBezTo>
                <a:cubicBezTo>
                  <a:pt x="309" y="403"/>
                  <a:pt x="312" y="399"/>
                  <a:pt x="316" y="396"/>
                </a:cubicBezTo>
                <a:cubicBezTo>
                  <a:pt x="319" y="393"/>
                  <a:pt x="324" y="392"/>
                  <a:pt x="329" y="391"/>
                </a:cubicBezTo>
                <a:cubicBezTo>
                  <a:pt x="334" y="391"/>
                  <a:pt x="339" y="392"/>
                  <a:pt x="343" y="394"/>
                </a:cubicBezTo>
                <a:cubicBezTo>
                  <a:pt x="347" y="397"/>
                  <a:pt x="351" y="400"/>
                  <a:pt x="354" y="404"/>
                </a:cubicBezTo>
                <a:cubicBezTo>
                  <a:pt x="354" y="405"/>
                  <a:pt x="354" y="406"/>
                  <a:pt x="355" y="407"/>
                </a:cubicBezTo>
                <a:cubicBezTo>
                  <a:pt x="350" y="409"/>
                  <a:pt x="345" y="412"/>
                  <a:pt x="341" y="414"/>
                </a:cubicBezTo>
                <a:cubicBezTo>
                  <a:pt x="337" y="417"/>
                  <a:pt x="332" y="419"/>
                  <a:pt x="328" y="422"/>
                </a:cubicBezTo>
                <a:cubicBezTo>
                  <a:pt x="324" y="425"/>
                  <a:pt x="320" y="429"/>
                  <a:pt x="316" y="432"/>
                </a:cubicBezTo>
                <a:cubicBezTo>
                  <a:pt x="312" y="436"/>
                  <a:pt x="309" y="440"/>
                  <a:pt x="306" y="444"/>
                </a:cubicBezTo>
                <a:cubicBezTo>
                  <a:pt x="302" y="448"/>
                  <a:pt x="298" y="451"/>
                  <a:pt x="295" y="455"/>
                </a:cubicBezTo>
                <a:cubicBezTo>
                  <a:pt x="293" y="457"/>
                  <a:pt x="292" y="459"/>
                  <a:pt x="290" y="462"/>
                </a:cubicBezTo>
                <a:cubicBezTo>
                  <a:pt x="287" y="459"/>
                  <a:pt x="285" y="456"/>
                  <a:pt x="284" y="453"/>
                </a:cubicBezTo>
                <a:cubicBezTo>
                  <a:pt x="281" y="449"/>
                  <a:pt x="278" y="445"/>
                  <a:pt x="276" y="440"/>
                </a:cubicBezTo>
                <a:cubicBezTo>
                  <a:pt x="276" y="437"/>
                  <a:pt x="276" y="434"/>
                  <a:pt x="276" y="432"/>
                </a:cubicBezTo>
                <a:cubicBezTo>
                  <a:pt x="275" y="429"/>
                  <a:pt x="274" y="427"/>
                  <a:pt x="274" y="424"/>
                </a:cubicBezTo>
                <a:cubicBezTo>
                  <a:pt x="274" y="421"/>
                  <a:pt x="274" y="419"/>
                  <a:pt x="274" y="416"/>
                </a:cubicBezTo>
                <a:cubicBezTo>
                  <a:pt x="274" y="415"/>
                  <a:pt x="274" y="413"/>
                  <a:pt x="274" y="412"/>
                </a:cubicBezTo>
                <a:cubicBezTo>
                  <a:pt x="274" y="411"/>
                  <a:pt x="274" y="409"/>
                  <a:pt x="275" y="408"/>
                </a:cubicBezTo>
                <a:cubicBezTo>
                  <a:pt x="275" y="408"/>
                  <a:pt x="273" y="408"/>
                  <a:pt x="273" y="407"/>
                </a:cubicBezTo>
                <a:cubicBezTo>
                  <a:pt x="274" y="404"/>
                  <a:pt x="273" y="400"/>
                  <a:pt x="273" y="397"/>
                </a:cubicBezTo>
                <a:cubicBezTo>
                  <a:pt x="273" y="393"/>
                  <a:pt x="274" y="390"/>
                  <a:pt x="274" y="386"/>
                </a:cubicBezTo>
                <a:cubicBezTo>
                  <a:pt x="273" y="382"/>
                  <a:pt x="270" y="378"/>
                  <a:pt x="269" y="374"/>
                </a:cubicBezTo>
                <a:cubicBezTo>
                  <a:pt x="267" y="370"/>
                  <a:pt x="266" y="366"/>
                  <a:pt x="264" y="362"/>
                </a:cubicBezTo>
                <a:cubicBezTo>
                  <a:pt x="262" y="358"/>
                  <a:pt x="259" y="355"/>
                  <a:pt x="256" y="352"/>
                </a:cubicBezTo>
                <a:cubicBezTo>
                  <a:pt x="253" y="349"/>
                  <a:pt x="250" y="346"/>
                  <a:pt x="246" y="344"/>
                </a:cubicBezTo>
                <a:cubicBezTo>
                  <a:pt x="243" y="341"/>
                  <a:pt x="240" y="338"/>
                  <a:pt x="236" y="336"/>
                </a:cubicBezTo>
                <a:cubicBezTo>
                  <a:pt x="232" y="334"/>
                  <a:pt x="229" y="332"/>
                  <a:pt x="225" y="330"/>
                </a:cubicBezTo>
                <a:cubicBezTo>
                  <a:pt x="220" y="329"/>
                  <a:pt x="216" y="326"/>
                  <a:pt x="211" y="325"/>
                </a:cubicBezTo>
                <a:cubicBezTo>
                  <a:pt x="210" y="320"/>
                  <a:pt x="208" y="316"/>
                  <a:pt x="206" y="311"/>
                </a:cubicBezTo>
                <a:cubicBezTo>
                  <a:pt x="205" y="307"/>
                  <a:pt x="203" y="303"/>
                  <a:pt x="201" y="299"/>
                </a:cubicBezTo>
                <a:cubicBezTo>
                  <a:pt x="199" y="296"/>
                  <a:pt x="195" y="293"/>
                  <a:pt x="192" y="290"/>
                </a:cubicBezTo>
                <a:cubicBezTo>
                  <a:pt x="190" y="286"/>
                  <a:pt x="188" y="282"/>
                  <a:pt x="185" y="279"/>
                </a:cubicBezTo>
                <a:cubicBezTo>
                  <a:pt x="181" y="277"/>
                  <a:pt x="178" y="274"/>
                  <a:pt x="174" y="272"/>
                </a:cubicBezTo>
                <a:cubicBezTo>
                  <a:pt x="170" y="269"/>
                  <a:pt x="166" y="268"/>
                  <a:pt x="162" y="267"/>
                </a:cubicBezTo>
                <a:cubicBezTo>
                  <a:pt x="158" y="265"/>
                  <a:pt x="154" y="263"/>
                  <a:pt x="150" y="262"/>
                </a:cubicBezTo>
                <a:cubicBezTo>
                  <a:pt x="146" y="262"/>
                  <a:pt x="143" y="262"/>
                  <a:pt x="139" y="262"/>
                </a:cubicBezTo>
                <a:cubicBezTo>
                  <a:pt x="136" y="262"/>
                  <a:pt x="132" y="262"/>
                  <a:pt x="129" y="262"/>
                </a:cubicBezTo>
                <a:cubicBezTo>
                  <a:pt x="128" y="262"/>
                  <a:pt x="128" y="263"/>
                  <a:pt x="128" y="263"/>
                </a:cubicBezTo>
                <a:cubicBezTo>
                  <a:pt x="127" y="263"/>
                  <a:pt x="125" y="262"/>
                  <a:pt x="124" y="262"/>
                </a:cubicBezTo>
                <a:cubicBezTo>
                  <a:pt x="123" y="262"/>
                  <a:pt x="121" y="262"/>
                  <a:pt x="120" y="262"/>
                </a:cubicBezTo>
                <a:cubicBezTo>
                  <a:pt x="117" y="262"/>
                  <a:pt x="115" y="263"/>
                  <a:pt x="112" y="263"/>
                </a:cubicBezTo>
                <a:cubicBezTo>
                  <a:pt x="109" y="262"/>
                  <a:pt x="107" y="261"/>
                  <a:pt x="104" y="260"/>
                </a:cubicBezTo>
                <a:cubicBezTo>
                  <a:pt x="102" y="260"/>
                  <a:pt x="99" y="259"/>
                  <a:pt x="97" y="258"/>
                </a:cubicBezTo>
                <a:cubicBezTo>
                  <a:pt x="92" y="257"/>
                  <a:pt x="87" y="255"/>
                  <a:pt x="82" y="252"/>
                </a:cubicBezTo>
                <a:cubicBezTo>
                  <a:pt x="79" y="251"/>
                  <a:pt x="76" y="249"/>
                  <a:pt x="74" y="246"/>
                </a:cubicBezTo>
                <a:cubicBezTo>
                  <a:pt x="76" y="244"/>
                  <a:pt x="79" y="242"/>
                  <a:pt x="81" y="241"/>
                </a:cubicBezTo>
                <a:cubicBezTo>
                  <a:pt x="85" y="237"/>
                  <a:pt x="89" y="234"/>
                  <a:pt x="92" y="231"/>
                </a:cubicBezTo>
                <a:cubicBezTo>
                  <a:pt x="96" y="227"/>
                  <a:pt x="100" y="223"/>
                  <a:pt x="103" y="220"/>
                </a:cubicBezTo>
                <a:cubicBezTo>
                  <a:pt x="107" y="216"/>
                  <a:pt x="111" y="213"/>
                  <a:pt x="114" y="208"/>
                </a:cubicBezTo>
                <a:cubicBezTo>
                  <a:pt x="117" y="204"/>
                  <a:pt x="120" y="200"/>
                  <a:pt x="122" y="195"/>
                </a:cubicBezTo>
                <a:cubicBezTo>
                  <a:pt x="125" y="191"/>
                  <a:pt x="127" y="186"/>
                  <a:pt x="129" y="181"/>
                </a:cubicBezTo>
                <a:cubicBezTo>
                  <a:pt x="130" y="182"/>
                  <a:pt x="130" y="183"/>
                  <a:pt x="131" y="183"/>
                </a:cubicBezTo>
                <a:cubicBezTo>
                  <a:pt x="135" y="185"/>
                  <a:pt x="139" y="189"/>
                  <a:pt x="141" y="193"/>
                </a:cubicBezTo>
                <a:cubicBezTo>
                  <a:pt x="144" y="197"/>
                  <a:pt x="145" y="202"/>
                  <a:pt x="145" y="207"/>
                </a:cubicBezTo>
                <a:cubicBezTo>
                  <a:pt x="145" y="212"/>
                  <a:pt x="143" y="217"/>
                  <a:pt x="140" y="220"/>
                </a:cubicBezTo>
                <a:cubicBezTo>
                  <a:pt x="137" y="224"/>
                  <a:pt x="133" y="228"/>
                  <a:pt x="129" y="229"/>
                </a:cubicBezTo>
                <a:cubicBezTo>
                  <a:pt x="127" y="229"/>
                  <a:pt x="125" y="229"/>
                  <a:pt x="123" y="230"/>
                </a:cubicBezTo>
                <a:cubicBezTo>
                  <a:pt x="120" y="234"/>
                  <a:pt x="121" y="240"/>
                  <a:pt x="125" y="244"/>
                </a:cubicBezTo>
                <a:cubicBezTo>
                  <a:pt x="129" y="247"/>
                  <a:pt x="135" y="247"/>
                  <a:pt x="138" y="243"/>
                </a:cubicBezTo>
                <a:cubicBezTo>
                  <a:pt x="138" y="243"/>
                  <a:pt x="139" y="243"/>
                  <a:pt x="139" y="243"/>
                </a:cubicBezTo>
                <a:cubicBezTo>
                  <a:pt x="141" y="240"/>
                  <a:pt x="143" y="237"/>
                  <a:pt x="145" y="234"/>
                </a:cubicBezTo>
                <a:cubicBezTo>
                  <a:pt x="146" y="232"/>
                  <a:pt x="148" y="229"/>
                  <a:pt x="149" y="226"/>
                </a:cubicBezTo>
                <a:cubicBezTo>
                  <a:pt x="152" y="220"/>
                  <a:pt x="153" y="213"/>
                  <a:pt x="153" y="207"/>
                </a:cubicBezTo>
                <a:cubicBezTo>
                  <a:pt x="153" y="203"/>
                  <a:pt x="151" y="199"/>
                  <a:pt x="150" y="195"/>
                </a:cubicBezTo>
                <a:cubicBezTo>
                  <a:pt x="148" y="192"/>
                  <a:pt x="147" y="188"/>
                  <a:pt x="145" y="184"/>
                </a:cubicBezTo>
                <a:cubicBezTo>
                  <a:pt x="142" y="181"/>
                  <a:pt x="140" y="178"/>
                  <a:pt x="136" y="175"/>
                </a:cubicBezTo>
                <a:cubicBezTo>
                  <a:pt x="135" y="175"/>
                  <a:pt x="133" y="174"/>
                  <a:pt x="132" y="173"/>
                </a:cubicBezTo>
                <a:cubicBezTo>
                  <a:pt x="133" y="171"/>
                  <a:pt x="134" y="169"/>
                  <a:pt x="135" y="167"/>
                </a:cubicBezTo>
                <a:cubicBezTo>
                  <a:pt x="136" y="162"/>
                  <a:pt x="137" y="157"/>
                  <a:pt x="138" y="152"/>
                </a:cubicBezTo>
                <a:cubicBezTo>
                  <a:pt x="139" y="147"/>
                  <a:pt x="141" y="142"/>
                  <a:pt x="142" y="137"/>
                </a:cubicBezTo>
                <a:cubicBezTo>
                  <a:pt x="142" y="132"/>
                  <a:pt x="141" y="126"/>
                  <a:pt x="141" y="121"/>
                </a:cubicBezTo>
                <a:cubicBezTo>
                  <a:pt x="141" y="116"/>
                  <a:pt x="141" y="111"/>
                  <a:pt x="141" y="105"/>
                </a:cubicBezTo>
                <a:cubicBezTo>
                  <a:pt x="140" y="100"/>
                  <a:pt x="139" y="95"/>
                  <a:pt x="137" y="90"/>
                </a:cubicBezTo>
                <a:cubicBezTo>
                  <a:pt x="136" y="85"/>
                  <a:pt x="134" y="80"/>
                  <a:pt x="132" y="75"/>
                </a:cubicBezTo>
                <a:cubicBezTo>
                  <a:pt x="130" y="70"/>
                  <a:pt x="128" y="65"/>
                  <a:pt x="125" y="61"/>
                </a:cubicBezTo>
                <a:cubicBezTo>
                  <a:pt x="122" y="56"/>
                  <a:pt x="118" y="52"/>
                  <a:pt x="115" y="48"/>
                </a:cubicBezTo>
                <a:cubicBezTo>
                  <a:pt x="115" y="48"/>
                  <a:pt x="115" y="48"/>
                  <a:pt x="115" y="48"/>
                </a:cubicBezTo>
                <a:cubicBezTo>
                  <a:pt x="115" y="48"/>
                  <a:pt x="115" y="47"/>
                  <a:pt x="115" y="47"/>
                </a:cubicBezTo>
                <a:cubicBezTo>
                  <a:pt x="112" y="44"/>
                  <a:pt x="107" y="44"/>
                  <a:pt x="103" y="46"/>
                </a:cubicBezTo>
                <a:cubicBezTo>
                  <a:pt x="100" y="49"/>
                  <a:pt x="100" y="55"/>
                  <a:pt x="103" y="58"/>
                </a:cubicBezTo>
                <a:cubicBezTo>
                  <a:pt x="106" y="62"/>
                  <a:pt x="109" y="65"/>
                  <a:pt x="112" y="69"/>
                </a:cubicBezTo>
                <a:cubicBezTo>
                  <a:pt x="115" y="73"/>
                  <a:pt x="118" y="76"/>
                  <a:pt x="120" y="80"/>
                </a:cubicBezTo>
                <a:cubicBezTo>
                  <a:pt x="123" y="85"/>
                  <a:pt x="123" y="89"/>
                  <a:pt x="125" y="94"/>
                </a:cubicBezTo>
                <a:cubicBezTo>
                  <a:pt x="126" y="98"/>
                  <a:pt x="128" y="103"/>
                  <a:pt x="129" y="107"/>
                </a:cubicBezTo>
                <a:cubicBezTo>
                  <a:pt x="130" y="112"/>
                  <a:pt x="130" y="117"/>
                  <a:pt x="130" y="122"/>
                </a:cubicBezTo>
                <a:cubicBezTo>
                  <a:pt x="130" y="127"/>
                  <a:pt x="131" y="131"/>
                  <a:pt x="131" y="136"/>
                </a:cubicBezTo>
                <a:cubicBezTo>
                  <a:pt x="131" y="141"/>
                  <a:pt x="130" y="146"/>
                  <a:pt x="129" y="150"/>
                </a:cubicBezTo>
                <a:cubicBezTo>
                  <a:pt x="128" y="155"/>
                  <a:pt x="129" y="160"/>
                  <a:pt x="127" y="165"/>
                </a:cubicBezTo>
                <a:cubicBezTo>
                  <a:pt x="127" y="166"/>
                  <a:pt x="125" y="167"/>
                  <a:pt x="125" y="168"/>
                </a:cubicBezTo>
                <a:cubicBezTo>
                  <a:pt x="123" y="168"/>
                  <a:pt x="122" y="166"/>
                  <a:pt x="121" y="166"/>
                </a:cubicBezTo>
                <a:cubicBezTo>
                  <a:pt x="120" y="165"/>
                  <a:pt x="119" y="166"/>
                  <a:pt x="118" y="166"/>
                </a:cubicBezTo>
                <a:cubicBezTo>
                  <a:pt x="118" y="166"/>
                  <a:pt x="117" y="166"/>
                  <a:pt x="117" y="166"/>
                </a:cubicBezTo>
                <a:cubicBezTo>
                  <a:pt x="116" y="166"/>
                  <a:pt x="117" y="165"/>
                  <a:pt x="116" y="165"/>
                </a:cubicBezTo>
                <a:cubicBezTo>
                  <a:pt x="115" y="164"/>
                  <a:pt x="113" y="164"/>
                  <a:pt x="111" y="164"/>
                </a:cubicBezTo>
                <a:cubicBezTo>
                  <a:pt x="108" y="164"/>
                  <a:pt x="105" y="164"/>
                  <a:pt x="102" y="164"/>
                </a:cubicBezTo>
                <a:cubicBezTo>
                  <a:pt x="99" y="164"/>
                  <a:pt x="97" y="165"/>
                  <a:pt x="94" y="166"/>
                </a:cubicBezTo>
                <a:cubicBezTo>
                  <a:pt x="96" y="162"/>
                  <a:pt x="99" y="158"/>
                  <a:pt x="100" y="154"/>
                </a:cubicBezTo>
                <a:cubicBezTo>
                  <a:pt x="102" y="151"/>
                  <a:pt x="103" y="148"/>
                  <a:pt x="104" y="144"/>
                </a:cubicBezTo>
                <a:cubicBezTo>
                  <a:pt x="105" y="141"/>
                  <a:pt x="105" y="137"/>
                  <a:pt x="105" y="133"/>
                </a:cubicBezTo>
                <a:cubicBezTo>
                  <a:pt x="106" y="130"/>
                  <a:pt x="106" y="126"/>
                  <a:pt x="106" y="123"/>
                </a:cubicBezTo>
                <a:cubicBezTo>
                  <a:pt x="106" y="117"/>
                  <a:pt x="106" y="112"/>
                  <a:pt x="105" y="107"/>
                </a:cubicBezTo>
                <a:cubicBezTo>
                  <a:pt x="105" y="102"/>
                  <a:pt x="103" y="96"/>
                  <a:pt x="102" y="91"/>
                </a:cubicBezTo>
                <a:cubicBezTo>
                  <a:pt x="100" y="86"/>
                  <a:pt x="99" y="81"/>
                  <a:pt x="96" y="76"/>
                </a:cubicBezTo>
                <a:cubicBezTo>
                  <a:pt x="93" y="72"/>
                  <a:pt x="90" y="67"/>
                  <a:pt x="87" y="63"/>
                </a:cubicBezTo>
                <a:cubicBezTo>
                  <a:pt x="84" y="59"/>
                  <a:pt x="80" y="55"/>
                  <a:pt x="77" y="51"/>
                </a:cubicBezTo>
                <a:cubicBezTo>
                  <a:pt x="74" y="47"/>
                  <a:pt x="70" y="44"/>
                  <a:pt x="68" y="40"/>
                </a:cubicBezTo>
                <a:cubicBezTo>
                  <a:pt x="65" y="36"/>
                  <a:pt x="64" y="31"/>
                  <a:pt x="64" y="27"/>
                </a:cubicBezTo>
                <a:cubicBezTo>
                  <a:pt x="63" y="25"/>
                  <a:pt x="62" y="22"/>
                  <a:pt x="62" y="20"/>
                </a:cubicBezTo>
                <a:cubicBezTo>
                  <a:pt x="62" y="20"/>
                  <a:pt x="63" y="20"/>
                  <a:pt x="63" y="19"/>
                </a:cubicBezTo>
                <a:cubicBezTo>
                  <a:pt x="63" y="19"/>
                  <a:pt x="63" y="19"/>
                  <a:pt x="63" y="18"/>
                </a:cubicBezTo>
                <a:cubicBezTo>
                  <a:pt x="63" y="18"/>
                  <a:pt x="64" y="17"/>
                  <a:pt x="64" y="17"/>
                </a:cubicBezTo>
                <a:cubicBezTo>
                  <a:pt x="64" y="16"/>
                  <a:pt x="63" y="15"/>
                  <a:pt x="64" y="13"/>
                </a:cubicBezTo>
                <a:cubicBezTo>
                  <a:pt x="65" y="9"/>
                  <a:pt x="68" y="5"/>
                  <a:pt x="72" y="4"/>
                </a:cubicBezTo>
                <a:cubicBezTo>
                  <a:pt x="76" y="2"/>
                  <a:pt x="82" y="3"/>
                  <a:pt x="86" y="5"/>
                </a:cubicBezTo>
                <a:cubicBezTo>
                  <a:pt x="88" y="6"/>
                  <a:pt x="89" y="9"/>
                  <a:pt x="91" y="11"/>
                </a:cubicBezTo>
                <a:cubicBezTo>
                  <a:pt x="92" y="13"/>
                  <a:pt x="94" y="15"/>
                  <a:pt x="94" y="17"/>
                </a:cubicBezTo>
                <a:cubicBezTo>
                  <a:pt x="94" y="19"/>
                  <a:pt x="92" y="22"/>
                  <a:pt x="91" y="24"/>
                </a:cubicBezTo>
                <a:cubicBezTo>
                  <a:pt x="90" y="26"/>
                  <a:pt x="88" y="27"/>
                  <a:pt x="86" y="28"/>
                </a:cubicBezTo>
                <a:cubicBezTo>
                  <a:pt x="85" y="29"/>
                  <a:pt x="85" y="30"/>
                  <a:pt x="84" y="31"/>
                </a:cubicBezTo>
                <a:cubicBezTo>
                  <a:pt x="84" y="33"/>
                  <a:pt x="85" y="36"/>
                  <a:pt x="87" y="37"/>
                </a:cubicBezTo>
                <a:cubicBezTo>
                  <a:pt x="89" y="37"/>
                  <a:pt x="93" y="36"/>
                  <a:pt x="93" y="34"/>
                </a:cubicBezTo>
                <a:cubicBezTo>
                  <a:pt x="93" y="34"/>
                  <a:pt x="92" y="33"/>
                  <a:pt x="92" y="33"/>
                </a:cubicBezTo>
                <a:cubicBezTo>
                  <a:pt x="93" y="30"/>
                  <a:pt x="93" y="28"/>
                  <a:pt x="94" y="25"/>
                </a:cubicBezTo>
                <a:cubicBezTo>
                  <a:pt x="95" y="22"/>
                  <a:pt x="96" y="20"/>
                  <a:pt x="96" y="17"/>
                </a:cubicBezTo>
                <a:cubicBezTo>
                  <a:pt x="95" y="14"/>
                  <a:pt x="94" y="12"/>
                  <a:pt x="93" y="9"/>
                </a:cubicBezTo>
                <a:cubicBezTo>
                  <a:pt x="91" y="7"/>
                  <a:pt x="90" y="4"/>
                  <a:pt x="88" y="3"/>
                </a:cubicBezTo>
                <a:cubicBezTo>
                  <a:pt x="85" y="1"/>
                  <a:pt x="82" y="1"/>
                  <a:pt x="80" y="1"/>
                </a:cubicBezTo>
                <a:cubicBezTo>
                  <a:pt x="77" y="0"/>
                  <a:pt x="74" y="0"/>
                  <a:pt x="72" y="1"/>
                </a:cubicBezTo>
                <a:cubicBezTo>
                  <a:pt x="69" y="2"/>
                  <a:pt x="66" y="3"/>
                  <a:pt x="64" y="5"/>
                </a:cubicBezTo>
                <a:cubicBezTo>
                  <a:pt x="62" y="7"/>
                  <a:pt x="60" y="9"/>
                  <a:pt x="59" y="11"/>
                </a:cubicBezTo>
                <a:cubicBezTo>
                  <a:pt x="58" y="13"/>
                  <a:pt x="57" y="14"/>
                  <a:pt x="57" y="15"/>
                </a:cubicBezTo>
                <a:cubicBezTo>
                  <a:pt x="57" y="16"/>
                  <a:pt x="57" y="17"/>
                  <a:pt x="57" y="18"/>
                </a:cubicBezTo>
                <a:cubicBezTo>
                  <a:pt x="57" y="18"/>
                  <a:pt x="57" y="18"/>
                  <a:pt x="57" y="18"/>
                </a:cubicBezTo>
                <a:cubicBezTo>
                  <a:pt x="57" y="18"/>
                  <a:pt x="56" y="18"/>
                  <a:pt x="56" y="18"/>
                </a:cubicBezTo>
                <a:cubicBezTo>
                  <a:pt x="56" y="19"/>
                  <a:pt x="57" y="19"/>
                  <a:pt x="57" y="20"/>
                </a:cubicBezTo>
                <a:cubicBezTo>
                  <a:pt x="57" y="22"/>
                  <a:pt x="56" y="25"/>
                  <a:pt x="56" y="28"/>
                </a:cubicBezTo>
                <a:cubicBezTo>
                  <a:pt x="57" y="33"/>
                  <a:pt x="59" y="39"/>
                  <a:pt x="61" y="44"/>
                </a:cubicBezTo>
                <a:cubicBezTo>
                  <a:pt x="64" y="48"/>
                  <a:pt x="66" y="53"/>
                  <a:pt x="69" y="57"/>
                </a:cubicBezTo>
                <a:cubicBezTo>
                  <a:pt x="72" y="61"/>
                  <a:pt x="77" y="64"/>
                  <a:pt x="80" y="68"/>
                </a:cubicBezTo>
                <a:cubicBezTo>
                  <a:pt x="83" y="72"/>
                  <a:pt x="84" y="77"/>
                  <a:pt x="86" y="81"/>
                </a:cubicBezTo>
                <a:cubicBezTo>
                  <a:pt x="89" y="86"/>
                  <a:pt x="90" y="90"/>
                  <a:pt x="92" y="95"/>
                </a:cubicBezTo>
                <a:cubicBezTo>
                  <a:pt x="93" y="99"/>
                  <a:pt x="96" y="103"/>
                  <a:pt x="96" y="108"/>
                </a:cubicBezTo>
                <a:cubicBezTo>
                  <a:pt x="97" y="113"/>
                  <a:pt x="96" y="118"/>
                  <a:pt x="95" y="122"/>
                </a:cubicBezTo>
                <a:cubicBezTo>
                  <a:pt x="95" y="127"/>
                  <a:pt x="95" y="132"/>
                  <a:pt x="94" y="136"/>
                </a:cubicBezTo>
                <a:cubicBezTo>
                  <a:pt x="93" y="141"/>
                  <a:pt x="91" y="146"/>
                  <a:pt x="89" y="150"/>
                </a:cubicBezTo>
                <a:cubicBezTo>
                  <a:pt x="88" y="154"/>
                  <a:pt x="85" y="158"/>
                  <a:pt x="83" y="162"/>
                </a:cubicBezTo>
                <a:cubicBezTo>
                  <a:pt x="82" y="164"/>
                  <a:pt x="81" y="167"/>
                  <a:pt x="80" y="169"/>
                </a:cubicBezTo>
                <a:cubicBezTo>
                  <a:pt x="79" y="170"/>
                  <a:pt x="79" y="171"/>
                  <a:pt x="78" y="172"/>
                </a:cubicBezTo>
                <a:cubicBezTo>
                  <a:pt x="78" y="172"/>
                  <a:pt x="77" y="173"/>
                  <a:pt x="77" y="173"/>
                </a:cubicBezTo>
                <a:cubicBezTo>
                  <a:pt x="77" y="174"/>
                  <a:pt x="76" y="174"/>
                  <a:pt x="76" y="174"/>
                </a:cubicBezTo>
                <a:cubicBezTo>
                  <a:pt x="76" y="175"/>
                  <a:pt x="75" y="173"/>
                  <a:pt x="75" y="174"/>
                </a:cubicBezTo>
                <a:cubicBezTo>
                  <a:pt x="74" y="174"/>
                  <a:pt x="75" y="176"/>
                  <a:pt x="75" y="176"/>
                </a:cubicBezTo>
                <a:cubicBezTo>
                  <a:pt x="73" y="178"/>
                  <a:pt x="70" y="178"/>
                  <a:pt x="69" y="179"/>
                </a:cubicBezTo>
                <a:cubicBezTo>
                  <a:pt x="64" y="184"/>
                  <a:pt x="62" y="190"/>
                  <a:pt x="60" y="196"/>
                </a:cubicBezTo>
                <a:cubicBezTo>
                  <a:pt x="57" y="201"/>
                  <a:pt x="57" y="207"/>
                  <a:pt x="57" y="213"/>
                </a:cubicBezTo>
                <a:cubicBezTo>
                  <a:pt x="57" y="219"/>
                  <a:pt x="55" y="225"/>
                  <a:pt x="57" y="231"/>
                </a:cubicBezTo>
                <a:cubicBezTo>
                  <a:pt x="58" y="235"/>
                  <a:pt x="62" y="240"/>
                  <a:pt x="65" y="244"/>
                </a:cubicBezTo>
                <a:cubicBezTo>
                  <a:pt x="61" y="247"/>
                  <a:pt x="56" y="250"/>
                  <a:pt x="52" y="253"/>
                </a:cubicBezTo>
                <a:cubicBezTo>
                  <a:pt x="50" y="255"/>
                  <a:pt x="47" y="258"/>
                  <a:pt x="45" y="260"/>
                </a:cubicBezTo>
                <a:cubicBezTo>
                  <a:pt x="42" y="262"/>
                  <a:pt x="39" y="265"/>
                  <a:pt x="36" y="268"/>
                </a:cubicBezTo>
                <a:cubicBezTo>
                  <a:pt x="35" y="265"/>
                  <a:pt x="33" y="261"/>
                  <a:pt x="31" y="259"/>
                </a:cubicBezTo>
                <a:cubicBezTo>
                  <a:pt x="30" y="256"/>
                  <a:pt x="29" y="253"/>
                  <a:pt x="27" y="250"/>
                </a:cubicBezTo>
                <a:cubicBezTo>
                  <a:pt x="26" y="246"/>
                  <a:pt x="24" y="242"/>
                  <a:pt x="22" y="239"/>
                </a:cubicBezTo>
                <a:cubicBezTo>
                  <a:pt x="21" y="235"/>
                  <a:pt x="20" y="231"/>
                  <a:pt x="19" y="227"/>
                </a:cubicBezTo>
                <a:cubicBezTo>
                  <a:pt x="17" y="224"/>
                  <a:pt x="17" y="220"/>
                  <a:pt x="16" y="216"/>
                </a:cubicBezTo>
                <a:cubicBezTo>
                  <a:pt x="15" y="212"/>
                  <a:pt x="14" y="208"/>
                  <a:pt x="13" y="204"/>
                </a:cubicBezTo>
                <a:cubicBezTo>
                  <a:pt x="13" y="200"/>
                  <a:pt x="13" y="196"/>
                  <a:pt x="13" y="193"/>
                </a:cubicBezTo>
                <a:cubicBezTo>
                  <a:pt x="13" y="189"/>
                  <a:pt x="13" y="185"/>
                  <a:pt x="14" y="181"/>
                </a:cubicBezTo>
                <a:cubicBezTo>
                  <a:pt x="14" y="177"/>
                  <a:pt x="15" y="173"/>
                  <a:pt x="16" y="169"/>
                </a:cubicBezTo>
                <a:cubicBezTo>
                  <a:pt x="17" y="166"/>
                  <a:pt x="19" y="162"/>
                  <a:pt x="21" y="159"/>
                </a:cubicBezTo>
                <a:cubicBezTo>
                  <a:pt x="23" y="155"/>
                  <a:pt x="26" y="153"/>
                  <a:pt x="28" y="150"/>
                </a:cubicBezTo>
                <a:cubicBezTo>
                  <a:pt x="30" y="146"/>
                  <a:pt x="32" y="143"/>
                  <a:pt x="35" y="141"/>
                </a:cubicBezTo>
                <a:cubicBezTo>
                  <a:pt x="38" y="138"/>
                  <a:pt x="40" y="135"/>
                  <a:pt x="43" y="132"/>
                </a:cubicBezTo>
                <a:cubicBezTo>
                  <a:pt x="46" y="130"/>
                  <a:pt x="48" y="127"/>
                  <a:pt x="52" y="125"/>
                </a:cubicBezTo>
                <a:cubicBezTo>
                  <a:pt x="55" y="123"/>
                  <a:pt x="59" y="121"/>
                  <a:pt x="62" y="119"/>
                </a:cubicBezTo>
                <a:cubicBezTo>
                  <a:pt x="65" y="117"/>
                  <a:pt x="69" y="116"/>
                  <a:pt x="73" y="115"/>
                </a:cubicBezTo>
                <a:cubicBezTo>
                  <a:pt x="73" y="115"/>
                  <a:pt x="73" y="115"/>
                  <a:pt x="73" y="115"/>
                </a:cubicBezTo>
                <a:cubicBezTo>
                  <a:pt x="76" y="113"/>
                  <a:pt x="77" y="110"/>
                  <a:pt x="76" y="107"/>
                </a:cubicBezTo>
                <a:cubicBezTo>
                  <a:pt x="75" y="104"/>
                  <a:pt x="71" y="103"/>
                  <a:pt x="68" y="104"/>
                </a:cubicBezTo>
                <a:cubicBezTo>
                  <a:pt x="64" y="106"/>
                  <a:pt x="60" y="108"/>
                  <a:pt x="57" y="110"/>
                </a:cubicBezTo>
                <a:cubicBezTo>
                  <a:pt x="53" y="112"/>
                  <a:pt x="50" y="115"/>
                  <a:pt x="47" y="117"/>
                </a:cubicBezTo>
                <a:cubicBezTo>
                  <a:pt x="43" y="120"/>
                  <a:pt x="39" y="122"/>
                  <a:pt x="36" y="125"/>
                </a:cubicBezTo>
                <a:cubicBezTo>
                  <a:pt x="33" y="127"/>
                  <a:pt x="31" y="131"/>
                  <a:pt x="28" y="135"/>
                </a:cubicBezTo>
                <a:cubicBezTo>
                  <a:pt x="25" y="138"/>
                  <a:pt x="22" y="141"/>
                  <a:pt x="20" y="144"/>
                </a:cubicBezTo>
                <a:cubicBezTo>
                  <a:pt x="18" y="148"/>
                  <a:pt x="16" y="152"/>
                  <a:pt x="14" y="156"/>
                </a:cubicBezTo>
                <a:cubicBezTo>
                  <a:pt x="13" y="160"/>
                  <a:pt x="12" y="164"/>
                  <a:pt x="11" y="168"/>
                </a:cubicBezTo>
                <a:cubicBezTo>
                  <a:pt x="9" y="172"/>
                  <a:pt x="7" y="176"/>
                  <a:pt x="7" y="180"/>
                </a:cubicBezTo>
                <a:cubicBezTo>
                  <a:pt x="6" y="184"/>
                  <a:pt x="6" y="188"/>
                  <a:pt x="6" y="192"/>
                </a:cubicBezTo>
                <a:cubicBezTo>
                  <a:pt x="6" y="197"/>
                  <a:pt x="8" y="201"/>
                  <a:pt x="9" y="205"/>
                </a:cubicBezTo>
                <a:cubicBezTo>
                  <a:pt x="10" y="209"/>
                  <a:pt x="10" y="213"/>
                  <a:pt x="11" y="217"/>
                </a:cubicBezTo>
                <a:cubicBezTo>
                  <a:pt x="12" y="221"/>
                  <a:pt x="13" y="225"/>
                  <a:pt x="14" y="229"/>
                </a:cubicBezTo>
                <a:cubicBezTo>
                  <a:pt x="15" y="233"/>
                  <a:pt x="17" y="237"/>
                  <a:pt x="18" y="240"/>
                </a:cubicBezTo>
                <a:cubicBezTo>
                  <a:pt x="20" y="244"/>
                  <a:pt x="21" y="248"/>
                  <a:pt x="23" y="252"/>
                </a:cubicBezTo>
                <a:cubicBezTo>
                  <a:pt x="25" y="255"/>
                  <a:pt x="27" y="257"/>
                  <a:pt x="29" y="260"/>
                </a:cubicBezTo>
                <a:cubicBezTo>
                  <a:pt x="31" y="263"/>
                  <a:pt x="33" y="266"/>
                  <a:pt x="35" y="269"/>
                </a:cubicBezTo>
                <a:cubicBezTo>
                  <a:pt x="33" y="271"/>
                  <a:pt x="30" y="272"/>
                  <a:pt x="29" y="273"/>
                </a:cubicBezTo>
                <a:cubicBezTo>
                  <a:pt x="25" y="277"/>
                  <a:pt x="23" y="282"/>
                  <a:pt x="20" y="287"/>
                </a:cubicBezTo>
                <a:cubicBezTo>
                  <a:pt x="17" y="291"/>
                  <a:pt x="15" y="296"/>
                  <a:pt x="13" y="301"/>
                </a:cubicBezTo>
                <a:cubicBezTo>
                  <a:pt x="11" y="306"/>
                  <a:pt x="9" y="311"/>
                  <a:pt x="8" y="316"/>
                </a:cubicBezTo>
                <a:cubicBezTo>
                  <a:pt x="7" y="322"/>
                  <a:pt x="6" y="327"/>
                  <a:pt x="6" y="332"/>
                </a:cubicBezTo>
                <a:cubicBezTo>
                  <a:pt x="7" y="338"/>
                  <a:pt x="8" y="343"/>
                  <a:pt x="9" y="348"/>
                </a:cubicBezTo>
                <a:cubicBezTo>
                  <a:pt x="10" y="354"/>
                  <a:pt x="11" y="359"/>
                  <a:pt x="13" y="364"/>
                </a:cubicBezTo>
                <a:cubicBezTo>
                  <a:pt x="14" y="367"/>
                  <a:pt x="16" y="371"/>
                  <a:pt x="17" y="374"/>
                </a:cubicBezTo>
                <a:cubicBezTo>
                  <a:pt x="19" y="377"/>
                  <a:pt x="20" y="380"/>
                  <a:pt x="22" y="383"/>
                </a:cubicBezTo>
                <a:cubicBezTo>
                  <a:pt x="24" y="386"/>
                  <a:pt x="27" y="389"/>
                  <a:pt x="29" y="392"/>
                </a:cubicBezTo>
                <a:cubicBezTo>
                  <a:pt x="31" y="395"/>
                  <a:pt x="34" y="397"/>
                  <a:pt x="37" y="399"/>
                </a:cubicBezTo>
                <a:cubicBezTo>
                  <a:pt x="40" y="401"/>
                  <a:pt x="43" y="403"/>
                  <a:pt x="46" y="405"/>
                </a:cubicBezTo>
                <a:cubicBezTo>
                  <a:pt x="49" y="407"/>
                  <a:pt x="52" y="410"/>
                  <a:pt x="55" y="411"/>
                </a:cubicBezTo>
                <a:cubicBezTo>
                  <a:pt x="60" y="413"/>
                  <a:pt x="65" y="414"/>
                  <a:pt x="70" y="415"/>
                </a:cubicBezTo>
                <a:cubicBezTo>
                  <a:pt x="75" y="417"/>
                  <a:pt x="79" y="418"/>
                  <a:pt x="83" y="419"/>
                </a:cubicBezTo>
                <a:cubicBezTo>
                  <a:pt x="83" y="421"/>
                  <a:pt x="83" y="423"/>
                  <a:pt x="83" y="425"/>
                </a:cubicBezTo>
                <a:cubicBezTo>
                  <a:pt x="83" y="431"/>
                  <a:pt x="81" y="437"/>
                  <a:pt x="81" y="443"/>
                </a:cubicBezTo>
                <a:cubicBezTo>
                  <a:pt x="81" y="445"/>
                  <a:pt x="82" y="446"/>
                  <a:pt x="82" y="448"/>
                </a:cubicBezTo>
                <a:cubicBezTo>
                  <a:pt x="78" y="448"/>
                  <a:pt x="74" y="449"/>
                  <a:pt x="70" y="449"/>
                </a:cubicBezTo>
                <a:cubicBezTo>
                  <a:pt x="66" y="449"/>
                  <a:pt x="62" y="447"/>
                  <a:pt x="57" y="447"/>
                </a:cubicBezTo>
                <a:cubicBezTo>
                  <a:pt x="57" y="447"/>
                  <a:pt x="57" y="448"/>
                  <a:pt x="57" y="448"/>
                </a:cubicBezTo>
                <a:cubicBezTo>
                  <a:pt x="57" y="447"/>
                  <a:pt x="57" y="447"/>
                  <a:pt x="57" y="447"/>
                </a:cubicBezTo>
                <a:cubicBezTo>
                  <a:pt x="57" y="447"/>
                  <a:pt x="57" y="448"/>
                  <a:pt x="56" y="448"/>
                </a:cubicBezTo>
                <a:cubicBezTo>
                  <a:pt x="55" y="448"/>
                  <a:pt x="54" y="448"/>
                  <a:pt x="53" y="449"/>
                </a:cubicBezTo>
                <a:cubicBezTo>
                  <a:pt x="53" y="449"/>
                  <a:pt x="53" y="449"/>
                  <a:pt x="53" y="449"/>
                </a:cubicBezTo>
                <a:cubicBezTo>
                  <a:pt x="51" y="452"/>
                  <a:pt x="49" y="456"/>
                  <a:pt x="47" y="460"/>
                </a:cubicBezTo>
                <a:cubicBezTo>
                  <a:pt x="45" y="463"/>
                  <a:pt x="44" y="467"/>
                  <a:pt x="42" y="470"/>
                </a:cubicBezTo>
                <a:cubicBezTo>
                  <a:pt x="40" y="474"/>
                  <a:pt x="38" y="477"/>
                  <a:pt x="36" y="481"/>
                </a:cubicBezTo>
                <a:cubicBezTo>
                  <a:pt x="34" y="484"/>
                  <a:pt x="31" y="487"/>
                  <a:pt x="28" y="490"/>
                </a:cubicBezTo>
                <a:cubicBezTo>
                  <a:pt x="26" y="494"/>
                  <a:pt x="25" y="497"/>
                  <a:pt x="22" y="500"/>
                </a:cubicBezTo>
                <a:cubicBezTo>
                  <a:pt x="20" y="504"/>
                  <a:pt x="19" y="508"/>
                  <a:pt x="17" y="511"/>
                </a:cubicBezTo>
                <a:cubicBezTo>
                  <a:pt x="14" y="514"/>
                  <a:pt x="11" y="516"/>
                  <a:pt x="8" y="519"/>
                </a:cubicBezTo>
                <a:cubicBezTo>
                  <a:pt x="6" y="522"/>
                  <a:pt x="4" y="526"/>
                  <a:pt x="1" y="528"/>
                </a:cubicBezTo>
                <a:cubicBezTo>
                  <a:pt x="1" y="528"/>
                  <a:pt x="1" y="528"/>
                  <a:pt x="1" y="528"/>
                </a:cubicBezTo>
                <a:cubicBezTo>
                  <a:pt x="1" y="528"/>
                  <a:pt x="1" y="528"/>
                  <a:pt x="1" y="528"/>
                </a:cubicBezTo>
                <a:cubicBezTo>
                  <a:pt x="0" y="528"/>
                  <a:pt x="1" y="529"/>
                  <a:pt x="1" y="530"/>
                </a:cubicBezTo>
                <a:cubicBezTo>
                  <a:pt x="1" y="530"/>
                  <a:pt x="1" y="530"/>
                  <a:pt x="1" y="530"/>
                </a:cubicBezTo>
                <a:cubicBezTo>
                  <a:pt x="0" y="530"/>
                  <a:pt x="0" y="530"/>
                  <a:pt x="0" y="531"/>
                </a:cubicBezTo>
                <a:cubicBezTo>
                  <a:pt x="0" y="531"/>
                  <a:pt x="0" y="531"/>
                  <a:pt x="0" y="532"/>
                </a:cubicBezTo>
                <a:cubicBezTo>
                  <a:pt x="0" y="532"/>
                  <a:pt x="0" y="532"/>
                  <a:pt x="0" y="533"/>
                </a:cubicBezTo>
                <a:cubicBezTo>
                  <a:pt x="0" y="533"/>
                  <a:pt x="0" y="533"/>
                  <a:pt x="0" y="533"/>
                </a:cubicBezTo>
                <a:cubicBezTo>
                  <a:pt x="0" y="534"/>
                  <a:pt x="0" y="534"/>
                  <a:pt x="1" y="535"/>
                </a:cubicBezTo>
                <a:cubicBezTo>
                  <a:pt x="1" y="535"/>
                  <a:pt x="1" y="535"/>
                  <a:pt x="1" y="535"/>
                </a:cubicBezTo>
                <a:cubicBezTo>
                  <a:pt x="1" y="535"/>
                  <a:pt x="2" y="534"/>
                  <a:pt x="2" y="534"/>
                </a:cubicBezTo>
                <a:cubicBezTo>
                  <a:pt x="2" y="534"/>
                  <a:pt x="2" y="534"/>
                  <a:pt x="2" y="534"/>
                </a:cubicBezTo>
                <a:cubicBezTo>
                  <a:pt x="2" y="535"/>
                  <a:pt x="2" y="536"/>
                  <a:pt x="2" y="536"/>
                </a:cubicBezTo>
                <a:cubicBezTo>
                  <a:pt x="2" y="536"/>
                  <a:pt x="3" y="535"/>
                  <a:pt x="3" y="535"/>
                </a:cubicBezTo>
                <a:cubicBezTo>
                  <a:pt x="3" y="535"/>
                  <a:pt x="3" y="536"/>
                  <a:pt x="3" y="536"/>
                </a:cubicBezTo>
                <a:cubicBezTo>
                  <a:pt x="4" y="536"/>
                  <a:pt x="4" y="537"/>
                  <a:pt x="4" y="537"/>
                </a:cubicBezTo>
                <a:cubicBezTo>
                  <a:pt x="5" y="537"/>
                  <a:pt x="5" y="536"/>
                  <a:pt x="5" y="536"/>
                </a:cubicBezTo>
                <a:cubicBezTo>
                  <a:pt x="6" y="536"/>
                  <a:pt x="6" y="535"/>
                  <a:pt x="6" y="535"/>
                </a:cubicBezTo>
                <a:cubicBezTo>
                  <a:pt x="6" y="535"/>
                  <a:pt x="6" y="535"/>
                  <a:pt x="6" y="535"/>
                </a:cubicBezTo>
                <a:cubicBezTo>
                  <a:pt x="7" y="534"/>
                  <a:pt x="8" y="535"/>
                  <a:pt x="8" y="535"/>
                </a:cubicBezTo>
                <a:cubicBezTo>
                  <a:pt x="8" y="535"/>
                  <a:pt x="8" y="535"/>
                  <a:pt x="8" y="535"/>
                </a:cubicBezTo>
                <a:cubicBezTo>
                  <a:pt x="8" y="535"/>
                  <a:pt x="8" y="535"/>
                  <a:pt x="8" y="535"/>
                </a:cubicBezTo>
                <a:cubicBezTo>
                  <a:pt x="11" y="532"/>
                  <a:pt x="13" y="530"/>
                  <a:pt x="16" y="527"/>
                </a:cubicBezTo>
                <a:cubicBezTo>
                  <a:pt x="19" y="525"/>
                  <a:pt x="23" y="523"/>
                  <a:pt x="26" y="521"/>
                </a:cubicBezTo>
                <a:cubicBezTo>
                  <a:pt x="29" y="518"/>
                  <a:pt x="32" y="515"/>
                  <a:pt x="35" y="513"/>
                </a:cubicBezTo>
                <a:cubicBezTo>
                  <a:pt x="39" y="511"/>
                  <a:pt x="42" y="509"/>
                  <a:pt x="46" y="507"/>
                </a:cubicBezTo>
                <a:cubicBezTo>
                  <a:pt x="49" y="505"/>
                  <a:pt x="52" y="503"/>
                  <a:pt x="56" y="501"/>
                </a:cubicBezTo>
                <a:cubicBezTo>
                  <a:pt x="59" y="499"/>
                  <a:pt x="62" y="496"/>
                  <a:pt x="66" y="494"/>
                </a:cubicBezTo>
                <a:cubicBezTo>
                  <a:pt x="69" y="492"/>
                  <a:pt x="73" y="491"/>
                  <a:pt x="77" y="489"/>
                </a:cubicBezTo>
                <a:cubicBezTo>
                  <a:pt x="80" y="487"/>
                  <a:pt x="83" y="484"/>
                  <a:pt x="87" y="483"/>
                </a:cubicBezTo>
                <a:cubicBezTo>
                  <a:pt x="87" y="482"/>
                  <a:pt x="87" y="483"/>
                  <a:pt x="87" y="483"/>
                </a:cubicBezTo>
                <a:cubicBezTo>
                  <a:pt x="88" y="482"/>
                  <a:pt x="89" y="481"/>
                  <a:pt x="89" y="480"/>
                </a:cubicBezTo>
                <a:cubicBezTo>
                  <a:pt x="89" y="479"/>
                  <a:pt x="89" y="479"/>
                  <a:pt x="89" y="479"/>
                </a:cubicBezTo>
                <a:cubicBezTo>
                  <a:pt x="89" y="478"/>
                  <a:pt x="89" y="478"/>
                  <a:pt x="89" y="478"/>
                </a:cubicBezTo>
                <a:cubicBezTo>
                  <a:pt x="89" y="474"/>
                  <a:pt x="89" y="470"/>
                  <a:pt x="89" y="466"/>
                </a:cubicBezTo>
                <a:cubicBezTo>
                  <a:pt x="89" y="462"/>
                  <a:pt x="89" y="458"/>
                  <a:pt x="89" y="454"/>
                </a:cubicBezTo>
                <a:cubicBezTo>
                  <a:pt x="90" y="454"/>
                  <a:pt x="91" y="455"/>
                  <a:pt x="93" y="455"/>
                </a:cubicBezTo>
                <a:cubicBezTo>
                  <a:pt x="99" y="455"/>
                  <a:pt x="105" y="453"/>
                  <a:pt x="111" y="453"/>
                </a:cubicBezTo>
                <a:cubicBezTo>
                  <a:pt x="113" y="452"/>
                  <a:pt x="115" y="453"/>
                  <a:pt x="117" y="453"/>
                </a:cubicBezTo>
                <a:cubicBezTo>
                  <a:pt x="117" y="458"/>
                  <a:pt x="118" y="462"/>
                  <a:pt x="120" y="466"/>
                </a:cubicBezTo>
                <a:cubicBezTo>
                  <a:pt x="121" y="471"/>
                  <a:pt x="123" y="476"/>
                  <a:pt x="126" y="481"/>
                </a:cubicBezTo>
                <a:cubicBezTo>
                  <a:pt x="127" y="484"/>
                  <a:pt x="130" y="486"/>
                  <a:pt x="132" y="489"/>
                </a:cubicBezTo>
                <a:cubicBezTo>
                  <a:pt x="134" y="492"/>
                  <a:pt x="134" y="496"/>
                  <a:pt x="136" y="499"/>
                </a:cubicBezTo>
                <a:cubicBezTo>
                  <a:pt x="139" y="502"/>
                  <a:pt x="142" y="503"/>
                  <a:pt x="145" y="506"/>
                </a:cubicBezTo>
                <a:cubicBezTo>
                  <a:pt x="148" y="508"/>
                  <a:pt x="150" y="511"/>
                  <a:pt x="153" y="514"/>
                </a:cubicBezTo>
                <a:cubicBezTo>
                  <a:pt x="156" y="516"/>
                  <a:pt x="159" y="517"/>
                  <a:pt x="162" y="519"/>
                </a:cubicBezTo>
                <a:cubicBezTo>
                  <a:pt x="165" y="521"/>
                  <a:pt x="169" y="522"/>
                  <a:pt x="172" y="523"/>
                </a:cubicBezTo>
                <a:cubicBezTo>
                  <a:pt x="177" y="525"/>
                  <a:pt x="182" y="526"/>
                  <a:pt x="188" y="527"/>
                </a:cubicBezTo>
                <a:cubicBezTo>
                  <a:pt x="193" y="528"/>
                  <a:pt x="198" y="530"/>
                  <a:pt x="203" y="530"/>
                </a:cubicBezTo>
                <a:cubicBezTo>
                  <a:pt x="209" y="530"/>
                  <a:pt x="214" y="529"/>
                  <a:pt x="220" y="529"/>
                </a:cubicBezTo>
                <a:cubicBezTo>
                  <a:pt x="225" y="528"/>
                  <a:pt x="231" y="526"/>
                  <a:pt x="236" y="524"/>
                </a:cubicBezTo>
                <a:cubicBezTo>
                  <a:pt x="241" y="522"/>
                  <a:pt x="245" y="519"/>
                  <a:pt x="250" y="517"/>
                </a:cubicBezTo>
                <a:cubicBezTo>
                  <a:pt x="254" y="514"/>
                  <a:pt x="259" y="511"/>
                  <a:pt x="263" y="507"/>
                </a:cubicBezTo>
                <a:cubicBezTo>
                  <a:pt x="264" y="506"/>
                  <a:pt x="265" y="503"/>
                  <a:pt x="267" y="502"/>
                </a:cubicBezTo>
                <a:cubicBezTo>
                  <a:pt x="269" y="504"/>
                  <a:pt x="272" y="506"/>
                  <a:pt x="275" y="508"/>
                </a:cubicBezTo>
                <a:cubicBezTo>
                  <a:pt x="278" y="509"/>
                  <a:pt x="281" y="511"/>
                  <a:pt x="284" y="513"/>
                </a:cubicBezTo>
                <a:cubicBezTo>
                  <a:pt x="288" y="515"/>
                  <a:pt x="291" y="517"/>
                  <a:pt x="295" y="519"/>
                </a:cubicBezTo>
                <a:cubicBezTo>
                  <a:pt x="299" y="520"/>
                  <a:pt x="303" y="520"/>
                  <a:pt x="307" y="522"/>
                </a:cubicBezTo>
                <a:cubicBezTo>
                  <a:pt x="311" y="523"/>
                  <a:pt x="315" y="525"/>
                  <a:pt x="319" y="526"/>
                </a:cubicBezTo>
                <a:cubicBezTo>
                  <a:pt x="323" y="527"/>
                  <a:pt x="327" y="527"/>
                  <a:pt x="331" y="528"/>
                </a:cubicBezTo>
                <a:cubicBezTo>
                  <a:pt x="335" y="528"/>
                  <a:pt x="339" y="528"/>
                  <a:pt x="344" y="528"/>
                </a:cubicBezTo>
                <a:cubicBezTo>
                  <a:pt x="348" y="528"/>
                  <a:pt x="352" y="529"/>
                  <a:pt x="356" y="528"/>
                </a:cubicBezTo>
                <a:cubicBezTo>
                  <a:pt x="360" y="528"/>
                  <a:pt x="364" y="527"/>
                  <a:pt x="369" y="526"/>
                </a:cubicBezTo>
                <a:cubicBezTo>
                  <a:pt x="373" y="525"/>
                  <a:pt x="376" y="523"/>
                  <a:pt x="380" y="522"/>
                </a:cubicBezTo>
                <a:cubicBezTo>
                  <a:pt x="384" y="520"/>
                  <a:pt x="389" y="519"/>
                  <a:pt x="392" y="517"/>
                </a:cubicBezTo>
                <a:cubicBezTo>
                  <a:pt x="396" y="514"/>
                  <a:pt x="399" y="511"/>
                  <a:pt x="402" y="508"/>
                </a:cubicBezTo>
                <a:cubicBezTo>
                  <a:pt x="405" y="506"/>
                  <a:pt x="409" y="503"/>
                  <a:pt x="411" y="500"/>
                </a:cubicBezTo>
                <a:cubicBezTo>
                  <a:pt x="414" y="497"/>
                  <a:pt x="415" y="492"/>
                  <a:pt x="418" y="489"/>
                </a:cubicBezTo>
                <a:cubicBezTo>
                  <a:pt x="420" y="485"/>
                  <a:pt x="422" y="482"/>
                  <a:pt x="425" y="478"/>
                </a:cubicBezTo>
                <a:cubicBezTo>
                  <a:pt x="427" y="475"/>
                  <a:pt x="430" y="472"/>
                  <a:pt x="432" y="468"/>
                </a:cubicBezTo>
                <a:cubicBezTo>
                  <a:pt x="433" y="465"/>
                  <a:pt x="432" y="461"/>
                  <a:pt x="429" y="460"/>
                </a:cubicBezTo>
                <a:cubicBezTo>
                  <a:pt x="426" y="459"/>
                  <a:pt x="422" y="460"/>
                  <a:pt x="421" y="463"/>
                </a:cubicBezTo>
                <a:cubicBezTo>
                  <a:pt x="421" y="463"/>
                  <a:pt x="421" y="463"/>
                  <a:pt x="421" y="463"/>
                </a:cubicBezTo>
                <a:cubicBezTo>
                  <a:pt x="419" y="467"/>
                  <a:pt x="417" y="470"/>
                  <a:pt x="415" y="473"/>
                </a:cubicBezTo>
                <a:cubicBezTo>
                  <a:pt x="414" y="477"/>
                  <a:pt x="413" y="480"/>
                  <a:pt x="410" y="484"/>
                </a:cubicBezTo>
                <a:cubicBezTo>
                  <a:pt x="408" y="487"/>
                  <a:pt x="406" y="490"/>
                  <a:pt x="403" y="493"/>
                </a:cubicBezTo>
                <a:cubicBezTo>
                  <a:pt x="401" y="496"/>
                  <a:pt x="399" y="499"/>
                  <a:pt x="396" y="502"/>
                </a:cubicBezTo>
                <a:cubicBezTo>
                  <a:pt x="393" y="505"/>
                  <a:pt x="390" y="506"/>
                  <a:pt x="386" y="508"/>
                </a:cubicBezTo>
                <a:cubicBezTo>
                  <a:pt x="383" y="510"/>
                  <a:pt x="380" y="513"/>
                  <a:pt x="377" y="514"/>
                </a:cubicBezTo>
                <a:cubicBezTo>
                  <a:pt x="373" y="516"/>
                  <a:pt x="370" y="517"/>
                  <a:pt x="366" y="518"/>
                </a:cubicBezTo>
                <a:cubicBezTo>
                  <a:pt x="362" y="519"/>
                  <a:pt x="359" y="521"/>
                  <a:pt x="355" y="522"/>
                </a:cubicBezTo>
                <a:cubicBezTo>
                  <a:pt x="351" y="522"/>
                  <a:pt x="347" y="523"/>
                  <a:pt x="343" y="523"/>
                </a:cubicBezTo>
                <a:cubicBezTo>
                  <a:pt x="339" y="523"/>
                  <a:pt x="336" y="521"/>
                  <a:pt x="332" y="521"/>
                </a:cubicBezTo>
                <a:cubicBezTo>
                  <a:pt x="328" y="520"/>
                  <a:pt x="324" y="520"/>
                  <a:pt x="320" y="519"/>
                </a:cubicBezTo>
                <a:cubicBezTo>
                  <a:pt x="316" y="518"/>
                  <a:pt x="312" y="519"/>
                  <a:pt x="308" y="518"/>
                </a:cubicBezTo>
                <a:cubicBezTo>
                  <a:pt x="305" y="517"/>
                  <a:pt x="301" y="515"/>
                  <a:pt x="297" y="514"/>
                </a:cubicBezTo>
                <a:cubicBezTo>
                  <a:pt x="294" y="512"/>
                  <a:pt x="290" y="511"/>
                  <a:pt x="286" y="509"/>
                </a:cubicBezTo>
                <a:cubicBezTo>
                  <a:pt x="283" y="508"/>
                  <a:pt x="281" y="506"/>
                  <a:pt x="278" y="504"/>
                </a:cubicBezTo>
                <a:cubicBezTo>
                  <a:pt x="275" y="502"/>
                  <a:pt x="271" y="501"/>
                  <a:pt x="268" y="499"/>
                </a:cubicBezTo>
                <a:cubicBezTo>
                  <a:pt x="271" y="497"/>
                  <a:pt x="274" y="495"/>
                  <a:pt x="277" y="492"/>
                </a:cubicBezTo>
                <a:cubicBezTo>
                  <a:pt x="279" y="489"/>
                  <a:pt x="282" y="487"/>
                  <a:pt x="284" y="484"/>
                </a:cubicBezTo>
                <a:cubicBezTo>
                  <a:pt x="287" y="480"/>
                  <a:pt x="289" y="476"/>
                  <a:pt x="292" y="472"/>
                </a:cubicBezTo>
                <a:cubicBezTo>
                  <a:pt x="296" y="475"/>
                  <a:pt x="301" y="476"/>
                  <a:pt x="305" y="478"/>
                </a:cubicBezTo>
                <a:cubicBezTo>
                  <a:pt x="311" y="479"/>
                  <a:pt x="317" y="479"/>
                  <a:pt x="323" y="479"/>
                </a:cubicBezTo>
                <a:cubicBezTo>
                  <a:pt x="329" y="479"/>
                  <a:pt x="334" y="478"/>
                  <a:pt x="340" y="476"/>
                </a:cubicBezTo>
                <a:cubicBezTo>
                  <a:pt x="346" y="474"/>
                  <a:pt x="351" y="471"/>
                  <a:pt x="356" y="466"/>
                </a:cubicBezTo>
                <a:cubicBezTo>
                  <a:pt x="357" y="465"/>
                  <a:pt x="358" y="463"/>
                  <a:pt x="360" y="461"/>
                </a:cubicBezTo>
                <a:cubicBezTo>
                  <a:pt x="360" y="461"/>
                  <a:pt x="361" y="461"/>
                  <a:pt x="361" y="460"/>
                </a:cubicBezTo>
                <a:cubicBezTo>
                  <a:pt x="361" y="460"/>
                  <a:pt x="362" y="461"/>
                  <a:pt x="363" y="461"/>
                </a:cubicBezTo>
                <a:cubicBezTo>
                  <a:pt x="363" y="461"/>
                  <a:pt x="362" y="459"/>
                  <a:pt x="363" y="459"/>
                </a:cubicBezTo>
                <a:cubicBezTo>
                  <a:pt x="363" y="459"/>
                  <a:pt x="364" y="459"/>
                  <a:pt x="364" y="458"/>
                </a:cubicBezTo>
                <a:cubicBezTo>
                  <a:pt x="365" y="458"/>
                  <a:pt x="366" y="457"/>
                  <a:pt x="367" y="456"/>
                </a:cubicBezTo>
                <a:cubicBezTo>
                  <a:pt x="369" y="455"/>
                  <a:pt x="371" y="453"/>
                  <a:pt x="373" y="452"/>
                </a:cubicBezTo>
                <a:cubicBezTo>
                  <a:pt x="377" y="449"/>
                  <a:pt x="382" y="448"/>
                  <a:pt x="386" y="447"/>
                </a:cubicBezTo>
                <a:cubicBezTo>
                  <a:pt x="390" y="445"/>
                  <a:pt x="395" y="443"/>
                  <a:pt x="399" y="442"/>
                </a:cubicBezTo>
                <a:cubicBezTo>
                  <a:pt x="404" y="441"/>
                  <a:pt x="409" y="440"/>
                  <a:pt x="413" y="440"/>
                </a:cubicBezTo>
                <a:cubicBezTo>
                  <a:pt x="418" y="440"/>
                  <a:pt x="423" y="441"/>
                  <a:pt x="428" y="441"/>
                </a:cubicBezTo>
                <a:cubicBezTo>
                  <a:pt x="432" y="442"/>
                  <a:pt x="437" y="442"/>
                  <a:pt x="442" y="444"/>
                </a:cubicBezTo>
                <a:cubicBezTo>
                  <a:pt x="446" y="445"/>
                  <a:pt x="451" y="446"/>
                  <a:pt x="455" y="448"/>
                </a:cubicBezTo>
                <a:cubicBezTo>
                  <a:pt x="459" y="451"/>
                  <a:pt x="463" y="454"/>
                  <a:pt x="467" y="457"/>
                </a:cubicBezTo>
                <a:cubicBezTo>
                  <a:pt x="471" y="460"/>
                  <a:pt x="476" y="462"/>
                  <a:pt x="480" y="465"/>
                </a:cubicBezTo>
                <a:cubicBezTo>
                  <a:pt x="484" y="468"/>
                  <a:pt x="488" y="472"/>
                  <a:pt x="492" y="475"/>
                </a:cubicBezTo>
                <a:cubicBezTo>
                  <a:pt x="497" y="477"/>
                  <a:pt x="503" y="479"/>
                  <a:pt x="508" y="479"/>
                </a:cubicBezTo>
                <a:cubicBezTo>
                  <a:pt x="511" y="480"/>
                  <a:pt x="514" y="481"/>
                  <a:pt x="517" y="481"/>
                </a:cubicBezTo>
                <a:cubicBezTo>
                  <a:pt x="517" y="481"/>
                  <a:pt x="517" y="479"/>
                  <a:pt x="517" y="479"/>
                </a:cubicBezTo>
                <a:cubicBezTo>
                  <a:pt x="518" y="479"/>
                  <a:pt x="518" y="479"/>
                  <a:pt x="518" y="479"/>
                </a:cubicBezTo>
                <a:cubicBezTo>
                  <a:pt x="518" y="479"/>
                  <a:pt x="518" y="480"/>
                  <a:pt x="519" y="480"/>
                </a:cubicBezTo>
                <a:cubicBezTo>
                  <a:pt x="519" y="480"/>
                  <a:pt x="520" y="479"/>
                  <a:pt x="521" y="479"/>
                </a:cubicBezTo>
                <a:cubicBezTo>
                  <a:pt x="522" y="479"/>
                  <a:pt x="523" y="478"/>
                  <a:pt x="525" y="477"/>
                </a:cubicBezTo>
                <a:cubicBezTo>
                  <a:pt x="527" y="476"/>
                  <a:pt x="530" y="475"/>
                  <a:pt x="532" y="473"/>
                </a:cubicBezTo>
                <a:cubicBezTo>
                  <a:pt x="534" y="471"/>
                  <a:pt x="535" y="467"/>
                  <a:pt x="536" y="465"/>
                </a:cubicBezTo>
                <a:cubicBezTo>
                  <a:pt x="536" y="462"/>
                  <a:pt x="536" y="459"/>
                  <a:pt x="535" y="456"/>
                </a:cubicBezTo>
                <a:close/>
                <a:moveTo>
                  <a:pt x="221" y="339"/>
                </a:moveTo>
                <a:cubicBezTo>
                  <a:pt x="224" y="341"/>
                  <a:pt x="227" y="344"/>
                  <a:pt x="230" y="346"/>
                </a:cubicBezTo>
                <a:cubicBezTo>
                  <a:pt x="233" y="348"/>
                  <a:pt x="236" y="349"/>
                  <a:pt x="239" y="352"/>
                </a:cubicBezTo>
                <a:cubicBezTo>
                  <a:pt x="242" y="354"/>
                  <a:pt x="244" y="357"/>
                  <a:pt x="246" y="360"/>
                </a:cubicBezTo>
                <a:cubicBezTo>
                  <a:pt x="248" y="363"/>
                  <a:pt x="251" y="365"/>
                  <a:pt x="253" y="368"/>
                </a:cubicBezTo>
                <a:cubicBezTo>
                  <a:pt x="255" y="372"/>
                  <a:pt x="255" y="375"/>
                  <a:pt x="256" y="379"/>
                </a:cubicBezTo>
                <a:cubicBezTo>
                  <a:pt x="258" y="382"/>
                  <a:pt x="259" y="385"/>
                  <a:pt x="260" y="389"/>
                </a:cubicBezTo>
                <a:cubicBezTo>
                  <a:pt x="261" y="392"/>
                  <a:pt x="260" y="396"/>
                  <a:pt x="260" y="399"/>
                </a:cubicBezTo>
                <a:cubicBezTo>
                  <a:pt x="261" y="403"/>
                  <a:pt x="261" y="407"/>
                  <a:pt x="260" y="410"/>
                </a:cubicBezTo>
                <a:cubicBezTo>
                  <a:pt x="260" y="414"/>
                  <a:pt x="259" y="417"/>
                  <a:pt x="258" y="421"/>
                </a:cubicBezTo>
                <a:cubicBezTo>
                  <a:pt x="256" y="426"/>
                  <a:pt x="254" y="431"/>
                  <a:pt x="251" y="436"/>
                </a:cubicBezTo>
                <a:cubicBezTo>
                  <a:pt x="250" y="438"/>
                  <a:pt x="249" y="440"/>
                  <a:pt x="247" y="443"/>
                </a:cubicBezTo>
                <a:cubicBezTo>
                  <a:pt x="247" y="444"/>
                  <a:pt x="247" y="446"/>
                  <a:pt x="247" y="447"/>
                </a:cubicBezTo>
                <a:cubicBezTo>
                  <a:pt x="246" y="448"/>
                  <a:pt x="245" y="449"/>
                  <a:pt x="244" y="450"/>
                </a:cubicBezTo>
                <a:cubicBezTo>
                  <a:pt x="240" y="454"/>
                  <a:pt x="236" y="458"/>
                  <a:pt x="231" y="461"/>
                </a:cubicBezTo>
                <a:cubicBezTo>
                  <a:pt x="226" y="464"/>
                  <a:pt x="221" y="467"/>
                  <a:pt x="216" y="468"/>
                </a:cubicBezTo>
                <a:cubicBezTo>
                  <a:pt x="212" y="469"/>
                  <a:pt x="208" y="469"/>
                  <a:pt x="205" y="469"/>
                </a:cubicBezTo>
                <a:cubicBezTo>
                  <a:pt x="201" y="469"/>
                  <a:pt x="197" y="469"/>
                  <a:pt x="194" y="468"/>
                </a:cubicBezTo>
                <a:cubicBezTo>
                  <a:pt x="190" y="468"/>
                  <a:pt x="186" y="467"/>
                  <a:pt x="183" y="465"/>
                </a:cubicBezTo>
                <a:cubicBezTo>
                  <a:pt x="178" y="463"/>
                  <a:pt x="173" y="461"/>
                  <a:pt x="169" y="457"/>
                </a:cubicBezTo>
                <a:cubicBezTo>
                  <a:pt x="168" y="456"/>
                  <a:pt x="167" y="455"/>
                  <a:pt x="166" y="454"/>
                </a:cubicBezTo>
                <a:cubicBezTo>
                  <a:pt x="165" y="453"/>
                  <a:pt x="164" y="452"/>
                  <a:pt x="163" y="451"/>
                </a:cubicBezTo>
                <a:cubicBezTo>
                  <a:pt x="161" y="449"/>
                  <a:pt x="160" y="446"/>
                  <a:pt x="159" y="444"/>
                </a:cubicBezTo>
                <a:cubicBezTo>
                  <a:pt x="159" y="443"/>
                  <a:pt x="158" y="442"/>
                  <a:pt x="158" y="442"/>
                </a:cubicBezTo>
                <a:cubicBezTo>
                  <a:pt x="160" y="441"/>
                  <a:pt x="161" y="440"/>
                  <a:pt x="163" y="439"/>
                </a:cubicBezTo>
                <a:cubicBezTo>
                  <a:pt x="167" y="437"/>
                  <a:pt x="171" y="436"/>
                  <a:pt x="174" y="434"/>
                </a:cubicBezTo>
                <a:cubicBezTo>
                  <a:pt x="177" y="431"/>
                  <a:pt x="181" y="429"/>
                  <a:pt x="184" y="426"/>
                </a:cubicBezTo>
                <a:cubicBezTo>
                  <a:pt x="187" y="423"/>
                  <a:pt x="188" y="419"/>
                  <a:pt x="191" y="416"/>
                </a:cubicBezTo>
                <a:cubicBezTo>
                  <a:pt x="194" y="413"/>
                  <a:pt x="196" y="409"/>
                  <a:pt x="198" y="406"/>
                </a:cubicBezTo>
                <a:cubicBezTo>
                  <a:pt x="200" y="402"/>
                  <a:pt x="203" y="399"/>
                  <a:pt x="205" y="396"/>
                </a:cubicBezTo>
                <a:cubicBezTo>
                  <a:pt x="206" y="392"/>
                  <a:pt x="208" y="388"/>
                  <a:pt x="209" y="384"/>
                </a:cubicBezTo>
                <a:cubicBezTo>
                  <a:pt x="210" y="380"/>
                  <a:pt x="211" y="376"/>
                  <a:pt x="212" y="372"/>
                </a:cubicBezTo>
                <a:cubicBezTo>
                  <a:pt x="213" y="368"/>
                  <a:pt x="213" y="364"/>
                  <a:pt x="214" y="360"/>
                </a:cubicBezTo>
                <a:cubicBezTo>
                  <a:pt x="214" y="356"/>
                  <a:pt x="212" y="351"/>
                  <a:pt x="212" y="347"/>
                </a:cubicBezTo>
                <a:cubicBezTo>
                  <a:pt x="212" y="344"/>
                  <a:pt x="213" y="340"/>
                  <a:pt x="212" y="336"/>
                </a:cubicBezTo>
                <a:cubicBezTo>
                  <a:pt x="215" y="337"/>
                  <a:pt x="218" y="338"/>
                  <a:pt x="221" y="339"/>
                </a:cubicBezTo>
                <a:close/>
                <a:moveTo>
                  <a:pt x="147" y="276"/>
                </a:moveTo>
                <a:cubicBezTo>
                  <a:pt x="151" y="276"/>
                  <a:pt x="154" y="278"/>
                  <a:pt x="157" y="280"/>
                </a:cubicBezTo>
                <a:cubicBezTo>
                  <a:pt x="161" y="281"/>
                  <a:pt x="164" y="282"/>
                  <a:pt x="167" y="283"/>
                </a:cubicBezTo>
                <a:cubicBezTo>
                  <a:pt x="170" y="285"/>
                  <a:pt x="173" y="287"/>
                  <a:pt x="176" y="290"/>
                </a:cubicBezTo>
                <a:cubicBezTo>
                  <a:pt x="179" y="292"/>
                  <a:pt x="182" y="294"/>
                  <a:pt x="185" y="297"/>
                </a:cubicBezTo>
                <a:cubicBezTo>
                  <a:pt x="187" y="299"/>
                  <a:pt x="188" y="303"/>
                  <a:pt x="190" y="306"/>
                </a:cubicBezTo>
                <a:cubicBezTo>
                  <a:pt x="192" y="309"/>
                  <a:pt x="195" y="312"/>
                  <a:pt x="196" y="315"/>
                </a:cubicBezTo>
                <a:cubicBezTo>
                  <a:pt x="198" y="318"/>
                  <a:pt x="198" y="320"/>
                  <a:pt x="199" y="323"/>
                </a:cubicBezTo>
                <a:cubicBezTo>
                  <a:pt x="196" y="323"/>
                  <a:pt x="192" y="323"/>
                  <a:pt x="189" y="322"/>
                </a:cubicBezTo>
                <a:cubicBezTo>
                  <a:pt x="185" y="322"/>
                  <a:pt x="180" y="322"/>
                  <a:pt x="176" y="322"/>
                </a:cubicBezTo>
                <a:cubicBezTo>
                  <a:pt x="172" y="323"/>
                  <a:pt x="168" y="323"/>
                  <a:pt x="164" y="324"/>
                </a:cubicBezTo>
                <a:cubicBezTo>
                  <a:pt x="160" y="324"/>
                  <a:pt x="156" y="325"/>
                  <a:pt x="152" y="327"/>
                </a:cubicBezTo>
                <a:cubicBezTo>
                  <a:pt x="148" y="328"/>
                  <a:pt x="145" y="331"/>
                  <a:pt x="141" y="333"/>
                </a:cubicBezTo>
                <a:cubicBezTo>
                  <a:pt x="137" y="334"/>
                  <a:pt x="134" y="336"/>
                  <a:pt x="130" y="338"/>
                </a:cubicBezTo>
                <a:cubicBezTo>
                  <a:pt x="127" y="340"/>
                  <a:pt x="123" y="342"/>
                  <a:pt x="120" y="345"/>
                </a:cubicBezTo>
                <a:cubicBezTo>
                  <a:pt x="117" y="347"/>
                  <a:pt x="114" y="351"/>
                  <a:pt x="111" y="353"/>
                </a:cubicBezTo>
                <a:cubicBezTo>
                  <a:pt x="108" y="356"/>
                  <a:pt x="105" y="359"/>
                  <a:pt x="103" y="362"/>
                </a:cubicBezTo>
                <a:cubicBezTo>
                  <a:pt x="100" y="366"/>
                  <a:pt x="98" y="369"/>
                  <a:pt x="96" y="373"/>
                </a:cubicBezTo>
                <a:cubicBezTo>
                  <a:pt x="95" y="374"/>
                  <a:pt x="94" y="376"/>
                  <a:pt x="94" y="377"/>
                </a:cubicBezTo>
                <a:cubicBezTo>
                  <a:pt x="93" y="377"/>
                  <a:pt x="93" y="378"/>
                  <a:pt x="92" y="377"/>
                </a:cubicBezTo>
                <a:cubicBezTo>
                  <a:pt x="90" y="376"/>
                  <a:pt x="88" y="374"/>
                  <a:pt x="86" y="372"/>
                </a:cubicBezTo>
                <a:cubicBezTo>
                  <a:pt x="84" y="371"/>
                  <a:pt x="83" y="371"/>
                  <a:pt x="82" y="370"/>
                </a:cubicBezTo>
                <a:cubicBezTo>
                  <a:pt x="81" y="369"/>
                  <a:pt x="80" y="368"/>
                  <a:pt x="79" y="367"/>
                </a:cubicBezTo>
                <a:cubicBezTo>
                  <a:pt x="75" y="363"/>
                  <a:pt x="72" y="358"/>
                  <a:pt x="70" y="353"/>
                </a:cubicBezTo>
                <a:cubicBezTo>
                  <a:pt x="68" y="350"/>
                  <a:pt x="67" y="346"/>
                  <a:pt x="67" y="342"/>
                </a:cubicBezTo>
                <a:cubicBezTo>
                  <a:pt x="66" y="339"/>
                  <a:pt x="67" y="335"/>
                  <a:pt x="68" y="331"/>
                </a:cubicBezTo>
                <a:cubicBezTo>
                  <a:pt x="68" y="328"/>
                  <a:pt x="69" y="324"/>
                  <a:pt x="70" y="321"/>
                </a:cubicBezTo>
                <a:cubicBezTo>
                  <a:pt x="71" y="315"/>
                  <a:pt x="72" y="309"/>
                  <a:pt x="75" y="305"/>
                </a:cubicBezTo>
                <a:cubicBezTo>
                  <a:pt x="78" y="300"/>
                  <a:pt x="81" y="295"/>
                  <a:pt x="86" y="292"/>
                </a:cubicBezTo>
                <a:cubicBezTo>
                  <a:pt x="87" y="291"/>
                  <a:pt x="88" y="291"/>
                  <a:pt x="90" y="291"/>
                </a:cubicBezTo>
                <a:cubicBezTo>
                  <a:pt x="91" y="290"/>
                  <a:pt x="92" y="289"/>
                  <a:pt x="93" y="288"/>
                </a:cubicBezTo>
                <a:cubicBezTo>
                  <a:pt x="95" y="287"/>
                  <a:pt x="98" y="285"/>
                  <a:pt x="100" y="284"/>
                </a:cubicBezTo>
                <a:cubicBezTo>
                  <a:pt x="105" y="282"/>
                  <a:pt x="110" y="280"/>
                  <a:pt x="115" y="278"/>
                </a:cubicBezTo>
                <a:cubicBezTo>
                  <a:pt x="119" y="277"/>
                  <a:pt x="122" y="275"/>
                  <a:pt x="126" y="275"/>
                </a:cubicBezTo>
                <a:cubicBezTo>
                  <a:pt x="129" y="274"/>
                  <a:pt x="133" y="275"/>
                  <a:pt x="137" y="275"/>
                </a:cubicBezTo>
                <a:cubicBezTo>
                  <a:pt x="140" y="275"/>
                  <a:pt x="144" y="275"/>
                  <a:pt x="147" y="276"/>
                </a:cubicBezTo>
                <a:close/>
                <a:moveTo>
                  <a:pt x="67" y="199"/>
                </a:moveTo>
                <a:cubicBezTo>
                  <a:pt x="69" y="194"/>
                  <a:pt x="73" y="191"/>
                  <a:pt x="77" y="188"/>
                </a:cubicBezTo>
                <a:cubicBezTo>
                  <a:pt x="81" y="185"/>
                  <a:pt x="84" y="182"/>
                  <a:pt x="89" y="180"/>
                </a:cubicBezTo>
                <a:cubicBezTo>
                  <a:pt x="93" y="179"/>
                  <a:pt x="98" y="178"/>
                  <a:pt x="103" y="178"/>
                </a:cubicBezTo>
                <a:cubicBezTo>
                  <a:pt x="106" y="177"/>
                  <a:pt x="108" y="176"/>
                  <a:pt x="110" y="176"/>
                </a:cubicBezTo>
                <a:cubicBezTo>
                  <a:pt x="112" y="176"/>
                  <a:pt x="113" y="178"/>
                  <a:pt x="114" y="178"/>
                </a:cubicBezTo>
                <a:cubicBezTo>
                  <a:pt x="114" y="178"/>
                  <a:pt x="114" y="177"/>
                  <a:pt x="115" y="177"/>
                </a:cubicBezTo>
                <a:cubicBezTo>
                  <a:pt x="115" y="177"/>
                  <a:pt x="115" y="178"/>
                  <a:pt x="116" y="178"/>
                </a:cubicBezTo>
                <a:cubicBezTo>
                  <a:pt x="116" y="178"/>
                  <a:pt x="117" y="178"/>
                  <a:pt x="117" y="178"/>
                </a:cubicBezTo>
                <a:cubicBezTo>
                  <a:pt x="119" y="178"/>
                  <a:pt x="119" y="178"/>
                  <a:pt x="120" y="178"/>
                </a:cubicBezTo>
                <a:cubicBezTo>
                  <a:pt x="119" y="183"/>
                  <a:pt x="116" y="186"/>
                  <a:pt x="114" y="191"/>
                </a:cubicBezTo>
                <a:cubicBezTo>
                  <a:pt x="112" y="195"/>
                  <a:pt x="109" y="199"/>
                  <a:pt x="106" y="203"/>
                </a:cubicBezTo>
                <a:cubicBezTo>
                  <a:pt x="103" y="207"/>
                  <a:pt x="102" y="212"/>
                  <a:pt x="98" y="215"/>
                </a:cubicBezTo>
                <a:cubicBezTo>
                  <a:pt x="95" y="219"/>
                  <a:pt x="91" y="222"/>
                  <a:pt x="88" y="225"/>
                </a:cubicBezTo>
                <a:cubicBezTo>
                  <a:pt x="84" y="228"/>
                  <a:pt x="80" y="231"/>
                  <a:pt x="76" y="235"/>
                </a:cubicBezTo>
                <a:cubicBezTo>
                  <a:pt x="74" y="236"/>
                  <a:pt x="71" y="239"/>
                  <a:pt x="69" y="240"/>
                </a:cubicBezTo>
                <a:cubicBezTo>
                  <a:pt x="66" y="237"/>
                  <a:pt x="65" y="231"/>
                  <a:pt x="64" y="227"/>
                </a:cubicBezTo>
                <a:cubicBezTo>
                  <a:pt x="63" y="223"/>
                  <a:pt x="63" y="218"/>
                  <a:pt x="64" y="214"/>
                </a:cubicBezTo>
                <a:cubicBezTo>
                  <a:pt x="64" y="208"/>
                  <a:pt x="65" y="203"/>
                  <a:pt x="67" y="199"/>
                </a:cubicBezTo>
                <a:close/>
                <a:moveTo>
                  <a:pt x="60" y="401"/>
                </a:moveTo>
                <a:cubicBezTo>
                  <a:pt x="56" y="399"/>
                  <a:pt x="53" y="395"/>
                  <a:pt x="49" y="392"/>
                </a:cubicBezTo>
                <a:cubicBezTo>
                  <a:pt x="46" y="389"/>
                  <a:pt x="42" y="387"/>
                  <a:pt x="39" y="383"/>
                </a:cubicBezTo>
                <a:cubicBezTo>
                  <a:pt x="36" y="380"/>
                  <a:pt x="34" y="376"/>
                  <a:pt x="31" y="372"/>
                </a:cubicBezTo>
                <a:cubicBezTo>
                  <a:pt x="29" y="368"/>
                  <a:pt x="26" y="364"/>
                  <a:pt x="25" y="359"/>
                </a:cubicBezTo>
                <a:cubicBezTo>
                  <a:pt x="23" y="355"/>
                  <a:pt x="23" y="350"/>
                  <a:pt x="22" y="346"/>
                </a:cubicBezTo>
                <a:cubicBezTo>
                  <a:pt x="21" y="341"/>
                  <a:pt x="20" y="337"/>
                  <a:pt x="20" y="332"/>
                </a:cubicBezTo>
                <a:cubicBezTo>
                  <a:pt x="20" y="327"/>
                  <a:pt x="21" y="323"/>
                  <a:pt x="22" y="318"/>
                </a:cubicBezTo>
                <a:cubicBezTo>
                  <a:pt x="22" y="314"/>
                  <a:pt x="23" y="310"/>
                  <a:pt x="25" y="305"/>
                </a:cubicBezTo>
                <a:cubicBezTo>
                  <a:pt x="26" y="301"/>
                  <a:pt x="28" y="297"/>
                  <a:pt x="31" y="293"/>
                </a:cubicBezTo>
                <a:cubicBezTo>
                  <a:pt x="33" y="289"/>
                  <a:pt x="36" y="285"/>
                  <a:pt x="39" y="282"/>
                </a:cubicBezTo>
                <a:cubicBezTo>
                  <a:pt x="42" y="278"/>
                  <a:pt x="45" y="274"/>
                  <a:pt x="48" y="271"/>
                </a:cubicBezTo>
                <a:cubicBezTo>
                  <a:pt x="52" y="267"/>
                  <a:pt x="54" y="262"/>
                  <a:pt x="58" y="259"/>
                </a:cubicBezTo>
                <a:cubicBezTo>
                  <a:pt x="61" y="256"/>
                  <a:pt x="65" y="253"/>
                  <a:pt x="69" y="250"/>
                </a:cubicBezTo>
                <a:cubicBezTo>
                  <a:pt x="72" y="253"/>
                  <a:pt x="75" y="256"/>
                  <a:pt x="79" y="259"/>
                </a:cubicBezTo>
                <a:cubicBezTo>
                  <a:pt x="83" y="262"/>
                  <a:pt x="89" y="264"/>
                  <a:pt x="94" y="266"/>
                </a:cubicBezTo>
                <a:cubicBezTo>
                  <a:pt x="98" y="267"/>
                  <a:pt x="100" y="268"/>
                  <a:pt x="103" y="269"/>
                </a:cubicBezTo>
                <a:cubicBezTo>
                  <a:pt x="100" y="271"/>
                  <a:pt x="97" y="272"/>
                  <a:pt x="94" y="274"/>
                </a:cubicBezTo>
                <a:cubicBezTo>
                  <a:pt x="92" y="275"/>
                  <a:pt x="89" y="277"/>
                  <a:pt x="87" y="279"/>
                </a:cubicBezTo>
                <a:cubicBezTo>
                  <a:pt x="85" y="280"/>
                  <a:pt x="85" y="282"/>
                  <a:pt x="83" y="283"/>
                </a:cubicBezTo>
                <a:cubicBezTo>
                  <a:pt x="82" y="284"/>
                  <a:pt x="80" y="284"/>
                  <a:pt x="79" y="285"/>
                </a:cubicBezTo>
                <a:cubicBezTo>
                  <a:pt x="76" y="288"/>
                  <a:pt x="75" y="292"/>
                  <a:pt x="72" y="296"/>
                </a:cubicBezTo>
                <a:cubicBezTo>
                  <a:pt x="70" y="299"/>
                  <a:pt x="68" y="303"/>
                  <a:pt x="66" y="307"/>
                </a:cubicBezTo>
                <a:cubicBezTo>
                  <a:pt x="64" y="311"/>
                  <a:pt x="63" y="315"/>
                  <a:pt x="62" y="319"/>
                </a:cubicBezTo>
                <a:cubicBezTo>
                  <a:pt x="61" y="325"/>
                  <a:pt x="61" y="331"/>
                  <a:pt x="61" y="337"/>
                </a:cubicBezTo>
                <a:cubicBezTo>
                  <a:pt x="61" y="343"/>
                  <a:pt x="61" y="350"/>
                  <a:pt x="64" y="356"/>
                </a:cubicBezTo>
                <a:cubicBezTo>
                  <a:pt x="66" y="362"/>
                  <a:pt x="69" y="367"/>
                  <a:pt x="74" y="372"/>
                </a:cubicBezTo>
                <a:cubicBezTo>
                  <a:pt x="75" y="373"/>
                  <a:pt x="77" y="373"/>
                  <a:pt x="78" y="374"/>
                </a:cubicBezTo>
                <a:cubicBezTo>
                  <a:pt x="79" y="375"/>
                  <a:pt x="81" y="376"/>
                  <a:pt x="82" y="377"/>
                </a:cubicBezTo>
                <a:cubicBezTo>
                  <a:pt x="84" y="379"/>
                  <a:pt x="86" y="382"/>
                  <a:pt x="89" y="383"/>
                </a:cubicBezTo>
                <a:cubicBezTo>
                  <a:pt x="90" y="383"/>
                  <a:pt x="90" y="383"/>
                  <a:pt x="90" y="383"/>
                </a:cubicBezTo>
                <a:cubicBezTo>
                  <a:pt x="89" y="387"/>
                  <a:pt x="88" y="391"/>
                  <a:pt x="86" y="395"/>
                </a:cubicBezTo>
                <a:cubicBezTo>
                  <a:pt x="85" y="399"/>
                  <a:pt x="85" y="403"/>
                  <a:pt x="84" y="407"/>
                </a:cubicBezTo>
                <a:cubicBezTo>
                  <a:pt x="84" y="408"/>
                  <a:pt x="84" y="410"/>
                  <a:pt x="84" y="411"/>
                </a:cubicBezTo>
                <a:cubicBezTo>
                  <a:pt x="80" y="410"/>
                  <a:pt x="76" y="408"/>
                  <a:pt x="72" y="406"/>
                </a:cubicBezTo>
                <a:cubicBezTo>
                  <a:pt x="68" y="405"/>
                  <a:pt x="64" y="403"/>
                  <a:pt x="60" y="401"/>
                </a:cubicBezTo>
                <a:close/>
                <a:moveTo>
                  <a:pt x="83" y="479"/>
                </a:moveTo>
                <a:cubicBezTo>
                  <a:pt x="79" y="480"/>
                  <a:pt x="75" y="481"/>
                  <a:pt x="72" y="483"/>
                </a:cubicBezTo>
                <a:cubicBezTo>
                  <a:pt x="69" y="485"/>
                  <a:pt x="66" y="487"/>
                  <a:pt x="63" y="489"/>
                </a:cubicBezTo>
                <a:cubicBezTo>
                  <a:pt x="59" y="491"/>
                  <a:pt x="55" y="492"/>
                  <a:pt x="52" y="494"/>
                </a:cubicBezTo>
                <a:cubicBezTo>
                  <a:pt x="48" y="496"/>
                  <a:pt x="45" y="499"/>
                  <a:pt x="42" y="501"/>
                </a:cubicBezTo>
                <a:cubicBezTo>
                  <a:pt x="36" y="504"/>
                  <a:pt x="31" y="507"/>
                  <a:pt x="26" y="510"/>
                </a:cubicBezTo>
                <a:cubicBezTo>
                  <a:pt x="29" y="505"/>
                  <a:pt x="32" y="500"/>
                  <a:pt x="35" y="494"/>
                </a:cubicBezTo>
                <a:cubicBezTo>
                  <a:pt x="37" y="491"/>
                  <a:pt x="40" y="488"/>
                  <a:pt x="42" y="484"/>
                </a:cubicBezTo>
                <a:cubicBezTo>
                  <a:pt x="44" y="481"/>
                  <a:pt x="46" y="477"/>
                  <a:pt x="48" y="473"/>
                </a:cubicBezTo>
                <a:cubicBezTo>
                  <a:pt x="49" y="470"/>
                  <a:pt x="51" y="467"/>
                  <a:pt x="53" y="464"/>
                </a:cubicBezTo>
                <a:cubicBezTo>
                  <a:pt x="55" y="460"/>
                  <a:pt x="56" y="458"/>
                  <a:pt x="58" y="454"/>
                </a:cubicBezTo>
                <a:cubicBezTo>
                  <a:pt x="62" y="455"/>
                  <a:pt x="66" y="455"/>
                  <a:pt x="70" y="455"/>
                </a:cubicBezTo>
                <a:cubicBezTo>
                  <a:pt x="74" y="455"/>
                  <a:pt x="78" y="453"/>
                  <a:pt x="83" y="453"/>
                </a:cubicBezTo>
                <a:cubicBezTo>
                  <a:pt x="83" y="457"/>
                  <a:pt x="83" y="462"/>
                  <a:pt x="83" y="466"/>
                </a:cubicBezTo>
                <a:cubicBezTo>
                  <a:pt x="83" y="470"/>
                  <a:pt x="83" y="475"/>
                  <a:pt x="83" y="479"/>
                </a:cubicBezTo>
                <a:close/>
                <a:moveTo>
                  <a:pt x="110" y="447"/>
                </a:moveTo>
                <a:cubicBezTo>
                  <a:pt x="105" y="448"/>
                  <a:pt x="99" y="447"/>
                  <a:pt x="93" y="447"/>
                </a:cubicBezTo>
                <a:cubicBezTo>
                  <a:pt x="91" y="447"/>
                  <a:pt x="90" y="448"/>
                  <a:pt x="88" y="448"/>
                </a:cubicBezTo>
                <a:cubicBezTo>
                  <a:pt x="88" y="446"/>
                  <a:pt x="89" y="445"/>
                  <a:pt x="89" y="443"/>
                </a:cubicBezTo>
                <a:cubicBezTo>
                  <a:pt x="89" y="437"/>
                  <a:pt x="88" y="431"/>
                  <a:pt x="89" y="426"/>
                </a:cubicBezTo>
                <a:cubicBezTo>
                  <a:pt x="89" y="423"/>
                  <a:pt x="90" y="422"/>
                  <a:pt x="90" y="420"/>
                </a:cubicBezTo>
                <a:cubicBezTo>
                  <a:pt x="94" y="420"/>
                  <a:pt x="99" y="419"/>
                  <a:pt x="103" y="419"/>
                </a:cubicBezTo>
                <a:cubicBezTo>
                  <a:pt x="108" y="418"/>
                  <a:pt x="113" y="417"/>
                  <a:pt x="117" y="416"/>
                </a:cubicBezTo>
                <a:cubicBezTo>
                  <a:pt x="117" y="416"/>
                  <a:pt x="117" y="416"/>
                  <a:pt x="117" y="416"/>
                </a:cubicBezTo>
                <a:cubicBezTo>
                  <a:pt x="118" y="415"/>
                  <a:pt x="119" y="414"/>
                  <a:pt x="119" y="412"/>
                </a:cubicBezTo>
                <a:cubicBezTo>
                  <a:pt x="119" y="411"/>
                  <a:pt x="117" y="409"/>
                  <a:pt x="115" y="409"/>
                </a:cubicBezTo>
                <a:cubicBezTo>
                  <a:pt x="111" y="410"/>
                  <a:pt x="107" y="410"/>
                  <a:pt x="103" y="411"/>
                </a:cubicBezTo>
                <a:cubicBezTo>
                  <a:pt x="99" y="411"/>
                  <a:pt x="94" y="412"/>
                  <a:pt x="90" y="412"/>
                </a:cubicBezTo>
                <a:cubicBezTo>
                  <a:pt x="90" y="411"/>
                  <a:pt x="90" y="409"/>
                  <a:pt x="90" y="408"/>
                </a:cubicBezTo>
                <a:cubicBezTo>
                  <a:pt x="91" y="404"/>
                  <a:pt x="92" y="401"/>
                  <a:pt x="93" y="397"/>
                </a:cubicBezTo>
                <a:cubicBezTo>
                  <a:pt x="94" y="393"/>
                  <a:pt x="95" y="389"/>
                  <a:pt x="97" y="385"/>
                </a:cubicBezTo>
                <a:cubicBezTo>
                  <a:pt x="100" y="386"/>
                  <a:pt x="104" y="388"/>
                  <a:pt x="107" y="389"/>
                </a:cubicBezTo>
                <a:cubicBezTo>
                  <a:pt x="114" y="390"/>
                  <a:pt x="120" y="390"/>
                  <a:pt x="127" y="389"/>
                </a:cubicBezTo>
                <a:cubicBezTo>
                  <a:pt x="130" y="388"/>
                  <a:pt x="133" y="387"/>
                  <a:pt x="136" y="386"/>
                </a:cubicBezTo>
                <a:cubicBezTo>
                  <a:pt x="139" y="385"/>
                  <a:pt x="142" y="383"/>
                  <a:pt x="144" y="381"/>
                </a:cubicBezTo>
                <a:cubicBezTo>
                  <a:pt x="147" y="380"/>
                  <a:pt x="151" y="378"/>
                  <a:pt x="154" y="377"/>
                </a:cubicBezTo>
                <a:cubicBezTo>
                  <a:pt x="156" y="375"/>
                  <a:pt x="159" y="372"/>
                  <a:pt x="161" y="370"/>
                </a:cubicBezTo>
                <a:cubicBezTo>
                  <a:pt x="162" y="370"/>
                  <a:pt x="162" y="370"/>
                  <a:pt x="162" y="370"/>
                </a:cubicBezTo>
                <a:cubicBezTo>
                  <a:pt x="164" y="368"/>
                  <a:pt x="165" y="367"/>
                  <a:pt x="166" y="364"/>
                </a:cubicBezTo>
                <a:cubicBezTo>
                  <a:pt x="167" y="359"/>
                  <a:pt x="164" y="354"/>
                  <a:pt x="159" y="353"/>
                </a:cubicBezTo>
                <a:cubicBezTo>
                  <a:pt x="154" y="351"/>
                  <a:pt x="148" y="354"/>
                  <a:pt x="146" y="359"/>
                </a:cubicBezTo>
                <a:cubicBezTo>
                  <a:pt x="145" y="364"/>
                  <a:pt x="142" y="368"/>
                  <a:pt x="138" y="372"/>
                </a:cubicBezTo>
                <a:cubicBezTo>
                  <a:pt x="136" y="373"/>
                  <a:pt x="134" y="376"/>
                  <a:pt x="132" y="377"/>
                </a:cubicBezTo>
                <a:cubicBezTo>
                  <a:pt x="130" y="378"/>
                  <a:pt x="127" y="380"/>
                  <a:pt x="125" y="380"/>
                </a:cubicBezTo>
                <a:cubicBezTo>
                  <a:pt x="119" y="382"/>
                  <a:pt x="114" y="381"/>
                  <a:pt x="108" y="381"/>
                </a:cubicBezTo>
                <a:cubicBezTo>
                  <a:pt x="106" y="381"/>
                  <a:pt x="103" y="380"/>
                  <a:pt x="101" y="379"/>
                </a:cubicBezTo>
                <a:cubicBezTo>
                  <a:pt x="101" y="378"/>
                  <a:pt x="102" y="378"/>
                  <a:pt x="103" y="376"/>
                </a:cubicBezTo>
                <a:cubicBezTo>
                  <a:pt x="105" y="373"/>
                  <a:pt x="107" y="370"/>
                  <a:pt x="109" y="367"/>
                </a:cubicBezTo>
                <a:cubicBezTo>
                  <a:pt x="111" y="364"/>
                  <a:pt x="112" y="360"/>
                  <a:pt x="115" y="357"/>
                </a:cubicBezTo>
                <a:cubicBezTo>
                  <a:pt x="118" y="355"/>
                  <a:pt x="121" y="353"/>
                  <a:pt x="124" y="351"/>
                </a:cubicBezTo>
                <a:cubicBezTo>
                  <a:pt x="127" y="348"/>
                  <a:pt x="130" y="345"/>
                  <a:pt x="133" y="344"/>
                </a:cubicBezTo>
                <a:cubicBezTo>
                  <a:pt x="137" y="342"/>
                  <a:pt x="140" y="341"/>
                  <a:pt x="144" y="339"/>
                </a:cubicBezTo>
                <a:cubicBezTo>
                  <a:pt x="147" y="338"/>
                  <a:pt x="151" y="336"/>
                  <a:pt x="154" y="335"/>
                </a:cubicBezTo>
                <a:cubicBezTo>
                  <a:pt x="158" y="334"/>
                  <a:pt x="162" y="333"/>
                  <a:pt x="166" y="333"/>
                </a:cubicBezTo>
                <a:cubicBezTo>
                  <a:pt x="169" y="332"/>
                  <a:pt x="173" y="332"/>
                  <a:pt x="177" y="332"/>
                </a:cubicBezTo>
                <a:cubicBezTo>
                  <a:pt x="181" y="332"/>
                  <a:pt x="184" y="332"/>
                  <a:pt x="188" y="332"/>
                </a:cubicBezTo>
                <a:cubicBezTo>
                  <a:pt x="193" y="332"/>
                  <a:pt x="198" y="332"/>
                  <a:pt x="203" y="333"/>
                </a:cubicBezTo>
                <a:cubicBezTo>
                  <a:pt x="204" y="338"/>
                  <a:pt x="204" y="343"/>
                  <a:pt x="205" y="348"/>
                </a:cubicBezTo>
                <a:cubicBezTo>
                  <a:pt x="205" y="351"/>
                  <a:pt x="205" y="355"/>
                  <a:pt x="205" y="359"/>
                </a:cubicBezTo>
                <a:cubicBezTo>
                  <a:pt x="205" y="363"/>
                  <a:pt x="205" y="367"/>
                  <a:pt x="204" y="371"/>
                </a:cubicBezTo>
                <a:cubicBezTo>
                  <a:pt x="203" y="374"/>
                  <a:pt x="201" y="378"/>
                  <a:pt x="200" y="381"/>
                </a:cubicBezTo>
                <a:cubicBezTo>
                  <a:pt x="199" y="385"/>
                  <a:pt x="198" y="389"/>
                  <a:pt x="197" y="392"/>
                </a:cubicBezTo>
                <a:cubicBezTo>
                  <a:pt x="195" y="395"/>
                  <a:pt x="193" y="399"/>
                  <a:pt x="191" y="402"/>
                </a:cubicBezTo>
                <a:cubicBezTo>
                  <a:pt x="189" y="405"/>
                  <a:pt x="188" y="409"/>
                  <a:pt x="185" y="412"/>
                </a:cubicBezTo>
                <a:cubicBezTo>
                  <a:pt x="183" y="415"/>
                  <a:pt x="180" y="417"/>
                  <a:pt x="178" y="420"/>
                </a:cubicBezTo>
                <a:cubicBezTo>
                  <a:pt x="175" y="423"/>
                  <a:pt x="172" y="425"/>
                  <a:pt x="169" y="427"/>
                </a:cubicBezTo>
                <a:cubicBezTo>
                  <a:pt x="166" y="429"/>
                  <a:pt x="163" y="431"/>
                  <a:pt x="160" y="433"/>
                </a:cubicBezTo>
                <a:cubicBezTo>
                  <a:pt x="158" y="434"/>
                  <a:pt x="158" y="435"/>
                  <a:pt x="156" y="436"/>
                </a:cubicBezTo>
                <a:cubicBezTo>
                  <a:pt x="155" y="433"/>
                  <a:pt x="154" y="430"/>
                  <a:pt x="154" y="428"/>
                </a:cubicBezTo>
                <a:cubicBezTo>
                  <a:pt x="154" y="422"/>
                  <a:pt x="155" y="417"/>
                  <a:pt x="157" y="412"/>
                </a:cubicBezTo>
                <a:cubicBezTo>
                  <a:pt x="158" y="409"/>
                  <a:pt x="157" y="406"/>
                  <a:pt x="159" y="404"/>
                </a:cubicBezTo>
                <a:cubicBezTo>
                  <a:pt x="160" y="401"/>
                  <a:pt x="161" y="399"/>
                  <a:pt x="163" y="397"/>
                </a:cubicBezTo>
                <a:cubicBezTo>
                  <a:pt x="167" y="393"/>
                  <a:pt x="172" y="391"/>
                  <a:pt x="177" y="390"/>
                </a:cubicBezTo>
                <a:cubicBezTo>
                  <a:pt x="182" y="388"/>
                  <a:pt x="185" y="382"/>
                  <a:pt x="183" y="377"/>
                </a:cubicBezTo>
                <a:cubicBezTo>
                  <a:pt x="182" y="371"/>
                  <a:pt x="177" y="368"/>
                  <a:pt x="171" y="369"/>
                </a:cubicBezTo>
                <a:cubicBezTo>
                  <a:pt x="169" y="370"/>
                  <a:pt x="167" y="372"/>
                  <a:pt x="166" y="373"/>
                </a:cubicBezTo>
                <a:cubicBezTo>
                  <a:pt x="166" y="374"/>
                  <a:pt x="166" y="374"/>
                  <a:pt x="166" y="374"/>
                </a:cubicBezTo>
                <a:cubicBezTo>
                  <a:pt x="164" y="377"/>
                  <a:pt x="161" y="379"/>
                  <a:pt x="159" y="382"/>
                </a:cubicBezTo>
                <a:cubicBezTo>
                  <a:pt x="157" y="385"/>
                  <a:pt x="157" y="389"/>
                  <a:pt x="155" y="392"/>
                </a:cubicBezTo>
                <a:cubicBezTo>
                  <a:pt x="154" y="395"/>
                  <a:pt x="151" y="397"/>
                  <a:pt x="149" y="400"/>
                </a:cubicBezTo>
                <a:cubicBezTo>
                  <a:pt x="148" y="403"/>
                  <a:pt x="147" y="406"/>
                  <a:pt x="147" y="409"/>
                </a:cubicBezTo>
                <a:cubicBezTo>
                  <a:pt x="145" y="416"/>
                  <a:pt x="146" y="422"/>
                  <a:pt x="147" y="429"/>
                </a:cubicBezTo>
                <a:cubicBezTo>
                  <a:pt x="147" y="432"/>
                  <a:pt x="150" y="436"/>
                  <a:pt x="151" y="439"/>
                </a:cubicBezTo>
                <a:cubicBezTo>
                  <a:pt x="147" y="440"/>
                  <a:pt x="143" y="442"/>
                  <a:pt x="139" y="443"/>
                </a:cubicBezTo>
                <a:cubicBezTo>
                  <a:pt x="135" y="444"/>
                  <a:pt x="132" y="445"/>
                  <a:pt x="128" y="445"/>
                </a:cubicBezTo>
                <a:cubicBezTo>
                  <a:pt x="127" y="446"/>
                  <a:pt x="126" y="445"/>
                  <a:pt x="125" y="445"/>
                </a:cubicBezTo>
                <a:cubicBezTo>
                  <a:pt x="124" y="441"/>
                  <a:pt x="124" y="437"/>
                  <a:pt x="124" y="433"/>
                </a:cubicBezTo>
                <a:cubicBezTo>
                  <a:pt x="124" y="429"/>
                  <a:pt x="125" y="425"/>
                  <a:pt x="126" y="421"/>
                </a:cubicBezTo>
                <a:cubicBezTo>
                  <a:pt x="126" y="419"/>
                  <a:pt x="125" y="417"/>
                  <a:pt x="124" y="417"/>
                </a:cubicBezTo>
                <a:cubicBezTo>
                  <a:pt x="122" y="417"/>
                  <a:pt x="121" y="418"/>
                  <a:pt x="120" y="419"/>
                </a:cubicBezTo>
                <a:cubicBezTo>
                  <a:pt x="120" y="419"/>
                  <a:pt x="121" y="419"/>
                  <a:pt x="121" y="419"/>
                </a:cubicBezTo>
                <a:cubicBezTo>
                  <a:pt x="119" y="424"/>
                  <a:pt x="119" y="428"/>
                  <a:pt x="118" y="433"/>
                </a:cubicBezTo>
                <a:cubicBezTo>
                  <a:pt x="117" y="437"/>
                  <a:pt x="117" y="442"/>
                  <a:pt x="117" y="447"/>
                </a:cubicBezTo>
                <a:cubicBezTo>
                  <a:pt x="115" y="447"/>
                  <a:pt x="113" y="447"/>
                  <a:pt x="110" y="447"/>
                </a:cubicBezTo>
                <a:close/>
                <a:moveTo>
                  <a:pt x="276" y="478"/>
                </a:moveTo>
                <a:cubicBezTo>
                  <a:pt x="273" y="482"/>
                  <a:pt x="269" y="484"/>
                  <a:pt x="265" y="488"/>
                </a:cubicBezTo>
                <a:cubicBezTo>
                  <a:pt x="262" y="491"/>
                  <a:pt x="259" y="495"/>
                  <a:pt x="255" y="498"/>
                </a:cubicBezTo>
                <a:cubicBezTo>
                  <a:pt x="251" y="501"/>
                  <a:pt x="247" y="503"/>
                  <a:pt x="243" y="505"/>
                </a:cubicBezTo>
                <a:cubicBezTo>
                  <a:pt x="239" y="508"/>
                  <a:pt x="235" y="510"/>
                  <a:pt x="231" y="512"/>
                </a:cubicBezTo>
                <a:cubicBezTo>
                  <a:pt x="227" y="514"/>
                  <a:pt x="222" y="514"/>
                  <a:pt x="217" y="514"/>
                </a:cubicBezTo>
                <a:cubicBezTo>
                  <a:pt x="213" y="515"/>
                  <a:pt x="208" y="516"/>
                  <a:pt x="204" y="516"/>
                </a:cubicBezTo>
                <a:cubicBezTo>
                  <a:pt x="199" y="516"/>
                  <a:pt x="195" y="515"/>
                  <a:pt x="190" y="514"/>
                </a:cubicBezTo>
                <a:cubicBezTo>
                  <a:pt x="186" y="513"/>
                  <a:pt x="181" y="512"/>
                  <a:pt x="177" y="510"/>
                </a:cubicBezTo>
                <a:cubicBezTo>
                  <a:pt x="172" y="509"/>
                  <a:pt x="168" y="507"/>
                  <a:pt x="164" y="504"/>
                </a:cubicBezTo>
                <a:cubicBezTo>
                  <a:pt x="160" y="502"/>
                  <a:pt x="157" y="499"/>
                  <a:pt x="153" y="496"/>
                </a:cubicBezTo>
                <a:cubicBezTo>
                  <a:pt x="150" y="493"/>
                  <a:pt x="147" y="490"/>
                  <a:pt x="144" y="487"/>
                </a:cubicBezTo>
                <a:cubicBezTo>
                  <a:pt x="141" y="483"/>
                  <a:pt x="136" y="480"/>
                  <a:pt x="134" y="476"/>
                </a:cubicBezTo>
                <a:cubicBezTo>
                  <a:pt x="132" y="472"/>
                  <a:pt x="130" y="468"/>
                  <a:pt x="129" y="464"/>
                </a:cubicBezTo>
                <a:cubicBezTo>
                  <a:pt x="128" y="460"/>
                  <a:pt x="127" y="456"/>
                  <a:pt x="126" y="452"/>
                </a:cubicBezTo>
                <a:cubicBezTo>
                  <a:pt x="127" y="452"/>
                  <a:pt x="128" y="451"/>
                  <a:pt x="129" y="451"/>
                </a:cubicBezTo>
                <a:cubicBezTo>
                  <a:pt x="133" y="450"/>
                  <a:pt x="137" y="450"/>
                  <a:pt x="141" y="449"/>
                </a:cubicBezTo>
                <a:cubicBezTo>
                  <a:pt x="145" y="448"/>
                  <a:pt x="149" y="447"/>
                  <a:pt x="153" y="445"/>
                </a:cubicBezTo>
                <a:cubicBezTo>
                  <a:pt x="153" y="446"/>
                  <a:pt x="153" y="446"/>
                  <a:pt x="153" y="447"/>
                </a:cubicBezTo>
                <a:cubicBezTo>
                  <a:pt x="155" y="449"/>
                  <a:pt x="157" y="452"/>
                  <a:pt x="159" y="454"/>
                </a:cubicBezTo>
                <a:cubicBezTo>
                  <a:pt x="160" y="455"/>
                  <a:pt x="160" y="457"/>
                  <a:pt x="161" y="458"/>
                </a:cubicBezTo>
                <a:cubicBezTo>
                  <a:pt x="162" y="459"/>
                  <a:pt x="164" y="460"/>
                  <a:pt x="165" y="461"/>
                </a:cubicBezTo>
                <a:cubicBezTo>
                  <a:pt x="170" y="465"/>
                  <a:pt x="175" y="469"/>
                  <a:pt x="180" y="472"/>
                </a:cubicBezTo>
                <a:cubicBezTo>
                  <a:pt x="186" y="474"/>
                  <a:pt x="193" y="475"/>
                  <a:pt x="199" y="475"/>
                </a:cubicBezTo>
                <a:cubicBezTo>
                  <a:pt x="205" y="476"/>
                  <a:pt x="211" y="475"/>
                  <a:pt x="217" y="473"/>
                </a:cubicBezTo>
                <a:cubicBezTo>
                  <a:pt x="221" y="472"/>
                  <a:pt x="226" y="472"/>
                  <a:pt x="230" y="471"/>
                </a:cubicBezTo>
                <a:cubicBezTo>
                  <a:pt x="234" y="469"/>
                  <a:pt x="237" y="467"/>
                  <a:pt x="241" y="465"/>
                </a:cubicBezTo>
                <a:cubicBezTo>
                  <a:pt x="245" y="463"/>
                  <a:pt x="247" y="459"/>
                  <a:pt x="250" y="456"/>
                </a:cubicBezTo>
                <a:cubicBezTo>
                  <a:pt x="251" y="455"/>
                  <a:pt x="252" y="454"/>
                  <a:pt x="253" y="452"/>
                </a:cubicBezTo>
                <a:cubicBezTo>
                  <a:pt x="254" y="451"/>
                  <a:pt x="256" y="451"/>
                  <a:pt x="257" y="450"/>
                </a:cubicBezTo>
                <a:cubicBezTo>
                  <a:pt x="259" y="447"/>
                  <a:pt x="261" y="445"/>
                  <a:pt x="263" y="442"/>
                </a:cubicBezTo>
                <a:cubicBezTo>
                  <a:pt x="264" y="439"/>
                  <a:pt x="265" y="436"/>
                  <a:pt x="267" y="433"/>
                </a:cubicBezTo>
                <a:cubicBezTo>
                  <a:pt x="268" y="436"/>
                  <a:pt x="268" y="439"/>
                  <a:pt x="269" y="442"/>
                </a:cubicBezTo>
                <a:cubicBezTo>
                  <a:pt x="271" y="447"/>
                  <a:pt x="275" y="452"/>
                  <a:pt x="278" y="457"/>
                </a:cubicBezTo>
                <a:cubicBezTo>
                  <a:pt x="280" y="461"/>
                  <a:pt x="282" y="464"/>
                  <a:pt x="285" y="467"/>
                </a:cubicBezTo>
                <a:cubicBezTo>
                  <a:pt x="282" y="471"/>
                  <a:pt x="280" y="475"/>
                  <a:pt x="276" y="478"/>
                </a:cubicBezTo>
                <a:close/>
                <a:moveTo>
                  <a:pt x="337" y="469"/>
                </a:moveTo>
                <a:cubicBezTo>
                  <a:pt x="333" y="471"/>
                  <a:pt x="328" y="471"/>
                  <a:pt x="322" y="472"/>
                </a:cubicBezTo>
                <a:cubicBezTo>
                  <a:pt x="318" y="472"/>
                  <a:pt x="313" y="472"/>
                  <a:pt x="309" y="472"/>
                </a:cubicBezTo>
                <a:cubicBezTo>
                  <a:pt x="305" y="471"/>
                  <a:pt x="301" y="469"/>
                  <a:pt x="297" y="467"/>
                </a:cubicBezTo>
                <a:cubicBezTo>
                  <a:pt x="299" y="464"/>
                  <a:pt x="300" y="462"/>
                  <a:pt x="301" y="460"/>
                </a:cubicBezTo>
                <a:cubicBezTo>
                  <a:pt x="304" y="456"/>
                  <a:pt x="309" y="453"/>
                  <a:pt x="312" y="449"/>
                </a:cubicBezTo>
                <a:cubicBezTo>
                  <a:pt x="315" y="445"/>
                  <a:pt x="318" y="442"/>
                  <a:pt x="321" y="438"/>
                </a:cubicBezTo>
                <a:cubicBezTo>
                  <a:pt x="325" y="435"/>
                  <a:pt x="329" y="432"/>
                  <a:pt x="333" y="429"/>
                </a:cubicBezTo>
                <a:cubicBezTo>
                  <a:pt x="337" y="427"/>
                  <a:pt x="341" y="424"/>
                  <a:pt x="345" y="421"/>
                </a:cubicBezTo>
                <a:cubicBezTo>
                  <a:pt x="349" y="419"/>
                  <a:pt x="353" y="417"/>
                  <a:pt x="358" y="416"/>
                </a:cubicBezTo>
                <a:cubicBezTo>
                  <a:pt x="358" y="417"/>
                  <a:pt x="357" y="417"/>
                  <a:pt x="357" y="419"/>
                </a:cubicBezTo>
                <a:cubicBezTo>
                  <a:pt x="358" y="419"/>
                  <a:pt x="358" y="420"/>
                  <a:pt x="358" y="420"/>
                </a:cubicBezTo>
                <a:cubicBezTo>
                  <a:pt x="358" y="421"/>
                  <a:pt x="360" y="421"/>
                  <a:pt x="360" y="421"/>
                </a:cubicBezTo>
                <a:cubicBezTo>
                  <a:pt x="360" y="421"/>
                  <a:pt x="359" y="422"/>
                  <a:pt x="359" y="422"/>
                </a:cubicBezTo>
                <a:cubicBezTo>
                  <a:pt x="360" y="423"/>
                  <a:pt x="360" y="424"/>
                  <a:pt x="360" y="426"/>
                </a:cubicBezTo>
                <a:cubicBezTo>
                  <a:pt x="360" y="428"/>
                  <a:pt x="360" y="430"/>
                  <a:pt x="360" y="433"/>
                </a:cubicBezTo>
                <a:cubicBezTo>
                  <a:pt x="359" y="438"/>
                  <a:pt x="357" y="442"/>
                  <a:pt x="356" y="447"/>
                </a:cubicBezTo>
                <a:cubicBezTo>
                  <a:pt x="354" y="452"/>
                  <a:pt x="351" y="456"/>
                  <a:pt x="348" y="460"/>
                </a:cubicBezTo>
                <a:cubicBezTo>
                  <a:pt x="345" y="463"/>
                  <a:pt x="342" y="467"/>
                  <a:pt x="337" y="469"/>
                </a:cubicBezTo>
                <a:close/>
              </a:path>
            </a:pathLst>
          </a:cu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16126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5000">
        <p15:prstTrans prst="drap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12" presetClass="entr" presetSubtype="4" fill="hold" grpId="12" nodeType="afterEffect"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" dur="500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withGroup">
                            <p:stCondLst>
                              <p:cond delay="65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150"/>
                            </p:stCondLst>
                            <p:childTnLst>
                              <p:par>
                                <p:cTn id="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withGroup">
                            <p:stCondLst>
                              <p:cond delay="165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0" presetClass="path" presetSubtype="0" accel="50000" decel="50000" fill="hold" nodeType="withEffect">
                                  <p:childTnLst>
                                    <p:animMotion origin="layout" path="M -0.00351 0.00093 L 0.59831 0.00255 " pathEditMode="relative" rAng="0" ptsTypes="AA">
                                      <p:cBhvr>
                                        <p:cTn id="33" dur="1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091" y="69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" grpId="12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7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extBox 5" hidden="1"/>
          <p:cNvSpPr txBox="1">
            <a:spLocks noChangeArrowheads="1"/>
          </p:cNvSpPr>
          <p:nvPr/>
        </p:nvSpPr>
        <p:spPr bwMode="auto">
          <a:xfrm>
            <a:off x="3463925" y="1954214"/>
            <a:ext cx="1943100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0" name="矩形 6" hidden="1"/>
          <p:cNvSpPr>
            <a:spLocks noChangeArrowheads="1"/>
          </p:cNvSpPr>
          <p:nvPr/>
        </p:nvSpPr>
        <p:spPr bwMode="auto">
          <a:xfrm>
            <a:off x="3463926" y="3025776"/>
            <a:ext cx="1471613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1" name="矩形 7" hidden="1"/>
          <p:cNvSpPr>
            <a:spLocks noChangeArrowheads="1"/>
          </p:cNvSpPr>
          <p:nvPr/>
        </p:nvSpPr>
        <p:spPr bwMode="auto">
          <a:xfrm>
            <a:off x="3535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2" name="矩形 8" hidden="1"/>
          <p:cNvSpPr>
            <a:spLocks noChangeArrowheads="1"/>
          </p:cNvSpPr>
          <p:nvPr/>
        </p:nvSpPr>
        <p:spPr bwMode="auto">
          <a:xfrm>
            <a:off x="3535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1335152" y="4617384"/>
            <a:ext cx="1611256" cy="1719427"/>
            <a:chOff x="9557697" y="2192855"/>
            <a:chExt cx="1185863" cy="1231901"/>
          </a:xfrm>
        </p:grpSpPr>
        <p:sp>
          <p:nvSpPr>
            <p:cNvPr id="33" name="Freeform 307"/>
            <p:cNvSpPr>
              <a:spLocks noEditPoints="1"/>
            </p:cNvSpPr>
            <p:nvPr/>
          </p:nvSpPr>
          <p:spPr bwMode="auto">
            <a:xfrm>
              <a:off x="9557697" y="2192855"/>
              <a:ext cx="752475" cy="788988"/>
            </a:xfrm>
            <a:custGeom>
              <a:avLst/>
              <a:gdLst>
                <a:gd name="T0" fmla="*/ 29 w 160"/>
                <a:gd name="T1" fmla="*/ 161 h 168"/>
                <a:gd name="T2" fmla="*/ 42 w 160"/>
                <a:gd name="T3" fmla="*/ 117 h 168"/>
                <a:gd name="T4" fmla="*/ 31 w 160"/>
                <a:gd name="T5" fmla="*/ 132 h 168"/>
                <a:gd name="T6" fmla="*/ 18 w 160"/>
                <a:gd name="T7" fmla="*/ 151 h 168"/>
                <a:gd name="T8" fmla="*/ 0 w 160"/>
                <a:gd name="T9" fmla="*/ 133 h 168"/>
                <a:gd name="T10" fmla="*/ 5 w 160"/>
                <a:gd name="T11" fmla="*/ 119 h 168"/>
                <a:gd name="T12" fmla="*/ 9 w 160"/>
                <a:gd name="T13" fmla="*/ 102 h 168"/>
                <a:gd name="T14" fmla="*/ 46 w 160"/>
                <a:gd name="T15" fmla="*/ 0 h 168"/>
                <a:gd name="T16" fmla="*/ 50 w 160"/>
                <a:gd name="T17" fmla="*/ 1 h 168"/>
                <a:gd name="T18" fmla="*/ 80 w 160"/>
                <a:gd name="T19" fmla="*/ 16 h 168"/>
                <a:gd name="T20" fmla="*/ 79 w 160"/>
                <a:gd name="T21" fmla="*/ 20 h 168"/>
                <a:gd name="T22" fmla="*/ 55 w 160"/>
                <a:gd name="T23" fmla="*/ 65 h 168"/>
                <a:gd name="T24" fmla="*/ 44 w 160"/>
                <a:gd name="T25" fmla="*/ 94 h 168"/>
                <a:gd name="T26" fmla="*/ 72 w 160"/>
                <a:gd name="T27" fmla="*/ 67 h 168"/>
                <a:gd name="T28" fmla="*/ 82 w 160"/>
                <a:gd name="T29" fmla="*/ 79 h 168"/>
                <a:gd name="T30" fmla="*/ 70 w 160"/>
                <a:gd name="T31" fmla="*/ 97 h 168"/>
                <a:gd name="T32" fmla="*/ 64 w 160"/>
                <a:gd name="T33" fmla="*/ 117 h 168"/>
                <a:gd name="T34" fmla="*/ 124 w 160"/>
                <a:gd name="T35" fmla="*/ 68 h 168"/>
                <a:gd name="T36" fmla="*/ 137 w 160"/>
                <a:gd name="T37" fmla="*/ 57 h 168"/>
                <a:gd name="T38" fmla="*/ 158 w 160"/>
                <a:gd name="T39" fmla="*/ 74 h 168"/>
                <a:gd name="T40" fmla="*/ 158 w 160"/>
                <a:gd name="T41" fmla="*/ 77 h 168"/>
                <a:gd name="T42" fmla="*/ 50 w 160"/>
                <a:gd name="T43" fmla="*/ 167 h 168"/>
                <a:gd name="T44" fmla="*/ 45 w 160"/>
                <a:gd name="T45" fmla="*/ 168 h 168"/>
                <a:gd name="T46" fmla="*/ 49 w 160"/>
                <a:gd name="T47" fmla="*/ 164 h 168"/>
                <a:gd name="T48" fmla="*/ 74 w 160"/>
                <a:gd name="T49" fmla="*/ 145 h 168"/>
                <a:gd name="T50" fmla="*/ 139 w 160"/>
                <a:gd name="T51" fmla="*/ 61 h 168"/>
                <a:gd name="T52" fmla="*/ 127 w 160"/>
                <a:gd name="T53" fmla="*/ 71 h 168"/>
                <a:gd name="T54" fmla="*/ 63 w 160"/>
                <a:gd name="T55" fmla="*/ 121 h 168"/>
                <a:gd name="T56" fmla="*/ 61 w 160"/>
                <a:gd name="T57" fmla="*/ 119 h 168"/>
                <a:gd name="T58" fmla="*/ 67 w 160"/>
                <a:gd name="T59" fmla="*/ 96 h 168"/>
                <a:gd name="T60" fmla="*/ 78 w 160"/>
                <a:gd name="T61" fmla="*/ 79 h 168"/>
                <a:gd name="T62" fmla="*/ 41 w 160"/>
                <a:gd name="T63" fmla="*/ 103 h 168"/>
                <a:gd name="T64" fmla="*/ 51 w 160"/>
                <a:gd name="T65" fmla="*/ 63 h 168"/>
                <a:gd name="T66" fmla="*/ 66 w 160"/>
                <a:gd name="T67" fmla="*/ 33 h 168"/>
                <a:gd name="T68" fmla="*/ 49 w 160"/>
                <a:gd name="T69" fmla="*/ 3 h 168"/>
                <a:gd name="T70" fmla="*/ 37 w 160"/>
                <a:gd name="T71" fmla="*/ 27 h 168"/>
                <a:gd name="T72" fmla="*/ 8 w 160"/>
                <a:gd name="T73" fmla="*/ 120 h 168"/>
                <a:gd name="T74" fmla="*/ 3 w 160"/>
                <a:gd name="T75" fmla="*/ 133 h 168"/>
                <a:gd name="T76" fmla="*/ 17 w 160"/>
                <a:gd name="T77" fmla="*/ 146 h 168"/>
                <a:gd name="T78" fmla="*/ 28 w 160"/>
                <a:gd name="T79" fmla="*/ 130 h 168"/>
                <a:gd name="T80" fmla="*/ 46 w 160"/>
                <a:gd name="T81" fmla="*/ 111 h 168"/>
                <a:gd name="T82" fmla="*/ 40 w 160"/>
                <a:gd name="T83" fmla="*/ 133 h 168"/>
                <a:gd name="T84" fmla="*/ 45 w 160"/>
                <a:gd name="T85" fmla="*/ 165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60" h="168">
                  <a:moveTo>
                    <a:pt x="30" y="163"/>
                  </a:moveTo>
                  <a:cubicBezTo>
                    <a:pt x="29" y="162"/>
                    <a:pt x="29" y="162"/>
                    <a:pt x="29" y="162"/>
                  </a:cubicBezTo>
                  <a:cubicBezTo>
                    <a:pt x="29" y="161"/>
                    <a:pt x="29" y="161"/>
                    <a:pt x="29" y="161"/>
                  </a:cubicBezTo>
                  <a:cubicBezTo>
                    <a:pt x="31" y="151"/>
                    <a:pt x="34" y="142"/>
                    <a:pt x="37" y="133"/>
                  </a:cubicBezTo>
                  <a:cubicBezTo>
                    <a:pt x="37" y="133"/>
                    <a:pt x="37" y="133"/>
                    <a:pt x="37" y="133"/>
                  </a:cubicBezTo>
                  <a:cubicBezTo>
                    <a:pt x="38" y="127"/>
                    <a:pt x="41" y="122"/>
                    <a:pt x="42" y="117"/>
                  </a:cubicBezTo>
                  <a:cubicBezTo>
                    <a:pt x="42" y="117"/>
                    <a:pt x="42" y="117"/>
                    <a:pt x="42" y="117"/>
                  </a:cubicBezTo>
                  <a:cubicBezTo>
                    <a:pt x="38" y="120"/>
                    <a:pt x="34" y="127"/>
                    <a:pt x="31" y="132"/>
                  </a:cubicBezTo>
                  <a:cubicBezTo>
                    <a:pt x="31" y="132"/>
                    <a:pt x="31" y="132"/>
                    <a:pt x="31" y="132"/>
                  </a:cubicBezTo>
                  <a:cubicBezTo>
                    <a:pt x="27" y="137"/>
                    <a:pt x="24" y="144"/>
                    <a:pt x="19" y="149"/>
                  </a:cubicBezTo>
                  <a:cubicBezTo>
                    <a:pt x="19" y="149"/>
                    <a:pt x="19" y="149"/>
                    <a:pt x="19" y="149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7" y="149"/>
                    <a:pt x="17" y="149"/>
                    <a:pt x="17" y="149"/>
                  </a:cubicBezTo>
                  <a:cubicBezTo>
                    <a:pt x="12" y="145"/>
                    <a:pt x="1" y="143"/>
                    <a:pt x="0" y="133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0" y="127"/>
                    <a:pt x="4" y="122"/>
                    <a:pt x="5" y="119"/>
                  </a:cubicBezTo>
                  <a:cubicBezTo>
                    <a:pt x="5" y="119"/>
                    <a:pt x="5" y="119"/>
                    <a:pt x="5" y="119"/>
                  </a:cubicBezTo>
                  <a:cubicBezTo>
                    <a:pt x="7" y="114"/>
                    <a:pt x="8" y="108"/>
                    <a:pt x="9" y="102"/>
                  </a:cubicBezTo>
                  <a:cubicBezTo>
                    <a:pt x="9" y="102"/>
                    <a:pt x="9" y="102"/>
                    <a:pt x="9" y="102"/>
                  </a:cubicBezTo>
                  <a:cubicBezTo>
                    <a:pt x="15" y="76"/>
                    <a:pt x="21" y="50"/>
                    <a:pt x="34" y="25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8" y="17"/>
                    <a:pt x="45" y="9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9" y="7"/>
                    <a:pt x="70" y="10"/>
                    <a:pt x="80" y="16"/>
                  </a:cubicBezTo>
                  <a:cubicBezTo>
                    <a:pt x="80" y="16"/>
                    <a:pt x="80" y="16"/>
                    <a:pt x="80" y="16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79" y="20"/>
                    <a:pt x="79" y="20"/>
                    <a:pt x="79" y="20"/>
                  </a:cubicBezTo>
                  <a:cubicBezTo>
                    <a:pt x="75" y="20"/>
                    <a:pt x="72" y="29"/>
                    <a:pt x="70" y="34"/>
                  </a:cubicBezTo>
                  <a:cubicBezTo>
                    <a:pt x="70" y="34"/>
                    <a:pt x="70" y="34"/>
                    <a:pt x="70" y="34"/>
                  </a:cubicBezTo>
                  <a:cubicBezTo>
                    <a:pt x="65" y="45"/>
                    <a:pt x="59" y="54"/>
                    <a:pt x="55" y="65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1" y="74"/>
                    <a:pt x="47" y="84"/>
                    <a:pt x="44" y="94"/>
                  </a:cubicBezTo>
                  <a:cubicBezTo>
                    <a:pt x="44" y="94"/>
                    <a:pt x="44" y="94"/>
                    <a:pt x="44" y="94"/>
                  </a:cubicBezTo>
                  <a:cubicBezTo>
                    <a:pt x="53" y="85"/>
                    <a:pt x="63" y="78"/>
                    <a:pt x="71" y="69"/>
                  </a:cubicBezTo>
                  <a:cubicBezTo>
                    <a:pt x="71" y="69"/>
                    <a:pt x="71" y="69"/>
                    <a:pt x="71" y="69"/>
                  </a:cubicBezTo>
                  <a:cubicBezTo>
                    <a:pt x="72" y="67"/>
                    <a:pt x="72" y="67"/>
                    <a:pt x="72" y="67"/>
                  </a:cubicBezTo>
                  <a:cubicBezTo>
                    <a:pt x="73" y="68"/>
                    <a:pt x="73" y="68"/>
                    <a:pt x="73" y="68"/>
                  </a:cubicBezTo>
                  <a:cubicBezTo>
                    <a:pt x="77" y="71"/>
                    <a:pt x="80" y="75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2" y="81"/>
                    <a:pt x="82" y="81"/>
                    <a:pt x="82" y="81"/>
                  </a:cubicBezTo>
                  <a:cubicBezTo>
                    <a:pt x="78" y="82"/>
                    <a:pt x="74" y="89"/>
                    <a:pt x="70" y="97"/>
                  </a:cubicBezTo>
                  <a:cubicBezTo>
                    <a:pt x="70" y="97"/>
                    <a:pt x="70" y="97"/>
                    <a:pt x="70" y="97"/>
                  </a:cubicBezTo>
                  <a:cubicBezTo>
                    <a:pt x="67" y="104"/>
                    <a:pt x="65" y="112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78" y="112"/>
                    <a:pt x="92" y="96"/>
                    <a:pt x="103" y="87"/>
                  </a:cubicBezTo>
                  <a:cubicBezTo>
                    <a:pt x="103" y="87"/>
                    <a:pt x="103" y="87"/>
                    <a:pt x="103" y="87"/>
                  </a:cubicBezTo>
                  <a:cubicBezTo>
                    <a:pt x="111" y="81"/>
                    <a:pt x="117" y="74"/>
                    <a:pt x="124" y="68"/>
                  </a:cubicBezTo>
                  <a:cubicBezTo>
                    <a:pt x="124" y="68"/>
                    <a:pt x="124" y="68"/>
                    <a:pt x="124" y="68"/>
                  </a:cubicBezTo>
                  <a:cubicBezTo>
                    <a:pt x="129" y="64"/>
                    <a:pt x="134" y="62"/>
                    <a:pt x="137" y="57"/>
                  </a:cubicBezTo>
                  <a:cubicBezTo>
                    <a:pt x="137" y="57"/>
                    <a:pt x="137" y="57"/>
                    <a:pt x="137" y="57"/>
                  </a:cubicBezTo>
                  <a:cubicBezTo>
                    <a:pt x="138" y="55"/>
                    <a:pt x="138" y="55"/>
                    <a:pt x="138" y="55"/>
                  </a:cubicBezTo>
                  <a:cubicBezTo>
                    <a:pt x="140" y="57"/>
                    <a:pt x="140" y="57"/>
                    <a:pt x="140" y="57"/>
                  </a:cubicBezTo>
                  <a:cubicBezTo>
                    <a:pt x="146" y="63"/>
                    <a:pt x="152" y="68"/>
                    <a:pt x="158" y="74"/>
                  </a:cubicBezTo>
                  <a:cubicBezTo>
                    <a:pt x="158" y="74"/>
                    <a:pt x="158" y="74"/>
                    <a:pt x="158" y="74"/>
                  </a:cubicBezTo>
                  <a:cubicBezTo>
                    <a:pt x="160" y="75"/>
                    <a:pt x="160" y="75"/>
                    <a:pt x="160" y="75"/>
                  </a:cubicBezTo>
                  <a:cubicBezTo>
                    <a:pt x="158" y="77"/>
                    <a:pt x="158" y="77"/>
                    <a:pt x="158" y="77"/>
                  </a:cubicBezTo>
                  <a:cubicBezTo>
                    <a:pt x="130" y="99"/>
                    <a:pt x="105" y="126"/>
                    <a:pt x="76" y="148"/>
                  </a:cubicBezTo>
                  <a:cubicBezTo>
                    <a:pt x="76" y="148"/>
                    <a:pt x="76" y="148"/>
                    <a:pt x="76" y="148"/>
                  </a:cubicBezTo>
                  <a:cubicBezTo>
                    <a:pt x="69" y="154"/>
                    <a:pt x="59" y="163"/>
                    <a:pt x="50" y="167"/>
                  </a:cubicBezTo>
                  <a:cubicBezTo>
                    <a:pt x="50" y="167"/>
                    <a:pt x="50" y="167"/>
                    <a:pt x="50" y="167"/>
                  </a:cubicBezTo>
                  <a:cubicBezTo>
                    <a:pt x="48" y="168"/>
                    <a:pt x="47" y="168"/>
                    <a:pt x="45" y="168"/>
                  </a:cubicBezTo>
                  <a:cubicBezTo>
                    <a:pt x="45" y="168"/>
                    <a:pt x="45" y="168"/>
                    <a:pt x="45" y="168"/>
                  </a:cubicBezTo>
                  <a:cubicBezTo>
                    <a:pt x="39" y="168"/>
                    <a:pt x="35" y="165"/>
                    <a:pt x="30" y="163"/>
                  </a:cubicBezTo>
                  <a:close/>
                  <a:moveTo>
                    <a:pt x="45" y="165"/>
                  </a:moveTo>
                  <a:cubicBezTo>
                    <a:pt x="46" y="165"/>
                    <a:pt x="47" y="164"/>
                    <a:pt x="49" y="164"/>
                  </a:cubicBezTo>
                  <a:cubicBezTo>
                    <a:pt x="49" y="164"/>
                    <a:pt x="49" y="164"/>
                    <a:pt x="49" y="164"/>
                  </a:cubicBezTo>
                  <a:cubicBezTo>
                    <a:pt x="57" y="161"/>
                    <a:pt x="66" y="151"/>
                    <a:pt x="74" y="145"/>
                  </a:cubicBezTo>
                  <a:cubicBezTo>
                    <a:pt x="74" y="145"/>
                    <a:pt x="74" y="145"/>
                    <a:pt x="74" y="145"/>
                  </a:cubicBezTo>
                  <a:cubicBezTo>
                    <a:pt x="102" y="124"/>
                    <a:pt x="127" y="98"/>
                    <a:pt x="154" y="75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49" y="70"/>
                    <a:pt x="144" y="66"/>
                    <a:pt x="139" y="61"/>
                  </a:cubicBezTo>
                  <a:cubicBezTo>
                    <a:pt x="139" y="61"/>
                    <a:pt x="139" y="61"/>
                    <a:pt x="139" y="61"/>
                  </a:cubicBezTo>
                  <a:cubicBezTo>
                    <a:pt x="135" y="65"/>
                    <a:pt x="130" y="68"/>
                    <a:pt x="127" y="71"/>
                  </a:cubicBezTo>
                  <a:cubicBezTo>
                    <a:pt x="127" y="71"/>
                    <a:pt x="127" y="71"/>
                    <a:pt x="127" y="71"/>
                  </a:cubicBezTo>
                  <a:cubicBezTo>
                    <a:pt x="120" y="77"/>
                    <a:pt x="113" y="83"/>
                    <a:pt x="106" y="89"/>
                  </a:cubicBezTo>
                  <a:cubicBezTo>
                    <a:pt x="106" y="89"/>
                    <a:pt x="106" y="89"/>
                    <a:pt x="106" y="89"/>
                  </a:cubicBezTo>
                  <a:cubicBezTo>
                    <a:pt x="94" y="99"/>
                    <a:pt x="79" y="116"/>
                    <a:pt x="63" y="121"/>
                  </a:cubicBezTo>
                  <a:cubicBezTo>
                    <a:pt x="63" y="121"/>
                    <a:pt x="63" y="121"/>
                    <a:pt x="63" y="121"/>
                  </a:cubicBezTo>
                  <a:cubicBezTo>
                    <a:pt x="61" y="121"/>
                    <a:pt x="61" y="121"/>
                    <a:pt x="61" y="121"/>
                  </a:cubicBezTo>
                  <a:cubicBezTo>
                    <a:pt x="61" y="119"/>
                    <a:pt x="61" y="119"/>
                    <a:pt x="61" y="119"/>
                  </a:cubicBezTo>
                  <a:cubicBezTo>
                    <a:pt x="61" y="119"/>
                    <a:pt x="61" y="118"/>
                    <a:pt x="61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3"/>
                    <a:pt x="63" y="104"/>
                    <a:pt x="67" y="96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70" y="89"/>
                    <a:pt x="74" y="82"/>
                    <a:pt x="78" y="79"/>
                  </a:cubicBezTo>
                  <a:cubicBezTo>
                    <a:pt x="78" y="79"/>
                    <a:pt x="78" y="79"/>
                    <a:pt x="78" y="79"/>
                  </a:cubicBezTo>
                  <a:cubicBezTo>
                    <a:pt x="76" y="77"/>
                    <a:pt x="74" y="74"/>
                    <a:pt x="72" y="72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62" y="84"/>
                    <a:pt x="50" y="91"/>
                    <a:pt x="41" y="103"/>
                  </a:cubicBezTo>
                  <a:cubicBezTo>
                    <a:pt x="41" y="103"/>
                    <a:pt x="41" y="103"/>
                    <a:pt x="41" y="103"/>
                  </a:cubicBezTo>
                  <a:cubicBezTo>
                    <a:pt x="38" y="101"/>
                    <a:pt x="38" y="101"/>
                    <a:pt x="38" y="101"/>
                  </a:cubicBezTo>
                  <a:cubicBezTo>
                    <a:pt x="42" y="89"/>
                    <a:pt x="46" y="76"/>
                    <a:pt x="51" y="63"/>
                  </a:cubicBezTo>
                  <a:cubicBezTo>
                    <a:pt x="51" y="63"/>
                    <a:pt x="51" y="63"/>
                    <a:pt x="51" y="63"/>
                  </a:cubicBezTo>
                  <a:cubicBezTo>
                    <a:pt x="56" y="53"/>
                    <a:pt x="62" y="43"/>
                    <a:pt x="66" y="3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8" y="29"/>
                    <a:pt x="70" y="21"/>
                    <a:pt x="75" y="18"/>
                  </a:cubicBezTo>
                  <a:cubicBezTo>
                    <a:pt x="75" y="18"/>
                    <a:pt x="75" y="18"/>
                    <a:pt x="75" y="18"/>
                  </a:cubicBezTo>
                  <a:cubicBezTo>
                    <a:pt x="67" y="13"/>
                    <a:pt x="57" y="10"/>
                    <a:pt x="49" y="3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7" y="12"/>
                    <a:pt x="41" y="20"/>
                    <a:pt x="37" y="27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25" y="51"/>
                    <a:pt x="18" y="77"/>
                    <a:pt x="13" y="103"/>
                  </a:cubicBezTo>
                  <a:cubicBezTo>
                    <a:pt x="13" y="103"/>
                    <a:pt x="13" y="103"/>
                    <a:pt x="13" y="103"/>
                  </a:cubicBezTo>
                  <a:cubicBezTo>
                    <a:pt x="11" y="109"/>
                    <a:pt x="10" y="115"/>
                    <a:pt x="8" y="120"/>
                  </a:cubicBezTo>
                  <a:cubicBezTo>
                    <a:pt x="8" y="120"/>
                    <a:pt x="8" y="120"/>
                    <a:pt x="8" y="120"/>
                  </a:cubicBezTo>
                  <a:cubicBezTo>
                    <a:pt x="6" y="124"/>
                    <a:pt x="3" y="129"/>
                    <a:pt x="3" y="133"/>
                  </a:cubicBezTo>
                  <a:cubicBezTo>
                    <a:pt x="3" y="133"/>
                    <a:pt x="3" y="133"/>
                    <a:pt x="3" y="133"/>
                  </a:cubicBezTo>
                  <a:cubicBezTo>
                    <a:pt x="3" y="133"/>
                    <a:pt x="3" y="133"/>
                    <a:pt x="3" y="133"/>
                  </a:cubicBezTo>
                  <a:cubicBezTo>
                    <a:pt x="3" y="133"/>
                    <a:pt x="3" y="133"/>
                    <a:pt x="3" y="133"/>
                  </a:cubicBezTo>
                  <a:cubicBezTo>
                    <a:pt x="3" y="138"/>
                    <a:pt x="12" y="142"/>
                    <a:pt x="17" y="146"/>
                  </a:cubicBezTo>
                  <a:cubicBezTo>
                    <a:pt x="17" y="146"/>
                    <a:pt x="17" y="146"/>
                    <a:pt x="17" y="146"/>
                  </a:cubicBezTo>
                  <a:cubicBezTo>
                    <a:pt x="21" y="141"/>
                    <a:pt x="24" y="135"/>
                    <a:pt x="28" y="130"/>
                  </a:cubicBezTo>
                  <a:cubicBezTo>
                    <a:pt x="28" y="130"/>
                    <a:pt x="28" y="130"/>
                    <a:pt x="28" y="130"/>
                  </a:cubicBezTo>
                  <a:cubicBezTo>
                    <a:pt x="32" y="125"/>
                    <a:pt x="36" y="114"/>
                    <a:pt x="44" y="112"/>
                  </a:cubicBezTo>
                  <a:cubicBezTo>
                    <a:pt x="44" y="112"/>
                    <a:pt x="44" y="112"/>
                    <a:pt x="44" y="112"/>
                  </a:cubicBezTo>
                  <a:cubicBezTo>
                    <a:pt x="46" y="111"/>
                    <a:pt x="46" y="111"/>
                    <a:pt x="46" y="111"/>
                  </a:cubicBezTo>
                  <a:cubicBezTo>
                    <a:pt x="46" y="114"/>
                    <a:pt x="46" y="114"/>
                    <a:pt x="46" y="114"/>
                  </a:cubicBezTo>
                  <a:cubicBezTo>
                    <a:pt x="45" y="121"/>
                    <a:pt x="42" y="127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38" y="142"/>
                    <a:pt x="35" y="151"/>
                    <a:pt x="33" y="160"/>
                  </a:cubicBezTo>
                  <a:cubicBezTo>
                    <a:pt x="33" y="160"/>
                    <a:pt x="33" y="160"/>
                    <a:pt x="33" y="160"/>
                  </a:cubicBezTo>
                  <a:cubicBezTo>
                    <a:pt x="37" y="162"/>
                    <a:pt x="41" y="165"/>
                    <a:pt x="45" y="16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08"/>
            <p:cNvSpPr>
              <a:spLocks noEditPoints="1"/>
            </p:cNvSpPr>
            <p:nvPr/>
          </p:nvSpPr>
          <p:spPr bwMode="auto">
            <a:xfrm>
              <a:off x="10000610" y="2821505"/>
              <a:ext cx="300038" cy="330200"/>
            </a:xfrm>
            <a:custGeom>
              <a:avLst/>
              <a:gdLst>
                <a:gd name="T0" fmla="*/ 34 w 64"/>
                <a:gd name="T1" fmla="*/ 70 h 70"/>
                <a:gd name="T2" fmla="*/ 34 w 64"/>
                <a:gd name="T3" fmla="*/ 70 h 70"/>
                <a:gd name="T4" fmla="*/ 3 w 64"/>
                <a:gd name="T5" fmla="*/ 51 h 70"/>
                <a:gd name="T6" fmla="*/ 3 w 64"/>
                <a:gd name="T7" fmla="*/ 51 h 70"/>
                <a:gd name="T8" fmla="*/ 0 w 64"/>
                <a:gd name="T9" fmla="*/ 37 h 70"/>
                <a:gd name="T10" fmla="*/ 0 w 64"/>
                <a:gd name="T11" fmla="*/ 37 h 70"/>
                <a:gd name="T12" fmla="*/ 36 w 64"/>
                <a:gd name="T13" fmla="*/ 0 h 70"/>
                <a:gd name="T14" fmla="*/ 36 w 64"/>
                <a:gd name="T15" fmla="*/ 0 h 70"/>
                <a:gd name="T16" fmla="*/ 55 w 64"/>
                <a:gd name="T17" fmla="*/ 8 h 70"/>
                <a:gd name="T18" fmla="*/ 55 w 64"/>
                <a:gd name="T19" fmla="*/ 8 h 70"/>
                <a:gd name="T20" fmla="*/ 56 w 64"/>
                <a:gd name="T21" fmla="*/ 7 h 70"/>
                <a:gd name="T22" fmla="*/ 64 w 64"/>
                <a:gd name="T23" fmla="*/ 28 h 70"/>
                <a:gd name="T24" fmla="*/ 64 w 64"/>
                <a:gd name="T25" fmla="*/ 28 h 70"/>
                <a:gd name="T26" fmla="*/ 62 w 64"/>
                <a:gd name="T27" fmla="*/ 40 h 70"/>
                <a:gd name="T28" fmla="*/ 62 w 64"/>
                <a:gd name="T29" fmla="*/ 40 h 70"/>
                <a:gd name="T30" fmla="*/ 34 w 64"/>
                <a:gd name="T31" fmla="*/ 70 h 70"/>
                <a:gd name="T32" fmla="*/ 34 w 64"/>
                <a:gd name="T33" fmla="*/ 70 h 70"/>
                <a:gd name="T34" fmla="*/ 34 w 64"/>
                <a:gd name="T35" fmla="*/ 70 h 70"/>
                <a:gd name="T36" fmla="*/ 34 w 64"/>
                <a:gd name="T37" fmla="*/ 67 h 70"/>
                <a:gd name="T38" fmla="*/ 59 w 64"/>
                <a:gd name="T39" fmla="*/ 39 h 70"/>
                <a:gd name="T40" fmla="*/ 59 w 64"/>
                <a:gd name="T41" fmla="*/ 39 h 70"/>
                <a:gd name="T42" fmla="*/ 60 w 64"/>
                <a:gd name="T43" fmla="*/ 28 h 70"/>
                <a:gd name="T44" fmla="*/ 60 w 64"/>
                <a:gd name="T45" fmla="*/ 28 h 70"/>
                <a:gd name="T46" fmla="*/ 54 w 64"/>
                <a:gd name="T47" fmla="*/ 10 h 70"/>
                <a:gd name="T48" fmla="*/ 54 w 64"/>
                <a:gd name="T49" fmla="*/ 10 h 70"/>
                <a:gd name="T50" fmla="*/ 53 w 64"/>
                <a:gd name="T51" fmla="*/ 11 h 70"/>
                <a:gd name="T52" fmla="*/ 36 w 64"/>
                <a:gd name="T53" fmla="*/ 4 h 70"/>
                <a:gd name="T54" fmla="*/ 36 w 64"/>
                <a:gd name="T55" fmla="*/ 4 h 70"/>
                <a:gd name="T56" fmla="*/ 13 w 64"/>
                <a:gd name="T57" fmla="*/ 14 h 70"/>
                <a:gd name="T58" fmla="*/ 13 w 64"/>
                <a:gd name="T59" fmla="*/ 14 h 70"/>
                <a:gd name="T60" fmla="*/ 4 w 64"/>
                <a:gd name="T61" fmla="*/ 37 h 70"/>
                <a:gd name="T62" fmla="*/ 4 w 64"/>
                <a:gd name="T63" fmla="*/ 37 h 70"/>
                <a:gd name="T64" fmla="*/ 6 w 64"/>
                <a:gd name="T65" fmla="*/ 49 h 70"/>
                <a:gd name="T66" fmla="*/ 6 w 64"/>
                <a:gd name="T67" fmla="*/ 49 h 70"/>
                <a:gd name="T68" fmla="*/ 34 w 64"/>
                <a:gd name="T69" fmla="*/ 67 h 70"/>
                <a:gd name="T70" fmla="*/ 34 w 64"/>
                <a:gd name="T71" fmla="*/ 67 h 70"/>
                <a:gd name="T72" fmla="*/ 34 w 64"/>
                <a:gd name="T73" fmla="*/ 67 h 70"/>
                <a:gd name="T74" fmla="*/ 34 w 64"/>
                <a:gd name="T75" fmla="*/ 67 h 70"/>
                <a:gd name="T76" fmla="*/ 34 w 64"/>
                <a:gd name="T77" fmla="*/ 6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4" h="70">
                  <a:moveTo>
                    <a:pt x="34" y="70"/>
                  </a:moveTo>
                  <a:cubicBezTo>
                    <a:pt x="34" y="70"/>
                    <a:pt x="34" y="70"/>
                    <a:pt x="34" y="70"/>
                  </a:cubicBezTo>
                  <a:cubicBezTo>
                    <a:pt x="21" y="70"/>
                    <a:pt x="8" y="62"/>
                    <a:pt x="3" y="51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1" y="46"/>
                    <a:pt x="0" y="42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18"/>
                    <a:pt x="17" y="0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2" y="0"/>
                    <a:pt x="49" y="3"/>
                    <a:pt x="55" y="8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62" y="14"/>
                    <a:pt x="64" y="20"/>
                    <a:pt x="64" y="28"/>
                  </a:cubicBezTo>
                  <a:cubicBezTo>
                    <a:pt x="64" y="28"/>
                    <a:pt x="64" y="28"/>
                    <a:pt x="64" y="28"/>
                  </a:cubicBezTo>
                  <a:cubicBezTo>
                    <a:pt x="64" y="32"/>
                    <a:pt x="63" y="36"/>
                    <a:pt x="62" y="40"/>
                  </a:cubicBezTo>
                  <a:cubicBezTo>
                    <a:pt x="62" y="40"/>
                    <a:pt x="62" y="40"/>
                    <a:pt x="62" y="40"/>
                  </a:cubicBezTo>
                  <a:cubicBezTo>
                    <a:pt x="59" y="54"/>
                    <a:pt x="51" y="70"/>
                    <a:pt x="34" y="70"/>
                  </a:cubicBezTo>
                  <a:cubicBezTo>
                    <a:pt x="34" y="70"/>
                    <a:pt x="34" y="70"/>
                    <a:pt x="34" y="70"/>
                  </a:cubicBezTo>
                  <a:cubicBezTo>
                    <a:pt x="34" y="70"/>
                    <a:pt x="34" y="70"/>
                    <a:pt x="34" y="70"/>
                  </a:cubicBezTo>
                  <a:close/>
                  <a:moveTo>
                    <a:pt x="34" y="67"/>
                  </a:moveTo>
                  <a:cubicBezTo>
                    <a:pt x="48" y="67"/>
                    <a:pt x="55" y="52"/>
                    <a:pt x="59" y="39"/>
                  </a:cubicBezTo>
                  <a:cubicBezTo>
                    <a:pt x="59" y="39"/>
                    <a:pt x="59" y="39"/>
                    <a:pt x="59" y="39"/>
                  </a:cubicBezTo>
                  <a:cubicBezTo>
                    <a:pt x="60" y="35"/>
                    <a:pt x="60" y="31"/>
                    <a:pt x="60" y="28"/>
                  </a:cubicBezTo>
                  <a:cubicBezTo>
                    <a:pt x="60" y="28"/>
                    <a:pt x="60" y="28"/>
                    <a:pt x="60" y="28"/>
                  </a:cubicBezTo>
                  <a:cubicBezTo>
                    <a:pt x="60" y="22"/>
                    <a:pt x="59" y="16"/>
                    <a:pt x="54" y="10"/>
                  </a:cubicBezTo>
                  <a:cubicBezTo>
                    <a:pt x="54" y="10"/>
                    <a:pt x="54" y="10"/>
                    <a:pt x="54" y="10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48" y="6"/>
                    <a:pt x="42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28" y="4"/>
                    <a:pt x="19" y="8"/>
                    <a:pt x="13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7" y="20"/>
                    <a:pt x="4" y="28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41"/>
                    <a:pt x="4" y="45"/>
                    <a:pt x="6" y="49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11" y="59"/>
                    <a:pt x="23" y="67"/>
                    <a:pt x="34" y="67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34" y="67"/>
                    <a:pt x="34" y="67"/>
                    <a:pt x="34" y="6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09"/>
            <p:cNvSpPr>
              <a:spLocks noEditPoints="1"/>
            </p:cNvSpPr>
            <p:nvPr/>
          </p:nvSpPr>
          <p:spPr bwMode="auto">
            <a:xfrm>
              <a:off x="10070460" y="2902468"/>
              <a:ext cx="165100" cy="165100"/>
            </a:xfrm>
            <a:custGeom>
              <a:avLst/>
              <a:gdLst>
                <a:gd name="T0" fmla="*/ 8 w 35"/>
                <a:gd name="T1" fmla="*/ 33 h 35"/>
                <a:gd name="T2" fmla="*/ 0 w 35"/>
                <a:gd name="T3" fmla="*/ 20 h 35"/>
                <a:gd name="T4" fmla="*/ 0 w 35"/>
                <a:gd name="T5" fmla="*/ 20 h 35"/>
                <a:gd name="T6" fmla="*/ 19 w 35"/>
                <a:gd name="T7" fmla="*/ 0 h 35"/>
                <a:gd name="T8" fmla="*/ 19 w 35"/>
                <a:gd name="T9" fmla="*/ 0 h 35"/>
                <a:gd name="T10" fmla="*/ 32 w 35"/>
                <a:gd name="T11" fmla="*/ 7 h 35"/>
                <a:gd name="T12" fmla="*/ 32 w 35"/>
                <a:gd name="T13" fmla="*/ 7 h 35"/>
                <a:gd name="T14" fmla="*/ 32 w 35"/>
                <a:gd name="T15" fmla="*/ 7 h 35"/>
                <a:gd name="T16" fmla="*/ 32 w 35"/>
                <a:gd name="T17" fmla="*/ 7 h 35"/>
                <a:gd name="T18" fmla="*/ 35 w 35"/>
                <a:gd name="T19" fmla="*/ 16 h 35"/>
                <a:gd name="T20" fmla="*/ 35 w 35"/>
                <a:gd name="T21" fmla="*/ 16 h 35"/>
                <a:gd name="T22" fmla="*/ 16 w 35"/>
                <a:gd name="T23" fmla="*/ 35 h 35"/>
                <a:gd name="T24" fmla="*/ 16 w 35"/>
                <a:gd name="T25" fmla="*/ 35 h 35"/>
                <a:gd name="T26" fmla="*/ 8 w 35"/>
                <a:gd name="T27" fmla="*/ 33 h 35"/>
                <a:gd name="T28" fmla="*/ 8 w 35"/>
                <a:gd name="T29" fmla="*/ 9 h 35"/>
                <a:gd name="T30" fmla="*/ 4 w 35"/>
                <a:gd name="T31" fmla="*/ 20 h 35"/>
                <a:gd name="T32" fmla="*/ 4 w 35"/>
                <a:gd name="T33" fmla="*/ 20 h 35"/>
                <a:gd name="T34" fmla="*/ 9 w 35"/>
                <a:gd name="T35" fmla="*/ 30 h 35"/>
                <a:gd name="T36" fmla="*/ 9 w 35"/>
                <a:gd name="T37" fmla="*/ 30 h 35"/>
                <a:gd name="T38" fmla="*/ 16 w 35"/>
                <a:gd name="T39" fmla="*/ 31 h 35"/>
                <a:gd name="T40" fmla="*/ 16 w 35"/>
                <a:gd name="T41" fmla="*/ 31 h 35"/>
                <a:gd name="T42" fmla="*/ 27 w 35"/>
                <a:gd name="T43" fmla="*/ 27 h 35"/>
                <a:gd name="T44" fmla="*/ 27 w 35"/>
                <a:gd name="T45" fmla="*/ 27 h 35"/>
                <a:gd name="T46" fmla="*/ 32 w 35"/>
                <a:gd name="T47" fmla="*/ 16 h 35"/>
                <a:gd name="T48" fmla="*/ 32 w 35"/>
                <a:gd name="T49" fmla="*/ 16 h 35"/>
                <a:gd name="T50" fmla="*/ 27 w 35"/>
                <a:gd name="T51" fmla="*/ 7 h 35"/>
                <a:gd name="T52" fmla="*/ 27 w 35"/>
                <a:gd name="T53" fmla="*/ 7 h 35"/>
                <a:gd name="T54" fmla="*/ 28 w 35"/>
                <a:gd name="T55" fmla="*/ 7 h 35"/>
                <a:gd name="T56" fmla="*/ 19 w 35"/>
                <a:gd name="T57" fmla="*/ 4 h 35"/>
                <a:gd name="T58" fmla="*/ 19 w 35"/>
                <a:gd name="T59" fmla="*/ 4 h 35"/>
                <a:gd name="T60" fmla="*/ 19 w 35"/>
                <a:gd name="T61" fmla="*/ 4 h 35"/>
                <a:gd name="T62" fmla="*/ 19 w 35"/>
                <a:gd name="T63" fmla="*/ 4 h 35"/>
                <a:gd name="T64" fmla="*/ 8 w 35"/>
                <a:gd name="T65" fmla="*/ 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" h="35">
                  <a:moveTo>
                    <a:pt x="8" y="33"/>
                  </a:moveTo>
                  <a:cubicBezTo>
                    <a:pt x="2" y="29"/>
                    <a:pt x="0" y="24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0"/>
                    <a:pt x="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3" y="0"/>
                    <a:pt x="28" y="2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4" y="10"/>
                    <a:pt x="35" y="13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26"/>
                    <a:pt x="26" y="35"/>
                    <a:pt x="16" y="35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3" y="35"/>
                    <a:pt x="10" y="34"/>
                    <a:pt x="8" y="33"/>
                  </a:cubicBezTo>
                  <a:close/>
                  <a:moveTo>
                    <a:pt x="8" y="9"/>
                  </a:moveTo>
                  <a:cubicBezTo>
                    <a:pt x="5" y="12"/>
                    <a:pt x="4" y="16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3"/>
                    <a:pt x="5" y="27"/>
                    <a:pt x="9" y="3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12" y="31"/>
                    <a:pt x="14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20" y="31"/>
                    <a:pt x="24" y="30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30" y="24"/>
                    <a:pt x="32" y="20"/>
                    <a:pt x="32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13"/>
                    <a:pt x="30" y="10"/>
                    <a:pt x="2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5" y="5"/>
                    <a:pt x="22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5" y="4"/>
                    <a:pt x="11" y="6"/>
                    <a:pt x="8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10"/>
            <p:cNvSpPr>
              <a:spLocks noEditPoints="1"/>
            </p:cNvSpPr>
            <p:nvPr/>
          </p:nvSpPr>
          <p:spPr bwMode="auto">
            <a:xfrm>
              <a:off x="10286360" y="2967555"/>
              <a:ext cx="404813" cy="438150"/>
            </a:xfrm>
            <a:custGeom>
              <a:avLst/>
              <a:gdLst>
                <a:gd name="T0" fmla="*/ 22 w 86"/>
                <a:gd name="T1" fmla="*/ 86 h 93"/>
                <a:gd name="T2" fmla="*/ 25 w 86"/>
                <a:gd name="T3" fmla="*/ 77 h 93"/>
                <a:gd name="T4" fmla="*/ 31 w 86"/>
                <a:gd name="T5" fmla="*/ 61 h 93"/>
                <a:gd name="T6" fmla="*/ 27 w 86"/>
                <a:gd name="T7" fmla="*/ 56 h 93"/>
                <a:gd name="T8" fmla="*/ 12 w 86"/>
                <a:gd name="T9" fmla="*/ 79 h 93"/>
                <a:gd name="T10" fmla="*/ 11 w 86"/>
                <a:gd name="T11" fmla="*/ 80 h 93"/>
                <a:gd name="T12" fmla="*/ 2 w 86"/>
                <a:gd name="T13" fmla="*/ 75 h 93"/>
                <a:gd name="T14" fmla="*/ 0 w 86"/>
                <a:gd name="T15" fmla="*/ 74 h 93"/>
                <a:gd name="T16" fmla="*/ 18 w 86"/>
                <a:gd name="T17" fmla="*/ 13 h 93"/>
                <a:gd name="T18" fmla="*/ 23 w 86"/>
                <a:gd name="T19" fmla="*/ 1 h 93"/>
                <a:gd name="T20" fmla="*/ 24 w 86"/>
                <a:gd name="T21" fmla="*/ 0 h 93"/>
                <a:gd name="T22" fmla="*/ 24 w 86"/>
                <a:gd name="T23" fmla="*/ 0 h 93"/>
                <a:gd name="T24" fmla="*/ 36 w 86"/>
                <a:gd name="T25" fmla="*/ 2 h 93"/>
                <a:gd name="T26" fmla="*/ 37 w 86"/>
                <a:gd name="T27" fmla="*/ 5 h 93"/>
                <a:gd name="T28" fmla="*/ 31 w 86"/>
                <a:gd name="T29" fmla="*/ 36 h 93"/>
                <a:gd name="T30" fmla="*/ 43 w 86"/>
                <a:gd name="T31" fmla="*/ 25 h 93"/>
                <a:gd name="T32" fmla="*/ 45 w 86"/>
                <a:gd name="T33" fmla="*/ 25 h 93"/>
                <a:gd name="T34" fmla="*/ 53 w 86"/>
                <a:gd name="T35" fmla="*/ 37 h 93"/>
                <a:gd name="T36" fmla="*/ 51 w 86"/>
                <a:gd name="T37" fmla="*/ 43 h 93"/>
                <a:gd name="T38" fmla="*/ 63 w 86"/>
                <a:gd name="T39" fmla="*/ 34 h 93"/>
                <a:gd name="T40" fmla="*/ 70 w 86"/>
                <a:gd name="T41" fmla="*/ 31 h 93"/>
                <a:gd name="T42" fmla="*/ 85 w 86"/>
                <a:gd name="T43" fmla="*/ 40 h 93"/>
                <a:gd name="T44" fmla="*/ 86 w 86"/>
                <a:gd name="T45" fmla="*/ 42 h 93"/>
                <a:gd name="T46" fmla="*/ 59 w 86"/>
                <a:gd name="T47" fmla="*/ 64 h 93"/>
                <a:gd name="T48" fmla="*/ 30 w 86"/>
                <a:gd name="T49" fmla="*/ 92 h 93"/>
                <a:gd name="T50" fmla="*/ 28 w 86"/>
                <a:gd name="T51" fmla="*/ 93 h 93"/>
                <a:gd name="T52" fmla="*/ 35 w 86"/>
                <a:gd name="T53" fmla="*/ 60 h 93"/>
                <a:gd name="T54" fmla="*/ 35 w 86"/>
                <a:gd name="T55" fmla="*/ 61 h 93"/>
                <a:gd name="T56" fmla="*/ 28 w 86"/>
                <a:gd name="T57" fmla="*/ 79 h 93"/>
                <a:gd name="T58" fmla="*/ 26 w 86"/>
                <a:gd name="T59" fmla="*/ 86 h 93"/>
                <a:gd name="T60" fmla="*/ 28 w 86"/>
                <a:gd name="T61" fmla="*/ 89 h 93"/>
                <a:gd name="T62" fmla="*/ 57 w 86"/>
                <a:gd name="T63" fmla="*/ 61 h 93"/>
                <a:gd name="T64" fmla="*/ 82 w 86"/>
                <a:gd name="T65" fmla="*/ 42 h 93"/>
                <a:gd name="T66" fmla="*/ 70 w 86"/>
                <a:gd name="T67" fmla="*/ 35 h 93"/>
                <a:gd name="T68" fmla="*/ 65 w 86"/>
                <a:gd name="T69" fmla="*/ 36 h 93"/>
                <a:gd name="T70" fmla="*/ 46 w 86"/>
                <a:gd name="T71" fmla="*/ 52 h 93"/>
                <a:gd name="T72" fmla="*/ 44 w 86"/>
                <a:gd name="T73" fmla="*/ 50 h 93"/>
                <a:gd name="T74" fmla="*/ 49 w 86"/>
                <a:gd name="T75" fmla="*/ 37 h 93"/>
                <a:gd name="T76" fmla="*/ 44 w 86"/>
                <a:gd name="T77" fmla="*/ 29 h 93"/>
                <a:gd name="T78" fmla="*/ 30 w 86"/>
                <a:gd name="T79" fmla="*/ 41 h 93"/>
                <a:gd name="T80" fmla="*/ 28 w 86"/>
                <a:gd name="T81" fmla="*/ 39 h 93"/>
                <a:gd name="T82" fmla="*/ 28 w 86"/>
                <a:gd name="T83" fmla="*/ 38 h 93"/>
                <a:gd name="T84" fmla="*/ 33 w 86"/>
                <a:gd name="T85" fmla="*/ 5 h 93"/>
                <a:gd name="T86" fmla="*/ 25 w 86"/>
                <a:gd name="T87" fmla="*/ 4 h 93"/>
                <a:gd name="T88" fmla="*/ 24 w 86"/>
                <a:gd name="T89" fmla="*/ 5 h 93"/>
                <a:gd name="T90" fmla="*/ 22 w 86"/>
                <a:gd name="T91" fmla="*/ 13 h 93"/>
                <a:gd name="T92" fmla="*/ 15 w 86"/>
                <a:gd name="T93" fmla="*/ 35 h 93"/>
                <a:gd name="T94" fmla="*/ 4 w 86"/>
                <a:gd name="T95" fmla="*/ 72 h 93"/>
                <a:gd name="T96" fmla="*/ 10 w 86"/>
                <a:gd name="T97" fmla="*/ 76 h 93"/>
                <a:gd name="T98" fmla="*/ 25 w 86"/>
                <a:gd name="T99" fmla="*/ 52 h 93"/>
                <a:gd name="T100" fmla="*/ 28 w 86"/>
                <a:gd name="T101" fmla="*/ 52 h 93"/>
                <a:gd name="T102" fmla="*/ 23 w 86"/>
                <a:gd name="T103" fmla="*/ 3 h 93"/>
                <a:gd name="T104" fmla="*/ 23 w 86"/>
                <a:gd name="T105" fmla="*/ 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6" h="93">
                  <a:moveTo>
                    <a:pt x="28" y="93"/>
                  </a:moveTo>
                  <a:cubicBezTo>
                    <a:pt x="24" y="91"/>
                    <a:pt x="22" y="89"/>
                    <a:pt x="22" y="86"/>
                  </a:cubicBezTo>
                  <a:cubicBezTo>
                    <a:pt x="22" y="86"/>
                    <a:pt x="22" y="86"/>
                    <a:pt x="22" y="86"/>
                  </a:cubicBezTo>
                  <a:cubicBezTo>
                    <a:pt x="22" y="83"/>
                    <a:pt x="24" y="81"/>
                    <a:pt x="25" y="77"/>
                  </a:cubicBezTo>
                  <a:cubicBezTo>
                    <a:pt x="25" y="77"/>
                    <a:pt x="25" y="77"/>
                    <a:pt x="25" y="77"/>
                  </a:cubicBezTo>
                  <a:cubicBezTo>
                    <a:pt x="27" y="72"/>
                    <a:pt x="29" y="66"/>
                    <a:pt x="31" y="61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0" y="59"/>
                    <a:pt x="28" y="57"/>
                    <a:pt x="27" y="56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21" y="63"/>
                    <a:pt x="18" y="72"/>
                    <a:pt x="12" y="79"/>
                  </a:cubicBezTo>
                  <a:cubicBezTo>
                    <a:pt x="12" y="79"/>
                    <a:pt x="12" y="79"/>
                    <a:pt x="12" y="79"/>
                  </a:cubicBezTo>
                  <a:cubicBezTo>
                    <a:pt x="11" y="80"/>
                    <a:pt x="11" y="80"/>
                    <a:pt x="11" y="80"/>
                  </a:cubicBezTo>
                  <a:cubicBezTo>
                    <a:pt x="10" y="80"/>
                    <a:pt x="10" y="80"/>
                    <a:pt x="10" y="80"/>
                  </a:cubicBezTo>
                  <a:cubicBezTo>
                    <a:pt x="7" y="78"/>
                    <a:pt x="4" y="75"/>
                    <a:pt x="2" y="75"/>
                  </a:cubicBezTo>
                  <a:cubicBezTo>
                    <a:pt x="2" y="75"/>
                    <a:pt x="2" y="75"/>
                    <a:pt x="2" y="75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2" y="66"/>
                    <a:pt x="12" y="32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20" y="7"/>
                    <a:pt x="21" y="3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7" y="1"/>
                    <a:pt x="32" y="1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3" y="15"/>
                    <a:pt x="31" y="25"/>
                    <a:pt x="31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5" y="32"/>
                    <a:pt x="38" y="28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50" y="28"/>
                    <a:pt x="53" y="32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9"/>
                    <a:pt x="52" y="41"/>
                    <a:pt x="51" y="43"/>
                  </a:cubicBezTo>
                  <a:cubicBezTo>
                    <a:pt x="51" y="43"/>
                    <a:pt x="51" y="43"/>
                    <a:pt x="51" y="43"/>
                  </a:cubicBezTo>
                  <a:cubicBezTo>
                    <a:pt x="55" y="40"/>
                    <a:pt x="59" y="36"/>
                    <a:pt x="63" y="34"/>
                  </a:cubicBezTo>
                  <a:cubicBezTo>
                    <a:pt x="63" y="34"/>
                    <a:pt x="63" y="34"/>
                    <a:pt x="63" y="34"/>
                  </a:cubicBezTo>
                  <a:cubicBezTo>
                    <a:pt x="65" y="32"/>
                    <a:pt x="68" y="31"/>
                    <a:pt x="70" y="31"/>
                  </a:cubicBezTo>
                  <a:cubicBezTo>
                    <a:pt x="70" y="31"/>
                    <a:pt x="70" y="31"/>
                    <a:pt x="70" y="31"/>
                  </a:cubicBezTo>
                  <a:cubicBezTo>
                    <a:pt x="76" y="31"/>
                    <a:pt x="80" y="36"/>
                    <a:pt x="85" y="40"/>
                  </a:cubicBezTo>
                  <a:cubicBezTo>
                    <a:pt x="85" y="40"/>
                    <a:pt x="85" y="40"/>
                    <a:pt x="85" y="40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6" y="42"/>
                    <a:pt x="86" y="42"/>
                    <a:pt x="86" y="42"/>
                  </a:cubicBezTo>
                  <a:cubicBezTo>
                    <a:pt x="81" y="51"/>
                    <a:pt x="66" y="59"/>
                    <a:pt x="59" y="64"/>
                  </a:cubicBezTo>
                  <a:cubicBezTo>
                    <a:pt x="59" y="64"/>
                    <a:pt x="59" y="64"/>
                    <a:pt x="59" y="64"/>
                  </a:cubicBezTo>
                  <a:cubicBezTo>
                    <a:pt x="47" y="73"/>
                    <a:pt x="39" y="81"/>
                    <a:pt x="30" y="92"/>
                  </a:cubicBezTo>
                  <a:cubicBezTo>
                    <a:pt x="30" y="92"/>
                    <a:pt x="30" y="92"/>
                    <a:pt x="30" y="92"/>
                  </a:cubicBezTo>
                  <a:cubicBezTo>
                    <a:pt x="29" y="93"/>
                    <a:pt x="29" y="93"/>
                    <a:pt x="29" y="93"/>
                  </a:cubicBezTo>
                  <a:cubicBezTo>
                    <a:pt x="28" y="93"/>
                    <a:pt x="28" y="93"/>
                    <a:pt x="28" y="93"/>
                  </a:cubicBezTo>
                  <a:close/>
                  <a:moveTo>
                    <a:pt x="28" y="52"/>
                  </a:moveTo>
                  <a:cubicBezTo>
                    <a:pt x="30" y="54"/>
                    <a:pt x="33" y="56"/>
                    <a:pt x="35" y="60"/>
                  </a:cubicBezTo>
                  <a:cubicBezTo>
                    <a:pt x="35" y="60"/>
                    <a:pt x="35" y="60"/>
                    <a:pt x="35" y="60"/>
                  </a:cubicBezTo>
                  <a:cubicBezTo>
                    <a:pt x="35" y="61"/>
                    <a:pt x="35" y="61"/>
                    <a:pt x="35" y="61"/>
                  </a:cubicBezTo>
                  <a:cubicBezTo>
                    <a:pt x="35" y="61"/>
                    <a:pt x="35" y="61"/>
                    <a:pt x="35" y="61"/>
                  </a:cubicBezTo>
                  <a:cubicBezTo>
                    <a:pt x="32" y="67"/>
                    <a:pt x="30" y="73"/>
                    <a:pt x="28" y="79"/>
                  </a:cubicBezTo>
                  <a:cubicBezTo>
                    <a:pt x="28" y="79"/>
                    <a:pt x="28" y="79"/>
                    <a:pt x="28" y="79"/>
                  </a:cubicBezTo>
                  <a:cubicBezTo>
                    <a:pt x="27" y="82"/>
                    <a:pt x="26" y="84"/>
                    <a:pt x="26" y="86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6" y="87"/>
                    <a:pt x="26" y="88"/>
                    <a:pt x="28" y="89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7" y="79"/>
                    <a:pt x="45" y="70"/>
                    <a:pt x="57" y="61"/>
                  </a:cubicBezTo>
                  <a:cubicBezTo>
                    <a:pt x="57" y="61"/>
                    <a:pt x="57" y="61"/>
                    <a:pt x="57" y="61"/>
                  </a:cubicBezTo>
                  <a:cubicBezTo>
                    <a:pt x="64" y="57"/>
                    <a:pt x="77" y="49"/>
                    <a:pt x="82" y="42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77" y="38"/>
                    <a:pt x="73" y="35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68" y="35"/>
                    <a:pt x="67" y="35"/>
                    <a:pt x="65" y="36"/>
                  </a:cubicBezTo>
                  <a:cubicBezTo>
                    <a:pt x="65" y="36"/>
                    <a:pt x="65" y="36"/>
                    <a:pt x="65" y="36"/>
                  </a:cubicBezTo>
                  <a:cubicBezTo>
                    <a:pt x="59" y="41"/>
                    <a:pt x="53" y="47"/>
                    <a:pt x="46" y="52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7" y="45"/>
                    <a:pt x="49" y="40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49" y="34"/>
                    <a:pt x="48" y="31"/>
                    <a:pt x="44" y="29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39" y="31"/>
                    <a:pt x="36" y="37"/>
                    <a:pt x="30" y="41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28" y="39"/>
                    <a:pt x="28" y="38"/>
                    <a:pt x="28" y="38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8" y="27"/>
                    <a:pt x="29" y="16"/>
                    <a:pt x="33" y="5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1" y="5"/>
                    <a:pt x="28" y="5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5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7"/>
                    <a:pt x="23" y="10"/>
                    <a:pt x="22" y="13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0" y="18"/>
                    <a:pt x="17" y="26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0" y="50"/>
                    <a:pt x="6" y="66"/>
                    <a:pt x="4" y="72"/>
                  </a:cubicBezTo>
                  <a:cubicBezTo>
                    <a:pt x="4" y="72"/>
                    <a:pt x="4" y="72"/>
                    <a:pt x="4" y="72"/>
                  </a:cubicBezTo>
                  <a:cubicBezTo>
                    <a:pt x="7" y="73"/>
                    <a:pt x="9" y="74"/>
                    <a:pt x="10" y="76"/>
                  </a:cubicBezTo>
                  <a:cubicBezTo>
                    <a:pt x="10" y="76"/>
                    <a:pt x="10" y="76"/>
                    <a:pt x="10" y="76"/>
                  </a:cubicBezTo>
                  <a:cubicBezTo>
                    <a:pt x="16" y="69"/>
                    <a:pt x="19" y="60"/>
                    <a:pt x="25" y="52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6" y="51"/>
                    <a:pt x="26" y="51"/>
                    <a:pt x="26" y="51"/>
                  </a:cubicBezTo>
                  <a:cubicBezTo>
                    <a:pt x="28" y="52"/>
                    <a:pt x="28" y="52"/>
                    <a:pt x="28" y="52"/>
                  </a:cubicBezTo>
                  <a:close/>
                  <a:moveTo>
                    <a:pt x="23" y="4"/>
                  </a:moveTo>
                  <a:cubicBezTo>
                    <a:pt x="23" y="3"/>
                    <a:pt x="23" y="3"/>
                    <a:pt x="23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4"/>
                    <a:pt x="23" y="4"/>
                    <a:pt x="23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11"/>
            <p:cNvSpPr>
              <a:spLocks noEditPoints="1"/>
            </p:cNvSpPr>
            <p:nvPr/>
          </p:nvSpPr>
          <p:spPr bwMode="auto">
            <a:xfrm>
              <a:off x="10408597" y="3156468"/>
              <a:ext cx="334963" cy="268288"/>
            </a:xfrm>
            <a:custGeom>
              <a:avLst/>
              <a:gdLst>
                <a:gd name="T0" fmla="*/ 9 w 71"/>
                <a:gd name="T1" fmla="*/ 57 h 57"/>
                <a:gd name="T2" fmla="*/ 0 w 71"/>
                <a:gd name="T3" fmla="*/ 53 h 57"/>
                <a:gd name="T4" fmla="*/ 0 w 71"/>
                <a:gd name="T5" fmla="*/ 53 h 57"/>
                <a:gd name="T6" fmla="*/ 1 w 71"/>
                <a:gd name="T7" fmla="*/ 49 h 57"/>
                <a:gd name="T8" fmla="*/ 10 w 71"/>
                <a:gd name="T9" fmla="*/ 53 h 57"/>
                <a:gd name="T10" fmla="*/ 10 w 71"/>
                <a:gd name="T11" fmla="*/ 53 h 57"/>
                <a:gd name="T12" fmla="*/ 34 w 71"/>
                <a:gd name="T13" fmla="*/ 27 h 57"/>
                <a:gd name="T14" fmla="*/ 34 w 71"/>
                <a:gd name="T15" fmla="*/ 27 h 57"/>
                <a:gd name="T16" fmla="*/ 63 w 71"/>
                <a:gd name="T17" fmla="*/ 5 h 57"/>
                <a:gd name="T18" fmla="*/ 63 w 71"/>
                <a:gd name="T19" fmla="*/ 5 h 57"/>
                <a:gd name="T20" fmla="*/ 56 w 71"/>
                <a:gd name="T21" fmla="*/ 3 h 57"/>
                <a:gd name="T22" fmla="*/ 56 w 71"/>
                <a:gd name="T23" fmla="*/ 3 h 57"/>
                <a:gd name="T24" fmla="*/ 57 w 71"/>
                <a:gd name="T25" fmla="*/ 0 h 57"/>
                <a:gd name="T26" fmla="*/ 67 w 71"/>
                <a:gd name="T27" fmla="*/ 2 h 57"/>
                <a:gd name="T28" fmla="*/ 67 w 71"/>
                <a:gd name="T29" fmla="*/ 2 h 57"/>
                <a:gd name="T30" fmla="*/ 71 w 71"/>
                <a:gd name="T31" fmla="*/ 2 h 57"/>
                <a:gd name="T32" fmla="*/ 68 w 71"/>
                <a:gd name="T33" fmla="*/ 5 h 57"/>
                <a:gd name="T34" fmla="*/ 37 w 71"/>
                <a:gd name="T35" fmla="*/ 30 h 57"/>
                <a:gd name="T36" fmla="*/ 37 w 71"/>
                <a:gd name="T37" fmla="*/ 30 h 57"/>
                <a:gd name="T38" fmla="*/ 11 w 71"/>
                <a:gd name="T39" fmla="*/ 56 h 57"/>
                <a:gd name="T40" fmla="*/ 11 w 71"/>
                <a:gd name="T41" fmla="*/ 56 h 57"/>
                <a:gd name="T42" fmla="*/ 11 w 71"/>
                <a:gd name="T43" fmla="*/ 57 h 57"/>
                <a:gd name="T44" fmla="*/ 9 w 71"/>
                <a:gd name="T45" fmla="*/ 57 h 57"/>
                <a:gd name="T46" fmla="*/ 56 w 71"/>
                <a:gd name="T47" fmla="*/ 3 h 57"/>
                <a:gd name="T48" fmla="*/ 56 w 71"/>
                <a:gd name="T49" fmla="*/ 3 h 57"/>
                <a:gd name="T50" fmla="*/ 56 w 71"/>
                <a:gd name="T51" fmla="*/ 3 h 57"/>
                <a:gd name="T52" fmla="*/ 56 w 71"/>
                <a:gd name="T53" fmla="*/ 3 h 57"/>
                <a:gd name="T54" fmla="*/ 56 w 71"/>
                <a:gd name="T55" fmla="*/ 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1" h="57">
                  <a:moveTo>
                    <a:pt x="9" y="57"/>
                  </a:moveTo>
                  <a:cubicBezTo>
                    <a:pt x="6" y="55"/>
                    <a:pt x="3" y="54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4" y="51"/>
                    <a:pt x="7" y="52"/>
                    <a:pt x="10" y="53"/>
                  </a:cubicBezTo>
                  <a:cubicBezTo>
                    <a:pt x="10" y="53"/>
                    <a:pt x="10" y="53"/>
                    <a:pt x="10" y="53"/>
                  </a:cubicBezTo>
                  <a:cubicBezTo>
                    <a:pt x="18" y="45"/>
                    <a:pt x="25" y="34"/>
                    <a:pt x="34" y="27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44" y="19"/>
                    <a:pt x="54" y="12"/>
                    <a:pt x="63" y="5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60" y="4"/>
                    <a:pt x="57" y="4"/>
                    <a:pt x="56" y="3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9" y="0"/>
                    <a:pt x="64" y="1"/>
                    <a:pt x="67" y="2"/>
                  </a:cubicBezTo>
                  <a:cubicBezTo>
                    <a:pt x="67" y="2"/>
                    <a:pt x="67" y="2"/>
                    <a:pt x="67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58" y="14"/>
                    <a:pt x="47" y="22"/>
                    <a:pt x="37" y="30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27" y="37"/>
                    <a:pt x="20" y="48"/>
                    <a:pt x="11" y="56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9" y="57"/>
                    <a:pt x="9" y="57"/>
                    <a:pt x="9" y="57"/>
                  </a:cubicBezTo>
                  <a:close/>
                  <a:moveTo>
                    <a:pt x="56" y="3"/>
                  </a:moveTo>
                  <a:cubicBezTo>
                    <a:pt x="56" y="3"/>
                    <a:pt x="56" y="3"/>
                    <a:pt x="56" y="3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6" y="3"/>
                    <a:pt x="56" y="3"/>
                    <a:pt x="5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12"/>
            <p:cNvSpPr>
              <a:spLocks noEditPoints="1"/>
            </p:cNvSpPr>
            <p:nvPr/>
          </p:nvSpPr>
          <p:spPr bwMode="auto">
            <a:xfrm>
              <a:off x="10324460" y="3240605"/>
              <a:ext cx="107950" cy="107950"/>
            </a:xfrm>
            <a:custGeom>
              <a:avLst/>
              <a:gdLst>
                <a:gd name="T0" fmla="*/ 5 w 23"/>
                <a:gd name="T1" fmla="*/ 22 h 23"/>
                <a:gd name="T2" fmla="*/ 3 w 23"/>
                <a:gd name="T3" fmla="*/ 21 h 23"/>
                <a:gd name="T4" fmla="*/ 3 w 23"/>
                <a:gd name="T5" fmla="*/ 21 h 23"/>
                <a:gd name="T6" fmla="*/ 2 w 23"/>
                <a:gd name="T7" fmla="*/ 22 h 23"/>
                <a:gd name="T8" fmla="*/ 2 w 23"/>
                <a:gd name="T9" fmla="*/ 22 h 23"/>
                <a:gd name="T10" fmla="*/ 2 w 23"/>
                <a:gd name="T11" fmla="*/ 21 h 23"/>
                <a:gd name="T12" fmla="*/ 3 w 23"/>
                <a:gd name="T13" fmla="*/ 21 h 23"/>
                <a:gd name="T14" fmla="*/ 2 w 23"/>
                <a:gd name="T15" fmla="*/ 20 h 23"/>
                <a:gd name="T16" fmla="*/ 2 w 23"/>
                <a:gd name="T17" fmla="*/ 22 h 23"/>
                <a:gd name="T18" fmla="*/ 1 w 23"/>
                <a:gd name="T19" fmla="*/ 21 h 23"/>
                <a:gd name="T20" fmla="*/ 1 w 23"/>
                <a:gd name="T21" fmla="*/ 21 h 23"/>
                <a:gd name="T22" fmla="*/ 0 w 23"/>
                <a:gd name="T23" fmla="*/ 20 h 23"/>
                <a:gd name="T24" fmla="*/ 0 w 23"/>
                <a:gd name="T25" fmla="*/ 20 h 23"/>
                <a:gd name="T26" fmla="*/ 2 w 23"/>
                <a:gd name="T27" fmla="*/ 18 h 23"/>
                <a:gd name="T28" fmla="*/ 2 w 23"/>
                <a:gd name="T29" fmla="*/ 18 h 23"/>
                <a:gd name="T30" fmla="*/ 2 w 23"/>
                <a:gd name="T31" fmla="*/ 18 h 23"/>
                <a:gd name="T32" fmla="*/ 2 w 23"/>
                <a:gd name="T33" fmla="*/ 18 h 23"/>
                <a:gd name="T34" fmla="*/ 3 w 23"/>
                <a:gd name="T35" fmla="*/ 18 h 23"/>
                <a:gd name="T36" fmla="*/ 3 w 23"/>
                <a:gd name="T37" fmla="*/ 18 h 23"/>
                <a:gd name="T38" fmla="*/ 5 w 23"/>
                <a:gd name="T39" fmla="*/ 18 h 23"/>
                <a:gd name="T40" fmla="*/ 5 w 23"/>
                <a:gd name="T41" fmla="*/ 18 h 23"/>
                <a:gd name="T42" fmla="*/ 19 w 23"/>
                <a:gd name="T43" fmla="*/ 1 h 23"/>
                <a:gd name="T44" fmla="*/ 19 w 23"/>
                <a:gd name="T45" fmla="*/ 1 h 23"/>
                <a:gd name="T46" fmla="*/ 19 w 23"/>
                <a:gd name="T47" fmla="*/ 0 h 23"/>
                <a:gd name="T48" fmla="*/ 21 w 23"/>
                <a:gd name="T49" fmla="*/ 0 h 23"/>
                <a:gd name="T50" fmla="*/ 23 w 23"/>
                <a:gd name="T51" fmla="*/ 1 h 23"/>
                <a:gd name="T52" fmla="*/ 23 w 23"/>
                <a:gd name="T53" fmla="*/ 1 h 23"/>
                <a:gd name="T54" fmla="*/ 22 w 23"/>
                <a:gd name="T55" fmla="*/ 4 h 23"/>
                <a:gd name="T56" fmla="*/ 21 w 23"/>
                <a:gd name="T57" fmla="*/ 4 h 23"/>
                <a:gd name="T58" fmla="*/ 21 w 23"/>
                <a:gd name="T59" fmla="*/ 4 h 23"/>
                <a:gd name="T60" fmla="*/ 7 w 23"/>
                <a:gd name="T61" fmla="*/ 21 h 23"/>
                <a:gd name="T62" fmla="*/ 7 w 23"/>
                <a:gd name="T63" fmla="*/ 21 h 23"/>
                <a:gd name="T64" fmla="*/ 6 w 23"/>
                <a:gd name="T65" fmla="*/ 23 h 23"/>
                <a:gd name="T66" fmla="*/ 5 w 23"/>
                <a:gd name="T67" fmla="*/ 22 h 23"/>
                <a:gd name="T68" fmla="*/ 4 w 23"/>
                <a:gd name="T69" fmla="*/ 20 h 23"/>
                <a:gd name="T70" fmla="*/ 2 w 23"/>
                <a:gd name="T71" fmla="*/ 20 h 23"/>
                <a:gd name="T72" fmla="*/ 4 w 23"/>
                <a:gd name="T73" fmla="*/ 20 h 23"/>
                <a:gd name="T74" fmla="*/ 2 w 23"/>
                <a:gd name="T75" fmla="*/ 20 h 23"/>
                <a:gd name="T76" fmla="*/ 2 w 23"/>
                <a:gd name="T77" fmla="*/ 20 h 23"/>
                <a:gd name="T78" fmla="*/ 3 w 23"/>
                <a:gd name="T79" fmla="*/ 18 h 23"/>
                <a:gd name="T80" fmla="*/ 2 w 23"/>
                <a:gd name="T81" fmla="*/ 2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" h="23">
                  <a:moveTo>
                    <a:pt x="5" y="22"/>
                  </a:moveTo>
                  <a:cubicBezTo>
                    <a:pt x="5" y="22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2" y="22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1"/>
                    <a:pt x="0" y="21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" y="18"/>
                    <a:pt x="2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8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4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10" y="13"/>
                    <a:pt x="14" y="6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2" y="0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1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16" y="9"/>
                    <a:pt x="12" y="16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5" y="22"/>
                    <a:pt x="5" y="22"/>
                    <a:pt x="5" y="22"/>
                  </a:cubicBezTo>
                  <a:close/>
                  <a:moveTo>
                    <a:pt x="4" y="20"/>
                  </a:moveTo>
                  <a:cubicBezTo>
                    <a:pt x="2" y="20"/>
                    <a:pt x="2" y="20"/>
                    <a:pt x="2" y="20"/>
                  </a:cubicBezTo>
                  <a:cubicBezTo>
                    <a:pt x="4" y="20"/>
                    <a:pt x="4" y="20"/>
                    <a:pt x="4" y="20"/>
                  </a:cubicBezTo>
                  <a:close/>
                  <a:moveTo>
                    <a:pt x="2" y="20"/>
                  </a:moveTo>
                  <a:cubicBezTo>
                    <a:pt x="2" y="20"/>
                    <a:pt x="2" y="20"/>
                    <a:pt x="2" y="20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2" y="20"/>
                    <a:pt x="2" y="20"/>
                    <a:pt x="2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13"/>
            <p:cNvSpPr>
              <a:spLocks noEditPoints="1"/>
            </p:cNvSpPr>
            <p:nvPr/>
          </p:nvSpPr>
          <p:spPr bwMode="auto">
            <a:xfrm>
              <a:off x="10432410" y="2972318"/>
              <a:ext cx="57150" cy="169863"/>
            </a:xfrm>
            <a:custGeom>
              <a:avLst/>
              <a:gdLst>
                <a:gd name="T0" fmla="*/ 0 w 12"/>
                <a:gd name="T1" fmla="*/ 28 h 36"/>
                <a:gd name="T2" fmla="*/ 6 w 12"/>
                <a:gd name="T3" fmla="*/ 6 h 36"/>
                <a:gd name="T4" fmla="*/ 6 w 12"/>
                <a:gd name="T5" fmla="*/ 6 h 36"/>
                <a:gd name="T6" fmla="*/ 0 w 12"/>
                <a:gd name="T7" fmla="*/ 3 h 36"/>
                <a:gd name="T8" fmla="*/ 0 w 12"/>
                <a:gd name="T9" fmla="*/ 3 h 36"/>
                <a:gd name="T10" fmla="*/ 2 w 12"/>
                <a:gd name="T11" fmla="*/ 0 h 36"/>
                <a:gd name="T12" fmla="*/ 9 w 12"/>
                <a:gd name="T13" fmla="*/ 4 h 36"/>
                <a:gd name="T14" fmla="*/ 9 w 12"/>
                <a:gd name="T15" fmla="*/ 4 h 36"/>
                <a:gd name="T16" fmla="*/ 12 w 12"/>
                <a:gd name="T17" fmla="*/ 5 h 36"/>
                <a:gd name="T18" fmla="*/ 10 w 12"/>
                <a:gd name="T19" fmla="*/ 6 h 36"/>
                <a:gd name="T20" fmla="*/ 3 w 12"/>
                <a:gd name="T21" fmla="*/ 28 h 36"/>
                <a:gd name="T22" fmla="*/ 3 w 12"/>
                <a:gd name="T23" fmla="*/ 28 h 36"/>
                <a:gd name="T24" fmla="*/ 5 w 12"/>
                <a:gd name="T25" fmla="*/ 34 h 36"/>
                <a:gd name="T26" fmla="*/ 5 w 12"/>
                <a:gd name="T27" fmla="*/ 34 h 36"/>
                <a:gd name="T28" fmla="*/ 1 w 12"/>
                <a:gd name="T29" fmla="*/ 36 h 36"/>
                <a:gd name="T30" fmla="*/ 0 w 12"/>
                <a:gd name="T31" fmla="*/ 28 h 36"/>
                <a:gd name="T32" fmla="*/ 0 w 12"/>
                <a:gd name="T33" fmla="*/ 3 h 36"/>
                <a:gd name="T34" fmla="*/ 0 w 12"/>
                <a:gd name="T35" fmla="*/ 3 h 36"/>
                <a:gd name="T36" fmla="*/ 0 w 12"/>
                <a:gd name="T37" fmla="*/ 3 h 36"/>
                <a:gd name="T38" fmla="*/ 0 w 12"/>
                <a:gd name="T39" fmla="*/ 3 h 36"/>
                <a:gd name="T40" fmla="*/ 0 w 12"/>
                <a:gd name="T41" fmla="*/ 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" h="36">
                  <a:moveTo>
                    <a:pt x="0" y="28"/>
                  </a:moveTo>
                  <a:cubicBezTo>
                    <a:pt x="0" y="21"/>
                    <a:pt x="3" y="11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4" y="5"/>
                    <a:pt x="2" y="5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4" y="2"/>
                    <a:pt x="7" y="2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7" y="10"/>
                    <a:pt x="3" y="21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31"/>
                    <a:pt x="4" y="33"/>
                    <a:pt x="5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0" y="33"/>
                    <a:pt x="0" y="31"/>
                    <a:pt x="0" y="28"/>
                  </a:cubicBezTo>
                  <a:close/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14"/>
            <p:cNvSpPr/>
            <p:nvPr/>
          </p:nvSpPr>
          <p:spPr bwMode="auto">
            <a:xfrm>
              <a:off x="10489560" y="3089793"/>
              <a:ext cx="60325" cy="80963"/>
            </a:xfrm>
            <a:custGeom>
              <a:avLst/>
              <a:gdLst>
                <a:gd name="T0" fmla="*/ 0 w 13"/>
                <a:gd name="T1" fmla="*/ 3 h 17"/>
                <a:gd name="T2" fmla="*/ 2 w 13"/>
                <a:gd name="T3" fmla="*/ 0 h 17"/>
                <a:gd name="T4" fmla="*/ 13 w 13"/>
                <a:gd name="T5" fmla="*/ 15 h 17"/>
                <a:gd name="T6" fmla="*/ 13 w 13"/>
                <a:gd name="T7" fmla="*/ 15 h 17"/>
                <a:gd name="T8" fmla="*/ 10 w 13"/>
                <a:gd name="T9" fmla="*/ 17 h 17"/>
                <a:gd name="T10" fmla="*/ 0 w 13"/>
                <a:gd name="T11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7">
                  <a:moveTo>
                    <a:pt x="0" y="3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9" y="5"/>
                    <a:pt x="9" y="8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6" y="9"/>
                    <a:pt x="6" y="7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15"/>
            <p:cNvSpPr/>
            <p:nvPr/>
          </p:nvSpPr>
          <p:spPr bwMode="auto">
            <a:xfrm>
              <a:off x="10060935" y="2854843"/>
              <a:ext cx="263525" cy="325438"/>
            </a:xfrm>
            <a:custGeom>
              <a:avLst/>
              <a:gdLst>
                <a:gd name="T0" fmla="*/ 19 w 56"/>
                <a:gd name="T1" fmla="*/ 69 h 69"/>
                <a:gd name="T2" fmla="*/ 0 w 56"/>
                <a:gd name="T3" fmla="*/ 57 h 69"/>
                <a:gd name="T4" fmla="*/ 0 w 56"/>
                <a:gd name="T5" fmla="*/ 57 h 69"/>
                <a:gd name="T6" fmla="*/ 3 w 56"/>
                <a:gd name="T7" fmla="*/ 54 h 69"/>
                <a:gd name="T8" fmla="*/ 20 w 56"/>
                <a:gd name="T9" fmla="*/ 65 h 69"/>
                <a:gd name="T10" fmla="*/ 20 w 56"/>
                <a:gd name="T11" fmla="*/ 65 h 69"/>
                <a:gd name="T12" fmla="*/ 22 w 56"/>
                <a:gd name="T13" fmla="*/ 65 h 69"/>
                <a:gd name="T14" fmla="*/ 22 w 56"/>
                <a:gd name="T15" fmla="*/ 65 h 69"/>
                <a:gd name="T16" fmla="*/ 52 w 56"/>
                <a:gd name="T17" fmla="*/ 41 h 69"/>
                <a:gd name="T18" fmla="*/ 52 w 56"/>
                <a:gd name="T19" fmla="*/ 41 h 69"/>
                <a:gd name="T20" fmla="*/ 53 w 56"/>
                <a:gd name="T21" fmla="*/ 34 h 69"/>
                <a:gd name="T22" fmla="*/ 53 w 56"/>
                <a:gd name="T23" fmla="*/ 34 h 69"/>
                <a:gd name="T24" fmla="*/ 38 w 56"/>
                <a:gd name="T25" fmla="*/ 2 h 69"/>
                <a:gd name="T26" fmla="*/ 38 w 56"/>
                <a:gd name="T27" fmla="*/ 2 h 69"/>
                <a:gd name="T28" fmla="*/ 41 w 56"/>
                <a:gd name="T29" fmla="*/ 0 h 69"/>
                <a:gd name="T30" fmla="*/ 56 w 56"/>
                <a:gd name="T31" fmla="*/ 34 h 69"/>
                <a:gd name="T32" fmla="*/ 56 w 56"/>
                <a:gd name="T33" fmla="*/ 34 h 69"/>
                <a:gd name="T34" fmla="*/ 55 w 56"/>
                <a:gd name="T35" fmla="*/ 42 h 69"/>
                <a:gd name="T36" fmla="*/ 55 w 56"/>
                <a:gd name="T37" fmla="*/ 42 h 69"/>
                <a:gd name="T38" fmla="*/ 22 w 56"/>
                <a:gd name="T39" fmla="*/ 69 h 69"/>
                <a:gd name="T40" fmla="*/ 22 w 56"/>
                <a:gd name="T41" fmla="*/ 69 h 69"/>
                <a:gd name="T42" fmla="*/ 19 w 56"/>
                <a:gd name="T43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6" h="69">
                  <a:moveTo>
                    <a:pt x="19" y="69"/>
                  </a:moveTo>
                  <a:cubicBezTo>
                    <a:pt x="11" y="68"/>
                    <a:pt x="5" y="62"/>
                    <a:pt x="0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3" y="54"/>
                    <a:pt x="3" y="54"/>
                    <a:pt x="3" y="54"/>
                  </a:cubicBezTo>
                  <a:cubicBezTo>
                    <a:pt x="7" y="60"/>
                    <a:pt x="13" y="65"/>
                    <a:pt x="20" y="65"/>
                  </a:cubicBezTo>
                  <a:cubicBezTo>
                    <a:pt x="20" y="65"/>
                    <a:pt x="20" y="65"/>
                    <a:pt x="20" y="65"/>
                  </a:cubicBezTo>
                  <a:cubicBezTo>
                    <a:pt x="20" y="65"/>
                    <a:pt x="21" y="65"/>
                    <a:pt x="22" y="65"/>
                  </a:cubicBezTo>
                  <a:cubicBezTo>
                    <a:pt x="22" y="65"/>
                    <a:pt x="22" y="65"/>
                    <a:pt x="22" y="65"/>
                  </a:cubicBezTo>
                  <a:cubicBezTo>
                    <a:pt x="35" y="66"/>
                    <a:pt x="48" y="53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39"/>
                    <a:pt x="53" y="36"/>
                    <a:pt x="53" y="34"/>
                  </a:cubicBezTo>
                  <a:cubicBezTo>
                    <a:pt x="53" y="34"/>
                    <a:pt x="53" y="34"/>
                    <a:pt x="53" y="34"/>
                  </a:cubicBezTo>
                  <a:cubicBezTo>
                    <a:pt x="53" y="23"/>
                    <a:pt x="45" y="12"/>
                    <a:pt x="38" y="2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8" y="10"/>
                    <a:pt x="56" y="21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7"/>
                    <a:pt x="56" y="39"/>
                    <a:pt x="55" y="42"/>
                  </a:cubicBezTo>
                  <a:cubicBezTo>
                    <a:pt x="55" y="42"/>
                    <a:pt x="55" y="42"/>
                    <a:pt x="55" y="42"/>
                  </a:cubicBezTo>
                  <a:cubicBezTo>
                    <a:pt x="51" y="56"/>
                    <a:pt x="37" y="69"/>
                    <a:pt x="22" y="69"/>
                  </a:cubicBezTo>
                  <a:cubicBezTo>
                    <a:pt x="22" y="69"/>
                    <a:pt x="22" y="69"/>
                    <a:pt x="22" y="69"/>
                  </a:cubicBezTo>
                  <a:cubicBezTo>
                    <a:pt x="21" y="69"/>
                    <a:pt x="20" y="69"/>
                    <a:pt x="19" y="6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16"/>
            <p:cNvSpPr/>
            <p:nvPr/>
          </p:nvSpPr>
          <p:spPr bwMode="auto">
            <a:xfrm>
              <a:off x="10084747" y="2911993"/>
              <a:ext cx="98425" cy="146050"/>
            </a:xfrm>
            <a:custGeom>
              <a:avLst/>
              <a:gdLst>
                <a:gd name="T0" fmla="*/ 4 w 21"/>
                <a:gd name="T1" fmla="*/ 31 h 31"/>
                <a:gd name="T2" fmla="*/ 2 w 21"/>
                <a:gd name="T3" fmla="*/ 30 h 31"/>
                <a:gd name="T4" fmla="*/ 2 w 21"/>
                <a:gd name="T5" fmla="*/ 30 h 31"/>
                <a:gd name="T6" fmla="*/ 2 w 21"/>
                <a:gd name="T7" fmla="*/ 30 h 31"/>
                <a:gd name="T8" fmla="*/ 1 w 21"/>
                <a:gd name="T9" fmla="*/ 30 h 31"/>
                <a:gd name="T10" fmla="*/ 0 w 21"/>
                <a:gd name="T11" fmla="*/ 24 h 31"/>
                <a:gd name="T12" fmla="*/ 0 w 21"/>
                <a:gd name="T13" fmla="*/ 24 h 31"/>
                <a:gd name="T14" fmla="*/ 5 w 21"/>
                <a:gd name="T15" fmla="*/ 9 h 31"/>
                <a:gd name="T16" fmla="*/ 5 w 21"/>
                <a:gd name="T17" fmla="*/ 9 h 31"/>
                <a:gd name="T18" fmla="*/ 17 w 21"/>
                <a:gd name="T19" fmla="*/ 0 h 31"/>
                <a:gd name="T20" fmla="*/ 17 w 21"/>
                <a:gd name="T21" fmla="*/ 0 h 31"/>
                <a:gd name="T22" fmla="*/ 21 w 21"/>
                <a:gd name="T23" fmla="*/ 2 h 31"/>
                <a:gd name="T24" fmla="*/ 21 w 21"/>
                <a:gd name="T25" fmla="*/ 2 h 31"/>
                <a:gd name="T26" fmla="*/ 19 w 21"/>
                <a:gd name="T27" fmla="*/ 4 h 31"/>
                <a:gd name="T28" fmla="*/ 17 w 21"/>
                <a:gd name="T29" fmla="*/ 4 h 31"/>
                <a:gd name="T30" fmla="*/ 17 w 21"/>
                <a:gd name="T31" fmla="*/ 4 h 31"/>
                <a:gd name="T32" fmla="*/ 8 w 21"/>
                <a:gd name="T33" fmla="*/ 10 h 31"/>
                <a:gd name="T34" fmla="*/ 8 w 21"/>
                <a:gd name="T35" fmla="*/ 10 h 31"/>
                <a:gd name="T36" fmla="*/ 4 w 21"/>
                <a:gd name="T37" fmla="*/ 24 h 31"/>
                <a:gd name="T38" fmla="*/ 4 w 21"/>
                <a:gd name="T39" fmla="*/ 24 h 31"/>
                <a:gd name="T40" fmla="*/ 4 w 21"/>
                <a:gd name="T41" fmla="*/ 26 h 31"/>
                <a:gd name="T42" fmla="*/ 4 w 21"/>
                <a:gd name="T43" fmla="*/ 26 h 31"/>
                <a:gd name="T44" fmla="*/ 6 w 21"/>
                <a:gd name="T45" fmla="*/ 29 h 31"/>
                <a:gd name="T46" fmla="*/ 5 w 21"/>
                <a:gd name="T47" fmla="*/ 29 h 31"/>
                <a:gd name="T48" fmla="*/ 6 w 21"/>
                <a:gd name="T49" fmla="*/ 29 h 31"/>
                <a:gd name="T50" fmla="*/ 6 w 21"/>
                <a:gd name="T51" fmla="*/ 29 h 31"/>
                <a:gd name="T52" fmla="*/ 4 w 21"/>
                <a:gd name="T53" fmla="*/ 31 h 31"/>
                <a:gd name="T54" fmla="*/ 4 w 21"/>
                <a:gd name="T55" fmla="*/ 31 h 31"/>
                <a:gd name="T56" fmla="*/ 4 w 21"/>
                <a:gd name="T5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" h="31">
                  <a:moveTo>
                    <a:pt x="4" y="31"/>
                  </a:moveTo>
                  <a:cubicBezTo>
                    <a:pt x="3" y="31"/>
                    <a:pt x="3" y="30"/>
                    <a:pt x="2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28"/>
                    <a:pt x="0" y="26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9"/>
                    <a:pt x="2" y="13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8" y="4"/>
                    <a:pt x="12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20" y="1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8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4" y="4"/>
                    <a:pt x="11" y="6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6" y="15"/>
                    <a:pt x="4" y="20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5"/>
                    <a:pt x="4" y="25"/>
                    <a:pt x="4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5" y="31"/>
                    <a:pt x="4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1"/>
                    <a:pt x="4" y="31"/>
                    <a:pt x="4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17"/>
            <p:cNvSpPr/>
            <p:nvPr/>
          </p:nvSpPr>
          <p:spPr bwMode="auto">
            <a:xfrm>
              <a:off x="9779947" y="2535755"/>
              <a:ext cx="544513" cy="450850"/>
            </a:xfrm>
            <a:custGeom>
              <a:avLst/>
              <a:gdLst>
                <a:gd name="T0" fmla="*/ 0 w 116"/>
                <a:gd name="T1" fmla="*/ 92 h 96"/>
                <a:gd name="T2" fmla="*/ 25 w 116"/>
                <a:gd name="T3" fmla="*/ 81 h 96"/>
                <a:gd name="T4" fmla="*/ 25 w 116"/>
                <a:gd name="T5" fmla="*/ 81 h 96"/>
                <a:gd name="T6" fmla="*/ 70 w 116"/>
                <a:gd name="T7" fmla="*/ 46 h 96"/>
                <a:gd name="T8" fmla="*/ 70 w 116"/>
                <a:gd name="T9" fmla="*/ 46 h 96"/>
                <a:gd name="T10" fmla="*/ 111 w 116"/>
                <a:gd name="T11" fmla="*/ 5 h 96"/>
                <a:gd name="T12" fmla="*/ 111 w 116"/>
                <a:gd name="T13" fmla="*/ 5 h 96"/>
                <a:gd name="T14" fmla="*/ 107 w 116"/>
                <a:gd name="T15" fmla="*/ 3 h 96"/>
                <a:gd name="T16" fmla="*/ 107 w 116"/>
                <a:gd name="T17" fmla="*/ 3 h 96"/>
                <a:gd name="T18" fmla="*/ 108 w 116"/>
                <a:gd name="T19" fmla="*/ 0 h 96"/>
                <a:gd name="T20" fmla="*/ 115 w 116"/>
                <a:gd name="T21" fmla="*/ 3 h 96"/>
                <a:gd name="T22" fmla="*/ 115 w 116"/>
                <a:gd name="T23" fmla="*/ 3 h 96"/>
                <a:gd name="T24" fmla="*/ 116 w 116"/>
                <a:gd name="T25" fmla="*/ 4 h 96"/>
                <a:gd name="T26" fmla="*/ 115 w 116"/>
                <a:gd name="T27" fmla="*/ 6 h 96"/>
                <a:gd name="T28" fmla="*/ 73 w 116"/>
                <a:gd name="T29" fmla="*/ 48 h 96"/>
                <a:gd name="T30" fmla="*/ 73 w 116"/>
                <a:gd name="T31" fmla="*/ 48 h 96"/>
                <a:gd name="T32" fmla="*/ 27 w 116"/>
                <a:gd name="T33" fmla="*/ 84 h 96"/>
                <a:gd name="T34" fmla="*/ 27 w 116"/>
                <a:gd name="T35" fmla="*/ 84 h 96"/>
                <a:gd name="T36" fmla="*/ 1 w 116"/>
                <a:gd name="T37" fmla="*/ 96 h 96"/>
                <a:gd name="T38" fmla="*/ 1 w 116"/>
                <a:gd name="T39" fmla="*/ 96 h 96"/>
                <a:gd name="T40" fmla="*/ 0 w 116"/>
                <a:gd name="T41" fmla="*/ 9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96">
                  <a:moveTo>
                    <a:pt x="0" y="92"/>
                  </a:moveTo>
                  <a:cubicBezTo>
                    <a:pt x="10" y="89"/>
                    <a:pt x="16" y="88"/>
                    <a:pt x="25" y="81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40" y="69"/>
                    <a:pt x="57" y="59"/>
                    <a:pt x="70" y="46"/>
                  </a:cubicBezTo>
                  <a:cubicBezTo>
                    <a:pt x="70" y="46"/>
                    <a:pt x="70" y="46"/>
                    <a:pt x="70" y="46"/>
                  </a:cubicBezTo>
                  <a:cubicBezTo>
                    <a:pt x="84" y="33"/>
                    <a:pt x="101" y="20"/>
                    <a:pt x="111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0" y="4"/>
                    <a:pt x="108" y="3"/>
                    <a:pt x="107" y="3"/>
                  </a:cubicBezTo>
                  <a:cubicBezTo>
                    <a:pt x="107" y="3"/>
                    <a:pt x="107" y="3"/>
                    <a:pt x="107" y="3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10" y="0"/>
                    <a:pt x="113" y="1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15" y="6"/>
                    <a:pt x="115" y="6"/>
                    <a:pt x="115" y="6"/>
                  </a:cubicBezTo>
                  <a:cubicBezTo>
                    <a:pt x="104" y="22"/>
                    <a:pt x="87" y="35"/>
                    <a:pt x="73" y="48"/>
                  </a:cubicBezTo>
                  <a:cubicBezTo>
                    <a:pt x="73" y="48"/>
                    <a:pt x="73" y="48"/>
                    <a:pt x="73" y="48"/>
                  </a:cubicBezTo>
                  <a:cubicBezTo>
                    <a:pt x="59" y="62"/>
                    <a:pt x="42" y="72"/>
                    <a:pt x="27" y="84"/>
                  </a:cubicBezTo>
                  <a:cubicBezTo>
                    <a:pt x="27" y="84"/>
                    <a:pt x="27" y="84"/>
                    <a:pt x="27" y="84"/>
                  </a:cubicBezTo>
                  <a:cubicBezTo>
                    <a:pt x="18" y="91"/>
                    <a:pt x="11" y="92"/>
                    <a:pt x="1" y="96"/>
                  </a:cubicBezTo>
                  <a:cubicBezTo>
                    <a:pt x="1" y="96"/>
                    <a:pt x="1" y="96"/>
                    <a:pt x="1" y="96"/>
                  </a:cubicBezTo>
                  <a:cubicBezTo>
                    <a:pt x="0" y="92"/>
                    <a:pt x="0" y="92"/>
                    <a:pt x="0" y="9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18"/>
            <p:cNvSpPr/>
            <p:nvPr/>
          </p:nvSpPr>
          <p:spPr bwMode="auto">
            <a:xfrm>
              <a:off x="9633897" y="2765943"/>
              <a:ext cx="117475" cy="131763"/>
            </a:xfrm>
            <a:custGeom>
              <a:avLst/>
              <a:gdLst>
                <a:gd name="T0" fmla="*/ 0 w 25"/>
                <a:gd name="T1" fmla="*/ 25 h 28"/>
                <a:gd name="T2" fmla="*/ 24 w 25"/>
                <a:gd name="T3" fmla="*/ 0 h 28"/>
                <a:gd name="T4" fmla="*/ 24 w 25"/>
                <a:gd name="T5" fmla="*/ 0 h 28"/>
                <a:gd name="T6" fmla="*/ 25 w 25"/>
                <a:gd name="T7" fmla="*/ 3 h 28"/>
                <a:gd name="T8" fmla="*/ 1 w 25"/>
                <a:gd name="T9" fmla="*/ 28 h 28"/>
                <a:gd name="T10" fmla="*/ 1 w 25"/>
                <a:gd name="T11" fmla="*/ 28 h 28"/>
                <a:gd name="T12" fmla="*/ 1 w 25"/>
                <a:gd name="T13" fmla="*/ 28 h 28"/>
                <a:gd name="T14" fmla="*/ 0 w 25"/>
                <a:gd name="T15" fmla="*/ 2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8">
                  <a:moveTo>
                    <a:pt x="0" y="25"/>
                  </a:moveTo>
                  <a:cubicBezTo>
                    <a:pt x="9" y="20"/>
                    <a:pt x="13" y="6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16" y="7"/>
                    <a:pt x="13" y="22"/>
                    <a:pt x="1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0" y="25"/>
                    <a:pt x="0" y="25"/>
                    <a:pt x="0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19"/>
            <p:cNvSpPr>
              <a:spLocks noEditPoints="1"/>
            </p:cNvSpPr>
            <p:nvPr/>
          </p:nvSpPr>
          <p:spPr bwMode="auto">
            <a:xfrm>
              <a:off x="9873610" y="2564330"/>
              <a:ext cx="74613" cy="173038"/>
            </a:xfrm>
            <a:custGeom>
              <a:avLst/>
              <a:gdLst>
                <a:gd name="T0" fmla="*/ 0 w 16"/>
                <a:gd name="T1" fmla="*/ 36 h 37"/>
                <a:gd name="T2" fmla="*/ 13 w 16"/>
                <a:gd name="T3" fmla="*/ 4 h 37"/>
                <a:gd name="T4" fmla="*/ 13 w 16"/>
                <a:gd name="T5" fmla="*/ 4 h 37"/>
                <a:gd name="T6" fmla="*/ 11 w 16"/>
                <a:gd name="T7" fmla="*/ 4 h 37"/>
                <a:gd name="T8" fmla="*/ 11 w 16"/>
                <a:gd name="T9" fmla="*/ 4 h 37"/>
                <a:gd name="T10" fmla="*/ 11 w 16"/>
                <a:gd name="T11" fmla="*/ 4 h 37"/>
                <a:gd name="T12" fmla="*/ 11 w 16"/>
                <a:gd name="T13" fmla="*/ 4 h 37"/>
                <a:gd name="T14" fmla="*/ 10 w 16"/>
                <a:gd name="T15" fmla="*/ 0 h 37"/>
                <a:gd name="T16" fmla="*/ 11 w 16"/>
                <a:gd name="T17" fmla="*/ 0 h 37"/>
                <a:gd name="T18" fmla="*/ 11 w 16"/>
                <a:gd name="T19" fmla="*/ 0 h 37"/>
                <a:gd name="T20" fmla="*/ 16 w 16"/>
                <a:gd name="T21" fmla="*/ 2 h 37"/>
                <a:gd name="T22" fmla="*/ 16 w 16"/>
                <a:gd name="T23" fmla="*/ 2 h 37"/>
                <a:gd name="T24" fmla="*/ 16 w 16"/>
                <a:gd name="T25" fmla="*/ 2 h 37"/>
                <a:gd name="T26" fmla="*/ 16 w 16"/>
                <a:gd name="T27" fmla="*/ 3 h 37"/>
                <a:gd name="T28" fmla="*/ 3 w 16"/>
                <a:gd name="T29" fmla="*/ 36 h 37"/>
                <a:gd name="T30" fmla="*/ 3 w 16"/>
                <a:gd name="T31" fmla="*/ 36 h 37"/>
                <a:gd name="T32" fmla="*/ 3 w 16"/>
                <a:gd name="T33" fmla="*/ 36 h 37"/>
                <a:gd name="T34" fmla="*/ 3 w 16"/>
                <a:gd name="T35" fmla="*/ 36 h 37"/>
                <a:gd name="T36" fmla="*/ 0 w 16"/>
                <a:gd name="T37" fmla="*/ 37 h 37"/>
                <a:gd name="T38" fmla="*/ 0 w 16"/>
                <a:gd name="T39" fmla="*/ 36 h 37"/>
                <a:gd name="T40" fmla="*/ 11 w 16"/>
                <a:gd name="T41" fmla="*/ 4 h 37"/>
                <a:gd name="T42" fmla="*/ 11 w 16"/>
                <a:gd name="T43" fmla="*/ 4 h 37"/>
                <a:gd name="T44" fmla="*/ 11 w 16"/>
                <a:gd name="T45" fmla="*/ 4 h 37"/>
                <a:gd name="T46" fmla="*/ 11 w 16"/>
                <a:gd name="T47" fmla="*/ 4 h 37"/>
                <a:gd name="T48" fmla="*/ 11 w 16"/>
                <a:gd name="T49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" h="37">
                  <a:moveTo>
                    <a:pt x="0" y="36"/>
                  </a:moveTo>
                  <a:cubicBezTo>
                    <a:pt x="0" y="24"/>
                    <a:pt x="12" y="15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4"/>
                    <a:pt x="12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3" y="0"/>
                    <a:pt x="14" y="1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5" y="16"/>
                    <a:pt x="3" y="26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6"/>
                    <a:pt x="0" y="36"/>
                    <a:pt x="0" y="36"/>
                  </a:cubicBezTo>
                  <a:close/>
                  <a:moveTo>
                    <a:pt x="11" y="4"/>
                  </a:move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20"/>
            <p:cNvSpPr>
              <a:spLocks noEditPoints="1"/>
            </p:cNvSpPr>
            <p:nvPr/>
          </p:nvSpPr>
          <p:spPr bwMode="auto">
            <a:xfrm>
              <a:off x="9792647" y="2253180"/>
              <a:ext cx="165100" cy="352425"/>
            </a:xfrm>
            <a:custGeom>
              <a:avLst/>
              <a:gdLst>
                <a:gd name="T0" fmla="*/ 0 w 35"/>
                <a:gd name="T1" fmla="*/ 75 h 75"/>
                <a:gd name="T2" fmla="*/ 13 w 35"/>
                <a:gd name="T3" fmla="*/ 37 h 75"/>
                <a:gd name="T4" fmla="*/ 13 w 35"/>
                <a:gd name="T5" fmla="*/ 37 h 75"/>
                <a:gd name="T6" fmla="*/ 32 w 35"/>
                <a:gd name="T7" fmla="*/ 4 h 75"/>
                <a:gd name="T8" fmla="*/ 32 w 35"/>
                <a:gd name="T9" fmla="*/ 4 h 75"/>
                <a:gd name="T10" fmla="*/ 32 w 35"/>
                <a:gd name="T11" fmla="*/ 4 h 75"/>
                <a:gd name="T12" fmla="*/ 32 w 35"/>
                <a:gd name="T13" fmla="*/ 4 h 75"/>
                <a:gd name="T14" fmla="*/ 25 w 35"/>
                <a:gd name="T15" fmla="*/ 6 h 75"/>
                <a:gd name="T16" fmla="*/ 25 w 35"/>
                <a:gd name="T17" fmla="*/ 6 h 75"/>
                <a:gd name="T18" fmla="*/ 24 w 35"/>
                <a:gd name="T19" fmla="*/ 3 h 75"/>
                <a:gd name="T20" fmla="*/ 33 w 35"/>
                <a:gd name="T21" fmla="*/ 0 h 75"/>
                <a:gd name="T22" fmla="*/ 33 w 35"/>
                <a:gd name="T23" fmla="*/ 0 h 75"/>
                <a:gd name="T24" fmla="*/ 35 w 35"/>
                <a:gd name="T25" fmla="*/ 0 h 75"/>
                <a:gd name="T26" fmla="*/ 35 w 35"/>
                <a:gd name="T27" fmla="*/ 1 h 75"/>
                <a:gd name="T28" fmla="*/ 35 w 35"/>
                <a:gd name="T29" fmla="*/ 4 h 75"/>
                <a:gd name="T30" fmla="*/ 35 w 35"/>
                <a:gd name="T31" fmla="*/ 4 h 75"/>
                <a:gd name="T32" fmla="*/ 16 w 35"/>
                <a:gd name="T33" fmla="*/ 39 h 75"/>
                <a:gd name="T34" fmla="*/ 16 w 35"/>
                <a:gd name="T35" fmla="*/ 39 h 75"/>
                <a:gd name="T36" fmla="*/ 4 w 35"/>
                <a:gd name="T37" fmla="*/ 75 h 75"/>
                <a:gd name="T38" fmla="*/ 4 w 35"/>
                <a:gd name="T39" fmla="*/ 75 h 75"/>
                <a:gd name="T40" fmla="*/ 0 w 35"/>
                <a:gd name="T41" fmla="*/ 75 h 75"/>
                <a:gd name="T42" fmla="*/ 25 w 35"/>
                <a:gd name="T43" fmla="*/ 6 h 75"/>
                <a:gd name="T44" fmla="*/ 25 w 35"/>
                <a:gd name="T45" fmla="*/ 6 h 75"/>
                <a:gd name="T46" fmla="*/ 25 w 35"/>
                <a:gd name="T47" fmla="*/ 6 h 75"/>
                <a:gd name="T48" fmla="*/ 26 w 35"/>
                <a:gd name="T49" fmla="*/ 7 h 75"/>
                <a:gd name="T50" fmla="*/ 25 w 35"/>
                <a:gd name="T51" fmla="*/ 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5" h="75">
                  <a:moveTo>
                    <a:pt x="0" y="75"/>
                  </a:moveTo>
                  <a:cubicBezTo>
                    <a:pt x="0" y="63"/>
                    <a:pt x="8" y="48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7" y="29"/>
                    <a:pt x="32" y="13"/>
                    <a:pt x="32" y="4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0" y="4"/>
                    <a:pt x="27" y="5"/>
                    <a:pt x="25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6" y="2"/>
                    <a:pt x="30" y="0"/>
                    <a:pt x="33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5" y="2"/>
                    <a:pt x="35" y="3"/>
                    <a:pt x="35" y="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16"/>
                    <a:pt x="20" y="31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1" y="49"/>
                    <a:pt x="4" y="64"/>
                    <a:pt x="4" y="75"/>
                  </a:cubicBezTo>
                  <a:cubicBezTo>
                    <a:pt x="4" y="75"/>
                    <a:pt x="4" y="75"/>
                    <a:pt x="4" y="75"/>
                  </a:cubicBezTo>
                  <a:cubicBezTo>
                    <a:pt x="0" y="75"/>
                    <a:pt x="0" y="75"/>
                    <a:pt x="0" y="75"/>
                  </a:cubicBezTo>
                  <a:close/>
                  <a:moveTo>
                    <a:pt x="25" y="6"/>
                  </a:moveTo>
                  <a:cubicBezTo>
                    <a:pt x="25" y="6"/>
                    <a:pt x="25" y="6"/>
                    <a:pt x="25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5" y="6"/>
                    <a:pt x="25" y="6"/>
                    <a:pt x="25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321"/>
            <p:cNvSpPr/>
            <p:nvPr/>
          </p:nvSpPr>
          <p:spPr bwMode="auto">
            <a:xfrm>
              <a:off x="9779947" y="2192855"/>
              <a:ext cx="163513" cy="65088"/>
            </a:xfrm>
            <a:custGeom>
              <a:avLst/>
              <a:gdLst>
                <a:gd name="T0" fmla="*/ 18 w 35"/>
                <a:gd name="T1" fmla="*/ 7 h 14"/>
                <a:gd name="T2" fmla="*/ 11 w 35"/>
                <a:gd name="T3" fmla="*/ 4 h 14"/>
                <a:gd name="T4" fmla="*/ 11 w 35"/>
                <a:gd name="T5" fmla="*/ 4 h 14"/>
                <a:gd name="T6" fmla="*/ 9 w 35"/>
                <a:gd name="T7" fmla="*/ 4 h 14"/>
                <a:gd name="T8" fmla="*/ 9 w 35"/>
                <a:gd name="T9" fmla="*/ 4 h 14"/>
                <a:gd name="T10" fmla="*/ 5 w 35"/>
                <a:gd name="T11" fmla="*/ 4 h 14"/>
                <a:gd name="T12" fmla="*/ 5 w 35"/>
                <a:gd name="T13" fmla="*/ 4 h 14"/>
                <a:gd name="T14" fmla="*/ 0 w 35"/>
                <a:gd name="T15" fmla="*/ 3 h 14"/>
                <a:gd name="T16" fmla="*/ 0 w 35"/>
                <a:gd name="T17" fmla="*/ 3 h 14"/>
                <a:gd name="T18" fmla="*/ 2 w 35"/>
                <a:gd name="T19" fmla="*/ 0 h 14"/>
                <a:gd name="T20" fmla="*/ 5 w 35"/>
                <a:gd name="T21" fmla="*/ 0 h 14"/>
                <a:gd name="T22" fmla="*/ 5 w 35"/>
                <a:gd name="T23" fmla="*/ 0 h 14"/>
                <a:gd name="T24" fmla="*/ 9 w 35"/>
                <a:gd name="T25" fmla="*/ 0 h 14"/>
                <a:gd name="T26" fmla="*/ 9 w 35"/>
                <a:gd name="T27" fmla="*/ 0 h 14"/>
                <a:gd name="T28" fmla="*/ 11 w 35"/>
                <a:gd name="T29" fmla="*/ 0 h 14"/>
                <a:gd name="T30" fmla="*/ 11 w 35"/>
                <a:gd name="T31" fmla="*/ 0 h 14"/>
                <a:gd name="T32" fmla="*/ 20 w 35"/>
                <a:gd name="T33" fmla="*/ 4 h 14"/>
                <a:gd name="T34" fmla="*/ 20 w 35"/>
                <a:gd name="T35" fmla="*/ 4 h 14"/>
                <a:gd name="T36" fmla="*/ 35 w 35"/>
                <a:gd name="T37" fmla="*/ 12 h 14"/>
                <a:gd name="T38" fmla="*/ 35 w 35"/>
                <a:gd name="T39" fmla="*/ 12 h 14"/>
                <a:gd name="T40" fmla="*/ 32 w 35"/>
                <a:gd name="T41" fmla="*/ 14 h 14"/>
                <a:gd name="T42" fmla="*/ 18 w 35"/>
                <a:gd name="T43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5" h="14">
                  <a:moveTo>
                    <a:pt x="18" y="7"/>
                  </a:moveTo>
                  <a:cubicBezTo>
                    <a:pt x="14" y="5"/>
                    <a:pt x="14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0" y="4"/>
                    <a:pt x="10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4"/>
                    <a:pt x="6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3" y="4"/>
                    <a:pt x="2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8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0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5" y="1"/>
                    <a:pt x="16" y="2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4" y="6"/>
                    <a:pt x="31" y="8"/>
                    <a:pt x="35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0" y="12"/>
                    <a:pt x="22" y="9"/>
                    <a:pt x="18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322"/>
            <p:cNvSpPr>
              <a:spLocks noEditPoints="1"/>
            </p:cNvSpPr>
            <p:nvPr/>
          </p:nvSpPr>
          <p:spPr bwMode="auto">
            <a:xfrm>
              <a:off x="10611797" y="3113605"/>
              <a:ext cx="122238" cy="57150"/>
            </a:xfrm>
            <a:custGeom>
              <a:avLst/>
              <a:gdLst>
                <a:gd name="T0" fmla="*/ 1 w 26"/>
                <a:gd name="T1" fmla="*/ 3 h 12"/>
                <a:gd name="T2" fmla="*/ 0 w 26"/>
                <a:gd name="T3" fmla="*/ 3 h 12"/>
                <a:gd name="T4" fmla="*/ 0 w 26"/>
                <a:gd name="T5" fmla="*/ 3 h 12"/>
                <a:gd name="T6" fmla="*/ 0 w 26"/>
                <a:gd name="T7" fmla="*/ 0 h 12"/>
                <a:gd name="T8" fmla="*/ 1 w 26"/>
                <a:gd name="T9" fmla="*/ 0 h 12"/>
                <a:gd name="T10" fmla="*/ 1 w 26"/>
                <a:gd name="T11" fmla="*/ 0 h 12"/>
                <a:gd name="T12" fmla="*/ 26 w 26"/>
                <a:gd name="T13" fmla="*/ 11 h 12"/>
                <a:gd name="T14" fmla="*/ 26 w 26"/>
                <a:gd name="T15" fmla="*/ 11 h 12"/>
                <a:gd name="T16" fmla="*/ 22 w 26"/>
                <a:gd name="T17" fmla="*/ 12 h 12"/>
                <a:gd name="T18" fmla="*/ 1 w 26"/>
                <a:gd name="T19" fmla="*/ 3 h 12"/>
                <a:gd name="T20" fmla="*/ 0 w 26"/>
                <a:gd name="T21" fmla="*/ 3 h 12"/>
                <a:gd name="T22" fmla="*/ 0 w 26"/>
                <a:gd name="T23" fmla="*/ 3 h 12"/>
                <a:gd name="T24" fmla="*/ 0 w 26"/>
                <a:gd name="T25" fmla="*/ 3 h 12"/>
                <a:gd name="T26" fmla="*/ 0 w 26"/>
                <a:gd name="T27" fmla="*/ 3 h 12"/>
                <a:gd name="T28" fmla="*/ 0 w 26"/>
                <a:gd name="T2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" h="12">
                  <a:moveTo>
                    <a:pt x="1" y="3"/>
                  </a:moveTo>
                  <a:cubicBezTo>
                    <a:pt x="1" y="3"/>
                    <a:pt x="1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9" y="0"/>
                    <a:pt x="22" y="2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1" y="6"/>
                    <a:pt x="8" y="3"/>
                    <a:pt x="1" y="3"/>
                  </a:cubicBezTo>
                  <a:close/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5207278" y="1123909"/>
            <a:ext cx="4505618" cy="95410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zh-CN" altLang="en-US" sz="2800" b="1" kern="0" dirty="0">
                <a:blipFill dpi="0" rotWithShape="1">
                  <a:blip r:embed="rId8"/>
                  <a:stretch>
                    <a:fillRect/>
                  </a:stretch>
                </a:blipFill>
                <a:latin typeface="迷你简卡通" panose="03000509000000000000" pitchFamily="65" charset="-122"/>
                <a:ea typeface="迷你简卡通" panose="03000509000000000000" pitchFamily="65" charset="-122"/>
              </a:rPr>
              <a:t>带着你的梦想</a:t>
            </a:r>
            <a:r>
              <a:rPr lang="en-US" altLang="zh-CN" sz="2800" b="1" kern="0" dirty="0">
                <a:blipFill dpi="0" rotWithShape="1">
                  <a:blip r:embed="rId8"/>
                  <a:stretch>
                    <a:fillRect/>
                  </a:stretch>
                </a:blipFill>
                <a:latin typeface="迷你简卡通" panose="03000509000000000000" pitchFamily="65" charset="-122"/>
                <a:ea typeface="迷你简卡通" panose="03000509000000000000" pitchFamily="65" charset="-122"/>
              </a:rPr>
              <a:t>,</a:t>
            </a:r>
            <a:r>
              <a:rPr lang="zh-CN" altLang="en-US" sz="2800" b="1" kern="0" dirty="0">
                <a:blipFill dpi="0" rotWithShape="1">
                  <a:blip r:embed="rId8"/>
                  <a:stretch>
                    <a:fillRect/>
                  </a:stretch>
                </a:blipFill>
                <a:latin typeface="迷你简卡通" panose="03000509000000000000" pitchFamily="65" charset="-122"/>
                <a:ea typeface="迷你简卡通" panose="03000509000000000000" pitchFamily="65" charset="-122"/>
              </a:rPr>
              <a:t>自由飞翔</a:t>
            </a:r>
            <a:r>
              <a:rPr lang="en-US" altLang="zh-CN" sz="2800" b="1" kern="0" dirty="0">
                <a:blipFill dpi="0" rotWithShape="1">
                  <a:blip r:embed="rId8"/>
                  <a:stretch>
                    <a:fillRect/>
                  </a:stretch>
                </a:blipFill>
                <a:latin typeface="迷你简卡通" panose="03000509000000000000" pitchFamily="65" charset="-122"/>
                <a:ea typeface="迷你简卡通" panose="03000509000000000000" pitchFamily="65" charset="-122"/>
              </a:rPr>
              <a:t>; </a:t>
            </a:r>
          </a:p>
          <a:p>
            <a:pPr lvl="0" algn="ctr">
              <a:defRPr/>
            </a:pPr>
            <a:r>
              <a:rPr lang="zh-CN" altLang="en-US" sz="2800" b="1" kern="0" dirty="0">
                <a:blipFill dpi="0" rotWithShape="1">
                  <a:blip r:embed="rId8"/>
                  <a:stretch>
                    <a:fillRect/>
                  </a:stretch>
                </a:blipFill>
                <a:latin typeface="迷你简卡通" panose="03000509000000000000" pitchFamily="65" charset="-122"/>
                <a:ea typeface="迷你简卡通" panose="03000509000000000000" pitchFamily="65" charset="-122"/>
              </a:rPr>
              <a:t>带着你的希望</a:t>
            </a:r>
            <a:r>
              <a:rPr lang="en-US" altLang="zh-CN" sz="2800" b="1" kern="0" dirty="0">
                <a:blipFill dpi="0" rotWithShape="1">
                  <a:blip r:embed="rId8"/>
                  <a:stretch>
                    <a:fillRect/>
                  </a:stretch>
                </a:blipFill>
                <a:latin typeface="迷你简卡通" panose="03000509000000000000" pitchFamily="65" charset="-122"/>
                <a:ea typeface="迷你简卡通" panose="03000509000000000000" pitchFamily="65" charset="-122"/>
              </a:rPr>
              <a:t>,</a:t>
            </a:r>
            <a:r>
              <a:rPr lang="zh-CN" altLang="en-US" sz="2800" b="1" kern="0" dirty="0">
                <a:blipFill dpi="0" rotWithShape="1">
                  <a:blip r:embed="rId8"/>
                  <a:stretch>
                    <a:fillRect/>
                  </a:stretch>
                </a:blipFill>
                <a:latin typeface="迷你简卡通" panose="03000509000000000000" pitchFamily="65" charset="-122"/>
                <a:ea typeface="迷你简卡通" panose="03000509000000000000" pitchFamily="65" charset="-122"/>
              </a:rPr>
              <a:t>随风飘荡。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blipFill dpi="0" rotWithShape="1">
                <a:blip r:embed="rId8"/>
                <a:stretch>
                  <a:fillRect/>
                </a:stretch>
              </a:blipFill>
              <a:effectLst/>
              <a:uLnTx/>
              <a:uFillTx/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pic>
        <p:nvPicPr>
          <p:cNvPr id="81" name="PA_图片 80" descr="图片包含 黑板, 男士, 人员, 文字&#10;&#10;已生成极高可信度的说明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0" y="6861162"/>
            <a:ext cx="3323911" cy="2724403"/>
          </a:xfrm>
          <a:prstGeom prst="rect">
            <a:avLst/>
          </a:prstGeom>
        </p:spPr>
      </p:pic>
      <p:pic>
        <p:nvPicPr>
          <p:cNvPr id="69" name="PA_图片 6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7033" y="6842883"/>
            <a:ext cx="3171814" cy="2712448"/>
          </a:xfrm>
          <a:prstGeom prst="rect">
            <a:avLst/>
          </a:prstGeom>
        </p:spPr>
      </p:pic>
      <p:pic>
        <p:nvPicPr>
          <p:cNvPr id="82" name="PA_图片 8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64329" y="6848861"/>
            <a:ext cx="3017453" cy="2730726"/>
          </a:xfrm>
          <a:prstGeom prst="rect">
            <a:avLst/>
          </a:prstGeom>
        </p:spPr>
      </p:pic>
      <p:grpSp>
        <p:nvGrpSpPr>
          <p:cNvPr id="70" name="PA_组合 2"/>
          <p:cNvGrpSpPr/>
          <p:nvPr>
            <p:custDataLst>
              <p:tags r:id="rId4"/>
            </p:custDataLst>
          </p:nvPr>
        </p:nvGrpSpPr>
        <p:grpSpPr>
          <a:xfrm>
            <a:off x="10095887" y="452812"/>
            <a:ext cx="1805715" cy="1556024"/>
            <a:chOff x="4606878" y="2570991"/>
            <a:chExt cx="2683532" cy="2312458"/>
          </a:xfrm>
        </p:grpSpPr>
        <p:pic>
          <p:nvPicPr>
            <p:cNvPr id="71" name="Picture 65" descr="蒲公英2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635970">
              <a:off x="6129711" y="2728615"/>
              <a:ext cx="803275" cy="9890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2" name="Picture 65" descr="蒲公英2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16200000">
              <a:off x="4834780" y="2681166"/>
              <a:ext cx="803275" cy="990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3" name="Picture 65" descr="蒲公英2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-3420000">
              <a:off x="5385207" y="2609802"/>
              <a:ext cx="803275" cy="990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4" name="Picture 65" descr="蒲公英2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10432764">
              <a:off x="5173432" y="3894436"/>
              <a:ext cx="803275" cy="989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5" name="Picture 65" descr="蒲公英2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4050111">
              <a:off x="6393472" y="3177437"/>
              <a:ext cx="803275" cy="990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6" name="Picture 65" descr="蒲公英2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20459878">
              <a:off x="5831242" y="2570991"/>
              <a:ext cx="803275" cy="990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7" name="Picture 65" descr="蒲公英2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11834628">
              <a:off x="4813488" y="3704864"/>
              <a:ext cx="803275" cy="990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8" name="Picture 65" descr="蒲公英2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8664846">
              <a:off x="5748487" y="3830230"/>
              <a:ext cx="803275" cy="990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9" name="Picture 65" descr="蒲公英2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5823565">
              <a:off x="6297673" y="3565308"/>
              <a:ext cx="803275" cy="990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0" name="Picture 65" descr="蒲公英2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14243389">
              <a:off x="4700540" y="3228922"/>
              <a:ext cx="803275" cy="990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8529426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6000">
        <p15:prstTrans prst="pageCurlDouble"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4.81481E-6 L -0.4401 -0.52431 " pathEditMode="relative" rAng="0" ptsTypes="AA">
                                      <p:cBhvr>
                                        <p:cTn id="28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005" y="-26227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4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4.375E-6 -3.7037E-7 L -0.65053 -0.63194 " pathEditMode="relative" rAng="0" ptsTypes="AA">
                                      <p:cBhvr>
                                        <p:cTn id="3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526" y="-31597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64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03177 -0.00439 L -0.87539 -0.72615 " pathEditMode="relative" rAng="0" ptsTypes="AA">
                                      <p:cBhvr>
                                        <p:cTn id="50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188" y="-3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300"/>
                            </p:stCondLst>
                            <p:childTnLst>
                              <p:par>
                                <p:cTn id="52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142" b="62880"/>
          <a:stretch/>
        </p:blipFill>
        <p:spPr>
          <a:xfrm>
            <a:off x="609600" y="-218376"/>
            <a:ext cx="6221942" cy="2333564"/>
          </a:xfrm>
          <a:prstGeom prst="rect">
            <a:avLst/>
          </a:prstGeom>
        </p:spPr>
      </p:pic>
      <p:sp>
        <p:nvSpPr>
          <p:cNvPr id="9219" name="TextBox 5" hidden="1"/>
          <p:cNvSpPr txBox="1">
            <a:spLocks noChangeArrowheads="1"/>
          </p:cNvSpPr>
          <p:nvPr/>
        </p:nvSpPr>
        <p:spPr bwMode="auto">
          <a:xfrm>
            <a:off x="3463925" y="1954214"/>
            <a:ext cx="1943100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0" name="矩形 6" hidden="1"/>
          <p:cNvSpPr>
            <a:spLocks noChangeArrowheads="1"/>
          </p:cNvSpPr>
          <p:nvPr/>
        </p:nvSpPr>
        <p:spPr bwMode="auto">
          <a:xfrm>
            <a:off x="3463926" y="3025776"/>
            <a:ext cx="1471613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1" name="矩形 7" hidden="1"/>
          <p:cNvSpPr>
            <a:spLocks noChangeArrowheads="1"/>
          </p:cNvSpPr>
          <p:nvPr/>
        </p:nvSpPr>
        <p:spPr bwMode="auto">
          <a:xfrm>
            <a:off x="3535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2" name="矩形 8" hidden="1"/>
          <p:cNvSpPr>
            <a:spLocks noChangeArrowheads="1"/>
          </p:cNvSpPr>
          <p:nvPr/>
        </p:nvSpPr>
        <p:spPr bwMode="auto">
          <a:xfrm>
            <a:off x="3535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6" cstate="print"/>
          <a:srcRect l="69355" t="40843" r="6813" b="39063"/>
          <a:stretch>
            <a:fillRect/>
          </a:stretch>
        </p:blipFill>
        <p:spPr>
          <a:xfrm>
            <a:off x="7895323" y="276924"/>
            <a:ext cx="3139773" cy="2601530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7108534" y="3164891"/>
            <a:ext cx="4713352" cy="267765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zh-CN" altLang="en-US" sz="2800" b="1" kern="0" dirty="0">
                <a:blipFill dpi="0" rotWithShape="1">
                  <a:blip r:embed="rId7"/>
                  <a:stretch>
                    <a:fillRect/>
                  </a:stretch>
                </a:blipFill>
                <a:latin typeface="迷你简卡通" panose="03000509000000000000" pitchFamily="65" charset="-122"/>
                <a:ea typeface="迷你简卡通" panose="03000509000000000000" pitchFamily="65" charset="-122"/>
              </a:rPr>
              <a:t>撑着油纸伞，</a:t>
            </a:r>
          </a:p>
          <a:p>
            <a:pPr lvl="0" algn="ctr">
              <a:defRPr/>
            </a:pPr>
            <a:r>
              <a:rPr lang="zh-CN" altLang="en-US" sz="2800" b="1" kern="0" dirty="0">
                <a:blipFill dpi="0" rotWithShape="1">
                  <a:blip r:embed="rId7"/>
                  <a:stretch>
                    <a:fillRect/>
                  </a:stretch>
                </a:blipFill>
                <a:latin typeface="迷你简卡通" panose="03000509000000000000" pitchFamily="65" charset="-122"/>
                <a:ea typeface="迷你简卡通" panose="03000509000000000000" pitchFamily="65" charset="-122"/>
              </a:rPr>
              <a:t>　　独自彷徨在悠长、悠长</a:t>
            </a:r>
          </a:p>
          <a:p>
            <a:pPr lvl="0" algn="ctr">
              <a:defRPr/>
            </a:pPr>
            <a:r>
              <a:rPr lang="zh-CN" altLang="en-US" sz="2800" b="1" kern="0" dirty="0">
                <a:blipFill dpi="0" rotWithShape="1">
                  <a:blip r:embed="rId7"/>
                  <a:stretch>
                    <a:fillRect/>
                  </a:stretch>
                </a:blipFill>
                <a:latin typeface="迷你简卡通" panose="03000509000000000000" pitchFamily="65" charset="-122"/>
                <a:ea typeface="迷你简卡通" panose="03000509000000000000" pitchFamily="65" charset="-122"/>
              </a:rPr>
              <a:t>　　又寂寥的雨巷</a:t>
            </a:r>
          </a:p>
          <a:p>
            <a:pPr lvl="0" algn="ctr">
              <a:defRPr/>
            </a:pPr>
            <a:r>
              <a:rPr lang="zh-CN" altLang="en-US" sz="2800" b="1" kern="0" dirty="0">
                <a:blipFill dpi="0" rotWithShape="1">
                  <a:blip r:embed="rId7"/>
                  <a:stretch>
                    <a:fillRect/>
                  </a:stretch>
                </a:blipFill>
                <a:latin typeface="迷你简卡通" panose="03000509000000000000" pitchFamily="65" charset="-122"/>
                <a:ea typeface="迷你简卡通" panose="03000509000000000000" pitchFamily="65" charset="-122"/>
              </a:rPr>
              <a:t>　　我希望逢着</a:t>
            </a:r>
          </a:p>
          <a:p>
            <a:pPr lvl="0" algn="ctr">
              <a:defRPr/>
            </a:pPr>
            <a:r>
              <a:rPr lang="zh-CN" altLang="en-US" sz="2800" b="1" kern="0" dirty="0">
                <a:blipFill dpi="0" rotWithShape="1">
                  <a:blip r:embed="rId7"/>
                  <a:stretch>
                    <a:fillRect/>
                  </a:stretch>
                </a:blipFill>
                <a:latin typeface="迷你简卡通" panose="03000509000000000000" pitchFamily="65" charset="-122"/>
                <a:ea typeface="迷你简卡通" panose="03000509000000000000" pitchFamily="65" charset="-122"/>
              </a:rPr>
              <a:t>　　一个丁香一样地</a:t>
            </a:r>
          </a:p>
          <a:p>
            <a:pPr lvl="0" algn="ctr">
              <a:defRPr/>
            </a:pPr>
            <a:r>
              <a:rPr lang="zh-CN" altLang="en-US" sz="2800" b="1" kern="0" dirty="0">
                <a:blipFill dpi="0" rotWithShape="1">
                  <a:blip r:embed="rId7"/>
                  <a:stretch>
                    <a:fillRect/>
                  </a:stretch>
                </a:blipFill>
                <a:latin typeface="迷你简卡通" panose="03000509000000000000" pitchFamily="65" charset="-122"/>
                <a:ea typeface="迷你简卡通" panose="03000509000000000000" pitchFamily="65" charset="-122"/>
              </a:rPr>
              <a:t>　　结着愁怨的姑娘！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blipFill dpi="0" rotWithShape="1">
                <a:blip r:embed="rId7"/>
                <a:stretch>
                  <a:fillRect/>
                </a:stretch>
              </a:blipFill>
              <a:effectLst/>
              <a:uLnTx/>
              <a:uFillTx/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pic>
        <p:nvPicPr>
          <p:cNvPr id="30" name="PA_图片 2" descr="https://timgsa.baidu.com/timg?image&amp;quality=80&amp;size=b9999_10000&amp;sec=1492058284333&amp;di=44868e5d8092ab10d651fcce51c11843&amp;imgtype=0&amp;src=http%3A%2F%2Fwww.sznews.com%2Fphoto%2Fimages%2Fattachement%2Fjpg%2Fsite3%2F20140616%2F4487fcd8f6791508885310.jp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4356" y="2115188"/>
            <a:ext cx="5122920" cy="4384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1139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6000">
        <p14:switch dir="r"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2" presetClass="emph" presetSubtype="0" repeatCount="5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41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1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TextBox 5" hidden="1"/>
          <p:cNvSpPr txBox="1">
            <a:spLocks noChangeArrowheads="1"/>
          </p:cNvSpPr>
          <p:nvPr/>
        </p:nvSpPr>
        <p:spPr bwMode="auto">
          <a:xfrm>
            <a:off x="3463925" y="1954214"/>
            <a:ext cx="1943100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6" name="矩形 6" hidden="1"/>
          <p:cNvSpPr>
            <a:spLocks noChangeArrowheads="1"/>
          </p:cNvSpPr>
          <p:nvPr/>
        </p:nvSpPr>
        <p:spPr bwMode="auto">
          <a:xfrm>
            <a:off x="3463926" y="3025776"/>
            <a:ext cx="1471613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7" name="矩形 7" hidden="1"/>
          <p:cNvSpPr>
            <a:spLocks noChangeArrowheads="1"/>
          </p:cNvSpPr>
          <p:nvPr/>
        </p:nvSpPr>
        <p:spPr bwMode="auto">
          <a:xfrm>
            <a:off x="3535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8" name="矩形 8" hidden="1"/>
          <p:cNvSpPr>
            <a:spLocks noChangeArrowheads="1"/>
          </p:cNvSpPr>
          <p:nvPr/>
        </p:nvSpPr>
        <p:spPr bwMode="auto">
          <a:xfrm>
            <a:off x="3535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297408" y="431413"/>
            <a:ext cx="9068925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zh-CN" altLang="en-US" sz="2800" b="1" kern="0" dirty="0">
                <a:blipFill dpi="0" rotWithShape="1">
                  <a:blip r:embed="rId12"/>
                  <a:stretch>
                    <a:fillRect/>
                  </a:stretch>
                </a:blipFill>
                <a:latin typeface="迷你简卡通" panose="03000509000000000000" pitchFamily="65" charset="-122"/>
                <a:ea typeface="迷你简卡通" panose="03000509000000000000" pitchFamily="65" charset="-122"/>
              </a:rPr>
              <a:t>渴望自由轻盈你凭借身姿的轻盈  翩翩来这世界飞舞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blipFill dpi="0" rotWithShape="1">
                <a:blip r:embed="rId12"/>
                <a:stretch>
                  <a:fillRect/>
                </a:stretch>
              </a:blipFill>
              <a:effectLst/>
              <a:uLnTx/>
              <a:uFillTx/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 flipH="1">
            <a:off x="-1000439" y="-6230"/>
            <a:ext cx="685800" cy="875286"/>
            <a:chOff x="9085015" y="2407058"/>
            <a:chExt cx="685800" cy="875286"/>
          </a:xfrm>
        </p:grpSpPr>
        <p:sp>
          <p:nvSpPr>
            <p:cNvPr id="20" name="Freeform 265"/>
            <p:cNvSpPr>
              <a:spLocks noEditPoints="1"/>
            </p:cNvSpPr>
            <p:nvPr/>
          </p:nvSpPr>
          <p:spPr bwMode="auto">
            <a:xfrm>
              <a:off x="9310440" y="2779106"/>
              <a:ext cx="328613" cy="179388"/>
            </a:xfrm>
            <a:custGeom>
              <a:avLst/>
              <a:gdLst>
                <a:gd name="T0" fmla="*/ 10 w 70"/>
                <a:gd name="T1" fmla="*/ 38 h 38"/>
                <a:gd name="T2" fmla="*/ 3 w 70"/>
                <a:gd name="T3" fmla="*/ 35 h 38"/>
                <a:gd name="T4" fmla="*/ 3 w 70"/>
                <a:gd name="T5" fmla="*/ 35 h 38"/>
                <a:gd name="T6" fmla="*/ 0 w 70"/>
                <a:gd name="T7" fmla="*/ 29 h 38"/>
                <a:gd name="T8" fmla="*/ 0 w 70"/>
                <a:gd name="T9" fmla="*/ 29 h 38"/>
                <a:gd name="T10" fmla="*/ 9 w 70"/>
                <a:gd name="T11" fmla="*/ 18 h 38"/>
                <a:gd name="T12" fmla="*/ 9 w 70"/>
                <a:gd name="T13" fmla="*/ 18 h 38"/>
                <a:gd name="T14" fmla="*/ 25 w 70"/>
                <a:gd name="T15" fmla="*/ 9 h 38"/>
                <a:gd name="T16" fmla="*/ 25 w 70"/>
                <a:gd name="T17" fmla="*/ 9 h 38"/>
                <a:gd name="T18" fmla="*/ 60 w 70"/>
                <a:gd name="T19" fmla="*/ 0 h 38"/>
                <a:gd name="T20" fmla="*/ 60 w 70"/>
                <a:gd name="T21" fmla="*/ 0 h 38"/>
                <a:gd name="T22" fmla="*/ 62 w 70"/>
                <a:gd name="T23" fmla="*/ 0 h 38"/>
                <a:gd name="T24" fmla="*/ 62 w 70"/>
                <a:gd name="T25" fmla="*/ 0 h 38"/>
                <a:gd name="T26" fmla="*/ 65 w 70"/>
                <a:gd name="T27" fmla="*/ 5 h 38"/>
                <a:gd name="T28" fmla="*/ 65 w 70"/>
                <a:gd name="T29" fmla="*/ 5 h 38"/>
                <a:gd name="T30" fmla="*/ 65 w 70"/>
                <a:gd name="T31" fmla="*/ 5 h 38"/>
                <a:gd name="T32" fmla="*/ 65 w 70"/>
                <a:gd name="T33" fmla="*/ 5 h 38"/>
                <a:gd name="T34" fmla="*/ 66 w 70"/>
                <a:gd name="T35" fmla="*/ 5 h 38"/>
                <a:gd name="T36" fmla="*/ 66 w 70"/>
                <a:gd name="T37" fmla="*/ 5 h 38"/>
                <a:gd name="T38" fmla="*/ 70 w 70"/>
                <a:gd name="T39" fmla="*/ 12 h 38"/>
                <a:gd name="T40" fmla="*/ 70 w 70"/>
                <a:gd name="T41" fmla="*/ 12 h 38"/>
                <a:gd name="T42" fmla="*/ 62 w 70"/>
                <a:gd name="T43" fmla="*/ 23 h 38"/>
                <a:gd name="T44" fmla="*/ 62 w 70"/>
                <a:gd name="T45" fmla="*/ 23 h 38"/>
                <a:gd name="T46" fmla="*/ 50 w 70"/>
                <a:gd name="T47" fmla="*/ 29 h 38"/>
                <a:gd name="T48" fmla="*/ 50 w 70"/>
                <a:gd name="T49" fmla="*/ 29 h 38"/>
                <a:gd name="T50" fmla="*/ 13 w 70"/>
                <a:gd name="T51" fmla="*/ 38 h 38"/>
                <a:gd name="T52" fmla="*/ 13 w 70"/>
                <a:gd name="T53" fmla="*/ 38 h 38"/>
                <a:gd name="T54" fmla="*/ 10 w 70"/>
                <a:gd name="T55" fmla="*/ 38 h 38"/>
                <a:gd name="T56" fmla="*/ 8 w 70"/>
                <a:gd name="T57" fmla="*/ 29 h 38"/>
                <a:gd name="T58" fmla="*/ 12 w 70"/>
                <a:gd name="T59" fmla="*/ 30 h 38"/>
                <a:gd name="T60" fmla="*/ 12 w 70"/>
                <a:gd name="T61" fmla="*/ 30 h 38"/>
                <a:gd name="T62" fmla="*/ 13 w 70"/>
                <a:gd name="T63" fmla="*/ 30 h 38"/>
                <a:gd name="T64" fmla="*/ 13 w 70"/>
                <a:gd name="T65" fmla="*/ 30 h 38"/>
                <a:gd name="T66" fmla="*/ 48 w 70"/>
                <a:gd name="T67" fmla="*/ 22 h 38"/>
                <a:gd name="T68" fmla="*/ 48 w 70"/>
                <a:gd name="T69" fmla="*/ 22 h 38"/>
                <a:gd name="T70" fmla="*/ 61 w 70"/>
                <a:gd name="T71" fmla="*/ 13 h 38"/>
                <a:gd name="T72" fmla="*/ 61 w 70"/>
                <a:gd name="T73" fmla="*/ 13 h 38"/>
                <a:gd name="T74" fmla="*/ 62 w 70"/>
                <a:gd name="T75" fmla="*/ 12 h 38"/>
                <a:gd name="T76" fmla="*/ 62 w 70"/>
                <a:gd name="T77" fmla="*/ 12 h 38"/>
                <a:gd name="T78" fmla="*/ 61 w 70"/>
                <a:gd name="T79" fmla="*/ 12 h 38"/>
                <a:gd name="T80" fmla="*/ 61 w 70"/>
                <a:gd name="T81" fmla="*/ 12 h 38"/>
                <a:gd name="T82" fmla="*/ 56 w 70"/>
                <a:gd name="T83" fmla="*/ 10 h 38"/>
                <a:gd name="T84" fmla="*/ 56 w 70"/>
                <a:gd name="T85" fmla="*/ 10 h 38"/>
                <a:gd name="T86" fmla="*/ 54 w 70"/>
                <a:gd name="T87" fmla="*/ 9 h 38"/>
                <a:gd name="T88" fmla="*/ 54 w 70"/>
                <a:gd name="T89" fmla="*/ 9 h 38"/>
                <a:gd name="T90" fmla="*/ 14 w 70"/>
                <a:gd name="T91" fmla="*/ 24 h 38"/>
                <a:gd name="T92" fmla="*/ 14 w 70"/>
                <a:gd name="T93" fmla="*/ 24 h 38"/>
                <a:gd name="T94" fmla="*/ 8 w 70"/>
                <a:gd name="T95" fmla="*/ 29 h 38"/>
                <a:gd name="T96" fmla="*/ 8 w 70"/>
                <a:gd name="T97" fmla="*/ 29 h 38"/>
                <a:gd name="T98" fmla="*/ 8 w 70"/>
                <a:gd name="T99" fmla="*/ 2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0" h="38">
                  <a:moveTo>
                    <a:pt x="10" y="38"/>
                  </a:moveTo>
                  <a:cubicBezTo>
                    <a:pt x="7" y="37"/>
                    <a:pt x="5" y="36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2" y="34"/>
                    <a:pt x="0" y="31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1" y="24"/>
                    <a:pt x="4" y="21"/>
                    <a:pt x="9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13" y="15"/>
                    <a:pt x="19" y="12"/>
                    <a:pt x="25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37" y="4"/>
                    <a:pt x="51" y="0"/>
                    <a:pt x="60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0"/>
                    <a:pt x="61" y="0"/>
                    <a:pt x="62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4" y="0"/>
                    <a:pt x="66" y="2"/>
                    <a:pt x="65" y="5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6" y="5"/>
                    <a:pt x="66" y="5"/>
                    <a:pt x="66" y="5"/>
                  </a:cubicBezTo>
                  <a:cubicBezTo>
                    <a:pt x="66" y="5"/>
                    <a:pt x="66" y="5"/>
                    <a:pt x="66" y="5"/>
                  </a:cubicBezTo>
                  <a:cubicBezTo>
                    <a:pt x="68" y="7"/>
                    <a:pt x="70" y="9"/>
                    <a:pt x="70" y="12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69" y="17"/>
                    <a:pt x="66" y="20"/>
                    <a:pt x="62" y="23"/>
                  </a:cubicBezTo>
                  <a:cubicBezTo>
                    <a:pt x="62" y="23"/>
                    <a:pt x="62" y="23"/>
                    <a:pt x="62" y="23"/>
                  </a:cubicBezTo>
                  <a:cubicBezTo>
                    <a:pt x="58" y="26"/>
                    <a:pt x="54" y="28"/>
                    <a:pt x="50" y="29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44" y="31"/>
                    <a:pt x="23" y="38"/>
                    <a:pt x="13" y="38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2" y="38"/>
                    <a:pt x="11" y="38"/>
                    <a:pt x="10" y="38"/>
                  </a:cubicBezTo>
                  <a:close/>
                  <a:moveTo>
                    <a:pt x="8" y="29"/>
                  </a:moveTo>
                  <a:cubicBezTo>
                    <a:pt x="9" y="29"/>
                    <a:pt x="10" y="30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3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20" y="31"/>
                    <a:pt x="42" y="24"/>
                    <a:pt x="48" y="22"/>
                  </a:cubicBezTo>
                  <a:cubicBezTo>
                    <a:pt x="48" y="22"/>
                    <a:pt x="48" y="22"/>
                    <a:pt x="48" y="22"/>
                  </a:cubicBezTo>
                  <a:cubicBezTo>
                    <a:pt x="51" y="21"/>
                    <a:pt x="59" y="17"/>
                    <a:pt x="61" y="13"/>
                  </a:cubicBezTo>
                  <a:cubicBezTo>
                    <a:pt x="61" y="13"/>
                    <a:pt x="61" y="13"/>
                    <a:pt x="61" y="13"/>
                  </a:cubicBezTo>
                  <a:cubicBezTo>
                    <a:pt x="61" y="13"/>
                    <a:pt x="62" y="12"/>
                    <a:pt x="62" y="12"/>
                  </a:cubicBezTo>
                  <a:cubicBezTo>
                    <a:pt x="62" y="12"/>
                    <a:pt x="62" y="12"/>
                    <a:pt x="62" y="12"/>
                  </a:cubicBezTo>
                  <a:cubicBezTo>
                    <a:pt x="62" y="12"/>
                    <a:pt x="62" y="12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1"/>
                    <a:pt x="59" y="11"/>
                    <a:pt x="56" y="10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5" y="10"/>
                    <a:pt x="54" y="9"/>
                    <a:pt x="54" y="9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43" y="11"/>
                    <a:pt x="24" y="17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1" y="26"/>
                    <a:pt x="9" y="28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67"/>
            <p:cNvSpPr>
              <a:spLocks noEditPoints="1"/>
            </p:cNvSpPr>
            <p:nvPr/>
          </p:nvSpPr>
          <p:spPr bwMode="auto">
            <a:xfrm>
              <a:off x="9319965" y="2868006"/>
              <a:ext cx="450850" cy="414338"/>
            </a:xfrm>
            <a:custGeom>
              <a:avLst/>
              <a:gdLst>
                <a:gd name="T0" fmla="*/ 18 w 96"/>
                <a:gd name="T1" fmla="*/ 86 h 88"/>
                <a:gd name="T2" fmla="*/ 0 w 96"/>
                <a:gd name="T3" fmla="*/ 48 h 88"/>
                <a:gd name="T4" fmla="*/ 0 w 96"/>
                <a:gd name="T5" fmla="*/ 48 h 88"/>
                <a:gd name="T6" fmla="*/ 4 w 96"/>
                <a:gd name="T7" fmla="*/ 20 h 88"/>
                <a:gd name="T8" fmla="*/ 4 w 96"/>
                <a:gd name="T9" fmla="*/ 20 h 88"/>
                <a:gd name="T10" fmla="*/ 4 w 96"/>
                <a:gd name="T11" fmla="*/ 20 h 88"/>
                <a:gd name="T12" fmla="*/ 10 w 96"/>
                <a:gd name="T13" fmla="*/ 18 h 88"/>
                <a:gd name="T14" fmla="*/ 10 w 96"/>
                <a:gd name="T15" fmla="*/ 18 h 88"/>
                <a:gd name="T16" fmla="*/ 12 w 96"/>
                <a:gd name="T17" fmla="*/ 23 h 88"/>
                <a:gd name="T18" fmla="*/ 12 w 96"/>
                <a:gd name="T19" fmla="*/ 23 h 88"/>
                <a:gd name="T20" fmla="*/ 8 w 96"/>
                <a:gd name="T21" fmla="*/ 48 h 88"/>
                <a:gd name="T22" fmla="*/ 8 w 96"/>
                <a:gd name="T23" fmla="*/ 48 h 88"/>
                <a:gd name="T24" fmla="*/ 21 w 96"/>
                <a:gd name="T25" fmla="*/ 78 h 88"/>
                <a:gd name="T26" fmla="*/ 21 w 96"/>
                <a:gd name="T27" fmla="*/ 78 h 88"/>
                <a:gd name="T28" fmla="*/ 28 w 96"/>
                <a:gd name="T29" fmla="*/ 80 h 88"/>
                <a:gd name="T30" fmla="*/ 28 w 96"/>
                <a:gd name="T31" fmla="*/ 80 h 88"/>
                <a:gd name="T32" fmla="*/ 40 w 96"/>
                <a:gd name="T33" fmla="*/ 74 h 88"/>
                <a:gd name="T34" fmla="*/ 40 w 96"/>
                <a:gd name="T35" fmla="*/ 74 h 88"/>
                <a:gd name="T36" fmla="*/ 44 w 96"/>
                <a:gd name="T37" fmla="*/ 65 h 88"/>
                <a:gd name="T38" fmla="*/ 44 w 96"/>
                <a:gd name="T39" fmla="*/ 65 h 88"/>
                <a:gd name="T40" fmla="*/ 33 w 96"/>
                <a:gd name="T41" fmla="*/ 49 h 88"/>
                <a:gd name="T42" fmla="*/ 33 w 96"/>
                <a:gd name="T43" fmla="*/ 49 h 88"/>
                <a:gd name="T44" fmla="*/ 37 w 96"/>
                <a:gd name="T45" fmla="*/ 38 h 88"/>
                <a:gd name="T46" fmla="*/ 37 w 96"/>
                <a:gd name="T47" fmla="*/ 38 h 88"/>
                <a:gd name="T48" fmla="*/ 43 w 96"/>
                <a:gd name="T49" fmla="*/ 37 h 88"/>
                <a:gd name="T50" fmla="*/ 43 w 96"/>
                <a:gd name="T51" fmla="*/ 37 h 88"/>
                <a:gd name="T52" fmla="*/ 52 w 96"/>
                <a:gd name="T53" fmla="*/ 59 h 88"/>
                <a:gd name="T54" fmla="*/ 52 w 96"/>
                <a:gd name="T55" fmla="*/ 59 h 88"/>
                <a:gd name="T56" fmla="*/ 52 w 96"/>
                <a:gd name="T57" fmla="*/ 60 h 88"/>
                <a:gd name="T58" fmla="*/ 52 w 96"/>
                <a:gd name="T59" fmla="*/ 60 h 88"/>
                <a:gd name="T60" fmla="*/ 68 w 96"/>
                <a:gd name="T61" fmla="*/ 63 h 88"/>
                <a:gd name="T62" fmla="*/ 68 w 96"/>
                <a:gd name="T63" fmla="*/ 63 h 88"/>
                <a:gd name="T64" fmla="*/ 80 w 96"/>
                <a:gd name="T65" fmla="*/ 60 h 88"/>
                <a:gd name="T66" fmla="*/ 80 w 96"/>
                <a:gd name="T67" fmla="*/ 60 h 88"/>
                <a:gd name="T68" fmla="*/ 88 w 96"/>
                <a:gd name="T69" fmla="*/ 46 h 88"/>
                <a:gd name="T70" fmla="*/ 88 w 96"/>
                <a:gd name="T71" fmla="*/ 46 h 88"/>
                <a:gd name="T72" fmla="*/ 57 w 96"/>
                <a:gd name="T73" fmla="*/ 8 h 88"/>
                <a:gd name="T74" fmla="*/ 57 w 96"/>
                <a:gd name="T75" fmla="*/ 8 h 88"/>
                <a:gd name="T76" fmla="*/ 56 w 96"/>
                <a:gd name="T77" fmla="*/ 2 h 88"/>
                <a:gd name="T78" fmla="*/ 56 w 96"/>
                <a:gd name="T79" fmla="*/ 2 h 88"/>
                <a:gd name="T80" fmla="*/ 61 w 96"/>
                <a:gd name="T81" fmla="*/ 1 h 88"/>
                <a:gd name="T82" fmla="*/ 61 w 96"/>
                <a:gd name="T83" fmla="*/ 1 h 88"/>
                <a:gd name="T84" fmla="*/ 96 w 96"/>
                <a:gd name="T85" fmla="*/ 46 h 88"/>
                <a:gd name="T86" fmla="*/ 96 w 96"/>
                <a:gd name="T87" fmla="*/ 46 h 88"/>
                <a:gd name="T88" fmla="*/ 85 w 96"/>
                <a:gd name="T89" fmla="*/ 66 h 88"/>
                <a:gd name="T90" fmla="*/ 85 w 96"/>
                <a:gd name="T91" fmla="*/ 66 h 88"/>
                <a:gd name="T92" fmla="*/ 68 w 96"/>
                <a:gd name="T93" fmla="*/ 71 h 88"/>
                <a:gd name="T94" fmla="*/ 68 w 96"/>
                <a:gd name="T95" fmla="*/ 71 h 88"/>
                <a:gd name="T96" fmla="*/ 51 w 96"/>
                <a:gd name="T97" fmla="*/ 68 h 88"/>
                <a:gd name="T98" fmla="*/ 51 w 96"/>
                <a:gd name="T99" fmla="*/ 68 h 88"/>
                <a:gd name="T100" fmla="*/ 28 w 96"/>
                <a:gd name="T101" fmla="*/ 88 h 88"/>
                <a:gd name="T102" fmla="*/ 28 w 96"/>
                <a:gd name="T103" fmla="*/ 88 h 88"/>
                <a:gd name="T104" fmla="*/ 28 w 96"/>
                <a:gd name="T105" fmla="*/ 88 h 88"/>
                <a:gd name="T106" fmla="*/ 28 w 96"/>
                <a:gd name="T107" fmla="*/ 88 h 88"/>
                <a:gd name="T108" fmla="*/ 18 w 96"/>
                <a:gd name="T109" fmla="*/ 86 h 88"/>
                <a:gd name="T110" fmla="*/ 41 w 96"/>
                <a:gd name="T111" fmla="*/ 49 h 88"/>
                <a:gd name="T112" fmla="*/ 44 w 96"/>
                <a:gd name="T113" fmla="*/ 55 h 88"/>
                <a:gd name="T114" fmla="*/ 44 w 96"/>
                <a:gd name="T115" fmla="*/ 55 h 88"/>
                <a:gd name="T116" fmla="*/ 41 w 96"/>
                <a:gd name="T117" fmla="*/ 47 h 88"/>
                <a:gd name="T118" fmla="*/ 41 w 96"/>
                <a:gd name="T119" fmla="*/ 47 h 88"/>
                <a:gd name="T120" fmla="*/ 41 w 96"/>
                <a:gd name="T121" fmla="*/ 4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6" h="88">
                  <a:moveTo>
                    <a:pt x="18" y="86"/>
                  </a:moveTo>
                  <a:cubicBezTo>
                    <a:pt x="4" y="79"/>
                    <a:pt x="0" y="62"/>
                    <a:pt x="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37"/>
                    <a:pt x="2" y="27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5" y="18"/>
                    <a:pt x="7" y="17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2" y="18"/>
                    <a:pt x="13" y="21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0" y="29"/>
                    <a:pt x="8" y="3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61"/>
                    <a:pt x="12" y="74"/>
                    <a:pt x="21" y="78"/>
                  </a:cubicBezTo>
                  <a:cubicBezTo>
                    <a:pt x="21" y="78"/>
                    <a:pt x="21" y="78"/>
                    <a:pt x="21" y="78"/>
                  </a:cubicBezTo>
                  <a:cubicBezTo>
                    <a:pt x="24" y="80"/>
                    <a:pt x="26" y="80"/>
                    <a:pt x="28" y="80"/>
                  </a:cubicBezTo>
                  <a:cubicBezTo>
                    <a:pt x="28" y="80"/>
                    <a:pt x="28" y="80"/>
                    <a:pt x="28" y="80"/>
                  </a:cubicBezTo>
                  <a:cubicBezTo>
                    <a:pt x="33" y="80"/>
                    <a:pt x="37" y="78"/>
                    <a:pt x="40" y="74"/>
                  </a:cubicBezTo>
                  <a:cubicBezTo>
                    <a:pt x="40" y="74"/>
                    <a:pt x="40" y="74"/>
                    <a:pt x="40" y="74"/>
                  </a:cubicBezTo>
                  <a:cubicBezTo>
                    <a:pt x="42" y="71"/>
                    <a:pt x="43" y="68"/>
                    <a:pt x="44" y="65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38" y="61"/>
                    <a:pt x="33" y="56"/>
                    <a:pt x="33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5"/>
                    <a:pt x="34" y="41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8" y="36"/>
                    <a:pt x="41" y="36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50" y="42"/>
                    <a:pt x="53" y="51"/>
                    <a:pt x="52" y="59"/>
                  </a:cubicBezTo>
                  <a:cubicBezTo>
                    <a:pt x="52" y="59"/>
                    <a:pt x="52" y="59"/>
                    <a:pt x="52" y="59"/>
                  </a:cubicBezTo>
                  <a:cubicBezTo>
                    <a:pt x="52" y="59"/>
                    <a:pt x="52" y="60"/>
                    <a:pt x="52" y="60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7" y="62"/>
                    <a:pt x="63" y="63"/>
                    <a:pt x="68" y="63"/>
                  </a:cubicBezTo>
                  <a:cubicBezTo>
                    <a:pt x="68" y="63"/>
                    <a:pt x="68" y="63"/>
                    <a:pt x="68" y="63"/>
                  </a:cubicBezTo>
                  <a:cubicBezTo>
                    <a:pt x="73" y="63"/>
                    <a:pt x="78" y="62"/>
                    <a:pt x="80" y="60"/>
                  </a:cubicBezTo>
                  <a:cubicBezTo>
                    <a:pt x="80" y="60"/>
                    <a:pt x="80" y="60"/>
                    <a:pt x="80" y="60"/>
                  </a:cubicBezTo>
                  <a:cubicBezTo>
                    <a:pt x="86" y="55"/>
                    <a:pt x="88" y="51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9" y="33"/>
                    <a:pt x="69" y="15"/>
                    <a:pt x="57" y="8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5" y="6"/>
                    <a:pt x="55" y="4"/>
                    <a:pt x="56" y="2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7" y="0"/>
                    <a:pt x="60" y="0"/>
                    <a:pt x="61" y="1"/>
                  </a:cubicBezTo>
                  <a:cubicBezTo>
                    <a:pt x="61" y="1"/>
                    <a:pt x="61" y="1"/>
                    <a:pt x="61" y="1"/>
                  </a:cubicBezTo>
                  <a:cubicBezTo>
                    <a:pt x="74" y="9"/>
                    <a:pt x="96" y="26"/>
                    <a:pt x="96" y="46"/>
                  </a:cubicBezTo>
                  <a:cubicBezTo>
                    <a:pt x="96" y="46"/>
                    <a:pt x="96" y="46"/>
                    <a:pt x="96" y="46"/>
                  </a:cubicBezTo>
                  <a:cubicBezTo>
                    <a:pt x="96" y="53"/>
                    <a:pt x="93" y="60"/>
                    <a:pt x="85" y="66"/>
                  </a:cubicBezTo>
                  <a:cubicBezTo>
                    <a:pt x="85" y="66"/>
                    <a:pt x="85" y="66"/>
                    <a:pt x="85" y="66"/>
                  </a:cubicBezTo>
                  <a:cubicBezTo>
                    <a:pt x="81" y="70"/>
                    <a:pt x="75" y="71"/>
                    <a:pt x="68" y="71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2" y="71"/>
                    <a:pt x="57" y="70"/>
                    <a:pt x="51" y="68"/>
                  </a:cubicBezTo>
                  <a:cubicBezTo>
                    <a:pt x="51" y="68"/>
                    <a:pt x="51" y="68"/>
                    <a:pt x="51" y="68"/>
                  </a:cubicBezTo>
                  <a:cubicBezTo>
                    <a:pt x="48" y="79"/>
                    <a:pt x="40" y="88"/>
                    <a:pt x="28" y="88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25" y="88"/>
                    <a:pt x="21" y="87"/>
                    <a:pt x="18" y="86"/>
                  </a:cubicBezTo>
                  <a:close/>
                  <a:moveTo>
                    <a:pt x="41" y="49"/>
                  </a:moveTo>
                  <a:cubicBezTo>
                    <a:pt x="41" y="51"/>
                    <a:pt x="42" y="53"/>
                    <a:pt x="44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52"/>
                    <a:pt x="43" y="49"/>
                    <a:pt x="41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8"/>
                    <a:pt x="41" y="48"/>
                    <a:pt x="41" y="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68"/>
            <p:cNvSpPr>
              <a:spLocks noEditPoints="1"/>
            </p:cNvSpPr>
            <p:nvPr/>
          </p:nvSpPr>
          <p:spPr bwMode="auto">
            <a:xfrm>
              <a:off x="9085015" y="2848956"/>
              <a:ext cx="103188" cy="109538"/>
            </a:xfrm>
            <a:custGeom>
              <a:avLst/>
              <a:gdLst>
                <a:gd name="T0" fmla="*/ 12 w 22"/>
                <a:gd name="T1" fmla="*/ 22 h 23"/>
                <a:gd name="T2" fmla="*/ 0 w 22"/>
                <a:gd name="T3" fmla="*/ 8 h 23"/>
                <a:gd name="T4" fmla="*/ 0 w 22"/>
                <a:gd name="T5" fmla="*/ 8 h 23"/>
                <a:gd name="T6" fmla="*/ 2 w 22"/>
                <a:gd name="T7" fmla="*/ 3 h 23"/>
                <a:gd name="T8" fmla="*/ 2 w 22"/>
                <a:gd name="T9" fmla="*/ 3 h 23"/>
                <a:gd name="T10" fmla="*/ 8 w 22"/>
                <a:gd name="T11" fmla="*/ 0 h 23"/>
                <a:gd name="T12" fmla="*/ 8 w 22"/>
                <a:gd name="T13" fmla="*/ 0 h 23"/>
                <a:gd name="T14" fmla="*/ 15 w 22"/>
                <a:gd name="T15" fmla="*/ 2 h 23"/>
                <a:gd name="T16" fmla="*/ 15 w 22"/>
                <a:gd name="T17" fmla="*/ 2 h 23"/>
                <a:gd name="T18" fmla="*/ 15 w 22"/>
                <a:gd name="T19" fmla="*/ 3 h 23"/>
                <a:gd name="T20" fmla="*/ 17 w 22"/>
                <a:gd name="T21" fmla="*/ 6 h 23"/>
                <a:gd name="T22" fmla="*/ 17 w 22"/>
                <a:gd name="T23" fmla="*/ 6 h 23"/>
                <a:gd name="T24" fmla="*/ 18 w 22"/>
                <a:gd name="T25" fmla="*/ 6 h 23"/>
                <a:gd name="T26" fmla="*/ 18 w 22"/>
                <a:gd name="T27" fmla="*/ 6 h 23"/>
                <a:gd name="T28" fmla="*/ 21 w 22"/>
                <a:gd name="T29" fmla="*/ 13 h 23"/>
                <a:gd name="T30" fmla="*/ 21 w 22"/>
                <a:gd name="T31" fmla="*/ 13 h 23"/>
                <a:gd name="T32" fmla="*/ 20 w 22"/>
                <a:gd name="T33" fmla="*/ 17 h 23"/>
                <a:gd name="T34" fmla="*/ 20 w 22"/>
                <a:gd name="T35" fmla="*/ 17 h 23"/>
                <a:gd name="T36" fmla="*/ 16 w 22"/>
                <a:gd name="T37" fmla="*/ 22 h 23"/>
                <a:gd name="T38" fmla="*/ 16 w 22"/>
                <a:gd name="T39" fmla="*/ 22 h 23"/>
                <a:gd name="T40" fmla="*/ 13 w 22"/>
                <a:gd name="T41" fmla="*/ 23 h 23"/>
                <a:gd name="T42" fmla="*/ 13 w 22"/>
                <a:gd name="T43" fmla="*/ 23 h 23"/>
                <a:gd name="T44" fmla="*/ 12 w 22"/>
                <a:gd name="T45" fmla="*/ 22 h 23"/>
                <a:gd name="T46" fmla="*/ 12 w 22"/>
                <a:gd name="T47" fmla="*/ 14 h 23"/>
                <a:gd name="T48" fmla="*/ 13 w 22"/>
                <a:gd name="T49" fmla="*/ 13 h 23"/>
                <a:gd name="T50" fmla="*/ 13 w 22"/>
                <a:gd name="T51" fmla="*/ 13 h 23"/>
                <a:gd name="T52" fmla="*/ 12 w 22"/>
                <a:gd name="T53" fmla="*/ 12 h 23"/>
                <a:gd name="T54" fmla="*/ 12 w 22"/>
                <a:gd name="T55" fmla="*/ 12 h 23"/>
                <a:gd name="T56" fmla="*/ 11 w 22"/>
                <a:gd name="T57" fmla="*/ 12 h 23"/>
                <a:gd name="T58" fmla="*/ 11 w 22"/>
                <a:gd name="T59" fmla="*/ 12 h 23"/>
                <a:gd name="T60" fmla="*/ 10 w 22"/>
                <a:gd name="T61" fmla="*/ 12 h 23"/>
                <a:gd name="T62" fmla="*/ 10 w 22"/>
                <a:gd name="T63" fmla="*/ 12 h 23"/>
                <a:gd name="T64" fmla="*/ 12 w 22"/>
                <a:gd name="T65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" h="23">
                  <a:moveTo>
                    <a:pt x="12" y="22"/>
                  </a:moveTo>
                  <a:cubicBezTo>
                    <a:pt x="4" y="20"/>
                    <a:pt x="0" y="14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6"/>
                    <a:pt x="0" y="4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1"/>
                    <a:pt x="5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0" y="0"/>
                    <a:pt x="12" y="1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7" y="3"/>
                    <a:pt x="17" y="5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20" y="8"/>
                    <a:pt x="21" y="11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2" y="15"/>
                    <a:pt x="21" y="16"/>
                    <a:pt x="20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9" y="19"/>
                    <a:pt x="17" y="20"/>
                    <a:pt x="16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5" y="22"/>
                    <a:pt x="14" y="23"/>
                    <a:pt x="13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3"/>
                    <a:pt x="12" y="23"/>
                    <a:pt x="12" y="22"/>
                  </a:cubicBezTo>
                  <a:close/>
                  <a:moveTo>
                    <a:pt x="12" y="14"/>
                  </a:moveTo>
                  <a:cubicBezTo>
                    <a:pt x="12" y="14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3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3"/>
                    <a:pt x="11" y="13"/>
                    <a:pt x="12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69"/>
            <p:cNvSpPr>
              <a:spLocks noEditPoints="1"/>
            </p:cNvSpPr>
            <p:nvPr/>
          </p:nvSpPr>
          <p:spPr bwMode="auto">
            <a:xfrm>
              <a:off x="9178678" y="2990244"/>
              <a:ext cx="98425" cy="103188"/>
            </a:xfrm>
            <a:custGeom>
              <a:avLst/>
              <a:gdLst>
                <a:gd name="T0" fmla="*/ 1 w 21"/>
                <a:gd name="T1" fmla="*/ 19 h 22"/>
                <a:gd name="T2" fmla="*/ 0 w 21"/>
                <a:gd name="T3" fmla="*/ 15 h 22"/>
                <a:gd name="T4" fmla="*/ 0 w 21"/>
                <a:gd name="T5" fmla="*/ 15 h 22"/>
                <a:gd name="T6" fmla="*/ 12 w 21"/>
                <a:gd name="T7" fmla="*/ 0 h 22"/>
                <a:gd name="T8" fmla="*/ 12 w 21"/>
                <a:gd name="T9" fmla="*/ 0 h 22"/>
                <a:gd name="T10" fmla="*/ 16 w 21"/>
                <a:gd name="T11" fmla="*/ 2 h 22"/>
                <a:gd name="T12" fmla="*/ 16 w 21"/>
                <a:gd name="T13" fmla="*/ 2 h 22"/>
                <a:gd name="T14" fmla="*/ 18 w 21"/>
                <a:gd name="T15" fmla="*/ 2 h 22"/>
                <a:gd name="T16" fmla="*/ 18 w 21"/>
                <a:gd name="T17" fmla="*/ 2 h 22"/>
                <a:gd name="T18" fmla="*/ 21 w 21"/>
                <a:gd name="T19" fmla="*/ 7 h 22"/>
                <a:gd name="T20" fmla="*/ 21 w 21"/>
                <a:gd name="T21" fmla="*/ 7 h 22"/>
                <a:gd name="T22" fmla="*/ 5 w 21"/>
                <a:gd name="T23" fmla="*/ 22 h 22"/>
                <a:gd name="T24" fmla="*/ 5 w 21"/>
                <a:gd name="T25" fmla="*/ 22 h 22"/>
                <a:gd name="T26" fmla="*/ 4 w 21"/>
                <a:gd name="T27" fmla="*/ 22 h 22"/>
                <a:gd name="T28" fmla="*/ 4 w 21"/>
                <a:gd name="T29" fmla="*/ 22 h 22"/>
                <a:gd name="T30" fmla="*/ 1 w 21"/>
                <a:gd name="T31" fmla="*/ 19 h 22"/>
                <a:gd name="T32" fmla="*/ 8 w 21"/>
                <a:gd name="T33" fmla="*/ 12 h 22"/>
                <a:gd name="T34" fmla="*/ 9 w 21"/>
                <a:gd name="T35" fmla="*/ 12 h 22"/>
                <a:gd name="T36" fmla="*/ 9 w 21"/>
                <a:gd name="T37" fmla="*/ 12 h 22"/>
                <a:gd name="T38" fmla="*/ 8 w 21"/>
                <a:gd name="T39" fmla="*/ 12 h 22"/>
                <a:gd name="T40" fmla="*/ 8 w 21"/>
                <a:gd name="T41" fmla="*/ 12 h 22"/>
                <a:gd name="T42" fmla="*/ 8 w 21"/>
                <a:gd name="T43" fmla="*/ 1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1" h="22">
                  <a:moveTo>
                    <a:pt x="1" y="19"/>
                  </a:moveTo>
                  <a:cubicBezTo>
                    <a:pt x="0" y="18"/>
                    <a:pt x="0" y="16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8"/>
                    <a:pt x="4" y="1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0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7" y="2"/>
                    <a:pt x="17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20" y="3"/>
                    <a:pt x="21" y="5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19" y="15"/>
                    <a:pt x="13" y="21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2"/>
                    <a:pt x="5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3" y="22"/>
                    <a:pt x="1" y="21"/>
                    <a:pt x="1" y="19"/>
                  </a:cubicBezTo>
                  <a:close/>
                  <a:moveTo>
                    <a:pt x="8" y="12"/>
                  </a:moveTo>
                  <a:cubicBezTo>
                    <a:pt x="8" y="12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66"/>
            <p:cNvSpPr>
              <a:spLocks noEditPoints="1"/>
            </p:cNvSpPr>
            <p:nvPr/>
          </p:nvSpPr>
          <p:spPr bwMode="auto">
            <a:xfrm>
              <a:off x="9085015" y="2407058"/>
              <a:ext cx="511175" cy="469900"/>
            </a:xfrm>
            <a:custGeom>
              <a:avLst/>
              <a:gdLst>
                <a:gd name="T0" fmla="*/ 0 w 109"/>
                <a:gd name="T1" fmla="*/ 47 h 100"/>
                <a:gd name="T2" fmla="*/ 12 w 109"/>
                <a:gd name="T3" fmla="*/ 22 h 100"/>
                <a:gd name="T4" fmla="*/ 33 w 109"/>
                <a:gd name="T5" fmla="*/ 13 h 100"/>
                <a:gd name="T6" fmla="*/ 50 w 109"/>
                <a:gd name="T7" fmla="*/ 20 h 100"/>
                <a:gd name="T8" fmla="*/ 78 w 109"/>
                <a:gd name="T9" fmla="*/ 0 h 100"/>
                <a:gd name="T10" fmla="*/ 80 w 109"/>
                <a:gd name="T11" fmla="*/ 0 h 100"/>
                <a:gd name="T12" fmla="*/ 103 w 109"/>
                <a:gd name="T13" fmla="*/ 12 h 100"/>
                <a:gd name="T14" fmla="*/ 109 w 109"/>
                <a:gd name="T15" fmla="*/ 35 h 100"/>
                <a:gd name="T16" fmla="*/ 99 w 109"/>
                <a:gd name="T17" fmla="*/ 74 h 100"/>
                <a:gd name="T18" fmla="*/ 93 w 109"/>
                <a:gd name="T19" fmla="*/ 76 h 100"/>
                <a:gd name="T20" fmla="*/ 92 w 109"/>
                <a:gd name="T21" fmla="*/ 70 h 100"/>
                <a:gd name="T22" fmla="*/ 101 w 109"/>
                <a:gd name="T23" fmla="*/ 35 h 100"/>
                <a:gd name="T24" fmla="*/ 96 w 109"/>
                <a:gd name="T25" fmla="*/ 16 h 100"/>
                <a:gd name="T26" fmla="*/ 79 w 109"/>
                <a:gd name="T27" fmla="*/ 8 h 100"/>
                <a:gd name="T28" fmla="*/ 78 w 109"/>
                <a:gd name="T29" fmla="*/ 8 h 100"/>
                <a:gd name="T30" fmla="*/ 60 w 109"/>
                <a:gd name="T31" fmla="*/ 18 h 100"/>
                <a:gd name="T32" fmla="*/ 56 w 109"/>
                <a:gd name="T33" fmla="*/ 26 h 100"/>
                <a:gd name="T34" fmla="*/ 59 w 109"/>
                <a:gd name="T35" fmla="*/ 31 h 100"/>
                <a:gd name="T36" fmla="*/ 69 w 109"/>
                <a:gd name="T37" fmla="*/ 63 h 100"/>
                <a:gd name="T38" fmla="*/ 69 w 109"/>
                <a:gd name="T39" fmla="*/ 63 h 100"/>
                <a:gd name="T40" fmla="*/ 67 w 109"/>
                <a:gd name="T41" fmla="*/ 67 h 100"/>
                <a:gd name="T42" fmla="*/ 64 w 109"/>
                <a:gd name="T43" fmla="*/ 67 h 100"/>
                <a:gd name="T44" fmla="*/ 44 w 109"/>
                <a:gd name="T45" fmla="*/ 41 h 100"/>
                <a:gd name="T46" fmla="*/ 47 w 109"/>
                <a:gd name="T47" fmla="*/ 27 h 100"/>
                <a:gd name="T48" fmla="*/ 33 w 109"/>
                <a:gd name="T49" fmla="*/ 21 h 100"/>
                <a:gd name="T50" fmla="*/ 17 w 109"/>
                <a:gd name="T51" fmla="*/ 28 h 100"/>
                <a:gd name="T52" fmla="*/ 8 w 109"/>
                <a:gd name="T53" fmla="*/ 47 h 100"/>
                <a:gd name="T54" fmla="*/ 47 w 109"/>
                <a:gd name="T55" fmla="*/ 92 h 100"/>
                <a:gd name="T56" fmla="*/ 50 w 109"/>
                <a:gd name="T57" fmla="*/ 97 h 100"/>
                <a:gd name="T58" fmla="*/ 46 w 109"/>
                <a:gd name="T59" fmla="*/ 100 h 100"/>
                <a:gd name="T60" fmla="*/ 45 w 109"/>
                <a:gd name="T61" fmla="*/ 100 h 100"/>
                <a:gd name="T62" fmla="*/ 61 w 109"/>
                <a:gd name="T63" fmla="*/ 58 h 100"/>
                <a:gd name="T64" fmla="*/ 53 w 109"/>
                <a:gd name="T65" fmla="*/ 35 h 100"/>
                <a:gd name="T66" fmla="*/ 52 w 109"/>
                <a:gd name="T67" fmla="*/ 41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" h="100">
                  <a:moveTo>
                    <a:pt x="45" y="100"/>
                  </a:moveTo>
                  <a:cubicBezTo>
                    <a:pt x="25" y="93"/>
                    <a:pt x="1" y="71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38"/>
                    <a:pt x="4" y="29"/>
                    <a:pt x="1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9" y="16"/>
                    <a:pt x="26" y="13"/>
                    <a:pt x="33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9" y="13"/>
                    <a:pt x="45" y="16"/>
                    <a:pt x="50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5" y="9"/>
                    <a:pt x="65" y="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9" y="0"/>
                    <a:pt x="79" y="0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90" y="0"/>
                    <a:pt x="98" y="5"/>
                    <a:pt x="103" y="12"/>
                  </a:cubicBezTo>
                  <a:cubicBezTo>
                    <a:pt x="103" y="12"/>
                    <a:pt x="103" y="12"/>
                    <a:pt x="103" y="12"/>
                  </a:cubicBezTo>
                  <a:cubicBezTo>
                    <a:pt x="107" y="18"/>
                    <a:pt x="109" y="26"/>
                    <a:pt x="109" y="35"/>
                  </a:cubicBezTo>
                  <a:cubicBezTo>
                    <a:pt x="109" y="35"/>
                    <a:pt x="109" y="35"/>
                    <a:pt x="109" y="35"/>
                  </a:cubicBezTo>
                  <a:cubicBezTo>
                    <a:pt x="109" y="49"/>
                    <a:pt x="104" y="64"/>
                    <a:pt x="99" y="74"/>
                  </a:cubicBezTo>
                  <a:cubicBezTo>
                    <a:pt x="99" y="74"/>
                    <a:pt x="99" y="74"/>
                    <a:pt x="99" y="74"/>
                  </a:cubicBezTo>
                  <a:cubicBezTo>
                    <a:pt x="97" y="76"/>
                    <a:pt x="95" y="77"/>
                    <a:pt x="93" y="76"/>
                  </a:cubicBezTo>
                  <a:cubicBezTo>
                    <a:pt x="93" y="76"/>
                    <a:pt x="93" y="76"/>
                    <a:pt x="93" y="76"/>
                  </a:cubicBezTo>
                  <a:cubicBezTo>
                    <a:pt x="91" y="75"/>
                    <a:pt x="91" y="72"/>
                    <a:pt x="92" y="70"/>
                  </a:cubicBezTo>
                  <a:cubicBezTo>
                    <a:pt x="92" y="70"/>
                    <a:pt x="92" y="70"/>
                    <a:pt x="92" y="70"/>
                  </a:cubicBezTo>
                  <a:cubicBezTo>
                    <a:pt x="97" y="61"/>
                    <a:pt x="101" y="47"/>
                    <a:pt x="101" y="35"/>
                  </a:cubicBezTo>
                  <a:cubicBezTo>
                    <a:pt x="101" y="35"/>
                    <a:pt x="101" y="35"/>
                    <a:pt x="101" y="35"/>
                  </a:cubicBezTo>
                  <a:cubicBezTo>
                    <a:pt x="101" y="27"/>
                    <a:pt x="100" y="21"/>
                    <a:pt x="96" y="16"/>
                  </a:cubicBezTo>
                  <a:cubicBezTo>
                    <a:pt x="96" y="16"/>
                    <a:pt x="96" y="16"/>
                    <a:pt x="96" y="16"/>
                  </a:cubicBezTo>
                  <a:cubicBezTo>
                    <a:pt x="93" y="12"/>
                    <a:pt x="88" y="8"/>
                    <a:pt x="79" y="8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79" y="8"/>
                    <a:pt x="79" y="8"/>
                    <a:pt x="78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1" y="8"/>
                    <a:pt x="65" y="12"/>
                    <a:pt x="60" y="18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58" y="21"/>
                    <a:pt x="57" y="23"/>
                    <a:pt x="56" y="26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7" y="27"/>
                    <a:pt x="58" y="29"/>
                    <a:pt x="59" y="31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40"/>
                    <a:pt x="69" y="52"/>
                    <a:pt x="69" y="63"/>
                  </a:cubicBezTo>
                  <a:cubicBezTo>
                    <a:pt x="69" y="63"/>
                    <a:pt x="69" y="63"/>
                    <a:pt x="69" y="63"/>
                  </a:cubicBezTo>
                  <a:cubicBezTo>
                    <a:pt x="69" y="63"/>
                    <a:pt x="69" y="63"/>
                    <a:pt x="69" y="63"/>
                  </a:cubicBezTo>
                  <a:cubicBezTo>
                    <a:pt x="69" y="63"/>
                    <a:pt x="69" y="63"/>
                    <a:pt x="69" y="63"/>
                  </a:cubicBezTo>
                  <a:cubicBezTo>
                    <a:pt x="69" y="65"/>
                    <a:pt x="68" y="66"/>
                    <a:pt x="67" y="67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67" y="67"/>
                    <a:pt x="65" y="68"/>
                    <a:pt x="64" y="67"/>
                  </a:cubicBezTo>
                  <a:cubicBezTo>
                    <a:pt x="64" y="67"/>
                    <a:pt x="64" y="67"/>
                    <a:pt x="64" y="67"/>
                  </a:cubicBezTo>
                  <a:cubicBezTo>
                    <a:pt x="50" y="65"/>
                    <a:pt x="44" y="53"/>
                    <a:pt x="44" y="41"/>
                  </a:cubicBezTo>
                  <a:cubicBezTo>
                    <a:pt x="44" y="41"/>
                    <a:pt x="44" y="41"/>
                    <a:pt x="44" y="41"/>
                  </a:cubicBezTo>
                  <a:cubicBezTo>
                    <a:pt x="44" y="37"/>
                    <a:pt x="45" y="32"/>
                    <a:pt x="47" y="27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2" y="23"/>
                    <a:pt x="38" y="21"/>
                    <a:pt x="33" y="21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29" y="21"/>
                    <a:pt x="23" y="23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1" y="34"/>
                    <a:pt x="8" y="40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65"/>
                    <a:pt x="30" y="87"/>
                    <a:pt x="47" y="92"/>
                  </a:cubicBezTo>
                  <a:cubicBezTo>
                    <a:pt x="47" y="92"/>
                    <a:pt x="47" y="92"/>
                    <a:pt x="47" y="92"/>
                  </a:cubicBezTo>
                  <a:cubicBezTo>
                    <a:pt x="49" y="93"/>
                    <a:pt x="51" y="95"/>
                    <a:pt x="50" y="97"/>
                  </a:cubicBezTo>
                  <a:cubicBezTo>
                    <a:pt x="50" y="97"/>
                    <a:pt x="50" y="97"/>
                    <a:pt x="50" y="97"/>
                  </a:cubicBezTo>
                  <a:cubicBezTo>
                    <a:pt x="49" y="99"/>
                    <a:pt x="48" y="100"/>
                    <a:pt x="46" y="100"/>
                  </a:cubicBezTo>
                  <a:cubicBezTo>
                    <a:pt x="46" y="100"/>
                    <a:pt x="46" y="100"/>
                    <a:pt x="46" y="100"/>
                  </a:cubicBezTo>
                  <a:cubicBezTo>
                    <a:pt x="46" y="100"/>
                    <a:pt x="45" y="100"/>
                    <a:pt x="45" y="100"/>
                  </a:cubicBezTo>
                  <a:close/>
                  <a:moveTo>
                    <a:pt x="52" y="41"/>
                  </a:moveTo>
                  <a:cubicBezTo>
                    <a:pt x="53" y="49"/>
                    <a:pt x="55" y="55"/>
                    <a:pt x="61" y="58"/>
                  </a:cubicBezTo>
                  <a:cubicBezTo>
                    <a:pt x="61" y="58"/>
                    <a:pt x="61" y="58"/>
                    <a:pt x="61" y="58"/>
                  </a:cubicBezTo>
                  <a:cubicBezTo>
                    <a:pt x="60" y="50"/>
                    <a:pt x="57" y="42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7"/>
                    <a:pt x="52" y="39"/>
                    <a:pt x="52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 flipH="1">
            <a:off x="-1460814" y="5917119"/>
            <a:ext cx="685800" cy="875286"/>
            <a:chOff x="9085015" y="2407058"/>
            <a:chExt cx="685800" cy="875286"/>
          </a:xfrm>
        </p:grpSpPr>
        <p:sp>
          <p:nvSpPr>
            <p:cNvPr id="26" name="Freeform 265"/>
            <p:cNvSpPr>
              <a:spLocks noEditPoints="1"/>
            </p:cNvSpPr>
            <p:nvPr/>
          </p:nvSpPr>
          <p:spPr bwMode="auto">
            <a:xfrm>
              <a:off x="9310440" y="2779106"/>
              <a:ext cx="328613" cy="179388"/>
            </a:xfrm>
            <a:custGeom>
              <a:avLst/>
              <a:gdLst>
                <a:gd name="T0" fmla="*/ 10 w 70"/>
                <a:gd name="T1" fmla="*/ 38 h 38"/>
                <a:gd name="T2" fmla="*/ 3 w 70"/>
                <a:gd name="T3" fmla="*/ 35 h 38"/>
                <a:gd name="T4" fmla="*/ 3 w 70"/>
                <a:gd name="T5" fmla="*/ 35 h 38"/>
                <a:gd name="T6" fmla="*/ 0 w 70"/>
                <a:gd name="T7" fmla="*/ 29 h 38"/>
                <a:gd name="T8" fmla="*/ 0 w 70"/>
                <a:gd name="T9" fmla="*/ 29 h 38"/>
                <a:gd name="T10" fmla="*/ 9 w 70"/>
                <a:gd name="T11" fmla="*/ 18 h 38"/>
                <a:gd name="T12" fmla="*/ 9 w 70"/>
                <a:gd name="T13" fmla="*/ 18 h 38"/>
                <a:gd name="T14" fmla="*/ 25 w 70"/>
                <a:gd name="T15" fmla="*/ 9 h 38"/>
                <a:gd name="T16" fmla="*/ 25 w 70"/>
                <a:gd name="T17" fmla="*/ 9 h 38"/>
                <a:gd name="T18" fmla="*/ 60 w 70"/>
                <a:gd name="T19" fmla="*/ 0 h 38"/>
                <a:gd name="T20" fmla="*/ 60 w 70"/>
                <a:gd name="T21" fmla="*/ 0 h 38"/>
                <a:gd name="T22" fmla="*/ 62 w 70"/>
                <a:gd name="T23" fmla="*/ 0 h 38"/>
                <a:gd name="T24" fmla="*/ 62 w 70"/>
                <a:gd name="T25" fmla="*/ 0 h 38"/>
                <a:gd name="T26" fmla="*/ 65 w 70"/>
                <a:gd name="T27" fmla="*/ 5 h 38"/>
                <a:gd name="T28" fmla="*/ 65 w 70"/>
                <a:gd name="T29" fmla="*/ 5 h 38"/>
                <a:gd name="T30" fmla="*/ 65 w 70"/>
                <a:gd name="T31" fmla="*/ 5 h 38"/>
                <a:gd name="T32" fmla="*/ 65 w 70"/>
                <a:gd name="T33" fmla="*/ 5 h 38"/>
                <a:gd name="T34" fmla="*/ 66 w 70"/>
                <a:gd name="T35" fmla="*/ 5 h 38"/>
                <a:gd name="T36" fmla="*/ 66 w 70"/>
                <a:gd name="T37" fmla="*/ 5 h 38"/>
                <a:gd name="T38" fmla="*/ 70 w 70"/>
                <a:gd name="T39" fmla="*/ 12 h 38"/>
                <a:gd name="T40" fmla="*/ 70 w 70"/>
                <a:gd name="T41" fmla="*/ 12 h 38"/>
                <a:gd name="T42" fmla="*/ 62 w 70"/>
                <a:gd name="T43" fmla="*/ 23 h 38"/>
                <a:gd name="T44" fmla="*/ 62 w 70"/>
                <a:gd name="T45" fmla="*/ 23 h 38"/>
                <a:gd name="T46" fmla="*/ 50 w 70"/>
                <a:gd name="T47" fmla="*/ 29 h 38"/>
                <a:gd name="T48" fmla="*/ 50 w 70"/>
                <a:gd name="T49" fmla="*/ 29 h 38"/>
                <a:gd name="T50" fmla="*/ 13 w 70"/>
                <a:gd name="T51" fmla="*/ 38 h 38"/>
                <a:gd name="T52" fmla="*/ 13 w 70"/>
                <a:gd name="T53" fmla="*/ 38 h 38"/>
                <a:gd name="T54" fmla="*/ 10 w 70"/>
                <a:gd name="T55" fmla="*/ 38 h 38"/>
                <a:gd name="T56" fmla="*/ 8 w 70"/>
                <a:gd name="T57" fmla="*/ 29 h 38"/>
                <a:gd name="T58" fmla="*/ 12 w 70"/>
                <a:gd name="T59" fmla="*/ 30 h 38"/>
                <a:gd name="T60" fmla="*/ 12 w 70"/>
                <a:gd name="T61" fmla="*/ 30 h 38"/>
                <a:gd name="T62" fmla="*/ 13 w 70"/>
                <a:gd name="T63" fmla="*/ 30 h 38"/>
                <a:gd name="T64" fmla="*/ 13 w 70"/>
                <a:gd name="T65" fmla="*/ 30 h 38"/>
                <a:gd name="T66" fmla="*/ 48 w 70"/>
                <a:gd name="T67" fmla="*/ 22 h 38"/>
                <a:gd name="T68" fmla="*/ 48 w 70"/>
                <a:gd name="T69" fmla="*/ 22 h 38"/>
                <a:gd name="T70" fmla="*/ 61 w 70"/>
                <a:gd name="T71" fmla="*/ 13 h 38"/>
                <a:gd name="T72" fmla="*/ 61 w 70"/>
                <a:gd name="T73" fmla="*/ 13 h 38"/>
                <a:gd name="T74" fmla="*/ 62 w 70"/>
                <a:gd name="T75" fmla="*/ 12 h 38"/>
                <a:gd name="T76" fmla="*/ 62 w 70"/>
                <a:gd name="T77" fmla="*/ 12 h 38"/>
                <a:gd name="T78" fmla="*/ 61 w 70"/>
                <a:gd name="T79" fmla="*/ 12 h 38"/>
                <a:gd name="T80" fmla="*/ 61 w 70"/>
                <a:gd name="T81" fmla="*/ 12 h 38"/>
                <a:gd name="T82" fmla="*/ 56 w 70"/>
                <a:gd name="T83" fmla="*/ 10 h 38"/>
                <a:gd name="T84" fmla="*/ 56 w 70"/>
                <a:gd name="T85" fmla="*/ 10 h 38"/>
                <a:gd name="T86" fmla="*/ 54 w 70"/>
                <a:gd name="T87" fmla="*/ 9 h 38"/>
                <a:gd name="T88" fmla="*/ 54 w 70"/>
                <a:gd name="T89" fmla="*/ 9 h 38"/>
                <a:gd name="T90" fmla="*/ 14 w 70"/>
                <a:gd name="T91" fmla="*/ 24 h 38"/>
                <a:gd name="T92" fmla="*/ 14 w 70"/>
                <a:gd name="T93" fmla="*/ 24 h 38"/>
                <a:gd name="T94" fmla="*/ 8 w 70"/>
                <a:gd name="T95" fmla="*/ 29 h 38"/>
                <a:gd name="T96" fmla="*/ 8 w 70"/>
                <a:gd name="T97" fmla="*/ 29 h 38"/>
                <a:gd name="T98" fmla="*/ 8 w 70"/>
                <a:gd name="T99" fmla="*/ 2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0" h="38">
                  <a:moveTo>
                    <a:pt x="10" y="38"/>
                  </a:moveTo>
                  <a:cubicBezTo>
                    <a:pt x="7" y="37"/>
                    <a:pt x="5" y="36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2" y="34"/>
                    <a:pt x="0" y="31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1" y="24"/>
                    <a:pt x="4" y="21"/>
                    <a:pt x="9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13" y="15"/>
                    <a:pt x="19" y="12"/>
                    <a:pt x="25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37" y="4"/>
                    <a:pt x="51" y="0"/>
                    <a:pt x="60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0"/>
                    <a:pt x="61" y="0"/>
                    <a:pt x="62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4" y="0"/>
                    <a:pt x="66" y="2"/>
                    <a:pt x="65" y="5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6" y="5"/>
                    <a:pt x="66" y="5"/>
                    <a:pt x="66" y="5"/>
                  </a:cubicBezTo>
                  <a:cubicBezTo>
                    <a:pt x="66" y="5"/>
                    <a:pt x="66" y="5"/>
                    <a:pt x="66" y="5"/>
                  </a:cubicBezTo>
                  <a:cubicBezTo>
                    <a:pt x="68" y="7"/>
                    <a:pt x="70" y="9"/>
                    <a:pt x="70" y="12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69" y="17"/>
                    <a:pt x="66" y="20"/>
                    <a:pt x="62" y="23"/>
                  </a:cubicBezTo>
                  <a:cubicBezTo>
                    <a:pt x="62" y="23"/>
                    <a:pt x="62" y="23"/>
                    <a:pt x="62" y="23"/>
                  </a:cubicBezTo>
                  <a:cubicBezTo>
                    <a:pt x="58" y="26"/>
                    <a:pt x="54" y="28"/>
                    <a:pt x="50" y="29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44" y="31"/>
                    <a:pt x="23" y="38"/>
                    <a:pt x="13" y="38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2" y="38"/>
                    <a:pt x="11" y="38"/>
                    <a:pt x="10" y="38"/>
                  </a:cubicBezTo>
                  <a:close/>
                  <a:moveTo>
                    <a:pt x="8" y="29"/>
                  </a:moveTo>
                  <a:cubicBezTo>
                    <a:pt x="9" y="29"/>
                    <a:pt x="10" y="30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3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20" y="31"/>
                    <a:pt x="42" y="24"/>
                    <a:pt x="48" y="22"/>
                  </a:cubicBezTo>
                  <a:cubicBezTo>
                    <a:pt x="48" y="22"/>
                    <a:pt x="48" y="22"/>
                    <a:pt x="48" y="22"/>
                  </a:cubicBezTo>
                  <a:cubicBezTo>
                    <a:pt x="51" y="21"/>
                    <a:pt x="59" y="17"/>
                    <a:pt x="61" y="13"/>
                  </a:cubicBezTo>
                  <a:cubicBezTo>
                    <a:pt x="61" y="13"/>
                    <a:pt x="61" y="13"/>
                    <a:pt x="61" y="13"/>
                  </a:cubicBezTo>
                  <a:cubicBezTo>
                    <a:pt x="61" y="13"/>
                    <a:pt x="62" y="12"/>
                    <a:pt x="62" y="12"/>
                  </a:cubicBezTo>
                  <a:cubicBezTo>
                    <a:pt x="62" y="12"/>
                    <a:pt x="62" y="12"/>
                    <a:pt x="62" y="12"/>
                  </a:cubicBezTo>
                  <a:cubicBezTo>
                    <a:pt x="62" y="12"/>
                    <a:pt x="62" y="12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1"/>
                    <a:pt x="59" y="11"/>
                    <a:pt x="56" y="10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5" y="10"/>
                    <a:pt x="54" y="9"/>
                    <a:pt x="54" y="9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43" y="11"/>
                    <a:pt x="24" y="17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1" y="26"/>
                    <a:pt x="9" y="28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67"/>
            <p:cNvSpPr>
              <a:spLocks noEditPoints="1"/>
            </p:cNvSpPr>
            <p:nvPr/>
          </p:nvSpPr>
          <p:spPr bwMode="auto">
            <a:xfrm>
              <a:off x="9319965" y="2868006"/>
              <a:ext cx="450850" cy="414338"/>
            </a:xfrm>
            <a:custGeom>
              <a:avLst/>
              <a:gdLst>
                <a:gd name="T0" fmla="*/ 18 w 96"/>
                <a:gd name="T1" fmla="*/ 86 h 88"/>
                <a:gd name="T2" fmla="*/ 0 w 96"/>
                <a:gd name="T3" fmla="*/ 48 h 88"/>
                <a:gd name="T4" fmla="*/ 0 w 96"/>
                <a:gd name="T5" fmla="*/ 48 h 88"/>
                <a:gd name="T6" fmla="*/ 4 w 96"/>
                <a:gd name="T7" fmla="*/ 20 h 88"/>
                <a:gd name="T8" fmla="*/ 4 w 96"/>
                <a:gd name="T9" fmla="*/ 20 h 88"/>
                <a:gd name="T10" fmla="*/ 4 w 96"/>
                <a:gd name="T11" fmla="*/ 20 h 88"/>
                <a:gd name="T12" fmla="*/ 10 w 96"/>
                <a:gd name="T13" fmla="*/ 18 h 88"/>
                <a:gd name="T14" fmla="*/ 10 w 96"/>
                <a:gd name="T15" fmla="*/ 18 h 88"/>
                <a:gd name="T16" fmla="*/ 12 w 96"/>
                <a:gd name="T17" fmla="*/ 23 h 88"/>
                <a:gd name="T18" fmla="*/ 12 w 96"/>
                <a:gd name="T19" fmla="*/ 23 h 88"/>
                <a:gd name="T20" fmla="*/ 8 w 96"/>
                <a:gd name="T21" fmla="*/ 48 h 88"/>
                <a:gd name="T22" fmla="*/ 8 w 96"/>
                <a:gd name="T23" fmla="*/ 48 h 88"/>
                <a:gd name="T24" fmla="*/ 21 w 96"/>
                <a:gd name="T25" fmla="*/ 78 h 88"/>
                <a:gd name="T26" fmla="*/ 21 w 96"/>
                <a:gd name="T27" fmla="*/ 78 h 88"/>
                <a:gd name="T28" fmla="*/ 28 w 96"/>
                <a:gd name="T29" fmla="*/ 80 h 88"/>
                <a:gd name="T30" fmla="*/ 28 w 96"/>
                <a:gd name="T31" fmla="*/ 80 h 88"/>
                <a:gd name="T32" fmla="*/ 40 w 96"/>
                <a:gd name="T33" fmla="*/ 74 h 88"/>
                <a:gd name="T34" fmla="*/ 40 w 96"/>
                <a:gd name="T35" fmla="*/ 74 h 88"/>
                <a:gd name="T36" fmla="*/ 44 w 96"/>
                <a:gd name="T37" fmla="*/ 65 h 88"/>
                <a:gd name="T38" fmla="*/ 44 w 96"/>
                <a:gd name="T39" fmla="*/ 65 h 88"/>
                <a:gd name="T40" fmla="*/ 33 w 96"/>
                <a:gd name="T41" fmla="*/ 49 h 88"/>
                <a:gd name="T42" fmla="*/ 33 w 96"/>
                <a:gd name="T43" fmla="*/ 49 h 88"/>
                <a:gd name="T44" fmla="*/ 37 w 96"/>
                <a:gd name="T45" fmla="*/ 38 h 88"/>
                <a:gd name="T46" fmla="*/ 37 w 96"/>
                <a:gd name="T47" fmla="*/ 38 h 88"/>
                <a:gd name="T48" fmla="*/ 43 w 96"/>
                <a:gd name="T49" fmla="*/ 37 h 88"/>
                <a:gd name="T50" fmla="*/ 43 w 96"/>
                <a:gd name="T51" fmla="*/ 37 h 88"/>
                <a:gd name="T52" fmla="*/ 52 w 96"/>
                <a:gd name="T53" fmla="*/ 59 h 88"/>
                <a:gd name="T54" fmla="*/ 52 w 96"/>
                <a:gd name="T55" fmla="*/ 59 h 88"/>
                <a:gd name="T56" fmla="*/ 52 w 96"/>
                <a:gd name="T57" fmla="*/ 60 h 88"/>
                <a:gd name="T58" fmla="*/ 52 w 96"/>
                <a:gd name="T59" fmla="*/ 60 h 88"/>
                <a:gd name="T60" fmla="*/ 68 w 96"/>
                <a:gd name="T61" fmla="*/ 63 h 88"/>
                <a:gd name="T62" fmla="*/ 68 w 96"/>
                <a:gd name="T63" fmla="*/ 63 h 88"/>
                <a:gd name="T64" fmla="*/ 80 w 96"/>
                <a:gd name="T65" fmla="*/ 60 h 88"/>
                <a:gd name="T66" fmla="*/ 80 w 96"/>
                <a:gd name="T67" fmla="*/ 60 h 88"/>
                <a:gd name="T68" fmla="*/ 88 w 96"/>
                <a:gd name="T69" fmla="*/ 46 h 88"/>
                <a:gd name="T70" fmla="*/ 88 w 96"/>
                <a:gd name="T71" fmla="*/ 46 h 88"/>
                <a:gd name="T72" fmla="*/ 57 w 96"/>
                <a:gd name="T73" fmla="*/ 8 h 88"/>
                <a:gd name="T74" fmla="*/ 57 w 96"/>
                <a:gd name="T75" fmla="*/ 8 h 88"/>
                <a:gd name="T76" fmla="*/ 56 w 96"/>
                <a:gd name="T77" fmla="*/ 2 h 88"/>
                <a:gd name="T78" fmla="*/ 56 w 96"/>
                <a:gd name="T79" fmla="*/ 2 h 88"/>
                <a:gd name="T80" fmla="*/ 61 w 96"/>
                <a:gd name="T81" fmla="*/ 1 h 88"/>
                <a:gd name="T82" fmla="*/ 61 w 96"/>
                <a:gd name="T83" fmla="*/ 1 h 88"/>
                <a:gd name="T84" fmla="*/ 96 w 96"/>
                <a:gd name="T85" fmla="*/ 46 h 88"/>
                <a:gd name="T86" fmla="*/ 96 w 96"/>
                <a:gd name="T87" fmla="*/ 46 h 88"/>
                <a:gd name="T88" fmla="*/ 85 w 96"/>
                <a:gd name="T89" fmla="*/ 66 h 88"/>
                <a:gd name="T90" fmla="*/ 85 w 96"/>
                <a:gd name="T91" fmla="*/ 66 h 88"/>
                <a:gd name="T92" fmla="*/ 68 w 96"/>
                <a:gd name="T93" fmla="*/ 71 h 88"/>
                <a:gd name="T94" fmla="*/ 68 w 96"/>
                <a:gd name="T95" fmla="*/ 71 h 88"/>
                <a:gd name="T96" fmla="*/ 51 w 96"/>
                <a:gd name="T97" fmla="*/ 68 h 88"/>
                <a:gd name="T98" fmla="*/ 51 w 96"/>
                <a:gd name="T99" fmla="*/ 68 h 88"/>
                <a:gd name="T100" fmla="*/ 28 w 96"/>
                <a:gd name="T101" fmla="*/ 88 h 88"/>
                <a:gd name="T102" fmla="*/ 28 w 96"/>
                <a:gd name="T103" fmla="*/ 88 h 88"/>
                <a:gd name="T104" fmla="*/ 28 w 96"/>
                <a:gd name="T105" fmla="*/ 88 h 88"/>
                <a:gd name="T106" fmla="*/ 28 w 96"/>
                <a:gd name="T107" fmla="*/ 88 h 88"/>
                <a:gd name="T108" fmla="*/ 18 w 96"/>
                <a:gd name="T109" fmla="*/ 86 h 88"/>
                <a:gd name="T110" fmla="*/ 41 w 96"/>
                <a:gd name="T111" fmla="*/ 49 h 88"/>
                <a:gd name="T112" fmla="*/ 44 w 96"/>
                <a:gd name="T113" fmla="*/ 55 h 88"/>
                <a:gd name="T114" fmla="*/ 44 w 96"/>
                <a:gd name="T115" fmla="*/ 55 h 88"/>
                <a:gd name="T116" fmla="*/ 41 w 96"/>
                <a:gd name="T117" fmla="*/ 47 h 88"/>
                <a:gd name="T118" fmla="*/ 41 w 96"/>
                <a:gd name="T119" fmla="*/ 47 h 88"/>
                <a:gd name="T120" fmla="*/ 41 w 96"/>
                <a:gd name="T121" fmla="*/ 4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6" h="88">
                  <a:moveTo>
                    <a:pt x="18" y="86"/>
                  </a:moveTo>
                  <a:cubicBezTo>
                    <a:pt x="4" y="79"/>
                    <a:pt x="0" y="62"/>
                    <a:pt x="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37"/>
                    <a:pt x="2" y="27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5" y="18"/>
                    <a:pt x="7" y="17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2" y="18"/>
                    <a:pt x="13" y="21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0" y="29"/>
                    <a:pt x="8" y="3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61"/>
                    <a:pt x="12" y="74"/>
                    <a:pt x="21" y="78"/>
                  </a:cubicBezTo>
                  <a:cubicBezTo>
                    <a:pt x="21" y="78"/>
                    <a:pt x="21" y="78"/>
                    <a:pt x="21" y="78"/>
                  </a:cubicBezTo>
                  <a:cubicBezTo>
                    <a:pt x="24" y="80"/>
                    <a:pt x="26" y="80"/>
                    <a:pt x="28" y="80"/>
                  </a:cubicBezTo>
                  <a:cubicBezTo>
                    <a:pt x="28" y="80"/>
                    <a:pt x="28" y="80"/>
                    <a:pt x="28" y="80"/>
                  </a:cubicBezTo>
                  <a:cubicBezTo>
                    <a:pt x="33" y="80"/>
                    <a:pt x="37" y="78"/>
                    <a:pt x="40" y="74"/>
                  </a:cubicBezTo>
                  <a:cubicBezTo>
                    <a:pt x="40" y="74"/>
                    <a:pt x="40" y="74"/>
                    <a:pt x="40" y="74"/>
                  </a:cubicBezTo>
                  <a:cubicBezTo>
                    <a:pt x="42" y="71"/>
                    <a:pt x="43" y="68"/>
                    <a:pt x="44" y="65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38" y="61"/>
                    <a:pt x="33" y="56"/>
                    <a:pt x="33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5"/>
                    <a:pt x="34" y="41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8" y="36"/>
                    <a:pt x="41" y="36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50" y="42"/>
                    <a:pt x="53" y="51"/>
                    <a:pt x="52" y="59"/>
                  </a:cubicBezTo>
                  <a:cubicBezTo>
                    <a:pt x="52" y="59"/>
                    <a:pt x="52" y="59"/>
                    <a:pt x="52" y="59"/>
                  </a:cubicBezTo>
                  <a:cubicBezTo>
                    <a:pt x="52" y="59"/>
                    <a:pt x="52" y="60"/>
                    <a:pt x="52" y="60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7" y="62"/>
                    <a:pt x="63" y="63"/>
                    <a:pt x="68" y="63"/>
                  </a:cubicBezTo>
                  <a:cubicBezTo>
                    <a:pt x="68" y="63"/>
                    <a:pt x="68" y="63"/>
                    <a:pt x="68" y="63"/>
                  </a:cubicBezTo>
                  <a:cubicBezTo>
                    <a:pt x="73" y="63"/>
                    <a:pt x="78" y="62"/>
                    <a:pt x="80" y="60"/>
                  </a:cubicBezTo>
                  <a:cubicBezTo>
                    <a:pt x="80" y="60"/>
                    <a:pt x="80" y="60"/>
                    <a:pt x="80" y="60"/>
                  </a:cubicBezTo>
                  <a:cubicBezTo>
                    <a:pt x="86" y="55"/>
                    <a:pt x="88" y="51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9" y="33"/>
                    <a:pt x="69" y="15"/>
                    <a:pt x="57" y="8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5" y="6"/>
                    <a:pt x="55" y="4"/>
                    <a:pt x="56" y="2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7" y="0"/>
                    <a:pt x="60" y="0"/>
                    <a:pt x="61" y="1"/>
                  </a:cubicBezTo>
                  <a:cubicBezTo>
                    <a:pt x="61" y="1"/>
                    <a:pt x="61" y="1"/>
                    <a:pt x="61" y="1"/>
                  </a:cubicBezTo>
                  <a:cubicBezTo>
                    <a:pt x="74" y="9"/>
                    <a:pt x="96" y="26"/>
                    <a:pt x="96" y="46"/>
                  </a:cubicBezTo>
                  <a:cubicBezTo>
                    <a:pt x="96" y="46"/>
                    <a:pt x="96" y="46"/>
                    <a:pt x="96" y="46"/>
                  </a:cubicBezTo>
                  <a:cubicBezTo>
                    <a:pt x="96" y="53"/>
                    <a:pt x="93" y="60"/>
                    <a:pt x="85" y="66"/>
                  </a:cubicBezTo>
                  <a:cubicBezTo>
                    <a:pt x="85" y="66"/>
                    <a:pt x="85" y="66"/>
                    <a:pt x="85" y="66"/>
                  </a:cubicBezTo>
                  <a:cubicBezTo>
                    <a:pt x="81" y="70"/>
                    <a:pt x="75" y="71"/>
                    <a:pt x="68" y="71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2" y="71"/>
                    <a:pt x="57" y="70"/>
                    <a:pt x="51" y="68"/>
                  </a:cubicBezTo>
                  <a:cubicBezTo>
                    <a:pt x="51" y="68"/>
                    <a:pt x="51" y="68"/>
                    <a:pt x="51" y="68"/>
                  </a:cubicBezTo>
                  <a:cubicBezTo>
                    <a:pt x="48" y="79"/>
                    <a:pt x="40" y="88"/>
                    <a:pt x="28" y="88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25" y="88"/>
                    <a:pt x="21" y="87"/>
                    <a:pt x="18" y="86"/>
                  </a:cubicBezTo>
                  <a:close/>
                  <a:moveTo>
                    <a:pt x="41" y="49"/>
                  </a:moveTo>
                  <a:cubicBezTo>
                    <a:pt x="41" y="51"/>
                    <a:pt x="42" y="53"/>
                    <a:pt x="44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52"/>
                    <a:pt x="43" y="49"/>
                    <a:pt x="41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8"/>
                    <a:pt x="41" y="48"/>
                    <a:pt x="41" y="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68"/>
            <p:cNvSpPr>
              <a:spLocks noEditPoints="1"/>
            </p:cNvSpPr>
            <p:nvPr/>
          </p:nvSpPr>
          <p:spPr bwMode="auto">
            <a:xfrm>
              <a:off x="9085015" y="2848956"/>
              <a:ext cx="103188" cy="109538"/>
            </a:xfrm>
            <a:custGeom>
              <a:avLst/>
              <a:gdLst>
                <a:gd name="T0" fmla="*/ 12 w 22"/>
                <a:gd name="T1" fmla="*/ 22 h 23"/>
                <a:gd name="T2" fmla="*/ 0 w 22"/>
                <a:gd name="T3" fmla="*/ 8 h 23"/>
                <a:gd name="T4" fmla="*/ 0 w 22"/>
                <a:gd name="T5" fmla="*/ 8 h 23"/>
                <a:gd name="T6" fmla="*/ 2 w 22"/>
                <a:gd name="T7" fmla="*/ 3 h 23"/>
                <a:gd name="T8" fmla="*/ 2 w 22"/>
                <a:gd name="T9" fmla="*/ 3 h 23"/>
                <a:gd name="T10" fmla="*/ 8 w 22"/>
                <a:gd name="T11" fmla="*/ 0 h 23"/>
                <a:gd name="T12" fmla="*/ 8 w 22"/>
                <a:gd name="T13" fmla="*/ 0 h 23"/>
                <a:gd name="T14" fmla="*/ 15 w 22"/>
                <a:gd name="T15" fmla="*/ 2 h 23"/>
                <a:gd name="T16" fmla="*/ 15 w 22"/>
                <a:gd name="T17" fmla="*/ 2 h 23"/>
                <a:gd name="T18" fmla="*/ 15 w 22"/>
                <a:gd name="T19" fmla="*/ 3 h 23"/>
                <a:gd name="T20" fmla="*/ 17 w 22"/>
                <a:gd name="T21" fmla="*/ 6 h 23"/>
                <a:gd name="T22" fmla="*/ 17 w 22"/>
                <a:gd name="T23" fmla="*/ 6 h 23"/>
                <a:gd name="T24" fmla="*/ 18 w 22"/>
                <a:gd name="T25" fmla="*/ 6 h 23"/>
                <a:gd name="T26" fmla="*/ 18 w 22"/>
                <a:gd name="T27" fmla="*/ 6 h 23"/>
                <a:gd name="T28" fmla="*/ 21 w 22"/>
                <a:gd name="T29" fmla="*/ 13 h 23"/>
                <a:gd name="T30" fmla="*/ 21 w 22"/>
                <a:gd name="T31" fmla="*/ 13 h 23"/>
                <a:gd name="T32" fmla="*/ 20 w 22"/>
                <a:gd name="T33" fmla="*/ 17 h 23"/>
                <a:gd name="T34" fmla="*/ 20 w 22"/>
                <a:gd name="T35" fmla="*/ 17 h 23"/>
                <a:gd name="T36" fmla="*/ 16 w 22"/>
                <a:gd name="T37" fmla="*/ 22 h 23"/>
                <a:gd name="T38" fmla="*/ 16 w 22"/>
                <a:gd name="T39" fmla="*/ 22 h 23"/>
                <a:gd name="T40" fmla="*/ 13 w 22"/>
                <a:gd name="T41" fmla="*/ 23 h 23"/>
                <a:gd name="T42" fmla="*/ 13 w 22"/>
                <a:gd name="T43" fmla="*/ 23 h 23"/>
                <a:gd name="T44" fmla="*/ 12 w 22"/>
                <a:gd name="T45" fmla="*/ 22 h 23"/>
                <a:gd name="T46" fmla="*/ 12 w 22"/>
                <a:gd name="T47" fmla="*/ 14 h 23"/>
                <a:gd name="T48" fmla="*/ 13 w 22"/>
                <a:gd name="T49" fmla="*/ 13 h 23"/>
                <a:gd name="T50" fmla="*/ 13 w 22"/>
                <a:gd name="T51" fmla="*/ 13 h 23"/>
                <a:gd name="T52" fmla="*/ 12 w 22"/>
                <a:gd name="T53" fmla="*/ 12 h 23"/>
                <a:gd name="T54" fmla="*/ 12 w 22"/>
                <a:gd name="T55" fmla="*/ 12 h 23"/>
                <a:gd name="T56" fmla="*/ 11 w 22"/>
                <a:gd name="T57" fmla="*/ 12 h 23"/>
                <a:gd name="T58" fmla="*/ 11 w 22"/>
                <a:gd name="T59" fmla="*/ 12 h 23"/>
                <a:gd name="T60" fmla="*/ 10 w 22"/>
                <a:gd name="T61" fmla="*/ 12 h 23"/>
                <a:gd name="T62" fmla="*/ 10 w 22"/>
                <a:gd name="T63" fmla="*/ 12 h 23"/>
                <a:gd name="T64" fmla="*/ 12 w 22"/>
                <a:gd name="T65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" h="23">
                  <a:moveTo>
                    <a:pt x="12" y="22"/>
                  </a:moveTo>
                  <a:cubicBezTo>
                    <a:pt x="4" y="20"/>
                    <a:pt x="0" y="14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6"/>
                    <a:pt x="0" y="4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1"/>
                    <a:pt x="5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0" y="0"/>
                    <a:pt x="12" y="1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7" y="3"/>
                    <a:pt x="17" y="5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20" y="8"/>
                    <a:pt x="21" y="11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2" y="15"/>
                    <a:pt x="21" y="16"/>
                    <a:pt x="20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9" y="19"/>
                    <a:pt x="17" y="20"/>
                    <a:pt x="16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5" y="22"/>
                    <a:pt x="14" y="23"/>
                    <a:pt x="13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3"/>
                    <a:pt x="12" y="23"/>
                    <a:pt x="12" y="22"/>
                  </a:cubicBezTo>
                  <a:close/>
                  <a:moveTo>
                    <a:pt x="12" y="14"/>
                  </a:moveTo>
                  <a:cubicBezTo>
                    <a:pt x="12" y="14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3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3"/>
                    <a:pt x="11" y="13"/>
                    <a:pt x="12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69"/>
            <p:cNvSpPr>
              <a:spLocks noEditPoints="1"/>
            </p:cNvSpPr>
            <p:nvPr/>
          </p:nvSpPr>
          <p:spPr bwMode="auto">
            <a:xfrm>
              <a:off x="9178678" y="2990244"/>
              <a:ext cx="98425" cy="103188"/>
            </a:xfrm>
            <a:custGeom>
              <a:avLst/>
              <a:gdLst>
                <a:gd name="T0" fmla="*/ 1 w 21"/>
                <a:gd name="T1" fmla="*/ 19 h 22"/>
                <a:gd name="T2" fmla="*/ 0 w 21"/>
                <a:gd name="T3" fmla="*/ 15 h 22"/>
                <a:gd name="T4" fmla="*/ 0 w 21"/>
                <a:gd name="T5" fmla="*/ 15 h 22"/>
                <a:gd name="T6" fmla="*/ 12 w 21"/>
                <a:gd name="T7" fmla="*/ 0 h 22"/>
                <a:gd name="T8" fmla="*/ 12 w 21"/>
                <a:gd name="T9" fmla="*/ 0 h 22"/>
                <a:gd name="T10" fmla="*/ 16 w 21"/>
                <a:gd name="T11" fmla="*/ 2 h 22"/>
                <a:gd name="T12" fmla="*/ 16 w 21"/>
                <a:gd name="T13" fmla="*/ 2 h 22"/>
                <a:gd name="T14" fmla="*/ 18 w 21"/>
                <a:gd name="T15" fmla="*/ 2 h 22"/>
                <a:gd name="T16" fmla="*/ 18 w 21"/>
                <a:gd name="T17" fmla="*/ 2 h 22"/>
                <a:gd name="T18" fmla="*/ 21 w 21"/>
                <a:gd name="T19" fmla="*/ 7 h 22"/>
                <a:gd name="T20" fmla="*/ 21 w 21"/>
                <a:gd name="T21" fmla="*/ 7 h 22"/>
                <a:gd name="T22" fmla="*/ 5 w 21"/>
                <a:gd name="T23" fmla="*/ 22 h 22"/>
                <a:gd name="T24" fmla="*/ 5 w 21"/>
                <a:gd name="T25" fmla="*/ 22 h 22"/>
                <a:gd name="T26" fmla="*/ 4 w 21"/>
                <a:gd name="T27" fmla="*/ 22 h 22"/>
                <a:gd name="T28" fmla="*/ 4 w 21"/>
                <a:gd name="T29" fmla="*/ 22 h 22"/>
                <a:gd name="T30" fmla="*/ 1 w 21"/>
                <a:gd name="T31" fmla="*/ 19 h 22"/>
                <a:gd name="T32" fmla="*/ 8 w 21"/>
                <a:gd name="T33" fmla="*/ 12 h 22"/>
                <a:gd name="T34" fmla="*/ 9 w 21"/>
                <a:gd name="T35" fmla="*/ 12 h 22"/>
                <a:gd name="T36" fmla="*/ 9 w 21"/>
                <a:gd name="T37" fmla="*/ 12 h 22"/>
                <a:gd name="T38" fmla="*/ 8 w 21"/>
                <a:gd name="T39" fmla="*/ 12 h 22"/>
                <a:gd name="T40" fmla="*/ 8 w 21"/>
                <a:gd name="T41" fmla="*/ 12 h 22"/>
                <a:gd name="T42" fmla="*/ 8 w 21"/>
                <a:gd name="T43" fmla="*/ 1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1" h="22">
                  <a:moveTo>
                    <a:pt x="1" y="19"/>
                  </a:moveTo>
                  <a:cubicBezTo>
                    <a:pt x="0" y="18"/>
                    <a:pt x="0" y="16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8"/>
                    <a:pt x="4" y="1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0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7" y="2"/>
                    <a:pt x="17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20" y="3"/>
                    <a:pt x="21" y="5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19" y="15"/>
                    <a:pt x="13" y="21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2"/>
                    <a:pt x="5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3" y="22"/>
                    <a:pt x="1" y="21"/>
                    <a:pt x="1" y="19"/>
                  </a:cubicBezTo>
                  <a:close/>
                  <a:moveTo>
                    <a:pt x="8" y="12"/>
                  </a:moveTo>
                  <a:cubicBezTo>
                    <a:pt x="8" y="12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66"/>
            <p:cNvSpPr>
              <a:spLocks noEditPoints="1"/>
            </p:cNvSpPr>
            <p:nvPr/>
          </p:nvSpPr>
          <p:spPr bwMode="auto">
            <a:xfrm>
              <a:off x="9085015" y="2407058"/>
              <a:ext cx="511175" cy="469900"/>
            </a:xfrm>
            <a:custGeom>
              <a:avLst/>
              <a:gdLst>
                <a:gd name="T0" fmla="*/ 0 w 109"/>
                <a:gd name="T1" fmla="*/ 47 h 100"/>
                <a:gd name="T2" fmla="*/ 12 w 109"/>
                <a:gd name="T3" fmla="*/ 22 h 100"/>
                <a:gd name="T4" fmla="*/ 33 w 109"/>
                <a:gd name="T5" fmla="*/ 13 h 100"/>
                <a:gd name="T6" fmla="*/ 50 w 109"/>
                <a:gd name="T7" fmla="*/ 20 h 100"/>
                <a:gd name="T8" fmla="*/ 78 w 109"/>
                <a:gd name="T9" fmla="*/ 0 h 100"/>
                <a:gd name="T10" fmla="*/ 80 w 109"/>
                <a:gd name="T11" fmla="*/ 0 h 100"/>
                <a:gd name="T12" fmla="*/ 103 w 109"/>
                <a:gd name="T13" fmla="*/ 12 h 100"/>
                <a:gd name="T14" fmla="*/ 109 w 109"/>
                <a:gd name="T15" fmla="*/ 35 h 100"/>
                <a:gd name="T16" fmla="*/ 99 w 109"/>
                <a:gd name="T17" fmla="*/ 74 h 100"/>
                <a:gd name="T18" fmla="*/ 93 w 109"/>
                <a:gd name="T19" fmla="*/ 76 h 100"/>
                <a:gd name="T20" fmla="*/ 92 w 109"/>
                <a:gd name="T21" fmla="*/ 70 h 100"/>
                <a:gd name="T22" fmla="*/ 101 w 109"/>
                <a:gd name="T23" fmla="*/ 35 h 100"/>
                <a:gd name="T24" fmla="*/ 96 w 109"/>
                <a:gd name="T25" fmla="*/ 16 h 100"/>
                <a:gd name="T26" fmla="*/ 79 w 109"/>
                <a:gd name="T27" fmla="*/ 8 h 100"/>
                <a:gd name="T28" fmla="*/ 78 w 109"/>
                <a:gd name="T29" fmla="*/ 8 h 100"/>
                <a:gd name="T30" fmla="*/ 60 w 109"/>
                <a:gd name="T31" fmla="*/ 18 h 100"/>
                <a:gd name="T32" fmla="*/ 56 w 109"/>
                <a:gd name="T33" fmla="*/ 26 h 100"/>
                <a:gd name="T34" fmla="*/ 59 w 109"/>
                <a:gd name="T35" fmla="*/ 31 h 100"/>
                <a:gd name="T36" fmla="*/ 69 w 109"/>
                <a:gd name="T37" fmla="*/ 63 h 100"/>
                <a:gd name="T38" fmla="*/ 69 w 109"/>
                <a:gd name="T39" fmla="*/ 63 h 100"/>
                <a:gd name="T40" fmla="*/ 67 w 109"/>
                <a:gd name="T41" fmla="*/ 67 h 100"/>
                <a:gd name="T42" fmla="*/ 64 w 109"/>
                <a:gd name="T43" fmla="*/ 67 h 100"/>
                <a:gd name="T44" fmla="*/ 44 w 109"/>
                <a:gd name="T45" fmla="*/ 41 h 100"/>
                <a:gd name="T46" fmla="*/ 47 w 109"/>
                <a:gd name="T47" fmla="*/ 27 h 100"/>
                <a:gd name="T48" fmla="*/ 33 w 109"/>
                <a:gd name="T49" fmla="*/ 21 h 100"/>
                <a:gd name="T50" fmla="*/ 17 w 109"/>
                <a:gd name="T51" fmla="*/ 28 h 100"/>
                <a:gd name="T52" fmla="*/ 8 w 109"/>
                <a:gd name="T53" fmla="*/ 47 h 100"/>
                <a:gd name="T54" fmla="*/ 47 w 109"/>
                <a:gd name="T55" fmla="*/ 92 h 100"/>
                <a:gd name="T56" fmla="*/ 50 w 109"/>
                <a:gd name="T57" fmla="*/ 97 h 100"/>
                <a:gd name="T58" fmla="*/ 46 w 109"/>
                <a:gd name="T59" fmla="*/ 100 h 100"/>
                <a:gd name="T60" fmla="*/ 45 w 109"/>
                <a:gd name="T61" fmla="*/ 100 h 100"/>
                <a:gd name="T62" fmla="*/ 61 w 109"/>
                <a:gd name="T63" fmla="*/ 58 h 100"/>
                <a:gd name="T64" fmla="*/ 53 w 109"/>
                <a:gd name="T65" fmla="*/ 35 h 100"/>
                <a:gd name="T66" fmla="*/ 52 w 109"/>
                <a:gd name="T67" fmla="*/ 41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" h="100">
                  <a:moveTo>
                    <a:pt x="45" y="100"/>
                  </a:moveTo>
                  <a:cubicBezTo>
                    <a:pt x="25" y="93"/>
                    <a:pt x="1" y="71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38"/>
                    <a:pt x="4" y="29"/>
                    <a:pt x="1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9" y="16"/>
                    <a:pt x="26" y="13"/>
                    <a:pt x="33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9" y="13"/>
                    <a:pt x="45" y="16"/>
                    <a:pt x="50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5" y="9"/>
                    <a:pt x="65" y="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9" y="0"/>
                    <a:pt x="79" y="0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90" y="0"/>
                    <a:pt x="98" y="5"/>
                    <a:pt x="103" y="12"/>
                  </a:cubicBezTo>
                  <a:cubicBezTo>
                    <a:pt x="103" y="12"/>
                    <a:pt x="103" y="12"/>
                    <a:pt x="103" y="12"/>
                  </a:cubicBezTo>
                  <a:cubicBezTo>
                    <a:pt x="107" y="18"/>
                    <a:pt x="109" y="26"/>
                    <a:pt x="109" y="35"/>
                  </a:cubicBezTo>
                  <a:cubicBezTo>
                    <a:pt x="109" y="35"/>
                    <a:pt x="109" y="35"/>
                    <a:pt x="109" y="35"/>
                  </a:cubicBezTo>
                  <a:cubicBezTo>
                    <a:pt x="109" y="49"/>
                    <a:pt x="104" y="64"/>
                    <a:pt x="99" y="74"/>
                  </a:cubicBezTo>
                  <a:cubicBezTo>
                    <a:pt x="99" y="74"/>
                    <a:pt x="99" y="74"/>
                    <a:pt x="99" y="74"/>
                  </a:cubicBezTo>
                  <a:cubicBezTo>
                    <a:pt x="97" y="76"/>
                    <a:pt x="95" y="77"/>
                    <a:pt x="93" y="76"/>
                  </a:cubicBezTo>
                  <a:cubicBezTo>
                    <a:pt x="93" y="76"/>
                    <a:pt x="93" y="76"/>
                    <a:pt x="93" y="76"/>
                  </a:cubicBezTo>
                  <a:cubicBezTo>
                    <a:pt x="91" y="75"/>
                    <a:pt x="91" y="72"/>
                    <a:pt x="92" y="70"/>
                  </a:cubicBezTo>
                  <a:cubicBezTo>
                    <a:pt x="92" y="70"/>
                    <a:pt x="92" y="70"/>
                    <a:pt x="92" y="70"/>
                  </a:cubicBezTo>
                  <a:cubicBezTo>
                    <a:pt x="97" y="61"/>
                    <a:pt x="101" y="47"/>
                    <a:pt x="101" y="35"/>
                  </a:cubicBezTo>
                  <a:cubicBezTo>
                    <a:pt x="101" y="35"/>
                    <a:pt x="101" y="35"/>
                    <a:pt x="101" y="35"/>
                  </a:cubicBezTo>
                  <a:cubicBezTo>
                    <a:pt x="101" y="27"/>
                    <a:pt x="100" y="21"/>
                    <a:pt x="96" y="16"/>
                  </a:cubicBezTo>
                  <a:cubicBezTo>
                    <a:pt x="96" y="16"/>
                    <a:pt x="96" y="16"/>
                    <a:pt x="96" y="16"/>
                  </a:cubicBezTo>
                  <a:cubicBezTo>
                    <a:pt x="93" y="12"/>
                    <a:pt x="88" y="8"/>
                    <a:pt x="79" y="8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79" y="8"/>
                    <a:pt x="79" y="8"/>
                    <a:pt x="78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1" y="8"/>
                    <a:pt x="65" y="12"/>
                    <a:pt x="60" y="18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58" y="21"/>
                    <a:pt x="57" y="23"/>
                    <a:pt x="56" y="26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7" y="27"/>
                    <a:pt x="58" y="29"/>
                    <a:pt x="59" y="31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40"/>
                    <a:pt x="69" y="52"/>
                    <a:pt x="69" y="63"/>
                  </a:cubicBezTo>
                  <a:cubicBezTo>
                    <a:pt x="69" y="63"/>
                    <a:pt x="69" y="63"/>
                    <a:pt x="69" y="63"/>
                  </a:cubicBezTo>
                  <a:cubicBezTo>
                    <a:pt x="69" y="63"/>
                    <a:pt x="69" y="63"/>
                    <a:pt x="69" y="63"/>
                  </a:cubicBezTo>
                  <a:cubicBezTo>
                    <a:pt x="69" y="63"/>
                    <a:pt x="69" y="63"/>
                    <a:pt x="69" y="63"/>
                  </a:cubicBezTo>
                  <a:cubicBezTo>
                    <a:pt x="69" y="65"/>
                    <a:pt x="68" y="66"/>
                    <a:pt x="67" y="67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67" y="67"/>
                    <a:pt x="65" y="68"/>
                    <a:pt x="64" y="67"/>
                  </a:cubicBezTo>
                  <a:cubicBezTo>
                    <a:pt x="64" y="67"/>
                    <a:pt x="64" y="67"/>
                    <a:pt x="64" y="67"/>
                  </a:cubicBezTo>
                  <a:cubicBezTo>
                    <a:pt x="50" y="65"/>
                    <a:pt x="44" y="53"/>
                    <a:pt x="44" y="41"/>
                  </a:cubicBezTo>
                  <a:cubicBezTo>
                    <a:pt x="44" y="41"/>
                    <a:pt x="44" y="41"/>
                    <a:pt x="44" y="41"/>
                  </a:cubicBezTo>
                  <a:cubicBezTo>
                    <a:pt x="44" y="37"/>
                    <a:pt x="45" y="32"/>
                    <a:pt x="47" y="27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2" y="23"/>
                    <a:pt x="38" y="21"/>
                    <a:pt x="33" y="21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29" y="21"/>
                    <a:pt x="23" y="23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1" y="34"/>
                    <a:pt x="8" y="40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65"/>
                    <a:pt x="30" y="87"/>
                    <a:pt x="47" y="92"/>
                  </a:cubicBezTo>
                  <a:cubicBezTo>
                    <a:pt x="47" y="92"/>
                    <a:pt x="47" y="92"/>
                    <a:pt x="47" y="92"/>
                  </a:cubicBezTo>
                  <a:cubicBezTo>
                    <a:pt x="49" y="93"/>
                    <a:pt x="51" y="95"/>
                    <a:pt x="50" y="97"/>
                  </a:cubicBezTo>
                  <a:cubicBezTo>
                    <a:pt x="50" y="97"/>
                    <a:pt x="50" y="97"/>
                    <a:pt x="50" y="97"/>
                  </a:cubicBezTo>
                  <a:cubicBezTo>
                    <a:pt x="49" y="99"/>
                    <a:pt x="48" y="100"/>
                    <a:pt x="46" y="100"/>
                  </a:cubicBezTo>
                  <a:cubicBezTo>
                    <a:pt x="46" y="100"/>
                    <a:pt x="46" y="100"/>
                    <a:pt x="46" y="100"/>
                  </a:cubicBezTo>
                  <a:cubicBezTo>
                    <a:pt x="46" y="100"/>
                    <a:pt x="45" y="100"/>
                    <a:pt x="45" y="100"/>
                  </a:cubicBezTo>
                  <a:close/>
                  <a:moveTo>
                    <a:pt x="52" y="41"/>
                  </a:moveTo>
                  <a:cubicBezTo>
                    <a:pt x="53" y="49"/>
                    <a:pt x="55" y="55"/>
                    <a:pt x="61" y="58"/>
                  </a:cubicBezTo>
                  <a:cubicBezTo>
                    <a:pt x="61" y="58"/>
                    <a:pt x="61" y="58"/>
                    <a:pt x="61" y="58"/>
                  </a:cubicBezTo>
                  <a:cubicBezTo>
                    <a:pt x="60" y="50"/>
                    <a:pt x="57" y="42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7"/>
                    <a:pt x="52" y="39"/>
                    <a:pt x="52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2837782" y="-420568"/>
            <a:ext cx="685800" cy="875286"/>
            <a:chOff x="9085015" y="2407058"/>
            <a:chExt cx="685800" cy="875286"/>
          </a:xfrm>
        </p:grpSpPr>
        <p:sp>
          <p:nvSpPr>
            <p:cNvPr id="32" name="Freeform 265"/>
            <p:cNvSpPr>
              <a:spLocks noEditPoints="1"/>
            </p:cNvSpPr>
            <p:nvPr/>
          </p:nvSpPr>
          <p:spPr bwMode="auto">
            <a:xfrm>
              <a:off x="9310440" y="2779106"/>
              <a:ext cx="328613" cy="179388"/>
            </a:xfrm>
            <a:custGeom>
              <a:avLst/>
              <a:gdLst>
                <a:gd name="T0" fmla="*/ 10 w 70"/>
                <a:gd name="T1" fmla="*/ 38 h 38"/>
                <a:gd name="T2" fmla="*/ 3 w 70"/>
                <a:gd name="T3" fmla="*/ 35 h 38"/>
                <a:gd name="T4" fmla="*/ 3 w 70"/>
                <a:gd name="T5" fmla="*/ 35 h 38"/>
                <a:gd name="T6" fmla="*/ 0 w 70"/>
                <a:gd name="T7" fmla="*/ 29 h 38"/>
                <a:gd name="T8" fmla="*/ 0 w 70"/>
                <a:gd name="T9" fmla="*/ 29 h 38"/>
                <a:gd name="T10" fmla="*/ 9 w 70"/>
                <a:gd name="T11" fmla="*/ 18 h 38"/>
                <a:gd name="T12" fmla="*/ 9 w 70"/>
                <a:gd name="T13" fmla="*/ 18 h 38"/>
                <a:gd name="T14" fmla="*/ 25 w 70"/>
                <a:gd name="T15" fmla="*/ 9 h 38"/>
                <a:gd name="T16" fmla="*/ 25 w 70"/>
                <a:gd name="T17" fmla="*/ 9 h 38"/>
                <a:gd name="T18" fmla="*/ 60 w 70"/>
                <a:gd name="T19" fmla="*/ 0 h 38"/>
                <a:gd name="T20" fmla="*/ 60 w 70"/>
                <a:gd name="T21" fmla="*/ 0 h 38"/>
                <a:gd name="T22" fmla="*/ 62 w 70"/>
                <a:gd name="T23" fmla="*/ 0 h 38"/>
                <a:gd name="T24" fmla="*/ 62 w 70"/>
                <a:gd name="T25" fmla="*/ 0 h 38"/>
                <a:gd name="T26" fmla="*/ 65 w 70"/>
                <a:gd name="T27" fmla="*/ 5 h 38"/>
                <a:gd name="T28" fmla="*/ 65 w 70"/>
                <a:gd name="T29" fmla="*/ 5 h 38"/>
                <a:gd name="T30" fmla="*/ 65 w 70"/>
                <a:gd name="T31" fmla="*/ 5 h 38"/>
                <a:gd name="T32" fmla="*/ 65 w 70"/>
                <a:gd name="T33" fmla="*/ 5 h 38"/>
                <a:gd name="T34" fmla="*/ 66 w 70"/>
                <a:gd name="T35" fmla="*/ 5 h 38"/>
                <a:gd name="T36" fmla="*/ 66 w 70"/>
                <a:gd name="T37" fmla="*/ 5 h 38"/>
                <a:gd name="T38" fmla="*/ 70 w 70"/>
                <a:gd name="T39" fmla="*/ 12 h 38"/>
                <a:gd name="T40" fmla="*/ 70 w 70"/>
                <a:gd name="T41" fmla="*/ 12 h 38"/>
                <a:gd name="T42" fmla="*/ 62 w 70"/>
                <a:gd name="T43" fmla="*/ 23 h 38"/>
                <a:gd name="T44" fmla="*/ 62 w 70"/>
                <a:gd name="T45" fmla="*/ 23 h 38"/>
                <a:gd name="T46" fmla="*/ 50 w 70"/>
                <a:gd name="T47" fmla="*/ 29 h 38"/>
                <a:gd name="T48" fmla="*/ 50 w 70"/>
                <a:gd name="T49" fmla="*/ 29 h 38"/>
                <a:gd name="T50" fmla="*/ 13 w 70"/>
                <a:gd name="T51" fmla="*/ 38 h 38"/>
                <a:gd name="T52" fmla="*/ 13 w 70"/>
                <a:gd name="T53" fmla="*/ 38 h 38"/>
                <a:gd name="T54" fmla="*/ 10 w 70"/>
                <a:gd name="T55" fmla="*/ 38 h 38"/>
                <a:gd name="T56" fmla="*/ 8 w 70"/>
                <a:gd name="T57" fmla="*/ 29 h 38"/>
                <a:gd name="T58" fmla="*/ 12 w 70"/>
                <a:gd name="T59" fmla="*/ 30 h 38"/>
                <a:gd name="T60" fmla="*/ 12 w 70"/>
                <a:gd name="T61" fmla="*/ 30 h 38"/>
                <a:gd name="T62" fmla="*/ 13 w 70"/>
                <a:gd name="T63" fmla="*/ 30 h 38"/>
                <a:gd name="T64" fmla="*/ 13 w 70"/>
                <a:gd name="T65" fmla="*/ 30 h 38"/>
                <a:gd name="T66" fmla="*/ 48 w 70"/>
                <a:gd name="T67" fmla="*/ 22 h 38"/>
                <a:gd name="T68" fmla="*/ 48 w 70"/>
                <a:gd name="T69" fmla="*/ 22 h 38"/>
                <a:gd name="T70" fmla="*/ 61 w 70"/>
                <a:gd name="T71" fmla="*/ 13 h 38"/>
                <a:gd name="T72" fmla="*/ 61 w 70"/>
                <a:gd name="T73" fmla="*/ 13 h 38"/>
                <a:gd name="T74" fmla="*/ 62 w 70"/>
                <a:gd name="T75" fmla="*/ 12 h 38"/>
                <a:gd name="T76" fmla="*/ 62 w 70"/>
                <a:gd name="T77" fmla="*/ 12 h 38"/>
                <a:gd name="T78" fmla="*/ 61 w 70"/>
                <a:gd name="T79" fmla="*/ 12 h 38"/>
                <a:gd name="T80" fmla="*/ 61 w 70"/>
                <a:gd name="T81" fmla="*/ 12 h 38"/>
                <a:gd name="T82" fmla="*/ 56 w 70"/>
                <a:gd name="T83" fmla="*/ 10 h 38"/>
                <a:gd name="T84" fmla="*/ 56 w 70"/>
                <a:gd name="T85" fmla="*/ 10 h 38"/>
                <a:gd name="T86" fmla="*/ 54 w 70"/>
                <a:gd name="T87" fmla="*/ 9 h 38"/>
                <a:gd name="T88" fmla="*/ 54 w 70"/>
                <a:gd name="T89" fmla="*/ 9 h 38"/>
                <a:gd name="T90" fmla="*/ 14 w 70"/>
                <a:gd name="T91" fmla="*/ 24 h 38"/>
                <a:gd name="T92" fmla="*/ 14 w 70"/>
                <a:gd name="T93" fmla="*/ 24 h 38"/>
                <a:gd name="T94" fmla="*/ 8 w 70"/>
                <a:gd name="T95" fmla="*/ 29 h 38"/>
                <a:gd name="T96" fmla="*/ 8 w 70"/>
                <a:gd name="T97" fmla="*/ 29 h 38"/>
                <a:gd name="T98" fmla="*/ 8 w 70"/>
                <a:gd name="T99" fmla="*/ 2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0" h="38">
                  <a:moveTo>
                    <a:pt x="10" y="38"/>
                  </a:moveTo>
                  <a:cubicBezTo>
                    <a:pt x="7" y="37"/>
                    <a:pt x="5" y="36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2" y="34"/>
                    <a:pt x="0" y="31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1" y="24"/>
                    <a:pt x="4" y="21"/>
                    <a:pt x="9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13" y="15"/>
                    <a:pt x="19" y="12"/>
                    <a:pt x="25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37" y="4"/>
                    <a:pt x="51" y="0"/>
                    <a:pt x="60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0"/>
                    <a:pt x="61" y="0"/>
                    <a:pt x="62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4" y="0"/>
                    <a:pt x="66" y="2"/>
                    <a:pt x="65" y="5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6" y="5"/>
                    <a:pt x="66" y="5"/>
                    <a:pt x="66" y="5"/>
                  </a:cubicBezTo>
                  <a:cubicBezTo>
                    <a:pt x="66" y="5"/>
                    <a:pt x="66" y="5"/>
                    <a:pt x="66" y="5"/>
                  </a:cubicBezTo>
                  <a:cubicBezTo>
                    <a:pt x="68" y="7"/>
                    <a:pt x="70" y="9"/>
                    <a:pt x="70" y="12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69" y="17"/>
                    <a:pt x="66" y="20"/>
                    <a:pt x="62" y="23"/>
                  </a:cubicBezTo>
                  <a:cubicBezTo>
                    <a:pt x="62" y="23"/>
                    <a:pt x="62" y="23"/>
                    <a:pt x="62" y="23"/>
                  </a:cubicBezTo>
                  <a:cubicBezTo>
                    <a:pt x="58" y="26"/>
                    <a:pt x="54" y="28"/>
                    <a:pt x="50" y="29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44" y="31"/>
                    <a:pt x="23" y="38"/>
                    <a:pt x="13" y="38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2" y="38"/>
                    <a:pt x="11" y="38"/>
                    <a:pt x="10" y="38"/>
                  </a:cubicBezTo>
                  <a:close/>
                  <a:moveTo>
                    <a:pt x="8" y="29"/>
                  </a:moveTo>
                  <a:cubicBezTo>
                    <a:pt x="9" y="29"/>
                    <a:pt x="10" y="30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3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20" y="31"/>
                    <a:pt x="42" y="24"/>
                    <a:pt x="48" y="22"/>
                  </a:cubicBezTo>
                  <a:cubicBezTo>
                    <a:pt x="48" y="22"/>
                    <a:pt x="48" y="22"/>
                    <a:pt x="48" y="22"/>
                  </a:cubicBezTo>
                  <a:cubicBezTo>
                    <a:pt x="51" y="21"/>
                    <a:pt x="59" y="17"/>
                    <a:pt x="61" y="13"/>
                  </a:cubicBezTo>
                  <a:cubicBezTo>
                    <a:pt x="61" y="13"/>
                    <a:pt x="61" y="13"/>
                    <a:pt x="61" y="13"/>
                  </a:cubicBezTo>
                  <a:cubicBezTo>
                    <a:pt x="61" y="13"/>
                    <a:pt x="62" y="12"/>
                    <a:pt x="62" y="12"/>
                  </a:cubicBezTo>
                  <a:cubicBezTo>
                    <a:pt x="62" y="12"/>
                    <a:pt x="62" y="12"/>
                    <a:pt x="62" y="12"/>
                  </a:cubicBezTo>
                  <a:cubicBezTo>
                    <a:pt x="62" y="12"/>
                    <a:pt x="62" y="12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1"/>
                    <a:pt x="59" y="11"/>
                    <a:pt x="56" y="10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5" y="10"/>
                    <a:pt x="54" y="9"/>
                    <a:pt x="54" y="9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43" y="11"/>
                    <a:pt x="24" y="17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1" y="26"/>
                    <a:pt x="9" y="28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67"/>
            <p:cNvSpPr>
              <a:spLocks noEditPoints="1"/>
            </p:cNvSpPr>
            <p:nvPr/>
          </p:nvSpPr>
          <p:spPr bwMode="auto">
            <a:xfrm>
              <a:off x="9319965" y="2868006"/>
              <a:ext cx="450850" cy="414338"/>
            </a:xfrm>
            <a:custGeom>
              <a:avLst/>
              <a:gdLst>
                <a:gd name="T0" fmla="*/ 18 w 96"/>
                <a:gd name="T1" fmla="*/ 86 h 88"/>
                <a:gd name="T2" fmla="*/ 0 w 96"/>
                <a:gd name="T3" fmla="*/ 48 h 88"/>
                <a:gd name="T4" fmla="*/ 0 w 96"/>
                <a:gd name="T5" fmla="*/ 48 h 88"/>
                <a:gd name="T6" fmla="*/ 4 w 96"/>
                <a:gd name="T7" fmla="*/ 20 h 88"/>
                <a:gd name="T8" fmla="*/ 4 w 96"/>
                <a:gd name="T9" fmla="*/ 20 h 88"/>
                <a:gd name="T10" fmla="*/ 4 w 96"/>
                <a:gd name="T11" fmla="*/ 20 h 88"/>
                <a:gd name="T12" fmla="*/ 10 w 96"/>
                <a:gd name="T13" fmla="*/ 18 h 88"/>
                <a:gd name="T14" fmla="*/ 10 w 96"/>
                <a:gd name="T15" fmla="*/ 18 h 88"/>
                <a:gd name="T16" fmla="*/ 12 w 96"/>
                <a:gd name="T17" fmla="*/ 23 h 88"/>
                <a:gd name="T18" fmla="*/ 12 w 96"/>
                <a:gd name="T19" fmla="*/ 23 h 88"/>
                <a:gd name="T20" fmla="*/ 8 w 96"/>
                <a:gd name="T21" fmla="*/ 48 h 88"/>
                <a:gd name="T22" fmla="*/ 8 w 96"/>
                <a:gd name="T23" fmla="*/ 48 h 88"/>
                <a:gd name="T24" fmla="*/ 21 w 96"/>
                <a:gd name="T25" fmla="*/ 78 h 88"/>
                <a:gd name="T26" fmla="*/ 21 w 96"/>
                <a:gd name="T27" fmla="*/ 78 h 88"/>
                <a:gd name="T28" fmla="*/ 28 w 96"/>
                <a:gd name="T29" fmla="*/ 80 h 88"/>
                <a:gd name="T30" fmla="*/ 28 w 96"/>
                <a:gd name="T31" fmla="*/ 80 h 88"/>
                <a:gd name="T32" fmla="*/ 40 w 96"/>
                <a:gd name="T33" fmla="*/ 74 h 88"/>
                <a:gd name="T34" fmla="*/ 40 w 96"/>
                <a:gd name="T35" fmla="*/ 74 h 88"/>
                <a:gd name="T36" fmla="*/ 44 w 96"/>
                <a:gd name="T37" fmla="*/ 65 h 88"/>
                <a:gd name="T38" fmla="*/ 44 w 96"/>
                <a:gd name="T39" fmla="*/ 65 h 88"/>
                <a:gd name="T40" fmla="*/ 33 w 96"/>
                <a:gd name="T41" fmla="*/ 49 h 88"/>
                <a:gd name="T42" fmla="*/ 33 w 96"/>
                <a:gd name="T43" fmla="*/ 49 h 88"/>
                <a:gd name="T44" fmla="*/ 37 w 96"/>
                <a:gd name="T45" fmla="*/ 38 h 88"/>
                <a:gd name="T46" fmla="*/ 37 w 96"/>
                <a:gd name="T47" fmla="*/ 38 h 88"/>
                <a:gd name="T48" fmla="*/ 43 w 96"/>
                <a:gd name="T49" fmla="*/ 37 h 88"/>
                <a:gd name="T50" fmla="*/ 43 w 96"/>
                <a:gd name="T51" fmla="*/ 37 h 88"/>
                <a:gd name="T52" fmla="*/ 52 w 96"/>
                <a:gd name="T53" fmla="*/ 59 h 88"/>
                <a:gd name="T54" fmla="*/ 52 w 96"/>
                <a:gd name="T55" fmla="*/ 59 h 88"/>
                <a:gd name="T56" fmla="*/ 52 w 96"/>
                <a:gd name="T57" fmla="*/ 60 h 88"/>
                <a:gd name="T58" fmla="*/ 52 w 96"/>
                <a:gd name="T59" fmla="*/ 60 h 88"/>
                <a:gd name="T60" fmla="*/ 68 w 96"/>
                <a:gd name="T61" fmla="*/ 63 h 88"/>
                <a:gd name="T62" fmla="*/ 68 w 96"/>
                <a:gd name="T63" fmla="*/ 63 h 88"/>
                <a:gd name="T64" fmla="*/ 80 w 96"/>
                <a:gd name="T65" fmla="*/ 60 h 88"/>
                <a:gd name="T66" fmla="*/ 80 w 96"/>
                <a:gd name="T67" fmla="*/ 60 h 88"/>
                <a:gd name="T68" fmla="*/ 88 w 96"/>
                <a:gd name="T69" fmla="*/ 46 h 88"/>
                <a:gd name="T70" fmla="*/ 88 w 96"/>
                <a:gd name="T71" fmla="*/ 46 h 88"/>
                <a:gd name="T72" fmla="*/ 57 w 96"/>
                <a:gd name="T73" fmla="*/ 8 h 88"/>
                <a:gd name="T74" fmla="*/ 57 w 96"/>
                <a:gd name="T75" fmla="*/ 8 h 88"/>
                <a:gd name="T76" fmla="*/ 56 w 96"/>
                <a:gd name="T77" fmla="*/ 2 h 88"/>
                <a:gd name="T78" fmla="*/ 56 w 96"/>
                <a:gd name="T79" fmla="*/ 2 h 88"/>
                <a:gd name="T80" fmla="*/ 61 w 96"/>
                <a:gd name="T81" fmla="*/ 1 h 88"/>
                <a:gd name="T82" fmla="*/ 61 w 96"/>
                <a:gd name="T83" fmla="*/ 1 h 88"/>
                <a:gd name="T84" fmla="*/ 96 w 96"/>
                <a:gd name="T85" fmla="*/ 46 h 88"/>
                <a:gd name="T86" fmla="*/ 96 w 96"/>
                <a:gd name="T87" fmla="*/ 46 h 88"/>
                <a:gd name="T88" fmla="*/ 85 w 96"/>
                <a:gd name="T89" fmla="*/ 66 h 88"/>
                <a:gd name="T90" fmla="*/ 85 w 96"/>
                <a:gd name="T91" fmla="*/ 66 h 88"/>
                <a:gd name="T92" fmla="*/ 68 w 96"/>
                <a:gd name="T93" fmla="*/ 71 h 88"/>
                <a:gd name="T94" fmla="*/ 68 w 96"/>
                <a:gd name="T95" fmla="*/ 71 h 88"/>
                <a:gd name="T96" fmla="*/ 51 w 96"/>
                <a:gd name="T97" fmla="*/ 68 h 88"/>
                <a:gd name="T98" fmla="*/ 51 w 96"/>
                <a:gd name="T99" fmla="*/ 68 h 88"/>
                <a:gd name="T100" fmla="*/ 28 w 96"/>
                <a:gd name="T101" fmla="*/ 88 h 88"/>
                <a:gd name="T102" fmla="*/ 28 w 96"/>
                <a:gd name="T103" fmla="*/ 88 h 88"/>
                <a:gd name="T104" fmla="*/ 28 w 96"/>
                <a:gd name="T105" fmla="*/ 88 h 88"/>
                <a:gd name="T106" fmla="*/ 28 w 96"/>
                <a:gd name="T107" fmla="*/ 88 h 88"/>
                <a:gd name="T108" fmla="*/ 18 w 96"/>
                <a:gd name="T109" fmla="*/ 86 h 88"/>
                <a:gd name="T110" fmla="*/ 41 w 96"/>
                <a:gd name="T111" fmla="*/ 49 h 88"/>
                <a:gd name="T112" fmla="*/ 44 w 96"/>
                <a:gd name="T113" fmla="*/ 55 h 88"/>
                <a:gd name="T114" fmla="*/ 44 w 96"/>
                <a:gd name="T115" fmla="*/ 55 h 88"/>
                <a:gd name="T116" fmla="*/ 41 w 96"/>
                <a:gd name="T117" fmla="*/ 47 h 88"/>
                <a:gd name="T118" fmla="*/ 41 w 96"/>
                <a:gd name="T119" fmla="*/ 47 h 88"/>
                <a:gd name="T120" fmla="*/ 41 w 96"/>
                <a:gd name="T121" fmla="*/ 4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6" h="88">
                  <a:moveTo>
                    <a:pt x="18" y="86"/>
                  </a:moveTo>
                  <a:cubicBezTo>
                    <a:pt x="4" y="79"/>
                    <a:pt x="0" y="62"/>
                    <a:pt x="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37"/>
                    <a:pt x="2" y="27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5" y="18"/>
                    <a:pt x="7" y="17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2" y="18"/>
                    <a:pt x="13" y="21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0" y="29"/>
                    <a:pt x="8" y="3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61"/>
                    <a:pt x="12" y="74"/>
                    <a:pt x="21" y="78"/>
                  </a:cubicBezTo>
                  <a:cubicBezTo>
                    <a:pt x="21" y="78"/>
                    <a:pt x="21" y="78"/>
                    <a:pt x="21" y="78"/>
                  </a:cubicBezTo>
                  <a:cubicBezTo>
                    <a:pt x="24" y="80"/>
                    <a:pt x="26" y="80"/>
                    <a:pt x="28" y="80"/>
                  </a:cubicBezTo>
                  <a:cubicBezTo>
                    <a:pt x="28" y="80"/>
                    <a:pt x="28" y="80"/>
                    <a:pt x="28" y="80"/>
                  </a:cubicBezTo>
                  <a:cubicBezTo>
                    <a:pt x="33" y="80"/>
                    <a:pt x="37" y="78"/>
                    <a:pt x="40" y="74"/>
                  </a:cubicBezTo>
                  <a:cubicBezTo>
                    <a:pt x="40" y="74"/>
                    <a:pt x="40" y="74"/>
                    <a:pt x="40" y="74"/>
                  </a:cubicBezTo>
                  <a:cubicBezTo>
                    <a:pt x="42" y="71"/>
                    <a:pt x="43" y="68"/>
                    <a:pt x="44" y="65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38" y="61"/>
                    <a:pt x="33" y="56"/>
                    <a:pt x="33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5"/>
                    <a:pt x="34" y="41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8" y="36"/>
                    <a:pt x="41" y="36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50" y="42"/>
                    <a:pt x="53" y="51"/>
                    <a:pt x="52" y="59"/>
                  </a:cubicBezTo>
                  <a:cubicBezTo>
                    <a:pt x="52" y="59"/>
                    <a:pt x="52" y="59"/>
                    <a:pt x="52" y="59"/>
                  </a:cubicBezTo>
                  <a:cubicBezTo>
                    <a:pt x="52" y="59"/>
                    <a:pt x="52" y="60"/>
                    <a:pt x="52" y="60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7" y="62"/>
                    <a:pt x="63" y="63"/>
                    <a:pt x="68" y="63"/>
                  </a:cubicBezTo>
                  <a:cubicBezTo>
                    <a:pt x="68" y="63"/>
                    <a:pt x="68" y="63"/>
                    <a:pt x="68" y="63"/>
                  </a:cubicBezTo>
                  <a:cubicBezTo>
                    <a:pt x="73" y="63"/>
                    <a:pt x="78" y="62"/>
                    <a:pt x="80" y="60"/>
                  </a:cubicBezTo>
                  <a:cubicBezTo>
                    <a:pt x="80" y="60"/>
                    <a:pt x="80" y="60"/>
                    <a:pt x="80" y="60"/>
                  </a:cubicBezTo>
                  <a:cubicBezTo>
                    <a:pt x="86" y="55"/>
                    <a:pt x="88" y="51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9" y="33"/>
                    <a:pt x="69" y="15"/>
                    <a:pt x="57" y="8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5" y="6"/>
                    <a:pt x="55" y="4"/>
                    <a:pt x="56" y="2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7" y="0"/>
                    <a:pt x="60" y="0"/>
                    <a:pt x="61" y="1"/>
                  </a:cubicBezTo>
                  <a:cubicBezTo>
                    <a:pt x="61" y="1"/>
                    <a:pt x="61" y="1"/>
                    <a:pt x="61" y="1"/>
                  </a:cubicBezTo>
                  <a:cubicBezTo>
                    <a:pt x="74" y="9"/>
                    <a:pt x="96" y="26"/>
                    <a:pt x="96" y="46"/>
                  </a:cubicBezTo>
                  <a:cubicBezTo>
                    <a:pt x="96" y="46"/>
                    <a:pt x="96" y="46"/>
                    <a:pt x="96" y="46"/>
                  </a:cubicBezTo>
                  <a:cubicBezTo>
                    <a:pt x="96" y="53"/>
                    <a:pt x="93" y="60"/>
                    <a:pt x="85" y="66"/>
                  </a:cubicBezTo>
                  <a:cubicBezTo>
                    <a:pt x="85" y="66"/>
                    <a:pt x="85" y="66"/>
                    <a:pt x="85" y="66"/>
                  </a:cubicBezTo>
                  <a:cubicBezTo>
                    <a:pt x="81" y="70"/>
                    <a:pt x="75" y="71"/>
                    <a:pt x="68" y="71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2" y="71"/>
                    <a:pt x="57" y="70"/>
                    <a:pt x="51" y="68"/>
                  </a:cubicBezTo>
                  <a:cubicBezTo>
                    <a:pt x="51" y="68"/>
                    <a:pt x="51" y="68"/>
                    <a:pt x="51" y="68"/>
                  </a:cubicBezTo>
                  <a:cubicBezTo>
                    <a:pt x="48" y="79"/>
                    <a:pt x="40" y="88"/>
                    <a:pt x="28" y="88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25" y="88"/>
                    <a:pt x="21" y="87"/>
                    <a:pt x="18" y="86"/>
                  </a:cubicBezTo>
                  <a:close/>
                  <a:moveTo>
                    <a:pt x="41" y="49"/>
                  </a:moveTo>
                  <a:cubicBezTo>
                    <a:pt x="41" y="51"/>
                    <a:pt x="42" y="53"/>
                    <a:pt x="44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52"/>
                    <a:pt x="43" y="49"/>
                    <a:pt x="41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8"/>
                    <a:pt x="41" y="48"/>
                    <a:pt x="41" y="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68"/>
            <p:cNvSpPr>
              <a:spLocks noEditPoints="1"/>
            </p:cNvSpPr>
            <p:nvPr/>
          </p:nvSpPr>
          <p:spPr bwMode="auto">
            <a:xfrm>
              <a:off x="9085015" y="2848956"/>
              <a:ext cx="103188" cy="109538"/>
            </a:xfrm>
            <a:custGeom>
              <a:avLst/>
              <a:gdLst>
                <a:gd name="T0" fmla="*/ 12 w 22"/>
                <a:gd name="T1" fmla="*/ 22 h 23"/>
                <a:gd name="T2" fmla="*/ 0 w 22"/>
                <a:gd name="T3" fmla="*/ 8 h 23"/>
                <a:gd name="T4" fmla="*/ 0 w 22"/>
                <a:gd name="T5" fmla="*/ 8 h 23"/>
                <a:gd name="T6" fmla="*/ 2 w 22"/>
                <a:gd name="T7" fmla="*/ 3 h 23"/>
                <a:gd name="T8" fmla="*/ 2 w 22"/>
                <a:gd name="T9" fmla="*/ 3 h 23"/>
                <a:gd name="T10" fmla="*/ 8 w 22"/>
                <a:gd name="T11" fmla="*/ 0 h 23"/>
                <a:gd name="T12" fmla="*/ 8 w 22"/>
                <a:gd name="T13" fmla="*/ 0 h 23"/>
                <a:gd name="T14" fmla="*/ 15 w 22"/>
                <a:gd name="T15" fmla="*/ 2 h 23"/>
                <a:gd name="T16" fmla="*/ 15 w 22"/>
                <a:gd name="T17" fmla="*/ 2 h 23"/>
                <a:gd name="T18" fmla="*/ 15 w 22"/>
                <a:gd name="T19" fmla="*/ 3 h 23"/>
                <a:gd name="T20" fmla="*/ 17 w 22"/>
                <a:gd name="T21" fmla="*/ 6 h 23"/>
                <a:gd name="T22" fmla="*/ 17 w 22"/>
                <a:gd name="T23" fmla="*/ 6 h 23"/>
                <a:gd name="T24" fmla="*/ 18 w 22"/>
                <a:gd name="T25" fmla="*/ 6 h 23"/>
                <a:gd name="T26" fmla="*/ 18 w 22"/>
                <a:gd name="T27" fmla="*/ 6 h 23"/>
                <a:gd name="T28" fmla="*/ 21 w 22"/>
                <a:gd name="T29" fmla="*/ 13 h 23"/>
                <a:gd name="T30" fmla="*/ 21 w 22"/>
                <a:gd name="T31" fmla="*/ 13 h 23"/>
                <a:gd name="T32" fmla="*/ 20 w 22"/>
                <a:gd name="T33" fmla="*/ 17 h 23"/>
                <a:gd name="T34" fmla="*/ 20 w 22"/>
                <a:gd name="T35" fmla="*/ 17 h 23"/>
                <a:gd name="T36" fmla="*/ 16 w 22"/>
                <a:gd name="T37" fmla="*/ 22 h 23"/>
                <a:gd name="T38" fmla="*/ 16 w 22"/>
                <a:gd name="T39" fmla="*/ 22 h 23"/>
                <a:gd name="T40" fmla="*/ 13 w 22"/>
                <a:gd name="T41" fmla="*/ 23 h 23"/>
                <a:gd name="T42" fmla="*/ 13 w 22"/>
                <a:gd name="T43" fmla="*/ 23 h 23"/>
                <a:gd name="T44" fmla="*/ 12 w 22"/>
                <a:gd name="T45" fmla="*/ 22 h 23"/>
                <a:gd name="T46" fmla="*/ 12 w 22"/>
                <a:gd name="T47" fmla="*/ 14 h 23"/>
                <a:gd name="T48" fmla="*/ 13 w 22"/>
                <a:gd name="T49" fmla="*/ 13 h 23"/>
                <a:gd name="T50" fmla="*/ 13 w 22"/>
                <a:gd name="T51" fmla="*/ 13 h 23"/>
                <a:gd name="T52" fmla="*/ 12 w 22"/>
                <a:gd name="T53" fmla="*/ 12 h 23"/>
                <a:gd name="T54" fmla="*/ 12 w 22"/>
                <a:gd name="T55" fmla="*/ 12 h 23"/>
                <a:gd name="T56" fmla="*/ 11 w 22"/>
                <a:gd name="T57" fmla="*/ 12 h 23"/>
                <a:gd name="T58" fmla="*/ 11 w 22"/>
                <a:gd name="T59" fmla="*/ 12 h 23"/>
                <a:gd name="T60" fmla="*/ 10 w 22"/>
                <a:gd name="T61" fmla="*/ 12 h 23"/>
                <a:gd name="T62" fmla="*/ 10 w 22"/>
                <a:gd name="T63" fmla="*/ 12 h 23"/>
                <a:gd name="T64" fmla="*/ 12 w 22"/>
                <a:gd name="T65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" h="23">
                  <a:moveTo>
                    <a:pt x="12" y="22"/>
                  </a:moveTo>
                  <a:cubicBezTo>
                    <a:pt x="4" y="20"/>
                    <a:pt x="0" y="14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6"/>
                    <a:pt x="0" y="4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1"/>
                    <a:pt x="5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0" y="0"/>
                    <a:pt x="12" y="1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7" y="3"/>
                    <a:pt x="17" y="5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20" y="8"/>
                    <a:pt x="21" y="11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2" y="15"/>
                    <a:pt x="21" y="16"/>
                    <a:pt x="20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9" y="19"/>
                    <a:pt x="17" y="20"/>
                    <a:pt x="16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5" y="22"/>
                    <a:pt x="14" y="23"/>
                    <a:pt x="13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3"/>
                    <a:pt x="12" y="23"/>
                    <a:pt x="12" y="22"/>
                  </a:cubicBezTo>
                  <a:close/>
                  <a:moveTo>
                    <a:pt x="12" y="14"/>
                  </a:moveTo>
                  <a:cubicBezTo>
                    <a:pt x="12" y="14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3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3"/>
                    <a:pt x="11" y="13"/>
                    <a:pt x="12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69"/>
            <p:cNvSpPr>
              <a:spLocks noEditPoints="1"/>
            </p:cNvSpPr>
            <p:nvPr/>
          </p:nvSpPr>
          <p:spPr bwMode="auto">
            <a:xfrm>
              <a:off x="9178678" y="2990244"/>
              <a:ext cx="98425" cy="103188"/>
            </a:xfrm>
            <a:custGeom>
              <a:avLst/>
              <a:gdLst>
                <a:gd name="T0" fmla="*/ 1 w 21"/>
                <a:gd name="T1" fmla="*/ 19 h 22"/>
                <a:gd name="T2" fmla="*/ 0 w 21"/>
                <a:gd name="T3" fmla="*/ 15 h 22"/>
                <a:gd name="T4" fmla="*/ 0 w 21"/>
                <a:gd name="T5" fmla="*/ 15 h 22"/>
                <a:gd name="T6" fmla="*/ 12 w 21"/>
                <a:gd name="T7" fmla="*/ 0 h 22"/>
                <a:gd name="T8" fmla="*/ 12 w 21"/>
                <a:gd name="T9" fmla="*/ 0 h 22"/>
                <a:gd name="T10" fmla="*/ 16 w 21"/>
                <a:gd name="T11" fmla="*/ 2 h 22"/>
                <a:gd name="T12" fmla="*/ 16 w 21"/>
                <a:gd name="T13" fmla="*/ 2 h 22"/>
                <a:gd name="T14" fmla="*/ 18 w 21"/>
                <a:gd name="T15" fmla="*/ 2 h 22"/>
                <a:gd name="T16" fmla="*/ 18 w 21"/>
                <a:gd name="T17" fmla="*/ 2 h 22"/>
                <a:gd name="T18" fmla="*/ 21 w 21"/>
                <a:gd name="T19" fmla="*/ 7 h 22"/>
                <a:gd name="T20" fmla="*/ 21 w 21"/>
                <a:gd name="T21" fmla="*/ 7 h 22"/>
                <a:gd name="T22" fmla="*/ 5 w 21"/>
                <a:gd name="T23" fmla="*/ 22 h 22"/>
                <a:gd name="T24" fmla="*/ 5 w 21"/>
                <a:gd name="T25" fmla="*/ 22 h 22"/>
                <a:gd name="T26" fmla="*/ 4 w 21"/>
                <a:gd name="T27" fmla="*/ 22 h 22"/>
                <a:gd name="T28" fmla="*/ 4 w 21"/>
                <a:gd name="T29" fmla="*/ 22 h 22"/>
                <a:gd name="T30" fmla="*/ 1 w 21"/>
                <a:gd name="T31" fmla="*/ 19 h 22"/>
                <a:gd name="T32" fmla="*/ 8 w 21"/>
                <a:gd name="T33" fmla="*/ 12 h 22"/>
                <a:gd name="T34" fmla="*/ 9 w 21"/>
                <a:gd name="T35" fmla="*/ 12 h 22"/>
                <a:gd name="T36" fmla="*/ 9 w 21"/>
                <a:gd name="T37" fmla="*/ 12 h 22"/>
                <a:gd name="T38" fmla="*/ 8 w 21"/>
                <a:gd name="T39" fmla="*/ 12 h 22"/>
                <a:gd name="T40" fmla="*/ 8 w 21"/>
                <a:gd name="T41" fmla="*/ 12 h 22"/>
                <a:gd name="T42" fmla="*/ 8 w 21"/>
                <a:gd name="T43" fmla="*/ 1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1" h="22">
                  <a:moveTo>
                    <a:pt x="1" y="19"/>
                  </a:moveTo>
                  <a:cubicBezTo>
                    <a:pt x="0" y="18"/>
                    <a:pt x="0" y="16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8"/>
                    <a:pt x="4" y="1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0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7" y="2"/>
                    <a:pt x="17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20" y="3"/>
                    <a:pt x="21" y="5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19" y="15"/>
                    <a:pt x="13" y="21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2"/>
                    <a:pt x="5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3" y="22"/>
                    <a:pt x="1" y="21"/>
                    <a:pt x="1" y="19"/>
                  </a:cubicBezTo>
                  <a:close/>
                  <a:moveTo>
                    <a:pt x="8" y="12"/>
                  </a:moveTo>
                  <a:cubicBezTo>
                    <a:pt x="8" y="12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66"/>
            <p:cNvSpPr>
              <a:spLocks noEditPoints="1"/>
            </p:cNvSpPr>
            <p:nvPr/>
          </p:nvSpPr>
          <p:spPr bwMode="auto">
            <a:xfrm>
              <a:off x="9085015" y="2407058"/>
              <a:ext cx="511175" cy="469900"/>
            </a:xfrm>
            <a:custGeom>
              <a:avLst/>
              <a:gdLst>
                <a:gd name="T0" fmla="*/ 0 w 109"/>
                <a:gd name="T1" fmla="*/ 47 h 100"/>
                <a:gd name="T2" fmla="*/ 12 w 109"/>
                <a:gd name="T3" fmla="*/ 22 h 100"/>
                <a:gd name="T4" fmla="*/ 33 w 109"/>
                <a:gd name="T5" fmla="*/ 13 h 100"/>
                <a:gd name="T6" fmla="*/ 50 w 109"/>
                <a:gd name="T7" fmla="*/ 20 h 100"/>
                <a:gd name="T8" fmla="*/ 78 w 109"/>
                <a:gd name="T9" fmla="*/ 0 h 100"/>
                <a:gd name="T10" fmla="*/ 80 w 109"/>
                <a:gd name="T11" fmla="*/ 0 h 100"/>
                <a:gd name="T12" fmla="*/ 103 w 109"/>
                <a:gd name="T13" fmla="*/ 12 h 100"/>
                <a:gd name="T14" fmla="*/ 109 w 109"/>
                <a:gd name="T15" fmla="*/ 35 h 100"/>
                <a:gd name="T16" fmla="*/ 99 w 109"/>
                <a:gd name="T17" fmla="*/ 74 h 100"/>
                <a:gd name="T18" fmla="*/ 93 w 109"/>
                <a:gd name="T19" fmla="*/ 76 h 100"/>
                <a:gd name="T20" fmla="*/ 92 w 109"/>
                <a:gd name="T21" fmla="*/ 70 h 100"/>
                <a:gd name="T22" fmla="*/ 101 w 109"/>
                <a:gd name="T23" fmla="*/ 35 h 100"/>
                <a:gd name="T24" fmla="*/ 96 w 109"/>
                <a:gd name="T25" fmla="*/ 16 h 100"/>
                <a:gd name="T26" fmla="*/ 79 w 109"/>
                <a:gd name="T27" fmla="*/ 8 h 100"/>
                <a:gd name="T28" fmla="*/ 78 w 109"/>
                <a:gd name="T29" fmla="*/ 8 h 100"/>
                <a:gd name="T30" fmla="*/ 60 w 109"/>
                <a:gd name="T31" fmla="*/ 18 h 100"/>
                <a:gd name="T32" fmla="*/ 56 w 109"/>
                <a:gd name="T33" fmla="*/ 26 h 100"/>
                <a:gd name="T34" fmla="*/ 59 w 109"/>
                <a:gd name="T35" fmla="*/ 31 h 100"/>
                <a:gd name="T36" fmla="*/ 69 w 109"/>
                <a:gd name="T37" fmla="*/ 63 h 100"/>
                <a:gd name="T38" fmla="*/ 69 w 109"/>
                <a:gd name="T39" fmla="*/ 63 h 100"/>
                <a:gd name="T40" fmla="*/ 67 w 109"/>
                <a:gd name="T41" fmla="*/ 67 h 100"/>
                <a:gd name="T42" fmla="*/ 64 w 109"/>
                <a:gd name="T43" fmla="*/ 67 h 100"/>
                <a:gd name="T44" fmla="*/ 44 w 109"/>
                <a:gd name="T45" fmla="*/ 41 h 100"/>
                <a:gd name="T46" fmla="*/ 47 w 109"/>
                <a:gd name="T47" fmla="*/ 27 h 100"/>
                <a:gd name="T48" fmla="*/ 33 w 109"/>
                <a:gd name="T49" fmla="*/ 21 h 100"/>
                <a:gd name="T50" fmla="*/ 17 w 109"/>
                <a:gd name="T51" fmla="*/ 28 h 100"/>
                <a:gd name="T52" fmla="*/ 8 w 109"/>
                <a:gd name="T53" fmla="*/ 47 h 100"/>
                <a:gd name="T54" fmla="*/ 47 w 109"/>
                <a:gd name="T55" fmla="*/ 92 h 100"/>
                <a:gd name="T56" fmla="*/ 50 w 109"/>
                <a:gd name="T57" fmla="*/ 97 h 100"/>
                <a:gd name="T58" fmla="*/ 46 w 109"/>
                <a:gd name="T59" fmla="*/ 100 h 100"/>
                <a:gd name="T60" fmla="*/ 45 w 109"/>
                <a:gd name="T61" fmla="*/ 100 h 100"/>
                <a:gd name="T62" fmla="*/ 61 w 109"/>
                <a:gd name="T63" fmla="*/ 58 h 100"/>
                <a:gd name="T64" fmla="*/ 53 w 109"/>
                <a:gd name="T65" fmla="*/ 35 h 100"/>
                <a:gd name="T66" fmla="*/ 52 w 109"/>
                <a:gd name="T67" fmla="*/ 41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" h="100">
                  <a:moveTo>
                    <a:pt x="45" y="100"/>
                  </a:moveTo>
                  <a:cubicBezTo>
                    <a:pt x="25" y="93"/>
                    <a:pt x="1" y="71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38"/>
                    <a:pt x="4" y="29"/>
                    <a:pt x="1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9" y="16"/>
                    <a:pt x="26" y="13"/>
                    <a:pt x="33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9" y="13"/>
                    <a:pt x="45" y="16"/>
                    <a:pt x="50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5" y="9"/>
                    <a:pt x="65" y="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9" y="0"/>
                    <a:pt x="79" y="0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90" y="0"/>
                    <a:pt x="98" y="5"/>
                    <a:pt x="103" y="12"/>
                  </a:cubicBezTo>
                  <a:cubicBezTo>
                    <a:pt x="103" y="12"/>
                    <a:pt x="103" y="12"/>
                    <a:pt x="103" y="12"/>
                  </a:cubicBezTo>
                  <a:cubicBezTo>
                    <a:pt x="107" y="18"/>
                    <a:pt x="109" y="26"/>
                    <a:pt x="109" y="35"/>
                  </a:cubicBezTo>
                  <a:cubicBezTo>
                    <a:pt x="109" y="35"/>
                    <a:pt x="109" y="35"/>
                    <a:pt x="109" y="35"/>
                  </a:cubicBezTo>
                  <a:cubicBezTo>
                    <a:pt x="109" y="49"/>
                    <a:pt x="104" y="64"/>
                    <a:pt x="99" y="74"/>
                  </a:cubicBezTo>
                  <a:cubicBezTo>
                    <a:pt x="99" y="74"/>
                    <a:pt x="99" y="74"/>
                    <a:pt x="99" y="74"/>
                  </a:cubicBezTo>
                  <a:cubicBezTo>
                    <a:pt x="97" y="76"/>
                    <a:pt x="95" y="77"/>
                    <a:pt x="93" y="76"/>
                  </a:cubicBezTo>
                  <a:cubicBezTo>
                    <a:pt x="93" y="76"/>
                    <a:pt x="93" y="76"/>
                    <a:pt x="93" y="76"/>
                  </a:cubicBezTo>
                  <a:cubicBezTo>
                    <a:pt x="91" y="75"/>
                    <a:pt x="91" y="72"/>
                    <a:pt x="92" y="70"/>
                  </a:cubicBezTo>
                  <a:cubicBezTo>
                    <a:pt x="92" y="70"/>
                    <a:pt x="92" y="70"/>
                    <a:pt x="92" y="70"/>
                  </a:cubicBezTo>
                  <a:cubicBezTo>
                    <a:pt x="97" y="61"/>
                    <a:pt x="101" y="47"/>
                    <a:pt x="101" y="35"/>
                  </a:cubicBezTo>
                  <a:cubicBezTo>
                    <a:pt x="101" y="35"/>
                    <a:pt x="101" y="35"/>
                    <a:pt x="101" y="35"/>
                  </a:cubicBezTo>
                  <a:cubicBezTo>
                    <a:pt x="101" y="27"/>
                    <a:pt x="100" y="21"/>
                    <a:pt x="96" y="16"/>
                  </a:cubicBezTo>
                  <a:cubicBezTo>
                    <a:pt x="96" y="16"/>
                    <a:pt x="96" y="16"/>
                    <a:pt x="96" y="16"/>
                  </a:cubicBezTo>
                  <a:cubicBezTo>
                    <a:pt x="93" y="12"/>
                    <a:pt x="88" y="8"/>
                    <a:pt x="79" y="8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79" y="8"/>
                    <a:pt x="79" y="8"/>
                    <a:pt x="78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1" y="8"/>
                    <a:pt x="65" y="12"/>
                    <a:pt x="60" y="18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58" y="21"/>
                    <a:pt x="57" y="23"/>
                    <a:pt x="56" y="26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7" y="27"/>
                    <a:pt x="58" y="29"/>
                    <a:pt x="59" y="31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40"/>
                    <a:pt x="69" y="52"/>
                    <a:pt x="69" y="63"/>
                  </a:cubicBezTo>
                  <a:cubicBezTo>
                    <a:pt x="69" y="63"/>
                    <a:pt x="69" y="63"/>
                    <a:pt x="69" y="63"/>
                  </a:cubicBezTo>
                  <a:cubicBezTo>
                    <a:pt x="69" y="63"/>
                    <a:pt x="69" y="63"/>
                    <a:pt x="69" y="63"/>
                  </a:cubicBezTo>
                  <a:cubicBezTo>
                    <a:pt x="69" y="63"/>
                    <a:pt x="69" y="63"/>
                    <a:pt x="69" y="63"/>
                  </a:cubicBezTo>
                  <a:cubicBezTo>
                    <a:pt x="69" y="65"/>
                    <a:pt x="68" y="66"/>
                    <a:pt x="67" y="67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67" y="67"/>
                    <a:pt x="65" y="68"/>
                    <a:pt x="64" y="67"/>
                  </a:cubicBezTo>
                  <a:cubicBezTo>
                    <a:pt x="64" y="67"/>
                    <a:pt x="64" y="67"/>
                    <a:pt x="64" y="67"/>
                  </a:cubicBezTo>
                  <a:cubicBezTo>
                    <a:pt x="50" y="65"/>
                    <a:pt x="44" y="53"/>
                    <a:pt x="44" y="41"/>
                  </a:cubicBezTo>
                  <a:cubicBezTo>
                    <a:pt x="44" y="41"/>
                    <a:pt x="44" y="41"/>
                    <a:pt x="44" y="41"/>
                  </a:cubicBezTo>
                  <a:cubicBezTo>
                    <a:pt x="44" y="37"/>
                    <a:pt x="45" y="32"/>
                    <a:pt x="47" y="27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2" y="23"/>
                    <a:pt x="38" y="21"/>
                    <a:pt x="33" y="21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29" y="21"/>
                    <a:pt x="23" y="23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1" y="34"/>
                    <a:pt x="8" y="40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65"/>
                    <a:pt x="30" y="87"/>
                    <a:pt x="47" y="92"/>
                  </a:cubicBezTo>
                  <a:cubicBezTo>
                    <a:pt x="47" y="92"/>
                    <a:pt x="47" y="92"/>
                    <a:pt x="47" y="92"/>
                  </a:cubicBezTo>
                  <a:cubicBezTo>
                    <a:pt x="49" y="93"/>
                    <a:pt x="51" y="95"/>
                    <a:pt x="50" y="97"/>
                  </a:cubicBezTo>
                  <a:cubicBezTo>
                    <a:pt x="50" y="97"/>
                    <a:pt x="50" y="97"/>
                    <a:pt x="50" y="97"/>
                  </a:cubicBezTo>
                  <a:cubicBezTo>
                    <a:pt x="49" y="99"/>
                    <a:pt x="48" y="100"/>
                    <a:pt x="46" y="100"/>
                  </a:cubicBezTo>
                  <a:cubicBezTo>
                    <a:pt x="46" y="100"/>
                    <a:pt x="46" y="100"/>
                    <a:pt x="46" y="100"/>
                  </a:cubicBezTo>
                  <a:cubicBezTo>
                    <a:pt x="46" y="100"/>
                    <a:pt x="45" y="100"/>
                    <a:pt x="45" y="100"/>
                  </a:cubicBezTo>
                  <a:close/>
                  <a:moveTo>
                    <a:pt x="52" y="41"/>
                  </a:moveTo>
                  <a:cubicBezTo>
                    <a:pt x="53" y="49"/>
                    <a:pt x="55" y="55"/>
                    <a:pt x="61" y="58"/>
                  </a:cubicBezTo>
                  <a:cubicBezTo>
                    <a:pt x="61" y="58"/>
                    <a:pt x="61" y="58"/>
                    <a:pt x="61" y="58"/>
                  </a:cubicBezTo>
                  <a:cubicBezTo>
                    <a:pt x="60" y="50"/>
                    <a:pt x="57" y="42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7"/>
                    <a:pt x="52" y="39"/>
                    <a:pt x="52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2925095" y="5982714"/>
            <a:ext cx="685800" cy="875286"/>
            <a:chOff x="9085015" y="2407058"/>
            <a:chExt cx="685800" cy="875286"/>
          </a:xfrm>
        </p:grpSpPr>
        <p:sp>
          <p:nvSpPr>
            <p:cNvPr id="38" name="Freeform 265"/>
            <p:cNvSpPr>
              <a:spLocks noEditPoints="1"/>
            </p:cNvSpPr>
            <p:nvPr/>
          </p:nvSpPr>
          <p:spPr bwMode="auto">
            <a:xfrm>
              <a:off x="9310440" y="2779106"/>
              <a:ext cx="328613" cy="179388"/>
            </a:xfrm>
            <a:custGeom>
              <a:avLst/>
              <a:gdLst>
                <a:gd name="T0" fmla="*/ 10 w 70"/>
                <a:gd name="T1" fmla="*/ 38 h 38"/>
                <a:gd name="T2" fmla="*/ 3 w 70"/>
                <a:gd name="T3" fmla="*/ 35 h 38"/>
                <a:gd name="T4" fmla="*/ 3 w 70"/>
                <a:gd name="T5" fmla="*/ 35 h 38"/>
                <a:gd name="T6" fmla="*/ 0 w 70"/>
                <a:gd name="T7" fmla="*/ 29 h 38"/>
                <a:gd name="T8" fmla="*/ 0 w 70"/>
                <a:gd name="T9" fmla="*/ 29 h 38"/>
                <a:gd name="T10" fmla="*/ 9 w 70"/>
                <a:gd name="T11" fmla="*/ 18 h 38"/>
                <a:gd name="T12" fmla="*/ 9 w 70"/>
                <a:gd name="T13" fmla="*/ 18 h 38"/>
                <a:gd name="T14" fmla="*/ 25 w 70"/>
                <a:gd name="T15" fmla="*/ 9 h 38"/>
                <a:gd name="T16" fmla="*/ 25 w 70"/>
                <a:gd name="T17" fmla="*/ 9 h 38"/>
                <a:gd name="T18" fmla="*/ 60 w 70"/>
                <a:gd name="T19" fmla="*/ 0 h 38"/>
                <a:gd name="T20" fmla="*/ 60 w 70"/>
                <a:gd name="T21" fmla="*/ 0 h 38"/>
                <a:gd name="T22" fmla="*/ 62 w 70"/>
                <a:gd name="T23" fmla="*/ 0 h 38"/>
                <a:gd name="T24" fmla="*/ 62 w 70"/>
                <a:gd name="T25" fmla="*/ 0 h 38"/>
                <a:gd name="T26" fmla="*/ 65 w 70"/>
                <a:gd name="T27" fmla="*/ 5 h 38"/>
                <a:gd name="T28" fmla="*/ 65 w 70"/>
                <a:gd name="T29" fmla="*/ 5 h 38"/>
                <a:gd name="T30" fmla="*/ 65 w 70"/>
                <a:gd name="T31" fmla="*/ 5 h 38"/>
                <a:gd name="T32" fmla="*/ 65 w 70"/>
                <a:gd name="T33" fmla="*/ 5 h 38"/>
                <a:gd name="T34" fmla="*/ 66 w 70"/>
                <a:gd name="T35" fmla="*/ 5 h 38"/>
                <a:gd name="T36" fmla="*/ 66 w 70"/>
                <a:gd name="T37" fmla="*/ 5 h 38"/>
                <a:gd name="T38" fmla="*/ 70 w 70"/>
                <a:gd name="T39" fmla="*/ 12 h 38"/>
                <a:gd name="T40" fmla="*/ 70 w 70"/>
                <a:gd name="T41" fmla="*/ 12 h 38"/>
                <a:gd name="T42" fmla="*/ 62 w 70"/>
                <a:gd name="T43" fmla="*/ 23 h 38"/>
                <a:gd name="T44" fmla="*/ 62 w 70"/>
                <a:gd name="T45" fmla="*/ 23 h 38"/>
                <a:gd name="T46" fmla="*/ 50 w 70"/>
                <a:gd name="T47" fmla="*/ 29 h 38"/>
                <a:gd name="T48" fmla="*/ 50 w 70"/>
                <a:gd name="T49" fmla="*/ 29 h 38"/>
                <a:gd name="T50" fmla="*/ 13 w 70"/>
                <a:gd name="T51" fmla="*/ 38 h 38"/>
                <a:gd name="T52" fmla="*/ 13 w 70"/>
                <a:gd name="T53" fmla="*/ 38 h 38"/>
                <a:gd name="T54" fmla="*/ 10 w 70"/>
                <a:gd name="T55" fmla="*/ 38 h 38"/>
                <a:gd name="T56" fmla="*/ 8 w 70"/>
                <a:gd name="T57" fmla="*/ 29 h 38"/>
                <a:gd name="T58" fmla="*/ 12 w 70"/>
                <a:gd name="T59" fmla="*/ 30 h 38"/>
                <a:gd name="T60" fmla="*/ 12 w 70"/>
                <a:gd name="T61" fmla="*/ 30 h 38"/>
                <a:gd name="T62" fmla="*/ 13 w 70"/>
                <a:gd name="T63" fmla="*/ 30 h 38"/>
                <a:gd name="T64" fmla="*/ 13 w 70"/>
                <a:gd name="T65" fmla="*/ 30 h 38"/>
                <a:gd name="T66" fmla="*/ 48 w 70"/>
                <a:gd name="T67" fmla="*/ 22 h 38"/>
                <a:gd name="T68" fmla="*/ 48 w 70"/>
                <a:gd name="T69" fmla="*/ 22 h 38"/>
                <a:gd name="T70" fmla="*/ 61 w 70"/>
                <a:gd name="T71" fmla="*/ 13 h 38"/>
                <a:gd name="T72" fmla="*/ 61 w 70"/>
                <a:gd name="T73" fmla="*/ 13 h 38"/>
                <a:gd name="T74" fmla="*/ 62 w 70"/>
                <a:gd name="T75" fmla="*/ 12 h 38"/>
                <a:gd name="T76" fmla="*/ 62 w 70"/>
                <a:gd name="T77" fmla="*/ 12 h 38"/>
                <a:gd name="T78" fmla="*/ 61 w 70"/>
                <a:gd name="T79" fmla="*/ 12 h 38"/>
                <a:gd name="T80" fmla="*/ 61 w 70"/>
                <a:gd name="T81" fmla="*/ 12 h 38"/>
                <a:gd name="T82" fmla="*/ 56 w 70"/>
                <a:gd name="T83" fmla="*/ 10 h 38"/>
                <a:gd name="T84" fmla="*/ 56 w 70"/>
                <a:gd name="T85" fmla="*/ 10 h 38"/>
                <a:gd name="T86" fmla="*/ 54 w 70"/>
                <a:gd name="T87" fmla="*/ 9 h 38"/>
                <a:gd name="T88" fmla="*/ 54 w 70"/>
                <a:gd name="T89" fmla="*/ 9 h 38"/>
                <a:gd name="T90" fmla="*/ 14 w 70"/>
                <a:gd name="T91" fmla="*/ 24 h 38"/>
                <a:gd name="T92" fmla="*/ 14 w 70"/>
                <a:gd name="T93" fmla="*/ 24 h 38"/>
                <a:gd name="T94" fmla="*/ 8 w 70"/>
                <a:gd name="T95" fmla="*/ 29 h 38"/>
                <a:gd name="T96" fmla="*/ 8 w 70"/>
                <a:gd name="T97" fmla="*/ 29 h 38"/>
                <a:gd name="T98" fmla="*/ 8 w 70"/>
                <a:gd name="T99" fmla="*/ 2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0" h="38">
                  <a:moveTo>
                    <a:pt x="10" y="38"/>
                  </a:moveTo>
                  <a:cubicBezTo>
                    <a:pt x="7" y="37"/>
                    <a:pt x="5" y="36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2" y="34"/>
                    <a:pt x="0" y="31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1" y="24"/>
                    <a:pt x="4" y="21"/>
                    <a:pt x="9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13" y="15"/>
                    <a:pt x="19" y="12"/>
                    <a:pt x="25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37" y="4"/>
                    <a:pt x="51" y="0"/>
                    <a:pt x="60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0"/>
                    <a:pt x="61" y="0"/>
                    <a:pt x="62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4" y="0"/>
                    <a:pt x="66" y="2"/>
                    <a:pt x="65" y="5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6" y="5"/>
                    <a:pt x="66" y="5"/>
                    <a:pt x="66" y="5"/>
                  </a:cubicBezTo>
                  <a:cubicBezTo>
                    <a:pt x="66" y="5"/>
                    <a:pt x="66" y="5"/>
                    <a:pt x="66" y="5"/>
                  </a:cubicBezTo>
                  <a:cubicBezTo>
                    <a:pt x="68" y="7"/>
                    <a:pt x="70" y="9"/>
                    <a:pt x="70" y="12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69" y="17"/>
                    <a:pt x="66" y="20"/>
                    <a:pt x="62" y="23"/>
                  </a:cubicBezTo>
                  <a:cubicBezTo>
                    <a:pt x="62" y="23"/>
                    <a:pt x="62" y="23"/>
                    <a:pt x="62" y="23"/>
                  </a:cubicBezTo>
                  <a:cubicBezTo>
                    <a:pt x="58" y="26"/>
                    <a:pt x="54" y="28"/>
                    <a:pt x="50" y="29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44" y="31"/>
                    <a:pt x="23" y="38"/>
                    <a:pt x="13" y="38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2" y="38"/>
                    <a:pt x="11" y="38"/>
                    <a:pt x="10" y="38"/>
                  </a:cubicBezTo>
                  <a:close/>
                  <a:moveTo>
                    <a:pt x="8" y="29"/>
                  </a:moveTo>
                  <a:cubicBezTo>
                    <a:pt x="9" y="29"/>
                    <a:pt x="10" y="30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3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20" y="31"/>
                    <a:pt x="42" y="24"/>
                    <a:pt x="48" y="22"/>
                  </a:cubicBezTo>
                  <a:cubicBezTo>
                    <a:pt x="48" y="22"/>
                    <a:pt x="48" y="22"/>
                    <a:pt x="48" y="22"/>
                  </a:cubicBezTo>
                  <a:cubicBezTo>
                    <a:pt x="51" y="21"/>
                    <a:pt x="59" y="17"/>
                    <a:pt x="61" y="13"/>
                  </a:cubicBezTo>
                  <a:cubicBezTo>
                    <a:pt x="61" y="13"/>
                    <a:pt x="61" y="13"/>
                    <a:pt x="61" y="13"/>
                  </a:cubicBezTo>
                  <a:cubicBezTo>
                    <a:pt x="61" y="13"/>
                    <a:pt x="62" y="12"/>
                    <a:pt x="62" y="12"/>
                  </a:cubicBezTo>
                  <a:cubicBezTo>
                    <a:pt x="62" y="12"/>
                    <a:pt x="62" y="12"/>
                    <a:pt x="62" y="12"/>
                  </a:cubicBezTo>
                  <a:cubicBezTo>
                    <a:pt x="62" y="12"/>
                    <a:pt x="62" y="12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1"/>
                    <a:pt x="59" y="11"/>
                    <a:pt x="56" y="10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5" y="10"/>
                    <a:pt x="54" y="9"/>
                    <a:pt x="54" y="9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43" y="11"/>
                    <a:pt x="24" y="17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1" y="26"/>
                    <a:pt x="9" y="28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67"/>
            <p:cNvSpPr>
              <a:spLocks noEditPoints="1"/>
            </p:cNvSpPr>
            <p:nvPr/>
          </p:nvSpPr>
          <p:spPr bwMode="auto">
            <a:xfrm>
              <a:off x="9319965" y="2868006"/>
              <a:ext cx="450850" cy="414338"/>
            </a:xfrm>
            <a:custGeom>
              <a:avLst/>
              <a:gdLst>
                <a:gd name="T0" fmla="*/ 18 w 96"/>
                <a:gd name="T1" fmla="*/ 86 h 88"/>
                <a:gd name="T2" fmla="*/ 0 w 96"/>
                <a:gd name="T3" fmla="*/ 48 h 88"/>
                <a:gd name="T4" fmla="*/ 0 w 96"/>
                <a:gd name="T5" fmla="*/ 48 h 88"/>
                <a:gd name="T6" fmla="*/ 4 w 96"/>
                <a:gd name="T7" fmla="*/ 20 h 88"/>
                <a:gd name="T8" fmla="*/ 4 w 96"/>
                <a:gd name="T9" fmla="*/ 20 h 88"/>
                <a:gd name="T10" fmla="*/ 4 w 96"/>
                <a:gd name="T11" fmla="*/ 20 h 88"/>
                <a:gd name="T12" fmla="*/ 10 w 96"/>
                <a:gd name="T13" fmla="*/ 18 h 88"/>
                <a:gd name="T14" fmla="*/ 10 w 96"/>
                <a:gd name="T15" fmla="*/ 18 h 88"/>
                <a:gd name="T16" fmla="*/ 12 w 96"/>
                <a:gd name="T17" fmla="*/ 23 h 88"/>
                <a:gd name="T18" fmla="*/ 12 w 96"/>
                <a:gd name="T19" fmla="*/ 23 h 88"/>
                <a:gd name="T20" fmla="*/ 8 w 96"/>
                <a:gd name="T21" fmla="*/ 48 h 88"/>
                <a:gd name="T22" fmla="*/ 8 w 96"/>
                <a:gd name="T23" fmla="*/ 48 h 88"/>
                <a:gd name="T24" fmla="*/ 21 w 96"/>
                <a:gd name="T25" fmla="*/ 78 h 88"/>
                <a:gd name="T26" fmla="*/ 21 w 96"/>
                <a:gd name="T27" fmla="*/ 78 h 88"/>
                <a:gd name="T28" fmla="*/ 28 w 96"/>
                <a:gd name="T29" fmla="*/ 80 h 88"/>
                <a:gd name="T30" fmla="*/ 28 w 96"/>
                <a:gd name="T31" fmla="*/ 80 h 88"/>
                <a:gd name="T32" fmla="*/ 40 w 96"/>
                <a:gd name="T33" fmla="*/ 74 h 88"/>
                <a:gd name="T34" fmla="*/ 40 w 96"/>
                <a:gd name="T35" fmla="*/ 74 h 88"/>
                <a:gd name="T36" fmla="*/ 44 w 96"/>
                <a:gd name="T37" fmla="*/ 65 h 88"/>
                <a:gd name="T38" fmla="*/ 44 w 96"/>
                <a:gd name="T39" fmla="*/ 65 h 88"/>
                <a:gd name="T40" fmla="*/ 33 w 96"/>
                <a:gd name="T41" fmla="*/ 49 h 88"/>
                <a:gd name="T42" fmla="*/ 33 w 96"/>
                <a:gd name="T43" fmla="*/ 49 h 88"/>
                <a:gd name="T44" fmla="*/ 37 w 96"/>
                <a:gd name="T45" fmla="*/ 38 h 88"/>
                <a:gd name="T46" fmla="*/ 37 w 96"/>
                <a:gd name="T47" fmla="*/ 38 h 88"/>
                <a:gd name="T48" fmla="*/ 43 w 96"/>
                <a:gd name="T49" fmla="*/ 37 h 88"/>
                <a:gd name="T50" fmla="*/ 43 w 96"/>
                <a:gd name="T51" fmla="*/ 37 h 88"/>
                <a:gd name="T52" fmla="*/ 52 w 96"/>
                <a:gd name="T53" fmla="*/ 59 h 88"/>
                <a:gd name="T54" fmla="*/ 52 w 96"/>
                <a:gd name="T55" fmla="*/ 59 h 88"/>
                <a:gd name="T56" fmla="*/ 52 w 96"/>
                <a:gd name="T57" fmla="*/ 60 h 88"/>
                <a:gd name="T58" fmla="*/ 52 w 96"/>
                <a:gd name="T59" fmla="*/ 60 h 88"/>
                <a:gd name="T60" fmla="*/ 68 w 96"/>
                <a:gd name="T61" fmla="*/ 63 h 88"/>
                <a:gd name="T62" fmla="*/ 68 w 96"/>
                <a:gd name="T63" fmla="*/ 63 h 88"/>
                <a:gd name="T64" fmla="*/ 80 w 96"/>
                <a:gd name="T65" fmla="*/ 60 h 88"/>
                <a:gd name="T66" fmla="*/ 80 w 96"/>
                <a:gd name="T67" fmla="*/ 60 h 88"/>
                <a:gd name="T68" fmla="*/ 88 w 96"/>
                <a:gd name="T69" fmla="*/ 46 h 88"/>
                <a:gd name="T70" fmla="*/ 88 w 96"/>
                <a:gd name="T71" fmla="*/ 46 h 88"/>
                <a:gd name="T72" fmla="*/ 57 w 96"/>
                <a:gd name="T73" fmla="*/ 8 h 88"/>
                <a:gd name="T74" fmla="*/ 57 w 96"/>
                <a:gd name="T75" fmla="*/ 8 h 88"/>
                <a:gd name="T76" fmla="*/ 56 w 96"/>
                <a:gd name="T77" fmla="*/ 2 h 88"/>
                <a:gd name="T78" fmla="*/ 56 w 96"/>
                <a:gd name="T79" fmla="*/ 2 h 88"/>
                <a:gd name="T80" fmla="*/ 61 w 96"/>
                <a:gd name="T81" fmla="*/ 1 h 88"/>
                <a:gd name="T82" fmla="*/ 61 w 96"/>
                <a:gd name="T83" fmla="*/ 1 h 88"/>
                <a:gd name="T84" fmla="*/ 96 w 96"/>
                <a:gd name="T85" fmla="*/ 46 h 88"/>
                <a:gd name="T86" fmla="*/ 96 w 96"/>
                <a:gd name="T87" fmla="*/ 46 h 88"/>
                <a:gd name="T88" fmla="*/ 85 w 96"/>
                <a:gd name="T89" fmla="*/ 66 h 88"/>
                <a:gd name="T90" fmla="*/ 85 w 96"/>
                <a:gd name="T91" fmla="*/ 66 h 88"/>
                <a:gd name="T92" fmla="*/ 68 w 96"/>
                <a:gd name="T93" fmla="*/ 71 h 88"/>
                <a:gd name="T94" fmla="*/ 68 w 96"/>
                <a:gd name="T95" fmla="*/ 71 h 88"/>
                <a:gd name="T96" fmla="*/ 51 w 96"/>
                <a:gd name="T97" fmla="*/ 68 h 88"/>
                <a:gd name="T98" fmla="*/ 51 w 96"/>
                <a:gd name="T99" fmla="*/ 68 h 88"/>
                <a:gd name="T100" fmla="*/ 28 w 96"/>
                <a:gd name="T101" fmla="*/ 88 h 88"/>
                <a:gd name="T102" fmla="*/ 28 w 96"/>
                <a:gd name="T103" fmla="*/ 88 h 88"/>
                <a:gd name="T104" fmla="*/ 28 w 96"/>
                <a:gd name="T105" fmla="*/ 88 h 88"/>
                <a:gd name="T106" fmla="*/ 28 w 96"/>
                <a:gd name="T107" fmla="*/ 88 h 88"/>
                <a:gd name="T108" fmla="*/ 18 w 96"/>
                <a:gd name="T109" fmla="*/ 86 h 88"/>
                <a:gd name="T110" fmla="*/ 41 w 96"/>
                <a:gd name="T111" fmla="*/ 49 h 88"/>
                <a:gd name="T112" fmla="*/ 44 w 96"/>
                <a:gd name="T113" fmla="*/ 55 h 88"/>
                <a:gd name="T114" fmla="*/ 44 w 96"/>
                <a:gd name="T115" fmla="*/ 55 h 88"/>
                <a:gd name="T116" fmla="*/ 41 w 96"/>
                <a:gd name="T117" fmla="*/ 47 h 88"/>
                <a:gd name="T118" fmla="*/ 41 w 96"/>
                <a:gd name="T119" fmla="*/ 47 h 88"/>
                <a:gd name="T120" fmla="*/ 41 w 96"/>
                <a:gd name="T121" fmla="*/ 4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6" h="88">
                  <a:moveTo>
                    <a:pt x="18" y="86"/>
                  </a:moveTo>
                  <a:cubicBezTo>
                    <a:pt x="4" y="79"/>
                    <a:pt x="0" y="62"/>
                    <a:pt x="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37"/>
                    <a:pt x="2" y="27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5" y="18"/>
                    <a:pt x="7" y="17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2" y="18"/>
                    <a:pt x="13" y="21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0" y="29"/>
                    <a:pt x="8" y="3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61"/>
                    <a:pt x="12" y="74"/>
                    <a:pt x="21" y="78"/>
                  </a:cubicBezTo>
                  <a:cubicBezTo>
                    <a:pt x="21" y="78"/>
                    <a:pt x="21" y="78"/>
                    <a:pt x="21" y="78"/>
                  </a:cubicBezTo>
                  <a:cubicBezTo>
                    <a:pt x="24" y="80"/>
                    <a:pt x="26" y="80"/>
                    <a:pt x="28" y="80"/>
                  </a:cubicBezTo>
                  <a:cubicBezTo>
                    <a:pt x="28" y="80"/>
                    <a:pt x="28" y="80"/>
                    <a:pt x="28" y="80"/>
                  </a:cubicBezTo>
                  <a:cubicBezTo>
                    <a:pt x="33" y="80"/>
                    <a:pt x="37" y="78"/>
                    <a:pt x="40" y="74"/>
                  </a:cubicBezTo>
                  <a:cubicBezTo>
                    <a:pt x="40" y="74"/>
                    <a:pt x="40" y="74"/>
                    <a:pt x="40" y="74"/>
                  </a:cubicBezTo>
                  <a:cubicBezTo>
                    <a:pt x="42" y="71"/>
                    <a:pt x="43" y="68"/>
                    <a:pt x="44" y="65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38" y="61"/>
                    <a:pt x="33" y="56"/>
                    <a:pt x="33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5"/>
                    <a:pt x="34" y="41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8" y="36"/>
                    <a:pt x="41" y="36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50" y="42"/>
                    <a:pt x="53" y="51"/>
                    <a:pt x="52" y="59"/>
                  </a:cubicBezTo>
                  <a:cubicBezTo>
                    <a:pt x="52" y="59"/>
                    <a:pt x="52" y="59"/>
                    <a:pt x="52" y="59"/>
                  </a:cubicBezTo>
                  <a:cubicBezTo>
                    <a:pt x="52" y="59"/>
                    <a:pt x="52" y="60"/>
                    <a:pt x="52" y="60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7" y="62"/>
                    <a:pt x="63" y="63"/>
                    <a:pt x="68" y="63"/>
                  </a:cubicBezTo>
                  <a:cubicBezTo>
                    <a:pt x="68" y="63"/>
                    <a:pt x="68" y="63"/>
                    <a:pt x="68" y="63"/>
                  </a:cubicBezTo>
                  <a:cubicBezTo>
                    <a:pt x="73" y="63"/>
                    <a:pt x="78" y="62"/>
                    <a:pt x="80" y="60"/>
                  </a:cubicBezTo>
                  <a:cubicBezTo>
                    <a:pt x="80" y="60"/>
                    <a:pt x="80" y="60"/>
                    <a:pt x="80" y="60"/>
                  </a:cubicBezTo>
                  <a:cubicBezTo>
                    <a:pt x="86" y="55"/>
                    <a:pt x="88" y="51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9" y="33"/>
                    <a:pt x="69" y="15"/>
                    <a:pt x="57" y="8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5" y="6"/>
                    <a:pt x="55" y="4"/>
                    <a:pt x="56" y="2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7" y="0"/>
                    <a:pt x="60" y="0"/>
                    <a:pt x="61" y="1"/>
                  </a:cubicBezTo>
                  <a:cubicBezTo>
                    <a:pt x="61" y="1"/>
                    <a:pt x="61" y="1"/>
                    <a:pt x="61" y="1"/>
                  </a:cubicBezTo>
                  <a:cubicBezTo>
                    <a:pt x="74" y="9"/>
                    <a:pt x="96" y="26"/>
                    <a:pt x="96" y="46"/>
                  </a:cubicBezTo>
                  <a:cubicBezTo>
                    <a:pt x="96" y="46"/>
                    <a:pt x="96" y="46"/>
                    <a:pt x="96" y="46"/>
                  </a:cubicBezTo>
                  <a:cubicBezTo>
                    <a:pt x="96" y="53"/>
                    <a:pt x="93" y="60"/>
                    <a:pt x="85" y="66"/>
                  </a:cubicBezTo>
                  <a:cubicBezTo>
                    <a:pt x="85" y="66"/>
                    <a:pt x="85" y="66"/>
                    <a:pt x="85" y="66"/>
                  </a:cubicBezTo>
                  <a:cubicBezTo>
                    <a:pt x="81" y="70"/>
                    <a:pt x="75" y="71"/>
                    <a:pt x="68" y="71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2" y="71"/>
                    <a:pt x="57" y="70"/>
                    <a:pt x="51" y="68"/>
                  </a:cubicBezTo>
                  <a:cubicBezTo>
                    <a:pt x="51" y="68"/>
                    <a:pt x="51" y="68"/>
                    <a:pt x="51" y="68"/>
                  </a:cubicBezTo>
                  <a:cubicBezTo>
                    <a:pt x="48" y="79"/>
                    <a:pt x="40" y="88"/>
                    <a:pt x="28" y="88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25" y="88"/>
                    <a:pt x="21" y="87"/>
                    <a:pt x="18" y="86"/>
                  </a:cubicBezTo>
                  <a:close/>
                  <a:moveTo>
                    <a:pt x="41" y="49"/>
                  </a:moveTo>
                  <a:cubicBezTo>
                    <a:pt x="41" y="51"/>
                    <a:pt x="42" y="53"/>
                    <a:pt x="44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52"/>
                    <a:pt x="43" y="49"/>
                    <a:pt x="41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8"/>
                    <a:pt x="41" y="48"/>
                    <a:pt x="41" y="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68"/>
            <p:cNvSpPr>
              <a:spLocks noEditPoints="1"/>
            </p:cNvSpPr>
            <p:nvPr/>
          </p:nvSpPr>
          <p:spPr bwMode="auto">
            <a:xfrm>
              <a:off x="9085015" y="2848956"/>
              <a:ext cx="103188" cy="109538"/>
            </a:xfrm>
            <a:custGeom>
              <a:avLst/>
              <a:gdLst>
                <a:gd name="T0" fmla="*/ 12 w 22"/>
                <a:gd name="T1" fmla="*/ 22 h 23"/>
                <a:gd name="T2" fmla="*/ 0 w 22"/>
                <a:gd name="T3" fmla="*/ 8 h 23"/>
                <a:gd name="T4" fmla="*/ 0 w 22"/>
                <a:gd name="T5" fmla="*/ 8 h 23"/>
                <a:gd name="T6" fmla="*/ 2 w 22"/>
                <a:gd name="T7" fmla="*/ 3 h 23"/>
                <a:gd name="T8" fmla="*/ 2 w 22"/>
                <a:gd name="T9" fmla="*/ 3 h 23"/>
                <a:gd name="T10" fmla="*/ 8 w 22"/>
                <a:gd name="T11" fmla="*/ 0 h 23"/>
                <a:gd name="T12" fmla="*/ 8 w 22"/>
                <a:gd name="T13" fmla="*/ 0 h 23"/>
                <a:gd name="T14" fmla="*/ 15 w 22"/>
                <a:gd name="T15" fmla="*/ 2 h 23"/>
                <a:gd name="T16" fmla="*/ 15 w 22"/>
                <a:gd name="T17" fmla="*/ 2 h 23"/>
                <a:gd name="T18" fmla="*/ 15 w 22"/>
                <a:gd name="T19" fmla="*/ 3 h 23"/>
                <a:gd name="T20" fmla="*/ 17 w 22"/>
                <a:gd name="T21" fmla="*/ 6 h 23"/>
                <a:gd name="T22" fmla="*/ 17 w 22"/>
                <a:gd name="T23" fmla="*/ 6 h 23"/>
                <a:gd name="T24" fmla="*/ 18 w 22"/>
                <a:gd name="T25" fmla="*/ 6 h 23"/>
                <a:gd name="T26" fmla="*/ 18 w 22"/>
                <a:gd name="T27" fmla="*/ 6 h 23"/>
                <a:gd name="T28" fmla="*/ 21 w 22"/>
                <a:gd name="T29" fmla="*/ 13 h 23"/>
                <a:gd name="T30" fmla="*/ 21 w 22"/>
                <a:gd name="T31" fmla="*/ 13 h 23"/>
                <a:gd name="T32" fmla="*/ 20 w 22"/>
                <a:gd name="T33" fmla="*/ 17 h 23"/>
                <a:gd name="T34" fmla="*/ 20 w 22"/>
                <a:gd name="T35" fmla="*/ 17 h 23"/>
                <a:gd name="T36" fmla="*/ 16 w 22"/>
                <a:gd name="T37" fmla="*/ 22 h 23"/>
                <a:gd name="T38" fmla="*/ 16 w 22"/>
                <a:gd name="T39" fmla="*/ 22 h 23"/>
                <a:gd name="T40" fmla="*/ 13 w 22"/>
                <a:gd name="T41" fmla="*/ 23 h 23"/>
                <a:gd name="T42" fmla="*/ 13 w 22"/>
                <a:gd name="T43" fmla="*/ 23 h 23"/>
                <a:gd name="T44" fmla="*/ 12 w 22"/>
                <a:gd name="T45" fmla="*/ 22 h 23"/>
                <a:gd name="T46" fmla="*/ 12 w 22"/>
                <a:gd name="T47" fmla="*/ 14 h 23"/>
                <a:gd name="T48" fmla="*/ 13 w 22"/>
                <a:gd name="T49" fmla="*/ 13 h 23"/>
                <a:gd name="T50" fmla="*/ 13 w 22"/>
                <a:gd name="T51" fmla="*/ 13 h 23"/>
                <a:gd name="T52" fmla="*/ 12 w 22"/>
                <a:gd name="T53" fmla="*/ 12 h 23"/>
                <a:gd name="T54" fmla="*/ 12 w 22"/>
                <a:gd name="T55" fmla="*/ 12 h 23"/>
                <a:gd name="T56" fmla="*/ 11 w 22"/>
                <a:gd name="T57" fmla="*/ 12 h 23"/>
                <a:gd name="T58" fmla="*/ 11 w 22"/>
                <a:gd name="T59" fmla="*/ 12 h 23"/>
                <a:gd name="T60" fmla="*/ 10 w 22"/>
                <a:gd name="T61" fmla="*/ 12 h 23"/>
                <a:gd name="T62" fmla="*/ 10 w 22"/>
                <a:gd name="T63" fmla="*/ 12 h 23"/>
                <a:gd name="T64" fmla="*/ 12 w 22"/>
                <a:gd name="T65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" h="23">
                  <a:moveTo>
                    <a:pt x="12" y="22"/>
                  </a:moveTo>
                  <a:cubicBezTo>
                    <a:pt x="4" y="20"/>
                    <a:pt x="0" y="14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6"/>
                    <a:pt x="0" y="4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1"/>
                    <a:pt x="5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0" y="0"/>
                    <a:pt x="12" y="1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7" y="3"/>
                    <a:pt x="17" y="5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20" y="8"/>
                    <a:pt x="21" y="11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2" y="15"/>
                    <a:pt x="21" y="16"/>
                    <a:pt x="20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9" y="19"/>
                    <a:pt x="17" y="20"/>
                    <a:pt x="16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5" y="22"/>
                    <a:pt x="14" y="23"/>
                    <a:pt x="13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3"/>
                    <a:pt x="12" y="23"/>
                    <a:pt x="12" y="22"/>
                  </a:cubicBezTo>
                  <a:close/>
                  <a:moveTo>
                    <a:pt x="12" y="14"/>
                  </a:moveTo>
                  <a:cubicBezTo>
                    <a:pt x="12" y="14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3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3"/>
                    <a:pt x="11" y="13"/>
                    <a:pt x="12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69"/>
            <p:cNvSpPr>
              <a:spLocks noEditPoints="1"/>
            </p:cNvSpPr>
            <p:nvPr/>
          </p:nvSpPr>
          <p:spPr bwMode="auto">
            <a:xfrm>
              <a:off x="9178678" y="2990244"/>
              <a:ext cx="98425" cy="103188"/>
            </a:xfrm>
            <a:custGeom>
              <a:avLst/>
              <a:gdLst>
                <a:gd name="T0" fmla="*/ 1 w 21"/>
                <a:gd name="T1" fmla="*/ 19 h 22"/>
                <a:gd name="T2" fmla="*/ 0 w 21"/>
                <a:gd name="T3" fmla="*/ 15 h 22"/>
                <a:gd name="T4" fmla="*/ 0 w 21"/>
                <a:gd name="T5" fmla="*/ 15 h 22"/>
                <a:gd name="T6" fmla="*/ 12 w 21"/>
                <a:gd name="T7" fmla="*/ 0 h 22"/>
                <a:gd name="T8" fmla="*/ 12 w 21"/>
                <a:gd name="T9" fmla="*/ 0 h 22"/>
                <a:gd name="T10" fmla="*/ 16 w 21"/>
                <a:gd name="T11" fmla="*/ 2 h 22"/>
                <a:gd name="T12" fmla="*/ 16 w 21"/>
                <a:gd name="T13" fmla="*/ 2 h 22"/>
                <a:gd name="T14" fmla="*/ 18 w 21"/>
                <a:gd name="T15" fmla="*/ 2 h 22"/>
                <a:gd name="T16" fmla="*/ 18 w 21"/>
                <a:gd name="T17" fmla="*/ 2 h 22"/>
                <a:gd name="T18" fmla="*/ 21 w 21"/>
                <a:gd name="T19" fmla="*/ 7 h 22"/>
                <a:gd name="T20" fmla="*/ 21 w 21"/>
                <a:gd name="T21" fmla="*/ 7 h 22"/>
                <a:gd name="T22" fmla="*/ 5 w 21"/>
                <a:gd name="T23" fmla="*/ 22 h 22"/>
                <a:gd name="T24" fmla="*/ 5 w 21"/>
                <a:gd name="T25" fmla="*/ 22 h 22"/>
                <a:gd name="T26" fmla="*/ 4 w 21"/>
                <a:gd name="T27" fmla="*/ 22 h 22"/>
                <a:gd name="T28" fmla="*/ 4 w 21"/>
                <a:gd name="T29" fmla="*/ 22 h 22"/>
                <a:gd name="T30" fmla="*/ 1 w 21"/>
                <a:gd name="T31" fmla="*/ 19 h 22"/>
                <a:gd name="T32" fmla="*/ 8 w 21"/>
                <a:gd name="T33" fmla="*/ 12 h 22"/>
                <a:gd name="T34" fmla="*/ 9 w 21"/>
                <a:gd name="T35" fmla="*/ 12 h 22"/>
                <a:gd name="T36" fmla="*/ 9 w 21"/>
                <a:gd name="T37" fmla="*/ 12 h 22"/>
                <a:gd name="T38" fmla="*/ 8 w 21"/>
                <a:gd name="T39" fmla="*/ 12 h 22"/>
                <a:gd name="T40" fmla="*/ 8 w 21"/>
                <a:gd name="T41" fmla="*/ 12 h 22"/>
                <a:gd name="T42" fmla="*/ 8 w 21"/>
                <a:gd name="T43" fmla="*/ 1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1" h="22">
                  <a:moveTo>
                    <a:pt x="1" y="19"/>
                  </a:moveTo>
                  <a:cubicBezTo>
                    <a:pt x="0" y="18"/>
                    <a:pt x="0" y="16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8"/>
                    <a:pt x="4" y="1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0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7" y="2"/>
                    <a:pt x="17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20" y="3"/>
                    <a:pt x="21" y="5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19" y="15"/>
                    <a:pt x="13" y="21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2"/>
                    <a:pt x="5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3" y="22"/>
                    <a:pt x="1" y="21"/>
                    <a:pt x="1" y="19"/>
                  </a:cubicBezTo>
                  <a:close/>
                  <a:moveTo>
                    <a:pt x="8" y="12"/>
                  </a:moveTo>
                  <a:cubicBezTo>
                    <a:pt x="8" y="12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66"/>
            <p:cNvSpPr>
              <a:spLocks noEditPoints="1"/>
            </p:cNvSpPr>
            <p:nvPr/>
          </p:nvSpPr>
          <p:spPr bwMode="auto">
            <a:xfrm>
              <a:off x="9085015" y="2407058"/>
              <a:ext cx="511175" cy="469900"/>
            </a:xfrm>
            <a:custGeom>
              <a:avLst/>
              <a:gdLst>
                <a:gd name="T0" fmla="*/ 0 w 109"/>
                <a:gd name="T1" fmla="*/ 47 h 100"/>
                <a:gd name="T2" fmla="*/ 12 w 109"/>
                <a:gd name="T3" fmla="*/ 22 h 100"/>
                <a:gd name="T4" fmla="*/ 33 w 109"/>
                <a:gd name="T5" fmla="*/ 13 h 100"/>
                <a:gd name="T6" fmla="*/ 50 w 109"/>
                <a:gd name="T7" fmla="*/ 20 h 100"/>
                <a:gd name="T8" fmla="*/ 78 w 109"/>
                <a:gd name="T9" fmla="*/ 0 h 100"/>
                <a:gd name="T10" fmla="*/ 80 w 109"/>
                <a:gd name="T11" fmla="*/ 0 h 100"/>
                <a:gd name="T12" fmla="*/ 103 w 109"/>
                <a:gd name="T13" fmla="*/ 12 h 100"/>
                <a:gd name="T14" fmla="*/ 109 w 109"/>
                <a:gd name="T15" fmla="*/ 35 h 100"/>
                <a:gd name="T16" fmla="*/ 99 w 109"/>
                <a:gd name="T17" fmla="*/ 74 h 100"/>
                <a:gd name="T18" fmla="*/ 93 w 109"/>
                <a:gd name="T19" fmla="*/ 76 h 100"/>
                <a:gd name="T20" fmla="*/ 92 w 109"/>
                <a:gd name="T21" fmla="*/ 70 h 100"/>
                <a:gd name="T22" fmla="*/ 101 w 109"/>
                <a:gd name="T23" fmla="*/ 35 h 100"/>
                <a:gd name="T24" fmla="*/ 96 w 109"/>
                <a:gd name="T25" fmla="*/ 16 h 100"/>
                <a:gd name="T26" fmla="*/ 79 w 109"/>
                <a:gd name="T27" fmla="*/ 8 h 100"/>
                <a:gd name="T28" fmla="*/ 78 w 109"/>
                <a:gd name="T29" fmla="*/ 8 h 100"/>
                <a:gd name="T30" fmla="*/ 60 w 109"/>
                <a:gd name="T31" fmla="*/ 18 h 100"/>
                <a:gd name="T32" fmla="*/ 56 w 109"/>
                <a:gd name="T33" fmla="*/ 26 h 100"/>
                <a:gd name="T34" fmla="*/ 59 w 109"/>
                <a:gd name="T35" fmla="*/ 31 h 100"/>
                <a:gd name="T36" fmla="*/ 69 w 109"/>
                <a:gd name="T37" fmla="*/ 63 h 100"/>
                <a:gd name="T38" fmla="*/ 69 w 109"/>
                <a:gd name="T39" fmla="*/ 63 h 100"/>
                <a:gd name="T40" fmla="*/ 67 w 109"/>
                <a:gd name="T41" fmla="*/ 67 h 100"/>
                <a:gd name="T42" fmla="*/ 64 w 109"/>
                <a:gd name="T43" fmla="*/ 67 h 100"/>
                <a:gd name="T44" fmla="*/ 44 w 109"/>
                <a:gd name="T45" fmla="*/ 41 h 100"/>
                <a:gd name="T46" fmla="*/ 47 w 109"/>
                <a:gd name="T47" fmla="*/ 27 h 100"/>
                <a:gd name="T48" fmla="*/ 33 w 109"/>
                <a:gd name="T49" fmla="*/ 21 h 100"/>
                <a:gd name="T50" fmla="*/ 17 w 109"/>
                <a:gd name="T51" fmla="*/ 28 h 100"/>
                <a:gd name="T52" fmla="*/ 8 w 109"/>
                <a:gd name="T53" fmla="*/ 47 h 100"/>
                <a:gd name="T54" fmla="*/ 47 w 109"/>
                <a:gd name="T55" fmla="*/ 92 h 100"/>
                <a:gd name="T56" fmla="*/ 50 w 109"/>
                <a:gd name="T57" fmla="*/ 97 h 100"/>
                <a:gd name="T58" fmla="*/ 46 w 109"/>
                <a:gd name="T59" fmla="*/ 100 h 100"/>
                <a:gd name="T60" fmla="*/ 45 w 109"/>
                <a:gd name="T61" fmla="*/ 100 h 100"/>
                <a:gd name="T62" fmla="*/ 61 w 109"/>
                <a:gd name="T63" fmla="*/ 58 h 100"/>
                <a:gd name="T64" fmla="*/ 53 w 109"/>
                <a:gd name="T65" fmla="*/ 35 h 100"/>
                <a:gd name="T66" fmla="*/ 52 w 109"/>
                <a:gd name="T67" fmla="*/ 41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" h="100">
                  <a:moveTo>
                    <a:pt x="45" y="100"/>
                  </a:moveTo>
                  <a:cubicBezTo>
                    <a:pt x="25" y="93"/>
                    <a:pt x="1" y="71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38"/>
                    <a:pt x="4" y="29"/>
                    <a:pt x="1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9" y="16"/>
                    <a:pt x="26" y="13"/>
                    <a:pt x="33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9" y="13"/>
                    <a:pt x="45" y="16"/>
                    <a:pt x="50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5" y="9"/>
                    <a:pt x="65" y="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9" y="0"/>
                    <a:pt x="79" y="0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90" y="0"/>
                    <a:pt x="98" y="5"/>
                    <a:pt x="103" y="12"/>
                  </a:cubicBezTo>
                  <a:cubicBezTo>
                    <a:pt x="103" y="12"/>
                    <a:pt x="103" y="12"/>
                    <a:pt x="103" y="12"/>
                  </a:cubicBezTo>
                  <a:cubicBezTo>
                    <a:pt x="107" y="18"/>
                    <a:pt x="109" y="26"/>
                    <a:pt x="109" y="35"/>
                  </a:cubicBezTo>
                  <a:cubicBezTo>
                    <a:pt x="109" y="35"/>
                    <a:pt x="109" y="35"/>
                    <a:pt x="109" y="35"/>
                  </a:cubicBezTo>
                  <a:cubicBezTo>
                    <a:pt x="109" y="49"/>
                    <a:pt x="104" y="64"/>
                    <a:pt x="99" y="74"/>
                  </a:cubicBezTo>
                  <a:cubicBezTo>
                    <a:pt x="99" y="74"/>
                    <a:pt x="99" y="74"/>
                    <a:pt x="99" y="74"/>
                  </a:cubicBezTo>
                  <a:cubicBezTo>
                    <a:pt x="97" y="76"/>
                    <a:pt x="95" y="77"/>
                    <a:pt x="93" y="76"/>
                  </a:cubicBezTo>
                  <a:cubicBezTo>
                    <a:pt x="93" y="76"/>
                    <a:pt x="93" y="76"/>
                    <a:pt x="93" y="76"/>
                  </a:cubicBezTo>
                  <a:cubicBezTo>
                    <a:pt x="91" y="75"/>
                    <a:pt x="91" y="72"/>
                    <a:pt x="92" y="70"/>
                  </a:cubicBezTo>
                  <a:cubicBezTo>
                    <a:pt x="92" y="70"/>
                    <a:pt x="92" y="70"/>
                    <a:pt x="92" y="70"/>
                  </a:cubicBezTo>
                  <a:cubicBezTo>
                    <a:pt x="97" y="61"/>
                    <a:pt x="101" y="47"/>
                    <a:pt x="101" y="35"/>
                  </a:cubicBezTo>
                  <a:cubicBezTo>
                    <a:pt x="101" y="35"/>
                    <a:pt x="101" y="35"/>
                    <a:pt x="101" y="35"/>
                  </a:cubicBezTo>
                  <a:cubicBezTo>
                    <a:pt x="101" y="27"/>
                    <a:pt x="100" y="21"/>
                    <a:pt x="96" y="16"/>
                  </a:cubicBezTo>
                  <a:cubicBezTo>
                    <a:pt x="96" y="16"/>
                    <a:pt x="96" y="16"/>
                    <a:pt x="96" y="16"/>
                  </a:cubicBezTo>
                  <a:cubicBezTo>
                    <a:pt x="93" y="12"/>
                    <a:pt x="88" y="8"/>
                    <a:pt x="79" y="8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79" y="8"/>
                    <a:pt x="79" y="8"/>
                    <a:pt x="78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1" y="8"/>
                    <a:pt x="65" y="12"/>
                    <a:pt x="60" y="18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58" y="21"/>
                    <a:pt x="57" y="23"/>
                    <a:pt x="56" y="26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7" y="27"/>
                    <a:pt x="58" y="29"/>
                    <a:pt x="59" y="31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40"/>
                    <a:pt x="69" y="52"/>
                    <a:pt x="69" y="63"/>
                  </a:cubicBezTo>
                  <a:cubicBezTo>
                    <a:pt x="69" y="63"/>
                    <a:pt x="69" y="63"/>
                    <a:pt x="69" y="63"/>
                  </a:cubicBezTo>
                  <a:cubicBezTo>
                    <a:pt x="69" y="63"/>
                    <a:pt x="69" y="63"/>
                    <a:pt x="69" y="63"/>
                  </a:cubicBezTo>
                  <a:cubicBezTo>
                    <a:pt x="69" y="63"/>
                    <a:pt x="69" y="63"/>
                    <a:pt x="69" y="63"/>
                  </a:cubicBezTo>
                  <a:cubicBezTo>
                    <a:pt x="69" y="65"/>
                    <a:pt x="68" y="66"/>
                    <a:pt x="67" y="67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67" y="67"/>
                    <a:pt x="65" y="68"/>
                    <a:pt x="64" y="67"/>
                  </a:cubicBezTo>
                  <a:cubicBezTo>
                    <a:pt x="64" y="67"/>
                    <a:pt x="64" y="67"/>
                    <a:pt x="64" y="67"/>
                  </a:cubicBezTo>
                  <a:cubicBezTo>
                    <a:pt x="50" y="65"/>
                    <a:pt x="44" y="53"/>
                    <a:pt x="44" y="41"/>
                  </a:cubicBezTo>
                  <a:cubicBezTo>
                    <a:pt x="44" y="41"/>
                    <a:pt x="44" y="41"/>
                    <a:pt x="44" y="41"/>
                  </a:cubicBezTo>
                  <a:cubicBezTo>
                    <a:pt x="44" y="37"/>
                    <a:pt x="45" y="32"/>
                    <a:pt x="47" y="27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2" y="23"/>
                    <a:pt x="38" y="21"/>
                    <a:pt x="33" y="21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29" y="21"/>
                    <a:pt x="23" y="23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1" y="34"/>
                    <a:pt x="8" y="40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65"/>
                    <a:pt x="30" y="87"/>
                    <a:pt x="47" y="92"/>
                  </a:cubicBezTo>
                  <a:cubicBezTo>
                    <a:pt x="47" y="92"/>
                    <a:pt x="47" y="92"/>
                    <a:pt x="47" y="92"/>
                  </a:cubicBezTo>
                  <a:cubicBezTo>
                    <a:pt x="49" y="93"/>
                    <a:pt x="51" y="95"/>
                    <a:pt x="50" y="97"/>
                  </a:cubicBezTo>
                  <a:cubicBezTo>
                    <a:pt x="50" y="97"/>
                    <a:pt x="50" y="97"/>
                    <a:pt x="50" y="97"/>
                  </a:cubicBezTo>
                  <a:cubicBezTo>
                    <a:pt x="49" y="99"/>
                    <a:pt x="48" y="100"/>
                    <a:pt x="46" y="100"/>
                  </a:cubicBezTo>
                  <a:cubicBezTo>
                    <a:pt x="46" y="100"/>
                    <a:pt x="46" y="100"/>
                    <a:pt x="46" y="100"/>
                  </a:cubicBezTo>
                  <a:cubicBezTo>
                    <a:pt x="46" y="100"/>
                    <a:pt x="45" y="100"/>
                    <a:pt x="45" y="100"/>
                  </a:cubicBezTo>
                  <a:close/>
                  <a:moveTo>
                    <a:pt x="52" y="41"/>
                  </a:moveTo>
                  <a:cubicBezTo>
                    <a:pt x="53" y="49"/>
                    <a:pt x="55" y="55"/>
                    <a:pt x="61" y="58"/>
                  </a:cubicBezTo>
                  <a:cubicBezTo>
                    <a:pt x="61" y="58"/>
                    <a:pt x="61" y="58"/>
                    <a:pt x="61" y="58"/>
                  </a:cubicBezTo>
                  <a:cubicBezTo>
                    <a:pt x="60" y="50"/>
                    <a:pt x="57" y="42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7"/>
                    <a:pt x="52" y="39"/>
                    <a:pt x="52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" name="PA_组合 14"/>
          <p:cNvGrpSpPr/>
          <p:nvPr>
            <p:custDataLst>
              <p:tags r:id="rId1"/>
            </p:custDataLst>
          </p:nvPr>
        </p:nvGrpSpPr>
        <p:grpSpPr>
          <a:xfrm>
            <a:off x="6524770" y="-305229"/>
            <a:ext cx="4735674" cy="4088974"/>
            <a:chOff x="6524770" y="-305229"/>
            <a:chExt cx="4735674" cy="4088974"/>
          </a:xfrm>
        </p:grpSpPr>
        <p:sp>
          <p:nvSpPr>
            <p:cNvPr id="10" name="任意多边形: 形状 9"/>
            <p:cNvSpPr/>
            <p:nvPr/>
          </p:nvSpPr>
          <p:spPr>
            <a:xfrm>
              <a:off x="6524770" y="-305229"/>
              <a:ext cx="4735674" cy="4088974"/>
            </a:xfrm>
            <a:custGeom>
              <a:avLst/>
              <a:gdLst/>
              <a:ahLst/>
              <a:cxnLst/>
              <a:rect l="0" t="0" r="0" b="0"/>
              <a:pathLst>
                <a:path w="4735674" h="4088974">
                  <a:moveTo>
                    <a:pt x="0" y="0"/>
                  </a:moveTo>
                  <a:lnTo>
                    <a:pt x="4735673" y="0"/>
                  </a:lnTo>
                  <a:lnTo>
                    <a:pt x="4735673" y="4088973"/>
                  </a:lnTo>
                  <a:lnTo>
                    <a:pt x="0" y="4088973"/>
                  </a:lnTo>
                  <a:close/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1">
                      <a:alpha val="36000"/>
                    </a:schemeClr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8" name="PA_图片 7" descr="图片包含 黑板, 人员, 文字, 室内&#10;&#10;已生成高可信度的说明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524770" y="1752172"/>
              <a:ext cx="2373472" cy="2031573"/>
            </a:xfrm>
            <a:prstGeom prst="rect">
              <a:avLst/>
            </a:prstGeom>
          </p:spPr>
        </p:pic>
      </p:grpSp>
      <p:grpSp>
        <p:nvGrpSpPr>
          <p:cNvPr id="17" name="PA_组合 16"/>
          <p:cNvGrpSpPr/>
          <p:nvPr>
            <p:custDataLst>
              <p:tags r:id="rId2"/>
            </p:custDataLst>
          </p:nvPr>
        </p:nvGrpSpPr>
        <p:grpSpPr>
          <a:xfrm>
            <a:off x="1187749" y="-254428"/>
            <a:ext cx="4745211" cy="4046338"/>
            <a:chOff x="1187749" y="-254428"/>
            <a:chExt cx="4745211" cy="4046338"/>
          </a:xfrm>
        </p:grpSpPr>
        <p:sp>
          <p:nvSpPr>
            <p:cNvPr id="16" name="任意多边形: 形状 15"/>
            <p:cNvSpPr/>
            <p:nvPr/>
          </p:nvSpPr>
          <p:spPr>
            <a:xfrm>
              <a:off x="1187749" y="-254428"/>
              <a:ext cx="4745211" cy="4046338"/>
            </a:xfrm>
            <a:custGeom>
              <a:avLst/>
              <a:gdLst/>
              <a:ahLst/>
              <a:cxnLst/>
              <a:rect l="0" t="0" r="0" b="0"/>
              <a:pathLst>
                <a:path w="4745211" h="4046338">
                  <a:moveTo>
                    <a:pt x="0" y="0"/>
                  </a:moveTo>
                  <a:lnTo>
                    <a:pt x="4745210" y="0"/>
                  </a:lnTo>
                  <a:lnTo>
                    <a:pt x="4745210" y="4046337"/>
                  </a:lnTo>
                  <a:lnTo>
                    <a:pt x="0" y="4046337"/>
                  </a:lnTo>
                  <a:close/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1">
                      <a:alpha val="36000"/>
                    </a:schemeClr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4" name="PA_图片 3" descr="图片包含 黑板&#10;&#10;已生成高可信度的说明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49950" y="1752173"/>
              <a:ext cx="2383010" cy="2039737"/>
            </a:xfrm>
            <a:prstGeom prst="rect">
              <a:avLst/>
            </a:prstGeom>
          </p:spPr>
        </p:pic>
      </p:grpSp>
      <p:grpSp>
        <p:nvGrpSpPr>
          <p:cNvPr id="43" name="PA_组合 42"/>
          <p:cNvGrpSpPr/>
          <p:nvPr>
            <p:custDataLst>
              <p:tags r:id="rId3"/>
            </p:custDataLst>
          </p:nvPr>
        </p:nvGrpSpPr>
        <p:grpSpPr>
          <a:xfrm>
            <a:off x="1214310" y="2119620"/>
            <a:ext cx="4718650" cy="4023603"/>
            <a:chOff x="1214310" y="2119620"/>
            <a:chExt cx="4718650" cy="4023603"/>
          </a:xfrm>
        </p:grpSpPr>
        <p:sp>
          <p:nvSpPr>
            <p:cNvPr id="18" name="任意多边形: 形状 17"/>
            <p:cNvSpPr/>
            <p:nvPr/>
          </p:nvSpPr>
          <p:spPr>
            <a:xfrm>
              <a:off x="1214310" y="2119620"/>
              <a:ext cx="4718650" cy="4023603"/>
            </a:xfrm>
            <a:custGeom>
              <a:avLst/>
              <a:gdLst/>
              <a:ahLst/>
              <a:cxnLst/>
              <a:rect l="0" t="0" r="0" b="0"/>
              <a:pathLst>
                <a:path w="4718650" h="4023603">
                  <a:moveTo>
                    <a:pt x="0" y="0"/>
                  </a:moveTo>
                  <a:lnTo>
                    <a:pt x="4718649" y="0"/>
                  </a:lnTo>
                  <a:lnTo>
                    <a:pt x="4718649" y="4023602"/>
                  </a:lnTo>
                  <a:lnTo>
                    <a:pt x="0" y="4023602"/>
                  </a:lnTo>
                  <a:close/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1">
                      <a:alpha val="36000"/>
                    </a:schemeClr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6" name="PA_图片 5" descr="图片包含 文字, 黑板&#10;&#10;已生成极高可信度的说明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76511" y="4126221"/>
              <a:ext cx="2356449" cy="2017002"/>
            </a:xfrm>
            <a:prstGeom prst="rect">
              <a:avLst/>
            </a:prstGeom>
          </p:spPr>
        </p:pic>
      </p:grpSp>
      <p:grpSp>
        <p:nvGrpSpPr>
          <p:cNvPr id="45" name="PA_组合 44"/>
          <p:cNvGrpSpPr/>
          <p:nvPr>
            <p:custDataLst>
              <p:tags r:id="rId4"/>
            </p:custDataLst>
          </p:nvPr>
        </p:nvGrpSpPr>
        <p:grpSpPr>
          <a:xfrm>
            <a:off x="6541795" y="2170420"/>
            <a:ext cx="4693249" cy="3972802"/>
            <a:chOff x="6541795" y="2170420"/>
            <a:chExt cx="4693249" cy="3972802"/>
          </a:xfrm>
        </p:grpSpPr>
        <p:sp>
          <p:nvSpPr>
            <p:cNvPr id="44" name="任意多边形: 形状 43"/>
            <p:cNvSpPr/>
            <p:nvPr/>
          </p:nvSpPr>
          <p:spPr>
            <a:xfrm>
              <a:off x="6541795" y="2170420"/>
              <a:ext cx="4693249" cy="3972802"/>
            </a:xfrm>
            <a:custGeom>
              <a:avLst/>
              <a:gdLst/>
              <a:ahLst/>
              <a:cxnLst/>
              <a:rect l="0" t="0" r="0" b="0"/>
              <a:pathLst>
                <a:path w="4693249" h="3972802">
                  <a:moveTo>
                    <a:pt x="0" y="0"/>
                  </a:moveTo>
                  <a:lnTo>
                    <a:pt x="4693248" y="0"/>
                  </a:lnTo>
                  <a:lnTo>
                    <a:pt x="4693248" y="3972801"/>
                  </a:lnTo>
                  <a:lnTo>
                    <a:pt x="0" y="3972801"/>
                  </a:lnTo>
                  <a:close/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1">
                      <a:alpha val="36000"/>
                    </a:schemeClr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1026" name="PA_图片 2" descr="https://timgsa.baidu.com/timg?image&amp;quality=80&amp;size=b9999_10000&amp;sec=1492058284333&amp;di=44868e5d8092ab10d651fcce51c11843&amp;imgtype=0&amp;src=http%3A%2F%2Fwww.sznews.com%2Fphoto%2Fimages%2Fattachement%2Fjpg%2Fsite3%2F20140616%2F4487fcd8f6791508885310.jpg"/>
            <p:cNvPicPr>
              <a:picLocks noChangeAspect="1" noChangeArrowheads="1"/>
            </p:cNvPicPr>
            <p:nvPr>
              <p:custDataLst>
                <p:tags r:id="rId5"/>
              </p:custDataLst>
            </p:nvPr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41795" y="4126221"/>
              <a:ext cx="2356448" cy="2017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838022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6000">
        <p14:switch dir="r"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4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393 -0.16203 C 0.00104 -0.11597 0.0194 -0.04768 -0.00326 -0.02037 C -0.03529 0.02107 -0.11966 -0.17662 -0.15768 -0.12847 C -0.19206 -0.08402 -0.10221 0.06806 -0.13542 0.1095 C -0.16979 0.15417 -0.20339 0.00348 -0.24036 0.05116 C -0.27318 0.09375 -0.21979 0.15625 -0.24935 0.19399 C -0.27747 0.23033 -0.28932 0.14584 -0.31523 0.17917 C -0.32995 0.19815 -0.32396 0.21737 -0.3194 0.23241 " pathEditMode="relative" rAng="19440000" ptsTypes="AAAAAAAA">
                                      <p:cBhvr>
                                        <p:cTn id="1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234" y="19838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6" presetClass="emph" presetSubtype="0" repeatCount="5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60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8151 -0.05162 C -0.08737 0.0007 -0.09218 0.07616 -0.06328 0.09144 C -0.02187 0.11528 0.02448 -0.11898 0.07344 -0.09167 C 0.1181 -0.06597 0.05664 0.12685 0.09948 0.15046 C 0.14427 0.17616 0.14779 0.01343 0.19571 0.04097 C 0.23815 0.06574 0.1961 0.15347 0.23425 0.175 C 0.27058 0.1963 0.26563 0.1081 0.29909 0.12755 C 0.3181 0.13843 0.31589 0.15972 0.31446 0.17685 " pathEditMode="relative" rAng="1080000" ptsTypes="AAAAAAAA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766" y="11551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6" presetClass="emph" presetSubtype="0" repeatCount="5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60" presetClass="path" presetSubtype="0" accel="50000" decel="5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0.00456 -0.01667 C -0.022 0.02593 -0.04948 0.08403 -0.072 0.05949 C -0.10521 0.025 -0.03802 -0.19213 -0.07695 -0.23287 C -0.1125 -0.26967 -0.15456 -0.06227 -0.18841 -0.09815 C -0.22422 -0.13495 -0.16094 -0.25092 -0.19922 -0.29051 C -0.23294 -0.32639 -0.2444 -0.21366 -0.27474 -0.2456 C -0.30377 -0.27569 -0.26588 -0.33009 -0.29258 -0.35694 C -0.30794 -0.37292 -0.31497 -0.35555 -0.32096 -0.34259 " pathEditMode="relative" rAng="1800000" ptsTypes="AAAAAAAA">
                                      <p:cBhvr>
                                        <p:cTn id="3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72" y="-16134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6" presetClass="emph" presetSubtype="0" repeatCount="5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60" presetClass="path" presetSubtype="0" accel="50000" decel="5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0.0194 0.03009 C -0.00221 0.07384 0.025 0.13241 0.05118 0.10625 C 0.08972 0.06968 0.02709 -0.15231 0.07214 -0.19583 C 0.11355 -0.23518 0.14896 -0.02268 0.18815 -0.06088 C 0.22969 -0.10046 0.16628 -0.21806 0.21094 -0.26018 C 0.25026 -0.29722 0.25651 -0.18241 0.29167 -0.2162 C 0.32539 -0.24792 0.28646 -0.30278 0.31745 -0.33218 C 0.33516 -0.34884 0.34219 -0.33148 0.34818 -0.31759 " pathEditMode="relative" rAng="19920000" ptsTypes="AAAAAAAA">
                                      <p:cBhvr>
                                        <p:cTn id="5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411" y="-17245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6" presetClass="emph" presetSubtype="0" repeatCount="5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4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TextBox 5" hidden="1"/>
          <p:cNvSpPr txBox="1">
            <a:spLocks noChangeArrowheads="1"/>
          </p:cNvSpPr>
          <p:nvPr/>
        </p:nvSpPr>
        <p:spPr bwMode="auto">
          <a:xfrm>
            <a:off x="3463925" y="1954214"/>
            <a:ext cx="1943100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6" name="矩形 6" hidden="1"/>
          <p:cNvSpPr>
            <a:spLocks noChangeArrowheads="1"/>
          </p:cNvSpPr>
          <p:nvPr/>
        </p:nvSpPr>
        <p:spPr bwMode="auto">
          <a:xfrm>
            <a:off x="3463926" y="3025776"/>
            <a:ext cx="1471613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7" name="矩形 7" hidden="1"/>
          <p:cNvSpPr>
            <a:spLocks noChangeArrowheads="1"/>
          </p:cNvSpPr>
          <p:nvPr/>
        </p:nvSpPr>
        <p:spPr bwMode="auto">
          <a:xfrm>
            <a:off x="3535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8" name="矩形 8" hidden="1"/>
          <p:cNvSpPr>
            <a:spLocks noChangeArrowheads="1"/>
          </p:cNvSpPr>
          <p:nvPr/>
        </p:nvSpPr>
        <p:spPr bwMode="auto">
          <a:xfrm>
            <a:off x="3535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4037633" y="1100400"/>
            <a:ext cx="1292078" cy="1257941"/>
            <a:chOff x="3763011" y="2626844"/>
            <a:chExt cx="1292078" cy="1257941"/>
          </a:xfrm>
        </p:grpSpPr>
        <p:sp>
          <p:nvSpPr>
            <p:cNvPr id="11" name="Freeform 59"/>
            <p:cNvSpPr>
              <a:spLocks noEditPoints="1"/>
            </p:cNvSpPr>
            <p:nvPr/>
          </p:nvSpPr>
          <p:spPr bwMode="auto">
            <a:xfrm>
              <a:off x="3763011" y="3645072"/>
              <a:ext cx="206375" cy="239713"/>
            </a:xfrm>
            <a:custGeom>
              <a:avLst/>
              <a:gdLst>
                <a:gd name="T0" fmla="*/ 16 w 55"/>
                <a:gd name="T1" fmla="*/ 2 h 64"/>
                <a:gd name="T2" fmla="*/ 25 w 55"/>
                <a:gd name="T3" fmla="*/ 63 h 64"/>
                <a:gd name="T4" fmla="*/ 55 w 55"/>
                <a:gd name="T5" fmla="*/ 10 h 64"/>
                <a:gd name="T6" fmla="*/ 26 w 55"/>
                <a:gd name="T7" fmla="*/ 59 h 64"/>
                <a:gd name="T8" fmla="*/ 30 w 55"/>
                <a:gd name="T9" fmla="*/ 51 h 64"/>
                <a:gd name="T10" fmla="*/ 35 w 55"/>
                <a:gd name="T11" fmla="*/ 47 h 64"/>
                <a:gd name="T12" fmla="*/ 37 w 55"/>
                <a:gd name="T13" fmla="*/ 45 h 64"/>
                <a:gd name="T14" fmla="*/ 24 w 55"/>
                <a:gd name="T15" fmla="*/ 56 h 64"/>
                <a:gd name="T16" fmla="*/ 24 w 55"/>
                <a:gd name="T17" fmla="*/ 56 h 64"/>
                <a:gd name="T18" fmla="*/ 21 w 55"/>
                <a:gd name="T19" fmla="*/ 51 h 64"/>
                <a:gd name="T20" fmla="*/ 34 w 55"/>
                <a:gd name="T21" fmla="*/ 41 h 64"/>
                <a:gd name="T22" fmla="*/ 36 w 55"/>
                <a:gd name="T23" fmla="*/ 35 h 64"/>
                <a:gd name="T24" fmla="*/ 15 w 55"/>
                <a:gd name="T25" fmla="*/ 41 h 64"/>
                <a:gd name="T26" fmla="*/ 17 w 55"/>
                <a:gd name="T27" fmla="*/ 45 h 64"/>
                <a:gd name="T28" fmla="*/ 51 w 55"/>
                <a:gd name="T29" fmla="*/ 14 h 64"/>
                <a:gd name="T30" fmla="*/ 34 w 55"/>
                <a:gd name="T31" fmla="*/ 30 h 64"/>
                <a:gd name="T32" fmla="*/ 37 w 55"/>
                <a:gd name="T33" fmla="*/ 25 h 64"/>
                <a:gd name="T34" fmla="*/ 52 w 55"/>
                <a:gd name="T35" fmla="*/ 13 h 64"/>
                <a:gd name="T36" fmla="*/ 21 w 55"/>
                <a:gd name="T37" fmla="*/ 32 h 64"/>
                <a:gd name="T38" fmla="*/ 49 w 55"/>
                <a:gd name="T39" fmla="*/ 8 h 64"/>
                <a:gd name="T40" fmla="*/ 26 w 55"/>
                <a:gd name="T41" fmla="*/ 40 h 64"/>
                <a:gd name="T42" fmla="*/ 48 w 55"/>
                <a:gd name="T43" fmla="*/ 26 h 64"/>
                <a:gd name="T44" fmla="*/ 35 w 55"/>
                <a:gd name="T45" fmla="*/ 43 h 64"/>
                <a:gd name="T46" fmla="*/ 43 w 55"/>
                <a:gd name="T47" fmla="*/ 35 h 64"/>
                <a:gd name="T48" fmla="*/ 21 w 55"/>
                <a:gd name="T49" fmla="*/ 50 h 64"/>
                <a:gd name="T50" fmla="*/ 46 w 55"/>
                <a:gd name="T51" fmla="*/ 30 h 64"/>
                <a:gd name="T52" fmla="*/ 19 w 55"/>
                <a:gd name="T53" fmla="*/ 48 h 64"/>
                <a:gd name="T54" fmla="*/ 50 w 55"/>
                <a:gd name="T55" fmla="*/ 7 h 64"/>
                <a:gd name="T56" fmla="*/ 16 w 55"/>
                <a:gd name="T57" fmla="*/ 31 h 64"/>
                <a:gd name="T58" fmla="*/ 48 w 55"/>
                <a:gd name="T59" fmla="*/ 5 h 64"/>
                <a:gd name="T60" fmla="*/ 12 w 55"/>
                <a:gd name="T61" fmla="*/ 35 h 64"/>
                <a:gd name="T62" fmla="*/ 24 w 55"/>
                <a:gd name="T63" fmla="*/ 20 h 64"/>
                <a:gd name="T64" fmla="*/ 20 w 55"/>
                <a:gd name="T65" fmla="*/ 18 h 64"/>
                <a:gd name="T66" fmla="*/ 8 w 55"/>
                <a:gd name="T67" fmla="*/ 27 h 64"/>
                <a:gd name="T68" fmla="*/ 15 w 55"/>
                <a:gd name="T69" fmla="*/ 19 h 64"/>
                <a:gd name="T70" fmla="*/ 13 w 55"/>
                <a:gd name="T71" fmla="*/ 15 h 64"/>
                <a:gd name="T72" fmla="*/ 5 w 55"/>
                <a:gd name="T73" fmla="*/ 19 h 64"/>
                <a:gd name="T74" fmla="*/ 5 w 55"/>
                <a:gd name="T75" fmla="*/ 15 h 64"/>
                <a:gd name="T76" fmla="*/ 16 w 55"/>
                <a:gd name="T77" fmla="*/ 8 h 64"/>
                <a:gd name="T78" fmla="*/ 22 w 55"/>
                <a:gd name="T79" fmla="*/ 12 h 64"/>
                <a:gd name="T80" fmla="*/ 20 w 55"/>
                <a:gd name="T81" fmla="*/ 10 h 64"/>
                <a:gd name="T82" fmla="*/ 10 w 55"/>
                <a:gd name="T83" fmla="*/ 24 h 64"/>
                <a:gd name="T84" fmla="*/ 25 w 55"/>
                <a:gd name="T85" fmla="*/ 19 h 64"/>
                <a:gd name="T86" fmla="*/ 25 w 55"/>
                <a:gd name="T87" fmla="*/ 20 h 64"/>
                <a:gd name="T88" fmla="*/ 22 w 55"/>
                <a:gd name="T89" fmla="*/ 26 h 64"/>
                <a:gd name="T90" fmla="*/ 25 w 55"/>
                <a:gd name="T91" fmla="*/ 20 h 64"/>
                <a:gd name="T92" fmla="*/ 35 w 55"/>
                <a:gd name="T93" fmla="*/ 14 h 64"/>
                <a:gd name="T94" fmla="*/ 28 w 55"/>
                <a:gd name="T95" fmla="*/ 22 h 64"/>
                <a:gd name="T96" fmla="*/ 36 w 55"/>
                <a:gd name="T97" fmla="*/ 15 h 64"/>
                <a:gd name="T98" fmla="*/ 46 w 55"/>
                <a:gd name="T99" fmla="*/ 7 h 64"/>
                <a:gd name="T100" fmla="*/ 30 w 55"/>
                <a:gd name="T101" fmla="*/ 20 h 64"/>
                <a:gd name="T102" fmla="*/ 35 w 55"/>
                <a:gd name="T103" fmla="*/ 13 h 64"/>
                <a:gd name="T104" fmla="*/ 40 w 55"/>
                <a:gd name="T105" fmla="*/ 6 h 64"/>
                <a:gd name="T106" fmla="*/ 5 w 55"/>
                <a:gd name="T107" fmla="*/ 19 h 64"/>
                <a:gd name="T108" fmla="*/ 5 w 55"/>
                <a:gd name="T109" fmla="*/ 16 h 64"/>
                <a:gd name="T110" fmla="*/ 18 w 55"/>
                <a:gd name="T111" fmla="*/ 6 h 64"/>
                <a:gd name="T112" fmla="*/ 13 w 55"/>
                <a:gd name="T113" fmla="*/ 36 h 64"/>
                <a:gd name="T114" fmla="*/ 34 w 55"/>
                <a:gd name="T115" fmla="*/ 26 h 64"/>
                <a:gd name="T116" fmla="*/ 15 w 55"/>
                <a:gd name="T117" fmla="*/ 4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5" h="64">
                  <a:moveTo>
                    <a:pt x="55" y="10"/>
                  </a:moveTo>
                  <a:cubicBezTo>
                    <a:pt x="54" y="4"/>
                    <a:pt x="48" y="1"/>
                    <a:pt x="42" y="2"/>
                  </a:cubicBezTo>
                  <a:cubicBezTo>
                    <a:pt x="35" y="4"/>
                    <a:pt x="31" y="11"/>
                    <a:pt x="27" y="17"/>
                  </a:cubicBezTo>
                  <a:cubicBezTo>
                    <a:pt x="25" y="12"/>
                    <a:pt x="22" y="5"/>
                    <a:pt x="16" y="2"/>
                  </a:cubicBezTo>
                  <a:cubicBezTo>
                    <a:pt x="10" y="0"/>
                    <a:pt x="4" y="3"/>
                    <a:pt x="2" y="8"/>
                  </a:cubicBezTo>
                  <a:cubicBezTo>
                    <a:pt x="0" y="15"/>
                    <a:pt x="3" y="24"/>
                    <a:pt x="6" y="30"/>
                  </a:cubicBezTo>
                  <a:cubicBezTo>
                    <a:pt x="12" y="42"/>
                    <a:pt x="18" y="52"/>
                    <a:pt x="25" y="62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6" y="64"/>
                    <a:pt x="27" y="63"/>
                    <a:pt x="27" y="63"/>
                  </a:cubicBezTo>
                  <a:cubicBezTo>
                    <a:pt x="27" y="63"/>
                    <a:pt x="27" y="63"/>
                    <a:pt x="27" y="63"/>
                  </a:cubicBezTo>
                  <a:cubicBezTo>
                    <a:pt x="35" y="53"/>
                    <a:pt x="43" y="42"/>
                    <a:pt x="49" y="31"/>
                  </a:cubicBezTo>
                  <a:cubicBezTo>
                    <a:pt x="52" y="24"/>
                    <a:pt x="55" y="17"/>
                    <a:pt x="55" y="10"/>
                  </a:cubicBezTo>
                  <a:close/>
                  <a:moveTo>
                    <a:pt x="26" y="59"/>
                  </a:moveTo>
                  <a:cubicBezTo>
                    <a:pt x="26" y="59"/>
                    <a:pt x="26" y="59"/>
                    <a:pt x="26" y="59"/>
                  </a:cubicBezTo>
                  <a:cubicBezTo>
                    <a:pt x="27" y="58"/>
                    <a:pt x="29" y="56"/>
                    <a:pt x="30" y="55"/>
                  </a:cubicBezTo>
                  <a:cubicBezTo>
                    <a:pt x="29" y="56"/>
                    <a:pt x="27" y="58"/>
                    <a:pt x="26" y="59"/>
                  </a:cubicBezTo>
                  <a:close/>
                  <a:moveTo>
                    <a:pt x="24" y="56"/>
                  </a:moveTo>
                  <a:cubicBezTo>
                    <a:pt x="25" y="55"/>
                    <a:pt x="26" y="54"/>
                    <a:pt x="26" y="54"/>
                  </a:cubicBezTo>
                  <a:cubicBezTo>
                    <a:pt x="28" y="53"/>
                    <a:pt x="29" y="52"/>
                    <a:pt x="30" y="51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28" y="52"/>
                    <a:pt x="27" y="54"/>
                    <a:pt x="25" y="55"/>
                  </a:cubicBezTo>
                  <a:cubicBezTo>
                    <a:pt x="25" y="56"/>
                    <a:pt x="24" y="56"/>
                    <a:pt x="24" y="56"/>
                  </a:cubicBezTo>
                  <a:cubicBezTo>
                    <a:pt x="24" y="56"/>
                    <a:pt x="24" y="56"/>
                    <a:pt x="24" y="56"/>
                  </a:cubicBezTo>
                  <a:close/>
                  <a:moveTo>
                    <a:pt x="35" y="47"/>
                  </a:moveTo>
                  <a:cubicBezTo>
                    <a:pt x="32" y="50"/>
                    <a:pt x="29" y="55"/>
                    <a:pt x="26" y="58"/>
                  </a:cubicBezTo>
                  <a:cubicBezTo>
                    <a:pt x="25" y="58"/>
                    <a:pt x="25" y="57"/>
                    <a:pt x="24" y="56"/>
                  </a:cubicBezTo>
                  <a:cubicBezTo>
                    <a:pt x="28" y="54"/>
                    <a:pt x="31" y="50"/>
                    <a:pt x="35" y="47"/>
                  </a:cubicBezTo>
                  <a:close/>
                  <a:moveTo>
                    <a:pt x="37" y="45"/>
                  </a:moveTo>
                  <a:cubicBezTo>
                    <a:pt x="36" y="46"/>
                    <a:pt x="36" y="46"/>
                    <a:pt x="35" y="46"/>
                  </a:cubicBezTo>
                  <a:cubicBezTo>
                    <a:pt x="36" y="46"/>
                    <a:pt x="37" y="45"/>
                    <a:pt x="37" y="44"/>
                  </a:cubicBezTo>
                  <a:cubicBezTo>
                    <a:pt x="37" y="44"/>
                    <a:pt x="37" y="45"/>
                    <a:pt x="37" y="45"/>
                  </a:cubicBezTo>
                  <a:close/>
                  <a:moveTo>
                    <a:pt x="24" y="56"/>
                  </a:moveTo>
                  <a:cubicBezTo>
                    <a:pt x="23" y="55"/>
                    <a:pt x="23" y="54"/>
                    <a:pt x="22" y="53"/>
                  </a:cubicBezTo>
                  <a:cubicBezTo>
                    <a:pt x="28" y="49"/>
                    <a:pt x="34" y="46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4" y="46"/>
                    <a:pt x="29" y="51"/>
                    <a:pt x="24" y="56"/>
                  </a:cubicBezTo>
                  <a:close/>
                  <a:moveTo>
                    <a:pt x="21" y="51"/>
                  </a:moveTo>
                  <a:cubicBezTo>
                    <a:pt x="24" y="50"/>
                    <a:pt x="26" y="49"/>
                    <a:pt x="29" y="47"/>
                  </a:cubicBezTo>
                  <a:cubicBezTo>
                    <a:pt x="26" y="49"/>
                    <a:pt x="24" y="51"/>
                    <a:pt x="22" y="53"/>
                  </a:cubicBezTo>
                  <a:cubicBezTo>
                    <a:pt x="22" y="52"/>
                    <a:pt x="21" y="52"/>
                    <a:pt x="21" y="51"/>
                  </a:cubicBezTo>
                  <a:close/>
                  <a:moveTo>
                    <a:pt x="19" y="48"/>
                  </a:moveTo>
                  <a:cubicBezTo>
                    <a:pt x="28" y="46"/>
                    <a:pt x="35" y="39"/>
                    <a:pt x="42" y="34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0" y="36"/>
                    <a:pt x="37" y="39"/>
                    <a:pt x="34" y="41"/>
                  </a:cubicBezTo>
                  <a:cubicBezTo>
                    <a:pt x="29" y="44"/>
                    <a:pt x="25" y="47"/>
                    <a:pt x="21" y="50"/>
                  </a:cubicBezTo>
                  <a:cubicBezTo>
                    <a:pt x="20" y="50"/>
                    <a:pt x="20" y="49"/>
                    <a:pt x="19" y="48"/>
                  </a:cubicBezTo>
                  <a:close/>
                  <a:moveTo>
                    <a:pt x="18" y="46"/>
                  </a:moveTo>
                  <a:cubicBezTo>
                    <a:pt x="24" y="43"/>
                    <a:pt x="30" y="39"/>
                    <a:pt x="36" y="35"/>
                  </a:cubicBezTo>
                  <a:cubicBezTo>
                    <a:pt x="38" y="34"/>
                    <a:pt x="40" y="33"/>
                    <a:pt x="42" y="31"/>
                  </a:cubicBezTo>
                  <a:cubicBezTo>
                    <a:pt x="34" y="37"/>
                    <a:pt x="25" y="41"/>
                    <a:pt x="19" y="47"/>
                  </a:cubicBezTo>
                  <a:cubicBezTo>
                    <a:pt x="18" y="47"/>
                    <a:pt x="18" y="46"/>
                    <a:pt x="18" y="46"/>
                  </a:cubicBezTo>
                  <a:close/>
                  <a:moveTo>
                    <a:pt x="15" y="41"/>
                  </a:moveTo>
                  <a:cubicBezTo>
                    <a:pt x="15" y="41"/>
                    <a:pt x="16" y="41"/>
                    <a:pt x="16" y="41"/>
                  </a:cubicBezTo>
                  <a:cubicBezTo>
                    <a:pt x="22" y="38"/>
                    <a:pt x="28" y="34"/>
                    <a:pt x="34" y="31"/>
                  </a:cubicBezTo>
                  <a:cubicBezTo>
                    <a:pt x="34" y="31"/>
                    <a:pt x="34" y="31"/>
                    <a:pt x="33" y="32"/>
                  </a:cubicBezTo>
                  <a:cubicBezTo>
                    <a:pt x="28" y="36"/>
                    <a:pt x="22" y="40"/>
                    <a:pt x="17" y="45"/>
                  </a:cubicBezTo>
                  <a:cubicBezTo>
                    <a:pt x="16" y="44"/>
                    <a:pt x="16" y="42"/>
                    <a:pt x="15" y="41"/>
                  </a:cubicBezTo>
                  <a:close/>
                  <a:moveTo>
                    <a:pt x="39" y="23"/>
                  </a:moveTo>
                  <a:cubicBezTo>
                    <a:pt x="42" y="20"/>
                    <a:pt x="46" y="17"/>
                    <a:pt x="50" y="15"/>
                  </a:cubicBezTo>
                  <a:cubicBezTo>
                    <a:pt x="50" y="15"/>
                    <a:pt x="51" y="14"/>
                    <a:pt x="51" y="14"/>
                  </a:cubicBezTo>
                  <a:cubicBezTo>
                    <a:pt x="51" y="14"/>
                    <a:pt x="51" y="14"/>
                    <a:pt x="52" y="14"/>
                  </a:cubicBezTo>
                  <a:cubicBezTo>
                    <a:pt x="52" y="15"/>
                    <a:pt x="51" y="16"/>
                    <a:pt x="51" y="17"/>
                  </a:cubicBezTo>
                  <a:cubicBezTo>
                    <a:pt x="51" y="17"/>
                    <a:pt x="51" y="17"/>
                    <a:pt x="51" y="18"/>
                  </a:cubicBezTo>
                  <a:cubicBezTo>
                    <a:pt x="45" y="21"/>
                    <a:pt x="40" y="27"/>
                    <a:pt x="34" y="30"/>
                  </a:cubicBezTo>
                  <a:cubicBezTo>
                    <a:pt x="30" y="32"/>
                    <a:pt x="27" y="35"/>
                    <a:pt x="23" y="37"/>
                  </a:cubicBezTo>
                  <a:cubicBezTo>
                    <a:pt x="22" y="38"/>
                    <a:pt x="20" y="38"/>
                    <a:pt x="18" y="39"/>
                  </a:cubicBezTo>
                  <a:cubicBezTo>
                    <a:pt x="15" y="41"/>
                    <a:pt x="19" y="39"/>
                    <a:pt x="19" y="38"/>
                  </a:cubicBezTo>
                  <a:cubicBezTo>
                    <a:pt x="25" y="33"/>
                    <a:pt x="31" y="30"/>
                    <a:pt x="37" y="25"/>
                  </a:cubicBezTo>
                  <a:cubicBezTo>
                    <a:pt x="38" y="24"/>
                    <a:pt x="38" y="24"/>
                    <a:pt x="39" y="23"/>
                  </a:cubicBezTo>
                  <a:close/>
                  <a:moveTo>
                    <a:pt x="50" y="7"/>
                  </a:moveTo>
                  <a:cubicBezTo>
                    <a:pt x="51" y="9"/>
                    <a:pt x="52" y="11"/>
                    <a:pt x="52" y="13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47" y="15"/>
                    <a:pt x="44" y="18"/>
                    <a:pt x="40" y="21"/>
                  </a:cubicBezTo>
                  <a:cubicBezTo>
                    <a:pt x="36" y="24"/>
                    <a:pt x="32" y="27"/>
                    <a:pt x="27" y="30"/>
                  </a:cubicBezTo>
                  <a:cubicBezTo>
                    <a:pt x="24" y="31"/>
                    <a:pt x="21" y="33"/>
                    <a:pt x="18" y="35"/>
                  </a:cubicBezTo>
                  <a:cubicBezTo>
                    <a:pt x="19" y="34"/>
                    <a:pt x="20" y="33"/>
                    <a:pt x="21" y="32"/>
                  </a:cubicBezTo>
                  <a:cubicBezTo>
                    <a:pt x="31" y="24"/>
                    <a:pt x="43" y="18"/>
                    <a:pt x="50" y="7"/>
                  </a:cubicBezTo>
                  <a:close/>
                  <a:moveTo>
                    <a:pt x="31" y="24"/>
                  </a:moveTo>
                  <a:cubicBezTo>
                    <a:pt x="35" y="21"/>
                    <a:pt x="38" y="18"/>
                    <a:pt x="41" y="16"/>
                  </a:cubicBezTo>
                  <a:cubicBezTo>
                    <a:pt x="44" y="13"/>
                    <a:pt x="47" y="10"/>
                    <a:pt x="49" y="8"/>
                  </a:cubicBezTo>
                  <a:cubicBezTo>
                    <a:pt x="45" y="14"/>
                    <a:pt x="38" y="19"/>
                    <a:pt x="31" y="24"/>
                  </a:cubicBezTo>
                  <a:close/>
                  <a:moveTo>
                    <a:pt x="48" y="26"/>
                  </a:moveTo>
                  <a:cubicBezTo>
                    <a:pt x="44" y="30"/>
                    <a:pt x="39" y="32"/>
                    <a:pt x="34" y="35"/>
                  </a:cubicBezTo>
                  <a:cubicBezTo>
                    <a:pt x="32" y="37"/>
                    <a:pt x="29" y="39"/>
                    <a:pt x="26" y="40"/>
                  </a:cubicBezTo>
                  <a:cubicBezTo>
                    <a:pt x="24" y="42"/>
                    <a:pt x="20" y="43"/>
                    <a:pt x="19" y="45"/>
                  </a:cubicBezTo>
                  <a:cubicBezTo>
                    <a:pt x="24" y="40"/>
                    <a:pt x="29" y="35"/>
                    <a:pt x="35" y="31"/>
                  </a:cubicBezTo>
                  <a:cubicBezTo>
                    <a:pt x="40" y="27"/>
                    <a:pt x="45" y="23"/>
                    <a:pt x="51" y="19"/>
                  </a:cubicBezTo>
                  <a:cubicBezTo>
                    <a:pt x="50" y="21"/>
                    <a:pt x="49" y="24"/>
                    <a:pt x="48" y="26"/>
                  </a:cubicBezTo>
                  <a:close/>
                  <a:moveTo>
                    <a:pt x="40" y="39"/>
                  </a:moveTo>
                  <a:cubicBezTo>
                    <a:pt x="37" y="42"/>
                    <a:pt x="34" y="45"/>
                    <a:pt x="30" y="47"/>
                  </a:cubicBezTo>
                  <a:cubicBezTo>
                    <a:pt x="29" y="48"/>
                    <a:pt x="28" y="48"/>
                    <a:pt x="28" y="49"/>
                  </a:cubicBezTo>
                  <a:cubicBezTo>
                    <a:pt x="30" y="47"/>
                    <a:pt x="32" y="45"/>
                    <a:pt x="35" y="43"/>
                  </a:cubicBezTo>
                  <a:cubicBezTo>
                    <a:pt x="37" y="41"/>
                    <a:pt x="39" y="39"/>
                    <a:pt x="42" y="37"/>
                  </a:cubicBezTo>
                  <a:cubicBezTo>
                    <a:pt x="41" y="38"/>
                    <a:pt x="41" y="39"/>
                    <a:pt x="40" y="39"/>
                  </a:cubicBezTo>
                  <a:close/>
                  <a:moveTo>
                    <a:pt x="43" y="35"/>
                  </a:moveTo>
                  <a:cubicBezTo>
                    <a:pt x="43" y="35"/>
                    <a:pt x="43" y="35"/>
                    <a:pt x="43" y="35"/>
                  </a:cubicBezTo>
                  <a:cubicBezTo>
                    <a:pt x="43" y="35"/>
                    <a:pt x="42" y="35"/>
                    <a:pt x="42" y="36"/>
                  </a:cubicBezTo>
                  <a:cubicBezTo>
                    <a:pt x="39" y="38"/>
                    <a:pt x="37" y="40"/>
                    <a:pt x="34" y="42"/>
                  </a:cubicBezTo>
                  <a:cubicBezTo>
                    <a:pt x="32" y="44"/>
                    <a:pt x="29" y="46"/>
                    <a:pt x="26" y="48"/>
                  </a:cubicBezTo>
                  <a:cubicBezTo>
                    <a:pt x="25" y="49"/>
                    <a:pt x="23" y="50"/>
                    <a:pt x="21" y="50"/>
                  </a:cubicBezTo>
                  <a:cubicBezTo>
                    <a:pt x="22" y="50"/>
                    <a:pt x="25" y="48"/>
                    <a:pt x="26" y="47"/>
                  </a:cubicBezTo>
                  <a:cubicBezTo>
                    <a:pt x="33" y="42"/>
                    <a:pt x="39" y="38"/>
                    <a:pt x="45" y="32"/>
                  </a:cubicBezTo>
                  <a:cubicBezTo>
                    <a:pt x="44" y="33"/>
                    <a:pt x="44" y="34"/>
                    <a:pt x="43" y="35"/>
                  </a:cubicBezTo>
                  <a:close/>
                  <a:moveTo>
                    <a:pt x="46" y="30"/>
                  </a:moveTo>
                  <a:cubicBezTo>
                    <a:pt x="46" y="30"/>
                    <a:pt x="45" y="30"/>
                    <a:pt x="45" y="30"/>
                  </a:cubicBezTo>
                  <a:cubicBezTo>
                    <a:pt x="40" y="34"/>
                    <a:pt x="36" y="38"/>
                    <a:pt x="31" y="41"/>
                  </a:cubicBezTo>
                  <a:cubicBezTo>
                    <a:pt x="29" y="43"/>
                    <a:pt x="26" y="45"/>
                    <a:pt x="24" y="46"/>
                  </a:cubicBezTo>
                  <a:cubicBezTo>
                    <a:pt x="24" y="46"/>
                    <a:pt x="19" y="48"/>
                    <a:pt x="19" y="48"/>
                  </a:cubicBezTo>
                  <a:cubicBezTo>
                    <a:pt x="20" y="46"/>
                    <a:pt x="22" y="45"/>
                    <a:pt x="23" y="44"/>
                  </a:cubicBezTo>
                  <a:cubicBezTo>
                    <a:pt x="31" y="38"/>
                    <a:pt x="40" y="35"/>
                    <a:pt x="47" y="28"/>
                  </a:cubicBezTo>
                  <a:cubicBezTo>
                    <a:pt x="46" y="29"/>
                    <a:pt x="46" y="30"/>
                    <a:pt x="46" y="30"/>
                  </a:cubicBezTo>
                  <a:close/>
                  <a:moveTo>
                    <a:pt x="50" y="7"/>
                  </a:moveTo>
                  <a:cubicBezTo>
                    <a:pt x="43" y="12"/>
                    <a:pt x="37" y="18"/>
                    <a:pt x="30" y="24"/>
                  </a:cubicBezTo>
                  <a:cubicBezTo>
                    <a:pt x="26" y="27"/>
                    <a:pt x="22" y="30"/>
                    <a:pt x="18" y="32"/>
                  </a:cubicBezTo>
                  <a:cubicBezTo>
                    <a:pt x="17" y="33"/>
                    <a:pt x="15" y="34"/>
                    <a:pt x="13" y="35"/>
                  </a:cubicBezTo>
                  <a:cubicBezTo>
                    <a:pt x="14" y="35"/>
                    <a:pt x="15" y="32"/>
                    <a:pt x="16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9" y="30"/>
                    <a:pt x="20" y="28"/>
                    <a:pt x="22" y="27"/>
                  </a:cubicBezTo>
                  <a:cubicBezTo>
                    <a:pt x="27" y="23"/>
                    <a:pt x="31" y="20"/>
                    <a:pt x="36" y="17"/>
                  </a:cubicBezTo>
                  <a:cubicBezTo>
                    <a:pt x="41" y="14"/>
                    <a:pt x="45" y="11"/>
                    <a:pt x="48" y="5"/>
                  </a:cubicBezTo>
                  <a:cubicBezTo>
                    <a:pt x="49" y="5"/>
                    <a:pt x="49" y="6"/>
                    <a:pt x="50" y="7"/>
                  </a:cubicBezTo>
                  <a:close/>
                  <a:moveTo>
                    <a:pt x="12" y="34"/>
                  </a:moveTo>
                  <a:cubicBezTo>
                    <a:pt x="12" y="34"/>
                    <a:pt x="13" y="34"/>
                    <a:pt x="14" y="33"/>
                  </a:cubicBezTo>
                  <a:cubicBezTo>
                    <a:pt x="13" y="34"/>
                    <a:pt x="13" y="34"/>
                    <a:pt x="12" y="35"/>
                  </a:cubicBezTo>
                  <a:cubicBezTo>
                    <a:pt x="12" y="35"/>
                    <a:pt x="12" y="35"/>
                    <a:pt x="12" y="34"/>
                  </a:cubicBezTo>
                  <a:close/>
                  <a:moveTo>
                    <a:pt x="9" y="30"/>
                  </a:moveTo>
                  <a:cubicBezTo>
                    <a:pt x="12" y="29"/>
                    <a:pt x="15" y="27"/>
                    <a:pt x="17" y="25"/>
                  </a:cubicBezTo>
                  <a:cubicBezTo>
                    <a:pt x="19" y="23"/>
                    <a:pt x="23" y="22"/>
                    <a:pt x="24" y="20"/>
                  </a:cubicBezTo>
                  <a:cubicBezTo>
                    <a:pt x="20" y="25"/>
                    <a:pt x="15" y="28"/>
                    <a:pt x="11" y="33"/>
                  </a:cubicBezTo>
                  <a:cubicBezTo>
                    <a:pt x="11" y="32"/>
                    <a:pt x="10" y="31"/>
                    <a:pt x="9" y="30"/>
                  </a:cubicBezTo>
                  <a:close/>
                  <a:moveTo>
                    <a:pt x="8" y="27"/>
                  </a:moveTo>
                  <a:cubicBezTo>
                    <a:pt x="13" y="25"/>
                    <a:pt x="16" y="21"/>
                    <a:pt x="20" y="18"/>
                  </a:cubicBezTo>
                  <a:cubicBezTo>
                    <a:pt x="21" y="17"/>
                    <a:pt x="24" y="15"/>
                    <a:pt x="21" y="18"/>
                  </a:cubicBezTo>
                  <a:cubicBezTo>
                    <a:pt x="20" y="19"/>
                    <a:pt x="19" y="20"/>
                    <a:pt x="18" y="21"/>
                  </a:cubicBezTo>
                  <a:cubicBezTo>
                    <a:pt x="15" y="24"/>
                    <a:pt x="12" y="27"/>
                    <a:pt x="9" y="30"/>
                  </a:cubicBezTo>
                  <a:cubicBezTo>
                    <a:pt x="9" y="29"/>
                    <a:pt x="8" y="28"/>
                    <a:pt x="8" y="27"/>
                  </a:cubicBezTo>
                  <a:close/>
                  <a:moveTo>
                    <a:pt x="6" y="23"/>
                  </a:moveTo>
                  <a:cubicBezTo>
                    <a:pt x="11" y="20"/>
                    <a:pt x="15" y="17"/>
                    <a:pt x="20" y="14"/>
                  </a:cubicBezTo>
                  <a:cubicBezTo>
                    <a:pt x="23" y="12"/>
                    <a:pt x="19" y="16"/>
                    <a:pt x="19" y="16"/>
                  </a:cubicBezTo>
                  <a:cubicBezTo>
                    <a:pt x="17" y="17"/>
                    <a:pt x="16" y="18"/>
                    <a:pt x="15" y="19"/>
                  </a:cubicBezTo>
                  <a:cubicBezTo>
                    <a:pt x="12" y="21"/>
                    <a:pt x="10" y="24"/>
                    <a:pt x="8" y="26"/>
                  </a:cubicBezTo>
                  <a:cubicBezTo>
                    <a:pt x="7" y="25"/>
                    <a:pt x="7" y="24"/>
                    <a:pt x="6" y="23"/>
                  </a:cubicBezTo>
                  <a:close/>
                  <a:moveTo>
                    <a:pt x="5" y="19"/>
                  </a:moveTo>
                  <a:cubicBezTo>
                    <a:pt x="8" y="18"/>
                    <a:pt x="10" y="17"/>
                    <a:pt x="13" y="15"/>
                  </a:cubicBezTo>
                  <a:cubicBezTo>
                    <a:pt x="14" y="14"/>
                    <a:pt x="15" y="13"/>
                    <a:pt x="17" y="12"/>
                  </a:cubicBezTo>
                  <a:cubicBezTo>
                    <a:pt x="18" y="11"/>
                    <a:pt x="21" y="8"/>
                    <a:pt x="18" y="12"/>
                  </a:cubicBezTo>
                  <a:cubicBezTo>
                    <a:pt x="15" y="16"/>
                    <a:pt x="10" y="19"/>
                    <a:pt x="6" y="22"/>
                  </a:cubicBezTo>
                  <a:cubicBezTo>
                    <a:pt x="6" y="21"/>
                    <a:pt x="6" y="20"/>
                    <a:pt x="5" y="19"/>
                  </a:cubicBezTo>
                  <a:close/>
                  <a:moveTo>
                    <a:pt x="5" y="12"/>
                  </a:moveTo>
                  <a:cubicBezTo>
                    <a:pt x="6" y="11"/>
                    <a:pt x="8" y="10"/>
                    <a:pt x="9" y="9"/>
                  </a:cubicBezTo>
                  <a:cubicBezTo>
                    <a:pt x="12" y="7"/>
                    <a:pt x="16" y="4"/>
                    <a:pt x="12" y="9"/>
                  </a:cubicBezTo>
                  <a:cubicBezTo>
                    <a:pt x="9" y="11"/>
                    <a:pt x="7" y="13"/>
                    <a:pt x="5" y="15"/>
                  </a:cubicBezTo>
                  <a:cubicBezTo>
                    <a:pt x="5" y="14"/>
                    <a:pt x="5" y="13"/>
                    <a:pt x="5" y="12"/>
                  </a:cubicBezTo>
                  <a:close/>
                  <a:moveTo>
                    <a:pt x="5" y="18"/>
                  </a:moveTo>
                  <a:cubicBezTo>
                    <a:pt x="5" y="17"/>
                    <a:pt x="5" y="17"/>
                    <a:pt x="5" y="16"/>
                  </a:cubicBezTo>
                  <a:cubicBezTo>
                    <a:pt x="9" y="14"/>
                    <a:pt x="12" y="11"/>
                    <a:pt x="16" y="8"/>
                  </a:cubicBezTo>
                  <a:cubicBezTo>
                    <a:pt x="19" y="6"/>
                    <a:pt x="13" y="12"/>
                    <a:pt x="13" y="12"/>
                  </a:cubicBezTo>
                  <a:cubicBezTo>
                    <a:pt x="10" y="15"/>
                    <a:pt x="8" y="17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lose/>
                  <a:moveTo>
                    <a:pt x="22" y="12"/>
                  </a:moveTo>
                  <a:cubicBezTo>
                    <a:pt x="19" y="14"/>
                    <a:pt x="17" y="15"/>
                    <a:pt x="15" y="17"/>
                  </a:cubicBezTo>
                  <a:cubicBezTo>
                    <a:pt x="12" y="19"/>
                    <a:pt x="9" y="21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11" y="18"/>
                    <a:pt x="17" y="15"/>
                    <a:pt x="20" y="10"/>
                  </a:cubicBezTo>
                  <a:cubicBezTo>
                    <a:pt x="21" y="11"/>
                    <a:pt x="22" y="12"/>
                    <a:pt x="22" y="12"/>
                  </a:cubicBezTo>
                  <a:close/>
                  <a:moveTo>
                    <a:pt x="24" y="16"/>
                  </a:moveTo>
                  <a:cubicBezTo>
                    <a:pt x="18" y="18"/>
                    <a:pt x="15" y="22"/>
                    <a:pt x="11" y="25"/>
                  </a:cubicBezTo>
                  <a:cubicBezTo>
                    <a:pt x="10" y="25"/>
                    <a:pt x="7" y="27"/>
                    <a:pt x="10" y="24"/>
                  </a:cubicBezTo>
                  <a:cubicBezTo>
                    <a:pt x="11" y="23"/>
                    <a:pt x="13" y="22"/>
                    <a:pt x="14" y="21"/>
                  </a:cubicBezTo>
                  <a:cubicBezTo>
                    <a:pt x="17" y="18"/>
                    <a:pt x="20" y="16"/>
                    <a:pt x="22" y="13"/>
                  </a:cubicBezTo>
                  <a:cubicBezTo>
                    <a:pt x="23" y="14"/>
                    <a:pt x="23" y="15"/>
                    <a:pt x="24" y="16"/>
                  </a:cubicBezTo>
                  <a:close/>
                  <a:moveTo>
                    <a:pt x="25" y="19"/>
                  </a:moveTo>
                  <a:cubicBezTo>
                    <a:pt x="20" y="22"/>
                    <a:pt x="15" y="26"/>
                    <a:pt x="10" y="29"/>
                  </a:cubicBezTo>
                  <a:cubicBezTo>
                    <a:pt x="15" y="26"/>
                    <a:pt x="20" y="21"/>
                    <a:pt x="24" y="16"/>
                  </a:cubicBezTo>
                  <a:cubicBezTo>
                    <a:pt x="24" y="17"/>
                    <a:pt x="25" y="18"/>
                    <a:pt x="25" y="19"/>
                  </a:cubicBezTo>
                  <a:close/>
                  <a:moveTo>
                    <a:pt x="25" y="20"/>
                  </a:moveTo>
                  <a:cubicBezTo>
                    <a:pt x="26" y="21"/>
                    <a:pt x="26" y="21"/>
                    <a:pt x="26" y="21"/>
                  </a:cubicBezTo>
                  <a:cubicBezTo>
                    <a:pt x="26" y="21"/>
                    <a:pt x="27" y="21"/>
                    <a:pt x="27" y="21"/>
                  </a:cubicBezTo>
                  <a:cubicBezTo>
                    <a:pt x="26" y="22"/>
                    <a:pt x="25" y="23"/>
                    <a:pt x="24" y="24"/>
                  </a:cubicBezTo>
                  <a:cubicBezTo>
                    <a:pt x="23" y="25"/>
                    <a:pt x="22" y="25"/>
                    <a:pt x="22" y="26"/>
                  </a:cubicBezTo>
                  <a:cubicBezTo>
                    <a:pt x="20" y="28"/>
                    <a:pt x="18" y="29"/>
                    <a:pt x="16" y="31"/>
                  </a:cubicBezTo>
                  <a:cubicBezTo>
                    <a:pt x="15" y="31"/>
                    <a:pt x="15" y="32"/>
                    <a:pt x="14" y="32"/>
                  </a:cubicBezTo>
                  <a:cubicBezTo>
                    <a:pt x="13" y="33"/>
                    <a:pt x="11" y="35"/>
                    <a:pt x="13" y="32"/>
                  </a:cubicBezTo>
                  <a:cubicBezTo>
                    <a:pt x="17" y="28"/>
                    <a:pt x="21" y="24"/>
                    <a:pt x="25" y="20"/>
                  </a:cubicBezTo>
                  <a:cubicBezTo>
                    <a:pt x="25" y="20"/>
                    <a:pt x="25" y="20"/>
                    <a:pt x="25" y="20"/>
                  </a:cubicBezTo>
                  <a:close/>
                  <a:moveTo>
                    <a:pt x="31" y="16"/>
                  </a:moveTo>
                  <a:cubicBezTo>
                    <a:pt x="34" y="14"/>
                    <a:pt x="37" y="12"/>
                    <a:pt x="40" y="10"/>
                  </a:cubicBezTo>
                  <a:cubicBezTo>
                    <a:pt x="38" y="12"/>
                    <a:pt x="37" y="13"/>
                    <a:pt x="35" y="14"/>
                  </a:cubicBezTo>
                  <a:cubicBezTo>
                    <a:pt x="34" y="15"/>
                    <a:pt x="32" y="17"/>
                    <a:pt x="30" y="18"/>
                  </a:cubicBezTo>
                  <a:cubicBezTo>
                    <a:pt x="31" y="17"/>
                    <a:pt x="31" y="17"/>
                    <a:pt x="31" y="16"/>
                  </a:cubicBezTo>
                  <a:close/>
                  <a:moveTo>
                    <a:pt x="27" y="22"/>
                  </a:moveTo>
                  <a:cubicBezTo>
                    <a:pt x="27" y="22"/>
                    <a:pt x="27" y="22"/>
                    <a:pt x="28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7" y="22"/>
                    <a:pt x="27" y="22"/>
                    <a:pt x="27" y="22"/>
                  </a:cubicBezTo>
                  <a:close/>
                  <a:moveTo>
                    <a:pt x="30" y="20"/>
                  </a:moveTo>
                  <a:cubicBezTo>
                    <a:pt x="32" y="18"/>
                    <a:pt x="33" y="16"/>
                    <a:pt x="36" y="15"/>
                  </a:cubicBezTo>
                  <a:cubicBezTo>
                    <a:pt x="38" y="14"/>
                    <a:pt x="40" y="12"/>
                    <a:pt x="42" y="10"/>
                  </a:cubicBezTo>
                  <a:cubicBezTo>
                    <a:pt x="42" y="9"/>
                    <a:pt x="44" y="8"/>
                    <a:pt x="45" y="6"/>
                  </a:cubicBezTo>
                  <a:cubicBezTo>
                    <a:pt x="46" y="6"/>
                    <a:pt x="46" y="6"/>
                    <a:pt x="47" y="5"/>
                  </a:cubicBezTo>
                  <a:cubicBezTo>
                    <a:pt x="47" y="6"/>
                    <a:pt x="46" y="6"/>
                    <a:pt x="46" y="7"/>
                  </a:cubicBezTo>
                  <a:cubicBezTo>
                    <a:pt x="45" y="8"/>
                    <a:pt x="44" y="10"/>
                    <a:pt x="43" y="11"/>
                  </a:cubicBezTo>
                  <a:cubicBezTo>
                    <a:pt x="41" y="13"/>
                    <a:pt x="38" y="15"/>
                    <a:pt x="35" y="16"/>
                  </a:cubicBezTo>
                  <a:cubicBezTo>
                    <a:pt x="33" y="18"/>
                    <a:pt x="31" y="19"/>
                    <a:pt x="29" y="21"/>
                  </a:cubicBezTo>
                  <a:cubicBezTo>
                    <a:pt x="29" y="20"/>
                    <a:pt x="29" y="20"/>
                    <a:pt x="30" y="20"/>
                  </a:cubicBezTo>
                  <a:close/>
                  <a:moveTo>
                    <a:pt x="43" y="6"/>
                  </a:moveTo>
                  <a:cubicBezTo>
                    <a:pt x="43" y="5"/>
                    <a:pt x="45" y="5"/>
                    <a:pt x="46" y="5"/>
                  </a:cubicBezTo>
                  <a:cubicBezTo>
                    <a:pt x="45" y="6"/>
                    <a:pt x="44" y="7"/>
                    <a:pt x="43" y="8"/>
                  </a:cubicBezTo>
                  <a:cubicBezTo>
                    <a:pt x="40" y="9"/>
                    <a:pt x="38" y="11"/>
                    <a:pt x="35" y="13"/>
                  </a:cubicBezTo>
                  <a:cubicBezTo>
                    <a:pt x="34" y="14"/>
                    <a:pt x="33" y="14"/>
                    <a:pt x="32" y="15"/>
                  </a:cubicBezTo>
                  <a:cubicBezTo>
                    <a:pt x="33" y="15"/>
                    <a:pt x="33" y="14"/>
                    <a:pt x="33" y="13"/>
                  </a:cubicBezTo>
                  <a:cubicBezTo>
                    <a:pt x="36" y="10"/>
                    <a:pt x="39" y="8"/>
                    <a:pt x="43" y="6"/>
                  </a:cubicBezTo>
                  <a:close/>
                  <a:moveTo>
                    <a:pt x="40" y="6"/>
                  </a:moveTo>
                  <a:cubicBezTo>
                    <a:pt x="38" y="8"/>
                    <a:pt x="35" y="10"/>
                    <a:pt x="34" y="12"/>
                  </a:cubicBezTo>
                  <a:cubicBezTo>
                    <a:pt x="35" y="9"/>
                    <a:pt x="37" y="7"/>
                    <a:pt x="40" y="6"/>
                  </a:cubicBezTo>
                  <a:close/>
                  <a:moveTo>
                    <a:pt x="20" y="9"/>
                  </a:moveTo>
                  <a:cubicBezTo>
                    <a:pt x="15" y="12"/>
                    <a:pt x="10" y="16"/>
                    <a:pt x="5" y="19"/>
                  </a:cubicBezTo>
                  <a:cubicBezTo>
                    <a:pt x="10" y="16"/>
                    <a:pt x="15" y="12"/>
                    <a:pt x="18" y="7"/>
                  </a:cubicBezTo>
                  <a:cubicBezTo>
                    <a:pt x="19" y="8"/>
                    <a:pt x="19" y="8"/>
                    <a:pt x="20" y="9"/>
                  </a:cubicBezTo>
                  <a:close/>
                  <a:moveTo>
                    <a:pt x="18" y="6"/>
                  </a:moveTo>
                  <a:cubicBezTo>
                    <a:pt x="13" y="9"/>
                    <a:pt x="10" y="13"/>
                    <a:pt x="5" y="16"/>
                  </a:cubicBezTo>
                  <a:cubicBezTo>
                    <a:pt x="7" y="15"/>
                    <a:pt x="9" y="12"/>
                    <a:pt x="10" y="11"/>
                  </a:cubicBezTo>
                  <a:cubicBezTo>
                    <a:pt x="12" y="9"/>
                    <a:pt x="14" y="7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5"/>
                    <a:pt x="17" y="6"/>
                    <a:pt x="18" y="6"/>
                  </a:cubicBezTo>
                  <a:close/>
                  <a:moveTo>
                    <a:pt x="14" y="5"/>
                  </a:moveTo>
                  <a:cubicBezTo>
                    <a:pt x="11" y="6"/>
                    <a:pt x="8" y="9"/>
                    <a:pt x="5" y="11"/>
                  </a:cubicBezTo>
                  <a:cubicBezTo>
                    <a:pt x="6" y="7"/>
                    <a:pt x="8" y="3"/>
                    <a:pt x="14" y="5"/>
                  </a:cubicBezTo>
                  <a:close/>
                  <a:moveTo>
                    <a:pt x="13" y="36"/>
                  </a:moveTo>
                  <a:cubicBezTo>
                    <a:pt x="15" y="35"/>
                    <a:pt x="18" y="34"/>
                    <a:pt x="20" y="32"/>
                  </a:cubicBezTo>
                  <a:cubicBezTo>
                    <a:pt x="18" y="34"/>
                    <a:pt x="16" y="35"/>
                    <a:pt x="14" y="37"/>
                  </a:cubicBezTo>
                  <a:cubicBezTo>
                    <a:pt x="14" y="38"/>
                    <a:pt x="14" y="38"/>
                    <a:pt x="15" y="38"/>
                  </a:cubicBezTo>
                  <a:cubicBezTo>
                    <a:pt x="21" y="33"/>
                    <a:pt x="28" y="30"/>
                    <a:pt x="34" y="26"/>
                  </a:cubicBezTo>
                  <a:cubicBezTo>
                    <a:pt x="34" y="26"/>
                    <a:pt x="34" y="26"/>
                    <a:pt x="35" y="26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28" y="32"/>
                    <a:pt x="21" y="35"/>
                    <a:pt x="15" y="41"/>
                  </a:cubicBezTo>
                  <a:cubicBezTo>
                    <a:pt x="15" y="41"/>
                    <a:pt x="15" y="41"/>
                    <a:pt x="15" y="41"/>
                  </a:cubicBezTo>
                  <a:cubicBezTo>
                    <a:pt x="15" y="41"/>
                    <a:pt x="14" y="40"/>
                    <a:pt x="14" y="39"/>
                  </a:cubicBezTo>
                  <a:cubicBezTo>
                    <a:pt x="14" y="38"/>
                    <a:pt x="13" y="37"/>
                    <a:pt x="13" y="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59"/>
            <p:cNvSpPr>
              <a:spLocks noEditPoints="1"/>
            </p:cNvSpPr>
            <p:nvPr/>
          </p:nvSpPr>
          <p:spPr bwMode="auto">
            <a:xfrm>
              <a:off x="4609696" y="2626844"/>
              <a:ext cx="445393" cy="517342"/>
            </a:xfrm>
            <a:custGeom>
              <a:avLst/>
              <a:gdLst>
                <a:gd name="T0" fmla="*/ 16 w 55"/>
                <a:gd name="T1" fmla="*/ 2 h 64"/>
                <a:gd name="T2" fmla="*/ 25 w 55"/>
                <a:gd name="T3" fmla="*/ 63 h 64"/>
                <a:gd name="T4" fmla="*/ 55 w 55"/>
                <a:gd name="T5" fmla="*/ 10 h 64"/>
                <a:gd name="T6" fmla="*/ 26 w 55"/>
                <a:gd name="T7" fmla="*/ 59 h 64"/>
                <a:gd name="T8" fmla="*/ 30 w 55"/>
                <a:gd name="T9" fmla="*/ 51 h 64"/>
                <a:gd name="T10" fmla="*/ 35 w 55"/>
                <a:gd name="T11" fmla="*/ 47 h 64"/>
                <a:gd name="T12" fmla="*/ 37 w 55"/>
                <a:gd name="T13" fmla="*/ 45 h 64"/>
                <a:gd name="T14" fmla="*/ 24 w 55"/>
                <a:gd name="T15" fmla="*/ 56 h 64"/>
                <a:gd name="T16" fmla="*/ 24 w 55"/>
                <a:gd name="T17" fmla="*/ 56 h 64"/>
                <a:gd name="T18" fmla="*/ 21 w 55"/>
                <a:gd name="T19" fmla="*/ 51 h 64"/>
                <a:gd name="T20" fmla="*/ 34 w 55"/>
                <a:gd name="T21" fmla="*/ 41 h 64"/>
                <a:gd name="T22" fmla="*/ 36 w 55"/>
                <a:gd name="T23" fmla="*/ 35 h 64"/>
                <a:gd name="T24" fmla="*/ 15 w 55"/>
                <a:gd name="T25" fmla="*/ 41 h 64"/>
                <a:gd name="T26" fmla="*/ 17 w 55"/>
                <a:gd name="T27" fmla="*/ 45 h 64"/>
                <a:gd name="T28" fmla="*/ 51 w 55"/>
                <a:gd name="T29" fmla="*/ 14 h 64"/>
                <a:gd name="T30" fmla="*/ 34 w 55"/>
                <a:gd name="T31" fmla="*/ 30 h 64"/>
                <a:gd name="T32" fmla="*/ 37 w 55"/>
                <a:gd name="T33" fmla="*/ 25 h 64"/>
                <a:gd name="T34" fmla="*/ 52 w 55"/>
                <a:gd name="T35" fmla="*/ 13 h 64"/>
                <a:gd name="T36" fmla="*/ 21 w 55"/>
                <a:gd name="T37" fmla="*/ 32 h 64"/>
                <a:gd name="T38" fmla="*/ 49 w 55"/>
                <a:gd name="T39" fmla="*/ 8 h 64"/>
                <a:gd name="T40" fmla="*/ 26 w 55"/>
                <a:gd name="T41" fmla="*/ 40 h 64"/>
                <a:gd name="T42" fmla="*/ 48 w 55"/>
                <a:gd name="T43" fmla="*/ 26 h 64"/>
                <a:gd name="T44" fmla="*/ 35 w 55"/>
                <a:gd name="T45" fmla="*/ 43 h 64"/>
                <a:gd name="T46" fmla="*/ 43 w 55"/>
                <a:gd name="T47" fmla="*/ 35 h 64"/>
                <a:gd name="T48" fmla="*/ 21 w 55"/>
                <a:gd name="T49" fmla="*/ 50 h 64"/>
                <a:gd name="T50" fmla="*/ 46 w 55"/>
                <a:gd name="T51" fmla="*/ 30 h 64"/>
                <a:gd name="T52" fmla="*/ 19 w 55"/>
                <a:gd name="T53" fmla="*/ 48 h 64"/>
                <a:gd name="T54" fmla="*/ 50 w 55"/>
                <a:gd name="T55" fmla="*/ 7 h 64"/>
                <a:gd name="T56" fmla="*/ 16 w 55"/>
                <a:gd name="T57" fmla="*/ 31 h 64"/>
                <a:gd name="T58" fmla="*/ 48 w 55"/>
                <a:gd name="T59" fmla="*/ 5 h 64"/>
                <a:gd name="T60" fmla="*/ 12 w 55"/>
                <a:gd name="T61" fmla="*/ 35 h 64"/>
                <a:gd name="T62" fmla="*/ 24 w 55"/>
                <a:gd name="T63" fmla="*/ 20 h 64"/>
                <a:gd name="T64" fmla="*/ 20 w 55"/>
                <a:gd name="T65" fmla="*/ 18 h 64"/>
                <a:gd name="T66" fmla="*/ 8 w 55"/>
                <a:gd name="T67" fmla="*/ 27 h 64"/>
                <a:gd name="T68" fmla="*/ 15 w 55"/>
                <a:gd name="T69" fmla="*/ 19 h 64"/>
                <a:gd name="T70" fmla="*/ 13 w 55"/>
                <a:gd name="T71" fmla="*/ 15 h 64"/>
                <a:gd name="T72" fmla="*/ 5 w 55"/>
                <a:gd name="T73" fmla="*/ 19 h 64"/>
                <a:gd name="T74" fmla="*/ 5 w 55"/>
                <a:gd name="T75" fmla="*/ 15 h 64"/>
                <a:gd name="T76" fmla="*/ 16 w 55"/>
                <a:gd name="T77" fmla="*/ 8 h 64"/>
                <a:gd name="T78" fmla="*/ 22 w 55"/>
                <a:gd name="T79" fmla="*/ 12 h 64"/>
                <a:gd name="T80" fmla="*/ 20 w 55"/>
                <a:gd name="T81" fmla="*/ 10 h 64"/>
                <a:gd name="T82" fmla="*/ 10 w 55"/>
                <a:gd name="T83" fmla="*/ 24 h 64"/>
                <a:gd name="T84" fmla="*/ 25 w 55"/>
                <a:gd name="T85" fmla="*/ 19 h 64"/>
                <a:gd name="T86" fmla="*/ 25 w 55"/>
                <a:gd name="T87" fmla="*/ 20 h 64"/>
                <a:gd name="T88" fmla="*/ 22 w 55"/>
                <a:gd name="T89" fmla="*/ 26 h 64"/>
                <a:gd name="T90" fmla="*/ 25 w 55"/>
                <a:gd name="T91" fmla="*/ 20 h 64"/>
                <a:gd name="T92" fmla="*/ 35 w 55"/>
                <a:gd name="T93" fmla="*/ 14 h 64"/>
                <a:gd name="T94" fmla="*/ 28 w 55"/>
                <a:gd name="T95" fmla="*/ 22 h 64"/>
                <a:gd name="T96" fmla="*/ 36 w 55"/>
                <a:gd name="T97" fmla="*/ 15 h 64"/>
                <a:gd name="T98" fmla="*/ 46 w 55"/>
                <a:gd name="T99" fmla="*/ 7 h 64"/>
                <a:gd name="T100" fmla="*/ 30 w 55"/>
                <a:gd name="T101" fmla="*/ 20 h 64"/>
                <a:gd name="T102" fmla="*/ 35 w 55"/>
                <a:gd name="T103" fmla="*/ 13 h 64"/>
                <a:gd name="T104" fmla="*/ 40 w 55"/>
                <a:gd name="T105" fmla="*/ 6 h 64"/>
                <a:gd name="T106" fmla="*/ 5 w 55"/>
                <a:gd name="T107" fmla="*/ 19 h 64"/>
                <a:gd name="T108" fmla="*/ 5 w 55"/>
                <a:gd name="T109" fmla="*/ 16 h 64"/>
                <a:gd name="T110" fmla="*/ 18 w 55"/>
                <a:gd name="T111" fmla="*/ 6 h 64"/>
                <a:gd name="T112" fmla="*/ 13 w 55"/>
                <a:gd name="T113" fmla="*/ 36 h 64"/>
                <a:gd name="T114" fmla="*/ 34 w 55"/>
                <a:gd name="T115" fmla="*/ 26 h 64"/>
                <a:gd name="T116" fmla="*/ 15 w 55"/>
                <a:gd name="T117" fmla="*/ 4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5" h="64">
                  <a:moveTo>
                    <a:pt x="55" y="10"/>
                  </a:moveTo>
                  <a:cubicBezTo>
                    <a:pt x="54" y="4"/>
                    <a:pt x="48" y="1"/>
                    <a:pt x="42" y="2"/>
                  </a:cubicBezTo>
                  <a:cubicBezTo>
                    <a:pt x="35" y="4"/>
                    <a:pt x="31" y="11"/>
                    <a:pt x="27" y="17"/>
                  </a:cubicBezTo>
                  <a:cubicBezTo>
                    <a:pt x="25" y="12"/>
                    <a:pt x="22" y="5"/>
                    <a:pt x="16" y="2"/>
                  </a:cubicBezTo>
                  <a:cubicBezTo>
                    <a:pt x="10" y="0"/>
                    <a:pt x="4" y="3"/>
                    <a:pt x="2" y="8"/>
                  </a:cubicBezTo>
                  <a:cubicBezTo>
                    <a:pt x="0" y="15"/>
                    <a:pt x="3" y="24"/>
                    <a:pt x="6" y="30"/>
                  </a:cubicBezTo>
                  <a:cubicBezTo>
                    <a:pt x="12" y="42"/>
                    <a:pt x="18" y="52"/>
                    <a:pt x="25" y="62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6" y="64"/>
                    <a:pt x="27" y="63"/>
                    <a:pt x="27" y="63"/>
                  </a:cubicBezTo>
                  <a:cubicBezTo>
                    <a:pt x="27" y="63"/>
                    <a:pt x="27" y="63"/>
                    <a:pt x="27" y="63"/>
                  </a:cubicBezTo>
                  <a:cubicBezTo>
                    <a:pt x="35" y="53"/>
                    <a:pt x="43" y="42"/>
                    <a:pt x="49" y="31"/>
                  </a:cubicBezTo>
                  <a:cubicBezTo>
                    <a:pt x="52" y="24"/>
                    <a:pt x="55" y="17"/>
                    <a:pt x="55" y="10"/>
                  </a:cubicBezTo>
                  <a:close/>
                  <a:moveTo>
                    <a:pt x="26" y="59"/>
                  </a:moveTo>
                  <a:cubicBezTo>
                    <a:pt x="26" y="59"/>
                    <a:pt x="26" y="59"/>
                    <a:pt x="26" y="59"/>
                  </a:cubicBezTo>
                  <a:cubicBezTo>
                    <a:pt x="27" y="58"/>
                    <a:pt x="29" y="56"/>
                    <a:pt x="30" y="55"/>
                  </a:cubicBezTo>
                  <a:cubicBezTo>
                    <a:pt x="29" y="56"/>
                    <a:pt x="27" y="58"/>
                    <a:pt x="26" y="59"/>
                  </a:cubicBezTo>
                  <a:close/>
                  <a:moveTo>
                    <a:pt x="24" y="56"/>
                  </a:moveTo>
                  <a:cubicBezTo>
                    <a:pt x="25" y="55"/>
                    <a:pt x="26" y="54"/>
                    <a:pt x="26" y="54"/>
                  </a:cubicBezTo>
                  <a:cubicBezTo>
                    <a:pt x="28" y="53"/>
                    <a:pt x="29" y="52"/>
                    <a:pt x="30" y="51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28" y="52"/>
                    <a:pt x="27" y="54"/>
                    <a:pt x="25" y="55"/>
                  </a:cubicBezTo>
                  <a:cubicBezTo>
                    <a:pt x="25" y="56"/>
                    <a:pt x="24" y="56"/>
                    <a:pt x="24" y="56"/>
                  </a:cubicBezTo>
                  <a:cubicBezTo>
                    <a:pt x="24" y="56"/>
                    <a:pt x="24" y="56"/>
                    <a:pt x="24" y="56"/>
                  </a:cubicBezTo>
                  <a:close/>
                  <a:moveTo>
                    <a:pt x="35" y="47"/>
                  </a:moveTo>
                  <a:cubicBezTo>
                    <a:pt x="32" y="50"/>
                    <a:pt x="29" y="55"/>
                    <a:pt x="26" y="58"/>
                  </a:cubicBezTo>
                  <a:cubicBezTo>
                    <a:pt x="25" y="58"/>
                    <a:pt x="25" y="57"/>
                    <a:pt x="24" y="56"/>
                  </a:cubicBezTo>
                  <a:cubicBezTo>
                    <a:pt x="28" y="54"/>
                    <a:pt x="31" y="50"/>
                    <a:pt x="35" y="47"/>
                  </a:cubicBezTo>
                  <a:close/>
                  <a:moveTo>
                    <a:pt x="37" y="45"/>
                  </a:moveTo>
                  <a:cubicBezTo>
                    <a:pt x="36" y="46"/>
                    <a:pt x="36" y="46"/>
                    <a:pt x="35" y="46"/>
                  </a:cubicBezTo>
                  <a:cubicBezTo>
                    <a:pt x="36" y="46"/>
                    <a:pt x="37" y="45"/>
                    <a:pt x="37" y="44"/>
                  </a:cubicBezTo>
                  <a:cubicBezTo>
                    <a:pt x="37" y="44"/>
                    <a:pt x="37" y="45"/>
                    <a:pt x="37" y="45"/>
                  </a:cubicBezTo>
                  <a:close/>
                  <a:moveTo>
                    <a:pt x="24" y="56"/>
                  </a:moveTo>
                  <a:cubicBezTo>
                    <a:pt x="23" y="55"/>
                    <a:pt x="23" y="54"/>
                    <a:pt x="22" y="53"/>
                  </a:cubicBezTo>
                  <a:cubicBezTo>
                    <a:pt x="28" y="49"/>
                    <a:pt x="34" y="46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4" y="46"/>
                    <a:pt x="29" y="51"/>
                    <a:pt x="24" y="56"/>
                  </a:cubicBezTo>
                  <a:close/>
                  <a:moveTo>
                    <a:pt x="21" y="51"/>
                  </a:moveTo>
                  <a:cubicBezTo>
                    <a:pt x="24" y="50"/>
                    <a:pt x="26" y="49"/>
                    <a:pt x="29" y="47"/>
                  </a:cubicBezTo>
                  <a:cubicBezTo>
                    <a:pt x="26" y="49"/>
                    <a:pt x="24" y="51"/>
                    <a:pt x="22" y="53"/>
                  </a:cubicBezTo>
                  <a:cubicBezTo>
                    <a:pt x="22" y="52"/>
                    <a:pt x="21" y="52"/>
                    <a:pt x="21" y="51"/>
                  </a:cubicBezTo>
                  <a:close/>
                  <a:moveTo>
                    <a:pt x="19" y="48"/>
                  </a:moveTo>
                  <a:cubicBezTo>
                    <a:pt x="28" y="46"/>
                    <a:pt x="35" y="39"/>
                    <a:pt x="42" y="34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0" y="36"/>
                    <a:pt x="37" y="39"/>
                    <a:pt x="34" y="41"/>
                  </a:cubicBezTo>
                  <a:cubicBezTo>
                    <a:pt x="29" y="44"/>
                    <a:pt x="25" y="47"/>
                    <a:pt x="21" y="50"/>
                  </a:cubicBezTo>
                  <a:cubicBezTo>
                    <a:pt x="20" y="50"/>
                    <a:pt x="20" y="49"/>
                    <a:pt x="19" y="48"/>
                  </a:cubicBezTo>
                  <a:close/>
                  <a:moveTo>
                    <a:pt x="18" y="46"/>
                  </a:moveTo>
                  <a:cubicBezTo>
                    <a:pt x="24" y="43"/>
                    <a:pt x="30" y="39"/>
                    <a:pt x="36" y="35"/>
                  </a:cubicBezTo>
                  <a:cubicBezTo>
                    <a:pt x="38" y="34"/>
                    <a:pt x="40" y="33"/>
                    <a:pt x="42" y="31"/>
                  </a:cubicBezTo>
                  <a:cubicBezTo>
                    <a:pt x="34" y="37"/>
                    <a:pt x="25" y="41"/>
                    <a:pt x="19" y="47"/>
                  </a:cubicBezTo>
                  <a:cubicBezTo>
                    <a:pt x="18" y="47"/>
                    <a:pt x="18" y="46"/>
                    <a:pt x="18" y="46"/>
                  </a:cubicBezTo>
                  <a:close/>
                  <a:moveTo>
                    <a:pt x="15" y="41"/>
                  </a:moveTo>
                  <a:cubicBezTo>
                    <a:pt x="15" y="41"/>
                    <a:pt x="16" y="41"/>
                    <a:pt x="16" y="41"/>
                  </a:cubicBezTo>
                  <a:cubicBezTo>
                    <a:pt x="22" y="38"/>
                    <a:pt x="28" y="34"/>
                    <a:pt x="34" y="31"/>
                  </a:cubicBezTo>
                  <a:cubicBezTo>
                    <a:pt x="34" y="31"/>
                    <a:pt x="34" y="31"/>
                    <a:pt x="33" y="32"/>
                  </a:cubicBezTo>
                  <a:cubicBezTo>
                    <a:pt x="28" y="36"/>
                    <a:pt x="22" y="40"/>
                    <a:pt x="17" y="45"/>
                  </a:cubicBezTo>
                  <a:cubicBezTo>
                    <a:pt x="16" y="44"/>
                    <a:pt x="16" y="42"/>
                    <a:pt x="15" y="41"/>
                  </a:cubicBezTo>
                  <a:close/>
                  <a:moveTo>
                    <a:pt x="39" y="23"/>
                  </a:moveTo>
                  <a:cubicBezTo>
                    <a:pt x="42" y="20"/>
                    <a:pt x="46" y="17"/>
                    <a:pt x="50" y="15"/>
                  </a:cubicBezTo>
                  <a:cubicBezTo>
                    <a:pt x="50" y="15"/>
                    <a:pt x="51" y="14"/>
                    <a:pt x="51" y="14"/>
                  </a:cubicBezTo>
                  <a:cubicBezTo>
                    <a:pt x="51" y="14"/>
                    <a:pt x="51" y="14"/>
                    <a:pt x="52" y="14"/>
                  </a:cubicBezTo>
                  <a:cubicBezTo>
                    <a:pt x="52" y="15"/>
                    <a:pt x="51" y="16"/>
                    <a:pt x="51" y="17"/>
                  </a:cubicBezTo>
                  <a:cubicBezTo>
                    <a:pt x="51" y="17"/>
                    <a:pt x="51" y="17"/>
                    <a:pt x="51" y="18"/>
                  </a:cubicBezTo>
                  <a:cubicBezTo>
                    <a:pt x="45" y="21"/>
                    <a:pt x="40" y="27"/>
                    <a:pt x="34" y="30"/>
                  </a:cubicBezTo>
                  <a:cubicBezTo>
                    <a:pt x="30" y="32"/>
                    <a:pt x="27" y="35"/>
                    <a:pt x="23" y="37"/>
                  </a:cubicBezTo>
                  <a:cubicBezTo>
                    <a:pt x="22" y="38"/>
                    <a:pt x="20" y="38"/>
                    <a:pt x="18" y="39"/>
                  </a:cubicBezTo>
                  <a:cubicBezTo>
                    <a:pt x="15" y="41"/>
                    <a:pt x="19" y="39"/>
                    <a:pt x="19" y="38"/>
                  </a:cubicBezTo>
                  <a:cubicBezTo>
                    <a:pt x="25" y="33"/>
                    <a:pt x="31" y="30"/>
                    <a:pt x="37" y="25"/>
                  </a:cubicBezTo>
                  <a:cubicBezTo>
                    <a:pt x="38" y="24"/>
                    <a:pt x="38" y="24"/>
                    <a:pt x="39" y="23"/>
                  </a:cubicBezTo>
                  <a:close/>
                  <a:moveTo>
                    <a:pt x="50" y="7"/>
                  </a:moveTo>
                  <a:cubicBezTo>
                    <a:pt x="51" y="9"/>
                    <a:pt x="52" y="11"/>
                    <a:pt x="52" y="13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47" y="15"/>
                    <a:pt x="44" y="18"/>
                    <a:pt x="40" y="21"/>
                  </a:cubicBezTo>
                  <a:cubicBezTo>
                    <a:pt x="36" y="24"/>
                    <a:pt x="32" y="27"/>
                    <a:pt x="27" y="30"/>
                  </a:cubicBezTo>
                  <a:cubicBezTo>
                    <a:pt x="24" y="31"/>
                    <a:pt x="21" y="33"/>
                    <a:pt x="18" y="35"/>
                  </a:cubicBezTo>
                  <a:cubicBezTo>
                    <a:pt x="19" y="34"/>
                    <a:pt x="20" y="33"/>
                    <a:pt x="21" y="32"/>
                  </a:cubicBezTo>
                  <a:cubicBezTo>
                    <a:pt x="31" y="24"/>
                    <a:pt x="43" y="18"/>
                    <a:pt x="50" y="7"/>
                  </a:cubicBezTo>
                  <a:close/>
                  <a:moveTo>
                    <a:pt x="31" y="24"/>
                  </a:moveTo>
                  <a:cubicBezTo>
                    <a:pt x="35" y="21"/>
                    <a:pt x="38" y="18"/>
                    <a:pt x="41" y="16"/>
                  </a:cubicBezTo>
                  <a:cubicBezTo>
                    <a:pt x="44" y="13"/>
                    <a:pt x="47" y="10"/>
                    <a:pt x="49" y="8"/>
                  </a:cubicBezTo>
                  <a:cubicBezTo>
                    <a:pt x="45" y="14"/>
                    <a:pt x="38" y="19"/>
                    <a:pt x="31" y="24"/>
                  </a:cubicBezTo>
                  <a:close/>
                  <a:moveTo>
                    <a:pt x="48" y="26"/>
                  </a:moveTo>
                  <a:cubicBezTo>
                    <a:pt x="44" y="30"/>
                    <a:pt x="39" y="32"/>
                    <a:pt x="34" y="35"/>
                  </a:cubicBezTo>
                  <a:cubicBezTo>
                    <a:pt x="32" y="37"/>
                    <a:pt x="29" y="39"/>
                    <a:pt x="26" y="40"/>
                  </a:cubicBezTo>
                  <a:cubicBezTo>
                    <a:pt x="24" y="42"/>
                    <a:pt x="20" y="43"/>
                    <a:pt x="19" y="45"/>
                  </a:cubicBezTo>
                  <a:cubicBezTo>
                    <a:pt x="24" y="40"/>
                    <a:pt x="29" y="35"/>
                    <a:pt x="35" y="31"/>
                  </a:cubicBezTo>
                  <a:cubicBezTo>
                    <a:pt x="40" y="27"/>
                    <a:pt x="45" y="23"/>
                    <a:pt x="51" y="19"/>
                  </a:cubicBezTo>
                  <a:cubicBezTo>
                    <a:pt x="50" y="21"/>
                    <a:pt x="49" y="24"/>
                    <a:pt x="48" y="26"/>
                  </a:cubicBezTo>
                  <a:close/>
                  <a:moveTo>
                    <a:pt x="40" y="39"/>
                  </a:moveTo>
                  <a:cubicBezTo>
                    <a:pt x="37" y="42"/>
                    <a:pt x="34" y="45"/>
                    <a:pt x="30" y="47"/>
                  </a:cubicBezTo>
                  <a:cubicBezTo>
                    <a:pt x="29" y="48"/>
                    <a:pt x="28" y="48"/>
                    <a:pt x="28" y="49"/>
                  </a:cubicBezTo>
                  <a:cubicBezTo>
                    <a:pt x="30" y="47"/>
                    <a:pt x="32" y="45"/>
                    <a:pt x="35" y="43"/>
                  </a:cubicBezTo>
                  <a:cubicBezTo>
                    <a:pt x="37" y="41"/>
                    <a:pt x="39" y="39"/>
                    <a:pt x="42" y="37"/>
                  </a:cubicBezTo>
                  <a:cubicBezTo>
                    <a:pt x="41" y="38"/>
                    <a:pt x="41" y="39"/>
                    <a:pt x="40" y="39"/>
                  </a:cubicBezTo>
                  <a:close/>
                  <a:moveTo>
                    <a:pt x="43" y="35"/>
                  </a:moveTo>
                  <a:cubicBezTo>
                    <a:pt x="43" y="35"/>
                    <a:pt x="43" y="35"/>
                    <a:pt x="43" y="35"/>
                  </a:cubicBezTo>
                  <a:cubicBezTo>
                    <a:pt x="43" y="35"/>
                    <a:pt x="42" y="35"/>
                    <a:pt x="42" y="36"/>
                  </a:cubicBezTo>
                  <a:cubicBezTo>
                    <a:pt x="39" y="38"/>
                    <a:pt x="37" y="40"/>
                    <a:pt x="34" y="42"/>
                  </a:cubicBezTo>
                  <a:cubicBezTo>
                    <a:pt x="32" y="44"/>
                    <a:pt x="29" y="46"/>
                    <a:pt x="26" y="48"/>
                  </a:cubicBezTo>
                  <a:cubicBezTo>
                    <a:pt x="25" y="49"/>
                    <a:pt x="23" y="50"/>
                    <a:pt x="21" y="50"/>
                  </a:cubicBezTo>
                  <a:cubicBezTo>
                    <a:pt x="22" y="50"/>
                    <a:pt x="25" y="48"/>
                    <a:pt x="26" y="47"/>
                  </a:cubicBezTo>
                  <a:cubicBezTo>
                    <a:pt x="33" y="42"/>
                    <a:pt x="39" y="38"/>
                    <a:pt x="45" y="32"/>
                  </a:cubicBezTo>
                  <a:cubicBezTo>
                    <a:pt x="44" y="33"/>
                    <a:pt x="44" y="34"/>
                    <a:pt x="43" y="35"/>
                  </a:cubicBezTo>
                  <a:close/>
                  <a:moveTo>
                    <a:pt x="46" y="30"/>
                  </a:moveTo>
                  <a:cubicBezTo>
                    <a:pt x="46" y="30"/>
                    <a:pt x="45" y="30"/>
                    <a:pt x="45" y="30"/>
                  </a:cubicBezTo>
                  <a:cubicBezTo>
                    <a:pt x="40" y="34"/>
                    <a:pt x="36" y="38"/>
                    <a:pt x="31" y="41"/>
                  </a:cubicBezTo>
                  <a:cubicBezTo>
                    <a:pt x="29" y="43"/>
                    <a:pt x="26" y="45"/>
                    <a:pt x="24" y="46"/>
                  </a:cubicBezTo>
                  <a:cubicBezTo>
                    <a:pt x="24" y="46"/>
                    <a:pt x="19" y="48"/>
                    <a:pt x="19" y="48"/>
                  </a:cubicBezTo>
                  <a:cubicBezTo>
                    <a:pt x="20" y="46"/>
                    <a:pt x="22" y="45"/>
                    <a:pt x="23" y="44"/>
                  </a:cubicBezTo>
                  <a:cubicBezTo>
                    <a:pt x="31" y="38"/>
                    <a:pt x="40" y="35"/>
                    <a:pt x="47" y="28"/>
                  </a:cubicBezTo>
                  <a:cubicBezTo>
                    <a:pt x="46" y="29"/>
                    <a:pt x="46" y="30"/>
                    <a:pt x="46" y="30"/>
                  </a:cubicBezTo>
                  <a:close/>
                  <a:moveTo>
                    <a:pt x="50" y="7"/>
                  </a:moveTo>
                  <a:cubicBezTo>
                    <a:pt x="43" y="12"/>
                    <a:pt x="37" y="18"/>
                    <a:pt x="30" y="24"/>
                  </a:cubicBezTo>
                  <a:cubicBezTo>
                    <a:pt x="26" y="27"/>
                    <a:pt x="22" y="30"/>
                    <a:pt x="18" y="32"/>
                  </a:cubicBezTo>
                  <a:cubicBezTo>
                    <a:pt x="17" y="33"/>
                    <a:pt x="15" y="34"/>
                    <a:pt x="13" y="35"/>
                  </a:cubicBezTo>
                  <a:cubicBezTo>
                    <a:pt x="14" y="35"/>
                    <a:pt x="15" y="32"/>
                    <a:pt x="16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9" y="30"/>
                    <a:pt x="20" y="28"/>
                    <a:pt x="22" y="27"/>
                  </a:cubicBezTo>
                  <a:cubicBezTo>
                    <a:pt x="27" y="23"/>
                    <a:pt x="31" y="20"/>
                    <a:pt x="36" y="17"/>
                  </a:cubicBezTo>
                  <a:cubicBezTo>
                    <a:pt x="41" y="14"/>
                    <a:pt x="45" y="11"/>
                    <a:pt x="48" y="5"/>
                  </a:cubicBezTo>
                  <a:cubicBezTo>
                    <a:pt x="49" y="5"/>
                    <a:pt x="49" y="6"/>
                    <a:pt x="50" y="7"/>
                  </a:cubicBezTo>
                  <a:close/>
                  <a:moveTo>
                    <a:pt x="12" y="34"/>
                  </a:moveTo>
                  <a:cubicBezTo>
                    <a:pt x="12" y="34"/>
                    <a:pt x="13" y="34"/>
                    <a:pt x="14" y="33"/>
                  </a:cubicBezTo>
                  <a:cubicBezTo>
                    <a:pt x="13" y="34"/>
                    <a:pt x="13" y="34"/>
                    <a:pt x="12" y="35"/>
                  </a:cubicBezTo>
                  <a:cubicBezTo>
                    <a:pt x="12" y="35"/>
                    <a:pt x="12" y="35"/>
                    <a:pt x="12" y="34"/>
                  </a:cubicBezTo>
                  <a:close/>
                  <a:moveTo>
                    <a:pt x="9" y="30"/>
                  </a:moveTo>
                  <a:cubicBezTo>
                    <a:pt x="12" y="29"/>
                    <a:pt x="15" y="27"/>
                    <a:pt x="17" y="25"/>
                  </a:cubicBezTo>
                  <a:cubicBezTo>
                    <a:pt x="19" y="23"/>
                    <a:pt x="23" y="22"/>
                    <a:pt x="24" y="20"/>
                  </a:cubicBezTo>
                  <a:cubicBezTo>
                    <a:pt x="20" y="25"/>
                    <a:pt x="15" y="28"/>
                    <a:pt x="11" y="33"/>
                  </a:cubicBezTo>
                  <a:cubicBezTo>
                    <a:pt x="11" y="32"/>
                    <a:pt x="10" y="31"/>
                    <a:pt x="9" y="30"/>
                  </a:cubicBezTo>
                  <a:close/>
                  <a:moveTo>
                    <a:pt x="8" y="27"/>
                  </a:moveTo>
                  <a:cubicBezTo>
                    <a:pt x="13" y="25"/>
                    <a:pt x="16" y="21"/>
                    <a:pt x="20" y="18"/>
                  </a:cubicBezTo>
                  <a:cubicBezTo>
                    <a:pt x="21" y="17"/>
                    <a:pt x="24" y="15"/>
                    <a:pt x="21" y="18"/>
                  </a:cubicBezTo>
                  <a:cubicBezTo>
                    <a:pt x="20" y="19"/>
                    <a:pt x="19" y="20"/>
                    <a:pt x="18" y="21"/>
                  </a:cubicBezTo>
                  <a:cubicBezTo>
                    <a:pt x="15" y="24"/>
                    <a:pt x="12" y="27"/>
                    <a:pt x="9" y="30"/>
                  </a:cubicBezTo>
                  <a:cubicBezTo>
                    <a:pt x="9" y="29"/>
                    <a:pt x="8" y="28"/>
                    <a:pt x="8" y="27"/>
                  </a:cubicBezTo>
                  <a:close/>
                  <a:moveTo>
                    <a:pt x="6" y="23"/>
                  </a:moveTo>
                  <a:cubicBezTo>
                    <a:pt x="11" y="20"/>
                    <a:pt x="15" y="17"/>
                    <a:pt x="20" y="14"/>
                  </a:cubicBezTo>
                  <a:cubicBezTo>
                    <a:pt x="23" y="12"/>
                    <a:pt x="19" y="16"/>
                    <a:pt x="19" y="16"/>
                  </a:cubicBezTo>
                  <a:cubicBezTo>
                    <a:pt x="17" y="17"/>
                    <a:pt x="16" y="18"/>
                    <a:pt x="15" y="19"/>
                  </a:cubicBezTo>
                  <a:cubicBezTo>
                    <a:pt x="12" y="21"/>
                    <a:pt x="10" y="24"/>
                    <a:pt x="8" y="26"/>
                  </a:cubicBezTo>
                  <a:cubicBezTo>
                    <a:pt x="7" y="25"/>
                    <a:pt x="7" y="24"/>
                    <a:pt x="6" y="23"/>
                  </a:cubicBezTo>
                  <a:close/>
                  <a:moveTo>
                    <a:pt x="5" y="19"/>
                  </a:moveTo>
                  <a:cubicBezTo>
                    <a:pt x="8" y="18"/>
                    <a:pt x="10" y="17"/>
                    <a:pt x="13" y="15"/>
                  </a:cubicBezTo>
                  <a:cubicBezTo>
                    <a:pt x="14" y="14"/>
                    <a:pt x="15" y="13"/>
                    <a:pt x="17" y="12"/>
                  </a:cubicBezTo>
                  <a:cubicBezTo>
                    <a:pt x="18" y="11"/>
                    <a:pt x="21" y="8"/>
                    <a:pt x="18" y="12"/>
                  </a:cubicBezTo>
                  <a:cubicBezTo>
                    <a:pt x="15" y="16"/>
                    <a:pt x="10" y="19"/>
                    <a:pt x="6" y="22"/>
                  </a:cubicBezTo>
                  <a:cubicBezTo>
                    <a:pt x="6" y="21"/>
                    <a:pt x="6" y="20"/>
                    <a:pt x="5" y="19"/>
                  </a:cubicBezTo>
                  <a:close/>
                  <a:moveTo>
                    <a:pt x="5" y="12"/>
                  </a:moveTo>
                  <a:cubicBezTo>
                    <a:pt x="6" y="11"/>
                    <a:pt x="8" y="10"/>
                    <a:pt x="9" y="9"/>
                  </a:cubicBezTo>
                  <a:cubicBezTo>
                    <a:pt x="12" y="7"/>
                    <a:pt x="16" y="4"/>
                    <a:pt x="12" y="9"/>
                  </a:cubicBezTo>
                  <a:cubicBezTo>
                    <a:pt x="9" y="11"/>
                    <a:pt x="7" y="13"/>
                    <a:pt x="5" y="15"/>
                  </a:cubicBezTo>
                  <a:cubicBezTo>
                    <a:pt x="5" y="14"/>
                    <a:pt x="5" y="13"/>
                    <a:pt x="5" y="12"/>
                  </a:cubicBezTo>
                  <a:close/>
                  <a:moveTo>
                    <a:pt x="5" y="18"/>
                  </a:moveTo>
                  <a:cubicBezTo>
                    <a:pt x="5" y="17"/>
                    <a:pt x="5" y="17"/>
                    <a:pt x="5" y="16"/>
                  </a:cubicBezTo>
                  <a:cubicBezTo>
                    <a:pt x="9" y="14"/>
                    <a:pt x="12" y="11"/>
                    <a:pt x="16" y="8"/>
                  </a:cubicBezTo>
                  <a:cubicBezTo>
                    <a:pt x="19" y="6"/>
                    <a:pt x="13" y="12"/>
                    <a:pt x="13" y="12"/>
                  </a:cubicBezTo>
                  <a:cubicBezTo>
                    <a:pt x="10" y="15"/>
                    <a:pt x="8" y="17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lose/>
                  <a:moveTo>
                    <a:pt x="22" y="12"/>
                  </a:moveTo>
                  <a:cubicBezTo>
                    <a:pt x="19" y="14"/>
                    <a:pt x="17" y="15"/>
                    <a:pt x="15" y="17"/>
                  </a:cubicBezTo>
                  <a:cubicBezTo>
                    <a:pt x="12" y="19"/>
                    <a:pt x="9" y="21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11" y="18"/>
                    <a:pt x="17" y="15"/>
                    <a:pt x="20" y="10"/>
                  </a:cubicBezTo>
                  <a:cubicBezTo>
                    <a:pt x="21" y="11"/>
                    <a:pt x="22" y="12"/>
                    <a:pt x="22" y="12"/>
                  </a:cubicBezTo>
                  <a:close/>
                  <a:moveTo>
                    <a:pt x="24" y="16"/>
                  </a:moveTo>
                  <a:cubicBezTo>
                    <a:pt x="18" y="18"/>
                    <a:pt x="15" y="22"/>
                    <a:pt x="11" y="25"/>
                  </a:cubicBezTo>
                  <a:cubicBezTo>
                    <a:pt x="10" y="25"/>
                    <a:pt x="7" y="27"/>
                    <a:pt x="10" y="24"/>
                  </a:cubicBezTo>
                  <a:cubicBezTo>
                    <a:pt x="11" y="23"/>
                    <a:pt x="13" y="22"/>
                    <a:pt x="14" y="21"/>
                  </a:cubicBezTo>
                  <a:cubicBezTo>
                    <a:pt x="17" y="18"/>
                    <a:pt x="20" y="16"/>
                    <a:pt x="22" y="13"/>
                  </a:cubicBezTo>
                  <a:cubicBezTo>
                    <a:pt x="23" y="14"/>
                    <a:pt x="23" y="15"/>
                    <a:pt x="24" y="16"/>
                  </a:cubicBezTo>
                  <a:close/>
                  <a:moveTo>
                    <a:pt x="25" y="19"/>
                  </a:moveTo>
                  <a:cubicBezTo>
                    <a:pt x="20" y="22"/>
                    <a:pt x="15" y="26"/>
                    <a:pt x="10" y="29"/>
                  </a:cubicBezTo>
                  <a:cubicBezTo>
                    <a:pt x="15" y="26"/>
                    <a:pt x="20" y="21"/>
                    <a:pt x="24" y="16"/>
                  </a:cubicBezTo>
                  <a:cubicBezTo>
                    <a:pt x="24" y="17"/>
                    <a:pt x="25" y="18"/>
                    <a:pt x="25" y="19"/>
                  </a:cubicBezTo>
                  <a:close/>
                  <a:moveTo>
                    <a:pt x="25" y="20"/>
                  </a:moveTo>
                  <a:cubicBezTo>
                    <a:pt x="26" y="21"/>
                    <a:pt x="26" y="21"/>
                    <a:pt x="26" y="21"/>
                  </a:cubicBezTo>
                  <a:cubicBezTo>
                    <a:pt x="26" y="21"/>
                    <a:pt x="27" y="21"/>
                    <a:pt x="27" y="21"/>
                  </a:cubicBezTo>
                  <a:cubicBezTo>
                    <a:pt x="26" y="22"/>
                    <a:pt x="25" y="23"/>
                    <a:pt x="24" y="24"/>
                  </a:cubicBezTo>
                  <a:cubicBezTo>
                    <a:pt x="23" y="25"/>
                    <a:pt x="22" y="25"/>
                    <a:pt x="22" y="26"/>
                  </a:cubicBezTo>
                  <a:cubicBezTo>
                    <a:pt x="20" y="28"/>
                    <a:pt x="18" y="29"/>
                    <a:pt x="16" y="31"/>
                  </a:cubicBezTo>
                  <a:cubicBezTo>
                    <a:pt x="15" y="31"/>
                    <a:pt x="15" y="32"/>
                    <a:pt x="14" y="32"/>
                  </a:cubicBezTo>
                  <a:cubicBezTo>
                    <a:pt x="13" y="33"/>
                    <a:pt x="11" y="35"/>
                    <a:pt x="13" y="32"/>
                  </a:cubicBezTo>
                  <a:cubicBezTo>
                    <a:pt x="17" y="28"/>
                    <a:pt x="21" y="24"/>
                    <a:pt x="25" y="20"/>
                  </a:cubicBezTo>
                  <a:cubicBezTo>
                    <a:pt x="25" y="20"/>
                    <a:pt x="25" y="20"/>
                    <a:pt x="25" y="20"/>
                  </a:cubicBezTo>
                  <a:close/>
                  <a:moveTo>
                    <a:pt x="31" y="16"/>
                  </a:moveTo>
                  <a:cubicBezTo>
                    <a:pt x="34" y="14"/>
                    <a:pt x="37" y="12"/>
                    <a:pt x="40" y="10"/>
                  </a:cubicBezTo>
                  <a:cubicBezTo>
                    <a:pt x="38" y="12"/>
                    <a:pt x="37" y="13"/>
                    <a:pt x="35" y="14"/>
                  </a:cubicBezTo>
                  <a:cubicBezTo>
                    <a:pt x="34" y="15"/>
                    <a:pt x="32" y="17"/>
                    <a:pt x="30" y="18"/>
                  </a:cubicBezTo>
                  <a:cubicBezTo>
                    <a:pt x="31" y="17"/>
                    <a:pt x="31" y="17"/>
                    <a:pt x="31" y="16"/>
                  </a:cubicBezTo>
                  <a:close/>
                  <a:moveTo>
                    <a:pt x="27" y="22"/>
                  </a:moveTo>
                  <a:cubicBezTo>
                    <a:pt x="27" y="22"/>
                    <a:pt x="27" y="22"/>
                    <a:pt x="28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7" y="22"/>
                    <a:pt x="27" y="22"/>
                    <a:pt x="27" y="22"/>
                  </a:cubicBezTo>
                  <a:close/>
                  <a:moveTo>
                    <a:pt x="30" y="20"/>
                  </a:moveTo>
                  <a:cubicBezTo>
                    <a:pt x="32" y="18"/>
                    <a:pt x="33" y="16"/>
                    <a:pt x="36" y="15"/>
                  </a:cubicBezTo>
                  <a:cubicBezTo>
                    <a:pt x="38" y="14"/>
                    <a:pt x="40" y="12"/>
                    <a:pt x="42" y="10"/>
                  </a:cubicBezTo>
                  <a:cubicBezTo>
                    <a:pt x="42" y="9"/>
                    <a:pt x="44" y="8"/>
                    <a:pt x="45" y="6"/>
                  </a:cubicBezTo>
                  <a:cubicBezTo>
                    <a:pt x="46" y="6"/>
                    <a:pt x="46" y="6"/>
                    <a:pt x="47" y="5"/>
                  </a:cubicBezTo>
                  <a:cubicBezTo>
                    <a:pt x="47" y="6"/>
                    <a:pt x="46" y="6"/>
                    <a:pt x="46" y="7"/>
                  </a:cubicBezTo>
                  <a:cubicBezTo>
                    <a:pt x="45" y="8"/>
                    <a:pt x="44" y="10"/>
                    <a:pt x="43" y="11"/>
                  </a:cubicBezTo>
                  <a:cubicBezTo>
                    <a:pt x="41" y="13"/>
                    <a:pt x="38" y="15"/>
                    <a:pt x="35" y="16"/>
                  </a:cubicBezTo>
                  <a:cubicBezTo>
                    <a:pt x="33" y="18"/>
                    <a:pt x="31" y="19"/>
                    <a:pt x="29" y="21"/>
                  </a:cubicBezTo>
                  <a:cubicBezTo>
                    <a:pt x="29" y="20"/>
                    <a:pt x="29" y="20"/>
                    <a:pt x="30" y="20"/>
                  </a:cubicBezTo>
                  <a:close/>
                  <a:moveTo>
                    <a:pt x="43" y="6"/>
                  </a:moveTo>
                  <a:cubicBezTo>
                    <a:pt x="43" y="5"/>
                    <a:pt x="45" y="5"/>
                    <a:pt x="46" y="5"/>
                  </a:cubicBezTo>
                  <a:cubicBezTo>
                    <a:pt x="45" y="6"/>
                    <a:pt x="44" y="7"/>
                    <a:pt x="43" y="8"/>
                  </a:cubicBezTo>
                  <a:cubicBezTo>
                    <a:pt x="40" y="9"/>
                    <a:pt x="38" y="11"/>
                    <a:pt x="35" y="13"/>
                  </a:cubicBezTo>
                  <a:cubicBezTo>
                    <a:pt x="34" y="14"/>
                    <a:pt x="33" y="14"/>
                    <a:pt x="32" y="15"/>
                  </a:cubicBezTo>
                  <a:cubicBezTo>
                    <a:pt x="33" y="15"/>
                    <a:pt x="33" y="14"/>
                    <a:pt x="33" y="13"/>
                  </a:cubicBezTo>
                  <a:cubicBezTo>
                    <a:pt x="36" y="10"/>
                    <a:pt x="39" y="8"/>
                    <a:pt x="43" y="6"/>
                  </a:cubicBezTo>
                  <a:close/>
                  <a:moveTo>
                    <a:pt x="40" y="6"/>
                  </a:moveTo>
                  <a:cubicBezTo>
                    <a:pt x="38" y="8"/>
                    <a:pt x="35" y="10"/>
                    <a:pt x="34" y="12"/>
                  </a:cubicBezTo>
                  <a:cubicBezTo>
                    <a:pt x="35" y="9"/>
                    <a:pt x="37" y="7"/>
                    <a:pt x="40" y="6"/>
                  </a:cubicBezTo>
                  <a:close/>
                  <a:moveTo>
                    <a:pt x="20" y="9"/>
                  </a:moveTo>
                  <a:cubicBezTo>
                    <a:pt x="15" y="12"/>
                    <a:pt x="10" y="16"/>
                    <a:pt x="5" y="19"/>
                  </a:cubicBezTo>
                  <a:cubicBezTo>
                    <a:pt x="10" y="16"/>
                    <a:pt x="15" y="12"/>
                    <a:pt x="18" y="7"/>
                  </a:cubicBezTo>
                  <a:cubicBezTo>
                    <a:pt x="19" y="8"/>
                    <a:pt x="19" y="8"/>
                    <a:pt x="20" y="9"/>
                  </a:cubicBezTo>
                  <a:close/>
                  <a:moveTo>
                    <a:pt x="18" y="6"/>
                  </a:moveTo>
                  <a:cubicBezTo>
                    <a:pt x="13" y="9"/>
                    <a:pt x="10" y="13"/>
                    <a:pt x="5" y="16"/>
                  </a:cubicBezTo>
                  <a:cubicBezTo>
                    <a:pt x="7" y="15"/>
                    <a:pt x="9" y="12"/>
                    <a:pt x="10" y="11"/>
                  </a:cubicBezTo>
                  <a:cubicBezTo>
                    <a:pt x="12" y="9"/>
                    <a:pt x="14" y="7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5"/>
                    <a:pt x="17" y="6"/>
                    <a:pt x="18" y="6"/>
                  </a:cubicBezTo>
                  <a:close/>
                  <a:moveTo>
                    <a:pt x="14" y="5"/>
                  </a:moveTo>
                  <a:cubicBezTo>
                    <a:pt x="11" y="6"/>
                    <a:pt x="8" y="9"/>
                    <a:pt x="5" y="11"/>
                  </a:cubicBezTo>
                  <a:cubicBezTo>
                    <a:pt x="6" y="7"/>
                    <a:pt x="8" y="3"/>
                    <a:pt x="14" y="5"/>
                  </a:cubicBezTo>
                  <a:close/>
                  <a:moveTo>
                    <a:pt x="13" y="36"/>
                  </a:moveTo>
                  <a:cubicBezTo>
                    <a:pt x="15" y="35"/>
                    <a:pt x="18" y="34"/>
                    <a:pt x="20" y="32"/>
                  </a:cubicBezTo>
                  <a:cubicBezTo>
                    <a:pt x="18" y="34"/>
                    <a:pt x="16" y="35"/>
                    <a:pt x="14" y="37"/>
                  </a:cubicBezTo>
                  <a:cubicBezTo>
                    <a:pt x="14" y="38"/>
                    <a:pt x="14" y="38"/>
                    <a:pt x="15" y="38"/>
                  </a:cubicBezTo>
                  <a:cubicBezTo>
                    <a:pt x="21" y="33"/>
                    <a:pt x="28" y="30"/>
                    <a:pt x="34" y="26"/>
                  </a:cubicBezTo>
                  <a:cubicBezTo>
                    <a:pt x="34" y="26"/>
                    <a:pt x="34" y="26"/>
                    <a:pt x="35" y="26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28" y="32"/>
                    <a:pt x="21" y="35"/>
                    <a:pt x="15" y="41"/>
                  </a:cubicBezTo>
                  <a:cubicBezTo>
                    <a:pt x="15" y="41"/>
                    <a:pt x="15" y="41"/>
                    <a:pt x="15" y="41"/>
                  </a:cubicBezTo>
                  <a:cubicBezTo>
                    <a:pt x="15" y="41"/>
                    <a:pt x="14" y="40"/>
                    <a:pt x="14" y="39"/>
                  </a:cubicBezTo>
                  <a:cubicBezTo>
                    <a:pt x="14" y="38"/>
                    <a:pt x="13" y="37"/>
                    <a:pt x="13" y="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59"/>
            <p:cNvSpPr>
              <a:spLocks noEditPoints="1"/>
            </p:cNvSpPr>
            <p:nvPr/>
          </p:nvSpPr>
          <p:spPr bwMode="auto">
            <a:xfrm>
              <a:off x="4145672" y="3144186"/>
              <a:ext cx="309563" cy="359570"/>
            </a:xfrm>
            <a:custGeom>
              <a:avLst/>
              <a:gdLst>
                <a:gd name="T0" fmla="*/ 16 w 55"/>
                <a:gd name="T1" fmla="*/ 2 h 64"/>
                <a:gd name="T2" fmla="*/ 25 w 55"/>
                <a:gd name="T3" fmla="*/ 63 h 64"/>
                <a:gd name="T4" fmla="*/ 55 w 55"/>
                <a:gd name="T5" fmla="*/ 10 h 64"/>
                <a:gd name="T6" fmla="*/ 26 w 55"/>
                <a:gd name="T7" fmla="*/ 59 h 64"/>
                <a:gd name="T8" fmla="*/ 30 w 55"/>
                <a:gd name="T9" fmla="*/ 51 h 64"/>
                <a:gd name="T10" fmla="*/ 35 w 55"/>
                <a:gd name="T11" fmla="*/ 47 h 64"/>
                <a:gd name="T12" fmla="*/ 37 w 55"/>
                <a:gd name="T13" fmla="*/ 45 h 64"/>
                <a:gd name="T14" fmla="*/ 24 w 55"/>
                <a:gd name="T15" fmla="*/ 56 h 64"/>
                <a:gd name="T16" fmla="*/ 24 w 55"/>
                <a:gd name="T17" fmla="*/ 56 h 64"/>
                <a:gd name="T18" fmla="*/ 21 w 55"/>
                <a:gd name="T19" fmla="*/ 51 h 64"/>
                <a:gd name="T20" fmla="*/ 34 w 55"/>
                <a:gd name="T21" fmla="*/ 41 h 64"/>
                <a:gd name="T22" fmla="*/ 36 w 55"/>
                <a:gd name="T23" fmla="*/ 35 h 64"/>
                <a:gd name="T24" fmla="*/ 15 w 55"/>
                <a:gd name="T25" fmla="*/ 41 h 64"/>
                <a:gd name="T26" fmla="*/ 17 w 55"/>
                <a:gd name="T27" fmla="*/ 45 h 64"/>
                <a:gd name="T28" fmla="*/ 51 w 55"/>
                <a:gd name="T29" fmla="*/ 14 h 64"/>
                <a:gd name="T30" fmla="*/ 34 w 55"/>
                <a:gd name="T31" fmla="*/ 30 h 64"/>
                <a:gd name="T32" fmla="*/ 37 w 55"/>
                <a:gd name="T33" fmla="*/ 25 h 64"/>
                <a:gd name="T34" fmla="*/ 52 w 55"/>
                <a:gd name="T35" fmla="*/ 13 h 64"/>
                <a:gd name="T36" fmla="*/ 21 w 55"/>
                <a:gd name="T37" fmla="*/ 32 h 64"/>
                <a:gd name="T38" fmla="*/ 49 w 55"/>
                <a:gd name="T39" fmla="*/ 8 h 64"/>
                <a:gd name="T40" fmla="*/ 26 w 55"/>
                <a:gd name="T41" fmla="*/ 40 h 64"/>
                <a:gd name="T42" fmla="*/ 48 w 55"/>
                <a:gd name="T43" fmla="*/ 26 h 64"/>
                <a:gd name="T44" fmla="*/ 35 w 55"/>
                <a:gd name="T45" fmla="*/ 43 h 64"/>
                <a:gd name="T46" fmla="*/ 43 w 55"/>
                <a:gd name="T47" fmla="*/ 35 h 64"/>
                <a:gd name="T48" fmla="*/ 21 w 55"/>
                <a:gd name="T49" fmla="*/ 50 h 64"/>
                <a:gd name="T50" fmla="*/ 46 w 55"/>
                <a:gd name="T51" fmla="*/ 30 h 64"/>
                <a:gd name="T52" fmla="*/ 19 w 55"/>
                <a:gd name="T53" fmla="*/ 48 h 64"/>
                <a:gd name="T54" fmla="*/ 50 w 55"/>
                <a:gd name="T55" fmla="*/ 7 h 64"/>
                <a:gd name="T56" fmla="*/ 16 w 55"/>
                <a:gd name="T57" fmla="*/ 31 h 64"/>
                <a:gd name="T58" fmla="*/ 48 w 55"/>
                <a:gd name="T59" fmla="*/ 5 h 64"/>
                <a:gd name="T60" fmla="*/ 12 w 55"/>
                <a:gd name="T61" fmla="*/ 35 h 64"/>
                <a:gd name="T62" fmla="*/ 24 w 55"/>
                <a:gd name="T63" fmla="*/ 20 h 64"/>
                <a:gd name="T64" fmla="*/ 20 w 55"/>
                <a:gd name="T65" fmla="*/ 18 h 64"/>
                <a:gd name="T66" fmla="*/ 8 w 55"/>
                <a:gd name="T67" fmla="*/ 27 h 64"/>
                <a:gd name="T68" fmla="*/ 15 w 55"/>
                <a:gd name="T69" fmla="*/ 19 h 64"/>
                <a:gd name="T70" fmla="*/ 13 w 55"/>
                <a:gd name="T71" fmla="*/ 15 h 64"/>
                <a:gd name="T72" fmla="*/ 5 w 55"/>
                <a:gd name="T73" fmla="*/ 19 h 64"/>
                <a:gd name="T74" fmla="*/ 5 w 55"/>
                <a:gd name="T75" fmla="*/ 15 h 64"/>
                <a:gd name="T76" fmla="*/ 16 w 55"/>
                <a:gd name="T77" fmla="*/ 8 h 64"/>
                <a:gd name="T78" fmla="*/ 22 w 55"/>
                <a:gd name="T79" fmla="*/ 12 h 64"/>
                <a:gd name="T80" fmla="*/ 20 w 55"/>
                <a:gd name="T81" fmla="*/ 10 h 64"/>
                <a:gd name="T82" fmla="*/ 10 w 55"/>
                <a:gd name="T83" fmla="*/ 24 h 64"/>
                <a:gd name="T84" fmla="*/ 25 w 55"/>
                <a:gd name="T85" fmla="*/ 19 h 64"/>
                <a:gd name="T86" fmla="*/ 25 w 55"/>
                <a:gd name="T87" fmla="*/ 20 h 64"/>
                <a:gd name="T88" fmla="*/ 22 w 55"/>
                <a:gd name="T89" fmla="*/ 26 h 64"/>
                <a:gd name="T90" fmla="*/ 25 w 55"/>
                <a:gd name="T91" fmla="*/ 20 h 64"/>
                <a:gd name="T92" fmla="*/ 35 w 55"/>
                <a:gd name="T93" fmla="*/ 14 h 64"/>
                <a:gd name="T94" fmla="*/ 28 w 55"/>
                <a:gd name="T95" fmla="*/ 22 h 64"/>
                <a:gd name="T96" fmla="*/ 36 w 55"/>
                <a:gd name="T97" fmla="*/ 15 h 64"/>
                <a:gd name="T98" fmla="*/ 46 w 55"/>
                <a:gd name="T99" fmla="*/ 7 h 64"/>
                <a:gd name="T100" fmla="*/ 30 w 55"/>
                <a:gd name="T101" fmla="*/ 20 h 64"/>
                <a:gd name="T102" fmla="*/ 35 w 55"/>
                <a:gd name="T103" fmla="*/ 13 h 64"/>
                <a:gd name="T104" fmla="*/ 40 w 55"/>
                <a:gd name="T105" fmla="*/ 6 h 64"/>
                <a:gd name="T106" fmla="*/ 5 w 55"/>
                <a:gd name="T107" fmla="*/ 19 h 64"/>
                <a:gd name="T108" fmla="*/ 5 w 55"/>
                <a:gd name="T109" fmla="*/ 16 h 64"/>
                <a:gd name="T110" fmla="*/ 18 w 55"/>
                <a:gd name="T111" fmla="*/ 6 h 64"/>
                <a:gd name="T112" fmla="*/ 13 w 55"/>
                <a:gd name="T113" fmla="*/ 36 h 64"/>
                <a:gd name="T114" fmla="*/ 34 w 55"/>
                <a:gd name="T115" fmla="*/ 26 h 64"/>
                <a:gd name="T116" fmla="*/ 15 w 55"/>
                <a:gd name="T117" fmla="*/ 4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5" h="64">
                  <a:moveTo>
                    <a:pt x="55" y="10"/>
                  </a:moveTo>
                  <a:cubicBezTo>
                    <a:pt x="54" y="4"/>
                    <a:pt x="48" y="1"/>
                    <a:pt x="42" y="2"/>
                  </a:cubicBezTo>
                  <a:cubicBezTo>
                    <a:pt x="35" y="4"/>
                    <a:pt x="31" y="11"/>
                    <a:pt x="27" y="17"/>
                  </a:cubicBezTo>
                  <a:cubicBezTo>
                    <a:pt x="25" y="12"/>
                    <a:pt x="22" y="5"/>
                    <a:pt x="16" y="2"/>
                  </a:cubicBezTo>
                  <a:cubicBezTo>
                    <a:pt x="10" y="0"/>
                    <a:pt x="4" y="3"/>
                    <a:pt x="2" y="8"/>
                  </a:cubicBezTo>
                  <a:cubicBezTo>
                    <a:pt x="0" y="15"/>
                    <a:pt x="3" y="24"/>
                    <a:pt x="6" y="30"/>
                  </a:cubicBezTo>
                  <a:cubicBezTo>
                    <a:pt x="12" y="42"/>
                    <a:pt x="18" y="52"/>
                    <a:pt x="25" y="62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6" y="64"/>
                    <a:pt x="27" y="63"/>
                    <a:pt x="27" y="63"/>
                  </a:cubicBezTo>
                  <a:cubicBezTo>
                    <a:pt x="27" y="63"/>
                    <a:pt x="27" y="63"/>
                    <a:pt x="27" y="63"/>
                  </a:cubicBezTo>
                  <a:cubicBezTo>
                    <a:pt x="35" y="53"/>
                    <a:pt x="43" y="42"/>
                    <a:pt x="49" y="31"/>
                  </a:cubicBezTo>
                  <a:cubicBezTo>
                    <a:pt x="52" y="24"/>
                    <a:pt x="55" y="17"/>
                    <a:pt x="55" y="10"/>
                  </a:cubicBezTo>
                  <a:close/>
                  <a:moveTo>
                    <a:pt x="26" y="59"/>
                  </a:moveTo>
                  <a:cubicBezTo>
                    <a:pt x="26" y="59"/>
                    <a:pt x="26" y="59"/>
                    <a:pt x="26" y="59"/>
                  </a:cubicBezTo>
                  <a:cubicBezTo>
                    <a:pt x="27" y="58"/>
                    <a:pt x="29" y="56"/>
                    <a:pt x="30" y="55"/>
                  </a:cubicBezTo>
                  <a:cubicBezTo>
                    <a:pt x="29" y="56"/>
                    <a:pt x="27" y="58"/>
                    <a:pt x="26" y="59"/>
                  </a:cubicBezTo>
                  <a:close/>
                  <a:moveTo>
                    <a:pt x="24" y="56"/>
                  </a:moveTo>
                  <a:cubicBezTo>
                    <a:pt x="25" y="55"/>
                    <a:pt x="26" y="54"/>
                    <a:pt x="26" y="54"/>
                  </a:cubicBezTo>
                  <a:cubicBezTo>
                    <a:pt x="28" y="53"/>
                    <a:pt x="29" y="52"/>
                    <a:pt x="30" y="51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28" y="52"/>
                    <a:pt x="27" y="54"/>
                    <a:pt x="25" y="55"/>
                  </a:cubicBezTo>
                  <a:cubicBezTo>
                    <a:pt x="25" y="56"/>
                    <a:pt x="24" y="56"/>
                    <a:pt x="24" y="56"/>
                  </a:cubicBezTo>
                  <a:cubicBezTo>
                    <a:pt x="24" y="56"/>
                    <a:pt x="24" y="56"/>
                    <a:pt x="24" y="56"/>
                  </a:cubicBezTo>
                  <a:close/>
                  <a:moveTo>
                    <a:pt x="35" y="47"/>
                  </a:moveTo>
                  <a:cubicBezTo>
                    <a:pt x="32" y="50"/>
                    <a:pt x="29" y="55"/>
                    <a:pt x="26" y="58"/>
                  </a:cubicBezTo>
                  <a:cubicBezTo>
                    <a:pt x="25" y="58"/>
                    <a:pt x="25" y="57"/>
                    <a:pt x="24" y="56"/>
                  </a:cubicBezTo>
                  <a:cubicBezTo>
                    <a:pt x="28" y="54"/>
                    <a:pt x="31" y="50"/>
                    <a:pt x="35" y="47"/>
                  </a:cubicBezTo>
                  <a:close/>
                  <a:moveTo>
                    <a:pt x="37" y="45"/>
                  </a:moveTo>
                  <a:cubicBezTo>
                    <a:pt x="36" y="46"/>
                    <a:pt x="36" y="46"/>
                    <a:pt x="35" y="46"/>
                  </a:cubicBezTo>
                  <a:cubicBezTo>
                    <a:pt x="36" y="46"/>
                    <a:pt x="37" y="45"/>
                    <a:pt x="37" y="44"/>
                  </a:cubicBezTo>
                  <a:cubicBezTo>
                    <a:pt x="37" y="44"/>
                    <a:pt x="37" y="45"/>
                    <a:pt x="37" y="45"/>
                  </a:cubicBezTo>
                  <a:close/>
                  <a:moveTo>
                    <a:pt x="24" y="56"/>
                  </a:moveTo>
                  <a:cubicBezTo>
                    <a:pt x="23" y="55"/>
                    <a:pt x="23" y="54"/>
                    <a:pt x="22" y="53"/>
                  </a:cubicBezTo>
                  <a:cubicBezTo>
                    <a:pt x="28" y="49"/>
                    <a:pt x="34" y="46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4" y="46"/>
                    <a:pt x="29" y="51"/>
                    <a:pt x="24" y="56"/>
                  </a:cubicBezTo>
                  <a:close/>
                  <a:moveTo>
                    <a:pt x="21" y="51"/>
                  </a:moveTo>
                  <a:cubicBezTo>
                    <a:pt x="24" y="50"/>
                    <a:pt x="26" y="49"/>
                    <a:pt x="29" y="47"/>
                  </a:cubicBezTo>
                  <a:cubicBezTo>
                    <a:pt x="26" y="49"/>
                    <a:pt x="24" y="51"/>
                    <a:pt x="22" y="53"/>
                  </a:cubicBezTo>
                  <a:cubicBezTo>
                    <a:pt x="22" y="52"/>
                    <a:pt x="21" y="52"/>
                    <a:pt x="21" y="51"/>
                  </a:cubicBezTo>
                  <a:close/>
                  <a:moveTo>
                    <a:pt x="19" y="48"/>
                  </a:moveTo>
                  <a:cubicBezTo>
                    <a:pt x="28" y="46"/>
                    <a:pt x="35" y="39"/>
                    <a:pt x="42" y="34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0" y="36"/>
                    <a:pt x="37" y="39"/>
                    <a:pt x="34" y="41"/>
                  </a:cubicBezTo>
                  <a:cubicBezTo>
                    <a:pt x="29" y="44"/>
                    <a:pt x="25" y="47"/>
                    <a:pt x="21" y="50"/>
                  </a:cubicBezTo>
                  <a:cubicBezTo>
                    <a:pt x="20" y="50"/>
                    <a:pt x="20" y="49"/>
                    <a:pt x="19" y="48"/>
                  </a:cubicBezTo>
                  <a:close/>
                  <a:moveTo>
                    <a:pt x="18" y="46"/>
                  </a:moveTo>
                  <a:cubicBezTo>
                    <a:pt x="24" y="43"/>
                    <a:pt x="30" y="39"/>
                    <a:pt x="36" y="35"/>
                  </a:cubicBezTo>
                  <a:cubicBezTo>
                    <a:pt x="38" y="34"/>
                    <a:pt x="40" y="33"/>
                    <a:pt x="42" y="31"/>
                  </a:cubicBezTo>
                  <a:cubicBezTo>
                    <a:pt x="34" y="37"/>
                    <a:pt x="25" y="41"/>
                    <a:pt x="19" y="47"/>
                  </a:cubicBezTo>
                  <a:cubicBezTo>
                    <a:pt x="18" y="47"/>
                    <a:pt x="18" y="46"/>
                    <a:pt x="18" y="46"/>
                  </a:cubicBezTo>
                  <a:close/>
                  <a:moveTo>
                    <a:pt x="15" y="41"/>
                  </a:moveTo>
                  <a:cubicBezTo>
                    <a:pt x="15" y="41"/>
                    <a:pt x="16" y="41"/>
                    <a:pt x="16" y="41"/>
                  </a:cubicBezTo>
                  <a:cubicBezTo>
                    <a:pt x="22" y="38"/>
                    <a:pt x="28" y="34"/>
                    <a:pt x="34" y="31"/>
                  </a:cubicBezTo>
                  <a:cubicBezTo>
                    <a:pt x="34" y="31"/>
                    <a:pt x="34" y="31"/>
                    <a:pt x="33" y="32"/>
                  </a:cubicBezTo>
                  <a:cubicBezTo>
                    <a:pt x="28" y="36"/>
                    <a:pt x="22" y="40"/>
                    <a:pt x="17" y="45"/>
                  </a:cubicBezTo>
                  <a:cubicBezTo>
                    <a:pt x="16" y="44"/>
                    <a:pt x="16" y="42"/>
                    <a:pt x="15" y="41"/>
                  </a:cubicBezTo>
                  <a:close/>
                  <a:moveTo>
                    <a:pt x="39" y="23"/>
                  </a:moveTo>
                  <a:cubicBezTo>
                    <a:pt x="42" y="20"/>
                    <a:pt x="46" y="17"/>
                    <a:pt x="50" y="15"/>
                  </a:cubicBezTo>
                  <a:cubicBezTo>
                    <a:pt x="50" y="15"/>
                    <a:pt x="51" y="14"/>
                    <a:pt x="51" y="14"/>
                  </a:cubicBezTo>
                  <a:cubicBezTo>
                    <a:pt x="51" y="14"/>
                    <a:pt x="51" y="14"/>
                    <a:pt x="52" y="14"/>
                  </a:cubicBezTo>
                  <a:cubicBezTo>
                    <a:pt x="52" y="15"/>
                    <a:pt x="51" y="16"/>
                    <a:pt x="51" y="17"/>
                  </a:cubicBezTo>
                  <a:cubicBezTo>
                    <a:pt x="51" y="17"/>
                    <a:pt x="51" y="17"/>
                    <a:pt x="51" y="18"/>
                  </a:cubicBezTo>
                  <a:cubicBezTo>
                    <a:pt x="45" y="21"/>
                    <a:pt x="40" y="27"/>
                    <a:pt x="34" y="30"/>
                  </a:cubicBezTo>
                  <a:cubicBezTo>
                    <a:pt x="30" y="32"/>
                    <a:pt x="27" y="35"/>
                    <a:pt x="23" y="37"/>
                  </a:cubicBezTo>
                  <a:cubicBezTo>
                    <a:pt x="22" y="38"/>
                    <a:pt x="20" y="38"/>
                    <a:pt x="18" y="39"/>
                  </a:cubicBezTo>
                  <a:cubicBezTo>
                    <a:pt x="15" y="41"/>
                    <a:pt x="19" y="39"/>
                    <a:pt x="19" y="38"/>
                  </a:cubicBezTo>
                  <a:cubicBezTo>
                    <a:pt x="25" y="33"/>
                    <a:pt x="31" y="30"/>
                    <a:pt x="37" y="25"/>
                  </a:cubicBezTo>
                  <a:cubicBezTo>
                    <a:pt x="38" y="24"/>
                    <a:pt x="38" y="24"/>
                    <a:pt x="39" y="23"/>
                  </a:cubicBezTo>
                  <a:close/>
                  <a:moveTo>
                    <a:pt x="50" y="7"/>
                  </a:moveTo>
                  <a:cubicBezTo>
                    <a:pt x="51" y="9"/>
                    <a:pt x="52" y="11"/>
                    <a:pt x="52" y="13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47" y="15"/>
                    <a:pt x="44" y="18"/>
                    <a:pt x="40" y="21"/>
                  </a:cubicBezTo>
                  <a:cubicBezTo>
                    <a:pt x="36" y="24"/>
                    <a:pt x="32" y="27"/>
                    <a:pt x="27" y="30"/>
                  </a:cubicBezTo>
                  <a:cubicBezTo>
                    <a:pt x="24" y="31"/>
                    <a:pt x="21" y="33"/>
                    <a:pt x="18" y="35"/>
                  </a:cubicBezTo>
                  <a:cubicBezTo>
                    <a:pt x="19" y="34"/>
                    <a:pt x="20" y="33"/>
                    <a:pt x="21" y="32"/>
                  </a:cubicBezTo>
                  <a:cubicBezTo>
                    <a:pt x="31" y="24"/>
                    <a:pt x="43" y="18"/>
                    <a:pt x="50" y="7"/>
                  </a:cubicBezTo>
                  <a:close/>
                  <a:moveTo>
                    <a:pt x="31" y="24"/>
                  </a:moveTo>
                  <a:cubicBezTo>
                    <a:pt x="35" y="21"/>
                    <a:pt x="38" y="18"/>
                    <a:pt x="41" y="16"/>
                  </a:cubicBezTo>
                  <a:cubicBezTo>
                    <a:pt x="44" y="13"/>
                    <a:pt x="47" y="10"/>
                    <a:pt x="49" y="8"/>
                  </a:cubicBezTo>
                  <a:cubicBezTo>
                    <a:pt x="45" y="14"/>
                    <a:pt x="38" y="19"/>
                    <a:pt x="31" y="24"/>
                  </a:cubicBezTo>
                  <a:close/>
                  <a:moveTo>
                    <a:pt x="48" y="26"/>
                  </a:moveTo>
                  <a:cubicBezTo>
                    <a:pt x="44" y="30"/>
                    <a:pt x="39" y="32"/>
                    <a:pt x="34" y="35"/>
                  </a:cubicBezTo>
                  <a:cubicBezTo>
                    <a:pt x="32" y="37"/>
                    <a:pt x="29" y="39"/>
                    <a:pt x="26" y="40"/>
                  </a:cubicBezTo>
                  <a:cubicBezTo>
                    <a:pt x="24" y="42"/>
                    <a:pt x="20" y="43"/>
                    <a:pt x="19" y="45"/>
                  </a:cubicBezTo>
                  <a:cubicBezTo>
                    <a:pt x="24" y="40"/>
                    <a:pt x="29" y="35"/>
                    <a:pt x="35" y="31"/>
                  </a:cubicBezTo>
                  <a:cubicBezTo>
                    <a:pt x="40" y="27"/>
                    <a:pt x="45" y="23"/>
                    <a:pt x="51" y="19"/>
                  </a:cubicBezTo>
                  <a:cubicBezTo>
                    <a:pt x="50" y="21"/>
                    <a:pt x="49" y="24"/>
                    <a:pt x="48" y="26"/>
                  </a:cubicBezTo>
                  <a:close/>
                  <a:moveTo>
                    <a:pt x="40" y="39"/>
                  </a:moveTo>
                  <a:cubicBezTo>
                    <a:pt x="37" y="42"/>
                    <a:pt x="34" y="45"/>
                    <a:pt x="30" y="47"/>
                  </a:cubicBezTo>
                  <a:cubicBezTo>
                    <a:pt x="29" y="48"/>
                    <a:pt x="28" y="48"/>
                    <a:pt x="28" y="49"/>
                  </a:cubicBezTo>
                  <a:cubicBezTo>
                    <a:pt x="30" y="47"/>
                    <a:pt x="32" y="45"/>
                    <a:pt x="35" y="43"/>
                  </a:cubicBezTo>
                  <a:cubicBezTo>
                    <a:pt x="37" y="41"/>
                    <a:pt x="39" y="39"/>
                    <a:pt x="42" y="37"/>
                  </a:cubicBezTo>
                  <a:cubicBezTo>
                    <a:pt x="41" y="38"/>
                    <a:pt x="41" y="39"/>
                    <a:pt x="40" y="39"/>
                  </a:cubicBezTo>
                  <a:close/>
                  <a:moveTo>
                    <a:pt x="43" y="35"/>
                  </a:moveTo>
                  <a:cubicBezTo>
                    <a:pt x="43" y="35"/>
                    <a:pt x="43" y="35"/>
                    <a:pt x="43" y="35"/>
                  </a:cubicBezTo>
                  <a:cubicBezTo>
                    <a:pt x="43" y="35"/>
                    <a:pt x="42" y="35"/>
                    <a:pt x="42" y="36"/>
                  </a:cubicBezTo>
                  <a:cubicBezTo>
                    <a:pt x="39" y="38"/>
                    <a:pt x="37" y="40"/>
                    <a:pt x="34" y="42"/>
                  </a:cubicBezTo>
                  <a:cubicBezTo>
                    <a:pt x="32" y="44"/>
                    <a:pt x="29" y="46"/>
                    <a:pt x="26" y="48"/>
                  </a:cubicBezTo>
                  <a:cubicBezTo>
                    <a:pt x="25" y="49"/>
                    <a:pt x="23" y="50"/>
                    <a:pt x="21" y="50"/>
                  </a:cubicBezTo>
                  <a:cubicBezTo>
                    <a:pt x="22" y="50"/>
                    <a:pt x="25" y="48"/>
                    <a:pt x="26" y="47"/>
                  </a:cubicBezTo>
                  <a:cubicBezTo>
                    <a:pt x="33" y="42"/>
                    <a:pt x="39" y="38"/>
                    <a:pt x="45" y="32"/>
                  </a:cubicBezTo>
                  <a:cubicBezTo>
                    <a:pt x="44" y="33"/>
                    <a:pt x="44" y="34"/>
                    <a:pt x="43" y="35"/>
                  </a:cubicBezTo>
                  <a:close/>
                  <a:moveTo>
                    <a:pt x="46" y="30"/>
                  </a:moveTo>
                  <a:cubicBezTo>
                    <a:pt x="46" y="30"/>
                    <a:pt x="45" y="30"/>
                    <a:pt x="45" y="30"/>
                  </a:cubicBezTo>
                  <a:cubicBezTo>
                    <a:pt x="40" y="34"/>
                    <a:pt x="36" y="38"/>
                    <a:pt x="31" y="41"/>
                  </a:cubicBezTo>
                  <a:cubicBezTo>
                    <a:pt x="29" y="43"/>
                    <a:pt x="26" y="45"/>
                    <a:pt x="24" y="46"/>
                  </a:cubicBezTo>
                  <a:cubicBezTo>
                    <a:pt x="24" y="46"/>
                    <a:pt x="19" y="48"/>
                    <a:pt x="19" y="48"/>
                  </a:cubicBezTo>
                  <a:cubicBezTo>
                    <a:pt x="20" y="46"/>
                    <a:pt x="22" y="45"/>
                    <a:pt x="23" y="44"/>
                  </a:cubicBezTo>
                  <a:cubicBezTo>
                    <a:pt x="31" y="38"/>
                    <a:pt x="40" y="35"/>
                    <a:pt x="47" y="28"/>
                  </a:cubicBezTo>
                  <a:cubicBezTo>
                    <a:pt x="46" y="29"/>
                    <a:pt x="46" y="30"/>
                    <a:pt x="46" y="30"/>
                  </a:cubicBezTo>
                  <a:close/>
                  <a:moveTo>
                    <a:pt x="50" y="7"/>
                  </a:moveTo>
                  <a:cubicBezTo>
                    <a:pt x="43" y="12"/>
                    <a:pt x="37" y="18"/>
                    <a:pt x="30" y="24"/>
                  </a:cubicBezTo>
                  <a:cubicBezTo>
                    <a:pt x="26" y="27"/>
                    <a:pt x="22" y="30"/>
                    <a:pt x="18" y="32"/>
                  </a:cubicBezTo>
                  <a:cubicBezTo>
                    <a:pt x="17" y="33"/>
                    <a:pt x="15" y="34"/>
                    <a:pt x="13" y="35"/>
                  </a:cubicBezTo>
                  <a:cubicBezTo>
                    <a:pt x="14" y="35"/>
                    <a:pt x="15" y="32"/>
                    <a:pt x="16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9" y="30"/>
                    <a:pt x="20" y="28"/>
                    <a:pt x="22" y="27"/>
                  </a:cubicBezTo>
                  <a:cubicBezTo>
                    <a:pt x="27" y="23"/>
                    <a:pt x="31" y="20"/>
                    <a:pt x="36" y="17"/>
                  </a:cubicBezTo>
                  <a:cubicBezTo>
                    <a:pt x="41" y="14"/>
                    <a:pt x="45" y="11"/>
                    <a:pt x="48" y="5"/>
                  </a:cubicBezTo>
                  <a:cubicBezTo>
                    <a:pt x="49" y="5"/>
                    <a:pt x="49" y="6"/>
                    <a:pt x="50" y="7"/>
                  </a:cubicBezTo>
                  <a:close/>
                  <a:moveTo>
                    <a:pt x="12" y="34"/>
                  </a:moveTo>
                  <a:cubicBezTo>
                    <a:pt x="12" y="34"/>
                    <a:pt x="13" y="34"/>
                    <a:pt x="14" y="33"/>
                  </a:cubicBezTo>
                  <a:cubicBezTo>
                    <a:pt x="13" y="34"/>
                    <a:pt x="13" y="34"/>
                    <a:pt x="12" y="35"/>
                  </a:cubicBezTo>
                  <a:cubicBezTo>
                    <a:pt x="12" y="35"/>
                    <a:pt x="12" y="35"/>
                    <a:pt x="12" y="34"/>
                  </a:cubicBezTo>
                  <a:close/>
                  <a:moveTo>
                    <a:pt x="9" y="30"/>
                  </a:moveTo>
                  <a:cubicBezTo>
                    <a:pt x="12" y="29"/>
                    <a:pt x="15" y="27"/>
                    <a:pt x="17" y="25"/>
                  </a:cubicBezTo>
                  <a:cubicBezTo>
                    <a:pt x="19" y="23"/>
                    <a:pt x="23" y="22"/>
                    <a:pt x="24" y="20"/>
                  </a:cubicBezTo>
                  <a:cubicBezTo>
                    <a:pt x="20" y="25"/>
                    <a:pt x="15" y="28"/>
                    <a:pt x="11" y="33"/>
                  </a:cubicBezTo>
                  <a:cubicBezTo>
                    <a:pt x="11" y="32"/>
                    <a:pt x="10" y="31"/>
                    <a:pt x="9" y="30"/>
                  </a:cubicBezTo>
                  <a:close/>
                  <a:moveTo>
                    <a:pt x="8" y="27"/>
                  </a:moveTo>
                  <a:cubicBezTo>
                    <a:pt x="13" y="25"/>
                    <a:pt x="16" y="21"/>
                    <a:pt x="20" y="18"/>
                  </a:cubicBezTo>
                  <a:cubicBezTo>
                    <a:pt x="21" y="17"/>
                    <a:pt x="24" y="15"/>
                    <a:pt x="21" y="18"/>
                  </a:cubicBezTo>
                  <a:cubicBezTo>
                    <a:pt x="20" y="19"/>
                    <a:pt x="19" y="20"/>
                    <a:pt x="18" y="21"/>
                  </a:cubicBezTo>
                  <a:cubicBezTo>
                    <a:pt x="15" y="24"/>
                    <a:pt x="12" y="27"/>
                    <a:pt x="9" y="30"/>
                  </a:cubicBezTo>
                  <a:cubicBezTo>
                    <a:pt x="9" y="29"/>
                    <a:pt x="8" y="28"/>
                    <a:pt x="8" y="27"/>
                  </a:cubicBezTo>
                  <a:close/>
                  <a:moveTo>
                    <a:pt x="6" y="23"/>
                  </a:moveTo>
                  <a:cubicBezTo>
                    <a:pt x="11" y="20"/>
                    <a:pt x="15" y="17"/>
                    <a:pt x="20" y="14"/>
                  </a:cubicBezTo>
                  <a:cubicBezTo>
                    <a:pt x="23" y="12"/>
                    <a:pt x="19" y="16"/>
                    <a:pt x="19" y="16"/>
                  </a:cubicBezTo>
                  <a:cubicBezTo>
                    <a:pt x="17" y="17"/>
                    <a:pt x="16" y="18"/>
                    <a:pt x="15" y="19"/>
                  </a:cubicBezTo>
                  <a:cubicBezTo>
                    <a:pt x="12" y="21"/>
                    <a:pt x="10" y="24"/>
                    <a:pt x="8" y="26"/>
                  </a:cubicBezTo>
                  <a:cubicBezTo>
                    <a:pt x="7" y="25"/>
                    <a:pt x="7" y="24"/>
                    <a:pt x="6" y="23"/>
                  </a:cubicBezTo>
                  <a:close/>
                  <a:moveTo>
                    <a:pt x="5" y="19"/>
                  </a:moveTo>
                  <a:cubicBezTo>
                    <a:pt x="8" y="18"/>
                    <a:pt x="10" y="17"/>
                    <a:pt x="13" y="15"/>
                  </a:cubicBezTo>
                  <a:cubicBezTo>
                    <a:pt x="14" y="14"/>
                    <a:pt x="15" y="13"/>
                    <a:pt x="17" y="12"/>
                  </a:cubicBezTo>
                  <a:cubicBezTo>
                    <a:pt x="18" y="11"/>
                    <a:pt x="21" y="8"/>
                    <a:pt x="18" y="12"/>
                  </a:cubicBezTo>
                  <a:cubicBezTo>
                    <a:pt x="15" y="16"/>
                    <a:pt x="10" y="19"/>
                    <a:pt x="6" y="22"/>
                  </a:cubicBezTo>
                  <a:cubicBezTo>
                    <a:pt x="6" y="21"/>
                    <a:pt x="6" y="20"/>
                    <a:pt x="5" y="19"/>
                  </a:cubicBezTo>
                  <a:close/>
                  <a:moveTo>
                    <a:pt x="5" y="12"/>
                  </a:moveTo>
                  <a:cubicBezTo>
                    <a:pt x="6" y="11"/>
                    <a:pt x="8" y="10"/>
                    <a:pt x="9" y="9"/>
                  </a:cubicBezTo>
                  <a:cubicBezTo>
                    <a:pt x="12" y="7"/>
                    <a:pt x="16" y="4"/>
                    <a:pt x="12" y="9"/>
                  </a:cubicBezTo>
                  <a:cubicBezTo>
                    <a:pt x="9" y="11"/>
                    <a:pt x="7" y="13"/>
                    <a:pt x="5" y="15"/>
                  </a:cubicBezTo>
                  <a:cubicBezTo>
                    <a:pt x="5" y="14"/>
                    <a:pt x="5" y="13"/>
                    <a:pt x="5" y="12"/>
                  </a:cubicBezTo>
                  <a:close/>
                  <a:moveTo>
                    <a:pt x="5" y="18"/>
                  </a:moveTo>
                  <a:cubicBezTo>
                    <a:pt x="5" y="17"/>
                    <a:pt x="5" y="17"/>
                    <a:pt x="5" y="16"/>
                  </a:cubicBezTo>
                  <a:cubicBezTo>
                    <a:pt x="9" y="14"/>
                    <a:pt x="12" y="11"/>
                    <a:pt x="16" y="8"/>
                  </a:cubicBezTo>
                  <a:cubicBezTo>
                    <a:pt x="19" y="6"/>
                    <a:pt x="13" y="12"/>
                    <a:pt x="13" y="12"/>
                  </a:cubicBezTo>
                  <a:cubicBezTo>
                    <a:pt x="10" y="15"/>
                    <a:pt x="8" y="17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lose/>
                  <a:moveTo>
                    <a:pt x="22" y="12"/>
                  </a:moveTo>
                  <a:cubicBezTo>
                    <a:pt x="19" y="14"/>
                    <a:pt x="17" y="15"/>
                    <a:pt x="15" y="17"/>
                  </a:cubicBezTo>
                  <a:cubicBezTo>
                    <a:pt x="12" y="19"/>
                    <a:pt x="9" y="21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11" y="18"/>
                    <a:pt x="17" y="15"/>
                    <a:pt x="20" y="10"/>
                  </a:cubicBezTo>
                  <a:cubicBezTo>
                    <a:pt x="21" y="11"/>
                    <a:pt x="22" y="12"/>
                    <a:pt x="22" y="12"/>
                  </a:cubicBezTo>
                  <a:close/>
                  <a:moveTo>
                    <a:pt x="24" y="16"/>
                  </a:moveTo>
                  <a:cubicBezTo>
                    <a:pt x="18" y="18"/>
                    <a:pt x="15" y="22"/>
                    <a:pt x="11" y="25"/>
                  </a:cubicBezTo>
                  <a:cubicBezTo>
                    <a:pt x="10" y="25"/>
                    <a:pt x="7" y="27"/>
                    <a:pt x="10" y="24"/>
                  </a:cubicBezTo>
                  <a:cubicBezTo>
                    <a:pt x="11" y="23"/>
                    <a:pt x="13" y="22"/>
                    <a:pt x="14" y="21"/>
                  </a:cubicBezTo>
                  <a:cubicBezTo>
                    <a:pt x="17" y="18"/>
                    <a:pt x="20" y="16"/>
                    <a:pt x="22" y="13"/>
                  </a:cubicBezTo>
                  <a:cubicBezTo>
                    <a:pt x="23" y="14"/>
                    <a:pt x="23" y="15"/>
                    <a:pt x="24" y="16"/>
                  </a:cubicBezTo>
                  <a:close/>
                  <a:moveTo>
                    <a:pt x="25" y="19"/>
                  </a:moveTo>
                  <a:cubicBezTo>
                    <a:pt x="20" y="22"/>
                    <a:pt x="15" y="26"/>
                    <a:pt x="10" y="29"/>
                  </a:cubicBezTo>
                  <a:cubicBezTo>
                    <a:pt x="15" y="26"/>
                    <a:pt x="20" y="21"/>
                    <a:pt x="24" y="16"/>
                  </a:cubicBezTo>
                  <a:cubicBezTo>
                    <a:pt x="24" y="17"/>
                    <a:pt x="25" y="18"/>
                    <a:pt x="25" y="19"/>
                  </a:cubicBezTo>
                  <a:close/>
                  <a:moveTo>
                    <a:pt x="25" y="20"/>
                  </a:moveTo>
                  <a:cubicBezTo>
                    <a:pt x="26" y="21"/>
                    <a:pt x="26" y="21"/>
                    <a:pt x="26" y="21"/>
                  </a:cubicBezTo>
                  <a:cubicBezTo>
                    <a:pt x="26" y="21"/>
                    <a:pt x="27" y="21"/>
                    <a:pt x="27" y="21"/>
                  </a:cubicBezTo>
                  <a:cubicBezTo>
                    <a:pt x="26" y="22"/>
                    <a:pt x="25" y="23"/>
                    <a:pt x="24" y="24"/>
                  </a:cubicBezTo>
                  <a:cubicBezTo>
                    <a:pt x="23" y="25"/>
                    <a:pt x="22" y="25"/>
                    <a:pt x="22" y="26"/>
                  </a:cubicBezTo>
                  <a:cubicBezTo>
                    <a:pt x="20" y="28"/>
                    <a:pt x="18" y="29"/>
                    <a:pt x="16" y="31"/>
                  </a:cubicBezTo>
                  <a:cubicBezTo>
                    <a:pt x="15" y="31"/>
                    <a:pt x="15" y="32"/>
                    <a:pt x="14" y="32"/>
                  </a:cubicBezTo>
                  <a:cubicBezTo>
                    <a:pt x="13" y="33"/>
                    <a:pt x="11" y="35"/>
                    <a:pt x="13" y="32"/>
                  </a:cubicBezTo>
                  <a:cubicBezTo>
                    <a:pt x="17" y="28"/>
                    <a:pt x="21" y="24"/>
                    <a:pt x="25" y="20"/>
                  </a:cubicBezTo>
                  <a:cubicBezTo>
                    <a:pt x="25" y="20"/>
                    <a:pt x="25" y="20"/>
                    <a:pt x="25" y="20"/>
                  </a:cubicBezTo>
                  <a:close/>
                  <a:moveTo>
                    <a:pt x="31" y="16"/>
                  </a:moveTo>
                  <a:cubicBezTo>
                    <a:pt x="34" y="14"/>
                    <a:pt x="37" y="12"/>
                    <a:pt x="40" y="10"/>
                  </a:cubicBezTo>
                  <a:cubicBezTo>
                    <a:pt x="38" y="12"/>
                    <a:pt x="37" y="13"/>
                    <a:pt x="35" y="14"/>
                  </a:cubicBezTo>
                  <a:cubicBezTo>
                    <a:pt x="34" y="15"/>
                    <a:pt x="32" y="17"/>
                    <a:pt x="30" y="18"/>
                  </a:cubicBezTo>
                  <a:cubicBezTo>
                    <a:pt x="31" y="17"/>
                    <a:pt x="31" y="17"/>
                    <a:pt x="31" y="16"/>
                  </a:cubicBezTo>
                  <a:close/>
                  <a:moveTo>
                    <a:pt x="27" y="22"/>
                  </a:moveTo>
                  <a:cubicBezTo>
                    <a:pt x="27" y="22"/>
                    <a:pt x="27" y="22"/>
                    <a:pt x="28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7" y="22"/>
                    <a:pt x="27" y="22"/>
                    <a:pt x="27" y="22"/>
                  </a:cubicBezTo>
                  <a:close/>
                  <a:moveTo>
                    <a:pt x="30" y="20"/>
                  </a:moveTo>
                  <a:cubicBezTo>
                    <a:pt x="32" y="18"/>
                    <a:pt x="33" y="16"/>
                    <a:pt x="36" y="15"/>
                  </a:cubicBezTo>
                  <a:cubicBezTo>
                    <a:pt x="38" y="14"/>
                    <a:pt x="40" y="12"/>
                    <a:pt x="42" y="10"/>
                  </a:cubicBezTo>
                  <a:cubicBezTo>
                    <a:pt x="42" y="9"/>
                    <a:pt x="44" y="8"/>
                    <a:pt x="45" y="6"/>
                  </a:cubicBezTo>
                  <a:cubicBezTo>
                    <a:pt x="46" y="6"/>
                    <a:pt x="46" y="6"/>
                    <a:pt x="47" y="5"/>
                  </a:cubicBezTo>
                  <a:cubicBezTo>
                    <a:pt x="47" y="6"/>
                    <a:pt x="46" y="6"/>
                    <a:pt x="46" y="7"/>
                  </a:cubicBezTo>
                  <a:cubicBezTo>
                    <a:pt x="45" y="8"/>
                    <a:pt x="44" y="10"/>
                    <a:pt x="43" y="11"/>
                  </a:cubicBezTo>
                  <a:cubicBezTo>
                    <a:pt x="41" y="13"/>
                    <a:pt x="38" y="15"/>
                    <a:pt x="35" y="16"/>
                  </a:cubicBezTo>
                  <a:cubicBezTo>
                    <a:pt x="33" y="18"/>
                    <a:pt x="31" y="19"/>
                    <a:pt x="29" y="21"/>
                  </a:cubicBezTo>
                  <a:cubicBezTo>
                    <a:pt x="29" y="20"/>
                    <a:pt x="29" y="20"/>
                    <a:pt x="30" y="20"/>
                  </a:cubicBezTo>
                  <a:close/>
                  <a:moveTo>
                    <a:pt x="43" y="6"/>
                  </a:moveTo>
                  <a:cubicBezTo>
                    <a:pt x="43" y="5"/>
                    <a:pt x="45" y="5"/>
                    <a:pt x="46" y="5"/>
                  </a:cubicBezTo>
                  <a:cubicBezTo>
                    <a:pt x="45" y="6"/>
                    <a:pt x="44" y="7"/>
                    <a:pt x="43" y="8"/>
                  </a:cubicBezTo>
                  <a:cubicBezTo>
                    <a:pt x="40" y="9"/>
                    <a:pt x="38" y="11"/>
                    <a:pt x="35" y="13"/>
                  </a:cubicBezTo>
                  <a:cubicBezTo>
                    <a:pt x="34" y="14"/>
                    <a:pt x="33" y="14"/>
                    <a:pt x="32" y="15"/>
                  </a:cubicBezTo>
                  <a:cubicBezTo>
                    <a:pt x="33" y="15"/>
                    <a:pt x="33" y="14"/>
                    <a:pt x="33" y="13"/>
                  </a:cubicBezTo>
                  <a:cubicBezTo>
                    <a:pt x="36" y="10"/>
                    <a:pt x="39" y="8"/>
                    <a:pt x="43" y="6"/>
                  </a:cubicBezTo>
                  <a:close/>
                  <a:moveTo>
                    <a:pt x="40" y="6"/>
                  </a:moveTo>
                  <a:cubicBezTo>
                    <a:pt x="38" y="8"/>
                    <a:pt x="35" y="10"/>
                    <a:pt x="34" y="12"/>
                  </a:cubicBezTo>
                  <a:cubicBezTo>
                    <a:pt x="35" y="9"/>
                    <a:pt x="37" y="7"/>
                    <a:pt x="40" y="6"/>
                  </a:cubicBezTo>
                  <a:close/>
                  <a:moveTo>
                    <a:pt x="20" y="9"/>
                  </a:moveTo>
                  <a:cubicBezTo>
                    <a:pt x="15" y="12"/>
                    <a:pt x="10" y="16"/>
                    <a:pt x="5" y="19"/>
                  </a:cubicBezTo>
                  <a:cubicBezTo>
                    <a:pt x="10" y="16"/>
                    <a:pt x="15" y="12"/>
                    <a:pt x="18" y="7"/>
                  </a:cubicBezTo>
                  <a:cubicBezTo>
                    <a:pt x="19" y="8"/>
                    <a:pt x="19" y="8"/>
                    <a:pt x="20" y="9"/>
                  </a:cubicBezTo>
                  <a:close/>
                  <a:moveTo>
                    <a:pt x="18" y="6"/>
                  </a:moveTo>
                  <a:cubicBezTo>
                    <a:pt x="13" y="9"/>
                    <a:pt x="10" y="13"/>
                    <a:pt x="5" y="16"/>
                  </a:cubicBezTo>
                  <a:cubicBezTo>
                    <a:pt x="7" y="15"/>
                    <a:pt x="9" y="12"/>
                    <a:pt x="10" y="11"/>
                  </a:cubicBezTo>
                  <a:cubicBezTo>
                    <a:pt x="12" y="9"/>
                    <a:pt x="14" y="7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5"/>
                    <a:pt x="17" y="6"/>
                    <a:pt x="18" y="6"/>
                  </a:cubicBezTo>
                  <a:close/>
                  <a:moveTo>
                    <a:pt x="14" y="5"/>
                  </a:moveTo>
                  <a:cubicBezTo>
                    <a:pt x="11" y="6"/>
                    <a:pt x="8" y="9"/>
                    <a:pt x="5" y="11"/>
                  </a:cubicBezTo>
                  <a:cubicBezTo>
                    <a:pt x="6" y="7"/>
                    <a:pt x="8" y="3"/>
                    <a:pt x="14" y="5"/>
                  </a:cubicBezTo>
                  <a:close/>
                  <a:moveTo>
                    <a:pt x="13" y="36"/>
                  </a:moveTo>
                  <a:cubicBezTo>
                    <a:pt x="15" y="35"/>
                    <a:pt x="18" y="34"/>
                    <a:pt x="20" y="32"/>
                  </a:cubicBezTo>
                  <a:cubicBezTo>
                    <a:pt x="18" y="34"/>
                    <a:pt x="16" y="35"/>
                    <a:pt x="14" y="37"/>
                  </a:cubicBezTo>
                  <a:cubicBezTo>
                    <a:pt x="14" y="38"/>
                    <a:pt x="14" y="38"/>
                    <a:pt x="15" y="38"/>
                  </a:cubicBezTo>
                  <a:cubicBezTo>
                    <a:pt x="21" y="33"/>
                    <a:pt x="28" y="30"/>
                    <a:pt x="34" y="26"/>
                  </a:cubicBezTo>
                  <a:cubicBezTo>
                    <a:pt x="34" y="26"/>
                    <a:pt x="34" y="26"/>
                    <a:pt x="35" y="26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28" y="32"/>
                    <a:pt x="21" y="35"/>
                    <a:pt x="15" y="41"/>
                  </a:cubicBezTo>
                  <a:cubicBezTo>
                    <a:pt x="15" y="41"/>
                    <a:pt x="15" y="41"/>
                    <a:pt x="15" y="41"/>
                  </a:cubicBezTo>
                  <a:cubicBezTo>
                    <a:pt x="15" y="41"/>
                    <a:pt x="14" y="40"/>
                    <a:pt x="14" y="39"/>
                  </a:cubicBezTo>
                  <a:cubicBezTo>
                    <a:pt x="14" y="38"/>
                    <a:pt x="13" y="37"/>
                    <a:pt x="13" y="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806206" y="1082077"/>
            <a:ext cx="966735" cy="1798073"/>
            <a:chOff x="6534030" y="2705730"/>
            <a:chExt cx="759940" cy="1388363"/>
          </a:xfrm>
        </p:grpSpPr>
        <p:sp>
          <p:nvSpPr>
            <p:cNvPr id="12" name="Freeform 59"/>
            <p:cNvSpPr>
              <a:spLocks noEditPoints="1"/>
            </p:cNvSpPr>
            <p:nvPr/>
          </p:nvSpPr>
          <p:spPr bwMode="auto">
            <a:xfrm>
              <a:off x="7087595" y="3854380"/>
              <a:ext cx="206375" cy="239713"/>
            </a:xfrm>
            <a:custGeom>
              <a:avLst/>
              <a:gdLst>
                <a:gd name="T0" fmla="*/ 16 w 55"/>
                <a:gd name="T1" fmla="*/ 2 h 64"/>
                <a:gd name="T2" fmla="*/ 25 w 55"/>
                <a:gd name="T3" fmla="*/ 63 h 64"/>
                <a:gd name="T4" fmla="*/ 55 w 55"/>
                <a:gd name="T5" fmla="*/ 10 h 64"/>
                <a:gd name="T6" fmla="*/ 26 w 55"/>
                <a:gd name="T7" fmla="*/ 59 h 64"/>
                <a:gd name="T8" fmla="*/ 30 w 55"/>
                <a:gd name="T9" fmla="*/ 51 h 64"/>
                <a:gd name="T10" fmla="*/ 35 w 55"/>
                <a:gd name="T11" fmla="*/ 47 h 64"/>
                <a:gd name="T12" fmla="*/ 37 w 55"/>
                <a:gd name="T13" fmla="*/ 45 h 64"/>
                <a:gd name="T14" fmla="*/ 24 w 55"/>
                <a:gd name="T15" fmla="*/ 56 h 64"/>
                <a:gd name="T16" fmla="*/ 24 w 55"/>
                <a:gd name="T17" fmla="*/ 56 h 64"/>
                <a:gd name="T18" fmla="*/ 21 w 55"/>
                <a:gd name="T19" fmla="*/ 51 h 64"/>
                <a:gd name="T20" fmla="*/ 34 w 55"/>
                <a:gd name="T21" fmla="*/ 41 h 64"/>
                <a:gd name="T22" fmla="*/ 36 w 55"/>
                <a:gd name="T23" fmla="*/ 35 h 64"/>
                <a:gd name="T24" fmla="*/ 15 w 55"/>
                <a:gd name="T25" fmla="*/ 41 h 64"/>
                <a:gd name="T26" fmla="*/ 17 w 55"/>
                <a:gd name="T27" fmla="*/ 45 h 64"/>
                <a:gd name="T28" fmla="*/ 51 w 55"/>
                <a:gd name="T29" fmla="*/ 14 h 64"/>
                <a:gd name="T30" fmla="*/ 34 w 55"/>
                <a:gd name="T31" fmla="*/ 30 h 64"/>
                <a:gd name="T32" fmla="*/ 37 w 55"/>
                <a:gd name="T33" fmla="*/ 25 h 64"/>
                <a:gd name="T34" fmla="*/ 52 w 55"/>
                <a:gd name="T35" fmla="*/ 13 h 64"/>
                <a:gd name="T36" fmla="*/ 21 w 55"/>
                <a:gd name="T37" fmla="*/ 32 h 64"/>
                <a:gd name="T38" fmla="*/ 49 w 55"/>
                <a:gd name="T39" fmla="*/ 8 h 64"/>
                <a:gd name="T40" fmla="*/ 26 w 55"/>
                <a:gd name="T41" fmla="*/ 40 h 64"/>
                <a:gd name="T42" fmla="*/ 48 w 55"/>
                <a:gd name="T43" fmla="*/ 26 h 64"/>
                <a:gd name="T44" fmla="*/ 35 w 55"/>
                <a:gd name="T45" fmla="*/ 43 h 64"/>
                <a:gd name="T46" fmla="*/ 43 w 55"/>
                <a:gd name="T47" fmla="*/ 35 h 64"/>
                <a:gd name="T48" fmla="*/ 21 w 55"/>
                <a:gd name="T49" fmla="*/ 50 h 64"/>
                <a:gd name="T50" fmla="*/ 46 w 55"/>
                <a:gd name="T51" fmla="*/ 30 h 64"/>
                <a:gd name="T52" fmla="*/ 19 w 55"/>
                <a:gd name="T53" fmla="*/ 48 h 64"/>
                <a:gd name="T54" fmla="*/ 50 w 55"/>
                <a:gd name="T55" fmla="*/ 7 h 64"/>
                <a:gd name="T56" fmla="*/ 16 w 55"/>
                <a:gd name="T57" fmla="*/ 31 h 64"/>
                <a:gd name="T58" fmla="*/ 48 w 55"/>
                <a:gd name="T59" fmla="*/ 5 h 64"/>
                <a:gd name="T60" fmla="*/ 12 w 55"/>
                <a:gd name="T61" fmla="*/ 35 h 64"/>
                <a:gd name="T62" fmla="*/ 24 w 55"/>
                <a:gd name="T63" fmla="*/ 20 h 64"/>
                <a:gd name="T64" fmla="*/ 20 w 55"/>
                <a:gd name="T65" fmla="*/ 18 h 64"/>
                <a:gd name="T66" fmla="*/ 8 w 55"/>
                <a:gd name="T67" fmla="*/ 27 h 64"/>
                <a:gd name="T68" fmla="*/ 15 w 55"/>
                <a:gd name="T69" fmla="*/ 19 h 64"/>
                <a:gd name="T70" fmla="*/ 13 w 55"/>
                <a:gd name="T71" fmla="*/ 15 h 64"/>
                <a:gd name="T72" fmla="*/ 5 w 55"/>
                <a:gd name="T73" fmla="*/ 19 h 64"/>
                <a:gd name="T74" fmla="*/ 5 w 55"/>
                <a:gd name="T75" fmla="*/ 15 h 64"/>
                <a:gd name="T76" fmla="*/ 16 w 55"/>
                <a:gd name="T77" fmla="*/ 8 h 64"/>
                <a:gd name="T78" fmla="*/ 22 w 55"/>
                <a:gd name="T79" fmla="*/ 12 h 64"/>
                <a:gd name="T80" fmla="*/ 20 w 55"/>
                <a:gd name="T81" fmla="*/ 10 h 64"/>
                <a:gd name="T82" fmla="*/ 10 w 55"/>
                <a:gd name="T83" fmla="*/ 24 h 64"/>
                <a:gd name="T84" fmla="*/ 25 w 55"/>
                <a:gd name="T85" fmla="*/ 19 h 64"/>
                <a:gd name="T86" fmla="*/ 25 w 55"/>
                <a:gd name="T87" fmla="*/ 20 h 64"/>
                <a:gd name="T88" fmla="*/ 22 w 55"/>
                <a:gd name="T89" fmla="*/ 26 h 64"/>
                <a:gd name="T90" fmla="*/ 25 w 55"/>
                <a:gd name="T91" fmla="*/ 20 h 64"/>
                <a:gd name="T92" fmla="*/ 35 w 55"/>
                <a:gd name="T93" fmla="*/ 14 h 64"/>
                <a:gd name="T94" fmla="*/ 28 w 55"/>
                <a:gd name="T95" fmla="*/ 22 h 64"/>
                <a:gd name="T96" fmla="*/ 36 w 55"/>
                <a:gd name="T97" fmla="*/ 15 h 64"/>
                <a:gd name="T98" fmla="*/ 46 w 55"/>
                <a:gd name="T99" fmla="*/ 7 h 64"/>
                <a:gd name="T100" fmla="*/ 30 w 55"/>
                <a:gd name="T101" fmla="*/ 20 h 64"/>
                <a:gd name="T102" fmla="*/ 35 w 55"/>
                <a:gd name="T103" fmla="*/ 13 h 64"/>
                <a:gd name="T104" fmla="*/ 40 w 55"/>
                <a:gd name="T105" fmla="*/ 6 h 64"/>
                <a:gd name="T106" fmla="*/ 5 w 55"/>
                <a:gd name="T107" fmla="*/ 19 h 64"/>
                <a:gd name="T108" fmla="*/ 5 w 55"/>
                <a:gd name="T109" fmla="*/ 16 h 64"/>
                <a:gd name="T110" fmla="*/ 18 w 55"/>
                <a:gd name="T111" fmla="*/ 6 h 64"/>
                <a:gd name="T112" fmla="*/ 13 w 55"/>
                <a:gd name="T113" fmla="*/ 36 h 64"/>
                <a:gd name="T114" fmla="*/ 34 w 55"/>
                <a:gd name="T115" fmla="*/ 26 h 64"/>
                <a:gd name="T116" fmla="*/ 15 w 55"/>
                <a:gd name="T117" fmla="*/ 4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5" h="64">
                  <a:moveTo>
                    <a:pt x="55" y="10"/>
                  </a:moveTo>
                  <a:cubicBezTo>
                    <a:pt x="54" y="4"/>
                    <a:pt x="48" y="1"/>
                    <a:pt x="42" y="2"/>
                  </a:cubicBezTo>
                  <a:cubicBezTo>
                    <a:pt x="35" y="4"/>
                    <a:pt x="31" y="11"/>
                    <a:pt x="27" y="17"/>
                  </a:cubicBezTo>
                  <a:cubicBezTo>
                    <a:pt x="25" y="12"/>
                    <a:pt x="22" y="5"/>
                    <a:pt x="16" y="2"/>
                  </a:cubicBezTo>
                  <a:cubicBezTo>
                    <a:pt x="10" y="0"/>
                    <a:pt x="4" y="3"/>
                    <a:pt x="2" y="8"/>
                  </a:cubicBezTo>
                  <a:cubicBezTo>
                    <a:pt x="0" y="15"/>
                    <a:pt x="3" y="24"/>
                    <a:pt x="6" y="30"/>
                  </a:cubicBezTo>
                  <a:cubicBezTo>
                    <a:pt x="12" y="42"/>
                    <a:pt x="18" y="52"/>
                    <a:pt x="25" y="62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6" y="64"/>
                    <a:pt x="27" y="63"/>
                    <a:pt x="27" y="63"/>
                  </a:cubicBezTo>
                  <a:cubicBezTo>
                    <a:pt x="27" y="63"/>
                    <a:pt x="27" y="63"/>
                    <a:pt x="27" y="63"/>
                  </a:cubicBezTo>
                  <a:cubicBezTo>
                    <a:pt x="35" y="53"/>
                    <a:pt x="43" y="42"/>
                    <a:pt x="49" y="31"/>
                  </a:cubicBezTo>
                  <a:cubicBezTo>
                    <a:pt x="52" y="24"/>
                    <a:pt x="55" y="17"/>
                    <a:pt x="55" y="10"/>
                  </a:cubicBezTo>
                  <a:close/>
                  <a:moveTo>
                    <a:pt x="26" y="59"/>
                  </a:moveTo>
                  <a:cubicBezTo>
                    <a:pt x="26" y="59"/>
                    <a:pt x="26" y="59"/>
                    <a:pt x="26" y="59"/>
                  </a:cubicBezTo>
                  <a:cubicBezTo>
                    <a:pt x="27" y="58"/>
                    <a:pt x="29" y="56"/>
                    <a:pt x="30" y="55"/>
                  </a:cubicBezTo>
                  <a:cubicBezTo>
                    <a:pt x="29" y="56"/>
                    <a:pt x="27" y="58"/>
                    <a:pt x="26" y="59"/>
                  </a:cubicBezTo>
                  <a:close/>
                  <a:moveTo>
                    <a:pt x="24" y="56"/>
                  </a:moveTo>
                  <a:cubicBezTo>
                    <a:pt x="25" y="55"/>
                    <a:pt x="26" y="54"/>
                    <a:pt x="26" y="54"/>
                  </a:cubicBezTo>
                  <a:cubicBezTo>
                    <a:pt x="28" y="53"/>
                    <a:pt x="29" y="52"/>
                    <a:pt x="30" y="51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28" y="52"/>
                    <a:pt x="27" y="54"/>
                    <a:pt x="25" y="55"/>
                  </a:cubicBezTo>
                  <a:cubicBezTo>
                    <a:pt x="25" y="56"/>
                    <a:pt x="24" y="56"/>
                    <a:pt x="24" y="56"/>
                  </a:cubicBezTo>
                  <a:cubicBezTo>
                    <a:pt x="24" y="56"/>
                    <a:pt x="24" y="56"/>
                    <a:pt x="24" y="56"/>
                  </a:cubicBezTo>
                  <a:close/>
                  <a:moveTo>
                    <a:pt x="35" y="47"/>
                  </a:moveTo>
                  <a:cubicBezTo>
                    <a:pt x="32" y="50"/>
                    <a:pt x="29" y="55"/>
                    <a:pt x="26" y="58"/>
                  </a:cubicBezTo>
                  <a:cubicBezTo>
                    <a:pt x="25" y="58"/>
                    <a:pt x="25" y="57"/>
                    <a:pt x="24" y="56"/>
                  </a:cubicBezTo>
                  <a:cubicBezTo>
                    <a:pt x="28" y="54"/>
                    <a:pt x="31" y="50"/>
                    <a:pt x="35" y="47"/>
                  </a:cubicBezTo>
                  <a:close/>
                  <a:moveTo>
                    <a:pt x="37" y="45"/>
                  </a:moveTo>
                  <a:cubicBezTo>
                    <a:pt x="36" y="46"/>
                    <a:pt x="36" y="46"/>
                    <a:pt x="35" y="46"/>
                  </a:cubicBezTo>
                  <a:cubicBezTo>
                    <a:pt x="36" y="46"/>
                    <a:pt x="37" y="45"/>
                    <a:pt x="37" y="44"/>
                  </a:cubicBezTo>
                  <a:cubicBezTo>
                    <a:pt x="37" y="44"/>
                    <a:pt x="37" y="45"/>
                    <a:pt x="37" y="45"/>
                  </a:cubicBezTo>
                  <a:close/>
                  <a:moveTo>
                    <a:pt x="24" y="56"/>
                  </a:moveTo>
                  <a:cubicBezTo>
                    <a:pt x="23" y="55"/>
                    <a:pt x="23" y="54"/>
                    <a:pt x="22" y="53"/>
                  </a:cubicBezTo>
                  <a:cubicBezTo>
                    <a:pt x="28" y="49"/>
                    <a:pt x="34" y="46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4" y="46"/>
                    <a:pt x="29" y="51"/>
                    <a:pt x="24" y="56"/>
                  </a:cubicBezTo>
                  <a:close/>
                  <a:moveTo>
                    <a:pt x="21" y="51"/>
                  </a:moveTo>
                  <a:cubicBezTo>
                    <a:pt x="24" y="50"/>
                    <a:pt x="26" y="49"/>
                    <a:pt x="29" y="47"/>
                  </a:cubicBezTo>
                  <a:cubicBezTo>
                    <a:pt x="26" y="49"/>
                    <a:pt x="24" y="51"/>
                    <a:pt x="22" y="53"/>
                  </a:cubicBezTo>
                  <a:cubicBezTo>
                    <a:pt x="22" y="52"/>
                    <a:pt x="21" y="52"/>
                    <a:pt x="21" y="51"/>
                  </a:cubicBezTo>
                  <a:close/>
                  <a:moveTo>
                    <a:pt x="19" y="48"/>
                  </a:moveTo>
                  <a:cubicBezTo>
                    <a:pt x="28" y="46"/>
                    <a:pt x="35" y="39"/>
                    <a:pt x="42" y="34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0" y="36"/>
                    <a:pt x="37" y="39"/>
                    <a:pt x="34" y="41"/>
                  </a:cubicBezTo>
                  <a:cubicBezTo>
                    <a:pt x="29" y="44"/>
                    <a:pt x="25" y="47"/>
                    <a:pt x="21" y="50"/>
                  </a:cubicBezTo>
                  <a:cubicBezTo>
                    <a:pt x="20" y="50"/>
                    <a:pt x="20" y="49"/>
                    <a:pt x="19" y="48"/>
                  </a:cubicBezTo>
                  <a:close/>
                  <a:moveTo>
                    <a:pt x="18" y="46"/>
                  </a:moveTo>
                  <a:cubicBezTo>
                    <a:pt x="24" y="43"/>
                    <a:pt x="30" y="39"/>
                    <a:pt x="36" y="35"/>
                  </a:cubicBezTo>
                  <a:cubicBezTo>
                    <a:pt x="38" y="34"/>
                    <a:pt x="40" y="33"/>
                    <a:pt x="42" y="31"/>
                  </a:cubicBezTo>
                  <a:cubicBezTo>
                    <a:pt x="34" y="37"/>
                    <a:pt x="25" y="41"/>
                    <a:pt x="19" y="47"/>
                  </a:cubicBezTo>
                  <a:cubicBezTo>
                    <a:pt x="18" y="47"/>
                    <a:pt x="18" y="46"/>
                    <a:pt x="18" y="46"/>
                  </a:cubicBezTo>
                  <a:close/>
                  <a:moveTo>
                    <a:pt x="15" y="41"/>
                  </a:moveTo>
                  <a:cubicBezTo>
                    <a:pt x="15" y="41"/>
                    <a:pt x="16" y="41"/>
                    <a:pt x="16" y="41"/>
                  </a:cubicBezTo>
                  <a:cubicBezTo>
                    <a:pt x="22" y="38"/>
                    <a:pt x="28" y="34"/>
                    <a:pt x="34" y="31"/>
                  </a:cubicBezTo>
                  <a:cubicBezTo>
                    <a:pt x="34" y="31"/>
                    <a:pt x="34" y="31"/>
                    <a:pt x="33" y="32"/>
                  </a:cubicBezTo>
                  <a:cubicBezTo>
                    <a:pt x="28" y="36"/>
                    <a:pt x="22" y="40"/>
                    <a:pt x="17" y="45"/>
                  </a:cubicBezTo>
                  <a:cubicBezTo>
                    <a:pt x="16" y="44"/>
                    <a:pt x="16" y="42"/>
                    <a:pt x="15" y="41"/>
                  </a:cubicBezTo>
                  <a:close/>
                  <a:moveTo>
                    <a:pt x="39" y="23"/>
                  </a:moveTo>
                  <a:cubicBezTo>
                    <a:pt x="42" y="20"/>
                    <a:pt x="46" y="17"/>
                    <a:pt x="50" y="15"/>
                  </a:cubicBezTo>
                  <a:cubicBezTo>
                    <a:pt x="50" y="15"/>
                    <a:pt x="51" y="14"/>
                    <a:pt x="51" y="14"/>
                  </a:cubicBezTo>
                  <a:cubicBezTo>
                    <a:pt x="51" y="14"/>
                    <a:pt x="51" y="14"/>
                    <a:pt x="52" y="14"/>
                  </a:cubicBezTo>
                  <a:cubicBezTo>
                    <a:pt x="52" y="15"/>
                    <a:pt x="51" y="16"/>
                    <a:pt x="51" y="17"/>
                  </a:cubicBezTo>
                  <a:cubicBezTo>
                    <a:pt x="51" y="17"/>
                    <a:pt x="51" y="17"/>
                    <a:pt x="51" y="18"/>
                  </a:cubicBezTo>
                  <a:cubicBezTo>
                    <a:pt x="45" y="21"/>
                    <a:pt x="40" y="27"/>
                    <a:pt x="34" y="30"/>
                  </a:cubicBezTo>
                  <a:cubicBezTo>
                    <a:pt x="30" y="32"/>
                    <a:pt x="27" y="35"/>
                    <a:pt x="23" y="37"/>
                  </a:cubicBezTo>
                  <a:cubicBezTo>
                    <a:pt x="22" y="38"/>
                    <a:pt x="20" y="38"/>
                    <a:pt x="18" y="39"/>
                  </a:cubicBezTo>
                  <a:cubicBezTo>
                    <a:pt x="15" y="41"/>
                    <a:pt x="19" y="39"/>
                    <a:pt x="19" y="38"/>
                  </a:cubicBezTo>
                  <a:cubicBezTo>
                    <a:pt x="25" y="33"/>
                    <a:pt x="31" y="30"/>
                    <a:pt x="37" y="25"/>
                  </a:cubicBezTo>
                  <a:cubicBezTo>
                    <a:pt x="38" y="24"/>
                    <a:pt x="38" y="24"/>
                    <a:pt x="39" y="23"/>
                  </a:cubicBezTo>
                  <a:close/>
                  <a:moveTo>
                    <a:pt x="50" y="7"/>
                  </a:moveTo>
                  <a:cubicBezTo>
                    <a:pt x="51" y="9"/>
                    <a:pt x="52" y="11"/>
                    <a:pt x="52" y="13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47" y="15"/>
                    <a:pt x="44" y="18"/>
                    <a:pt x="40" y="21"/>
                  </a:cubicBezTo>
                  <a:cubicBezTo>
                    <a:pt x="36" y="24"/>
                    <a:pt x="32" y="27"/>
                    <a:pt x="27" y="30"/>
                  </a:cubicBezTo>
                  <a:cubicBezTo>
                    <a:pt x="24" y="31"/>
                    <a:pt x="21" y="33"/>
                    <a:pt x="18" y="35"/>
                  </a:cubicBezTo>
                  <a:cubicBezTo>
                    <a:pt x="19" y="34"/>
                    <a:pt x="20" y="33"/>
                    <a:pt x="21" y="32"/>
                  </a:cubicBezTo>
                  <a:cubicBezTo>
                    <a:pt x="31" y="24"/>
                    <a:pt x="43" y="18"/>
                    <a:pt x="50" y="7"/>
                  </a:cubicBezTo>
                  <a:close/>
                  <a:moveTo>
                    <a:pt x="31" y="24"/>
                  </a:moveTo>
                  <a:cubicBezTo>
                    <a:pt x="35" y="21"/>
                    <a:pt x="38" y="18"/>
                    <a:pt x="41" y="16"/>
                  </a:cubicBezTo>
                  <a:cubicBezTo>
                    <a:pt x="44" y="13"/>
                    <a:pt x="47" y="10"/>
                    <a:pt x="49" y="8"/>
                  </a:cubicBezTo>
                  <a:cubicBezTo>
                    <a:pt x="45" y="14"/>
                    <a:pt x="38" y="19"/>
                    <a:pt x="31" y="24"/>
                  </a:cubicBezTo>
                  <a:close/>
                  <a:moveTo>
                    <a:pt x="48" y="26"/>
                  </a:moveTo>
                  <a:cubicBezTo>
                    <a:pt x="44" y="30"/>
                    <a:pt x="39" y="32"/>
                    <a:pt x="34" y="35"/>
                  </a:cubicBezTo>
                  <a:cubicBezTo>
                    <a:pt x="32" y="37"/>
                    <a:pt x="29" y="39"/>
                    <a:pt x="26" y="40"/>
                  </a:cubicBezTo>
                  <a:cubicBezTo>
                    <a:pt x="24" y="42"/>
                    <a:pt x="20" y="43"/>
                    <a:pt x="19" y="45"/>
                  </a:cubicBezTo>
                  <a:cubicBezTo>
                    <a:pt x="24" y="40"/>
                    <a:pt x="29" y="35"/>
                    <a:pt x="35" y="31"/>
                  </a:cubicBezTo>
                  <a:cubicBezTo>
                    <a:pt x="40" y="27"/>
                    <a:pt x="45" y="23"/>
                    <a:pt x="51" y="19"/>
                  </a:cubicBezTo>
                  <a:cubicBezTo>
                    <a:pt x="50" y="21"/>
                    <a:pt x="49" y="24"/>
                    <a:pt x="48" y="26"/>
                  </a:cubicBezTo>
                  <a:close/>
                  <a:moveTo>
                    <a:pt x="40" y="39"/>
                  </a:moveTo>
                  <a:cubicBezTo>
                    <a:pt x="37" y="42"/>
                    <a:pt x="34" y="45"/>
                    <a:pt x="30" y="47"/>
                  </a:cubicBezTo>
                  <a:cubicBezTo>
                    <a:pt x="29" y="48"/>
                    <a:pt x="28" y="48"/>
                    <a:pt x="28" y="49"/>
                  </a:cubicBezTo>
                  <a:cubicBezTo>
                    <a:pt x="30" y="47"/>
                    <a:pt x="32" y="45"/>
                    <a:pt x="35" y="43"/>
                  </a:cubicBezTo>
                  <a:cubicBezTo>
                    <a:pt x="37" y="41"/>
                    <a:pt x="39" y="39"/>
                    <a:pt x="42" y="37"/>
                  </a:cubicBezTo>
                  <a:cubicBezTo>
                    <a:pt x="41" y="38"/>
                    <a:pt x="41" y="39"/>
                    <a:pt x="40" y="39"/>
                  </a:cubicBezTo>
                  <a:close/>
                  <a:moveTo>
                    <a:pt x="43" y="35"/>
                  </a:moveTo>
                  <a:cubicBezTo>
                    <a:pt x="43" y="35"/>
                    <a:pt x="43" y="35"/>
                    <a:pt x="43" y="35"/>
                  </a:cubicBezTo>
                  <a:cubicBezTo>
                    <a:pt x="43" y="35"/>
                    <a:pt x="42" y="35"/>
                    <a:pt x="42" y="36"/>
                  </a:cubicBezTo>
                  <a:cubicBezTo>
                    <a:pt x="39" y="38"/>
                    <a:pt x="37" y="40"/>
                    <a:pt x="34" y="42"/>
                  </a:cubicBezTo>
                  <a:cubicBezTo>
                    <a:pt x="32" y="44"/>
                    <a:pt x="29" y="46"/>
                    <a:pt x="26" y="48"/>
                  </a:cubicBezTo>
                  <a:cubicBezTo>
                    <a:pt x="25" y="49"/>
                    <a:pt x="23" y="50"/>
                    <a:pt x="21" y="50"/>
                  </a:cubicBezTo>
                  <a:cubicBezTo>
                    <a:pt x="22" y="50"/>
                    <a:pt x="25" y="48"/>
                    <a:pt x="26" y="47"/>
                  </a:cubicBezTo>
                  <a:cubicBezTo>
                    <a:pt x="33" y="42"/>
                    <a:pt x="39" y="38"/>
                    <a:pt x="45" y="32"/>
                  </a:cubicBezTo>
                  <a:cubicBezTo>
                    <a:pt x="44" y="33"/>
                    <a:pt x="44" y="34"/>
                    <a:pt x="43" y="35"/>
                  </a:cubicBezTo>
                  <a:close/>
                  <a:moveTo>
                    <a:pt x="46" y="30"/>
                  </a:moveTo>
                  <a:cubicBezTo>
                    <a:pt x="46" y="30"/>
                    <a:pt x="45" y="30"/>
                    <a:pt x="45" y="30"/>
                  </a:cubicBezTo>
                  <a:cubicBezTo>
                    <a:pt x="40" y="34"/>
                    <a:pt x="36" y="38"/>
                    <a:pt x="31" y="41"/>
                  </a:cubicBezTo>
                  <a:cubicBezTo>
                    <a:pt x="29" y="43"/>
                    <a:pt x="26" y="45"/>
                    <a:pt x="24" y="46"/>
                  </a:cubicBezTo>
                  <a:cubicBezTo>
                    <a:pt x="24" y="46"/>
                    <a:pt x="19" y="48"/>
                    <a:pt x="19" y="48"/>
                  </a:cubicBezTo>
                  <a:cubicBezTo>
                    <a:pt x="20" y="46"/>
                    <a:pt x="22" y="45"/>
                    <a:pt x="23" y="44"/>
                  </a:cubicBezTo>
                  <a:cubicBezTo>
                    <a:pt x="31" y="38"/>
                    <a:pt x="40" y="35"/>
                    <a:pt x="47" y="28"/>
                  </a:cubicBezTo>
                  <a:cubicBezTo>
                    <a:pt x="46" y="29"/>
                    <a:pt x="46" y="30"/>
                    <a:pt x="46" y="30"/>
                  </a:cubicBezTo>
                  <a:close/>
                  <a:moveTo>
                    <a:pt x="50" y="7"/>
                  </a:moveTo>
                  <a:cubicBezTo>
                    <a:pt x="43" y="12"/>
                    <a:pt x="37" y="18"/>
                    <a:pt x="30" y="24"/>
                  </a:cubicBezTo>
                  <a:cubicBezTo>
                    <a:pt x="26" y="27"/>
                    <a:pt x="22" y="30"/>
                    <a:pt x="18" y="32"/>
                  </a:cubicBezTo>
                  <a:cubicBezTo>
                    <a:pt x="17" y="33"/>
                    <a:pt x="15" y="34"/>
                    <a:pt x="13" y="35"/>
                  </a:cubicBezTo>
                  <a:cubicBezTo>
                    <a:pt x="14" y="35"/>
                    <a:pt x="15" y="32"/>
                    <a:pt x="16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9" y="30"/>
                    <a:pt x="20" y="28"/>
                    <a:pt x="22" y="27"/>
                  </a:cubicBezTo>
                  <a:cubicBezTo>
                    <a:pt x="27" y="23"/>
                    <a:pt x="31" y="20"/>
                    <a:pt x="36" y="17"/>
                  </a:cubicBezTo>
                  <a:cubicBezTo>
                    <a:pt x="41" y="14"/>
                    <a:pt x="45" y="11"/>
                    <a:pt x="48" y="5"/>
                  </a:cubicBezTo>
                  <a:cubicBezTo>
                    <a:pt x="49" y="5"/>
                    <a:pt x="49" y="6"/>
                    <a:pt x="50" y="7"/>
                  </a:cubicBezTo>
                  <a:close/>
                  <a:moveTo>
                    <a:pt x="12" y="34"/>
                  </a:moveTo>
                  <a:cubicBezTo>
                    <a:pt x="12" y="34"/>
                    <a:pt x="13" y="34"/>
                    <a:pt x="14" y="33"/>
                  </a:cubicBezTo>
                  <a:cubicBezTo>
                    <a:pt x="13" y="34"/>
                    <a:pt x="13" y="34"/>
                    <a:pt x="12" y="35"/>
                  </a:cubicBezTo>
                  <a:cubicBezTo>
                    <a:pt x="12" y="35"/>
                    <a:pt x="12" y="35"/>
                    <a:pt x="12" y="34"/>
                  </a:cubicBezTo>
                  <a:close/>
                  <a:moveTo>
                    <a:pt x="9" y="30"/>
                  </a:moveTo>
                  <a:cubicBezTo>
                    <a:pt x="12" y="29"/>
                    <a:pt x="15" y="27"/>
                    <a:pt x="17" y="25"/>
                  </a:cubicBezTo>
                  <a:cubicBezTo>
                    <a:pt x="19" y="23"/>
                    <a:pt x="23" y="22"/>
                    <a:pt x="24" y="20"/>
                  </a:cubicBezTo>
                  <a:cubicBezTo>
                    <a:pt x="20" y="25"/>
                    <a:pt x="15" y="28"/>
                    <a:pt x="11" y="33"/>
                  </a:cubicBezTo>
                  <a:cubicBezTo>
                    <a:pt x="11" y="32"/>
                    <a:pt x="10" y="31"/>
                    <a:pt x="9" y="30"/>
                  </a:cubicBezTo>
                  <a:close/>
                  <a:moveTo>
                    <a:pt x="8" y="27"/>
                  </a:moveTo>
                  <a:cubicBezTo>
                    <a:pt x="13" y="25"/>
                    <a:pt x="16" y="21"/>
                    <a:pt x="20" y="18"/>
                  </a:cubicBezTo>
                  <a:cubicBezTo>
                    <a:pt x="21" y="17"/>
                    <a:pt x="24" y="15"/>
                    <a:pt x="21" y="18"/>
                  </a:cubicBezTo>
                  <a:cubicBezTo>
                    <a:pt x="20" y="19"/>
                    <a:pt x="19" y="20"/>
                    <a:pt x="18" y="21"/>
                  </a:cubicBezTo>
                  <a:cubicBezTo>
                    <a:pt x="15" y="24"/>
                    <a:pt x="12" y="27"/>
                    <a:pt x="9" y="30"/>
                  </a:cubicBezTo>
                  <a:cubicBezTo>
                    <a:pt x="9" y="29"/>
                    <a:pt x="8" y="28"/>
                    <a:pt x="8" y="27"/>
                  </a:cubicBezTo>
                  <a:close/>
                  <a:moveTo>
                    <a:pt x="6" y="23"/>
                  </a:moveTo>
                  <a:cubicBezTo>
                    <a:pt x="11" y="20"/>
                    <a:pt x="15" y="17"/>
                    <a:pt x="20" y="14"/>
                  </a:cubicBezTo>
                  <a:cubicBezTo>
                    <a:pt x="23" y="12"/>
                    <a:pt x="19" y="16"/>
                    <a:pt x="19" y="16"/>
                  </a:cubicBezTo>
                  <a:cubicBezTo>
                    <a:pt x="17" y="17"/>
                    <a:pt x="16" y="18"/>
                    <a:pt x="15" y="19"/>
                  </a:cubicBezTo>
                  <a:cubicBezTo>
                    <a:pt x="12" y="21"/>
                    <a:pt x="10" y="24"/>
                    <a:pt x="8" y="26"/>
                  </a:cubicBezTo>
                  <a:cubicBezTo>
                    <a:pt x="7" y="25"/>
                    <a:pt x="7" y="24"/>
                    <a:pt x="6" y="23"/>
                  </a:cubicBezTo>
                  <a:close/>
                  <a:moveTo>
                    <a:pt x="5" y="19"/>
                  </a:moveTo>
                  <a:cubicBezTo>
                    <a:pt x="8" y="18"/>
                    <a:pt x="10" y="17"/>
                    <a:pt x="13" y="15"/>
                  </a:cubicBezTo>
                  <a:cubicBezTo>
                    <a:pt x="14" y="14"/>
                    <a:pt x="15" y="13"/>
                    <a:pt x="17" y="12"/>
                  </a:cubicBezTo>
                  <a:cubicBezTo>
                    <a:pt x="18" y="11"/>
                    <a:pt x="21" y="8"/>
                    <a:pt x="18" y="12"/>
                  </a:cubicBezTo>
                  <a:cubicBezTo>
                    <a:pt x="15" y="16"/>
                    <a:pt x="10" y="19"/>
                    <a:pt x="6" y="22"/>
                  </a:cubicBezTo>
                  <a:cubicBezTo>
                    <a:pt x="6" y="21"/>
                    <a:pt x="6" y="20"/>
                    <a:pt x="5" y="19"/>
                  </a:cubicBezTo>
                  <a:close/>
                  <a:moveTo>
                    <a:pt x="5" y="12"/>
                  </a:moveTo>
                  <a:cubicBezTo>
                    <a:pt x="6" y="11"/>
                    <a:pt x="8" y="10"/>
                    <a:pt x="9" y="9"/>
                  </a:cubicBezTo>
                  <a:cubicBezTo>
                    <a:pt x="12" y="7"/>
                    <a:pt x="16" y="4"/>
                    <a:pt x="12" y="9"/>
                  </a:cubicBezTo>
                  <a:cubicBezTo>
                    <a:pt x="9" y="11"/>
                    <a:pt x="7" y="13"/>
                    <a:pt x="5" y="15"/>
                  </a:cubicBezTo>
                  <a:cubicBezTo>
                    <a:pt x="5" y="14"/>
                    <a:pt x="5" y="13"/>
                    <a:pt x="5" y="12"/>
                  </a:cubicBezTo>
                  <a:close/>
                  <a:moveTo>
                    <a:pt x="5" y="18"/>
                  </a:moveTo>
                  <a:cubicBezTo>
                    <a:pt x="5" y="17"/>
                    <a:pt x="5" y="17"/>
                    <a:pt x="5" y="16"/>
                  </a:cubicBezTo>
                  <a:cubicBezTo>
                    <a:pt x="9" y="14"/>
                    <a:pt x="12" y="11"/>
                    <a:pt x="16" y="8"/>
                  </a:cubicBezTo>
                  <a:cubicBezTo>
                    <a:pt x="19" y="6"/>
                    <a:pt x="13" y="12"/>
                    <a:pt x="13" y="12"/>
                  </a:cubicBezTo>
                  <a:cubicBezTo>
                    <a:pt x="10" y="15"/>
                    <a:pt x="8" y="17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lose/>
                  <a:moveTo>
                    <a:pt x="22" y="12"/>
                  </a:moveTo>
                  <a:cubicBezTo>
                    <a:pt x="19" y="14"/>
                    <a:pt x="17" y="15"/>
                    <a:pt x="15" y="17"/>
                  </a:cubicBezTo>
                  <a:cubicBezTo>
                    <a:pt x="12" y="19"/>
                    <a:pt x="9" y="21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11" y="18"/>
                    <a:pt x="17" y="15"/>
                    <a:pt x="20" y="10"/>
                  </a:cubicBezTo>
                  <a:cubicBezTo>
                    <a:pt x="21" y="11"/>
                    <a:pt x="22" y="12"/>
                    <a:pt x="22" y="12"/>
                  </a:cubicBezTo>
                  <a:close/>
                  <a:moveTo>
                    <a:pt x="24" y="16"/>
                  </a:moveTo>
                  <a:cubicBezTo>
                    <a:pt x="18" y="18"/>
                    <a:pt x="15" y="22"/>
                    <a:pt x="11" y="25"/>
                  </a:cubicBezTo>
                  <a:cubicBezTo>
                    <a:pt x="10" y="25"/>
                    <a:pt x="7" y="27"/>
                    <a:pt x="10" y="24"/>
                  </a:cubicBezTo>
                  <a:cubicBezTo>
                    <a:pt x="11" y="23"/>
                    <a:pt x="13" y="22"/>
                    <a:pt x="14" y="21"/>
                  </a:cubicBezTo>
                  <a:cubicBezTo>
                    <a:pt x="17" y="18"/>
                    <a:pt x="20" y="16"/>
                    <a:pt x="22" y="13"/>
                  </a:cubicBezTo>
                  <a:cubicBezTo>
                    <a:pt x="23" y="14"/>
                    <a:pt x="23" y="15"/>
                    <a:pt x="24" y="16"/>
                  </a:cubicBezTo>
                  <a:close/>
                  <a:moveTo>
                    <a:pt x="25" y="19"/>
                  </a:moveTo>
                  <a:cubicBezTo>
                    <a:pt x="20" y="22"/>
                    <a:pt x="15" y="26"/>
                    <a:pt x="10" y="29"/>
                  </a:cubicBezTo>
                  <a:cubicBezTo>
                    <a:pt x="15" y="26"/>
                    <a:pt x="20" y="21"/>
                    <a:pt x="24" y="16"/>
                  </a:cubicBezTo>
                  <a:cubicBezTo>
                    <a:pt x="24" y="17"/>
                    <a:pt x="25" y="18"/>
                    <a:pt x="25" y="19"/>
                  </a:cubicBezTo>
                  <a:close/>
                  <a:moveTo>
                    <a:pt x="25" y="20"/>
                  </a:moveTo>
                  <a:cubicBezTo>
                    <a:pt x="26" y="21"/>
                    <a:pt x="26" y="21"/>
                    <a:pt x="26" y="21"/>
                  </a:cubicBezTo>
                  <a:cubicBezTo>
                    <a:pt x="26" y="21"/>
                    <a:pt x="27" y="21"/>
                    <a:pt x="27" y="21"/>
                  </a:cubicBezTo>
                  <a:cubicBezTo>
                    <a:pt x="26" y="22"/>
                    <a:pt x="25" y="23"/>
                    <a:pt x="24" y="24"/>
                  </a:cubicBezTo>
                  <a:cubicBezTo>
                    <a:pt x="23" y="25"/>
                    <a:pt x="22" y="25"/>
                    <a:pt x="22" y="26"/>
                  </a:cubicBezTo>
                  <a:cubicBezTo>
                    <a:pt x="20" y="28"/>
                    <a:pt x="18" y="29"/>
                    <a:pt x="16" y="31"/>
                  </a:cubicBezTo>
                  <a:cubicBezTo>
                    <a:pt x="15" y="31"/>
                    <a:pt x="15" y="32"/>
                    <a:pt x="14" y="32"/>
                  </a:cubicBezTo>
                  <a:cubicBezTo>
                    <a:pt x="13" y="33"/>
                    <a:pt x="11" y="35"/>
                    <a:pt x="13" y="32"/>
                  </a:cubicBezTo>
                  <a:cubicBezTo>
                    <a:pt x="17" y="28"/>
                    <a:pt x="21" y="24"/>
                    <a:pt x="25" y="20"/>
                  </a:cubicBezTo>
                  <a:cubicBezTo>
                    <a:pt x="25" y="20"/>
                    <a:pt x="25" y="20"/>
                    <a:pt x="25" y="20"/>
                  </a:cubicBezTo>
                  <a:close/>
                  <a:moveTo>
                    <a:pt x="31" y="16"/>
                  </a:moveTo>
                  <a:cubicBezTo>
                    <a:pt x="34" y="14"/>
                    <a:pt x="37" y="12"/>
                    <a:pt x="40" y="10"/>
                  </a:cubicBezTo>
                  <a:cubicBezTo>
                    <a:pt x="38" y="12"/>
                    <a:pt x="37" y="13"/>
                    <a:pt x="35" y="14"/>
                  </a:cubicBezTo>
                  <a:cubicBezTo>
                    <a:pt x="34" y="15"/>
                    <a:pt x="32" y="17"/>
                    <a:pt x="30" y="18"/>
                  </a:cubicBezTo>
                  <a:cubicBezTo>
                    <a:pt x="31" y="17"/>
                    <a:pt x="31" y="17"/>
                    <a:pt x="31" y="16"/>
                  </a:cubicBezTo>
                  <a:close/>
                  <a:moveTo>
                    <a:pt x="27" y="22"/>
                  </a:moveTo>
                  <a:cubicBezTo>
                    <a:pt x="27" y="22"/>
                    <a:pt x="27" y="22"/>
                    <a:pt x="28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7" y="22"/>
                    <a:pt x="27" y="22"/>
                    <a:pt x="27" y="22"/>
                  </a:cubicBezTo>
                  <a:close/>
                  <a:moveTo>
                    <a:pt x="30" y="20"/>
                  </a:moveTo>
                  <a:cubicBezTo>
                    <a:pt x="32" y="18"/>
                    <a:pt x="33" y="16"/>
                    <a:pt x="36" y="15"/>
                  </a:cubicBezTo>
                  <a:cubicBezTo>
                    <a:pt x="38" y="14"/>
                    <a:pt x="40" y="12"/>
                    <a:pt x="42" y="10"/>
                  </a:cubicBezTo>
                  <a:cubicBezTo>
                    <a:pt x="42" y="9"/>
                    <a:pt x="44" y="8"/>
                    <a:pt x="45" y="6"/>
                  </a:cubicBezTo>
                  <a:cubicBezTo>
                    <a:pt x="46" y="6"/>
                    <a:pt x="46" y="6"/>
                    <a:pt x="47" y="5"/>
                  </a:cubicBezTo>
                  <a:cubicBezTo>
                    <a:pt x="47" y="6"/>
                    <a:pt x="46" y="6"/>
                    <a:pt x="46" y="7"/>
                  </a:cubicBezTo>
                  <a:cubicBezTo>
                    <a:pt x="45" y="8"/>
                    <a:pt x="44" y="10"/>
                    <a:pt x="43" y="11"/>
                  </a:cubicBezTo>
                  <a:cubicBezTo>
                    <a:pt x="41" y="13"/>
                    <a:pt x="38" y="15"/>
                    <a:pt x="35" y="16"/>
                  </a:cubicBezTo>
                  <a:cubicBezTo>
                    <a:pt x="33" y="18"/>
                    <a:pt x="31" y="19"/>
                    <a:pt x="29" y="21"/>
                  </a:cubicBezTo>
                  <a:cubicBezTo>
                    <a:pt x="29" y="20"/>
                    <a:pt x="29" y="20"/>
                    <a:pt x="30" y="20"/>
                  </a:cubicBezTo>
                  <a:close/>
                  <a:moveTo>
                    <a:pt x="43" y="6"/>
                  </a:moveTo>
                  <a:cubicBezTo>
                    <a:pt x="43" y="5"/>
                    <a:pt x="45" y="5"/>
                    <a:pt x="46" y="5"/>
                  </a:cubicBezTo>
                  <a:cubicBezTo>
                    <a:pt x="45" y="6"/>
                    <a:pt x="44" y="7"/>
                    <a:pt x="43" y="8"/>
                  </a:cubicBezTo>
                  <a:cubicBezTo>
                    <a:pt x="40" y="9"/>
                    <a:pt x="38" y="11"/>
                    <a:pt x="35" y="13"/>
                  </a:cubicBezTo>
                  <a:cubicBezTo>
                    <a:pt x="34" y="14"/>
                    <a:pt x="33" y="14"/>
                    <a:pt x="32" y="15"/>
                  </a:cubicBezTo>
                  <a:cubicBezTo>
                    <a:pt x="33" y="15"/>
                    <a:pt x="33" y="14"/>
                    <a:pt x="33" y="13"/>
                  </a:cubicBezTo>
                  <a:cubicBezTo>
                    <a:pt x="36" y="10"/>
                    <a:pt x="39" y="8"/>
                    <a:pt x="43" y="6"/>
                  </a:cubicBezTo>
                  <a:close/>
                  <a:moveTo>
                    <a:pt x="40" y="6"/>
                  </a:moveTo>
                  <a:cubicBezTo>
                    <a:pt x="38" y="8"/>
                    <a:pt x="35" y="10"/>
                    <a:pt x="34" y="12"/>
                  </a:cubicBezTo>
                  <a:cubicBezTo>
                    <a:pt x="35" y="9"/>
                    <a:pt x="37" y="7"/>
                    <a:pt x="40" y="6"/>
                  </a:cubicBezTo>
                  <a:close/>
                  <a:moveTo>
                    <a:pt x="20" y="9"/>
                  </a:moveTo>
                  <a:cubicBezTo>
                    <a:pt x="15" y="12"/>
                    <a:pt x="10" y="16"/>
                    <a:pt x="5" y="19"/>
                  </a:cubicBezTo>
                  <a:cubicBezTo>
                    <a:pt x="10" y="16"/>
                    <a:pt x="15" y="12"/>
                    <a:pt x="18" y="7"/>
                  </a:cubicBezTo>
                  <a:cubicBezTo>
                    <a:pt x="19" y="8"/>
                    <a:pt x="19" y="8"/>
                    <a:pt x="20" y="9"/>
                  </a:cubicBezTo>
                  <a:close/>
                  <a:moveTo>
                    <a:pt x="18" y="6"/>
                  </a:moveTo>
                  <a:cubicBezTo>
                    <a:pt x="13" y="9"/>
                    <a:pt x="10" y="13"/>
                    <a:pt x="5" y="16"/>
                  </a:cubicBezTo>
                  <a:cubicBezTo>
                    <a:pt x="7" y="15"/>
                    <a:pt x="9" y="12"/>
                    <a:pt x="10" y="11"/>
                  </a:cubicBezTo>
                  <a:cubicBezTo>
                    <a:pt x="12" y="9"/>
                    <a:pt x="14" y="7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5"/>
                    <a:pt x="17" y="6"/>
                    <a:pt x="18" y="6"/>
                  </a:cubicBezTo>
                  <a:close/>
                  <a:moveTo>
                    <a:pt x="14" y="5"/>
                  </a:moveTo>
                  <a:cubicBezTo>
                    <a:pt x="11" y="6"/>
                    <a:pt x="8" y="9"/>
                    <a:pt x="5" y="11"/>
                  </a:cubicBezTo>
                  <a:cubicBezTo>
                    <a:pt x="6" y="7"/>
                    <a:pt x="8" y="3"/>
                    <a:pt x="14" y="5"/>
                  </a:cubicBezTo>
                  <a:close/>
                  <a:moveTo>
                    <a:pt x="13" y="36"/>
                  </a:moveTo>
                  <a:cubicBezTo>
                    <a:pt x="15" y="35"/>
                    <a:pt x="18" y="34"/>
                    <a:pt x="20" y="32"/>
                  </a:cubicBezTo>
                  <a:cubicBezTo>
                    <a:pt x="18" y="34"/>
                    <a:pt x="16" y="35"/>
                    <a:pt x="14" y="37"/>
                  </a:cubicBezTo>
                  <a:cubicBezTo>
                    <a:pt x="14" y="38"/>
                    <a:pt x="14" y="38"/>
                    <a:pt x="15" y="38"/>
                  </a:cubicBezTo>
                  <a:cubicBezTo>
                    <a:pt x="21" y="33"/>
                    <a:pt x="28" y="30"/>
                    <a:pt x="34" y="26"/>
                  </a:cubicBezTo>
                  <a:cubicBezTo>
                    <a:pt x="34" y="26"/>
                    <a:pt x="34" y="26"/>
                    <a:pt x="35" y="26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28" y="32"/>
                    <a:pt x="21" y="35"/>
                    <a:pt x="15" y="41"/>
                  </a:cubicBezTo>
                  <a:cubicBezTo>
                    <a:pt x="15" y="41"/>
                    <a:pt x="15" y="41"/>
                    <a:pt x="15" y="41"/>
                  </a:cubicBezTo>
                  <a:cubicBezTo>
                    <a:pt x="15" y="41"/>
                    <a:pt x="14" y="40"/>
                    <a:pt x="14" y="39"/>
                  </a:cubicBezTo>
                  <a:cubicBezTo>
                    <a:pt x="14" y="38"/>
                    <a:pt x="13" y="37"/>
                    <a:pt x="13" y="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59"/>
            <p:cNvSpPr>
              <a:spLocks noEditPoints="1"/>
            </p:cNvSpPr>
            <p:nvPr/>
          </p:nvSpPr>
          <p:spPr bwMode="auto">
            <a:xfrm>
              <a:off x="6534030" y="2705730"/>
              <a:ext cx="309563" cy="359570"/>
            </a:xfrm>
            <a:custGeom>
              <a:avLst/>
              <a:gdLst>
                <a:gd name="T0" fmla="*/ 16 w 55"/>
                <a:gd name="T1" fmla="*/ 2 h 64"/>
                <a:gd name="T2" fmla="*/ 25 w 55"/>
                <a:gd name="T3" fmla="*/ 63 h 64"/>
                <a:gd name="T4" fmla="*/ 55 w 55"/>
                <a:gd name="T5" fmla="*/ 10 h 64"/>
                <a:gd name="T6" fmla="*/ 26 w 55"/>
                <a:gd name="T7" fmla="*/ 59 h 64"/>
                <a:gd name="T8" fmla="*/ 30 w 55"/>
                <a:gd name="T9" fmla="*/ 51 h 64"/>
                <a:gd name="T10" fmla="*/ 35 w 55"/>
                <a:gd name="T11" fmla="*/ 47 h 64"/>
                <a:gd name="T12" fmla="*/ 37 w 55"/>
                <a:gd name="T13" fmla="*/ 45 h 64"/>
                <a:gd name="T14" fmla="*/ 24 w 55"/>
                <a:gd name="T15" fmla="*/ 56 h 64"/>
                <a:gd name="T16" fmla="*/ 24 w 55"/>
                <a:gd name="T17" fmla="*/ 56 h 64"/>
                <a:gd name="T18" fmla="*/ 21 w 55"/>
                <a:gd name="T19" fmla="*/ 51 h 64"/>
                <a:gd name="T20" fmla="*/ 34 w 55"/>
                <a:gd name="T21" fmla="*/ 41 h 64"/>
                <a:gd name="T22" fmla="*/ 36 w 55"/>
                <a:gd name="T23" fmla="*/ 35 h 64"/>
                <a:gd name="T24" fmla="*/ 15 w 55"/>
                <a:gd name="T25" fmla="*/ 41 h 64"/>
                <a:gd name="T26" fmla="*/ 17 w 55"/>
                <a:gd name="T27" fmla="*/ 45 h 64"/>
                <a:gd name="T28" fmla="*/ 51 w 55"/>
                <a:gd name="T29" fmla="*/ 14 h 64"/>
                <a:gd name="T30" fmla="*/ 34 w 55"/>
                <a:gd name="T31" fmla="*/ 30 h 64"/>
                <a:gd name="T32" fmla="*/ 37 w 55"/>
                <a:gd name="T33" fmla="*/ 25 h 64"/>
                <a:gd name="T34" fmla="*/ 52 w 55"/>
                <a:gd name="T35" fmla="*/ 13 h 64"/>
                <a:gd name="T36" fmla="*/ 21 w 55"/>
                <a:gd name="T37" fmla="*/ 32 h 64"/>
                <a:gd name="T38" fmla="*/ 49 w 55"/>
                <a:gd name="T39" fmla="*/ 8 h 64"/>
                <a:gd name="T40" fmla="*/ 26 w 55"/>
                <a:gd name="T41" fmla="*/ 40 h 64"/>
                <a:gd name="T42" fmla="*/ 48 w 55"/>
                <a:gd name="T43" fmla="*/ 26 h 64"/>
                <a:gd name="T44" fmla="*/ 35 w 55"/>
                <a:gd name="T45" fmla="*/ 43 h 64"/>
                <a:gd name="T46" fmla="*/ 43 w 55"/>
                <a:gd name="T47" fmla="*/ 35 h 64"/>
                <a:gd name="T48" fmla="*/ 21 w 55"/>
                <a:gd name="T49" fmla="*/ 50 h 64"/>
                <a:gd name="T50" fmla="*/ 46 w 55"/>
                <a:gd name="T51" fmla="*/ 30 h 64"/>
                <a:gd name="T52" fmla="*/ 19 w 55"/>
                <a:gd name="T53" fmla="*/ 48 h 64"/>
                <a:gd name="T54" fmla="*/ 50 w 55"/>
                <a:gd name="T55" fmla="*/ 7 h 64"/>
                <a:gd name="T56" fmla="*/ 16 w 55"/>
                <a:gd name="T57" fmla="*/ 31 h 64"/>
                <a:gd name="T58" fmla="*/ 48 w 55"/>
                <a:gd name="T59" fmla="*/ 5 h 64"/>
                <a:gd name="T60" fmla="*/ 12 w 55"/>
                <a:gd name="T61" fmla="*/ 35 h 64"/>
                <a:gd name="T62" fmla="*/ 24 w 55"/>
                <a:gd name="T63" fmla="*/ 20 h 64"/>
                <a:gd name="T64" fmla="*/ 20 w 55"/>
                <a:gd name="T65" fmla="*/ 18 h 64"/>
                <a:gd name="T66" fmla="*/ 8 w 55"/>
                <a:gd name="T67" fmla="*/ 27 h 64"/>
                <a:gd name="T68" fmla="*/ 15 w 55"/>
                <a:gd name="T69" fmla="*/ 19 h 64"/>
                <a:gd name="T70" fmla="*/ 13 w 55"/>
                <a:gd name="T71" fmla="*/ 15 h 64"/>
                <a:gd name="T72" fmla="*/ 5 w 55"/>
                <a:gd name="T73" fmla="*/ 19 h 64"/>
                <a:gd name="T74" fmla="*/ 5 w 55"/>
                <a:gd name="T75" fmla="*/ 15 h 64"/>
                <a:gd name="T76" fmla="*/ 16 w 55"/>
                <a:gd name="T77" fmla="*/ 8 h 64"/>
                <a:gd name="T78" fmla="*/ 22 w 55"/>
                <a:gd name="T79" fmla="*/ 12 h 64"/>
                <a:gd name="T80" fmla="*/ 20 w 55"/>
                <a:gd name="T81" fmla="*/ 10 h 64"/>
                <a:gd name="T82" fmla="*/ 10 w 55"/>
                <a:gd name="T83" fmla="*/ 24 h 64"/>
                <a:gd name="T84" fmla="*/ 25 w 55"/>
                <a:gd name="T85" fmla="*/ 19 h 64"/>
                <a:gd name="T86" fmla="*/ 25 w 55"/>
                <a:gd name="T87" fmla="*/ 20 h 64"/>
                <a:gd name="T88" fmla="*/ 22 w 55"/>
                <a:gd name="T89" fmla="*/ 26 h 64"/>
                <a:gd name="T90" fmla="*/ 25 w 55"/>
                <a:gd name="T91" fmla="*/ 20 h 64"/>
                <a:gd name="T92" fmla="*/ 35 w 55"/>
                <a:gd name="T93" fmla="*/ 14 h 64"/>
                <a:gd name="T94" fmla="*/ 28 w 55"/>
                <a:gd name="T95" fmla="*/ 22 h 64"/>
                <a:gd name="T96" fmla="*/ 36 w 55"/>
                <a:gd name="T97" fmla="*/ 15 h 64"/>
                <a:gd name="T98" fmla="*/ 46 w 55"/>
                <a:gd name="T99" fmla="*/ 7 h 64"/>
                <a:gd name="T100" fmla="*/ 30 w 55"/>
                <a:gd name="T101" fmla="*/ 20 h 64"/>
                <a:gd name="T102" fmla="*/ 35 w 55"/>
                <a:gd name="T103" fmla="*/ 13 h 64"/>
                <a:gd name="T104" fmla="*/ 40 w 55"/>
                <a:gd name="T105" fmla="*/ 6 h 64"/>
                <a:gd name="T106" fmla="*/ 5 w 55"/>
                <a:gd name="T107" fmla="*/ 19 h 64"/>
                <a:gd name="T108" fmla="*/ 5 w 55"/>
                <a:gd name="T109" fmla="*/ 16 h 64"/>
                <a:gd name="T110" fmla="*/ 18 w 55"/>
                <a:gd name="T111" fmla="*/ 6 h 64"/>
                <a:gd name="T112" fmla="*/ 13 w 55"/>
                <a:gd name="T113" fmla="*/ 36 h 64"/>
                <a:gd name="T114" fmla="*/ 34 w 55"/>
                <a:gd name="T115" fmla="*/ 26 h 64"/>
                <a:gd name="T116" fmla="*/ 15 w 55"/>
                <a:gd name="T117" fmla="*/ 4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5" h="64">
                  <a:moveTo>
                    <a:pt x="55" y="10"/>
                  </a:moveTo>
                  <a:cubicBezTo>
                    <a:pt x="54" y="4"/>
                    <a:pt x="48" y="1"/>
                    <a:pt x="42" y="2"/>
                  </a:cubicBezTo>
                  <a:cubicBezTo>
                    <a:pt x="35" y="4"/>
                    <a:pt x="31" y="11"/>
                    <a:pt x="27" y="17"/>
                  </a:cubicBezTo>
                  <a:cubicBezTo>
                    <a:pt x="25" y="12"/>
                    <a:pt x="22" y="5"/>
                    <a:pt x="16" y="2"/>
                  </a:cubicBezTo>
                  <a:cubicBezTo>
                    <a:pt x="10" y="0"/>
                    <a:pt x="4" y="3"/>
                    <a:pt x="2" y="8"/>
                  </a:cubicBezTo>
                  <a:cubicBezTo>
                    <a:pt x="0" y="15"/>
                    <a:pt x="3" y="24"/>
                    <a:pt x="6" y="30"/>
                  </a:cubicBezTo>
                  <a:cubicBezTo>
                    <a:pt x="12" y="42"/>
                    <a:pt x="18" y="52"/>
                    <a:pt x="25" y="62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6" y="64"/>
                    <a:pt x="27" y="63"/>
                    <a:pt x="27" y="63"/>
                  </a:cubicBezTo>
                  <a:cubicBezTo>
                    <a:pt x="27" y="63"/>
                    <a:pt x="27" y="63"/>
                    <a:pt x="27" y="63"/>
                  </a:cubicBezTo>
                  <a:cubicBezTo>
                    <a:pt x="35" y="53"/>
                    <a:pt x="43" y="42"/>
                    <a:pt x="49" y="31"/>
                  </a:cubicBezTo>
                  <a:cubicBezTo>
                    <a:pt x="52" y="24"/>
                    <a:pt x="55" y="17"/>
                    <a:pt x="55" y="10"/>
                  </a:cubicBezTo>
                  <a:close/>
                  <a:moveTo>
                    <a:pt x="26" y="59"/>
                  </a:moveTo>
                  <a:cubicBezTo>
                    <a:pt x="26" y="59"/>
                    <a:pt x="26" y="59"/>
                    <a:pt x="26" y="59"/>
                  </a:cubicBezTo>
                  <a:cubicBezTo>
                    <a:pt x="27" y="58"/>
                    <a:pt x="29" y="56"/>
                    <a:pt x="30" y="55"/>
                  </a:cubicBezTo>
                  <a:cubicBezTo>
                    <a:pt x="29" y="56"/>
                    <a:pt x="27" y="58"/>
                    <a:pt x="26" y="59"/>
                  </a:cubicBezTo>
                  <a:close/>
                  <a:moveTo>
                    <a:pt x="24" y="56"/>
                  </a:moveTo>
                  <a:cubicBezTo>
                    <a:pt x="25" y="55"/>
                    <a:pt x="26" y="54"/>
                    <a:pt x="26" y="54"/>
                  </a:cubicBezTo>
                  <a:cubicBezTo>
                    <a:pt x="28" y="53"/>
                    <a:pt x="29" y="52"/>
                    <a:pt x="30" y="51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28" y="52"/>
                    <a:pt x="27" y="54"/>
                    <a:pt x="25" y="55"/>
                  </a:cubicBezTo>
                  <a:cubicBezTo>
                    <a:pt x="25" y="56"/>
                    <a:pt x="24" y="56"/>
                    <a:pt x="24" y="56"/>
                  </a:cubicBezTo>
                  <a:cubicBezTo>
                    <a:pt x="24" y="56"/>
                    <a:pt x="24" y="56"/>
                    <a:pt x="24" y="56"/>
                  </a:cubicBezTo>
                  <a:close/>
                  <a:moveTo>
                    <a:pt x="35" y="47"/>
                  </a:moveTo>
                  <a:cubicBezTo>
                    <a:pt x="32" y="50"/>
                    <a:pt x="29" y="55"/>
                    <a:pt x="26" y="58"/>
                  </a:cubicBezTo>
                  <a:cubicBezTo>
                    <a:pt x="25" y="58"/>
                    <a:pt x="25" y="57"/>
                    <a:pt x="24" y="56"/>
                  </a:cubicBezTo>
                  <a:cubicBezTo>
                    <a:pt x="28" y="54"/>
                    <a:pt x="31" y="50"/>
                    <a:pt x="35" y="47"/>
                  </a:cubicBezTo>
                  <a:close/>
                  <a:moveTo>
                    <a:pt x="37" y="45"/>
                  </a:moveTo>
                  <a:cubicBezTo>
                    <a:pt x="36" y="46"/>
                    <a:pt x="36" y="46"/>
                    <a:pt x="35" y="46"/>
                  </a:cubicBezTo>
                  <a:cubicBezTo>
                    <a:pt x="36" y="46"/>
                    <a:pt x="37" y="45"/>
                    <a:pt x="37" y="44"/>
                  </a:cubicBezTo>
                  <a:cubicBezTo>
                    <a:pt x="37" y="44"/>
                    <a:pt x="37" y="45"/>
                    <a:pt x="37" y="45"/>
                  </a:cubicBezTo>
                  <a:close/>
                  <a:moveTo>
                    <a:pt x="24" y="56"/>
                  </a:moveTo>
                  <a:cubicBezTo>
                    <a:pt x="23" y="55"/>
                    <a:pt x="23" y="54"/>
                    <a:pt x="22" y="53"/>
                  </a:cubicBezTo>
                  <a:cubicBezTo>
                    <a:pt x="28" y="49"/>
                    <a:pt x="34" y="46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4" y="46"/>
                    <a:pt x="29" y="51"/>
                    <a:pt x="24" y="56"/>
                  </a:cubicBezTo>
                  <a:close/>
                  <a:moveTo>
                    <a:pt x="21" y="51"/>
                  </a:moveTo>
                  <a:cubicBezTo>
                    <a:pt x="24" y="50"/>
                    <a:pt x="26" y="49"/>
                    <a:pt x="29" y="47"/>
                  </a:cubicBezTo>
                  <a:cubicBezTo>
                    <a:pt x="26" y="49"/>
                    <a:pt x="24" y="51"/>
                    <a:pt x="22" y="53"/>
                  </a:cubicBezTo>
                  <a:cubicBezTo>
                    <a:pt x="22" y="52"/>
                    <a:pt x="21" y="52"/>
                    <a:pt x="21" y="51"/>
                  </a:cubicBezTo>
                  <a:close/>
                  <a:moveTo>
                    <a:pt x="19" y="48"/>
                  </a:moveTo>
                  <a:cubicBezTo>
                    <a:pt x="28" y="46"/>
                    <a:pt x="35" y="39"/>
                    <a:pt x="42" y="34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0" y="36"/>
                    <a:pt x="37" y="39"/>
                    <a:pt x="34" y="41"/>
                  </a:cubicBezTo>
                  <a:cubicBezTo>
                    <a:pt x="29" y="44"/>
                    <a:pt x="25" y="47"/>
                    <a:pt x="21" y="50"/>
                  </a:cubicBezTo>
                  <a:cubicBezTo>
                    <a:pt x="20" y="50"/>
                    <a:pt x="20" y="49"/>
                    <a:pt x="19" y="48"/>
                  </a:cubicBezTo>
                  <a:close/>
                  <a:moveTo>
                    <a:pt x="18" y="46"/>
                  </a:moveTo>
                  <a:cubicBezTo>
                    <a:pt x="24" y="43"/>
                    <a:pt x="30" y="39"/>
                    <a:pt x="36" y="35"/>
                  </a:cubicBezTo>
                  <a:cubicBezTo>
                    <a:pt x="38" y="34"/>
                    <a:pt x="40" y="33"/>
                    <a:pt x="42" y="31"/>
                  </a:cubicBezTo>
                  <a:cubicBezTo>
                    <a:pt x="34" y="37"/>
                    <a:pt x="25" y="41"/>
                    <a:pt x="19" y="47"/>
                  </a:cubicBezTo>
                  <a:cubicBezTo>
                    <a:pt x="18" y="47"/>
                    <a:pt x="18" y="46"/>
                    <a:pt x="18" y="46"/>
                  </a:cubicBezTo>
                  <a:close/>
                  <a:moveTo>
                    <a:pt x="15" y="41"/>
                  </a:moveTo>
                  <a:cubicBezTo>
                    <a:pt x="15" y="41"/>
                    <a:pt x="16" y="41"/>
                    <a:pt x="16" y="41"/>
                  </a:cubicBezTo>
                  <a:cubicBezTo>
                    <a:pt x="22" y="38"/>
                    <a:pt x="28" y="34"/>
                    <a:pt x="34" y="31"/>
                  </a:cubicBezTo>
                  <a:cubicBezTo>
                    <a:pt x="34" y="31"/>
                    <a:pt x="34" y="31"/>
                    <a:pt x="33" y="32"/>
                  </a:cubicBezTo>
                  <a:cubicBezTo>
                    <a:pt x="28" y="36"/>
                    <a:pt x="22" y="40"/>
                    <a:pt x="17" y="45"/>
                  </a:cubicBezTo>
                  <a:cubicBezTo>
                    <a:pt x="16" y="44"/>
                    <a:pt x="16" y="42"/>
                    <a:pt x="15" y="41"/>
                  </a:cubicBezTo>
                  <a:close/>
                  <a:moveTo>
                    <a:pt x="39" y="23"/>
                  </a:moveTo>
                  <a:cubicBezTo>
                    <a:pt x="42" y="20"/>
                    <a:pt x="46" y="17"/>
                    <a:pt x="50" y="15"/>
                  </a:cubicBezTo>
                  <a:cubicBezTo>
                    <a:pt x="50" y="15"/>
                    <a:pt x="51" y="14"/>
                    <a:pt x="51" y="14"/>
                  </a:cubicBezTo>
                  <a:cubicBezTo>
                    <a:pt x="51" y="14"/>
                    <a:pt x="51" y="14"/>
                    <a:pt x="52" y="14"/>
                  </a:cubicBezTo>
                  <a:cubicBezTo>
                    <a:pt x="52" y="15"/>
                    <a:pt x="51" y="16"/>
                    <a:pt x="51" y="17"/>
                  </a:cubicBezTo>
                  <a:cubicBezTo>
                    <a:pt x="51" y="17"/>
                    <a:pt x="51" y="17"/>
                    <a:pt x="51" y="18"/>
                  </a:cubicBezTo>
                  <a:cubicBezTo>
                    <a:pt x="45" y="21"/>
                    <a:pt x="40" y="27"/>
                    <a:pt x="34" y="30"/>
                  </a:cubicBezTo>
                  <a:cubicBezTo>
                    <a:pt x="30" y="32"/>
                    <a:pt x="27" y="35"/>
                    <a:pt x="23" y="37"/>
                  </a:cubicBezTo>
                  <a:cubicBezTo>
                    <a:pt x="22" y="38"/>
                    <a:pt x="20" y="38"/>
                    <a:pt x="18" y="39"/>
                  </a:cubicBezTo>
                  <a:cubicBezTo>
                    <a:pt x="15" y="41"/>
                    <a:pt x="19" y="39"/>
                    <a:pt x="19" y="38"/>
                  </a:cubicBezTo>
                  <a:cubicBezTo>
                    <a:pt x="25" y="33"/>
                    <a:pt x="31" y="30"/>
                    <a:pt x="37" y="25"/>
                  </a:cubicBezTo>
                  <a:cubicBezTo>
                    <a:pt x="38" y="24"/>
                    <a:pt x="38" y="24"/>
                    <a:pt x="39" y="23"/>
                  </a:cubicBezTo>
                  <a:close/>
                  <a:moveTo>
                    <a:pt x="50" y="7"/>
                  </a:moveTo>
                  <a:cubicBezTo>
                    <a:pt x="51" y="9"/>
                    <a:pt x="52" y="11"/>
                    <a:pt x="52" y="13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47" y="15"/>
                    <a:pt x="44" y="18"/>
                    <a:pt x="40" y="21"/>
                  </a:cubicBezTo>
                  <a:cubicBezTo>
                    <a:pt x="36" y="24"/>
                    <a:pt x="32" y="27"/>
                    <a:pt x="27" y="30"/>
                  </a:cubicBezTo>
                  <a:cubicBezTo>
                    <a:pt x="24" y="31"/>
                    <a:pt x="21" y="33"/>
                    <a:pt x="18" y="35"/>
                  </a:cubicBezTo>
                  <a:cubicBezTo>
                    <a:pt x="19" y="34"/>
                    <a:pt x="20" y="33"/>
                    <a:pt x="21" y="32"/>
                  </a:cubicBezTo>
                  <a:cubicBezTo>
                    <a:pt x="31" y="24"/>
                    <a:pt x="43" y="18"/>
                    <a:pt x="50" y="7"/>
                  </a:cubicBezTo>
                  <a:close/>
                  <a:moveTo>
                    <a:pt x="31" y="24"/>
                  </a:moveTo>
                  <a:cubicBezTo>
                    <a:pt x="35" y="21"/>
                    <a:pt x="38" y="18"/>
                    <a:pt x="41" y="16"/>
                  </a:cubicBezTo>
                  <a:cubicBezTo>
                    <a:pt x="44" y="13"/>
                    <a:pt x="47" y="10"/>
                    <a:pt x="49" y="8"/>
                  </a:cubicBezTo>
                  <a:cubicBezTo>
                    <a:pt x="45" y="14"/>
                    <a:pt x="38" y="19"/>
                    <a:pt x="31" y="24"/>
                  </a:cubicBezTo>
                  <a:close/>
                  <a:moveTo>
                    <a:pt x="48" y="26"/>
                  </a:moveTo>
                  <a:cubicBezTo>
                    <a:pt x="44" y="30"/>
                    <a:pt x="39" y="32"/>
                    <a:pt x="34" y="35"/>
                  </a:cubicBezTo>
                  <a:cubicBezTo>
                    <a:pt x="32" y="37"/>
                    <a:pt x="29" y="39"/>
                    <a:pt x="26" y="40"/>
                  </a:cubicBezTo>
                  <a:cubicBezTo>
                    <a:pt x="24" y="42"/>
                    <a:pt x="20" y="43"/>
                    <a:pt x="19" y="45"/>
                  </a:cubicBezTo>
                  <a:cubicBezTo>
                    <a:pt x="24" y="40"/>
                    <a:pt x="29" y="35"/>
                    <a:pt x="35" y="31"/>
                  </a:cubicBezTo>
                  <a:cubicBezTo>
                    <a:pt x="40" y="27"/>
                    <a:pt x="45" y="23"/>
                    <a:pt x="51" y="19"/>
                  </a:cubicBezTo>
                  <a:cubicBezTo>
                    <a:pt x="50" y="21"/>
                    <a:pt x="49" y="24"/>
                    <a:pt x="48" y="26"/>
                  </a:cubicBezTo>
                  <a:close/>
                  <a:moveTo>
                    <a:pt x="40" y="39"/>
                  </a:moveTo>
                  <a:cubicBezTo>
                    <a:pt x="37" y="42"/>
                    <a:pt x="34" y="45"/>
                    <a:pt x="30" y="47"/>
                  </a:cubicBezTo>
                  <a:cubicBezTo>
                    <a:pt x="29" y="48"/>
                    <a:pt x="28" y="48"/>
                    <a:pt x="28" y="49"/>
                  </a:cubicBezTo>
                  <a:cubicBezTo>
                    <a:pt x="30" y="47"/>
                    <a:pt x="32" y="45"/>
                    <a:pt x="35" y="43"/>
                  </a:cubicBezTo>
                  <a:cubicBezTo>
                    <a:pt x="37" y="41"/>
                    <a:pt x="39" y="39"/>
                    <a:pt x="42" y="37"/>
                  </a:cubicBezTo>
                  <a:cubicBezTo>
                    <a:pt x="41" y="38"/>
                    <a:pt x="41" y="39"/>
                    <a:pt x="40" y="39"/>
                  </a:cubicBezTo>
                  <a:close/>
                  <a:moveTo>
                    <a:pt x="43" y="35"/>
                  </a:moveTo>
                  <a:cubicBezTo>
                    <a:pt x="43" y="35"/>
                    <a:pt x="43" y="35"/>
                    <a:pt x="43" y="35"/>
                  </a:cubicBezTo>
                  <a:cubicBezTo>
                    <a:pt x="43" y="35"/>
                    <a:pt x="42" y="35"/>
                    <a:pt x="42" y="36"/>
                  </a:cubicBezTo>
                  <a:cubicBezTo>
                    <a:pt x="39" y="38"/>
                    <a:pt x="37" y="40"/>
                    <a:pt x="34" y="42"/>
                  </a:cubicBezTo>
                  <a:cubicBezTo>
                    <a:pt x="32" y="44"/>
                    <a:pt x="29" y="46"/>
                    <a:pt x="26" y="48"/>
                  </a:cubicBezTo>
                  <a:cubicBezTo>
                    <a:pt x="25" y="49"/>
                    <a:pt x="23" y="50"/>
                    <a:pt x="21" y="50"/>
                  </a:cubicBezTo>
                  <a:cubicBezTo>
                    <a:pt x="22" y="50"/>
                    <a:pt x="25" y="48"/>
                    <a:pt x="26" y="47"/>
                  </a:cubicBezTo>
                  <a:cubicBezTo>
                    <a:pt x="33" y="42"/>
                    <a:pt x="39" y="38"/>
                    <a:pt x="45" y="32"/>
                  </a:cubicBezTo>
                  <a:cubicBezTo>
                    <a:pt x="44" y="33"/>
                    <a:pt x="44" y="34"/>
                    <a:pt x="43" y="35"/>
                  </a:cubicBezTo>
                  <a:close/>
                  <a:moveTo>
                    <a:pt x="46" y="30"/>
                  </a:moveTo>
                  <a:cubicBezTo>
                    <a:pt x="46" y="30"/>
                    <a:pt x="45" y="30"/>
                    <a:pt x="45" y="30"/>
                  </a:cubicBezTo>
                  <a:cubicBezTo>
                    <a:pt x="40" y="34"/>
                    <a:pt x="36" y="38"/>
                    <a:pt x="31" y="41"/>
                  </a:cubicBezTo>
                  <a:cubicBezTo>
                    <a:pt x="29" y="43"/>
                    <a:pt x="26" y="45"/>
                    <a:pt x="24" y="46"/>
                  </a:cubicBezTo>
                  <a:cubicBezTo>
                    <a:pt x="24" y="46"/>
                    <a:pt x="19" y="48"/>
                    <a:pt x="19" y="48"/>
                  </a:cubicBezTo>
                  <a:cubicBezTo>
                    <a:pt x="20" y="46"/>
                    <a:pt x="22" y="45"/>
                    <a:pt x="23" y="44"/>
                  </a:cubicBezTo>
                  <a:cubicBezTo>
                    <a:pt x="31" y="38"/>
                    <a:pt x="40" y="35"/>
                    <a:pt x="47" y="28"/>
                  </a:cubicBezTo>
                  <a:cubicBezTo>
                    <a:pt x="46" y="29"/>
                    <a:pt x="46" y="30"/>
                    <a:pt x="46" y="30"/>
                  </a:cubicBezTo>
                  <a:close/>
                  <a:moveTo>
                    <a:pt x="50" y="7"/>
                  </a:moveTo>
                  <a:cubicBezTo>
                    <a:pt x="43" y="12"/>
                    <a:pt x="37" y="18"/>
                    <a:pt x="30" y="24"/>
                  </a:cubicBezTo>
                  <a:cubicBezTo>
                    <a:pt x="26" y="27"/>
                    <a:pt x="22" y="30"/>
                    <a:pt x="18" y="32"/>
                  </a:cubicBezTo>
                  <a:cubicBezTo>
                    <a:pt x="17" y="33"/>
                    <a:pt x="15" y="34"/>
                    <a:pt x="13" y="35"/>
                  </a:cubicBezTo>
                  <a:cubicBezTo>
                    <a:pt x="14" y="35"/>
                    <a:pt x="15" y="32"/>
                    <a:pt x="16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9" y="30"/>
                    <a:pt x="20" y="28"/>
                    <a:pt x="22" y="27"/>
                  </a:cubicBezTo>
                  <a:cubicBezTo>
                    <a:pt x="27" y="23"/>
                    <a:pt x="31" y="20"/>
                    <a:pt x="36" y="17"/>
                  </a:cubicBezTo>
                  <a:cubicBezTo>
                    <a:pt x="41" y="14"/>
                    <a:pt x="45" y="11"/>
                    <a:pt x="48" y="5"/>
                  </a:cubicBezTo>
                  <a:cubicBezTo>
                    <a:pt x="49" y="5"/>
                    <a:pt x="49" y="6"/>
                    <a:pt x="50" y="7"/>
                  </a:cubicBezTo>
                  <a:close/>
                  <a:moveTo>
                    <a:pt x="12" y="34"/>
                  </a:moveTo>
                  <a:cubicBezTo>
                    <a:pt x="12" y="34"/>
                    <a:pt x="13" y="34"/>
                    <a:pt x="14" y="33"/>
                  </a:cubicBezTo>
                  <a:cubicBezTo>
                    <a:pt x="13" y="34"/>
                    <a:pt x="13" y="34"/>
                    <a:pt x="12" y="35"/>
                  </a:cubicBezTo>
                  <a:cubicBezTo>
                    <a:pt x="12" y="35"/>
                    <a:pt x="12" y="35"/>
                    <a:pt x="12" y="34"/>
                  </a:cubicBezTo>
                  <a:close/>
                  <a:moveTo>
                    <a:pt x="9" y="30"/>
                  </a:moveTo>
                  <a:cubicBezTo>
                    <a:pt x="12" y="29"/>
                    <a:pt x="15" y="27"/>
                    <a:pt x="17" y="25"/>
                  </a:cubicBezTo>
                  <a:cubicBezTo>
                    <a:pt x="19" y="23"/>
                    <a:pt x="23" y="22"/>
                    <a:pt x="24" y="20"/>
                  </a:cubicBezTo>
                  <a:cubicBezTo>
                    <a:pt x="20" y="25"/>
                    <a:pt x="15" y="28"/>
                    <a:pt x="11" y="33"/>
                  </a:cubicBezTo>
                  <a:cubicBezTo>
                    <a:pt x="11" y="32"/>
                    <a:pt x="10" y="31"/>
                    <a:pt x="9" y="30"/>
                  </a:cubicBezTo>
                  <a:close/>
                  <a:moveTo>
                    <a:pt x="8" y="27"/>
                  </a:moveTo>
                  <a:cubicBezTo>
                    <a:pt x="13" y="25"/>
                    <a:pt x="16" y="21"/>
                    <a:pt x="20" y="18"/>
                  </a:cubicBezTo>
                  <a:cubicBezTo>
                    <a:pt x="21" y="17"/>
                    <a:pt x="24" y="15"/>
                    <a:pt x="21" y="18"/>
                  </a:cubicBezTo>
                  <a:cubicBezTo>
                    <a:pt x="20" y="19"/>
                    <a:pt x="19" y="20"/>
                    <a:pt x="18" y="21"/>
                  </a:cubicBezTo>
                  <a:cubicBezTo>
                    <a:pt x="15" y="24"/>
                    <a:pt x="12" y="27"/>
                    <a:pt x="9" y="30"/>
                  </a:cubicBezTo>
                  <a:cubicBezTo>
                    <a:pt x="9" y="29"/>
                    <a:pt x="8" y="28"/>
                    <a:pt x="8" y="27"/>
                  </a:cubicBezTo>
                  <a:close/>
                  <a:moveTo>
                    <a:pt x="6" y="23"/>
                  </a:moveTo>
                  <a:cubicBezTo>
                    <a:pt x="11" y="20"/>
                    <a:pt x="15" y="17"/>
                    <a:pt x="20" y="14"/>
                  </a:cubicBezTo>
                  <a:cubicBezTo>
                    <a:pt x="23" y="12"/>
                    <a:pt x="19" y="16"/>
                    <a:pt x="19" y="16"/>
                  </a:cubicBezTo>
                  <a:cubicBezTo>
                    <a:pt x="17" y="17"/>
                    <a:pt x="16" y="18"/>
                    <a:pt x="15" y="19"/>
                  </a:cubicBezTo>
                  <a:cubicBezTo>
                    <a:pt x="12" y="21"/>
                    <a:pt x="10" y="24"/>
                    <a:pt x="8" y="26"/>
                  </a:cubicBezTo>
                  <a:cubicBezTo>
                    <a:pt x="7" y="25"/>
                    <a:pt x="7" y="24"/>
                    <a:pt x="6" y="23"/>
                  </a:cubicBezTo>
                  <a:close/>
                  <a:moveTo>
                    <a:pt x="5" y="19"/>
                  </a:moveTo>
                  <a:cubicBezTo>
                    <a:pt x="8" y="18"/>
                    <a:pt x="10" y="17"/>
                    <a:pt x="13" y="15"/>
                  </a:cubicBezTo>
                  <a:cubicBezTo>
                    <a:pt x="14" y="14"/>
                    <a:pt x="15" y="13"/>
                    <a:pt x="17" y="12"/>
                  </a:cubicBezTo>
                  <a:cubicBezTo>
                    <a:pt x="18" y="11"/>
                    <a:pt x="21" y="8"/>
                    <a:pt x="18" y="12"/>
                  </a:cubicBezTo>
                  <a:cubicBezTo>
                    <a:pt x="15" y="16"/>
                    <a:pt x="10" y="19"/>
                    <a:pt x="6" y="22"/>
                  </a:cubicBezTo>
                  <a:cubicBezTo>
                    <a:pt x="6" y="21"/>
                    <a:pt x="6" y="20"/>
                    <a:pt x="5" y="19"/>
                  </a:cubicBezTo>
                  <a:close/>
                  <a:moveTo>
                    <a:pt x="5" y="12"/>
                  </a:moveTo>
                  <a:cubicBezTo>
                    <a:pt x="6" y="11"/>
                    <a:pt x="8" y="10"/>
                    <a:pt x="9" y="9"/>
                  </a:cubicBezTo>
                  <a:cubicBezTo>
                    <a:pt x="12" y="7"/>
                    <a:pt x="16" y="4"/>
                    <a:pt x="12" y="9"/>
                  </a:cubicBezTo>
                  <a:cubicBezTo>
                    <a:pt x="9" y="11"/>
                    <a:pt x="7" y="13"/>
                    <a:pt x="5" y="15"/>
                  </a:cubicBezTo>
                  <a:cubicBezTo>
                    <a:pt x="5" y="14"/>
                    <a:pt x="5" y="13"/>
                    <a:pt x="5" y="12"/>
                  </a:cubicBezTo>
                  <a:close/>
                  <a:moveTo>
                    <a:pt x="5" y="18"/>
                  </a:moveTo>
                  <a:cubicBezTo>
                    <a:pt x="5" y="17"/>
                    <a:pt x="5" y="17"/>
                    <a:pt x="5" y="16"/>
                  </a:cubicBezTo>
                  <a:cubicBezTo>
                    <a:pt x="9" y="14"/>
                    <a:pt x="12" y="11"/>
                    <a:pt x="16" y="8"/>
                  </a:cubicBezTo>
                  <a:cubicBezTo>
                    <a:pt x="19" y="6"/>
                    <a:pt x="13" y="12"/>
                    <a:pt x="13" y="12"/>
                  </a:cubicBezTo>
                  <a:cubicBezTo>
                    <a:pt x="10" y="15"/>
                    <a:pt x="8" y="17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lose/>
                  <a:moveTo>
                    <a:pt x="22" y="12"/>
                  </a:moveTo>
                  <a:cubicBezTo>
                    <a:pt x="19" y="14"/>
                    <a:pt x="17" y="15"/>
                    <a:pt x="15" y="17"/>
                  </a:cubicBezTo>
                  <a:cubicBezTo>
                    <a:pt x="12" y="19"/>
                    <a:pt x="9" y="21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11" y="18"/>
                    <a:pt x="17" y="15"/>
                    <a:pt x="20" y="10"/>
                  </a:cubicBezTo>
                  <a:cubicBezTo>
                    <a:pt x="21" y="11"/>
                    <a:pt x="22" y="12"/>
                    <a:pt x="22" y="12"/>
                  </a:cubicBezTo>
                  <a:close/>
                  <a:moveTo>
                    <a:pt x="24" y="16"/>
                  </a:moveTo>
                  <a:cubicBezTo>
                    <a:pt x="18" y="18"/>
                    <a:pt x="15" y="22"/>
                    <a:pt x="11" y="25"/>
                  </a:cubicBezTo>
                  <a:cubicBezTo>
                    <a:pt x="10" y="25"/>
                    <a:pt x="7" y="27"/>
                    <a:pt x="10" y="24"/>
                  </a:cubicBezTo>
                  <a:cubicBezTo>
                    <a:pt x="11" y="23"/>
                    <a:pt x="13" y="22"/>
                    <a:pt x="14" y="21"/>
                  </a:cubicBezTo>
                  <a:cubicBezTo>
                    <a:pt x="17" y="18"/>
                    <a:pt x="20" y="16"/>
                    <a:pt x="22" y="13"/>
                  </a:cubicBezTo>
                  <a:cubicBezTo>
                    <a:pt x="23" y="14"/>
                    <a:pt x="23" y="15"/>
                    <a:pt x="24" y="16"/>
                  </a:cubicBezTo>
                  <a:close/>
                  <a:moveTo>
                    <a:pt x="25" y="19"/>
                  </a:moveTo>
                  <a:cubicBezTo>
                    <a:pt x="20" y="22"/>
                    <a:pt x="15" y="26"/>
                    <a:pt x="10" y="29"/>
                  </a:cubicBezTo>
                  <a:cubicBezTo>
                    <a:pt x="15" y="26"/>
                    <a:pt x="20" y="21"/>
                    <a:pt x="24" y="16"/>
                  </a:cubicBezTo>
                  <a:cubicBezTo>
                    <a:pt x="24" y="17"/>
                    <a:pt x="25" y="18"/>
                    <a:pt x="25" y="19"/>
                  </a:cubicBezTo>
                  <a:close/>
                  <a:moveTo>
                    <a:pt x="25" y="20"/>
                  </a:moveTo>
                  <a:cubicBezTo>
                    <a:pt x="26" y="21"/>
                    <a:pt x="26" y="21"/>
                    <a:pt x="26" y="21"/>
                  </a:cubicBezTo>
                  <a:cubicBezTo>
                    <a:pt x="26" y="21"/>
                    <a:pt x="27" y="21"/>
                    <a:pt x="27" y="21"/>
                  </a:cubicBezTo>
                  <a:cubicBezTo>
                    <a:pt x="26" y="22"/>
                    <a:pt x="25" y="23"/>
                    <a:pt x="24" y="24"/>
                  </a:cubicBezTo>
                  <a:cubicBezTo>
                    <a:pt x="23" y="25"/>
                    <a:pt x="22" y="25"/>
                    <a:pt x="22" y="26"/>
                  </a:cubicBezTo>
                  <a:cubicBezTo>
                    <a:pt x="20" y="28"/>
                    <a:pt x="18" y="29"/>
                    <a:pt x="16" y="31"/>
                  </a:cubicBezTo>
                  <a:cubicBezTo>
                    <a:pt x="15" y="31"/>
                    <a:pt x="15" y="32"/>
                    <a:pt x="14" y="32"/>
                  </a:cubicBezTo>
                  <a:cubicBezTo>
                    <a:pt x="13" y="33"/>
                    <a:pt x="11" y="35"/>
                    <a:pt x="13" y="32"/>
                  </a:cubicBezTo>
                  <a:cubicBezTo>
                    <a:pt x="17" y="28"/>
                    <a:pt x="21" y="24"/>
                    <a:pt x="25" y="20"/>
                  </a:cubicBezTo>
                  <a:cubicBezTo>
                    <a:pt x="25" y="20"/>
                    <a:pt x="25" y="20"/>
                    <a:pt x="25" y="20"/>
                  </a:cubicBezTo>
                  <a:close/>
                  <a:moveTo>
                    <a:pt x="31" y="16"/>
                  </a:moveTo>
                  <a:cubicBezTo>
                    <a:pt x="34" y="14"/>
                    <a:pt x="37" y="12"/>
                    <a:pt x="40" y="10"/>
                  </a:cubicBezTo>
                  <a:cubicBezTo>
                    <a:pt x="38" y="12"/>
                    <a:pt x="37" y="13"/>
                    <a:pt x="35" y="14"/>
                  </a:cubicBezTo>
                  <a:cubicBezTo>
                    <a:pt x="34" y="15"/>
                    <a:pt x="32" y="17"/>
                    <a:pt x="30" y="18"/>
                  </a:cubicBezTo>
                  <a:cubicBezTo>
                    <a:pt x="31" y="17"/>
                    <a:pt x="31" y="17"/>
                    <a:pt x="31" y="16"/>
                  </a:cubicBezTo>
                  <a:close/>
                  <a:moveTo>
                    <a:pt x="27" y="22"/>
                  </a:moveTo>
                  <a:cubicBezTo>
                    <a:pt x="27" y="22"/>
                    <a:pt x="27" y="22"/>
                    <a:pt x="28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7" y="22"/>
                    <a:pt x="27" y="22"/>
                    <a:pt x="27" y="22"/>
                  </a:cubicBezTo>
                  <a:close/>
                  <a:moveTo>
                    <a:pt x="30" y="20"/>
                  </a:moveTo>
                  <a:cubicBezTo>
                    <a:pt x="32" y="18"/>
                    <a:pt x="33" y="16"/>
                    <a:pt x="36" y="15"/>
                  </a:cubicBezTo>
                  <a:cubicBezTo>
                    <a:pt x="38" y="14"/>
                    <a:pt x="40" y="12"/>
                    <a:pt x="42" y="10"/>
                  </a:cubicBezTo>
                  <a:cubicBezTo>
                    <a:pt x="42" y="9"/>
                    <a:pt x="44" y="8"/>
                    <a:pt x="45" y="6"/>
                  </a:cubicBezTo>
                  <a:cubicBezTo>
                    <a:pt x="46" y="6"/>
                    <a:pt x="46" y="6"/>
                    <a:pt x="47" y="5"/>
                  </a:cubicBezTo>
                  <a:cubicBezTo>
                    <a:pt x="47" y="6"/>
                    <a:pt x="46" y="6"/>
                    <a:pt x="46" y="7"/>
                  </a:cubicBezTo>
                  <a:cubicBezTo>
                    <a:pt x="45" y="8"/>
                    <a:pt x="44" y="10"/>
                    <a:pt x="43" y="11"/>
                  </a:cubicBezTo>
                  <a:cubicBezTo>
                    <a:pt x="41" y="13"/>
                    <a:pt x="38" y="15"/>
                    <a:pt x="35" y="16"/>
                  </a:cubicBezTo>
                  <a:cubicBezTo>
                    <a:pt x="33" y="18"/>
                    <a:pt x="31" y="19"/>
                    <a:pt x="29" y="21"/>
                  </a:cubicBezTo>
                  <a:cubicBezTo>
                    <a:pt x="29" y="20"/>
                    <a:pt x="29" y="20"/>
                    <a:pt x="30" y="20"/>
                  </a:cubicBezTo>
                  <a:close/>
                  <a:moveTo>
                    <a:pt x="43" y="6"/>
                  </a:moveTo>
                  <a:cubicBezTo>
                    <a:pt x="43" y="5"/>
                    <a:pt x="45" y="5"/>
                    <a:pt x="46" y="5"/>
                  </a:cubicBezTo>
                  <a:cubicBezTo>
                    <a:pt x="45" y="6"/>
                    <a:pt x="44" y="7"/>
                    <a:pt x="43" y="8"/>
                  </a:cubicBezTo>
                  <a:cubicBezTo>
                    <a:pt x="40" y="9"/>
                    <a:pt x="38" y="11"/>
                    <a:pt x="35" y="13"/>
                  </a:cubicBezTo>
                  <a:cubicBezTo>
                    <a:pt x="34" y="14"/>
                    <a:pt x="33" y="14"/>
                    <a:pt x="32" y="15"/>
                  </a:cubicBezTo>
                  <a:cubicBezTo>
                    <a:pt x="33" y="15"/>
                    <a:pt x="33" y="14"/>
                    <a:pt x="33" y="13"/>
                  </a:cubicBezTo>
                  <a:cubicBezTo>
                    <a:pt x="36" y="10"/>
                    <a:pt x="39" y="8"/>
                    <a:pt x="43" y="6"/>
                  </a:cubicBezTo>
                  <a:close/>
                  <a:moveTo>
                    <a:pt x="40" y="6"/>
                  </a:moveTo>
                  <a:cubicBezTo>
                    <a:pt x="38" y="8"/>
                    <a:pt x="35" y="10"/>
                    <a:pt x="34" y="12"/>
                  </a:cubicBezTo>
                  <a:cubicBezTo>
                    <a:pt x="35" y="9"/>
                    <a:pt x="37" y="7"/>
                    <a:pt x="40" y="6"/>
                  </a:cubicBezTo>
                  <a:close/>
                  <a:moveTo>
                    <a:pt x="20" y="9"/>
                  </a:moveTo>
                  <a:cubicBezTo>
                    <a:pt x="15" y="12"/>
                    <a:pt x="10" y="16"/>
                    <a:pt x="5" y="19"/>
                  </a:cubicBezTo>
                  <a:cubicBezTo>
                    <a:pt x="10" y="16"/>
                    <a:pt x="15" y="12"/>
                    <a:pt x="18" y="7"/>
                  </a:cubicBezTo>
                  <a:cubicBezTo>
                    <a:pt x="19" y="8"/>
                    <a:pt x="19" y="8"/>
                    <a:pt x="20" y="9"/>
                  </a:cubicBezTo>
                  <a:close/>
                  <a:moveTo>
                    <a:pt x="18" y="6"/>
                  </a:moveTo>
                  <a:cubicBezTo>
                    <a:pt x="13" y="9"/>
                    <a:pt x="10" y="13"/>
                    <a:pt x="5" y="16"/>
                  </a:cubicBezTo>
                  <a:cubicBezTo>
                    <a:pt x="7" y="15"/>
                    <a:pt x="9" y="12"/>
                    <a:pt x="10" y="11"/>
                  </a:cubicBezTo>
                  <a:cubicBezTo>
                    <a:pt x="12" y="9"/>
                    <a:pt x="14" y="7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5"/>
                    <a:pt x="17" y="6"/>
                    <a:pt x="18" y="6"/>
                  </a:cubicBezTo>
                  <a:close/>
                  <a:moveTo>
                    <a:pt x="14" y="5"/>
                  </a:moveTo>
                  <a:cubicBezTo>
                    <a:pt x="11" y="6"/>
                    <a:pt x="8" y="9"/>
                    <a:pt x="5" y="11"/>
                  </a:cubicBezTo>
                  <a:cubicBezTo>
                    <a:pt x="6" y="7"/>
                    <a:pt x="8" y="3"/>
                    <a:pt x="14" y="5"/>
                  </a:cubicBezTo>
                  <a:close/>
                  <a:moveTo>
                    <a:pt x="13" y="36"/>
                  </a:moveTo>
                  <a:cubicBezTo>
                    <a:pt x="15" y="35"/>
                    <a:pt x="18" y="34"/>
                    <a:pt x="20" y="32"/>
                  </a:cubicBezTo>
                  <a:cubicBezTo>
                    <a:pt x="18" y="34"/>
                    <a:pt x="16" y="35"/>
                    <a:pt x="14" y="37"/>
                  </a:cubicBezTo>
                  <a:cubicBezTo>
                    <a:pt x="14" y="38"/>
                    <a:pt x="14" y="38"/>
                    <a:pt x="15" y="38"/>
                  </a:cubicBezTo>
                  <a:cubicBezTo>
                    <a:pt x="21" y="33"/>
                    <a:pt x="28" y="30"/>
                    <a:pt x="34" y="26"/>
                  </a:cubicBezTo>
                  <a:cubicBezTo>
                    <a:pt x="34" y="26"/>
                    <a:pt x="34" y="26"/>
                    <a:pt x="35" y="26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28" y="32"/>
                    <a:pt x="21" y="35"/>
                    <a:pt x="15" y="41"/>
                  </a:cubicBezTo>
                  <a:cubicBezTo>
                    <a:pt x="15" y="41"/>
                    <a:pt x="15" y="41"/>
                    <a:pt x="15" y="41"/>
                  </a:cubicBezTo>
                  <a:cubicBezTo>
                    <a:pt x="15" y="41"/>
                    <a:pt x="14" y="40"/>
                    <a:pt x="14" y="39"/>
                  </a:cubicBezTo>
                  <a:cubicBezTo>
                    <a:pt x="14" y="38"/>
                    <a:pt x="13" y="37"/>
                    <a:pt x="13" y="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16" name="Freeform 59"/>
            <p:cNvSpPr>
              <a:spLocks noEditPoints="1"/>
            </p:cNvSpPr>
            <p:nvPr/>
          </p:nvSpPr>
          <p:spPr bwMode="auto">
            <a:xfrm>
              <a:off x="6885703" y="3323971"/>
              <a:ext cx="220106" cy="190230"/>
            </a:xfrm>
            <a:custGeom>
              <a:avLst/>
              <a:gdLst>
                <a:gd name="T0" fmla="*/ 16 w 55"/>
                <a:gd name="T1" fmla="*/ 2 h 64"/>
                <a:gd name="T2" fmla="*/ 25 w 55"/>
                <a:gd name="T3" fmla="*/ 63 h 64"/>
                <a:gd name="T4" fmla="*/ 55 w 55"/>
                <a:gd name="T5" fmla="*/ 10 h 64"/>
                <a:gd name="T6" fmla="*/ 26 w 55"/>
                <a:gd name="T7" fmla="*/ 59 h 64"/>
                <a:gd name="T8" fmla="*/ 30 w 55"/>
                <a:gd name="T9" fmla="*/ 51 h 64"/>
                <a:gd name="T10" fmla="*/ 35 w 55"/>
                <a:gd name="T11" fmla="*/ 47 h 64"/>
                <a:gd name="T12" fmla="*/ 37 w 55"/>
                <a:gd name="T13" fmla="*/ 45 h 64"/>
                <a:gd name="T14" fmla="*/ 24 w 55"/>
                <a:gd name="T15" fmla="*/ 56 h 64"/>
                <a:gd name="T16" fmla="*/ 24 w 55"/>
                <a:gd name="T17" fmla="*/ 56 h 64"/>
                <a:gd name="T18" fmla="*/ 21 w 55"/>
                <a:gd name="T19" fmla="*/ 51 h 64"/>
                <a:gd name="T20" fmla="*/ 34 w 55"/>
                <a:gd name="T21" fmla="*/ 41 h 64"/>
                <a:gd name="T22" fmla="*/ 36 w 55"/>
                <a:gd name="T23" fmla="*/ 35 h 64"/>
                <a:gd name="T24" fmla="*/ 15 w 55"/>
                <a:gd name="T25" fmla="*/ 41 h 64"/>
                <a:gd name="T26" fmla="*/ 17 w 55"/>
                <a:gd name="T27" fmla="*/ 45 h 64"/>
                <a:gd name="T28" fmla="*/ 51 w 55"/>
                <a:gd name="T29" fmla="*/ 14 h 64"/>
                <a:gd name="T30" fmla="*/ 34 w 55"/>
                <a:gd name="T31" fmla="*/ 30 h 64"/>
                <a:gd name="T32" fmla="*/ 37 w 55"/>
                <a:gd name="T33" fmla="*/ 25 h 64"/>
                <a:gd name="T34" fmla="*/ 52 w 55"/>
                <a:gd name="T35" fmla="*/ 13 h 64"/>
                <a:gd name="T36" fmla="*/ 21 w 55"/>
                <a:gd name="T37" fmla="*/ 32 h 64"/>
                <a:gd name="T38" fmla="*/ 49 w 55"/>
                <a:gd name="T39" fmla="*/ 8 h 64"/>
                <a:gd name="T40" fmla="*/ 26 w 55"/>
                <a:gd name="T41" fmla="*/ 40 h 64"/>
                <a:gd name="T42" fmla="*/ 48 w 55"/>
                <a:gd name="T43" fmla="*/ 26 h 64"/>
                <a:gd name="T44" fmla="*/ 35 w 55"/>
                <a:gd name="T45" fmla="*/ 43 h 64"/>
                <a:gd name="T46" fmla="*/ 43 w 55"/>
                <a:gd name="T47" fmla="*/ 35 h 64"/>
                <a:gd name="T48" fmla="*/ 21 w 55"/>
                <a:gd name="T49" fmla="*/ 50 h 64"/>
                <a:gd name="T50" fmla="*/ 46 w 55"/>
                <a:gd name="T51" fmla="*/ 30 h 64"/>
                <a:gd name="T52" fmla="*/ 19 w 55"/>
                <a:gd name="T53" fmla="*/ 48 h 64"/>
                <a:gd name="T54" fmla="*/ 50 w 55"/>
                <a:gd name="T55" fmla="*/ 7 h 64"/>
                <a:gd name="T56" fmla="*/ 16 w 55"/>
                <a:gd name="T57" fmla="*/ 31 h 64"/>
                <a:gd name="T58" fmla="*/ 48 w 55"/>
                <a:gd name="T59" fmla="*/ 5 h 64"/>
                <a:gd name="T60" fmla="*/ 12 w 55"/>
                <a:gd name="T61" fmla="*/ 35 h 64"/>
                <a:gd name="T62" fmla="*/ 24 w 55"/>
                <a:gd name="T63" fmla="*/ 20 h 64"/>
                <a:gd name="T64" fmla="*/ 20 w 55"/>
                <a:gd name="T65" fmla="*/ 18 h 64"/>
                <a:gd name="T66" fmla="*/ 8 w 55"/>
                <a:gd name="T67" fmla="*/ 27 h 64"/>
                <a:gd name="T68" fmla="*/ 15 w 55"/>
                <a:gd name="T69" fmla="*/ 19 h 64"/>
                <a:gd name="T70" fmla="*/ 13 w 55"/>
                <a:gd name="T71" fmla="*/ 15 h 64"/>
                <a:gd name="T72" fmla="*/ 5 w 55"/>
                <a:gd name="T73" fmla="*/ 19 h 64"/>
                <a:gd name="T74" fmla="*/ 5 w 55"/>
                <a:gd name="T75" fmla="*/ 15 h 64"/>
                <a:gd name="T76" fmla="*/ 16 w 55"/>
                <a:gd name="T77" fmla="*/ 8 h 64"/>
                <a:gd name="T78" fmla="*/ 22 w 55"/>
                <a:gd name="T79" fmla="*/ 12 h 64"/>
                <a:gd name="T80" fmla="*/ 20 w 55"/>
                <a:gd name="T81" fmla="*/ 10 h 64"/>
                <a:gd name="T82" fmla="*/ 10 w 55"/>
                <a:gd name="T83" fmla="*/ 24 h 64"/>
                <a:gd name="T84" fmla="*/ 25 w 55"/>
                <a:gd name="T85" fmla="*/ 19 h 64"/>
                <a:gd name="T86" fmla="*/ 25 w 55"/>
                <a:gd name="T87" fmla="*/ 20 h 64"/>
                <a:gd name="T88" fmla="*/ 22 w 55"/>
                <a:gd name="T89" fmla="*/ 26 h 64"/>
                <a:gd name="T90" fmla="*/ 25 w 55"/>
                <a:gd name="T91" fmla="*/ 20 h 64"/>
                <a:gd name="T92" fmla="*/ 35 w 55"/>
                <a:gd name="T93" fmla="*/ 14 h 64"/>
                <a:gd name="T94" fmla="*/ 28 w 55"/>
                <a:gd name="T95" fmla="*/ 22 h 64"/>
                <a:gd name="T96" fmla="*/ 36 w 55"/>
                <a:gd name="T97" fmla="*/ 15 h 64"/>
                <a:gd name="T98" fmla="*/ 46 w 55"/>
                <a:gd name="T99" fmla="*/ 7 h 64"/>
                <a:gd name="T100" fmla="*/ 30 w 55"/>
                <a:gd name="T101" fmla="*/ 20 h 64"/>
                <a:gd name="T102" fmla="*/ 35 w 55"/>
                <a:gd name="T103" fmla="*/ 13 h 64"/>
                <a:gd name="T104" fmla="*/ 40 w 55"/>
                <a:gd name="T105" fmla="*/ 6 h 64"/>
                <a:gd name="T106" fmla="*/ 5 w 55"/>
                <a:gd name="T107" fmla="*/ 19 h 64"/>
                <a:gd name="T108" fmla="*/ 5 w 55"/>
                <a:gd name="T109" fmla="*/ 16 h 64"/>
                <a:gd name="T110" fmla="*/ 18 w 55"/>
                <a:gd name="T111" fmla="*/ 6 h 64"/>
                <a:gd name="T112" fmla="*/ 13 w 55"/>
                <a:gd name="T113" fmla="*/ 36 h 64"/>
                <a:gd name="T114" fmla="*/ 34 w 55"/>
                <a:gd name="T115" fmla="*/ 26 h 64"/>
                <a:gd name="T116" fmla="*/ 15 w 55"/>
                <a:gd name="T117" fmla="*/ 4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5" h="64">
                  <a:moveTo>
                    <a:pt x="55" y="10"/>
                  </a:moveTo>
                  <a:cubicBezTo>
                    <a:pt x="54" y="4"/>
                    <a:pt x="48" y="1"/>
                    <a:pt x="42" y="2"/>
                  </a:cubicBezTo>
                  <a:cubicBezTo>
                    <a:pt x="35" y="4"/>
                    <a:pt x="31" y="11"/>
                    <a:pt x="27" y="17"/>
                  </a:cubicBezTo>
                  <a:cubicBezTo>
                    <a:pt x="25" y="12"/>
                    <a:pt x="22" y="5"/>
                    <a:pt x="16" y="2"/>
                  </a:cubicBezTo>
                  <a:cubicBezTo>
                    <a:pt x="10" y="0"/>
                    <a:pt x="4" y="3"/>
                    <a:pt x="2" y="8"/>
                  </a:cubicBezTo>
                  <a:cubicBezTo>
                    <a:pt x="0" y="15"/>
                    <a:pt x="3" y="24"/>
                    <a:pt x="6" y="30"/>
                  </a:cubicBezTo>
                  <a:cubicBezTo>
                    <a:pt x="12" y="42"/>
                    <a:pt x="18" y="52"/>
                    <a:pt x="25" y="62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6" y="64"/>
                    <a:pt x="27" y="63"/>
                    <a:pt x="27" y="63"/>
                  </a:cubicBezTo>
                  <a:cubicBezTo>
                    <a:pt x="27" y="63"/>
                    <a:pt x="27" y="63"/>
                    <a:pt x="27" y="63"/>
                  </a:cubicBezTo>
                  <a:cubicBezTo>
                    <a:pt x="35" y="53"/>
                    <a:pt x="43" y="42"/>
                    <a:pt x="49" y="31"/>
                  </a:cubicBezTo>
                  <a:cubicBezTo>
                    <a:pt x="52" y="24"/>
                    <a:pt x="55" y="17"/>
                    <a:pt x="55" y="10"/>
                  </a:cubicBezTo>
                  <a:close/>
                  <a:moveTo>
                    <a:pt x="26" y="59"/>
                  </a:moveTo>
                  <a:cubicBezTo>
                    <a:pt x="26" y="59"/>
                    <a:pt x="26" y="59"/>
                    <a:pt x="26" y="59"/>
                  </a:cubicBezTo>
                  <a:cubicBezTo>
                    <a:pt x="27" y="58"/>
                    <a:pt x="29" y="56"/>
                    <a:pt x="30" y="55"/>
                  </a:cubicBezTo>
                  <a:cubicBezTo>
                    <a:pt x="29" y="56"/>
                    <a:pt x="27" y="58"/>
                    <a:pt x="26" y="59"/>
                  </a:cubicBezTo>
                  <a:close/>
                  <a:moveTo>
                    <a:pt x="24" y="56"/>
                  </a:moveTo>
                  <a:cubicBezTo>
                    <a:pt x="25" y="55"/>
                    <a:pt x="26" y="54"/>
                    <a:pt x="26" y="54"/>
                  </a:cubicBezTo>
                  <a:cubicBezTo>
                    <a:pt x="28" y="53"/>
                    <a:pt x="29" y="52"/>
                    <a:pt x="30" y="51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28" y="52"/>
                    <a:pt x="27" y="54"/>
                    <a:pt x="25" y="55"/>
                  </a:cubicBezTo>
                  <a:cubicBezTo>
                    <a:pt x="25" y="56"/>
                    <a:pt x="24" y="56"/>
                    <a:pt x="24" y="56"/>
                  </a:cubicBezTo>
                  <a:cubicBezTo>
                    <a:pt x="24" y="56"/>
                    <a:pt x="24" y="56"/>
                    <a:pt x="24" y="56"/>
                  </a:cubicBezTo>
                  <a:close/>
                  <a:moveTo>
                    <a:pt x="35" y="47"/>
                  </a:moveTo>
                  <a:cubicBezTo>
                    <a:pt x="32" y="50"/>
                    <a:pt x="29" y="55"/>
                    <a:pt x="26" y="58"/>
                  </a:cubicBezTo>
                  <a:cubicBezTo>
                    <a:pt x="25" y="58"/>
                    <a:pt x="25" y="57"/>
                    <a:pt x="24" y="56"/>
                  </a:cubicBezTo>
                  <a:cubicBezTo>
                    <a:pt x="28" y="54"/>
                    <a:pt x="31" y="50"/>
                    <a:pt x="35" y="47"/>
                  </a:cubicBezTo>
                  <a:close/>
                  <a:moveTo>
                    <a:pt x="37" y="45"/>
                  </a:moveTo>
                  <a:cubicBezTo>
                    <a:pt x="36" y="46"/>
                    <a:pt x="36" y="46"/>
                    <a:pt x="35" y="46"/>
                  </a:cubicBezTo>
                  <a:cubicBezTo>
                    <a:pt x="36" y="46"/>
                    <a:pt x="37" y="45"/>
                    <a:pt x="37" y="44"/>
                  </a:cubicBezTo>
                  <a:cubicBezTo>
                    <a:pt x="37" y="44"/>
                    <a:pt x="37" y="45"/>
                    <a:pt x="37" y="45"/>
                  </a:cubicBezTo>
                  <a:close/>
                  <a:moveTo>
                    <a:pt x="24" y="56"/>
                  </a:moveTo>
                  <a:cubicBezTo>
                    <a:pt x="23" y="55"/>
                    <a:pt x="23" y="54"/>
                    <a:pt x="22" y="53"/>
                  </a:cubicBezTo>
                  <a:cubicBezTo>
                    <a:pt x="28" y="49"/>
                    <a:pt x="34" y="46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4" y="46"/>
                    <a:pt x="29" y="51"/>
                    <a:pt x="24" y="56"/>
                  </a:cubicBezTo>
                  <a:close/>
                  <a:moveTo>
                    <a:pt x="21" y="51"/>
                  </a:moveTo>
                  <a:cubicBezTo>
                    <a:pt x="24" y="50"/>
                    <a:pt x="26" y="49"/>
                    <a:pt x="29" y="47"/>
                  </a:cubicBezTo>
                  <a:cubicBezTo>
                    <a:pt x="26" y="49"/>
                    <a:pt x="24" y="51"/>
                    <a:pt x="22" y="53"/>
                  </a:cubicBezTo>
                  <a:cubicBezTo>
                    <a:pt x="22" y="52"/>
                    <a:pt x="21" y="52"/>
                    <a:pt x="21" y="51"/>
                  </a:cubicBezTo>
                  <a:close/>
                  <a:moveTo>
                    <a:pt x="19" y="48"/>
                  </a:moveTo>
                  <a:cubicBezTo>
                    <a:pt x="28" y="46"/>
                    <a:pt x="35" y="39"/>
                    <a:pt x="42" y="34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0" y="36"/>
                    <a:pt x="37" y="39"/>
                    <a:pt x="34" y="41"/>
                  </a:cubicBezTo>
                  <a:cubicBezTo>
                    <a:pt x="29" y="44"/>
                    <a:pt x="25" y="47"/>
                    <a:pt x="21" y="50"/>
                  </a:cubicBezTo>
                  <a:cubicBezTo>
                    <a:pt x="20" y="50"/>
                    <a:pt x="20" y="49"/>
                    <a:pt x="19" y="48"/>
                  </a:cubicBezTo>
                  <a:close/>
                  <a:moveTo>
                    <a:pt x="18" y="46"/>
                  </a:moveTo>
                  <a:cubicBezTo>
                    <a:pt x="24" y="43"/>
                    <a:pt x="30" y="39"/>
                    <a:pt x="36" y="35"/>
                  </a:cubicBezTo>
                  <a:cubicBezTo>
                    <a:pt x="38" y="34"/>
                    <a:pt x="40" y="33"/>
                    <a:pt x="42" y="31"/>
                  </a:cubicBezTo>
                  <a:cubicBezTo>
                    <a:pt x="34" y="37"/>
                    <a:pt x="25" y="41"/>
                    <a:pt x="19" y="47"/>
                  </a:cubicBezTo>
                  <a:cubicBezTo>
                    <a:pt x="18" y="47"/>
                    <a:pt x="18" y="46"/>
                    <a:pt x="18" y="46"/>
                  </a:cubicBezTo>
                  <a:close/>
                  <a:moveTo>
                    <a:pt x="15" y="41"/>
                  </a:moveTo>
                  <a:cubicBezTo>
                    <a:pt x="15" y="41"/>
                    <a:pt x="16" y="41"/>
                    <a:pt x="16" y="41"/>
                  </a:cubicBezTo>
                  <a:cubicBezTo>
                    <a:pt x="22" y="38"/>
                    <a:pt x="28" y="34"/>
                    <a:pt x="34" y="31"/>
                  </a:cubicBezTo>
                  <a:cubicBezTo>
                    <a:pt x="34" y="31"/>
                    <a:pt x="34" y="31"/>
                    <a:pt x="33" y="32"/>
                  </a:cubicBezTo>
                  <a:cubicBezTo>
                    <a:pt x="28" y="36"/>
                    <a:pt x="22" y="40"/>
                    <a:pt x="17" y="45"/>
                  </a:cubicBezTo>
                  <a:cubicBezTo>
                    <a:pt x="16" y="44"/>
                    <a:pt x="16" y="42"/>
                    <a:pt x="15" y="41"/>
                  </a:cubicBezTo>
                  <a:close/>
                  <a:moveTo>
                    <a:pt x="39" y="23"/>
                  </a:moveTo>
                  <a:cubicBezTo>
                    <a:pt x="42" y="20"/>
                    <a:pt x="46" y="17"/>
                    <a:pt x="50" y="15"/>
                  </a:cubicBezTo>
                  <a:cubicBezTo>
                    <a:pt x="50" y="15"/>
                    <a:pt x="51" y="14"/>
                    <a:pt x="51" y="14"/>
                  </a:cubicBezTo>
                  <a:cubicBezTo>
                    <a:pt x="51" y="14"/>
                    <a:pt x="51" y="14"/>
                    <a:pt x="52" y="14"/>
                  </a:cubicBezTo>
                  <a:cubicBezTo>
                    <a:pt x="52" y="15"/>
                    <a:pt x="51" y="16"/>
                    <a:pt x="51" y="17"/>
                  </a:cubicBezTo>
                  <a:cubicBezTo>
                    <a:pt x="51" y="17"/>
                    <a:pt x="51" y="17"/>
                    <a:pt x="51" y="18"/>
                  </a:cubicBezTo>
                  <a:cubicBezTo>
                    <a:pt x="45" y="21"/>
                    <a:pt x="40" y="27"/>
                    <a:pt x="34" y="30"/>
                  </a:cubicBezTo>
                  <a:cubicBezTo>
                    <a:pt x="30" y="32"/>
                    <a:pt x="27" y="35"/>
                    <a:pt x="23" y="37"/>
                  </a:cubicBezTo>
                  <a:cubicBezTo>
                    <a:pt x="22" y="38"/>
                    <a:pt x="20" y="38"/>
                    <a:pt x="18" y="39"/>
                  </a:cubicBezTo>
                  <a:cubicBezTo>
                    <a:pt x="15" y="41"/>
                    <a:pt x="19" y="39"/>
                    <a:pt x="19" y="38"/>
                  </a:cubicBezTo>
                  <a:cubicBezTo>
                    <a:pt x="25" y="33"/>
                    <a:pt x="31" y="30"/>
                    <a:pt x="37" y="25"/>
                  </a:cubicBezTo>
                  <a:cubicBezTo>
                    <a:pt x="38" y="24"/>
                    <a:pt x="38" y="24"/>
                    <a:pt x="39" y="23"/>
                  </a:cubicBezTo>
                  <a:close/>
                  <a:moveTo>
                    <a:pt x="50" y="7"/>
                  </a:moveTo>
                  <a:cubicBezTo>
                    <a:pt x="51" y="9"/>
                    <a:pt x="52" y="11"/>
                    <a:pt x="52" y="13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47" y="15"/>
                    <a:pt x="44" y="18"/>
                    <a:pt x="40" y="21"/>
                  </a:cubicBezTo>
                  <a:cubicBezTo>
                    <a:pt x="36" y="24"/>
                    <a:pt x="32" y="27"/>
                    <a:pt x="27" y="30"/>
                  </a:cubicBezTo>
                  <a:cubicBezTo>
                    <a:pt x="24" y="31"/>
                    <a:pt x="21" y="33"/>
                    <a:pt x="18" y="35"/>
                  </a:cubicBezTo>
                  <a:cubicBezTo>
                    <a:pt x="19" y="34"/>
                    <a:pt x="20" y="33"/>
                    <a:pt x="21" y="32"/>
                  </a:cubicBezTo>
                  <a:cubicBezTo>
                    <a:pt x="31" y="24"/>
                    <a:pt x="43" y="18"/>
                    <a:pt x="50" y="7"/>
                  </a:cubicBezTo>
                  <a:close/>
                  <a:moveTo>
                    <a:pt x="31" y="24"/>
                  </a:moveTo>
                  <a:cubicBezTo>
                    <a:pt x="35" y="21"/>
                    <a:pt x="38" y="18"/>
                    <a:pt x="41" y="16"/>
                  </a:cubicBezTo>
                  <a:cubicBezTo>
                    <a:pt x="44" y="13"/>
                    <a:pt x="47" y="10"/>
                    <a:pt x="49" y="8"/>
                  </a:cubicBezTo>
                  <a:cubicBezTo>
                    <a:pt x="45" y="14"/>
                    <a:pt x="38" y="19"/>
                    <a:pt x="31" y="24"/>
                  </a:cubicBezTo>
                  <a:close/>
                  <a:moveTo>
                    <a:pt x="48" y="26"/>
                  </a:moveTo>
                  <a:cubicBezTo>
                    <a:pt x="44" y="30"/>
                    <a:pt x="39" y="32"/>
                    <a:pt x="34" y="35"/>
                  </a:cubicBezTo>
                  <a:cubicBezTo>
                    <a:pt x="32" y="37"/>
                    <a:pt x="29" y="39"/>
                    <a:pt x="26" y="40"/>
                  </a:cubicBezTo>
                  <a:cubicBezTo>
                    <a:pt x="24" y="42"/>
                    <a:pt x="20" y="43"/>
                    <a:pt x="19" y="45"/>
                  </a:cubicBezTo>
                  <a:cubicBezTo>
                    <a:pt x="24" y="40"/>
                    <a:pt x="29" y="35"/>
                    <a:pt x="35" y="31"/>
                  </a:cubicBezTo>
                  <a:cubicBezTo>
                    <a:pt x="40" y="27"/>
                    <a:pt x="45" y="23"/>
                    <a:pt x="51" y="19"/>
                  </a:cubicBezTo>
                  <a:cubicBezTo>
                    <a:pt x="50" y="21"/>
                    <a:pt x="49" y="24"/>
                    <a:pt x="48" y="26"/>
                  </a:cubicBezTo>
                  <a:close/>
                  <a:moveTo>
                    <a:pt x="40" y="39"/>
                  </a:moveTo>
                  <a:cubicBezTo>
                    <a:pt x="37" y="42"/>
                    <a:pt x="34" y="45"/>
                    <a:pt x="30" y="47"/>
                  </a:cubicBezTo>
                  <a:cubicBezTo>
                    <a:pt x="29" y="48"/>
                    <a:pt x="28" y="48"/>
                    <a:pt x="28" y="49"/>
                  </a:cubicBezTo>
                  <a:cubicBezTo>
                    <a:pt x="30" y="47"/>
                    <a:pt x="32" y="45"/>
                    <a:pt x="35" y="43"/>
                  </a:cubicBezTo>
                  <a:cubicBezTo>
                    <a:pt x="37" y="41"/>
                    <a:pt x="39" y="39"/>
                    <a:pt x="42" y="37"/>
                  </a:cubicBezTo>
                  <a:cubicBezTo>
                    <a:pt x="41" y="38"/>
                    <a:pt x="41" y="39"/>
                    <a:pt x="40" y="39"/>
                  </a:cubicBezTo>
                  <a:close/>
                  <a:moveTo>
                    <a:pt x="43" y="35"/>
                  </a:moveTo>
                  <a:cubicBezTo>
                    <a:pt x="43" y="35"/>
                    <a:pt x="43" y="35"/>
                    <a:pt x="43" y="35"/>
                  </a:cubicBezTo>
                  <a:cubicBezTo>
                    <a:pt x="43" y="35"/>
                    <a:pt x="42" y="35"/>
                    <a:pt x="42" y="36"/>
                  </a:cubicBezTo>
                  <a:cubicBezTo>
                    <a:pt x="39" y="38"/>
                    <a:pt x="37" y="40"/>
                    <a:pt x="34" y="42"/>
                  </a:cubicBezTo>
                  <a:cubicBezTo>
                    <a:pt x="32" y="44"/>
                    <a:pt x="29" y="46"/>
                    <a:pt x="26" y="48"/>
                  </a:cubicBezTo>
                  <a:cubicBezTo>
                    <a:pt x="25" y="49"/>
                    <a:pt x="23" y="50"/>
                    <a:pt x="21" y="50"/>
                  </a:cubicBezTo>
                  <a:cubicBezTo>
                    <a:pt x="22" y="50"/>
                    <a:pt x="25" y="48"/>
                    <a:pt x="26" y="47"/>
                  </a:cubicBezTo>
                  <a:cubicBezTo>
                    <a:pt x="33" y="42"/>
                    <a:pt x="39" y="38"/>
                    <a:pt x="45" y="32"/>
                  </a:cubicBezTo>
                  <a:cubicBezTo>
                    <a:pt x="44" y="33"/>
                    <a:pt x="44" y="34"/>
                    <a:pt x="43" y="35"/>
                  </a:cubicBezTo>
                  <a:close/>
                  <a:moveTo>
                    <a:pt x="46" y="30"/>
                  </a:moveTo>
                  <a:cubicBezTo>
                    <a:pt x="46" y="30"/>
                    <a:pt x="45" y="30"/>
                    <a:pt x="45" y="30"/>
                  </a:cubicBezTo>
                  <a:cubicBezTo>
                    <a:pt x="40" y="34"/>
                    <a:pt x="36" y="38"/>
                    <a:pt x="31" y="41"/>
                  </a:cubicBezTo>
                  <a:cubicBezTo>
                    <a:pt x="29" y="43"/>
                    <a:pt x="26" y="45"/>
                    <a:pt x="24" y="46"/>
                  </a:cubicBezTo>
                  <a:cubicBezTo>
                    <a:pt x="24" y="46"/>
                    <a:pt x="19" y="48"/>
                    <a:pt x="19" y="48"/>
                  </a:cubicBezTo>
                  <a:cubicBezTo>
                    <a:pt x="20" y="46"/>
                    <a:pt x="22" y="45"/>
                    <a:pt x="23" y="44"/>
                  </a:cubicBezTo>
                  <a:cubicBezTo>
                    <a:pt x="31" y="38"/>
                    <a:pt x="40" y="35"/>
                    <a:pt x="47" y="28"/>
                  </a:cubicBezTo>
                  <a:cubicBezTo>
                    <a:pt x="46" y="29"/>
                    <a:pt x="46" y="30"/>
                    <a:pt x="46" y="30"/>
                  </a:cubicBezTo>
                  <a:close/>
                  <a:moveTo>
                    <a:pt x="50" y="7"/>
                  </a:moveTo>
                  <a:cubicBezTo>
                    <a:pt x="43" y="12"/>
                    <a:pt x="37" y="18"/>
                    <a:pt x="30" y="24"/>
                  </a:cubicBezTo>
                  <a:cubicBezTo>
                    <a:pt x="26" y="27"/>
                    <a:pt x="22" y="30"/>
                    <a:pt x="18" y="32"/>
                  </a:cubicBezTo>
                  <a:cubicBezTo>
                    <a:pt x="17" y="33"/>
                    <a:pt x="15" y="34"/>
                    <a:pt x="13" y="35"/>
                  </a:cubicBezTo>
                  <a:cubicBezTo>
                    <a:pt x="14" y="35"/>
                    <a:pt x="15" y="32"/>
                    <a:pt x="16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9" y="30"/>
                    <a:pt x="20" y="28"/>
                    <a:pt x="22" y="27"/>
                  </a:cubicBezTo>
                  <a:cubicBezTo>
                    <a:pt x="27" y="23"/>
                    <a:pt x="31" y="20"/>
                    <a:pt x="36" y="17"/>
                  </a:cubicBezTo>
                  <a:cubicBezTo>
                    <a:pt x="41" y="14"/>
                    <a:pt x="45" y="11"/>
                    <a:pt x="48" y="5"/>
                  </a:cubicBezTo>
                  <a:cubicBezTo>
                    <a:pt x="49" y="5"/>
                    <a:pt x="49" y="6"/>
                    <a:pt x="50" y="7"/>
                  </a:cubicBezTo>
                  <a:close/>
                  <a:moveTo>
                    <a:pt x="12" y="34"/>
                  </a:moveTo>
                  <a:cubicBezTo>
                    <a:pt x="12" y="34"/>
                    <a:pt x="13" y="34"/>
                    <a:pt x="14" y="33"/>
                  </a:cubicBezTo>
                  <a:cubicBezTo>
                    <a:pt x="13" y="34"/>
                    <a:pt x="13" y="34"/>
                    <a:pt x="12" y="35"/>
                  </a:cubicBezTo>
                  <a:cubicBezTo>
                    <a:pt x="12" y="35"/>
                    <a:pt x="12" y="35"/>
                    <a:pt x="12" y="34"/>
                  </a:cubicBezTo>
                  <a:close/>
                  <a:moveTo>
                    <a:pt x="9" y="30"/>
                  </a:moveTo>
                  <a:cubicBezTo>
                    <a:pt x="12" y="29"/>
                    <a:pt x="15" y="27"/>
                    <a:pt x="17" y="25"/>
                  </a:cubicBezTo>
                  <a:cubicBezTo>
                    <a:pt x="19" y="23"/>
                    <a:pt x="23" y="22"/>
                    <a:pt x="24" y="20"/>
                  </a:cubicBezTo>
                  <a:cubicBezTo>
                    <a:pt x="20" y="25"/>
                    <a:pt x="15" y="28"/>
                    <a:pt x="11" y="33"/>
                  </a:cubicBezTo>
                  <a:cubicBezTo>
                    <a:pt x="11" y="32"/>
                    <a:pt x="10" y="31"/>
                    <a:pt x="9" y="30"/>
                  </a:cubicBezTo>
                  <a:close/>
                  <a:moveTo>
                    <a:pt x="8" y="27"/>
                  </a:moveTo>
                  <a:cubicBezTo>
                    <a:pt x="13" y="25"/>
                    <a:pt x="16" y="21"/>
                    <a:pt x="20" y="18"/>
                  </a:cubicBezTo>
                  <a:cubicBezTo>
                    <a:pt x="21" y="17"/>
                    <a:pt x="24" y="15"/>
                    <a:pt x="21" y="18"/>
                  </a:cubicBezTo>
                  <a:cubicBezTo>
                    <a:pt x="20" y="19"/>
                    <a:pt x="19" y="20"/>
                    <a:pt x="18" y="21"/>
                  </a:cubicBezTo>
                  <a:cubicBezTo>
                    <a:pt x="15" y="24"/>
                    <a:pt x="12" y="27"/>
                    <a:pt x="9" y="30"/>
                  </a:cubicBezTo>
                  <a:cubicBezTo>
                    <a:pt x="9" y="29"/>
                    <a:pt x="8" y="28"/>
                    <a:pt x="8" y="27"/>
                  </a:cubicBezTo>
                  <a:close/>
                  <a:moveTo>
                    <a:pt x="6" y="23"/>
                  </a:moveTo>
                  <a:cubicBezTo>
                    <a:pt x="11" y="20"/>
                    <a:pt x="15" y="17"/>
                    <a:pt x="20" y="14"/>
                  </a:cubicBezTo>
                  <a:cubicBezTo>
                    <a:pt x="23" y="12"/>
                    <a:pt x="19" y="16"/>
                    <a:pt x="19" y="16"/>
                  </a:cubicBezTo>
                  <a:cubicBezTo>
                    <a:pt x="17" y="17"/>
                    <a:pt x="16" y="18"/>
                    <a:pt x="15" y="19"/>
                  </a:cubicBezTo>
                  <a:cubicBezTo>
                    <a:pt x="12" y="21"/>
                    <a:pt x="10" y="24"/>
                    <a:pt x="8" y="26"/>
                  </a:cubicBezTo>
                  <a:cubicBezTo>
                    <a:pt x="7" y="25"/>
                    <a:pt x="7" y="24"/>
                    <a:pt x="6" y="23"/>
                  </a:cubicBezTo>
                  <a:close/>
                  <a:moveTo>
                    <a:pt x="5" y="19"/>
                  </a:moveTo>
                  <a:cubicBezTo>
                    <a:pt x="8" y="18"/>
                    <a:pt x="10" y="17"/>
                    <a:pt x="13" y="15"/>
                  </a:cubicBezTo>
                  <a:cubicBezTo>
                    <a:pt x="14" y="14"/>
                    <a:pt x="15" y="13"/>
                    <a:pt x="17" y="12"/>
                  </a:cubicBezTo>
                  <a:cubicBezTo>
                    <a:pt x="18" y="11"/>
                    <a:pt x="21" y="8"/>
                    <a:pt x="18" y="12"/>
                  </a:cubicBezTo>
                  <a:cubicBezTo>
                    <a:pt x="15" y="16"/>
                    <a:pt x="10" y="19"/>
                    <a:pt x="6" y="22"/>
                  </a:cubicBezTo>
                  <a:cubicBezTo>
                    <a:pt x="6" y="21"/>
                    <a:pt x="6" y="20"/>
                    <a:pt x="5" y="19"/>
                  </a:cubicBezTo>
                  <a:close/>
                  <a:moveTo>
                    <a:pt x="5" y="12"/>
                  </a:moveTo>
                  <a:cubicBezTo>
                    <a:pt x="6" y="11"/>
                    <a:pt x="8" y="10"/>
                    <a:pt x="9" y="9"/>
                  </a:cubicBezTo>
                  <a:cubicBezTo>
                    <a:pt x="12" y="7"/>
                    <a:pt x="16" y="4"/>
                    <a:pt x="12" y="9"/>
                  </a:cubicBezTo>
                  <a:cubicBezTo>
                    <a:pt x="9" y="11"/>
                    <a:pt x="7" y="13"/>
                    <a:pt x="5" y="15"/>
                  </a:cubicBezTo>
                  <a:cubicBezTo>
                    <a:pt x="5" y="14"/>
                    <a:pt x="5" y="13"/>
                    <a:pt x="5" y="12"/>
                  </a:cubicBezTo>
                  <a:close/>
                  <a:moveTo>
                    <a:pt x="5" y="18"/>
                  </a:moveTo>
                  <a:cubicBezTo>
                    <a:pt x="5" y="17"/>
                    <a:pt x="5" y="17"/>
                    <a:pt x="5" y="16"/>
                  </a:cubicBezTo>
                  <a:cubicBezTo>
                    <a:pt x="9" y="14"/>
                    <a:pt x="12" y="11"/>
                    <a:pt x="16" y="8"/>
                  </a:cubicBezTo>
                  <a:cubicBezTo>
                    <a:pt x="19" y="6"/>
                    <a:pt x="13" y="12"/>
                    <a:pt x="13" y="12"/>
                  </a:cubicBezTo>
                  <a:cubicBezTo>
                    <a:pt x="10" y="15"/>
                    <a:pt x="8" y="17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lose/>
                  <a:moveTo>
                    <a:pt x="22" y="12"/>
                  </a:moveTo>
                  <a:cubicBezTo>
                    <a:pt x="19" y="14"/>
                    <a:pt x="17" y="15"/>
                    <a:pt x="15" y="17"/>
                  </a:cubicBezTo>
                  <a:cubicBezTo>
                    <a:pt x="12" y="19"/>
                    <a:pt x="9" y="21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11" y="18"/>
                    <a:pt x="17" y="15"/>
                    <a:pt x="20" y="10"/>
                  </a:cubicBezTo>
                  <a:cubicBezTo>
                    <a:pt x="21" y="11"/>
                    <a:pt x="22" y="12"/>
                    <a:pt x="22" y="12"/>
                  </a:cubicBezTo>
                  <a:close/>
                  <a:moveTo>
                    <a:pt x="24" y="16"/>
                  </a:moveTo>
                  <a:cubicBezTo>
                    <a:pt x="18" y="18"/>
                    <a:pt x="15" y="22"/>
                    <a:pt x="11" y="25"/>
                  </a:cubicBezTo>
                  <a:cubicBezTo>
                    <a:pt x="10" y="25"/>
                    <a:pt x="7" y="27"/>
                    <a:pt x="10" y="24"/>
                  </a:cubicBezTo>
                  <a:cubicBezTo>
                    <a:pt x="11" y="23"/>
                    <a:pt x="13" y="22"/>
                    <a:pt x="14" y="21"/>
                  </a:cubicBezTo>
                  <a:cubicBezTo>
                    <a:pt x="17" y="18"/>
                    <a:pt x="20" y="16"/>
                    <a:pt x="22" y="13"/>
                  </a:cubicBezTo>
                  <a:cubicBezTo>
                    <a:pt x="23" y="14"/>
                    <a:pt x="23" y="15"/>
                    <a:pt x="24" y="16"/>
                  </a:cubicBezTo>
                  <a:close/>
                  <a:moveTo>
                    <a:pt x="25" y="19"/>
                  </a:moveTo>
                  <a:cubicBezTo>
                    <a:pt x="20" y="22"/>
                    <a:pt x="15" y="26"/>
                    <a:pt x="10" y="29"/>
                  </a:cubicBezTo>
                  <a:cubicBezTo>
                    <a:pt x="15" y="26"/>
                    <a:pt x="20" y="21"/>
                    <a:pt x="24" y="16"/>
                  </a:cubicBezTo>
                  <a:cubicBezTo>
                    <a:pt x="24" y="17"/>
                    <a:pt x="25" y="18"/>
                    <a:pt x="25" y="19"/>
                  </a:cubicBezTo>
                  <a:close/>
                  <a:moveTo>
                    <a:pt x="25" y="20"/>
                  </a:moveTo>
                  <a:cubicBezTo>
                    <a:pt x="26" y="21"/>
                    <a:pt x="26" y="21"/>
                    <a:pt x="26" y="21"/>
                  </a:cubicBezTo>
                  <a:cubicBezTo>
                    <a:pt x="26" y="21"/>
                    <a:pt x="27" y="21"/>
                    <a:pt x="27" y="21"/>
                  </a:cubicBezTo>
                  <a:cubicBezTo>
                    <a:pt x="26" y="22"/>
                    <a:pt x="25" y="23"/>
                    <a:pt x="24" y="24"/>
                  </a:cubicBezTo>
                  <a:cubicBezTo>
                    <a:pt x="23" y="25"/>
                    <a:pt x="22" y="25"/>
                    <a:pt x="22" y="26"/>
                  </a:cubicBezTo>
                  <a:cubicBezTo>
                    <a:pt x="20" y="28"/>
                    <a:pt x="18" y="29"/>
                    <a:pt x="16" y="31"/>
                  </a:cubicBezTo>
                  <a:cubicBezTo>
                    <a:pt x="15" y="31"/>
                    <a:pt x="15" y="32"/>
                    <a:pt x="14" y="32"/>
                  </a:cubicBezTo>
                  <a:cubicBezTo>
                    <a:pt x="13" y="33"/>
                    <a:pt x="11" y="35"/>
                    <a:pt x="13" y="32"/>
                  </a:cubicBezTo>
                  <a:cubicBezTo>
                    <a:pt x="17" y="28"/>
                    <a:pt x="21" y="24"/>
                    <a:pt x="25" y="20"/>
                  </a:cubicBezTo>
                  <a:cubicBezTo>
                    <a:pt x="25" y="20"/>
                    <a:pt x="25" y="20"/>
                    <a:pt x="25" y="20"/>
                  </a:cubicBezTo>
                  <a:close/>
                  <a:moveTo>
                    <a:pt x="31" y="16"/>
                  </a:moveTo>
                  <a:cubicBezTo>
                    <a:pt x="34" y="14"/>
                    <a:pt x="37" y="12"/>
                    <a:pt x="40" y="10"/>
                  </a:cubicBezTo>
                  <a:cubicBezTo>
                    <a:pt x="38" y="12"/>
                    <a:pt x="37" y="13"/>
                    <a:pt x="35" y="14"/>
                  </a:cubicBezTo>
                  <a:cubicBezTo>
                    <a:pt x="34" y="15"/>
                    <a:pt x="32" y="17"/>
                    <a:pt x="30" y="18"/>
                  </a:cubicBezTo>
                  <a:cubicBezTo>
                    <a:pt x="31" y="17"/>
                    <a:pt x="31" y="17"/>
                    <a:pt x="31" y="16"/>
                  </a:cubicBezTo>
                  <a:close/>
                  <a:moveTo>
                    <a:pt x="27" y="22"/>
                  </a:moveTo>
                  <a:cubicBezTo>
                    <a:pt x="27" y="22"/>
                    <a:pt x="27" y="22"/>
                    <a:pt x="28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7" y="22"/>
                    <a:pt x="27" y="22"/>
                    <a:pt x="27" y="22"/>
                  </a:cubicBezTo>
                  <a:close/>
                  <a:moveTo>
                    <a:pt x="30" y="20"/>
                  </a:moveTo>
                  <a:cubicBezTo>
                    <a:pt x="32" y="18"/>
                    <a:pt x="33" y="16"/>
                    <a:pt x="36" y="15"/>
                  </a:cubicBezTo>
                  <a:cubicBezTo>
                    <a:pt x="38" y="14"/>
                    <a:pt x="40" y="12"/>
                    <a:pt x="42" y="10"/>
                  </a:cubicBezTo>
                  <a:cubicBezTo>
                    <a:pt x="42" y="9"/>
                    <a:pt x="44" y="8"/>
                    <a:pt x="45" y="6"/>
                  </a:cubicBezTo>
                  <a:cubicBezTo>
                    <a:pt x="46" y="6"/>
                    <a:pt x="46" y="6"/>
                    <a:pt x="47" y="5"/>
                  </a:cubicBezTo>
                  <a:cubicBezTo>
                    <a:pt x="47" y="6"/>
                    <a:pt x="46" y="6"/>
                    <a:pt x="46" y="7"/>
                  </a:cubicBezTo>
                  <a:cubicBezTo>
                    <a:pt x="45" y="8"/>
                    <a:pt x="44" y="10"/>
                    <a:pt x="43" y="11"/>
                  </a:cubicBezTo>
                  <a:cubicBezTo>
                    <a:pt x="41" y="13"/>
                    <a:pt x="38" y="15"/>
                    <a:pt x="35" y="16"/>
                  </a:cubicBezTo>
                  <a:cubicBezTo>
                    <a:pt x="33" y="18"/>
                    <a:pt x="31" y="19"/>
                    <a:pt x="29" y="21"/>
                  </a:cubicBezTo>
                  <a:cubicBezTo>
                    <a:pt x="29" y="20"/>
                    <a:pt x="29" y="20"/>
                    <a:pt x="30" y="20"/>
                  </a:cubicBezTo>
                  <a:close/>
                  <a:moveTo>
                    <a:pt x="43" y="6"/>
                  </a:moveTo>
                  <a:cubicBezTo>
                    <a:pt x="43" y="5"/>
                    <a:pt x="45" y="5"/>
                    <a:pt x="46" y="5"/>
                  </a:cubicBezTo>
                  <a:cubicBezTo>
                    <a:pt x="45" y="6"/>
                    <a:pt x="44" y="7"/>
                    <a:pt x="43" y="8"/>
                  </a:cubicBezTo>
                  <a:cubicBezTo>
                    <a:pt x="40" y="9"/>
                    <a:pt x="38" y="11"/>
                    <a:pt x="35" y="13"/>
                  </a:cubicBezTo>
                  <a:cubicBezTo>
                    <a:pt x="34" y="14"/>
                    <a:pt x="33" y="14"/>
                    <a:pt x="32" y="15"/>
                  </a:cubicBezTo>
                  <a:cubicBezTo>
                    <a:pt x="33" y="15"/>
                    <a:pt x="33" y="14"/>
                    <a:pt x="33" y="13"/>
                  </a:cubicBezTo>
                  <a:cubicBezTo>
                    <a:pt x="36" y="10"/>
                    <a:pt x="39" y="8"/>
                    <a:pt x="43" y="6"/>
                  </a:cubicBezTo>
                  <a:close/>
                  <a:moveTo>
                    <a:pt x="40" y="6"/>
                  </a:moveTo>
                  <a:cubicBezTo>
                    <a:pt x="38" y="8"/>
                    <a:pt x="35" y="10"/>
                    <a:pt x="34" y="12"/>
                  </a:cubicBezTo>
                  <a:cubicBezTo>
                    <a:pt x="35" y="9"/>
                    <a:pt x="37" y="7"/>
                    <a:pt x="40" y="6"/>
                  </a:cubicBezTo>
                  <a:close/>
                  <a:moveTo>
                    <a:pt x="20" y="9"/>
                  </a:moveTo>
                  <a:cubicBezTo>
                    <a:pt x="15" y="12"/>
                    <a:pt x="10" y="16"/>
                    <a:pt x="5" y="19"/>
                  </a:cubicBezTo>
                  <a:cubicBezTo>
                    <a:pt x="10" y="16"/>
                    <a:pt x="15" y="12"/>
                    <a:pt x="18" y="7"/>
                  </a:cubicBezTo>
                  <a:cubicBezTo>
                    <a:pt x="19" y="8"/>
                    <a:pt x="19" y="8"/>
                    <a:pt x="20" y="9"/>
                  </a:cubicBezTo>
                  <a:close/>
                  <a:moveTo>
                    <a:pt x="18" y="6"/>
                  </a:moveTo>
                  <a:cubicBezTo>
                    <a:pt x="13" y="9"/>
                    <a:pt x="10" y="13"/>
                    <a:pt x="5" y="16"/>
                  </a:cubicBezTo>
                  <a:cubicBezTo>
                    <a:pt x="7" y="15"/>
                    <a:pt x="9" y="12"/>
                    <a:pt x="10" y="11"/>
                  </a:cubicBezTo>
                  <a:cubicBezTo>
                    <a:pt x="12" y="9"/>
                    <a:pt x="14" y="7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5"/>
                    <a:pt x="17" y="6"/>
                    <a:pt x="18" y="6"/>
                  </a:cubicBezTo>
                  <a:close/>
                  <a:moveTo>
                    <a:pt x="14" y="5"/>
                  </a:moveTo>
                  <a:cubicBezTo>
                    <a:pt x="11" y="6"/>
                    <a:pt x="8" y="9"/>
                    <a:pt x="5" y="11"/>
                  </a:cubicBezTo>
                  <a:cubicBezTo>
                    <a:pt x="6" y="7"/>
                    <a:pt x="8" y="3"/>
                    <a:pt x="14" y="5"/>
                  </a:cubicBezTo>
                  <a:close/>
                  <a:moveTo>
                    <a:pt x="13" y="36"/>
                  </a:moveTo>
                  <a:cubicBezTo>
                    <a:pt x="15" y="35"/>
                    <a:pt x="18" y="34"/>
                    <a:pt x="20" y="32"/>
                  </a:cubicBezTo>
                  <a:cubicBezTo>
                    <a:pt x="18" y="34"/>
                    <a:pt x="16" y="35"/>
                    <a:pt x="14" y="37"/>
                  </a:cubicBezTo>
                  <a:cubicBezTo>
                    <a:pt x="14" y="38"/>
                    <a:pt x="14" y="38"/>
                    <a:pt x="15" y="38"/>
                  </a:cubicBezTo>
                  <a:cubicBezTo>
                    <a:pt x="21" y="33"/>
                    <a:pt x="28" y="30"/>
                    <a:pt x="34" y="26"/>
                  </a:cubicBezTo>
                  <a:cubicBezTo>
                    <a:pt x="34" y="26"/>
                    <a:pt x="34" y="26"/>
                    <a:pt x="35" y="26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28" y="32"/>
                    <a:pt x="21" y="35"/>
                    <a:pt x="15" y="41"/>
                  </a:cubicBezTo>
                  <a:cubicBezTo>
                    <a:pt x="15" y="41"/>
                    <a:pt x="15" y="41"/>
                    <a:pt x="15" y="41"/>
                  </a:cubicBezTo>
                  <a:cubicBezTo>
                    <a:pt x="15" y="41"/>
                    <a:pt x="14" y="40"/>
                    <a:pt x="14" y="39"/>
                  </a:cubicBezTo>
                  <a:cubicBezTo>
                    <a:pt x="14" y="38"/>
                    <a:pt x="13" y="37"/>
                    <a:pt x="13" y="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0088330" y="4120888"/>
            <a:ext cx="1607226" cy="2387279"/>
            <a:chOff x="9264082" y="306416"/>
            <a:chExt cx="1607226" cy="2387279"/>
          </a:xfrm>
        </p:grpSpPr>
        <p:sp>
          <p:nvSpPr>
            <p:cNvPr id="25" name="Freeform 30"/>
            <p:cNvSpPr>
              <a:spLocks noEditPoints="1"/>
            </p:cNvSpPr>
            <p:nvPr/>
          </p:nvSpPr>
          <p:spPr bwMode="auto">
            <a:xfrm>
              <a:off x="9489199" y="1018411"/>
              <a:ext cx="1083699" cy="1675284"/>
            </a:xfrm>
            <a:custGeom>
              <a:avLst/>
              <a:gdLst>
                <a:gd name="T0" fmla="*/ 25 w 175"/>
                <a:gd name="T1" fmla="*/ 124 h 270"/>
                <a:gd name="T2" fmla="*/ 47 w 175"/>
                <a:gd name="T3" fmla="*/ 69 h 270"/>
                <a:gd name="T4" fmla="*/ 43 w 175"/>
                <a:gd name="T5" fmla="*/ 48 h 270"/>
                <a:gd name="T6" fmla="*/ 56 w 175"/>
                <a:gd name="T7" fmla="*/ 27 h 270"/>
                <a:gd name="T8" fmla="*/ 61 w 175"/>
                <a:gd name="T9" fmla="*/ 4 h 270"/>
                <a:gd name="T10" fmla="*/ 147 w 175"/>
                <a:gd name="T11" fmla="*/ 29 h 270"/>
                <a:gd name="T12" fmla="*/ 153 w 175"/>
                <a:gd name="T13" fmla="*/ 32 h 270"/>
                <a:gd name="T14" fmla="*/ 172 w 175"/>
                <a:gd name="T15" fmla="*/ 51 h 270"/>
                <a:gd name="T16" fmla="*/ 171 w 175"/>
                <a:gd name="T17" fmla="*/ 64 h 270"/>
                <a:gd name="T18" fmla="*/ 136 w 175"/>
                <a:gd name="T19" fmla="*/ 160 h 270"/>
                <a:gd name="T20" fmla="*/ 157 w 175"/>
                <a:gd name="T21" fmla="*/ 192 h 270"/>
                <a:gd name="T22" fmla="*/ 147 w 175"/>
                <a:gd name="T23" fmla="*/ 202 h 270"/>
                <a:gd name="T24" fmla="*/ 124 w 175"/>
                <a:gd name="T25" fmla="*/ 196 h 270"/>
                <a:gd name="T26" fmla="*/ 139 w 175"/>
                <a:gd name="T27" fmla="*/ 266 h 270"/>
                <a:gd name="T28" fmla="*/ 113 w 175"/>
                <a:gd name="T29" fmla="*/ 197 h 270"/>
                <a:gd name="T30" fmla="*/ 99 w 175"/>
                <a:gd name="T31" fmla="*/ 263 h 270"/>
                <a:gd name="T32" fmla="*/ 82 w 175"/>
                <a:gd name="T33" fmla="*/ 266 h 270"/>
                <a:gd name="T34" fmla="*/ 75 w 175"/>
                <a:gd name="T35" fmla="*/ 193 h 270"/>
                <a:gd name="T36" fmla="*/ 27 w 175"/>
                <a:gd name="T37" fmla="*/ 131 h 270"/>
                <a:gd name="T38" fmla="*/ 12 w 175"/>
                <a:gd name="T39" fmla="*/ 108 h 270"/>
                <a:gd name="T40" fmla="*/ 151 w 175"/>
                <a:gd name="T41" fmla="*/ 30 h 270"/>
                <a:gd name="T42" fmla="*/ 151 w 175"/>
                <a:gd name="T43" fmla="*/ 30 h 270"/>
                <a:gd name="T44" fmla="*/ 84 w 175"/>
                <a:gd name="T45" fmla="*/ 13 h 270"/>
                <a:gd name="T46" fmla="*/ 86 w 175"/>
                <a:gd name="T47" fmla="*/ 125 h 270"/>
                <a:gd name="T48" fmla="*/ 160 w 175"/>
                <a:gd name="T49" fmla="*/ 68 h 270"/>
                <a:gd name="T50" fmla="*/ 58 w 175"/>
                <a:gd name="T51" fmla="*/ 8 h 270"/>
                <a:gd name="T52" fmla="*/ 155 w 175"/>
                <a:gd name="T53" fmla="*/ 36 h 270"/>
                <a:gd name="T54" fmla="*/ 155 w 175"/>
                <a:gd name="T55" fmla="*/ 36 h 270"/>
                <a:gd name="T56" fmla="*/ 55 w 175"/>
                <a:gd name="T57" fmla="*/ 30 h 270"/>
                <a:gd name="T58" fmla="*/ 47 w 175"/>
                <a:gd name="T59" fmla="*/ 65 h 270"/>
                <a:gd name="T60" fmla="*/ 36 w 175"/>
                <a:gd name="T61" fmla="*/ 65 h 270"/>
                <a:gd name="T62" fmla="*/ 160 w 175"/>
                <a:gd name="T63" fmla="*/ 77 h 270"/>
                <a:gd name="T64" fmla="*/ 40 w 175"/>
                <a:gd name="T65" fmla="*/ 63 h 270"/>
                <a:gd name="T66" fmla="*/ 160 w 175"/>
                <a:gd name="T67" fmla="*/ 74 h 270"/>
                <a:gd name="T68" fmla="*/ 160 w 175"/>
                <a:gd name="T69" fmla="*/ 70 h 270"/>
                <a:gd name="T70" fmla="*/ 88 w 175"/>
                <a:gd name="T71" fmla="*/ 129 h 270"/>
                <a:gd name="T72" fmla="*/ 84 w 175"/>
                <a:gd name="T73" fmla="*/ 192 h 270"/>
                <a:gd name="T74" fmla="*/ 90 w 175"/>
                <a:gd name="T75" fmla="*/ 196 h 270"/>
                <a:gd name="T76" fmla="*/ 111 w 175"/>
                <a:gd name="T77" fmla="*/ 127 h 270"/>
                <a:gd name="T78" fmla="*/ 107 w 175"/>
                <a:gd name="T79" fmla="*/ 129 h 270"/>
                <a:gd name="T80" fmla="*/ 96 w 175"/>
                <a:gd name="T81" fmla="*/ 265 h 270"/>
                <a:gd name="T82" fmla="*/ 114 w 175"/>
                <a:gd name="T83" fmla="*/ 265 h 270"/>
                <a:gd name="T84" fmla="*/ 114 w 175"/>
                <a:gd name="T85" fmla="*/ 265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5" h="270">
                  <a:moveTo>
                    <a:pt x="14" y="104"/>
                  </a:moveTo>
                  <a:cubicBezTo>
                    <a:pt x="15" y="102"/>
                    <a:pt x="16" y="95"/>
                    <a:pt x="21" y="98"/>
                  </a:cubicBezTo>
                  <a:cubicBezTo>
                    <a:pt x="13" y="109"/>
                    <a:pt x="17" y="114"/>
                    <a:pt x="25" y="124"/>
                  </a:cubicBezTo>
                  <a:cubicBezTo>
                    <a:pt x="32" y="132"/>
                    <a:pt x="39" y="140"/>
                    <a:pt x="57" y="140"/>
                  </a:cubicBezTo>
                  <a:cubicBezTo>
                    <a:pt x="66" y="140"/>
                    <a:pt x="75" y="135"/>
                    <a:pt x="79" y="127"/>
                  </a:cubicBezTo>
                  <a:cubicBezTo>
                    <a:pt x="56" y="117"/>
                    <a:pt x="44" y="97"/>
                    <a:pt x="47" y="69"/>
                  </a:cubicBezTo>
                  <a:cubicBezTo>
                    <a:pt x="27" y="74"/>
                    <a:pt x="30" y="42"/>
                    <a:pt x="48" y="51"/>
                  </a:cubicBezTo>
                  <a:cubicBezTo>
                    <a:pt x="51" y="47"/>
                    <a:pt x="51" y="40"/>
                    <a:pt x="54" y="37"/>
                  </a:cubicBezTo>
                  <a:cubicBezTo>
                    <a:pt x="49" y="37"/>
                    <a:pt x="49" y="47"/>
                    <a:pt x="43" y="48"/>
                  </a:cubicBezTo>
                  <a:cubicBezTo>
                    <a:pt x="41" y="44"/>
                    <a:pt x="39" y="39"/>
                    <a:pt x="35" y="36"/>
                  </a:cubicBezTo>
                  <a:cubicBezTo>
                    <a:pt x="36" y="32"/>
                    <a:pt x="42" y="32"/>
                    <a:pt x="45" y="30"/>
                  </a:cubicBezTo>
                  <a:cubicBezTo>
                    <a:pt x="49" y="29"/>
                    <a:pt x="53" y="28"/>
                    <a:pt x="56" y="27"/>
                  </a:cubicBezTo>
                  <a:cubicBezTo>
                    <a:pt x="53" y="21"/>
                    <a:pt x="49" y="16"/>
                    <a:pt x="43" y="12"/>
                  </a:cubicBezTo>
                  <a:cubicBezTo>
                    <a:pt x="43" y="9"/>
                    <a:pt x="45" y="9"/>
                    <a:pt x="48" y="9"/>
                  </a:cubicBezTo>
                  <a:cubicBezTo>
                    <a:pt x="52" y="7"/>
                    <a:pt x="55" y="5"/>
                    <a:pt x="61" y="4"/>
                  </a:cubicBezTo>
                  <a:cubicBezTo>
                    <a:pt x="61" y="10"/>
                    <a:pt x="62" y="17"/>
                    <a:pt x="62" y="24"/>
                  </a:cubicBezTo>
                  <a:cubicBezTo>
                    <a:pt x="65" y="23"/>
                    <a:pt x="70" y="19"/>
                    <a:pt x="74" y="15"/>
                  </a:cubicBezTo>
                  <a:cubicBezTo>
                    <a:pt x="96" y="0"/>
                    <a:pt x="131" y="12"/>
                    <a:pt x="147" y="29"/>
                  </a:cubicBezTo>
                  <a:cubicBezTo>
                    <a:pt x="146" y="22"/>
                    <a:pt x="145" y="15"/>
                    <a:pt x="145" y="7"/>
                  </a:cubicBezTo>
                  <a:cubicBezTo>
                    <a:pt x="151" y="10"/>
                    <a:pt x="158" y="13"/>
                    <a:pt x="165" y="15"/>
                  </a:cubicBezTo>
                  <a:cubicBezTo>
                    <a:pt x="164" y="22"/>
                    <a:pt x="156" y="25"/>
                    <a:pt x="153" y="32"/>
                  </a:cubicBezTo>
                  <a:cubicBezTo>
                    <a:pt x="161" y="32"/>
                    <a:pt x="169" y="28"/>
                    <a:pt x="175" y="30"/>
                  </a:cubicBezTo>
                  <a:cubicBezTo>
                    <a:pt x="174" y="36"/>
                    <a:pt x="175" y="44"/>
                    <a:pt x="174" y="50"/>
                  </a:cubicBezTo>
                  <a:cubicBezTo>
                    <a:pt x="174" y="50"/>
                    <a:pt x="173" y="50"/>
                    <a:pt x="172" y="51"/>
                  </a:cubicBezTo>
                  <a:cubicBezTo>
                    <a:pt x="166" y="48"/>
                    <a:pt x="159" y="44"/>
                    <a:pt x="155" y="39"/>
                  </a:cubicBezTo>
                  <a:cubicBezTo>
                    <a:pt x="156" y="45"/>
                    <a:pt x="159" y="53"/>
                    <a:pt x="160" y="62"/>
                  </a:cubicBezTo>
                  <a:cubicBezTo>
                    <a:pt x="164" y="61"/>
                    <a:pt x="168" y="62"/>
                    <a:pt x="171" y="64"/>
                  </a:cubicBezTo>
                  <a:cubicBezTo>
                    <a:pt x="175" y="74"/>
                    <a:pt x="168" y="82"/>
                    <a:pt x="159" y="82"/>
                  </a:cubicBezTo>
                  <a:cubicBezTo>
                    <a:pt x="153" y="106"/>
                    <a:pt x="137" y="120"/>
                    <a:pt x="116" y="126"/>
                  </a:cubicBezTo>
                  <a:cubicBezTo>
                    <a:pt x="122" y="137"/>
                    <a:pt x="129" y="148"/>
                    <a:pt x="136" y="160"/>
                  </a:cubicBezTo>
                  <a:cubicBezTo>
                    <a:pt x="142" y="172"/>
                    <a:pt x="147" y="185"/>
                    <a:pt x="159" y="190"/>
                  </a:cubicBezTo>
                  <a:cubicBezTo>
                    <a:pt x="161" y="190"/>
                    <a:pt x="164" y="190"/>
                    <a:pt x="164" y="193"/>
                  </a:cubicBezTo>
                  <a:cubicBezTo>
                    <a:pt x="162" y="195"/>
                    <a:pt x="159" y="194"/>
                    <a:pt x="157" y="192"/>
                  </a:cubicBezTo>
                  <a:cubicBezTo>
                    <a:pt x="156" y="195"/>
                    <a:pt x="162" y="196"/>
                    <a:pt x="161" y="200"/>
                  </a:cubicBezTo>
                  <a:cubicBezTo>
                    <a:pt x="155" y="201"/>
                    <a:pt x="156" y="193"/>
                    <a:pt x="152" y="191"/>
                  </a:cubicBezTo>
                  <a:cubicBezTo>
                    <a:pt x="150" y="196"/>
                    <a:pt x="154" y="203"/>
                    <a:pt x="147" y="202"/>
                  </a:cubicBezTo>
                  <a:cubicBezTo>
                    <a:pt x="151" y="189"/>
                    <a:pt x="144" y="182"/>
                    <a:pt x="139" y="173"/>
                  </a:cubicBezTo>
                  <a:cubicBezTo>
                    <a:pt x="132" y="161"/>
                    <a:pt x="124" y="145"/>
                    <a:pt x="117" y="134"/>
                  </a:cubicBezTo>
                  <a:cubicBezTo>
                    <a:pt x="119" y="154"/>
                    <a:pt x="122" y="174"/>
                    <a:pt x="124" y="196"/>
                  </a:cubicBezTo>
                  <a:cubicBezTo>
                    <a:pt x="121" y="197"/>
                    <a:pt x="121" y="197"/>
                    <a:pt x="118" y="196"/>
                  </a:cubicBezTo>
                  <a:cubicBezTo>
                    <a:pt x="115" y="213"/>
                    <a:pt x="117" y="232"/>
                    <a:pt x="114" y="252"/>
                  </a:cubicBezTo>
                  <a:cubicBezTo>
                    <a:pt x="121" y="258"/>
                    <a:pt x="132" y="261"/>
                    <a:pt x="139" y="266"/>
                  </a:cubicBezTo>
                  <a:cubicBezTo>
                    <a:pt x="130" y="269"/>
                    <a:pt x="120" y="266"/>
                    <a:pt x="110" y="268"/>
                  </a:cubicBezTo>
                  <a:cubicBezTo>
                    <a:pt x="110" y="267"/>
                    <a:pt x="110" y="267"/>
                    <a:pt x="109" y="267"/>
                  </a:cubicBezTo>
                  <a:cubicBezTo>
                    <a:pt x="113" y="247"/>
                    <a:pt x="114" y="219"/>
                    <a:pt x="113" y="197"/>
                  </a:cubicBezTo>
                  <a:cubicBezTo>
                    <a:pt x="104" y="196"/>
                    <a:pt x="96" y="200"/>
                    <a:pt x="87" y="199"/>
                  </a:cubicBezTo>
                  <a:cubicBezTo>
                    <a:pt x="85" y="214"/>
                    <a:pt x="88" y="230"/>
                    <a:pt x="87" y="247"/>
                  </a:cubicBezTo>
                  <a:cubicBezTo>
                    <a:pt x="91" y="252"/>
                    <a:pt x="94" y="258"/>
                    <a:pt x="99" y="263"/>
                  </a:cubicBezTo>
                  <a:cubicBezTo>
                    <a:pt x="102" y="264"/>
                    <a:pt x="104" y="263"/>
                    <a:pt x="105" y="266"/>
                  </a:cubicBezTo>
                  <a:cubicBezTo>
                    <a:pt x="103" y="270"/>
                    <a:pt x="98" y="268"/>
                    <a:pt x="93" y="268"/>
                  </a:cubicBezTo>
                  <a:cubicBezTo>
                    <a:pt x="89" y="268"/>
                    <a:pt x="84" y="269"/>
                    <a:pt x="82" y="266"/>
                  </a:cubicBezTo>
                  <a:cubicBezTo>
                    <a:pt x="85" y="246"/>
                    <a:pt x="85" y="222"/>
                    <a:pt x="82" y="199"/>
                  </a:cubicBezTo>
                  <a:cubicBezTo>
                    <a:pt x="80" y="200"/>
                    <a:pt x="78" y="202"/>
                    <a:pt x="74" y="201"/>
                  </a:cubicBezTo>
                  <a:cubicBezTo>
                    <a:pt x="73" y="198"/>
                    <a:pt x="75" y="197"/>
                    <a:pt x="75" y="193"/>
                  </a:cubicBezTo>
                  <a:cubicBezTo>
                    <a:pt x="79" y="176"/>
                    <a:pt x="79" y="150"/>
                    <a:pt x="81" y="132"/>
                  </a:cubicBezTo>
                  <a:cubicBezTo>
                    <a:pt x="70" y="145"/>
                    <a:pt x="43" y="147"/>
                    <a:pt x="29" y="134"/>
                  </a:cubicBezTo>
                  <a:cubicBezTo>
                    <a:pt x="29" y="133"/>
                    <a:pt x="28" y="132"/>
                    <a:pt x="27" y="131"/>
                  </a:cubicBezTo>
                  <a:cubicBezTo>
                    <a:pt x="23" y="127"/>
                    <a:pt x="16" y="119"/>
                    <a:pt x="14" y="113"/>
                  </a:cubicBezTo>
                  <a:cubicBezTo>
                    <a:pt x="9" y="112"/>
                    <a:pt x="6" y="105"/>
                    <a:pt x="0" y="105"/>
                  </a:cubicBezTo>
                  <a:cubicBezTo>
                    <a:pt x="2" y="98"/>
                    <a:pt x="10" y="106"/>
                    <a:pt x="12" y="108"/>
                  </a:cubicBezTo>
                  <a:cubicBezTo>
                    <a:pt x="13" y="106"/>
                    <a:pt x="6" y="96"/>
                    <a:pt x="12" y="95"/>
                  </a:cubicBezTo>
                  <a:cubicBezTo>
                    <a:pt x="15" y="96"/>
                    <a:pt x="13" y="101"/>
                    <a:pt x="14" y="104"/>
                  </a:cubicBezTo>
                  <a:close/>
                  <a:moveTo>
                    <a:pt x="151" y="30"/>
                  </a:moveTo>
                  <a:cubicBezTo>
                    <a:pt x="154" y="24"/>
                    <a:pt x="158" y="21"/>
                    <a:pt x="161" y="16"/>
                  </a:cubicBezTo>
                  <a:cubicBezTo>
                    <a:pt x="155" y="15"/>
                    <a:pt x="153" y="14"/>
                    <a:pt x="149" y="12"/>
                  </a:cubicBezTo>
                  <a:cubicBezTo>
                    <a:pt x="149" y="19"/>
                    <a:pt x="149" y="24"/>
                    <a:pt x="151" y="30"/>
                  </a:cubicBezTo>
                  <a:close/>
                  <a:moveTo>
                    <a:pt x="157" y="66"/>
                  </a:moveTo>
                  <a:cubicBezTo>
                    <a:pt x="157" y="38"/>
                    <a:pt x="139" y="21"/>
                    <a:pt x="113" y="13"/>
                  </a:cubicBezTo>
                  <a:cubicBezTo>
                    <a:pt x="102" y="10"/>
                    <a:pt x="91" y="11"/>
                    <a:pt x="84" y="13"/>
                  </a:cubicBezTo>
                  <a:cubicBezTo>
                    <a:pt x="72" y="18"/>
                    <a:pt x="58" y="32"/>
                    <a:pt x="54" y="45"/>
                  </a:cubicBezTo>
                  <a:cubicBezTo>
                    <a:pt x="48" y="61"/>
                    <a:pt x="47" y="90"/>
                    <a:pt x="55" y="103"/>
                  </a:cubicBezTo>
                  <a:cubicBezTo>
                    <a:pt x="61" y="113"/>
                    <a:pt x="72" y="123"/>
                    <a:pt x="86" y="125"/>
                  </a:cubicBezTo>
                  <a:cubicBezTo>
                    <a:pt x="116" y="131"/>
                    <a:pt x="142" y="114"/>
                    <a:pt x="153" y="91"/>
                  </a:cubicBezTo>
                  <a:cubicBezTo>
                    <a:pt x="156" y="84"/>
                    <a:pt x="157" y="74"/>
                    <a:pt x="157" y="69"/>
                  </a:cubicBezTo>
                  <a:cubicBezTo>
                    <a:pt x="158" y="68"/>
                    <a:pt x="159" y="69"/>
                    <a:pt x="160" y="68"/>
                  </a:cubicBezTo>
                  <a:cubicBezTo>
                    <a:pt x="159" y="67"/>
                    <a:pt x="158" y="67"/>
                    <a:pt x="157" y="66"/>
                  </a:cubicBezTo>
                  <a:close/>
                  <a:moveTo>
                    <a:pt x="59" y="24"/>
                  </a:moveTo>
                  <a:cubicBezTo>
                    <a:pt x="59" y="21"/>
                    <a:pt x="59" y="13"/>
                    <a:pt x="58" y="8"/>
                  </a:cubicBezTo>
                  <a:cubicBezTo>
                    <a:pt x="54" y="10"/>
                    <a:pt x="51" y="9"/>
                    <a:pt x="48" y="12"/>
                  </a:cubicBezTo>
                  <a:cubicBezTo>
                    <a:pt x="53" y="15"/>
                    <a:pt x="56" y="21"/>
                    <a:pt x="59" y="24"/>
                  </a:cubicBezTo>
                  <a:close/>
                  <a:moveTo>
                    <a:pt x="155" y="36"/>
                  </a:moveTo>
                  <a:cubicBezTo>
                    <a:pt x="160" y="39"/>
                    <a:pt x="166" y="46"/>
                    <a:pt x="172" y="46"/>
                  </a:cubicBezTo>
                  <a:cubicBezTo>
                    <a:pt x="170" y="42"/>
                    <a:pt x="172" y="37"/>
                    <a:pt x="170" y="32"/>
                  </a:cubicBezTo>
                  <a:cubicBezTo>
                    <a:pt x="165" y="34"/>
                    <a:pt x="159" y="34"/>
                    <a:pt x="155" y="36"/>
                  </a:cubicBezTo>
                  <a:close/>
                  <a:moveTo>
                    <a:pt x="40" y="36"/>
                  </a:moveTo>
                  <a:cubicBezTo>
                    <a:pt x="41" y="38"/>
                    <a:pt x="43" y="40"/>
                    <a:pt x="44" y="43"/>
                  </a:cubicBezTo>
                  <a:cubicBezTo>
                    <a:pt x="46" y="37"/>
                    <a:pt x="53" y="35"/>
                    <a:pt x="55" y="30"/>
                  </a:cubicBezTo>
                  <a:cubicBezTo>
                    <a:pt x="50" y="32"/>
                    <a:pt x="44" y="33"/>
                    <a:pt x="40" y="36"/>
                  </a:cubicBezTo>
                  <a:close/>
                  <a:moveTo>
                    <a:pt x="36" y="65"/>
                  </a:moveTo>
                  <a:cubicBezTo>
                    <a:pt x="40" y="66"/>
                    <a:pt x="45" y="68"/>
                    <a:pt x="47" y="65"/>
                  </a:cubicBezTo>
                  <a:cubicBezTo>
                    <a:pt x="44" y="65"/>
                    <a:pt x="42" y="66"/>
                    <a:pt x="40" y="65"/>
                  </a:cubicBezTo>
                  <a:cubicBezTo>
                    <a:pt x="31" y="62"/>
                    <a:pt x="42" y="51"/>
                    <a:pt x="48" y="57"/>
                  </a:cubicBezTo>
                  <a:cubicBezTo>
                    <a:pt x="45" y="48"/>
                    <a:pt x="31" y="55"/>
                    <a:pt x="36" y="65"/>
                  </a:cubicBezTo>
                  <a:close/>
                  <a:moveTo>
                    <a:pt x="168" y="66"/>
                  </a:moveTo>
                  <a:cubicBezTo>
                    <a:pt x="164" y="64"/>
                    <a:pt x="162" y="64"/>
                    <a:pt x="161" y="68"/>
                  </a:cubicBezTo>
                  <a:cubicBezTo>
                    <a:pt x="169" y="67"/>
                    <a:pt x="167" y="79"/>
                    <a:pt x="160" y="77"/>
                  </a:cubicBezTo>
                  <a:cubicBezTo>
                    <a:pt x="165" y="83"/>
                    <a:pt x="172" y="71"/>
                    <a:pt x="168" y="66"/>
                  </a:cubicBezTo>
                  <a:close/>
                  <a:moveTo>
                    <a:pt x="40" y="59"/>
                  </a:moveTo>
                  <a:cubicBezTo>
                    <a:pt x="39" y="61"/>
                    <a:pt x="40" y="61"/>
                    <a:pt x="40" y="63"/>
                  </a:cubicBezTo>
                  <a:cubicBezTo>
                    <a:pt x="44" y="63"/>
                    <a:pt x="46" y="62"/>
                    <a:pt x="47" y="61"/>
                  </a:cubicBezTo>
                  <a:cubicBezTo>
                    <a:pt x="46" y="59"/>
                    <a:pt x="43" y="59"/>
                    <a:pt x="40" y="59"/>
                  </a:cubicBezTo>
                  <a:close/>
                  <a:moveTo>
                    <a:pt x="160" y="74"/>
                  </a:moveTo>
                  <a:cubicBezTo>
                    <a:pt x="161" y="75"/>
                    <a:pt x="161" y="74"/>
                    <a:pt x="163" y="74"/>
                  </a:cubicBezTo>
                  <a:cubicBezTo>
                    <a:pt x="163" y="73"/>
                    <a:pt x="163" y="72"/>
                    <a:pt x="163" y="72"/>
                  </a:cubicBezTo>
                  <a:cubicBezTo>
                    <a:pt x="163" y="71"/>
                    <a:pt x="162" y="70"/>
                    <a:pt x="160" y="70"/>
                  </a:cubicBezTo>
                  <a:cubicBezTo>
                    <a:pt x="161" y="72"/>
                    <a:pt x="161" y="72"/>
                    <a:pt x="160" y="74"/>
                  </a:cubicBezTo>
                  <a:close/>
                  <a:moveTo>
                    <a:pt x="98" y="141"/>
                  </a:moveTo>
                  <a:cubicBezTo>
                    <a:pt x="93" y="140"/>
                    <a:pt x="90" y="134"/>
                    <a:pt x="88" y="129"/>
                  </a:cubicBezTo>
                  <a:cubicBezTo>
                    <a:pt x="86" y="129"/>
                    <a:pt x="86" y="128"/>
                    <a:pt x="84" y="128"/>
                  </a:cubicBezTo>
                  <a:cubicBezTo>
                    <a:pt x="82" y="151"/>
                    <a:pt x="81" y="171"/>
                    <a:pt x="79" y="192"/>
                  </a:cubicBezTo>
                  <a:cubicBezTo>
                    <a:pt x="79" y="189"/>
                    <a:pt x="84" y="190"/>
                    <a:pt x="84" y="192"/>
                  </a:cubicBezTo>
                  <a:cubicBezTo>
                    <a:pt x="83" y="196"/>
                    <a:pt x="79" y="192"/>
                    <a:pt x="79" y="194"/>
                  </a:cubicBezTo>
                  <a:cubicBezTo>
                    <a:pt x="77" y="195"/>
                    <a:pt x="78" y="197"/>
                    <a:pt x="79" y="198"/>
                  </a:cubicBezTo>
                  <a:cubicBezTo>
                    <a:pt x="83" y="195"/>
                    <a:pt x="86" y="196"/>
                    <a:pt x="90" y="196"/>
                  </a:cubicBezTo>
                  <a:cubicBezTo>
                    <a:pt x="101" y="197"/>
                    <a:pt x="111" y="193"/>
                    <a:pt x="121" y="193"/>
                  </a:cubicBezTo>
                  <a:cubicBezTo>
                    <a:pt x="120" y="186"/>
                    <a:pt x="120" y="178"/>
                    <a:pt x="118" y="173"/>
                  </a:cubicBezTo>
                  <a:cubicBezTo>
                    <a:pt x="118" y="160"/>
                    <a:pt x="116" y="141"/>
                    <a:pt x="111" y="127"/>
                  </a:cubicBezTo>
                  <a:cubicBezTo>
                    <a:pt x="110" y="135"/>
                    <a:pt x="107" y="143"/>
                    <a:pt x="98" y="141"/>
                  </a:cubicBezTo>
                  <a:close/>
                  <a:moveTo>
                    <a:pt x="92" y="129"/>
                  </a:moveTo>
                  <a:cubicBezTo>
                    <a:pt x="92" y="139"/>
                    <a:pt x="108" y="142"/>
                    <a:pt x="107" y="129"/>
                  </a:cubicBezTo>
                  <a:cubicBezTo>
                    <a:pt x="102" y="130"/>
                    <a:pt x="97" y="129"/>
                    <a:pt x="92" y="129"/>
                  </a:cubicBezTo>
                  <a:close/>
                  <a:moveTo>
                    <a:pt x="86" y="264"/>
                  </a:moveTo>
                  <a:cubicBezTo>
                    <a:pt x="89" y="266"/>
                    <a:pt x="92" y="264"/>
                    <a:pt x="96" y="265"/>
                  </a:cubicBezTo>
                  <a:cubicBezTo>
                    <a:pt x="93" y="261"/>
                    <a:pt x="90" y="257"/>
                    <a:pt x="87" y="254"/>
                  </a:cubicBezTo>
                  <a:cubicBezTo>
                    <a:pt x="86" y="257"/>
                    <a:pt x="86" y="260"/>
                    <a:pt x="86" y="264"/>
                  </a:cubicBezTo>
                  <a:close/>
                  <a:moveTo>
                    <a:pt x="114" y="265"/>
                  </a:moveTo>
                  <a:cubicBezTo>
                    <a:pt x="118" y="265"/>
                    <a:pt x="123" y="265"/>
                    <a:pt x="127" y="264"/>
                  </a:cubicBezTo>
                  <a:cubicBezTo>
                    <a:pt x="122" y="262"/>
                    <a:pt x="119" y="259"/>
                    <a:pt x="114" y="257"/>
                  </a:cubicBezTo>
                  <a:cubicBezTo>
                    <a:pt x="114" y="260"/>
                    <a:pt x="114" y="263"/>
                    <a:pt x="114" y="265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31"/>
            <p:cNvSpPr/>
            <p:nvPr/>
          </p:nvSpPr>
          <p:spPr bwMode="auto">
            <a:xfrm>
              <a:off x="10151459" y="1261850"/>
              <a:ext cx="54969" cy="73294"/>
            </a:xfrm>
            <a:custGeom>
              <a:avLst/>
              <a:gdLst>
                <a:gd name="T0" fmla="*/ 9 w 9"/>
                <a:gd name="T1" fmla="*/ 10 h 12"/>
                <a:gd name="T2" fmla="*/ 4 w 9"/>
                <a:gd name="T3" fmla="*/ 11 h 12"/>
                <a:gd name="T4" fmla="*/ 8 w 9"/>
                <a:gd name="T5" fmla="*/ 4 h 12"/>
                <a:gd name="T6" fmla="*/ 9 w 9"/>
                <a:gd name="T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2">
                  <a:moveTo>
                    <a:pt x="9" y="10"/>
                  </a:moveTo>
                  <a:cubicBezTo>
                    <a:pt x="8" y="11"/>
                    <a:pt x="7" y="12"/>
                    <a:pt x="4" y="11"/>
                  </a:cubicBezTo>
                  <a:cubicBezTo>
                    <a:pt x="0" y="8"/>
                    <a:pt x="2" y="0"/>
                    <a:pt x="8" y="4"/>
                  </a:cubicBezTo>
                  <a:cubicBezTo>
                    <a:pt x="9" y="6"/>
                    <a:pt x="9" y="8"/>
                    <a:pt x="9" y="10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32"/>
            <p:cNvSpPr/>
            <p:nvPr/>
          </p:nvSpPr>
          <p:spPr bwMode="auto">
            <a:xfrm>
              <a:off x="10015342" y="1274939"/>
              <a:ext cx="73294" cy="68058"/>
            </a:xfrm>
            <a:custGeom>
              <a:avLst/>
              <a:gdLst>
                <a:gd name="T0" fmla="*/ 4 w 12"/>
                <a:gd name="T1" fmla="*/ 10 h 11"/>
                <a:gd name="T2" fmla="*/ 6 w 12"/>
                <a:gd name="T3" fmla="*/ 0 h 11"/>
                <a:gd name="T4" fmla="*/ 4 w 12"/>
                <a:gd name="T5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1">
                  <a:moveTo>
                    <a:pt x="4" y="10"/>
                  </a:moveTo>
                  <a:cubicBezTo>
                    <a:pt x="0" y="8"/>
                    <a:pt x="2" y="0"/>
                    <a:pt x="6" y="0"/>
                  </a:cubicBezTo>
                  <a:cubicBezTo>
                    <a:pt x="11" y="0"/>
                    <a:pt x="12" y="11"/>
                    <a:pt x="4" y="10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33"/>
            <p:cNvSpPr/>
            <p:nvPr/>
          </p:nvSpPr>
          <p:spPr bwMode="auto">
            <a:xfrm>
              <a:off x="9816402" y="1439849"/>
              <a:ext cx="570644" cy="248676"/>
            </a:xfrm>
            <a:custGeom>
              <a:avLst/>
              <a:gdLst>
                <a:gd name="T0" fmla="*/ 92 w 92"/>
                <a:gd name="T1" fmla="*/ 2 h 40"/>
                <a:gd name="T2" fmla="*/ 68 w 92"/>
                <a:gd name="T3" fmla="*/ 33 h 40"/>
                <a:gd name="T4" fmla="*/ 15 w 92"/>
                <a:gd name="T5" fmla="*/ 26 h 40"/>
                <a:gd name="T6" fmla="*/ 4 w 92"/>
                <a:gd name="T7" fmla="*/ 10 h 40"/>
                <a:gd name="T8" fmla="*/ 2 w 92"/>
                <a:gd name="T9" fmla="*/ 2 h 40"/>
                <a:gd name="T10" fmla="*/ 6 w 92"/>
                <a:gd name="T11" fmla="*/ 6 h 40"/>
                <a:gd name="T12" fmla="*/ 64 w 92"/>
                <a:gd name="T13" fmla="*/ 32 h 40"/>
                <a:gd name="T14" fmla="*/ 89 w 92"/>
                <a:gd name="T15" fmla="*/ 3 h 40"/>
                <a:gd name="T16" fmla="*/ 89 w 92"/>
                <a:gd name="T17" fmla="*/ 2 h 40"/>
                <a:gd name="T18" fmla="*/ 92 w 92"/>
                <a:gd name="T19" fmla="*/ 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2" h="40">
                  <a:moveTo>
                    <a:pt x="92" y="2"/>
                  </a:moveTo>
                  <a:cubicBezTo>
                    <a:pt x="88" y="17"/>
                    <a:pt x="79" y="27"/>
                    <a:pt x="68" y="33"/>
                  </a:cubicBezTo>
                  <a:cubicBezTo>
                    <a:pt x="49" y="40"/>
                    <a:pt x="30" y="38"/>
                    <a:pt x="15" y="26"/>
                  </a:cubicBezTo>
                  <a:cubicBezTo>
                    <a:pt x="9" y="21"/>
                    <a:pt x="7" y="17"/>
                    <a:pt x="4" y="10"/>
                  </a:cubicBezTo>
                  <a:cubicBezTo>
                    <a:pt x="3" y="7"/>
                    <a:pt x="0" y="4"/>
                    <a:pt x="2" y="2"/>
                  </a:cubicBezTo>
                  <a:cubicBezTo>
                    <a:pt x="5" y="0"/>
                    <a:pt x="6" y="4"/>
                    <a:pt x="6" y="6"/>
                  </a:cubicBezTo>
                  <a:cubicBezTo>
                    <a:pt x="12" y="28"/>
                    <a:pt x="40" y="39"/>
                    <a:pt x="64" y="32"/>
                  </a:cubicBezTo>
                  <a:cubicBezTo>
                    <a:pt x="76" y="27"/>
                    <a:pt x="84" y="15"/>
                    <a:pt x="89" y="3"/>
                  </a:cubicBezTo>
                  <a:cubicBezTo>
                    <a:pt x="88" y="2"/>
                    <a:pt x="89" y="2"/>
                    <a:pt x="89" y="2"/>
                  </a:cubicBezTo>
                  <a:cubicBezTo>
                    <a:pt x="90" y="2"/>
                    <a:pt x="90" y="2"/>
                    <a:pt x="92" y="2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34"/>
            <p:cNvSpPr/>
            <p:nvPr/>
          </p:nvSpPr>
          <p:spPr bwMode="auto">
            <a:xfrm>
              <a:off x="9476110" y="1738259"/>
              <a:ext cx="104705" cy="439762"/>
            </a:xfrm>
            <a:custGeom>
              <a:avLst/>
              <a:gdLst>
                <a:gd name="T0" fmla="*/ 10 w 17"/>
                <a:gd name="T1" fmla="*/ 0 h 71"/>
                <a:gd name="T2" fmla="*/ 11 w 17"/>
                <a:gd name="T3" fmla="*/ 0 h 71"/>
                <a:gd name="T4" fmla="*/ 15 w 17"/>
                <a:gd name="T5" fmla="*/ 11 h 71"/>
                <a:gd name="T6" fmla="*/ 6 w 17"/>
                <a:gd name="T7" fmla="*/ 62 h 71"/>
                <a:gd name="T8" fmla="*/ 7 w 17"/>
                <a:gd name="T9" fmla="*/ 71 h 71"/>
                <a:gd name="T10" fmla="*/ 4 w 17"/>
                <a:gd name="T11" fmla="*/ 63 h 71"/>
                <a:gd name="T12" fmla="*/ 10 w 17"/>
                <a:gd name="T13" fmla="*/ 2 h 71"/>
                <a:gd name="T14" fmla="*/ 10 w 17"/>
                <a:gd name="T15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71">
                  <a:moveTo>
                    <a:pt x="10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4" y="3"/>
                    <a:pt x="15" y="7"/>
                    <a:pt x="15" y="11"/>
                  </a:cubicBezTo>
                  <a:cubicBezTo>
                    <a:pt x="15" y="28"/>
                    <a:pt x="4" y="46"/>
                    <a:pt x="6" y="62"/>
                  </a:cubicBezTo>
                  <a:cubicBezTo>
                    <a:pt x="6" y="65"/>
                    <a:pt x="10" y="67"/>
                    <a:pt x="7" y="71"/>
                  </a:cubicBezTo>
                  <a:cubicBezTo>
                    <a:pt x="5" y="70"/>
                    <a:pt x="4" y="65"/>
                    <a:pt x="4" y="63"/>
                  </a:cubicBezTo>
                  <a:cubicBezTo>
                    <a:pt x="0" y="44"/>
                    <a:pt x="17" y="20"/>
                    <a:pt x="10" y="2"/>
                  </a:cubicBezTo>
                  <a:cubicBezTo>
                    <a:pt x="9" y="2"/>
                    <a:pt x="10" y="1"/>
                    <a:pt x="10" y="0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5"/>
            <p:cNvSpPr/>
            <p:nvPr/>
          </p:nvSpPr>
          <p:spPr bwMode="auto">
            <a:xfrm>
              <a:off x="10146223" y="1887465"/>
              <a:ext cx="36647" cy="36647"/>
            </a:xfrm>
            <a:custGeom>
              <a:avLst/>
              <a:gdLst>
                <a:gd name="T0" fmla="*/ 4 w 6"/>
                <a:gd name="T1" fmla="*/ 4 h 6"/>
                <a:gd name="T2" fmla="*/ 0 w 6"/>
                <a:gd name="T3" fmla="*/ 2 h 6"/>
                <a:gd name="T4" fmla="*/ 4 w 6"/>
                <a:gd name="T5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6">
                  <a:moveTo>
                    <a:pt x="4" y="4"/>
                  </a:moveTo>
                  <a:cubicBezTo>
                    <a:pt x="3" y="6"/>
                    <a:pt x="0" y="5"/>
                    <a:pt x="0" y="2"/>
                  </a:cubicBezTo>
                  <a:cubicBezTo>
                    <a:pt x="1" y="0"/>
                    <a:pt x="6" y="1"/>
                    <a:pt x="4" y="4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6"/>
            <p:cNvSpPr/>
            <p:nvPr/>
          </p:nvSpPr>
          <p:spPr bwMode="auto">
            <a:xfrm>
              <a:off x="10033666" y="1874376"/>
              <a:ext cx="36647" cy="44501"/>
            </a:xfrm>
            <a:custGeom>
              <a:avLst/>
              <a:gdLst>
                <a:gd name="T0" fmla="*/ 6 w 6"/>
                <a:gd name="T1" fmla="*/ 3 h 7"/>
                <a:gd name="T2" fmla="*/ 3 w 6"/>
                <a:gd name="T3" fmla="*/ 7 h 7"/>
                <a:gd name="T4" fmla="*/ 6 w 6"/>
                <a:gd name="T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7">
                  <a:moveTo>
                    <a:pt x="6" y="3"/>
                  </a:moveTo>
                  <a:cubicBezTo>
                    <a:pt x="6" y="5"/>
                    <a:pt x="5" y="7"/>
                    <a:pt x="3" y="7"/>
                  </a:cubicBezTo>
                  <a:cubicBezTo>
                    <a:pt x="0" y="5"/>
                    <a:pt x="2" y="0"/>
                    <a:pt x="6" y="3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7"/>
            <p:cNvSpPr/>
            <p:nvPr/>
          </p:nvSpPr>
          <p:spPr bwMode="auto">
            <a:xfrm>
              <a:off x="10096489" y="1937199"/>
              <a:ext cx="31412" cy="31412"/>
            </a:xfrm>
            <a:custGeom>
              <a:avLst/>
              <a:gdLst>
                <a:gd name="T0" fmla="*/ 5 w 5"/>
                <a:gd name="T1" fmla="*/ 1 h 5"/>
                <a:gd name="T2" fmla="*/ 4 w 5"/>
                <a:gd name="T3" fmla="*/ 5 h 5"/>
                <a:gd name="T4" fmla="*/ 0 w 5"/>
                <a:gd name="T5" fmla="*/ 4 h 5"/>
                <a:gd name="T6" fmla="*/ 5 w 5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5" y="1"/>
                  </a:moveTo>
                  <a:cubicBezTo>
                    <a:pt x="5" y="2"/>
                    <a:pt x="5" y="4"/>
                    <a:pt x="4" y="5"/>
                  </a:cubicBezTo>
                  <a:cubicBezTo>
                    <a:pt x="3" y="5"/>
                    <a:pt x="1" y="5"/>
                    <a:pt x="0" y="4"/>
                  </a:cubicBezTo>
                  <a:cubicBezTo>
                    <a:pt x="0" y="0"/>
                    <a:pt x="3" y="0"/>
                    <a:pt x="5" y="1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8"/>
            <p:cNvSpPr/>
            <p:nvPr/>
          </p:nvSpPr>
          <p:spPr bwMode="auto">
            <a:xfrm>
              <a:off x="10138371" y="1955524"/>
              <a:ext cx="44499" cy="54971"/>
            </a:xfrm>
            <a:custGeom>
              <a:avLst/>
              <a:gdLst>
                <a:gd name="T0" fmla="*/ 7 w 7"/>
                <a:gd name="T1" fmla="*/ 4 h 9"/>
                <a:gd name="T2" fmla="*/ 6 w 7"/>
                <a:gd name="T3" fmla="*/ 9 h 9"/>
                <a:gd name="T4" fmla="*/ 2 w 7"/>
                <a:gd name="T5" fmla="*/ 8 h 9"/>
                <a:gd name="T6" fmla="*/ 7 w 7"/>
                <a:gd name="T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9">
                  <a:moveTo>
                    <a:pt x="7" y="4"/>
                  </a:moveTo>
                  <a:cubicBezTo>
                    <a:pt x="7" y="6"/>
                    <a:pt x="6" y="7"/>
                    <a:pt x="6" y="9"/>
                  </a:cubicBezTo>
                  <a:cubicBezTo>
                    <a:pt x="4" y="8"/>
                    <a:pt x="4" y="9"/>
                    <a:pt x="2" y="8"/>
                  </a:cubicBezTo>
                  <a:cubicBezTo>
                    <a:pt x="0" y="4"/>
                    <a:pt x="5" y="0"/>
                    <a:pt x="7" y="4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9"/>
            <p:cNvSpPr/>
            <p:nvPr/>
          </p:nvSpPr>
          <p:spPr bwMode="auto">
            <a:xfrm>
              <a:off x="9997019" y="1950288"/>
              <a:ext cx="49734" cy="41882"/>
            </a:xfrm>
            <a:custGeom>
              <a:avLst/>
              <a:gdLst>
                <a:gd name="T0" fmla="*/ 7 w 8"/>
                <a:gd name="T1" fmla="*/ 3 h 7"/>
                <a:gd name="T2" fmla="*/ 5 w 8"/>
                <a:gd name="T3" fmla="*/ 7 h 7"/>
                <a:gd name="T4" fmla="*/ 7 w 8"/>
                <a:gd name="T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7">
                  <a:moveTo>
                    <a:pt x="7" y="3"/>
                  </a:moveTo>
                  <a:cubicBezTo>
                    <a:pt x="8" y="6"/>
                    <a:pt x="6" y="6"/>
                    <a:pt x="5" y="7"/>
                  </a:cubicBezTo>
                  <a:cubicBezTo>
                    <a:pt x="0" y="7"/>
                    <a:pt x="3" y="0"/>
                    <a:pt x="7" y="3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40"/>
            <p:cNvSpPr/>
            <p:nvPr/>
          </p:nvSpPr>
          <p:spPr bwMode="auto">
            <a:xfrm>
              <a:off x="10088635" y="2010493"/>
              <a:ext cx="31412" cy="31412"/>
            </a:xfrm>
            <a:custGeom>
              <a:avLst/>
              <a:gdLst>
                <a:gd name="T0" fmla="*/ 2 w 5"/>
                <a:gd name="T1" fmla="*/ 0 h 5"/>
                <a:gd name="T2" fmla="*/ 4 w 5"/>
                <a:gd name="T3" fmla="*/ 4 h 5"/>
                <a:gd name="T4" fmla="*/ 2 w 5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2" y="0"/>
                  </a:moveTo>
                  <a:cubicBezTo>
                    <a:pt x="5" y="0"/>
                    <a:pt x="5" y="2"/>
                    <a:pt x="4" y="4"/>
                  </a:cubicBezTo>
                  <a:cubicBezTo>
                    <a:pt x="1" y="5"/>
                    <a:pt x="0" y="1"/>
                    <a:pt x="2" y="0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41"/>
            <p:cNvSpPr/>
            <p:nvPr/>
          </p:nvSpPr>
          <p:spPr bwMode="auto">
            <a:xfrm>
              <a:off x="10033666" y="2036669"/>
              <a:ext cx="31412" cy="36647"/>
            </a:xfrm>
            <a:custGeom>
              <a:avLst/>
              <a:gdLst>
                <a:gd name="T0" fmla="*/ 5 w 5"/>
                <a:gd name="T1" fmla="*/ 3 h 6"/>
                <a:gd name="T2" fmla="*/ 1 w 5"/>
                <a:gd name="T3" fmla="*/ 6 h 6"/>
                <a:gd name="T4" fmla="*/ 0 w 5"/>
                <a:gd name="T5" fmla="*/ 2 h 6"/>
                <a:gd name="T6" fmla="*/ 5 w 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5" y="3"/>
                  </a:moveTo>
                  <a:cubicBezTo>
                    <a:pt x="4" y="5"/>
                    <a:pt x="3" y="6"/>
                    <a:pt x="1" y="6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2" y="0"/>
                    <a:pt x="4" y="2"/>
                    <a:pt x="5" y="3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42"/>
            <p:cNvSpPr/>
            <p:nvPr/>
          </p:nvSpPr>
          <p:spPr bwMode="auto">
            <a:xfrm>
              <a:off x="10164548" y="2068081"/>
              <a:ext cx="31412" cy="36647"/>
            </a:xfrm>
            <a:custGeom>
              <a:avLst/>
              <a:gdLst>
                <a:gd name="T0" fmla="*/ 5 w 5"/>
                <a:gd name="T1" fmla="*/ 2 h 6"/>
                <a:gd name="T2" fmla="*/ 2 w 5"/>
                <a:gd name="T3" fmla="*/ 6 h 6"/>
                <a:gd name="T4" fmla="*/ 0 w 5"/>
                <a:gd name="T5" fmla="*/ 1 h 6"/>
                <a:gd name="T6" fmla="*/ 5 w 5"/>
                <a:gd name="T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5" y="2"/>
                  </a:moveTo>
                  <a:cubicBezTo>
                    <a:pt x="5" y="4"/>
                    <a:pt x="4" y="6"/>
                    <a:pt x="2" y="6"/>
                  </a:cubicBezTo>
                  <a:cubicBezTo>
                    <a:pt x="0" y="6"/>
                    <a:pt x="0" y="3"/>
                    <a:pt x="0" y="1"/>
                  </a:cubicBezTo>
                  <a:cubicBezTo>
                    <a:pt x="1" y="0"/>
                    <a:pt x="4" y="0"/>
                    <a:pt x="5" y="2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43"/>
            <p:cNvSpPr/>
            <p:nvPr/>
          </p:nvSpPr>
          <p:spPr bwMode="auto">
            <a:xfrm>
              <a:off x="10096489" y="2099492"/>
              <a:ext cx="36647" cy="41882"/>
            </a:xfrm>
            <a:custGeom>
              <a:avLst/>
              <a:gdLst>
                <a:gd name="T0" fmla="*/ 6 w 6"/>
                <a:gd name="T1" fmla="*/ 4 h 7"/>
                <a:gd name="T2" fmla="*/ 0 w 6"/>
                <a:gd name="T3" fmla="*/ 3 h 7"/>
                <a:gd name="T4" fmla="*/ 6 w 6"/>
                <a:gd name="T5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7">
                  <a:moveTo>
                    <a:pt x="6" y="4"/>
                  </a:moveTo>
                  <a:cubicBezTo>
                    <a:pt x="4" y="7"/>
                    <a:pt x="0" y="6"/>
                    <a:pt x="0" y="3"/>
                  </a:cubicBezTo>
                  <a:cubicBezTo>
                    <a:pt x="2" y="0"/>
                    <a:pt x="5" y="1"/>
                    <a:pt x="6" y="4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44"/>
            <p:cNvSpPr/>
            <p:nvPr/>
          </p:nvSpPr>
          <p:spPr bwMode="auto">
            <a:xfrm>
              <a:off x="9997019" y="2091640"/>
              <a:ext cx="41882" cy="36647"/>
            </a:xfrm>
            <a:custGeom>
              <a:avLst/>
              <a:gdLst>
                <a:gd name="T0" fmla="*/ 4 w 7"/>
                <a:gd name="T1" fmla="*/ 6 h 6"/>
                <a:gd name="T2" fmla="*/ 0 w 7"/>
                <a:gd name="T3" fmla="*/ 4 h 6"/>
                <a:gd name="T4" fmla="*/ 4 w 7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6">
                  <a:moveTo>
                    <a:pt x="4" y="6"/>
                  </a:moveTo>
                  <a:cubicBezTo>
                    <a:pt x="2" y="6"/>
                    <a:pt x="0" y="5"/>
                    <a:pt x="0" y="4"/>
                  </a:cubicBezTo>
                  <a:cubicBezTo>
                    <a:pt x="1" y="0"/>
                    <a:pt x="7" y="2"/>
                    <a:pt x="4" y="6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45"/>
            <p:cNvSpPr/>
            <p:nvPr/>
          </p:nvSpPr>
          <p:spPr bwMode="auto">
            <a:xfrm>
              <a:off x="10169783" y="2154464"/>
              <a:ext cx="36647" cy="44501"/>
            </a:xfrm>
            <a:custGeom>
              <a:avLst/>
              <a:gdLst>
                <a:gd name="T0" fmla="*/ 6 w 6"/>
                <a:gd name="T1" fmla="*/ 3 h 7"/>
                <a:gd name="T2" fmla="*/ 3 w 6"/>
                <a:gd name="T3" fmla="*/ 7 h 7"/>
                <a:gd name="T4" fmla="*/ 1 w 6"/>
                <a:gd name="T5" fmla="*/ 5 h 7"/>
                <a:gd name="T6" fmla="*/ 6 w 6"/>
                <a:gd name="T7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7">
                  <a:moveTo>
                    <a:pt x="6" y="3"/>
                  </a:moveTo>
                  <a:cubicBezTo>
                    <a:pt x="6" y="6"/>
                    <a:pt x="4" y="6"/>
                    <a:pt x="3" y="7"/>
                  </a:cubicBezTo>
                  <a:cubicBezTo>
                    <a:pt x="2" y="7"/>
                    <a:pt x="2" y="5"/>
                    <a:pt x="1" y="5"/>
                  </a:cubicBezTo>
                  <a:cubicBezTo>
                    <a:pt x="0" y="0"/>
                    <a:pt x="6" y="0"/>
                    <a:pt x="6" y="3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Line 46"/>
            <p:cNvSpPr>
              <a:spLocks noChangeShapeType="1"/>
            </p:cNvSpPr>
            <p:nvPr/>
          </p:nvSpPr>
          <p:spPr bwMode="auto">
            <a:xfrm flipH="1">
              <a:off x="10038901" y="2185875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Line 47"/>
            <p:cNvSpPr>
              <a:spLocks noChangeShapeType="1"/>
            </p:cNvSpPr>
            <p:nvPr/>
          </p:nvSpPr>
          <p:spPr bwMode="auto">
            <a:xfrm flipH="1">
              <a:off x="10038901" y="2185875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8"/>
            <p:cNvSpPr/>
            <p:nvPr/>
          </p:nvSpPr>
          <p:spPr bwMode="auto">
            <a:xfrm>
              <a:off x="10106960" y="2191110"/>
              <a:ext cx="31412" cy="26176"/>
            </a:xfrm>
            <a:custGeom>
              <a:avLst/>
              <a:gdLst>
                <a:gd name="T0" fmla="*/ 5 w 5"/>
                <a:gd name="T1" fmla="*/ 0 h 4"/>
                <a:gd name="T2" fmla="*/ 1 w 5"/>
                <a:gd name="T3" fmla="*/ 4 h 4"/>
                <a:gd name="T4" fmla="*/ 0 w 5"/>
                <a:gd name="T5" fmla="*/ 1 h 4"/>
                <a:gd name="T6" fmla="*/ 5 w 5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5" y="0"/>
                  </a:moveTo>
                  <a:cubicBezTo>
                    <a:pt x="5" y="3"/>
                    <a:pt x="3" y="4"/>
                    <a:pt x="1" y="4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1" y="0"/>
                    <a:pt x="3" y="0"/>
                    <a:pt x="5" y="0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9"/>
            <p:cNvSpPr>
              <a:spLocks noEditPoints="1"/>
            </p:cNvSpPr>
            <p:nvPr/>
          </p:nvSpPr>
          <p:spPr bwMode="auto">
            <a:xfrm>
              <a:off x="9264082" y="306416"/>
              <a:ext cx="497350" cy="1308816"/>
            </a:xfrm>
            <a:custGeom>
              <a:avLst/>
              <a:gdLst>
                <a:gd name="T0" fmla="*/ 60 w 80"/>
                <a:gd name="T1" fmla="*/ 124 h 211"/>
                <a:gd name="T2" fmla="*/ 42 w 80"/>
                <a:gd name="T3" fmla="*/ 197 h 211"/>
                <a:gd name="T4" fmla="*/ 39 w 80"/>
                <a:gd name="T5" fmla="*/ 199 h 211"/>
                <a:gd name="T6" fmla="*/ 43 w 80"/>
                <a:gd name="T7" fmla="*/ 127 h 211"/>
                <a:gd name="T8" fmla="*/ 32 w 80"/>
                <a:gd name="T9" fmla="*/ 101 h 211"/>
                <a:gd name="T10" fmla="*/ 62 w 80"/>
                <a:gd name="T11" fmla="*/ 14 h 211"/>
                <a:gd name="T12" fmla="*/ 78 w 80"/>
                <a:gd name="T13" fmla="*/ 43 h 211"/>
                <a:gd name="T14" fmla="*/ 39 w 80"/>
                <a:gd name="T15" fmla="*/ 102 h 211"/>
                <a:gd name="T16" fmla="*/ 44 w 80"/>
                <a:gd name="T17" fmla="*/ 95 h 211"/>
                <a:gd name="T18" fmla="*/ 48 w 80"/>
                <a:gd name="T19" fmla="*/ 93 h 211"/>
                <a:gd name="T20" fmla="*/ 51 w 80"/>
                <a:gd name="T21" fmla="*/ 97 h 211"/>
                <a:gd name="T22" fmla="*/ 67 w 80"/>
                <a:gd name="T23" fmla="*/ 79 h 211"/>
                <a:gd name="T24" fmla="*/ 60 w 80"/>
                <a:gd name="T25" fmla="*/ 76 h 211"/>
                <a:gd name="T26" fmla="*/ 69 w 80"/>
                <a:gd name="T27" fmla="*/ 57 h 211"/>
                <a:gd name="T28" fmla="*/ 44 w 80"/>
                <a:gd name="T29" fmla="*/ 13 h 211"/>
                <a:gd name="T30" fmla="*/ 39 w 80"/>
                <a:gd name="T31" fmla="*/ 17 h 211"/>
                <a:gd name="T32" fmla="*/ 32 w 80"/>
                <a:gd name="T33" fmla="*/ 25 h 211"/>
                <a:gd name="T34" fmla="*/ 12 w 80"/>
                <a:gd name="T35" fmla="*/ 76 h 211"/>
                <a:gd name="T36" fmla="*/ 14 w 80"/>
                <a:gd name="T37" fmla="*/ 68 h 211"/>
                <a:gd name="T38" fmla="*/ 24 w 80"/>
                <a:gd name="T39" fmla="*/ 68 h 211"/>
                <a:gd name="T40" fmla="*/ 22 w 80"/>
                <a:gd name="T41" fmla="*/ 76 h 211"/>
                <a:gd name="T42" fmla="*/ 21 w 80"/>
                <a:gd name="T43" fmla="*/ 81 h 211"/>
                <a:gd name="T44" fmla="*/ 39 w 80"/>
                <a:gd name="T45" fmla="*/ 102 h 211"/>
                <a:gd name="T46" fmla="*/ 69 w 80"/>
                <a:gd name="T47" fmla="*/ 65 h 211"/>
                <a:gd name="T48" fmla="*/ 66 w 80"/>
                <a:gd name="T49" fmla="*/ 76 h 211"/>
                <a:gd name="T50" fmla="*/ 66 w 80"/>
                <a:gd name="T51" fmla="*/ 76 h 211"/>
                <a:gd name="T52" fmla="*/ 15 w 80"/>
                <a:gd name="T53" fmla="*/ 82 h 211"/>
                <a:gd name="T54" fmla="*/ 13 w 80"/>
                <a:gd name="T55" fmla="*/ 80 h 211"/>
                <a:gd name="T56" fmla="*/ 43 w 80"/>
                <a:gd name="T57" fmla="*/ 104 h 211"/>
                <a:gd name="T58" fmla="*/ 42 w 80"/>
                <a:gd name="T59" fmla="*/ 101 h 211"/>
                <a:gd name="T60" fmla="*/ 47 w 80"/>
                <a:gd name="T61" fmla="*/ 108 h 211"/>
                <a:gd name="T62" fmla="*/ 48 w 80"/>
                <a:gd name="T63" fmla="*/ 103 h 211"/>
                <a:gd name="T64" fmla="*/ 47 w 80"/>
                <a:gd name="T65" fmla="*/ 108 h 211"/>
                <a:gd name="T66" fmla="*/ 55 w 80"/>
                <a:gd name="T67" fmla="*/ 122 h 211"/>
                <a:gd name="T68" fmla="*/ 48 w 80"/>
                <a:gd name="T69" fmla="*/ 12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0" h="211">
                  <a:moveTo>
                    <a:pt x="50" y="111"/>
                  </a:moveTo>
                  <a:cubicBezTo>
                    <a:pt x="52" y="116"/>
                    <a:pt x="57" y="119"/>
                    <a:pt x="60" y="124"/>
                  </a:cubicBezTo>
                  <a:cubicBezTo>
                    <a:pt x="60" y="127"/>
                    <a:pt x="56" y="125"/>
                    <a:pt x="54" y="127"/>
                  </a:cubicBezTo>
                  <a:cubicBezTo>
                    <a:pt x="59" y="156"/>
                    <a:pt x="38" y="175"/>
                    <a:pt x="42" y="197"/>
                  </a:cubicBezTo>
                  <a:cubicBezTo>
                    <a:pt x="43" y="202"/>
                    <a:pt x="45" y="206"/>
                    <a:pt x="44" y="211"/>
                  </a:cubicBezTo>
                  <a:cubicBezTo>
                    <a:pt x="39" y="210"/>
                    <a:pt x="42" y="202"/>
                    <a:pt x="39" y="199"/>
                  </a:cubicBezTo>
                  <a:cubicBezTo>
                    <a:pt x="35" y="172"/>
                    <a:pt x="58" y="153"/>
                    <a:pt x="51" y="127"/>
                  </a:cubicBezTo>
                  <a:cubicBezTo>
                    <a:pt x="48" y="128"/>
                    <a:pt x="45" y="129"/>
                    <a:pt x="43" y="127"/>
                  </a:cubicBezTo>
                  <a:cubicBezTo>
                    <a:pt x="48" y="121"/>
                    <a:pt x="46" y="110"/>
                    <a:pt x="39" y="104"/>
                  </a:cubicBezTo>
                  <a:cubicBezTo>
                    <a:pt x="37" y="103"/>
                    <a:pt x="34" y="102"/>
                    <a:pt x="32" y="101"/>
                  </a:cubicBezTo>
                  <a:cubicBezTo>
                    <a:pt x="16" y="91"/>
                    <a:pt x="0" y="74"/>
                    <a:pt x="4" y="48"/>
                  </a:cubicBezTo>
                  <a:cubicBezTo>
                    <a:pt x="9" y="23"/>
                    <a:pt x="35" y="0"/>
                    <a:pt x="62" y="14"/>
                  </a:cubicBezTo>
                  <a:cubicBezTo>
                    <a:pt x="64" y="16"/>
                    <a:pt x="65" y="19"/>
                    <a:pt x="68" y="19"/>
                  </a:cubicBezTo>
                  <a:cubicBezTo>
                    <a:pt x="74" y="26"/>
                    <a:pt x="78" y="33"/>
                    <a:pt x="78" y="43"/>
                  </a:cubicBezTo>
                  <a:cubicBezTo>
                    <a:pt x="79" y="73"/>
                    <a:pt x="63" y="94"/>
                    <a:pt x="50" y="111"/>
                  </a:cubicBezTo>
                  <a:close/>
                  <a:moveTo>
                    <a:pt x="39" y="102"/>
                  </a:moveTo>
                  <a:cubicBezTo>
                    <a:pt x="41" y="102"/>
                    <a:pt x="38" y="101"/>
                    <a:pt x="38" y="100"/>
                  </a:cubicBezTo>
                  <a:cubicBezTo>
                    <a:pt x="39" y="97"/>
                    <a:pt x="43" y="97"/>
                    <a:pt x="44" y="95"/>
                  </a:cubicBezTo>
                  <a:cubicBezTo>
                    <a:pt x="45" y="92"/>
                    <a:pt x="42" y="92"/>
                    <a:pt x="43" y="89"/>
                  </a:cubicBezTo>
                  <a:cubicBezTo>
                    <a:pt x="47" y="89"/>
                    <a:pt x="47" y="92"/>
                    <a:pt x="48" y="93"/>
                  </a:cubicBezTo>
                  <a:cubicBezTo>
                    <a:pt x="49" y="92"/>
                    <a:pt x="53" y="87"/>
                    <a:pt x="54" y="92"/>
                  </a:cubicBezTo>
                  <a:cubicBezTo>
                    <a:pt x="53" y="94"/>
                    <a:pt x="51" y="94"/>
                    <a:pt x="51" y="97"/>
                  </a:cubicBezTo>
                  <a:cubicBezTo>
                    <a:pt x="52" y="98"/>
                    <a:pt x="52" y="100"/>
                    <a:pt x="54" y="100"/>
                  </a:cubicBezTo>
                  <a:cubicBezTo>
                    <a:pt x="60" y="95"/>
                    <a:pt x="64" y="87"/>
                    <a:pt x="67" y="79"/>
                  </a:cubicBezTo>
                  <a:cubicBezTo>
                    <a:pt x="65" y="79"/>
                    <a:pt x="64" y="80"/>
                    <a:pt x="61" y="80"/>
                  </a:cubicBezTo>
                  <a:cubicBezTo>
                    <a:pt x="61" y="78"/>
                    <a:pt x="59" y="78"/>
                    <a:pt x="60" y="76"/>
                  </a:cubicBezTo>
                  <a:cubicBezTo>
                    <a:pt x="62" y="76"/>
                    <a:pt x="64" y="74"/>
                    <a:pt x="66" y="72"/>
                  </a:cubicBezTo>
                  <a:cubicBezTo>
                    <a:pt x="67" y="68"/>
                    <a:pt x="65" y="59"/>
                    <a:pt x="69" y="57"/>
                  </a:cubicBezTo>
                  <a:cubicBezTo>
                    <a:pt x="71" y="60"/>
                    <a:pt x="71" y="63"/>
                    <a:pt x="73" y="65"/>
                  </a:cubicBezTo>
                  <a:cubicBezTo>
                    <a:pt x="80" y="38"/>
                    <a:pt x="71" y="15"/>
                    <a:pt x="44" y="13"/>
                  </a:cubicBezTo>
                  <a:cubicBezTo>
                    <a:pt x="45" y="16"/>
                    <a:pt x="47" y="21"/>
                    <a:pt x="45" y="22"/>
                  </a:cubicBezTo>
                  <a:cubicBezTo>
                    <a:pt x="41" y="22"/>
                    <a:pt x="42" y="18"/>
                    <a:pt x="39" y="17"/>
                  </a:cubicBezTo>
                  <a:cubicBezTo>
                    <a:pt x="38" y="20"/>
                    <a:pt x="37" y="23"/>
                    <a:pt x="35" y="25"/>
                  </a:cubicBezTo>
                  <a:cubicBezTo>
                    <a:pt x="34" y="25"/>
                    <a:pt x="33" y="25"/>
                    <a:pt x="32" y="25"/>
                  </a:cubicBezTo>
                  <a:cubicBezTo>
                    <a:pt x="32" y="22"/>
                    <a:pt x="32" y="19"/>
                    <a:pt x="32" y="16"/>
                  </a:cubicBezTo>
                  <a:cubicBezTo>
                    <a:pt x="12" y="22"/>
                    <a:pt x="0" y="56"/>
                    <a:pt x="12" y="76"/>
                  </a:cubicBezTo>
                  <a:cubicBezTo>
                    <a:pt x="13" y="76"/>
                    <a:pt x="14" y="75"/>
                    <a:pt x="15" y="75"/>
                  </a:cubicBezTo>
                  <a:cubicBezTo>
                    <a:pt x="16" y="72"/>
                    <a:pt x="14" y="70"/>
                    <a:pt x="14" y="68"/>
                  </a:cubicBezTo>
                  <a:cubicBezTo>
                    <a:pt x="17" y="68"/>
                    <a:pt x="18" y="71"/>
                    <a:pt x="19" y="72"/>
                  </a:cubicBezTo>
                  <a:cubicBezTo>
                    <a:pt x="21" y="71"/>
                    <a:pt x="21" y="68"/>
                    <a:pt x="24" y="68"/>
                  </a:cubicBezTo>
                  <a:cubicBezTo>
                    <a:pt x="25" y="68"/>
                    <a:pt x="25" y="68"/>
                    <a:pt x="25" y="69"/>
                  </a:cubicBezTo>
                  <a:cubicBezTo>
                    <a:pt x="25" y="72"/>
                    <a:pt x="23" y="73"/>
                    <a:pt x="22" y="76"/>
                  </a:cubicBezTo>
                  <a:cubicBezTo>
                    <a:pt x="24" y="77"/>
                    <a:pt x="27" y="78"/>
                    <a:pt x="27" y="81"/>
                  </a:cubicBezTo>
                  <a:cubicBezTo>
                    <a:pt x="25" y="82"/>
                    <a:pt x="23" y="82"/>
                    <a:pt x="21" y="81"/>
                  </a:cubicBezTo>
                  <a:cubicBezTo>
                    <a:pt x="20" y="82"/>
                    <a:pt x="19" y="85"/>
                    <a:pt x="17" y="85"/>
                  </a:cubicBezTo>
                  <a:cubicBezTo>
                    <a:pt x="24" y="91"/>
                    <a:pt x="30" y="97"/>
                    <a:pt x="39" y="102"/>
                  </a:cubicBezTo>
                  <a:close/>
                  <a:moveTo>
                    <a:pt x="71" y="71"/>
                  </a:moveTo>
                  <a:cubicBezTo>
                    <a:pt x="71" y="69"/>
                    <a:pt x="70" y="67"/>
                    <a:pt x="69" y="65"/>
                  </a:cubicBezTo>
                  <a:cubicBezTo>
                    <a:pt x="69" y="68"/>
                    <a:pt x="69" y="71"/>
                    <a:pt x="71" y="71"/>
                  </a:cubicBezTo>
                  <a:close/>
                  <a:moveTo>
                    <a:pt x="66" y="76"/>
                  </a:moveTo>
                  <a:cubicBezTo>
                    <a:pt x="68" y="76"/>
                    <a:pt x="71" y="75"/>
                    <a:pt x="70" y="74"/>
                  </a:cubicBezTo>
                  <a:cubicBezTo>
                    <a:pt x="69" y="75"/>
                    <a:pt x="66" y="74"/>
                    <a:pt x="66" y="76"/>
                  </a:cubicBezTo>
                  <a:close/>
                  <a:moveTo>
                    <a:pt x="13" y="80"/>
                  </a:moveTo>
                  <a:cubicBezTo>
                    <a:pt x="14" y="81"/>
                    <a:pt x="14" y="82"/>
                    <a:pt x="15" y="82"/>
                  </a:cubicBezTo>
                  <a:cubicBezTo>
                    <a:pt x="15" y="81"/>
                    <a:pt x="16" y="80"/>
                    <a:pt x="16" y="80"/>
                  </a:cubicBezTo>
                  <a:cubicBezTo>
                    <a:pt x="15" y="80"/>
                    <a:pt x="14" y="80"/>
                    <a:pt x="13" y="80"/>
                  </a:cubicBezTo>
                  <a:close/>
                  <a:moveTo>
                    <a:pt x="41" y="103"/>
                  </a:moveTo>
                  <a:cubicBezTo>
                    <a:pt x="43" y="103"/>
                    <a:pt x="42" y="104"/>
                    <a:pt x="43" y="104"/>
                  </a:cubicBezTo>
                  <a:cubicBezTo>
                    <a:pt x="44" y="103"/>
                    <a:pt x="43" y="103"/>
                    <a:pt x="44" y="102"/>
                  </a:cubicBezTo>
                  <a:cubicBezTo>
                    <a:pt x="43" y="102"/>
                    <a:pt x="42" y="102"/>
                    <a:pt x="42" y="101"/>
                  </a:cubicBezTo>
                  <a:cubicBezTo>
                    <a:pt x="42" y="102"/>
                    <a:pt x="41" y="103"/>
                    <a:pt x="41" y="103"/>
                  </a:cubicBezTo>
                  <a:close/>
                  <a:moveTo>
                    <a:pt x="47" y="108"/>
                  </a:moveTo>
                  <a:cubicBezTo>
                    <a:pt x="49" y="107"/>
                    <a:pt x="49" y="105"/>
                    <a:pt x="50" y="104"/>
                  </a:cubicBezTo>
                  <a:cubicBezTo>
                    <a:pt x="49" y="103"/>
                    <a:pt x="49" y="104"/>
                    <a:pt x="48" y="103"/>
                  </a:cubicBezTo>
                  <a:cubicBezTo>
                    <a:pt x="48" y="105"/>
                    <a:pt x="46" y="107"/>
                    <a:pt x="45" y="106"/>
                  </a:cubicBezTo>
                  <a:cubicBezTo>
                    <a:pt x="46" y="107"/>
                    <a:pt x="46" y="108"/>
                    <a:pt x="47" y="108"/>
                  </a:cubicBezTo>
                  <a:close/>
                  <a:moveTo>
                    <a:pt x="48" y="124"/>
                  </a:moveTo>
                  <a:cubicBezTo>
                    <a:pt x="51" y="124"/>
                    <a:pt x="53" y="123"/>
                    <a:pt x="55" y="122"/>
                  </a:cubicBezTo>
                  <a:cubicBezTo>
                    <a:pt x="52" y="120"/>
                    <a:pt x="51" y="117"/>
                    <a:pt x="49" y="115"/>
                  </a:cubicBezTo>
                  <a:cubicBezTo>
                    <a:pt x="50" y="119"/>
                    <a:pt x="48" y="120"/>
                    <a:pt x="48" y="124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50"/>
            <p:cNvSpPr>
              <a:spLocks noEditPoints="1"/>
            </p:cNvSpPr>
            <p:nvPr/>
          </p:nvSpPr>
          <p:spPr bwMode="auto">
            <a:xfrm>
              <a:off x="9562492" y="460855"/>
              <a:ext cx="130882" cy="136117"/>
            </a:xfrm>
            <a:custGeom>
              <a:avLst/>
              <a:gdLst>
                <a:gd name="T0" fmla="*/ 11 w 21"/>
                <a:gd name="T1" fmla="*/ 3 h 22"/>
                <a:gd name="T2" fmla="*/ 12 w 21"/>
                <a:gd name="T3" fmla="*/ 7 h 22"/>
                <a:gd name="T4" fmla="*/ 20 w 21"/>
                <a:gd name="T5" fmla="*/ 4 h 22"/>
                <a:gd name="T6" fmla="*/ 16 w 21"/>
                <a:gd name="T7" fmla="*/ 10 h 22"/>
                <a:gd name="T8" fmla="*/ 21 w 21"/>
                <a:gd name="T9" fmla="*/ 17 h 22"/>
                <a:gd name="T10" fmla="*/ 20 w 21"/>
                <a:gd name="T11" fmla="*/ 19 h 22"/>
                <a:gd name="T12" fmla="*/ 13 w 21"/>
                <a:gd name="T13" fmla="*/ 17 h 22"/>
                <a:gd name="T14" fmla="*/ 10 w 21"/>
                <a:gd name="T15" fmla="*/ 22 h 22"/>
                <a:gd name="T16" fmla="*/ 7 w 21"/>
                <a:gd name="T17" fmla="*/ 14 h 22"/>
                <a:gd name="T18" fmla="*/ 0 w 21"/>
                <a:gd name="T19" fmla="*/ 14 h 22"/>
                <a:gd name="T20" fmla="*/ 0 w 21"/>
                <a:gd name="T21" fmla="*/ 11 h 22"/>
                <a:gd name="T22" fmla="*/ 7 w 21"/>
                <a:gd name="T23" fmla="*/ 10 h 22"/>
                <a:gd name="T24" fmla="*/ 11 w 21"/>
                <a:gd name="T25" fmla="*/ 3 h 22"/>
                <a:gd name="T26" fmla="*/ 10 w 21"/>
                <a:gd name="T27" fmla="*/ 13 h 22"/>
                <a:gd name="T28" fmla="*/ 12 w 21"/>
                <a:gd name="T29" fmla="*/ 13 h 22"/>
                <a:gd name="T30" fmla="*/ 11 w 21"/>
                <a:gd name="T31" fmla="*/ 11 h 22"/>
                <a:gd name="T32" fmla="*/ 10 w 21"/>
                <a:gd name="T33" fmla="*/ 1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" h="22">
                  <a:moveTo>
                    <a:pt x="11" y="3"/>
                  </a:moveTo>
                  <a:cubicBezTo>
                    <a:pt x="11" y="4"/>
                    <a:pt x="11" y="6"/>
                    <a:pt x="12" y="7"/>
                  </a:cubicBezTo>
                  <a:cubicBezTo>
                    <a:pt x="15" y="6"/>
                    <a:pt x="16" y="3"/>
                    <a:pt x="20" y="4"/>
                  </a:cubicBezTo>
                  <a:cubicBezTo>
                    <a:pt x="21" y="7"/>
                    <a:pt x="17" y="8"/>
                    <a:pt x="16" y="10"/>
                  </a:cubicBezTo>
                  <a:cubicBezTo>
                    <a:pt x="17" y="13"/>
                    <a:pt x="19" y="15"/>
                    <a:pt x="21" y="17"/>
                  </a:cubicBezTo>
                  <a:cubicBezTo>
                    <a:pt x="20" y="17"/>
                    <a:pt x="20" y="18"/>
                    <a:pt x="20" y="19"/>
                  </a:cubicBezTo>
                  <a:cubicBezTo>
                    <a:pt x="18" y="19"/>
                    <a:pt x="15" y="18"/>
                    <a:pt x="13" y="17"/>
                  </a:cubicBezTo>
                  <a:cubicBezTo>
                    <a:pt x="11" y="18"/>
                    <a:pt x="11" y="21"/>
                    <a:pt x="10" y="22"/>
                  </a:cubicBezTo>
                  <a:cubicBezTo>
                    <a:pt x="7" y="22"/>
                    <a:pt x="8" y="17"/>
                    <a:pt x="7" y="14"/>
                  </a:cubicBezTo>
                  <a:cubicBezTo>
                    <a:pt x="4" y="15"/>
                    <a:pt x="2" y="15"/>
                    <a:pt x="0" y="14"/>
                  </a:cubicBezTo>
                  <a:cubicBezTo>
                    <a:pt x="0" y="13"/>
                    <a:pt x="0" y="12"/>
                    <a:pt x="0" y="11"/>
                  </a:cubicBezTo>
                  <a:cubicBezTo>
                    <a:pt x="2" y="11"/>
                    <a:pt x="5" y="10"/>
                    <a:pt x="7" y="10"/>
                  </a:cubicBezTo>
                  <a:cubicBezTo>
                    <a:pt x="7" y="6"/>
                    <a:pt x="7" y="0"/>
                    <a:pt x="11" y="3"/>
                  </a:cubicBezTo>
                  <a:close/>
                  <a:moveTo>
                    <a:pt x="10" y="13"/>
                  </a:moveTo>
                  <a:cubicBezTo>
                    <a:pt x="11" y="13"/>
                    <a:pt x="11" y="13"/>
                    <a:pt x="12" y="13"/>
                  </a:cubicBezTo>
                  <a:cubicBezTo>
                    <a:pt x="12" y="12"/>
                    <a:pt x="13" y="10"/>
                    <a:pt x="11" y="11"/>
                  </a:cubicBezTo>
                  <a:cubicBezTo>
                    <a:pt x="11" y="11"/>
                    <a:pt x="10" y="12"/>
                    <a:pt x="10" y="13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51"/>
            <p:cNvSpPr>
              <a:spLocks noEditPoints="1"/>
            </p:cNvSpPr>
            <p:nvPr/>
          </p:nvSpPr>
          <p:spPr bwMode="auto">
            <a:xfrm>
              <a:off x="9345228" y="505356"/>
              <a:ext cx="123028" cy="128265"/>
            </a:xfrm>
            <a:custGeom>
              <a:avLst/>
              <a:gdLst>
                <a:gd name="T0" fmla="*/ 16 w 20"/>
                <a:gd name="T1" fmla="*/ 2 h 21"/>
                <a:gd name="T2" fmla="*/ 15 w 20"/>
                <a:gd name="T3" fmla="*/ 8 h 21"/>
                <a:gd name="T4" fmla="*/ 20 w 20"/>
                <a:gd name="T5" fmla="*/ 12 h 21"/>
                <a:gd name="T6" fmla="*/ 14 w 20"/>
                <a:gd name="T7" fmla="*/ 14 h 21"/>
                <a:gd name="T8" fmla="*/ 9 w 20"/>
                <a:gd name="T9" fmla="*/ 19 h 21"/>
                <a:gd name="T10" fmla="*/ 7 w 20"/>
                <a:gd name="T11" fmla="*/ 15 h 21"/>
                <a:gd name="T12" fmla="*/ 1 w 20"/>
                <a:gd name="T13" fmla="*/ 17 h 21"/>
                <a:gd name="T14" fmla="*/ 6 w 20"/>
                <a:gd name="T15" fmla="*/ 10 h 21"/>
                <a:gd name="T16" fmla="*/ 5 w 20"/>
                <a:gd name="T17" fmla="*/ 2 h 21"/>
                <a:gd name="T18" fmla="*/ 10 w 20"/>
                <a:gd name="T19" fmla="*/ 5 h 21"/>
                <a:gd name="T20" fmla="*/ 16 w 20"/>
                <a:gd name="T21" fmla="*/ 2 h 21"/>
                <a:gd name="T22" fmla="*/ 10 w 20"/>
                <a:gd name="T23" fmla="*/ 12 h 21"/>
                <a:gd name="T24" fmla="*/ 12 w 20"/>
                <a:gd name="T25" fmla="*/ 9 h 21"/>
                <a:gd name="T26" fmla="*/ 10 w 20"/>
                <a:gd name="T27" fmla="*/ 1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21">
                  <a:moveTo>
                    <a:pt x="16" y="2"/>
                  </a:moveTo>
                  <a:cubicBezTo>
                    <a:pt x="15" y="4"/>
                    <a:pt x="15" y="7"/>
                    <a:pt x="15" y="8"/>
                  </a:cubicBezTo>
                  <a:cubicBezTo>
                    <a:pt x="16" y="10"/>
                    <a:pt x="19" y="10"/>
                    <a:pt x="20" y="12"/>
                  </a:cubicBezTo>
                  <a:cubicBezTo>
                    <a:pt x="20" y="15"/>
                    <a:pt x="17" y="14"/>
                    <a:pt x="14" y="14"/>
                  </a:cubicBezTo>
                  <a:cubicBezTo>
                    <a:pt x="13" y="17"/>
                    <a:pt x="13" y="21"/>
                    <a:pt x="9" y="19"/>
                  </a:cubicBezTo>
                  <a:cubicBezTo>
                    <a:pt x="8" y="18"/>
                    <a:pt x="8" y="16"/>
                    <a:pt x="7" y="15"/>
                  </a:cubicBezTo>
                  <a:cubicBezTo>
                    <a:pt x="3" y="14"/>
                    <a:pt x="4" y="17"/>
                    <a:pt x="1" y="17"/>
                  </a:cubicBezTo>
                  <a:cubicBezTo>
                    <a:pt x="0" y="13"/>
                    <a:pt x="4" y="12"/>
                    <a:pt x="6" y="10"/>
                  </a:cubicBezTo>
                  <a:cubicBezTo>
                    <a:pt x="6" y="7"/>
                    <a:pt x="2" y="5"/>
                    <a:pt x="5" y="2"/>
                  </a:cubicBezTo>
                  <a:cubicBezTo>
                    <a:pt x="7" y="3"/>
                    <a:pt x="9" y="4"/>
                    <a:pt x="10" y="5"/>
                  </a:cubicBezTo>
                  <a:cubicBezTo>
                    <a:pt x="12" y="4"/>
                    <a:pt x="12" y="0"/>
                    <a:pt x="16" y="2"/>
                  </a:cubicBezTo>
                  <a:close/>
                  <a:moveTo>
                    <a:pt x="10" y="12"/>
                  </a:moveTo>
                  <a:cubicBezTo>
                    <a:pt x="10" y="11"/>
                    <a:pt x="12" y="12"/>
                    <a:pt x="12" y="9"/>
                  </a:cubicBezTo>
                  <a:cubicBezTo>
                    <a:pt x="10" y="9"/>
                    <a:pt x="9" y="11"/>
                    <a:pt x="10" y="12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52"/>
            <p:cNvSpPr>
              <a:spLocks noEditPoints="1"/>
            </p:cNvSpPr>
            <p:nvPr/>
          </p:nvSpPr>
          <p:spPr bwMode="auto">
            <a:xfrm>
              <a:off x="9463022" y="654560"/>
              <a:ext cx="143969" cy="136117"/>
            </a:xfrm>
            <a:custGeom>
              <a:avLst/>
              <a:gdLst>
                <a:gd name="T0" fmla="*/ 14 w 23"/>
                <a:gd name="T1" fmla="*/ 6 h 22"/>
                <a:gd name="T2" fmla="*/ 20 w 23"/>
                <a:gd name="T3" fmla="*/ 3 h 22"/>
                <a:gd name="T4" fmla="*/ 17 w 23"/>
                <a:gd name="T5" fmla="*/ 10 h 22"/>
                <a:gd name="T6" fmla="*/ 23 w 23"/>
                <a:gd name="T7" fmla="*/ 18 h 22"/>
                <a:gd name="T8" fmla="*/ 13 w 23"/>
                <a:gd name="T9" fmla="*/ 16 h 22"/>
                <a:gd name="T10" fmla="*/ 9 w 23"/>
                <a:gd name="T11" fmla="*/ 22 h 22"/>
                <a:gd name="T12" fmla="*/ 7 w 23"/>
                <a:gd name="T13" fmla="*/ 22 h 22"/>
                <a:gd name="T14" fmla="*/ 7 w 23"/>
                <a:gd name="T15" fmla="*/ 15 h 22"/>
                <a:gd name="T16" fmla="*/ 1 w 23"/>
                <a:gd name="T17" fmla="*/ 13 h 22"/>
                <a:gd name="T18" fmla="*/ 8 w 23"/>
                <a:gd name="T19" fmla="*/ 3 h 22"/>
                <a:gd name="T20" fmla="*/ 14 w 23"/>
                <a:gd name="T21" fmla="*/ 6 h 22"/>
                <a:gd name="T22" fmla="*/ 10 w 23"/>
                <a:gd name="T23" fmla="*/ 13 h 22"/>
                <a:gd name="T24" fmla="*/ 13 w 23"/>
                <a:gd name="T25" fmla="*/ 10 h 22"/>
                <a:gd name="T26" fmla="*/ 10 w 23"/>
                <a:gd name="T27" fmla="*/ 1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" h="22">
                  <a:moveTo>
                    <a:pt x="14" y="6"/>
                  </a:moveTo>
                  <a:cubicBezTo>
                    <a:pt x="16" y="5"/>
                    <a:pt x="16" y="2"/>
                    <a:pt x="20" y="3"/>
                  </a:cubicBezTo>
                  <a:cubicBezTo>
                    <a:pt x="20" y="5"/>
                    <a:pt x="18" y="8"/>
                    <a:pt x="17" y="10"/>
                  </a:cubicBezTo>
                  <a:cubicBezTo>
                    <a:pt x="18" y="13"/>
                    <a:pt x="22" y="14"/>
                    <a:pt x="23" y="18"/>
                  </a:cubicBezTo>
                  <a:cubicBezTo>
                    <a:pt x="20" y="20"/>
                    <a:pt x="16" y="18"/>
                    <a:pt x="13" y="16"/>
                  </a:cubicBezTo>
                  <a:cubicBezTo>
                    <a:pt x="12" y="18"/>
                    <a:pt x="11" y="21"/>
                    <a:pt x="9" y="22"/>
                  </a:cubicBezTo>
                  <a:cubicBezTo>
                    <a:pt x="8" y="22"/>
                    <a:pt x="8" y="22"/>
                    <a:pt x="7" y="22"/>
                  </a:cubicBezTo>
                  <a:cubicBezTo>
                    <a:pt x="8" y="19"/>
                    <a:pt x="8" y="16"/>
                    <a:pt x="7" y="15"/>
                  </a:cubicBezTo>
                  <a:cubicBezTo>
                    <a:pt x="5" y="16"/>
                    <a:pt x="0" y="17"/>
                    <a:pt x="1" y="13"/>
                  </a:cubicBezTo>
                  <a:cubicBezTo>
                    <a:pt x="6" y="12"/>
                    <a:pt x="9" y="9"/>
                    <a:pt x="8" y="3"/>
                  </a:cubicBezTo>
                  <a:cubicBezTo>
                    <a:pt x="10" y="0"/>
                    <a:pt x="13" y="3"/>
                    <a:pt x="14" y="6"/>
                  </a:cubicBezTo>
                  <a:close/>
                  <a:moveTo>
                    <a:pt x="10" y="13"/>
                  </a:moveTo>
                  <a:cubicBezTo>
                    <a:pt x="12" y="13"/>
                    <a:pt x="12" y="11"/>
                    <a:pt x="13" y="10"/>
                  </a:cubicBezTo>
                  <a:cubicBezTo>
                    <a:pt x="11" y="10"/>
                    <a:pt x="10" y="11"/>
                    <a:pt x="10" y="13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614"/>
            <p:cNvSpPr>
              <a:spLocks noEditPoints="1"/>
            </p:cNvSpPr>
            <p:nvPr/>
          </p:nvSpPr>
          <p:spPr bwMode="auto">
            <a:xfrm>
              <a:off x="10499604" y="1764436"/>
              <a:ext cx="371704" cy="358616"/>
            </a:xfrm>
            <a:custGeom>
              <a:avLst/>
              <a:gdLst>
                <a:gd name="T0" fmla="*/ 29 w 60"/>
                <a:gd name="T1" fmla="*/ 57 h 58"/>
                <a:gd name="T2" fmla="*/ 27 w 60"/>
                <a:gd name="T3" fmla="*/ 55 h 58"/>
                <a:gd name="T4" fmla="*/ 29 w 60"/>
                <a:gd name="T5" fmla="*/ 58 h 58"/>
                <a:gd name="T6" fmla="*/ 32 w 60"/>
                <a:gd name="T7" fmla="*/ 55 h 58"/>
                <a:gd name="T8" fmla="*/ 38 w 60"/>
                <a:gd name="T9" fmla="*/ 48 h 58"/>
                <a:gd name="T10" fmla="*/ 38 w 60"/>
                <a:gd name="T11" fmla="*/ 50 h 58"/>
                <a:gd name="T12" fmla="*/ 41 w 60"/>
                <a:gd name="T13" fmla="*/ 46 h 58"/>
                <a:gd name="T14" fmla="*/ 42 w 60"/>
                <a:gd name="T15" fmla="*/ 46 h 58"/>
                <a:gd name="T16" fmla="*/ 48 w 60"/>
                <a:gd name="T17" fmla="*/ 41 h 58"/>
                <a:gd name="T18" fmla="*/ 48 w 60"/>
                <a:gd name="T19" fmla="*/ 41 h 58"/>
                <a:gd name="T20" fmla="*/ 50 w 60"/>
                <a:gd name="T21" fmla="*/ 38 h 58"/>
                <a:gd name="T22" fmla="*/ 50 w 60"/>
                <a:gd name="T23" fmla="*/ 38 h 58"/>
                <a:gd name="T24" fmla="*/ 53 w 60"/>
                <a:gd name="T25" fmla="*/ 34 h 58"/>
                <a:gd name="T26" fmla="*/ 57 w 60"/>
                <a:gd name="T27" fmla="*/ 26 h 58"/>
                <a:gd name="T28" fmla="*/ 57 w 60"/>
                <a:gd name="T29" fmla="*/ 29 h 58"/>
                <a:gd name="T30" fmla="*/ 58 w 60"/>
                <a:gd name="T31" fmla="*/ 26 h 58"/>
                <a:gd name="T32" fmla="*/ 59 w 60"/>
                <a:gd name="T33" fmla="*/ 23 h 58"/>
                <a:gd name="T34" fmla="*/ 59 w 60"/>
                <a:gd name="T35" fmla="*/ 18 h 58"/>
                <a:gd name="T36" fmla="*/ 56 w 60"/>
                <a:gd name="T37" fmla="*/ 9 h 58"/>
                <a:gd name="T38" fmla="*/ 57 w 60"/>
                <a:gd name="T39" fmla="*/ 9 h 58"/>
                <a:gd name="T40" fmla="*/ 55 w 60"/>
                <a:gd name="T41" fmla="*/ 6 h 58"/>
                <a:gd name="T42" fmla="*/ 48 w 60"/>
                <a:gd name="T43" fmla="*/ 1 h 58"/>
                <a:gd name="T44" fmla="*/ 51 w 60"/>
                <a:gd name="T45" fmla="*/ 2 h 58"/>
                <a:gd name="T46" fmla="*/ 48 w 60"/>
                <a:gd name="T47" fmla="*/ 1 h 58"/>
                <a:gd name="T48" fmla="*/ 45 w 60"/>
                <a:gd name="T49" fmla="*/ 0 h 58"/>
                <a:gd name="T50" fmla="*/ 36 w 60"/>
                <a:gd name="T51" fmla="*/ 3 h 58"/>
                <a:gd name="T52" fmla="*/ 36 w 60"/>
                <a:gd name="T53" fmla="*/ 2 h 58"/>
                <a:gd name="T54" fmla="*/ 33 w 60"/>
                <a:gd name="T55" fmla="*/ 4 h 58"/>
                <a:gd name="T56" fmla="*/ 29 w 60"/>
                <a:gd name="T57" fmla="*/ 7 h 58"/>
                <a:gd name="T58" fmla="*/ 27 w 60"/>
                <a:gd name="T59" fmla="*/ 5 h 58"/>
                <a:gd name="T60" fmla="*/ 25 w 60"/>
                <a:gd name="T61" fmla="*/ 2 h 58"/>
                <a:gd name="T62" fmla="*/ 20 w 60"/>
                <a:gd name="T63" fmla="*/ 1 h 58"/>
                <a:gd name="T64" fmla="*/ 17 w 60"/>
                <a:gd name="T65" fmla="*/ 0 h 58"/>
                <a:gd name="T66" fmla="*/ 14 w 60"/>
                <a:gd name="T67" fmla="*/ 0 h 58"/>
                <a:gd name="T68" fmla="*/ 6 w 60"/>
                <a:gd name="T69" fmla="*/ 4 h 58"/>
                <a:gd name="T70" fmla="*/ 8 w 60"/>
                <a:gd name="T71" fmla="*/ 2 h 58"/>
                <a:gd name="T72" fmla="*/ 5 w 60"/>
                <a:gd name="T73" fmla="*/ 4 h 58"/>
                <a:gd name="T74" fmla="*/ 3 w 60"/>
                <a:gd name="T75" fmla="*/ 8 h 58"/>
                <a:gd name="T76" fmla="*/ 4 w 60"/>
                <a:gd name="T77" fmla="*/ 7 h 58"/>
                <a:gd name="T78" fmla="*/ 3 w 60"/>
                <a:gd name="T79" fmla="*/ 8 h 58"/>
                <a:gd name="T80" fmla="*/ 3 w 60"/>
                <a:gd name="T81" fmla="*/ 8 h 58"/>
                <a:gd name="T82" fmla="*/ 3 w 60"/>
                <a:gd name="T83" fmla="*/ 8 h 58"/>
                <a:gd name="T84" fmla="*/ 3 w 60"/>
                <a:gd name="T85" fmla="*/ 8 h 58"/>
                <a:gd name="T86" fmla="*/ 1 w 60"/>
                <a:gd name="T87" fmla="*/ 15 h 58"/>
                <a:gd name="T88" fmla="*/ 1 w 60"/>
                <a:gd name="T89" fmla="*/ 12 h 58"/>
                <a:gd name="T90" fmla="*/ 1 w 60"/>
                <a:gd name="T91" fmla="*/ 18 h 58"/>
                <a:gd name="T92" fmla="*/ 1 w 60"/>
                <a:gd name="T93" fmla="*/ 21 h 58"/>
                <a:gd name="T94" fmla="*/ 1 w 60"/>
                <a:gd name="T95" fmla="*/ 24 h 58"/>
                <a:gd name="T96" fmla="*/ 5 w 60"/>
                <a:gd name="T97" fmla="*/ 32 h 58"/>
                <a:gd name="T98" fmla="*/ 3 w 60"/>
                <a:gd name="T99" fmla="*/ 30 h 58"/>
                <a:gd name="T100" fmla="*/ 5 w 60"/>
                <a:gd name="T101" fmla="*/ 32 h 58"/>
                <a:gd name="T102" fmla="*/ 5 w 60"/>
                <a:gd name="T103" fmla="*/ 35 h 58"/>
                <a:gd name="T104" fmla="*/ 11 w 60"/>
                <a:gd name="T105" fmla="*/ 41 h 58"/>
                <a:gd name="T106" fmla="*/ 9 w 60"/>
                <a:gd name="T107" fmla="*/ 39 h 58"/>
                <a:gd name="T108" fmla="*/ 9 w 60"/>
                <a:gd name="T109" fmla="*/ 40 h 58"/>
                <a:gd name="T110" fmla="*/ 14 w 60"/>
                <a:gd name="T111" fmla="*/ 44 h 58"/>
                <a:gd name="T112" fmla="*/ 15 w 60"/>
                <a:gd name="T113" fmla="*/ 46 h 58"/>
                <a:gd name="T114" fmla="*/ 18 w 60"/>
                <a:gd name="T115" fmla="*/ 48 h 58"/>
                <a:gd name="T116" fmla="*/ 20 w 60"/>
                <a:gd name="T117" fmla="*/ 50 h 58"/>
                <a:gd name="T118" fmla="*/ 22 w 60"/>
                <a:gd name="T119" fmla="*/ 51 h 58"/>
                <a:gd name="T120" fmla="*/ 25 w 60"/>
                <a:gd name="T121" fmla="*/ 5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0" h="57">
                  <a:moveTo>
                    <a:pt x="30" y="57"/>
                  </a:moveTo>
                  <a:cubicBezTo>
                    <a:pt x="29" y="57"/>
                    <a:pt x="29" y="57"/>
                    <a:pt x="29" y="57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8" y="56"/>
                    <a:pt x="28" y="56"/>
                    <a:pt x="28" y="56"/>
                  </a:cubicBezTo>
                  <a:cubicBezTo>
                    <a:pt x="28" y="56"/>
                    <a:pt x="28" y="56"/>
                    <a:pt x="28" y="55"/>
                  </a:cubicBezTo>
                  <a:cubicBezTo>
                    <a:pt x="27" y="55"/>
                    <a:pt x="27" y="55"/>
                    <a:pt x="27" y="55"/>
                  </a:cubicBezTo>
                  <a:cubicBezTo>
                    <a:pt x="27" y="55"/>
                    <a:pt x="27" y="55"/>
                    <a:pt x="27" y="55"/>
                  </a:cubicBezTo>
                  <a:cubicBezTo>
                    <a:pt x="27" y="56"/>
                    <a:pt x="27" y="57"/>
                    <a:pt x="28" y="57"/>
                  </a:cubicBezTo>
                  <a:cubicBezTo>
                    <a:pt x="28" y="57"/>
                    <a:pt x="29" y="57"/>
                    <a:pt x="29" y="58"/>
                  </a:cubicBezTo>
                  <a:cubicBezTo>
                    <a:pt x="29" y="58"/>
                    <a:pt x="29" y="58"/>
                    <a:pt x="29" y="58"/>
                  </a:cubicBezTo>
                  <a:cubicBezTo>
                    <a:pt x="29" y="58"/>
                    <a:pt x="29" y="58"/>
                    <a:pt x="29" y="58"/>
                  </a:cubicBezTo>
                  <a:cubicBezTo>
                    <a:pt x="29" y="58"/>
                    <a:pt x="29" y="58"/>
                    <a:pt x="29" y="58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30" y="57"/>
                    <a:pt x="30" y="57"/>
                    <a:pt x="30" y="57"/>
                  </a:cubicBezTo>
                  <a:close/>
                  <a:moveTo>
                    <a:pt x="34" y="52"/>
                  </a:moveTo>
                  <a:cubicBezTo>
                    <a:pt x="33" y="53"/>
                    <a:pt x="32" y="54"/>
                    <a:pt x="32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3" y="54"/>
                    <a:pt x="33" y="54"/>
                    <a:pt x="34" y="53"/>
                  </a:cubicBezTo>
                  <a:cubicBezTo>
                    <a:pt x="34" y="52"/>
                    <a:pt x="34" y="52"/>
                    <a:pt x="34" y="52"/>
                  </a:cubicBezTo>
                  <a:close/>
                  <a:moveTo>
                    <a:pt x="38" y="48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37" y="50"/>
                    <a:pt x="36" y="50"/>
                    <a:pt x="36" y="50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7" y="50"/>
                    <a:pt x="37" y="50"/>
                    <a:pt x="38" y="50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39" y="48"/>
                    <a:pt x="39" y="48"/>
                    <a:pt x="39" y="48"/>
                  </a:cubicBezTo>
                  <a:lnTo>
                    <a:pt x="38" y="48"/>
                  </a:lnTo>
                  <a:close/>
                  <a:moveTo>
                    <a:pt x="43" y="45"/>
                  </a:moveTo>
                  <a:cubicBezTo>
                    <a:pt x="42" y="45"/>
                    <a:pt x="42" y="45"/>
                    <a:pt x="41" y="46"/>
                  </a:cubicBezTo>
                  <a:cubicBezTo>
                    <a:pt x="41" y="46"/>
                    <a:pt x="41" y="46"/>
                    <a:pt x="41" y="46"/>
                  </a:cubicBezTo>
                  <a:cubicBezTo>
                    <a:pt x="41" y="46"/>
                    <a:pt x="41" y="46"/>
                    <a:pt x="41" y="46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2" y="46"/>
                    <a:pt x="42" y="46"/>
                    <a:pt x="42" y="46"/>
                  </a:cubicBezTo>
                  <a:cubicBezTo>
                    <a:pt x="41" y="46"/>
                    <a:pt x="41" y="46"/>
                    <a:pt x="41" y="46"/>
                  </a:cubicBezTo>
                  <a:cubicBezTo>
                    <a:pt x="42" y="46"/>
                    <a:pt x="42" y="46"/>
                    <a:pt x="42" y="46"/>
                  </a:cubicBezTo>
                  <a:cubicBezTo>
                    <a:pt x="42" y="46"/>
                    <a:pt x="43" y="46"/>
                    <a:pt x="43" y="45"/>
                  </a:cubicBezTo>
                  <a:cubicBezTo>
                    <a:pt x="43" y="45"/>
                    <a:pt x="43" y="45"/>
                    <a:pt x="43" y="45"/>
                  </a:cubicBezTo>
                  <a:close/>
                  <a:moveTo>
                    <a:pt x="48" y="41"/>
                  </a:moveTo>
                  <a:cubicBezTo>
                    <a:pt x="47" y="41"/>
                    <a:pt x="47" y="41"/>
                    <a:pt x="47" y="41"/>
                  </a:cubicBezTo>
                  <a:cubicBezTo>
                    <a:pt x="47" y="41"/>
                    <a:pt x="46" y="42"/>
                    <a:pt x="45" y="42"/>
                  </a:cubicBezTo>
                  <a:cubicBezTo>
                    <a:pt x="45" y="43"/>
                    <a:pt x="45" y="43"/>
                    <a:pt x="45" y="43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6" y="42"/>
                    <a:pt x="47" y="42"/>
                    <a:pt x="48" y="41"/>
                  </a:cubicBezTo>
                  <a:cubicBezTo>
                    <a:pt x="48" y="41"/>
                    <a:pt x="48" y="41"/>
                    <a:pt x="48" y="41"/>
                  </a:cubicBezTo>
                  <a:cubicBezTo>
                    <a:pt x="48" y="41"/>
                    <a:pt x="48" y="41"/>
                    <a:pt x="48" y="41"/>
                  </a:cubicBezTo>
                  <a:close/>
                  <a:moveTo>
                    <a:pt x="52" y="36"/>
                  </a:moveTo>
                  <a:cubicBezTo>
                    <a:pt x="51" y="37"/>
                    <a:pt x="50" y="37"/>
                    <a:pt x="50" y="38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50" y="39"/>
                    <a:pt x="50" y="39"/>
                    <a:pt x="50" y="39"/>
                  </a:cubicBezTo>
                  <a:cubicBezTo>
                    <a:pt x="50" y="39"/>
                    <a:pt x="50" y="39"/>
                    <a:pt x="50" y="39"/>
                  </a:cubicBezTo>
                  <a:cubicBezTo>
                    <a:pt x="51" y="38"/>
                    <a:pt x="51" y="38"/>
                    <a:pt x="51" y="38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1" y="38"/>
                    <a:pt x="52" y="37"/>
                    <a:pt x="52" y="37"/>
                  </a:cubicBezTo>
                  <a:cubicBezTo>
                    <a:pt x="52" y="36"/>
                    <a:pt x="52" y="36"/>
                    <a:pt x="52" y="36"/>
                  </a:cubicBezTo>
                  <a:close/>
                  <a:moveTo>
                    <a:pt x="55" y="31"/>
                  </a:moveTo>
                  <a:cubicBezTo>
                    <a:pt x="54" y="32"/>
                    <a:pt x="54" y="33"/>
                    <a:pt x="53" y="34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55" y="34"/>
                    <a:pt x="55" y="33"/>
                    <a:pt x="56" y="32"/>
                  </a:cubicBezTo>
                  <a:cubicBezTo>
                    <a:pt x="55" y="31"/>
                    <a:pt x="55" y="31"/>
                    <a:pt x="55" y="31"/>
                  </a:cubicBezTo>
                  <a:close/>
                  <a:moveTo>
                    <a:pt x="57" y="26"/>
                  </a:moveTo>
                  <a:cubicBezTo>
                    <a:pt x="57" y="27"/>
                    <a:pt x="57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7" y="29"/>
                    <a:pt x="57" y="29"/>
                    <a:pt x="57" y="29"/>
                  </a:cubicBezTo>
                  <a:cubicBezTo>
                    <a:pt x="57" y="29"/>
                    <a:pt x="57" y="29"/>
                    <a:pt x="57" y="29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7" y="29"/>
                    <a:pt x="57" y="29"/>
                    <a:pt x="57" y="29"/>
                  </a:cubicBezTo>
                  <a:cubicBezTo>
                    <a:pt x="57" y="28"/>
                    <a:pt x="58" y="27"/>
                    <a:pt x="58" y="26"/>
                  </a:cubicBezTo>
                  <a:cubicBezTo>
                    <a:pt x="58" y="26"/>
                    <a:pt x="58" y="26"/>
                    <a:pt x="58" y="26"/>
                  </a:cubicBezTo>
                  <a:lnTo>
                    <a:pt x="57" y="26"/>
                  </a:lnTo>
                  <a:close/>
                  <a:moveTo>
                    <a:pt x="59" y="20"/>
                  </a:moveTo>
                  <a:cubicBezTo>
                    <a:pt x="59" y="21"/>
                    <a:pt x="58" y="22"/>
                    <a:pt x="58" y="23"/>
                  </a:cubicBezTo>
                  <a:cubicBezTo>
                    <a:pt x="59" y="24"/>
                    <a:pt x="59" y="24"/>
                    <a:pt x="59" y="24"/>
                  </a:cubicBezTo>
                  <a:cubicBezTo>
                    <a:pt x="59" y="23"/>
                    <a:pt x="59" y="23"/>
                    <a:pt x="59" y="23"/>
                  </a:cubicBezTo>
                  <a:cubicBezTo>
                    <a:pt x="59" y="22"/>
                    <a:pt x="59" y="21"/>
                    <a:pt x="59" y="20"/>
                  </a:cubicBezTo>
                  <a:cubicBezTo>
                    <a:pt x="59" y="20"/>
                    <a:pt x="59" y="20"/>
                    <a:pt x="59" y="20"/>
                  </a:cubicBezTo>
                  <a:close/>
                  <a:moveTo>
                    <a:pt x="58" y="14"/>
                  </a:moveTo>
                  <a:cubicBezTo>
                    <a:pt x="59" y="15"/>
                    <a:pt x="59" y="16"/>
                    <a:pt x="59" y="17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60" y="17"/>
                    <a:pt x="60" y="17"/>
                    <a:pt x="60" y="17"/>
                  </a:cubicBezTo>
                  <a:cubicBezTo>
                    <a:pt x="60" y="16"/>
                    <a:pt x="59" y="15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lnTo>
                    <a:pt x="58" y="14"/>
                  </a:lnTo>
                  <a:close/>
                  <a:moveTo>
                    <a:pt x="56" y="9"/>
                  </a:moveTo>
                  <a:cubicBezTo>
                    <a:pt x="57" y="10"/>
                    <a:pt x="57" y="10"/>
                    <a:pt x="57" y="10"/>
                  </a:cubicBezTo>
                  <a:cubicBezTo>
                    <a:pt x="57" y="10"/>
                    <a:pt x="57" y="11"/>
                    <a:pt x="58" y="12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8" y="10"/>
                    <a:pt x="58" y="10"/>
                    <a:pt x="57" y="9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56" y="8"/>
                    <a:pt x="56" y="8"/>
                    <a:pt x="56" y="8"/>
                  </a:cubicBezTo>
                  <a:lnTo>
                    <a:pt x="56" y="9"/>
                  </a:lnTo>
                  <a:close/>
                  <a:moveTo>
                    <a:pt x="53" y="4"/>
                  </a:moveTo>
                  <a:cubicBezTo>
                    <a:pt x="53" y="5"/>
                    <a:pt x="54" y="6"/>
                    <a:pt x="55" y="6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5"/>
                    <a:pt x="54" y="4"/>
                    <a:pt x="53" y="4"/>
                  </a:cubicBezTo>
                  <a:cubicBezTo>
                    <a:pt x="53" y="4"/>
                    <a:pt x="53" y="4"/>
                    <a:pt x="53" y="4"/>
                  </a:cubicBezTo>
                  <a:close/>
                  <a:moveTo>
                    <a:pt x="48" y="1"/>
                  </a:moveTo>
                  <a:cubicBezTo>
                    <a:pt x="48" y="2"/>
                    <a:pt x="48" y="2"/>
                    <a:pt x="48" y="2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9" y="2"/>
                    <a:pt x="50" y="2"/>
                    <a:pt x="50" y="3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50" y="1"/>
                    <a:pt x="49" y="1"/>
                    <a:pt x="49" y="1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7" y="1"/>
                    <a:pt x="47" y="1"/>
                    <a:pt x="47" y="1"/>
                  </a:cubicBezTo>
                  <a:lnTo>
                    <a:pt x="48" y="1"/>
                  </a:lnTo>
                  <a:close/>
                  <a:moveTo>
                    <a:pt x="42" y="1"/>
                  </a:moveTo>
                  <a:cubicBezTo>
                    <a:pt x="43" y="1"/>
                    <a:pt x="43" y="1"/>
                    <a:pt x="44" y="1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3" y="0"/>
                    <a:pt x="42" y="0"/>
                    <a:pt x="42" y="0"/>
                  </a:cubicBezTo>
                  <a:cubicBezTo>
                    <a:pt x="41" y="1"/>
                    <a:pt x="41" y="1"/>
                    <a:pt x="41" y="1"/>
                  </a:cubicBezTo>
                  <a:lnTo>
                    <a:pt x="42" y="1"/>
                  </a:lnTo>
                  <a:close/>
                  <a:moveTo>
                    <a:pt x="36" y="3"/>
                  </a:moveTo>
                  <a:cubicBezTo>
                    <a:pt x="37" y="2"/>
                    <a:pt x="38" y="2"/>
                    <a:pt x="39" y="2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38" y="1"/>
                    <a:pt x="37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lnTo>
                    <a:pt x="36" y="3"/>
                  </a:lnTo>
                  <a:close/>
                  <a:moveTo>
                    <a:pt x="32" y="6"/>
                  </a:moveTo>
                  <a:cubicBezTo>
                    <a:pt x="32" y="6"/>
                    <a:pt x="33" y="5"/>
                    <a:pt x="34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2" y="4"/>
                    <a:pt x="32" y="5"/>
                    <a:pt x="31" y="6"/>
                  </a:cubicBezTo>
                  <a:cubicBezTo>
                    <a:pt x="31" y="6"/>
                    <a:pt x="31" y="6"/>
                    <a:pt x="31" y="6"/>
                  </a:cubicBezTo>
                  <a:lnTo>
                    <a:pt x="32" y="6"/>
                  </a:lnTo>
                  <a:close/>
                  <a:moveTo>
                    <a:pt x="27" y="5"/>
                  </a:moveTo>
                  <a:cubicBezTo>
                    <a:pt x="28" y="5"/>
                    <a:pt x="29" y="6"/>
                    <a:pt x="29" y="7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9" y="5"/>
                    <a:pt x="28" y="5"/>
                    <a:pt x="28" y="4"/>
                  </a:cubicBezTo>
                  <a:cubicBezTo>
                    <a:pt x="27" y="4"/>
                    <a:pt x="27" y="4"/>
                    <a:pt x="27" y="4"/>
                  </a:cubicBezTo>
                  <a:lnTo>
                    <a:pt x="27" y="5"/>
                  </a:lnTo>
                  <a:close/>
                  <a:moveTo>
                    <a:pt x="22" y="1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23" y="2"/>
                    <a:pt x="24" y="2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4" y="2"/>
                    <a:pt x="24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1"/>
                    <a:pt x="22" y="1"/>
                  </a:cubicBezTo>
                  <a:close/>
                  <a:moveTo>
                    <a:pt x="17" y="0"/>
                  </a:moveTo>
                  <a:cubicBezTo>
                    <a:pt x="18" y="0"/>
                    <a:pt x="19" y="0"/>
                    <a:pt x="20" y="1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8" y="0"/>
                    <a:pt x="17" y="0"/>
                  </a:cubicBezTo>
                  <a:cubicBezTo>
                    <a:pt x="16" y="0"/>
                    <a:pt x="16" y="0"/>
                    <a:pt x="16" y="0"/>
                  </a:cubicBezTo>
                  <a:lnTo>
                    <a:pt x="17" y="0"/>
                  </a:lnTo>
                  <a:close/>
                  <a:moveTo>
                    <a:pt x="11" y="1"/>
                  </a:move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3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3" y="0"/>
                    <a:pt x="12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1"/>
                    <a:pt x="10" y="1"/>
                    <a:pt x="10" y="1"/>
                  </a:cubicBezTo>
                  <a:lnTo>
                    <a:pt x="11" y="1"/>
                  </a:lnTo>
                  <a:close/>
                  <a:moveTo>
                    <a:pt x="6" y="4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6" y="4"/>
                  </a:lnTo>
                  <a:close/>
                  <a:moveTo>
                    <a:pt x="3" y="9"/>
                  </a:move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lnTo>
                    <a:pt x="3" y="9"/>
                  </a:lnTo>
                  <a:close/>
                  <a:moveTo>
                    <a:pt x="1" y="15"/>
                  </a:moveTo>
                  <a:cubicBezTo>
                    <a:pt x="1" y="14"/>
                    <a:pt x="2" y="13"/>
                    <a:pt x="2" y="13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3"/>
                    <a:pt x="1" y="14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lose/>
                  <a:moveTo>
                    <a:pt x="1" y="21"/>
                  </a:moveTo>
                  <a:cubicBezTo>
                    <a:pt x="1" y="20"/>
                    <a:pt x="1" y="19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9"/>
                    <a:pt x="0" y="20"/>
                    <a:pt x="0" y="21"/>
                  </a:cubicBezTo>
                  <a:cubicBezTo>
                    <a:pt x="1" y="21"/>
                    <a:pt x="1" y="21"/>
                    <a:pt x="1" y="21"/>
                  </a:cubicBezTo>
                  <a:close/>
                  <a:moveTo>
                    <a:pt x="2" y="26"/>
                  </a:move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5"/>
                    <a:pt x="2" y="24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5"/>
                    <a:pt x="1" y="26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lnTo>
                    <a:pt x="2" y="26"/>
                  </a:lnTo>
                  <a:close/>
                  <a:moveTo>
                    <a:pt x="5" y="32"/>
                  </a:moveTo>
                  <a:cubicBezTo>
                    <a:pt x="5" y="32"/>
                    <a:pt x="5" y="32"/>
                    <a:pt x="5" y="32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1"/>
                    <a:pt x="4" y="30"/>
                    <a:pt x="3" y="29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30"/>
                    <a:pt x="3" y="31"/>
                    <a:pt x="4" y="31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4" y="32"/>
                    <a:pt x="4" y="32"/>
                    <a:pt x="4" y="32"/>
                  </a:cubicBezTo>
                  <a:lnTo>
                    <a:pt x="5" y="32"/>
                  </a:lnTo>
                  <a:close/>
                  <a:moveTo>
                    <a:pt x="8" y="37"/>
                  </a:moveTo>
                  <a:cubicBezTo>
                    <a:pt x="7" y="36"/>
                    <a:pt x="7" y="36"/>
                    <a:pt x="7" y="36"/>
                  </a:cubicBezTo>
                  <a:cubicBezTo>
                    <a:pt x="7" y="36"/>
                    <a:pt x="6" y="35"/>
                    <a:pt x="6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6" y="36"/>
                    <a:pt x="6" y="36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8" y="37"/>
                    <a:pt x="8" y="37"/>
                    <a:pt x="8" y="37"/>
                  </a:cubicBezTo>
                  <a:close/>
                  <a:moveTo>
                    <a:pt x="11" y="42"/>
                  </a:move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0" y="40"/>
                    <a:pt x="10" y="40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10" y="41"/>
                    <a:pt x="10" y="41"/>
                    <a:pt x="10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lose/>
                  <a:moveTo>
                    <a:pt x="16" y="46"/>
                  </a:moveTo>
                  <a:cubicBezTo>
                    <a:pt x="15" y="45"/>
                    <a:pt x="15" y="45"/>
                    <a:pt x="14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5"/>
                    <a:pt x="13" y="45"/>
                    <a:pt x="13" y="45"/>
                  </a:cubicBezTo>
                  <a:cubicBezTo>
                    <a:pt x="14" y="45"/>
                    <a:pt x="15" y="46"/>
                    <a:pt x="15" y="46"/>
                  </a:cubicBezTo>
                  <a:cubicBezTo>
                    <a:pt x="16" y="47"/>
                    <a:pt x="16" y="47"/>
                    <a:pt x="16" y="47"/>
                  </a:cubicBezTo>
                  <a:lnTo>
                    <a:pt x="16" y="46"/>
                  </a:lnTo>
                  <a:close/>
                  <a:moveTo>
                    <a:pt x="20" y="50"/>
                  </a:moveTo>
                  <a:cubicBezTo>
                    <a:pt x="20" y="49"/>
                    <a:pt x="19" y="49"/>
                    <a:pt x="19" y="49"/>
                  </a:cubicBezTo>
                  <a:cubicBezTo>
                    <a:pt x="19" y="48"/>
                    <a:pt x="18" y="48"/>
                    <a:pt x="18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8" y="49"/>
                    <a:pt x="18" y="49"/>
                    <a:pt x="19" y="49"/>
                  </a:cubicBezTo>
                  <a:cubicBezTo>
                    <a:pt x="19" y="50"/>
                    <a:pt x="19" y="50"/>
                    <a:pt x="20" y="50"/>
                  </a:cubicBezTo>
                  <a:cubicBezTo>
                    <a:pt x="20" y="50"/>
                    <a:pt x="20" y="50"/>
                    <a:pt x="20" y="50"/>
                  </a:cubicBezTo>
                  <a:close/>
                  <a:moveTo>
                    <a:pt x="25" y="53"/>
                  </a:moveTo>
                  <a:cubicBezTo>
                    <a:pt x="25" y="53"/>
                    <a:pt x="24" y="52"/>
                    <a:pt x="24" y="52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3" y="52"/>
                    <a:pt x="23" y="51"/>
                    <a:pt x="23" y="51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3" y="52"/>
                    <a:pt x="23" y="52"/>
                    <a:pt x="24" y="52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24" y="53"/>
                    <a:pt x="24" y="53"/>
                    <a:pt x="25" y="54"/>
                  </a:cubicBezTo>
                  <a:cubicBezTo>
                    <a:pt x="25" y="54"/>
                    <a:pt x="25" y="54"/>
                    <a:pt x="25" y="54"/>
                  </a:cubicBezTo>
                  <a:lnTo>
                    <a:pt x="25" y="53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Freeform 615"/>
            <p:cNvSpPr>
              <a:spLocks noEditPoints="1"/>
            </p:cNvSpPr>
            <p:nvPr/>
          </p:nvSpPr>
          <p:spPr bwMode="auto">
            <a:xfrm>
              <a:off x="10510075" y="1769671"/>
              <a:ext cx="348144" cy="340292"/>
            </a:xfrm>
            <a:custGeom>
              <a:avLst/>
              <a:gdLst>
                <a:gd name="T0" fmla="*/ 53 w 56"/>
                <a:gd name="T1" fmla="*/ 27 h 55"/>
                <a:gd name="T2" fmla="*/ 15 w 56"/>
                <a:gd name="T3" fmla="*/ 45 h 55"/>
                <a:gd name="T4" fmla="*/ 1 w 56"/>
                <a:gd name="T5" fmla="*/ 25 h 55"/>
                <a:gd name="T6" fmla="*/ 10 w 56"/>
                <a:gd name="T7" fmla="*/ 1 h 55"/>
                <a:gd name="T8" fmla="*/ 13 w 56"/>
                <a:gd name="T9" fmla="*/ 2 h 55"/>
                <a:gd name="T10" fmla="*/ 41 w 56"/>
                <a:gd name="T11" fmla="*/ 2 h 55"/>
                <a:gd name="T12" fmla="*/ 42 w 56"/>
                <a:gd name="T13" fmla="*/ 3 h 55"/>
                <a:gd name="T14" fmla="*/ 21 w 56"/>
                <a:gd name="T15" fmla="*/ 3 h 55"/>
                <a:gd name="T16" fmla="*/ 17 w 56"/>
                <a:gd name="T17" fmla="*/ 3 h 55"/>
                <a:gd name="T18" fmla="*/ 36 w 56"/>
                <a:gd name="T19" fmla="*/ 3 h 55"/>
                <a:gd name="T20" fmla="*/ 5 w 56"/>
                <a:gd name="T21" fmla="*/ 5 h 55"/>
                <a:gd name="T22" fmla="*/ 38 w 56"/>
                <a:gd name="T23" fmla="*/ 4 h 55"/>
                <a:gd name="T24" fmla="*/ 15 w 56"/>
                <a:gd name="T25" fmla="*/ 4 h 55"/>
                <a:gd name="T26" fmla="*/ 35 w 56"/>
                <a:gd name="T27" fmla="*/ 5 h 55"/>
                <a:gd name="T28" fmla="*/ 7 w 56"/>
                <a:gd name="T29" fmla="*/ 5 h 55"/>
                <a:gd name="T30" fmla="*/ 49 w 56"/>
                <a:gd name="T31" fmla="*/ 7 h 55"/>
                <a:gd name="T32" fmla="*/ 40 w 56"/>
                <a:gd name="T33" fmla="*/ 6 h 55"/>
                <a:gd name="T34" fmla="*/ 19 w 56"/>
                <a:gd name="T35" fmla="*/ 6 h 55"/>
                <a:gd name="T36" fmla="*/ 42 w 56"/>
                <a:gd name="T37" fmla="*/ 7 h 55"/>
                <a:gd name="T38" fmla="*/ 6 w 56"/>
                <a:gd name="T39" fmla="*/ 16 h 55"/>
                <a:gd name="T40" fmla="*/ 29 w 56"/>
                <a:gd name="T41" fmla="*/ 47 h 55"/>
                <a:gd name="T42" fmla="*/ 32 w 56"/>
                <a:gd name="T43" fmla="*/ 6 h 55"/>
                <a:gd name="T44" fmla="*/ 37 w 56"/>
                <a:gd name="T45" fmla="*/ 7 h 55"/>
                <a:gd name="T46" fmla="*/ 51 w 56"/>
                <a:gd name="T47" fmla="*/ 7 h 55"/>
                <a:gd name="T48" fmla="*/ 26 w 56"/>
                <a:gd name="T49" fmla="*/ 10 h 55"/>
                <a:gd name="T50" fmla="*/ 30 w 56"/>
                <a:gd name="T51" fmla="*/ 11 h 55"/>
                <a:gd name="T52" fmla="*/ 55 w 56"/>
                <a:gd name="T53" fmla="*/ 15 h 55"/>
                <a:gd name="T54" fmla="*/ 49 w 56"/>
                <a:gd name="T55" fmla="*/ 11 h 55"/>
                <a:gd name="T56" fmla="*/ 27 w 56"/>
                <a:gd name="T57" fmla="*/ 12 h 55"/>
                <a:gd name="T58" fmla="*/ 51 w 56"/>
                <a:gd name="T59" fmla="*/ 14 h 55"/>
                <a:gd name="T60" fmla="*/ 50 w 56"/>
                <a:gd name="T61" fmla="*/ 13 h 55"/>
                <a:gd name="T62" fmla="*/ 28 w 56"/>
                <a:gd name="T63" fmla="*/ 14 h 55"/>
                <a:gd name="T64" fmla="*/ 51 w 56"/>
                <a:gd name="T65" fmla="*/ 22 h 55"/>
                <a:gd name="T66" fmla="*/ 53 w 56"/>
                <a:gd name="T67" fmla="*/ 19 h 55"/>
                <a:gd name="T68" fmla="*/ 3 w 56"/>
                <a:gd name="T69" fmla="*/ 20 h 55"/>
                <a:gd name="T70" fmla="*/ 52 w 56"/>
                <a:gd name="T71" fmla="*/ 24 h 55"/>
                <a:gd name="T72" fmla="*/ 49 w 56"/>
                <a:gd name="T73" fmla="*/ 26 h 55"/>
                <a:gd name="T74" fmla="*/ 4 w 56"/>
                <a:gd name="T75" fmla="*/ 28 h 55"/>
                <a:gd name="T76" fmla="*/ 6 w 56"/>
                <a:gd name="T77" fmla="*/ 27 h 55"/>
                <a:gd name="T78" fmla="*/ 6 w 56"/>
                <a:gd name="T79" fmla="*/ 31 h 55"/>
                <a:gd name="T80" fmla="*/ 49 w 56"/>
                <a:gd name="T81" fmla="*/ 30 h 55"/>
                <a:gd name="T82" fmla="*/ 9 w 56"/>
                <a:gd name="T83" fmla="*/ 33 h 55"/>
                <a:gd name="T84" fmla="*/ 46 w 56"/>
                <a:gd name="T85" fmla="*/ 34 h 55"/>
                <a:gd name="T86" fmla="*/ 43 w 56"/>
                <a:gd name="T87" fmla="*/ 36 h 55"/>
                <a:gd name="T88" fmla="*/ 13 w 56"/>
                <a:gd name="T89" fmla="*/ 41 h 55"/>
                <a:gd name="T90" fmla="*/ 14 w 56"/>
                <a:gd name="T91" fmla="*/ 38 h 55"/>
                <a:gd name="T92" fmla="*/ 38 w 56"/>
                <a:gd name="T93" fmla="*/ 43 h 55"/>
                <a:gd name="T94" fmla="*/ 16 w 56"/>
                <a:gd name="T95" fmla="*/ 42 h 55"/>
                <a:gd name="T96" fmla="*/ 20 w 56"/>
                <a:gd name="T97" fmla="*/ 44 h 55"/>
                <a:gd name="T98" fmla="*/ 36 w 56"/>
                <a:gd name="T99" fmla="*/ 44 h 55"/>
                <a:gd name="T100" fmla="*/ 21 w 56"/>
                <a:gd name="T101" fmla="*/ 45 h 55"/>
                <a:gd name="T102" fmla="*/ 24 w 56"/>
                <a:gd name="T103" fmla="*/ 47 h 55"/>
                <a:gd name="T104" fmla="*/ 33 w 56"/>
                <a:gd name="T105" fmla="*/ 46 h 55"/>
                <a:gd name="T106" fmla="*/ 24 w 56"/>
                <a:gd name="T107" fmla="*/ 48 h 55"/>
                <a:gd name="T108" fmla="*/ 31 w 56"/>
                <a:gd name="T109" fmla="*/ 49 h 55"/>
                <a:gd name="T110" fmla="*/ 25 w 56"/>
                <a:gd name="T111" fmla="*/ 5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6" h="55">
                  <a:moveTo>
                    <a:pt x="28" y="9"/>
                  </a:moveTo>
                  <a:cubicBezTo>
                    <a:pt x="30" y="7"/>
                    <a:pt x="32" y="4"/>
                    <a:pt x="34" y="3"/>
                  </a:cubicBezTo>
                  <a:cubicBezTo>
                    <a:pt x="37" y="1"/>
                    <a:pt x="42" y="0"/>
                    <a:pt x="46" y="2"/>
                  </a:cubicBezTo>
                  <a:cubicBezTo>
                    <a:pt x="47" y="2"/>
                    <a:pt x="48" y="2"/>
                    <a:pt x="49" y="3"/>
                  </a:cubicBezTo>
                  <a:cubicBezTo>
                    <a:pt x="51" y="4"/>
                    <a:pt x="52" y="6"/>
                    <a:pt x="53" y="8"/>
                  </a:cubicBezTo>
                  <a:cubicBezTo>
                    <a:pt x="54" y="9"/>
                    <a:pt x="55" y="10"/>
                    <a:pt x="55" y="12"/>
                  </a:cubicBezTo>
                  <a:cubicBezTo>
                    <a:pt x="56" y="17"/>
                    <a:pt x="56" y="23"/>
                    <a:pt x="53" y="27"/>
                  </a:cubicBezTo>
                  <a:cubicBezTo>
                    <a:pt x="52" y="31"/>
                    <a:pt x="50" y="34"/>
                    <a:pt x="47" y="36"/>
                  </a:cubicBezTo>
                  <a:cubicBezTo>
                    <a:pt x="47" y="37"/>
                    <a:pt x="45" y="38"/>
                    <a:pt x="45" y="39"/>
                  </a:cubicBezTo>
                  <a:cubicBezTo>
                    <a:pt x="42" y="40"/>
                    <a:pt x="41" y="43"/>
                    <a:pt x="39" y="44"/>
                  </a:cubicBezTo>
                  <a:cubicBezTo>
                    <a:pt x="35" y="48"/>
                    <a:pt x="30" y="50"/>
                    <a:pt x="27" y="55"/>
                  </a:cubicBezTo>
                  <a:cubicBezTo>
                    <a:pt x="27" y="55"/>
                    <a:pt x="27" y="54"/>
                    <a:pt x="26" y="54"/>
                  </a:cubicBezTo>
                  <a:cubicBezTo>
                    <a:pt x="25" y="52"/>
                    <a:pt x="24" y="51"/>
                    <a:pt x="23" y="50"/>
                  </a:cubicBezTo>
                  <a:cubicBezTo>
                    <a:pt x="19" y="49"/>
                    <a:pt x="17" y="46"/>
                    <a:pt x="15" y="45"/>
                  </a:cubicBezTo>
                  <a:cubicBezTo>
                    <a:pt x="14" y="43"/>
                    <a:pt x="12" y="42"/>
                    <a:pt x="11" y="41"/>
                  </a:cubicBezTo>
                  <a:cubicBezTo>
                    <a:pt x="10" y="40"/>
                    <a:pt x="10" y="39"/>
                    <a:pt x="9" y="38"/>
                  </a:cubicBezTo>
                  <a:cubicBezTo>
                    <a:pt x="9" y="38"/>
                    <a:pt x="8" y="38"/>
                    <a:pt x="8" y="37"/>
                  </a:cubicBezTo>
                  <a:cubicBezTo>
                    <a:pt x="7" y="36"/>
                    <a:pt x="7" y="36"/>
                    <a:pt x="7" y="35"/>
                  </a:cubicBezTo>
                  <a:cubicBezTo>
                    <a:pt x="6" y="34"/>
                    <a:pt x="5" y="33"/>
                    <a:pt x="4" y="32"/>
                  </a:cubicBezTo>
                  <a:cubicBezTo>
                    <a:pt x="4" y="31"/>
                    <a:pt x="4" y="31"/>
                    <a:pt x="4" y="30"/>
                  </a:cubicBezTo>
                  <a:cubicBezTo>
                    <a:pt x="3" y="29"/>
                    <a:pt x="2" y="27"/>
                    <a:pt x="1" y="25"/>
                  </a:cubicBezTo>
                  <a:cubicBezTo>
                    <a:pt x="0" y="21"/>
                    <a:pt x="0" y="16"/>
                    <a:pt x="1" y="12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0"/>
                    <a:pt x="1" y="9"/>
                    <a:pt x="1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2" y="7"/>
                    <a:pt x="3" y="6"/>
                  </a:cubicBezTo>
                  <a:cubicBezTo>
                    <a:pt x="3" y="5"/>
                    <a:pt x="5" y="4"/>
                    <a:pt x="6" y="3"/>
                  </a:cubicBezTo>
                  <a:cubicBezTo>
                    <a:pt x="7" y="2"/>
                    <a:pt x="8" y="1"/>
                    <a:pt x="10" y="1"/>
                  </a:cubicBezTo>
                  <a:cubicBezTo>
                    <a:pt x="13" y="0"/>
                    <a:pt x="17" y="0"/>
                    <a:pt x="20" y="1"/>
                  </a:cubicBezTo>
                  <a:cubicBezTo>
                    <a:pt x="23" y="3"/>
                    <a:pt x="26" y="5"/>
                    <a:pt x="28" y="9"/>
                  </a:cubicBezTo>
                  <a:close/>
                  <a:moveTo>
                    <a:pt x="14" y="1"/>
                  </a:moveTo>
                  <a:cubicBezTo>
                    <a:pt x="15" y="3"/>
                    <a:pt x="15" y="3"/>
                    <a:pt x="15" y="3"/>
                  </a:cubicBezTo>
                  <a:cubicBezTo>
                    <a:pt x="15" y="2"/>
                    <a:pt x="15" y="2"/>
                    <a:pt x="15" y="1"/>
                  </a:cubicBezTo>
                  <a:lnTo>
                    <a:pt x="14" y="1"/>
                  </a:lnTo>
                  <a:close/>
                  <a:moveTo>
                    <a:pt x="13" y="2"/>
                  </a:moveTo>
                  <a:cubicBezTo>
                    <a:pt x="12" y="2"/>
                    <a:pt x="13" y="4"/>
                    <a:pt x="13" y="5"/>
                  </a:cubicBezTo>
                  <a:cubicBezTo>
                    <a:pt x="14" y="4"/>
                    <a:pt x="13" y="3"/>
                    <a:pt x="14" y="2"/>
                  </a:cubicBezTo>
                  <a:cubicBezTo>
                    <a:pt x="13" y="1"/>
                    <a:pt x="13" y="1"/>
                    <a:pt x="13" y="2"/>
                  </a:cubicBezTo>
                  <a:close/>
                  <a:moveTo>
                    <a:pt x="37" y="3"/>
                  </a:moveTo>
                  <a:cubicBezTo>
                    <a:pt x="38" y="3"/>
                    <a:pt x="38" y="2"/>
                    <a:pt x="39" y="2"/>
                  </a:cubicBezTo>
                  <a:cubicBezTo>
                    <a:pt x="40" y="2"/>
                    <a:pt x="40" y="3"/>
                    <a:pt x="41" y="3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0" y="2"/>
                    <a:pt x="38" y="2"/>
                    <a:pt x="37" y="3"/>
                  </a:cubicBezTo>
                  <a:close/>
                  <a:moveTo>
                    <a:pt x="11" y="2"/>
                  </a:moveTo>
                  <a:cubicBezTo>
                    <a:pt x="11" y="3"/>
                    <a:pt x="11" y="4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4"/>
                    <a:pt x="11" y="3"/>
                    <a:pt x="12" y="2"/>
                  </a:cubicBezTo>
                  <a:lnTo>
                    <a:pt x="11" y="2"/>
                  </a:lnTo>
                  <a:close/>
                  <a:moveTo>
                    <a:pt x="42" y="3"/>
                  </a:moveTo>
                  <a:cubicBezTo>
                    <a:pt x="43" y="3"/>
                    <a:pt x="44" y="3"/>
                    <a:pt x="44" y="3"/>
                  </a:cubicBezTo>
                  <a:cubicBezTo>
                    <a:pt x="43" y="2"/>
                    <a:pt x="43" y="2"/>
                    <a:pt x="42" y="2"/>
                  </a:cubicBezTo>
                  <a:cubicBezTo>
                    <a:pt x="42" y="2"/>
                    <a:pt x="42" y="3"/>
                    <a:pt x="42" y="3"/>
                  </a:cubicBezTo>
                  <a:close/>
                  <a:moveTo>
                    <a:pt x="9" y="3"/>
                  </a:move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9" y="2"/>
                    <a:pt x="9" y="3"/>
                  </a:cubicBezTo>
                  <a:close/>
                  <a:moveTo>
                    <a:pt x="21" y="3"/>
                  </a:moveTo>
                  <a:cubicBezTo>
                    <a:pt x="20" y="3"/>
                    <a:pt x="19" y="2"/>
                    <a:pt x="18" y="2"/>
                  </a:cubicBezTo>
                  <a:cubicBezTo>
                    <a:pt x="19" y="2"/>
                    <a:pt x="20" y="4"/>
                    <a:pt x="21" y="3"/>
                  </a:cubicBezTo>
                  <a:close/>
                  <a:moveTo>
                    <a:pt x="47" y="3"/>
                  </a:moveTo>
                  <a:cubicBezTo>
                    <a:pt x="47" y="3"/>
                    <a:pt x="46" y="2"/>
                    <a:pt x="45" y="2"/>
                  </a:cubicBezTo>
                  <a:cubicBezTo>
                    <a:pt x="45" y="3"/>
                    <a:pt x="47" y="3"/>
                    <a:pt x="47" y="3"/>
                  </a:cubicBezTo>
                  <a:close/>
                  <a:moveTo>
                    <a:pt x="18" y="4"/>
                  </a:moveTo>
                  <a:cubicBezTo>
                    <a:pt x="18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4"/>
                    <a:pt x="18" y="4"/>
                  </a:cubicBezTo>
                  <a:close/>
                  <a:moveTo>
                    <a:pt x="8" y="4"/>
                  </a:moveTo>
                  <a:cubicBezTo>
                    <a:pt x="8" y="4"/>
                    <a:pt x="9" y="3"/>
                    <a:pt x="9" y="3"/>
                  </a:cubicBezTo>
                  <a:cubicBezTo>
                    <a:pt x="9" y="3"/>
                    <a:pt x="8" y="3"/>
                    <a:pt x="8" y="4"/>
                  </a:cubicBezTo>
                  <a:close/>
                  <a:moveTo>
                    <a:pt x="34" y="4"/>
                  </a:moveTo>
                  <a:cubicBezTo>
                    <a:pt x="34" y="4"/>
                    <a:pt x="36" y="4"/>
                    <a:pt x="36" y="3"/>
                  </a:cubicBezTo>
                  <a:cubicBezTo>
                    <a:pt x="35" y="3"/>
                    <a:pt x="34" y="4"/>
                    <a:pt x="34" y="4"/>
                  </a:cubicBezTo>
                  <a:close/>
                  <a:moveTo>
                    <a:pt x="9" y="5"/>
                  </a:moveTo>
                  <a:cubicBezTo>
                    <a:pt x="9" y="5"/>
                    <a:pt x="10" y="3"/>
                    <a:pt x="9" y="4"/>
                  </a:cubicBezTo>
                  <a:cubicBezTo>
                    <a:pt x="9" y="4"/>
                    <a:pt x="9" y="4"/>
                    <a:pt x="8" y="5"/>
                  </a:cubicBezTo>
                  <a:cubicBezTo>
                    <a:pt x="8" y="6"/>
                    <a:pt x="8" y="6"/>
                    <a:pt x="8" y="7"/>
                  </a:cubicBezTo>
                  <a:cubicBezTo>
                    <a:pt x="9" y="7"/>
                    <a:pt x="9" y="6"/>
                    <a:pt x="9" y="5"/>
                  </a:cubicBezTo>
                  <a:close/>
                  <a:moveTo>
                    <a:pt x="5" y="5"/>
                  </a:moveTo>
                  <a:cubicBezTo>
                    <a:pt x="5" y="5"/>
                    <a:pt x="6" y="4"/>
                    <a:pt x="6" y="4"/>
                  </a:cubicBezTo>
                  <a:cubicBezTo>
                    <a:pt x="6" y="4"/>
                    <a:pt x="5" y="5"/>
                    <a:pt x="5" y="5"/>
                  </a:cubicBezTo>
                  <a:close/>
                  <a:moveTo>
                    <a:pt x="20" y="6"/>
                  </a:moveTo>
                  <a:cubicBezTo>
                    <a:pt x="20" y="5"/>
                    <a:pt x="20" y="4"/>
                    <a:pt x="19" y="4"/>
                  </a:cubicBezTo>
                  <a:cubicBezTo>
                    <a:pt x="20" y="4"/>
                    <a:pt x="19" y="5"/>
                    <a:pt x="20" y="6"/>
                  </a:cubicBezTo>
                  <a:close/>
                  <a:moveTo>
                    <a:pt x="39" y="6"/>
                  </a:moveTo>
                  <a:cubicBezTo>
                    <a:pt x="39" y="5"/>
                    <a:pt x="38" y="4"/>
                    <a:pt x="38" y="4"/>
                  </a:cubicBezTo>
                  <a:cubicBezTo>
                    <a:pt x="38" y="5"/>
                    <a:pt x="38" y="6"/>
                    <a:pt x="39" y="6"/>
                  </a:cubicBezTo>
                  <a:close/>
                  <a:moveTo>
                    <a:pt x="22" y="6"/>
                  </a:moveTo>
                  <a:cubicBezTo>
                    <a:pt x="22" y="5"/>
                    <a:pt x="21" y="4"/>
                    <a:pt x="21" y="4"/>
                  </a:cubicBezTo>
                  <a:cubicBezTo>
                    <a:pt x="21" y="5"/>
                    <a:pt x="21" y="5"/>
                    <a:pt x="22" y="6"/>
                  </a:cubicBezTo>
                  <a:close/>
                  <a:moveTo>
                    <a:pt x="15" y="4"/>
                  </a:moveTo>
                  <a:cubicBezTo>
                    <a:pt x="16" y="4"/>
                    <a:pt x="16" y="4"/>
                    <a:pt x="16" y="4"/>
                  </a:cubicBezTo>
                  <a:lnTo>
                    <a:pt x="15" y="4"/>
                  </a:lnTo>
                  <a:close/>
                  <a:moveTo>
                    <a:pt x="37" y="6"/>
                  </a:moveTo>
                  <a:cubicBezTo>
                    <a:pt x="37" y="5"/>
                    <a:pt x="37" y="4"/>
                    <a:pt x="37" y="4"/>
                  </a:cubicBezTo>
                  <a:cubicBezTo>
                    <a:pt x="37" y="5"/>
                    <a:pt x="37" y="6"/>
                    <a:pt x="37" y="6"/>
                  </a:cubicBezTo>
                  <a:close/>
                  <a:moveTo>
                    <a:pt x="50" y="6"/>
                  </a:moveTo>
                  <a:cubicBezTo>
                    <a:pt x="49" y="5"/>
                    <a:pt x="49" y="4"/>
                    <a:pt x="48" y="4"/>
                  </a:cubicBezTo>
                  <a:cubicBezTo>
                    <a:pt x="49" y="5"/>
                    <a:pt x="49" y="6"/>
                    <a:pt x="50" y="6"/>
                  </a:cubicBezTo>
                  <a:close/>
                  <a:moveTo>
                    <a:pt x="35" y="5"/>
                  </a:moveTo>
                  <a:cubicBezTo>
                    <a:pt x="35" y="5"/>
                    <a:pt x="35" y="6"/>
                    <a:pt x="36" y="7"/>
                  </a:cubicBezTo>
                  <a:cubicBezTo>
                    <a:pt x="37" y="5"/>
                    <a:pt x="35" y="5"/>
                    <a:pt x="35" y="4"/>
                  </a:cubicBezTo>
                  <a:lnTo>
                    <a:pt x="35" y="5"/>
                  </a:lnTo>
                  <a:close/>
                  <a:moveTo>
                    <a:pt x="6" y="10"/>
                  </a:moveTo>
                  <a:cubicBezTo>
                    <a:pt x="6" y="9"/>
                    <a:pt x="6" y="10"/>
                    <a:pt x="6" y="10"/>
                  </a:cubicBezTo>
                  <a:cubicBezTo>
                    <a:pt x="6" y="9"/>
                    <a:pt x="7" y="8"/>
                    <a:pt x="7" y="7"/>
                  </a:cubicBezTo>
                  <a:cubicBezTo>
                    <a:pt x="6" y="7"/>
                    <a:pt x="8" y="6"/>
                    <a:pt x="7" y="5"/>
                  </a:cubicBezTo>
                  <a:cubicBezTo>
                    <a:pt x="5" y="5"/>
                    <a:pt x="7" y="8"/>
                    <a:pt x="6" y="10"/>
                  </a:cubicBezTo>
                  <a:close/>
                  <a:moveTo>
                    <a:pt x="15" y="5"/>
                  </a:moveTo>
                  <a:cubicBezTo>
                    <a:pt x="15" y="5"/>
                    <a:pt x="15" y="4"/>
                    <a:pt x="14" y="5"/>
                  </a:cubicBezTo>
                  <a:cubicBezTo>
                    <a:pt x="14" y="5"/>
                    <a:pt x="15" y="5"/>
                    <a:pt x="15" y="5"/>
                  </a:cubicBezTo>
                  <a:close/>
                  <a:moveTo>
                    <a:pt x="49" y="7"/>
                  </a:moveTo>
                  <a:cubicBezTo>
                    <a:pt x="49" y="6"/>
                    <a:pt x="47" y="5"/>
                    <a:pt x="47" y="5"/>
                  </a:cubicBezTo>
                  <a:cubicBezTo>
                    <a:pt x="47" y="6"/>
                    <a:pt x="48" y="7"/>
                    <a:pt x="49" y="7"/>
                  </a:cubicBezTo>
                  <a:close/>
                  <a:moveTo>
                    <a:pt x="33" y="6"/>
                  </a:moveTo>
                  <a:cubicBezTo>
                    <a:pt x="34" y="6"/>
                    <a:pt x="34" y="7"/>
                    <a:pt x="34" y="7"/>
                  </a:cubicBezTo>
                  <a:cubicBezTo>
                    <a:pt x="35" y="6"/>
                    <a:pt x="34" y="4"/>
                    <a:pt x="33" y="6"/>
                  </a:cubicBezTo>
                  <a:close/>
                  <a:moveTo>
                    <a:pt x="40" y="6"/>
                  </a:move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0" y="5"/>
                  </a:cubicBezTo>
                  <a:lnTo>
                    <a:pt x="40" y="6"/>
                  </a:lnTo>
                  <a:close/>
                  <a:moveTo>
                    <a:pt x="9" y="6"/>
                  </a:moveTo>
                  <a:cubicBezTo>
                    <a:pt x="9" y="6"/>
                    <a:pt x="9" y="6"/>
                    <a:pt x="9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5"/>
                    <a:pt x="10" y="6"/>
                    <a:pt x="9" y="6"/>
                  </a:cubicBezTo>
                  <a:close/>
                  <a:moveTo>
                    <a:pt x="19" y="6"/>
                  </a:moveTo>
                  <a:cubicBezTo>
                    <a:pt x="19" y="6"/>
                    <a:pt x="19" y="6"/>
                    <a:pt x="19" y="6"/>
                  </a:cubicBezTo>
                  <a:cubicBezTo>
                    <a:pt x="20" y="6"/>
                    <a:pt x="19" y="5"/>
                    <a:pt x="19" y="6"/>
                  </a:cubicBezTo>
                  <a:close/>
                  <a:moveTo>
                    <a:pt x="29" y="47"/>
                  </a:moveTo>
                  <a:cubicBezTo>
                    <a:pt x="31" y="45"/>
                    <a:pt x="34" y="43"/>
                    <a:pt x="36" y="40"/>
                  </a:cubicBezTo>
                  <a:cubicBezTo>
                    <a:pt x="39" y="38"/>
                    <a:pt x="41" y="36"/>
                    <a:pt x="43" y="33"/>
                  </a:cubicBezTo>
                  <a:cubicBezTo>
                    <a:pt x="46" y="31"/>
                    <a:pt x="49" y="27"/>
                    <a:pt x="50" y="22"/>
                  </a:cubicBezTo>
                  <a:cubicBezTo>
                    <a:pt x="50" y="21"/>
                    <a:pt x="50" y="19"/>
                    <a:pt x="50" y="17"/>
                  </a:cubicBezTo>
                  <a:cubicBezTo>
                    <a:pt x="50" y="14"/>
                    <a:pt x="48" y="11"/>
                    <a:pt x="47" y="9"/>
                  </a:cubicBezTo>
                  <a:cubicBezTo>
                    <a:pt x="45" y="9"/>
                    <a:pt x="44" y="8"/>
                    <a:pt x="42" y="7"/>
                  </a:cubicBezTo>
                  <a:cubicBezTo>
                    <a:pt x="39" y="6"/>
                    <a:pt x="35" y="8"/>
                    <a:pt x="33" y="10"/>
                  </a:cubicBezTo>
                  <a:cubicBezTo>
                    <a:pt x="32" y="11"/>
                    <a:pt x="31" y="13"/>
                    <a:pt x="30" y="14"/>
                  </a:cubicBezTo>
                  <a:cubicBezTo>
                    <a:pt x="28" y="16"/>
                    <a:pt x="26" y="14"/>
                    <a:pt x="25" y="13"/>
                  </a:cubicBezTo>
                  <a:cubicBezTo>
                    <a:pt x="24" y="12"/>
                    <a:pt x="23" y="11"/>
                    <a:pt x="23" y="10"/>
                  </a:cubicBezTo>
                  <a:cubicBezTo>
                    <a:pt x="22" y="9"/>
                    <a:pt x="20" y="7"/>
                    <a:pt x="18" y="7"/>
                  </a:cubicBezTo>
                  <a:cubicBezTo>
                    <a:pt x="15" y="5"/>
                    <a:pt x="12" y="6"/>
                    <a:pt x="9" y="8"/>
                  </a:cubicBezTo>
                  <a:cubicBezTo>
                    <a:pt x="7" y="10"/>
                    <a:pt x="6" y="13"/>
                    <a:pt x="6" y="16"/>
                  </a:cubicBezTo>
                  <a:cubicBezTo>
                    <a:pt x="5" y="20"/>
                    <a:pt x="6" y="24"/>
                    <a:pt x="7" y="27"/>
                  </a:cubicBezTo>
                  <a:cubicBezTo>
                    <a:pt x="9" y="29"/>
                    <a:pt x="9" y="30"/>
                    <a:pt x="10" y="32"/>
                  </a:cubicBezTo>
                  <a:cubicBezTo>
                    <a:pt x="11" y="34"/>
                    <a:pt x="13" y="35"/>
                    <a:pt x="14" y="37"/>
                  </a:cubicBezTo>
                  <a:cubicBezTo>
                    <a:pt x="15" y="38"/>
                    <a:pt x="17" y="39"/>
                    <a:pt x="18" y="41"/>
                  </a:cubicBezTo>
                  <a:cubicBezTo>
                    <a:pt x="19" y="42"/>
                    <a:pt x="21" y="43"/>
                    <a:pt x="22" y="45"/>
                  </a:cubicBezTo>
                  <a:cubicBezTo>
                    <a:pt x="23" y="45"/>
                    <a:pt x="24" y="46"/>
                    <a:pt x="25" y="47"/>
                  </a:cubicBezTo>
                  <a:cubicBezTo>
                    <a:pt x="26" y="47"/>
                    <a:pt x="28" y="49"/>
                    <a:pt x="29" y="47"/>
                  </a:cubicBezTo>
                  <a:close/>
                  <a:moveTo>
                    <a:pt x="24" y="8"/>
                  </a:moveTo>
                  <a:cubicBezTo>
                    <a:pt x="24" y="8"/>
                    <a:pt x="23" y="9"/>
                    <a:pt x="24" y="9"/>
                  </a:cubicBezTo>
                  <a:cubicBezTo>
                    <a:pt x="24" y="8"/>
                    <a:pt x="23" y="6"/>
                    <a:pt x="23" y="6"/>
                  </a:cubicBezTo>
                  <a:cubicBezTo>
                    <a:pt x="23" y="7"/>
                    <a:pt x="23" y="7"/>
                    <a:pt x="24" y="8"/>
                  </a:cubicBezTo>
                  <a:close/>
                  <a:moveTo>
                    <a:pt x="32" y="6"/>
                  </a:moveTo>
                  <a:cubicBezTo>
                    <a:pt x="32" y="7"/>
                    <a:pt x="32" y="8"/>
                    <a:pt x="33" y="8"/>
                  </a:cubicBezTo>
                  <a:cubicBezTo>
                    <a:pt x="34" y="8"/>
                    <a:pt x="33" y="7"/>
                    <a:pt x="32" y="6"/>
                  </a:cubicBezTo>
                  <a:cubicBezTo>
                    <a:pt x="32" y="6"/>
                    <a:pt x="32" y="6"/>
                    <a:pt x="32" y="6"/>
                  </a:cubicBezTo>
                  <a:close/>
                  <a:moveTo>
                    <a:pt x="22" y="7"/>
                  </a:moveTo>
                  <a:cubicBezTo>
                    <a:pt x="22" y="7"/>
                    <a:pt x="22" y="6"/>
                    <a:pt x="22" y="6"/>
                  </a:cubicBezTo>
                  <a:cubicBezTo>
                    <a:pt x="22" y="6"/>
                    <a:pt x="22" y="7"/>
                    <a:pt x="22" y="7"/>
                  </a:cubicBezTo>
                  <a:close/>
                  <a:moveTo>
                    <a:pt x="37" y="7"/>
                  </a:moveTo>
                  <a:cubicBezTo>
                    <a:pt x="38" y="7"/>
                    <a:pt x="38" y="6"/>
                    <a:pt x="38" y="6"/>
                  </a:cubicBezTo>
                  <a:cubicBezTo>
                    <a:pt x="38" y="6"/>
                    <a:pt x="38" y="6"/>
                    <a:pt x="37" y="7"/>
                  </a:cubicBezTo>
                  <a:close/>
                  <a:moveTo>
                    <a:pt x="44" y="7"/>
                  </a:moveTo>
                  <a:cubicBezTo>
                    <a:pt x="44" y="7"/>
                    <a:pt x="42" y="6"/>
                    <a:pt x="41" y="6"/>
                  </a:cubicBezTo>
                  <a:cubicBezTo>
                    <a:pt x="43" y="6"/>
                    <a:pt x="44" y="7"/>
                    <a:pt x="44" y="7"/>
                  </a:cubicBezTo>
                  <a:close/>
                  <a:moveTo>
                    <a:pt x="51" y="7"/>
                  </a:moveTo>
                  <a:cubicBezTo>
                    <a:pt x="51" y="8"/>
                    <a:pt x="52" y="8"/>
                    <a:pt x="52" y="8"/>
                  </a:cubicBezTo>
                  <a:cubicBezTo>
                    <a:pt x="52" y="8"/>
                    <a:pt x="51" y="7"/>
                    <a:pt x="51" y="6"/>
                  </a:cubicBezTo>
                  <a:cubicBezTo>
                    <a:pt x="51" y="6"/>
                    <a:pt x="51" y="7"/>
                    <a:pt x="51" y="7"/>
                  </a:cubicBezTo>
                  <a:close/>
                  <a:moveTo>
                    <a:pt x="30" y="8"/>
                  </a:moveTo>
                  <a:cubicBezTo>
                    <a:pt x="31" y="8"/>
                    <a:pt x="31" y="10"/>
                    <a:pt x="32" y="10"/>
                  </a:cubicBezTo>
                  <a:cubicBezTo>
                    <a:pt x="32" y="9"/>
                    <a:pt x="31" y="8"/>
                    <a:pt x="31" y="7"/>
                  </a:cubicBezTo>
                  <a:cubicBezTo>
                    <a:pt x="31" y="7"/>
                    <a:pt x="30" y="7"/>
                    <a:pt x="30" y="8"/>
                  </a:cubicBezTo>
                  <a:close/>
                  <a:moveTo>
                    <a:pt x="26" y="10"/>
                  </a:moveTo>
                  <a:cubicBezTo>
                    <a:pt x="27" y="9"/>
                    <a:pt x="26" y="7"/>
                    <a:pt x="26" y="7"/>
                  </a:cubicBezTo>
                  <a:cubicBezTo>
                    <a:pt x="26" y="8"/>
                    <a:pt x="26" y="9"/>
                    <a:pt x="26" y="10"/>
                  </a:cubicBezTo>
                  <a:close/>
                  <a:moveTo>
                    <a:pt x="2" y="13"/>
                  </a:moveTo>
                  <a:cubicBezTo>
                    <a:pt x="3" y="11"/>
                    <a:pt x="4" y="9"/>
                    <a:pt x="4" y="7"/>
                  </a:cubicBezTo>
                  <a:cubicBezTo>
                    <a:pt x="3" y="8"/>
                    <a:pt x="2" y="11"/>
                    <a:pt x="2" y="13"/>
                  </a:cubicBezTo>
                  <a:close/>
                  <a:moveTo>
                    <a:pt x="49" y="9"/>
                  </a:moveTo>
                  <a:cubicBezTo>
                    <a:pt x="49" y="9"/>
                    <a:pt x="48" y="8"/>
                    <a:pt x="47" y="8"/>
                  </a:cubicBezTo>
                  <a:cubicBezTo>
                    <a:pt x="48" y="9"/>
                    <a:pt x="48" y="10"/>
                    <a:pt x="49" y="9"/>
                  </a:cubicBezTo>
                  <a:close/>
                  <a:moveTo>
                    <a:pt x="30" y="11"/>
                  </a:moveTo>
                  <a:cubicBezTo>
                    <a:pt x="30" y="11"/>
                    <a:pt x="30" y="11"/>
                    <a:pt x="30" y="11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0" y="9"/>
                    <a:pt x="29" y="9"/>
                    <a:pt x="29" y="9"/>
                  </a:cubicBezTo>
                  <a:cubicBezTo>
                    <a:pt x="30" y="9"/>
                    <a:pt x="30" y="10"/>
                    <a:pt x="30" y="11"/>
                  </a:cubicBezTo>
                  <a:close/>
                  <a:moveTo>
                    <a:pt x="55" y="15"/>
                  </a:moveTo>
                  <a:cubicBezTo>
                    <a:pt x="54" y="13"/>
                    <a:pt x="54" y="10"/>
                    <a:pt x="53" y="9"/>
                  </a:cubicBezTo>
                  <a:cubicBezTo>
                    <a:pt x="53" y="11"/>
                    <a:pt x="54" y="13"/>
                    <a:pt x="55" y="15"/>
                  </a:cubicBezTo>
                  <a:close/>
                  <a:moveTo>
                    <a:pt x="29" y="10"/>
                  </a:moveTo>
                  <a:cubicBezTo>
                    <a:pt x="29" y="11"/>
                    <a:pt x="29" y="11"/>
                    <a:pt x="29" y="11"/>
                  </a:cubicBezTo>
                  <a:cubicBezTo>
                    <a:pt x="29" y="9"/>
                    <a:pt x="29" y="9"/>
                    <a:pt x="29" y="9"/>
                  </a:cubicBezTo>
                  <a:lnTo>
                    <a:pt x="29" y="10"/>
                  </a:lnTo>
                  <a:close/>
                  <a:moveTo>
                    <a:pt x="49" y="11"/>
                  </a:moveTo>
                  <a:cubicBezTo>
                    <a:pt x="49" y="10"/>
                    <a:pt x="49" y="10"/>
                    <a:pt x="49" y="10"/>
                  </a:cubicBezTo>
                  <a:cubicBezTo>
                    <a:pt x="49" y="10"/>
                    <a:pt x="48" y="10"/>
                    <a:pt x="48" y="10"/>
                  </a:cubicBezTo>
                  <a:cubicBezTo>
                    <a:pt x="48" y="10"/>
                    <a:pt x="49" y="11"/>
                    <a:pt x="49" y="11"/>
                  </a:cubicBezTo>
                  <a:close/>
                  <a:moveTo>
                    <a:pt x="52" y="13"/>
                  </a:moveTo>
                  <a:cubicBezTo>
                    <a:pt x="53" y="13"/>
                    <a:pt x="52" y="11"/>
                    <a:pt x="52" y="11"/>
                  </a:cubicBezTo>
                  <a:cubicBezTo>
                    <a:pt x="52" y="11"/>
                    <a:pt x="51" y="13"/>
                    <a:pt x="52" y="13"/>
                  </a:cubicBezTo>
                  <a:close/>
                  <a:moveTo>
                    <a:pt x="27" y="12"/>
                  </a:moveTo>
                  <a:cubicBezTo>
                    <a:pt x="27" y="12"/>
                    <a:pt x="26" y="12"/>
                    <a:pt x="26" y="11"/>
                  </a:cubicBezTo>
                  <a:cubicBezTo>
                    <a:pt x="26" y="11"/>
                    <a:pt x="25" y="11"/>
                    <a:pt x="25" y="11"/>
                  </a:cubicBezTo>
                  <a:cubicBezTo>
                    <a:pt x="25" y="11"/>
                    <a:pt x="26" y="13"/>
                    <a:pt x="27" y="12"/>
                  </a:cubicBezTo>
                  <a:close/>
                  <a:moveTo>
                    <a:pt x="27" y="12"/>
                  </a:moveTo>
                  <a:cubicBezTo>
                    <a:pt x="27" y="12"/>
                    <a:pt x="28" y="11"/>
                    <a:pt x="27" y="11"/>
                  </a:cubicBezTo>
                  <a:lnTo>
                    <a:pt x="27" y="12"/>
                  </a:lnTo>
                  <a:close/>
                  <a:moveTo>
                    <a:pt x="51" y="14"/>
                  </a:moveTo>
                  <a:cubicBezTo>
                    <a:pt x="51" y="13"/>
                    <a:pt x="51" y="12"/>
                    <a:pt x="51" y="11"/>
                  </a:cubicBezTo>
                  <a:cubicBezTo>
                    <a:pt x="51" y="12"/>
                    <a:pt x="51" y="12"/>
                    <a:pt x="51" y="14"/>
                  </a:cubicBezTo>
                  <a:close/>
                  <a:moveTo>
                    <a:pt x="29" y="13"/>
                  </a:moveTo>
                  <a:cubicBezTo>
                    <a:pt x="29" y="13"/>
                    <a:pt x="30" y="13"/>
                    <a:pt x="29" y="13"/>
                  </a:cubicBezTo>
                  <a:cubicBezTo>
                    <a:pt x="30" y="13"/>
                    <a:pt x="30" y="13"/>
                    <a:pt x="30" y="12"/>
                  </a:cubicBezTo>
                  <a:cubicBezTo>
                    <a:pt x="30" y="12"/>
                    <a:pt x="30" y="13"/>
                    <a:pt x="29" y="13"/>
                  </a:cubicBezTo>
                  <a:close/>
                  <a:moveTo>
                    <a:pt x="50" y="13"/>
                  </a:moveTo>
                  <a:cubicBezTo>
                    <a:pt x="50" y="13"/>
                    <a:pt x="50" y="14"/>
                    <a:pt x="50" y="14"/>
                  </a:cubicBezTo>
                  <a:cubicBezTo>
                    <a:pt x="50" y="13"/>
                    <a:pt x="50" y="13"/>
                    <a:pt x="50" y="12"/>
                  </a:cubicBezTo>
                  <a:lnTo>
                    <a:pt x="50" y="13"/>
                  </a:lnTo>
                  <a:close/>
                  <a:moveTo>
                    <a:pt x="53" y="14"/>
                  </a:moveTo>
                  <a:cubicBezTo>
                    <a:pt x="53" y="14"/>
                    <a:pt x="53" y="13"/>
                    <a:pt x="53" y="13"/>
                  </a:cubicBezTo>
                  <a:cubicBezTo>
                    <a:pt x="53" y="13"/>
                    <a:pt x="53" y="14"/>
                    <a:pt x="53" y="14"/>
                  </a:cubicBezTo>
                  <a:close/>
                  <a:moveTo>
                    <a:pt x="28" y="14"/>
                  </a:move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lose/>
                  <a:moveTo>
                    <a:pt x="51" y="22"/>
                  </a:moveTo>
                  <a:cubicBezTo>
                    <a:pt x="51" y="22"/>
                    <a:pt x="51" y="23"/>
                    <a:pt x="51" y="23"/>
                  </a:cubicBezTo>
                  <a:cubicBezTo>
                    <a:pt x="52" y="19"/>
                    <a:pt x="51" y="18"/>
                    <a:pt x="51" y="15"/>
                  </a:cubicBezTo>
                  <a:cubicBezTo>
                    <a:pt x="51" y="15"/>
                    <a:pt x="51" y="15"/>
                    <a:pt x="50" y="15"/>
                  </a:cubicBezTo>
                  <a:cubicBezTo>
                    <a:pt x="51" y="17"/>
                    <a:pt x="51" y="20"/>
                    <a:pt x="51" y="22"/>
                  </a:cubicBezTo>
                  <a:close/>
                  <a:moveTo>
                    <a:pt x="55" y="18"/>
                  </a:moveTo>
                  <a:cubicBezTo>
                    <a:pt x="55" y="17"/>
                    <a:pt x="55" y="15"/>
                    <a:pt x="54" y="15"/>
                  </a:cubicBezTo>
                  <a:cubicBezTo>
                    <a:pt x="55" y="16"/>
                    <a:pt x="55" y="17"/>
                    <a:pt x="55" y="18"/>
                  </a:cubicBezTo>
                  <a:close/>
                  <a:moveTo>
                    <a:pt x="5" y="19"/>
                  </a:moveTo>
                  <a:cubicBezTo>
                    <a:pt x="5" y="18"/>
                    <a:pt x="5" y="18"/>
                    <a:pt x="4" y="17"/>
                  </a:cubicBezTo>
                  <a:cubicBezTo>
                    <a:pt x="4" y="17"/>
                    <a:pt x="4" y="19"/>
                    <a:pt x="5" y="19"/>
                  </a:cubicBezTo>
                  <a:close/>
                  <a:moveTo>
                    <a:pt x="53" y="19"/>
                  </a:moveTo>
                  <a:cubicBezTo>
                    <a:pt x="53" y="19"/>
                    <a:pt x="53" y="18"/>
                    <a:pt x="52" y="17"/>
                  </a:cubicBezTo>
                  <a:cubicBezTo>
                    <a:pt x="52" y="18"/>
                    <a:pt x="52" y="19"/>
                    <a:pt x="53" y="19"/>
                  </a:cubicBezTo>
                  <a:close/>
                  <a:moveTo>
                    <a:pt x="5" y="21"/>
                  </a:moveTo>
                  <a:cubicBezTo>
                    <a:pt x="5" y="21"/>
                    <a:pt x="5" y="20"/>
                    <a:pt x="5" y="19"/>
                  </a:cubicBezTo>
                  <a:cubicBezTo>
                    <a:pt x="5" y="20"/>
                    <a:pt x="4" y="21"/>
                    <a:pt x="5" y="21"/>
                  </a:cubicBezTo>
                  <a:close/>
                  <a:moveTo>
                    <a:pt x="4" y="21"/>
                  </a:moveTo>
                  <a:cubicBezTo>
                    <a:pt x="4" y="21"/>
                    <a:pt x="4" y="20"/>
                    <a:pt x="3" y="20"/>
                  </a:cubicBezTo>
                  <a:cubicBezTo>
                    <a:pt x="3" y="21"/>
                    <a:pt x="3" y="21"/>
                    <a:pt x="4" y="21"/>
                  </a:cubicBezTo>
                  <a:close/>
                  <a:moveTo>
                    <a:pt x="4" y="23"/>
                  </a:moveTo>
                  <a:cubicBezTo>
                    <a:pt x="4" y="23"/>
                    <a:pt x="4" y="22"/>
                    <a:pt x="4" y="22"/>
                  </a:cubicBezTo>
                  <a:cubicBezTo>
                    <a:pt x="4" y="22"/>
                    <a:pt x="4" y="23"/>
                    <a:pt x="4" y="23"/>
                  </a:cubicBezTo>
                  <a:close/>
                  <a:moveTo>
                    <a:pt x="52" y="26"/>
                  </a:moveTo>
                  <a:cubicBezTo>
                    <a:pt x="52" y="25"/>
                    <a:pt x="52" y="25"/>
                    <a:pt x="52" y="25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2" y="25"/>
                    <a:pt x="52" y="25"/>
                    <a:pt x="52" y="26"/>
                  </a:cubicBezTo>
                  <a:close/>
                  <a:moveTo>
                    <a:pt x="3" y="25"/>
                  </a:moveTo>
                  <a:cubicBezTo>
                    <a:pt x="2" y="24"/>
                    <a:pt x="2" y="25"/>
                    <a:pt x="3" y="26"/>
                  </a:cubicBezTo>
                  <a:lnTo>
                    <a:pt x="3" y="25"/>
                  </a:lnTo>
                  <a:close/>
                  <a:moveTo>
                    <a:pt x="49" y="26"/>
                  </a:moveTo>
                  <a:cubicBezTo>
                    <a:pt x="50" y="27"/>
                    <a:pt x="50" y="25"/>
                    <a:pt x="50" y="25"/>
                  </a:cubicBezTo>
                  <a:cubicBezTo>
                    <a:pt x="50" y="25"/>
                    <a:pt x="50" y="26"/>
                    <a:pt x="49" y="26"/>
                  </a:cubicBezTo>
                  <a:close/>
                  <a:moveTo>
                    <a:pt x="6" y="27"/>
                  </a:moveTo>
                  <a:cubicBezTo>
                    <a:pt x="6" y="26"/>
                    <a:pt x="6" y="25"/>
                    <a:pt x="6" y="25"/>
                  </a:cubicBezTo>
                  <a:cubicBezTo>
                    <a:pt x="5" y="26"/>
                    <a:pt x="6" y="26"/>
                    <a:pt x="6" y="27"/>
                  </a:cubicBezTo>
                  <a:close/>
                  <a:moveTo>
                    <a:pt x="4" y="28"/>
                  </a:moveTo>
                  <a:cubicBezTo>
                    <a:pt x="5" y="28"/>
                    <a:pt x="5" y="28"/>
                    <a:pt x="5" y="28"/>
                  </a:cubicBezTo>
                  <a:cubicBezTo>
                    <a:pt x="5" y="27"/>
                    <a:pt x="5" y="27"/>
                    <a:pt x="4" y="26"/>
                  </a:cubicBezTo>
                  <a:cubicBezTo>
                    <a:pt x="4" y="27"/>
                    <a:pt x="4" y="28"/>
                    <a:pt x="4" y="28"/>
                  </a:cubicBezTo>
                  <a:close/>
                  <a:moveTo>
                    <a:pt x="50" y="30"/>
                  </a:moveTo>
                  <a:cubicBezTo>
                    <a:pt x="51" y="30"/>
                    <a:pt x="52" y="28"/>
                    <a:pt x="51" y="27"/>
                  </a:cubicBezTo>
                  <a:cubicBezTo>
                    <a:pt x="51" y="28"/>
                    <a:pt x="50" y="29"/>
                    <a:pt x="50" y="30"/>
                  </a:cubicBezTo>
                  <a:close/>
                  <a:moveTo>
                    <a:pt x="6" y="29"/>
                  </a:moveTo>
                  <a:cubicBezTo>
                    <a:pt x="7" y="29"/>
                    <a:pt x="8" y="29"/>
                    <a:pt x="8" y="30"/>
                  </a:cubicBezTo>
                  <a:cubicBezTo>
                    <a:pt x="8" y="29"/>
                    <a:pt x="7" y="28"/>
                    <a:pt x="7" y="27"/>
                  </a:cubicBezTo>
                  <a:cubicBezTo>
                    <a:pt x="6" y="28"/>
                    <a:pt x="6" y="27"/>
                    <a:pt x="6" y="27"/>
                  </a:cubicBezTo>
                  <a:cubicBezTo>
                    <a:pt x="6" y="28"/>
                    <a:pt x="6" y="29"/>
                    <a:pt x="6" y="29"/>
                  </a:cubicBezTo>
                  <a:close/>
                  <a:moveTo>
                    <a:pt x="46" y="31"/>
                  </a:moveTo>
                  <a:cubicBezTo>
                    <a:pt x="47" y="31"/>
                    <a:pt x="48" y="30"/>
                    <a:pt x="47" y="29"/>
                  </a:cubicBezTo>
                  <a:cubicBezTo>
                    <a:pt x="47" y="30"/>
                    <a:pt x="47" y="30"/>
                    <a:pt x="46" y="31"/>
                  </a:cubicBezTo>
                  <a:close/>
                  <a:moveTo>
                    <a:pt x="6" y="31"/>
                  </a:moveTo>
                  <a:cubicBezTo>
                    <a:pt x="6" y="30"/>
                    <a:pt x="6" y="30"/>
                    <a:pt x="6" y="30"/>
                  </a:cubicBezTo>
                  <a:lnTo>
                    <a:pt x="6" y="31"/>
                  </a:lnTo>
                  <a:close/>
                  <a:moveTo>
                    <a:pt x="7" y="31"/>
                  </a:moveTo>
                  <a:cubicBezTo>
                    <a:pt x="7" y="31"/>
                    <a:pt x="8" y="31"/>
                    <a:pt x="8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30"/>
                    <a:pt x="7" y="31"/>
                    <a:pt x="7" y="31"/>
                  </a:cubicBezTo>
                  <a:close/>
                  <a:moveTo>
                    <a:pt x="47" y="35"/>
                  </a:moveTo>
                  <a:cubicBezTo>
                    <a:pt x="48" y="34"/>
                    <a:pt x="49" y="33"/>
                    <a:pt x="50" y="31"/>
                  </a:cubicBezTo>
                  <a:cubicBezTo>
                    <a:pt x="50" y="31"/>
                    <a:pt x="50" y="30"/>
                    <a:pt x="49" y="30"/>
                  </a:cubicBezTo>
                  <a:cubicBezTo>
                    <a:pt x="49" y="32"/>
                    <a:pt x="48" y="34"/>
                    <a:pt x="47" y="35"/>
                  </a:cubicBezTo>
                  <a:close/>
                  <a:moveTo>
                    <a:pt x="6" y="32"/>
                  </a:moveTo>
                  <a:cubicBezTo>
                    <a:pt x="6" y="32"/>
                    <a:pt x="6" y="33"/>
                    <a:pt x="6" y="33"/>
                  </a:cubicBezTo>
                  <a:cubicBezTo>
                    <a:pt x="7" y="32"/>
                    <a:pt x="6" y="32"/>
                    <a:pt x="6" y="32"/>
                  </a:cubicBezTo>
                  <a:close/>
                  <a:moveTo>
                    <a:pt x="9" y="33"/>
                  </a:moveTo>
                  <a:cubicBezTo>
                    <a:pt x="9" y="32"/>
                    <a:pt x="9" y="32"/>
                    <a:pt x="8" y="32"/>
                  </a:cubicBezTo>
                  <a:cubicBezTo>
                    <a:pt x="8" y="32"/>
                    <a:pt x="9" y="33"/>
                    <a:pt x="9" y="33"/>
                  </a:cubicBezTo>
                  <a:close/>
                  <a:moveTo>
                    <a:pt x="10" y="34"/>
                  </a:moveTo>
                  <a:cubicBezTo>
                    <a:pt x="10" y="34"/>
                    <a:pt x="10" y="35"/>
                    <a:pt x="10" y="35"/>
                  </a:cubicBezTo>
                  <a:cubicBezTo>
                    <a:pt x="10" y="34"/>
                    <a:pt x="10" y="33"/>
                    <a:pt x="9" y="33"/>
                  </a:cubicBezTo>
                  <a:cubicBezTo>
                    <a:pt x="9" y="33"/>
                    <a:pt x="10" y="34"/>
                    <a:pt x="10" y="34"/>
                  </a:cubicBezTo>
                  <a:close/>
                  <a:moveTo>
                    <a:pt x="45" y="35"/>
                  </a:moveTo>
                  <a:cubicBezTo>
                    <a:pt x="45" y="35"/>
                    <a:pt x="45" y="35"/>
                    <a:pt x="45" y="35"/>
                  </a:cubicBezTo>
                  <a:cubicBezTo>
                    <a:pt x="45" y="34"/>
                    <a:pt x="46" y="34"/>
                    <a:pt x="46" y="34"/>
                  </a:cubicBezTo>
                  <a:cubicBezTo>
                    <a:pt x="45" y="34"/>
                    <a:pt x="45" y="35"/>
                    <a:pt x="45" y="35"/>
                  </a:cubicBezTo>
                  <a:close/>
                  <a:moveTo>
                    <a:pt x="9" y="37"/>
                  </a:moveTo>
                  <a:cubicBezTo>
                    <a:pt x="9" y="36"/>
                    <a:pt x="8" y="35"/>
                    <a:pt x="7" y="34"/>
                  </a:cubicBezTo>
                  <a:cubicBezTo>
                    <a:pt x="8" y="35"/>
                    <a:pt x="8" y="36"/>
                    <a:pt x="9" y="37"/>
                  </a:cubicBezTo>
                  <a:close/>
                  <a:moveTo>
                    <a:pt x="43" y="36"/>
                  </a:moveTo>
                  <a:cubicBezTo>
                    <a:pt x="44" y="34"/>
                    <a:pt x="44" y="34"/>
                    <a:pt x="44" y="34"/>
                  </a:cubicBezTo>
                  <a:cubicBezTo>
                    <a:pt x="44" y="35"/>
                    <a:pt x="43" y="35"/>
                    <a:pt x="43" y="36"/>
                  </a:cubicBezTo>
                  <a:close/>
                  <a:moveTo>
                    <a:pt x="12" y="36"/>
                  </a:moveTo>
                  <a:cubicBezTo>
                    <a:pt x="12" y="35"/>
                    <a:pt x="11" y="35"/>
                    <a:pt x="11" y="35"/>
                  </a:cubicBezTo>
                  <a:cubicBezTo>
                    <a:pt x="11" y="35"/>
                    <a:pt x="12" y="36"/>
                    <a:pt x="12" y="36"/>
                  </a:cubicBezTo>
                  <a:close/>
                  <a:moveTo>
                    <a:pt x="41" y="38"/>
                  </a:moveTo>
                  <a:cubicBezTo>
                    <a:pt x="42" y="38"/>
                    <a:pt x="42" y="36"/>
                    <a:pt x="43" y="36"/>
                  </a:cubicBezTo>
                  <a:cubicBezTo>
                    <a:pt x="42" y="37"/>
                    <a:pt x="41" y="37"/>
                    <a:pt x="41" y="38"/>
                  </a:cubicBezTo>
                  <a:close/>
                  <a:moveTo>
                    <a:pt x="13" y="41"/>
                  </a:moveTo>
                  <a:cubicBezTo>
                    <a:pt x="12" y="40"/>
                    <a:pt x="10" y="38"/>
                    <a:pt x="9" y="36"/>
                  </a:cubicBezTo>
                  <a:cubicBezTo>
                    <a:pt x="10" y="38"/>
                    <a:pt x="11" y="41"/>
                    <a:pt x="13" y="41"/>
                  </a:cubicBezTo>
                  <a:close/>
                  <a:moveTo>
                    <a:pt x="39" y="38"/>
                  </a:moveTo>
                  <a:cubicBezTo>
                    <a:pt x="40" y="38"/>
                    <a:pt x="40" y="38"/>
                    <a:pt x="40" y="38"/>
                  </a:cubicBezTo>
                  <a:lnTo>
                    <a:pt x="39" y="38"/>
                  </a:lnTo>
                  <a:close/>
                  <a:moveTo>
                    <a:pt x="16" y="40"/>
                  </a:moveTo>
                  <a:cubicBezTo>
                    <a:pt x="16" y="39"/>
                    <a:pt x="14" y="38"/>
                    <a:pt x="14" y="38"/>
                  </a:cubicBezTo>
                  <a:cubicBezTo>
                    <a:pt x="14" y="39"/>
                    <a:pt x="15" y="40"/>
                    <a:pt x="16" y="40"/>
                  </a:cubicBezTo>
                  <a:close/>
                  <a:moveTo>
                    <a:pt x="13" y="40"/>
                  </a:moveTo>
                  <a:cubicBezTo>
                    <a:pt x="13" y="39"/>
                    <a:pt x="12" y="39"/>
                    <a:pt x="12" y="39"/>
                  </a:cubicBezTo>
                  <a:cubicBezTo>
                    <a:pt x="12" y="39"/>
                    <a:pt x="13" y="40"/>
                    <a:pt x="13" y="40"/>
                  </a:cubicBezTo>
                  <a:close/>
                  <a:moveTo>
                    <a:pt x="38" y="43"/>
                  </a:moveTo>
                  <a:cubicBezTo>
                    <a:pt x="39" y="41"/>
                    <a:pt x="40" y="41"/>
                    <a:pt x="41" y="39"/>
                  </a:cubicBezTo>
                  <a:cubicBezTo>
                    <a:pt x="40" y="40"/>
                    <a:pt x="38" y="41"/>
                    <a:pt x="38" y="43"/>
                  </a:cubicBezTo>
                  <a:close/>
                  <a:moveTo>
                    <a:pt x="40" y="42"/>
                  </a:moveTo>
                  <a:cubicBezTo>
                    <a:pt x="41" y="41"/>
                    <a:pt x="41" y="41"/>
                    <a:pt x="41" y="41"/>
                  </a:cubicBezTo>
                  <a:cubicBezTo>
                    <a:pt x="41" y="41"/>
                    <a:pt x="40" y="41"/>
                    <a:pt x="40" y="42"/>
                  </a:cubicBezTo>
                  <a:close/>
                  <a:moveTo>
                    <a:pt x="16" y="42"/>
                  </a:moveTo>
                  <a:cubicBezTo>
                    <a:pt x="17" y="42"/>
                    <a:pt x="17" y="42"/>
                    <a:pt x="17" y="42"/>
                  </a:cubicBezTo>
                  <a:cubicBezTo>
                    <a:pt x="17" y="42"/>
                    <a:pt x="17" y="41"/>
                    <a:pt x="16" y="41"/>
                  </a:cubicBezTo>
                  <a:cubicBezTo>
                    <a:pt x="16" y="41"/>
                    <a:pt x="16" y="42"/>
                    <a:pt x="16" y="42"/>
                  </a:cubicBezTo>
                  <a:close/>
                  <a:moveTo>
                    <a:pt x="16" y="44"/>
                  </a:moveTo>
                  <a:cubicBezTo>
                    <a:pt x="15" y="43"/>
                    <a:pt x="14" y="42"/>
                    <a:pt x="13" y="42"/>
                  </a:cubicBezTo>
                  <a:cubicBezTo>
                    <a:pt x="14" y="43"/>
                    <a:pt x="15" y="44"/>
                    <a:pt x="16" y="45"/>
                  </a:cubicBezTo>
                  <a:cubicBezTo>
                    <a:pt x="16" y="44"/>
                    <a:pt x="16" y="44"/>
                    <a:pt x="16" y="44"/>
                  </a:cubicBezTo>
                  <a:close/>
                  <a:moveTo>
                    <a:pt x="20" y="44"/>
                  </a:moveTo>
                  <a:cubicBezTo>
                    <a:pt x="19" y="43"/>
                    <a:pt x="19" y="42"/>
                    <a:pt x="18" y="42"/>
                  </a:cubicBezTo>
                  <a:cubicBezTo>
                    <a:pt x="18" y="43"/>
                    <a:pt x="19" y="44"/>
                    <a:pt x="20" y="44"/>
                  </a:cubicBezTo>
                  <a:close/>
                  <a:moveTo>
                    <a:pt x="35" y="43"/>
                  </a:moveTo>
                  <a:cubicBezTo>
                    <a:pt x="36" y="43"/>
                    <a:pt x="36" y="42"/>
                    <a:pt x="36" y="42"/>
                  </a:cubicBezTo>
                  <a:cubicBezTo>
                    <a:pt x="36" y="42"/>
                    <a:pt x="36" y="43"/>
                    <a:pt x="35" y="43"/>
                  </a:cubicBezTo>
                  <a:close/>
                  <a:moveTo>
                    <a:pt x="18" y="43"/>
                  </a:moveTo>
                  <a:cubicBezTo>
                    <a:pt x="17" y="43"/>
                    <a:pt x="17" y="43"/>
                    <a:pt x="17" y="43"/>
                  </a:cubicBezTo>
                  <a:cubicBezTo>
                    <a:pt x="17" y="43"/>
                    <a:pt x="17" y="44"/>
                    <a:pt x="18" y="43"/>
                  </a:cubicBezTo>
                  <a:close/>
                  <a:moveTo>
                    <a:pt x="36" y="44"/>
                  </a:moveTo>
                  <a:cubicBezTo>
                    <a:pt x="36" y="45"/>
                    <a:pt x="36" y="45"/>
                    <a:pt x="36" y="45"/>
                  </a:cubicBezTo>
                  <a:cubicBezTo>
                    <a:pt x="36" y="45"/>
                    <a:pt x="36" y="44"/>
                    <a:pt x="37" y="44"/>
                  </a:cubicBezTo>
                  <a:cubicBezTo>
                    <a:pt x="36" y="44"/>
                    <a:pt x="36" y="44"/>
                    <a:pt x="36" y="44"/>
                  </a:cubicBezTo>
                  <a:close/>
                  <a:moveTo>
                    <a:pt x="21" y="45"/>
                  </a:moveTo>
                  <a:cubicBezTo>
                    <a:pt x="22" y="45"/>
                    <a:pt x="22" y="45"/>
                    <a:pt x="22" y="45"/>
                  </a:cubicBezTo>
                  <a:cubicBezTo>
                    <a:pt x="22" y="45"/>
                    <a:pt x="21" y="45"/>
                    <a:pt x="21" y="44"/>
                  </a:cubicBezTo>
                  <a:cubicBezTo>
                    <a:pt x="21" y="45"/>
                    <a:pt x="21" y="45"/>
                    <a:pt x="21" y="45"/>
                  </a:cubicBezTo>
                  <a:close/>
                  <a:moveTo>
                    <a:pt x="18" y="45"/>
                  </a:moveTo>
                  <a:cubicBezTo>
                    <a:pt x="18" y="45"/>
                    <a:pt x="18" y="45"/>
                    <a:pt x="17" y="45"/>
                  </a:cubicBezTo>
                  <a:lnTo>
                    <a:pt x="18" y="45"/>
                  </a:lnTo>
                  <a:close/>
                  <a:moveTo>
                    <a:pt x="21" y="47"/>
                  </a:moveTo>
                  <a:cubicBezTo>
                    <a:pt x="20" y="46"/>
                    <a:pt x="20" y="46"/>
                    <a:pt x="20" y="46"/>
                  </a:cubicBezTo>
                  <a:lnTo>
                    <a:pt x="21" y="47"/>
                  </a:lnTo>
                  <a:close/>
                  <a:moveTo>
                    <a:pt x="24" y="47"/>
                  </a:moveTo>
                  <a:cubicBezTo>
                    <a:pt x="23" y="46"/>
                    <a:pt x="23" y="46"/>
                    <a:pt x="23" y="46"/>
                  </a:cubicBezTo>
                  <a:cubicBezTo>
                    <a:pt x="23" y="47"/>
                    <a:pt x="23" y="47"/>
                    <a:pt x="24" y="47"/>
                  </a:cubicBezTo>
                  <a:close/>
                  <a:moveTo>
                    <a:pt x="22" y="49"/>
                  </a:moveTo>
                  <a:cubicBezTo>
                    <a:pt x="21" y="48"/>
                    <a:pt x="20" y="47"/>
                    <a:pt x="18" y="46"/>
                  </a:cubicBezTo>
                  <a:cubicBezTo>
                    <a:pt x="19" y="47"/>
                    <a:pt x="21" y="48"/>
                    <a:pt x="22" y="49"/>
                  </a:cubicBezTo>
                  <a:close/>
                  <a:moveTo>
                    <a:pt x="32" y="48"/>
                  </a:moveTo>
                  <a:cubicBezTo>
                    <a:pt x="33" y="48"/>
                    <a:pt x="33" y="47"/>
                    <a:pt x="33" y="46"/>
                  </a:cubicBezTo>
                  <a:cubicBezTo>
                    <a:pt x="33" y="47"/>
                    <a:pt x="32" y="47"/>
                    <a:pt x="32" y="48"/>
                  </a:cubicBezTo>
                  <a:close/>
                  <a:moveTo>
                    <a:pt x="22" y="48"/>
                  </a:moveTo>
                  <a:cubicBezTo>
                    <a:pt x="22" y="48"/>
                    <a:pt x="22" y="48"/>
                    <a:pt x="22" y="48"/>
                  </a:cubicBezTo>
                  <a:cubicBezTo>
                    <a:pt x="22" y="48"/>
                    <a:pt x="22" y="48"/>
                    <a:pt x="22" y="48"/>
                  </a:cubicBezTo>
                  <a:close/>
                  <a:moveTo>
                    <a:pt x="25" y="49"/>
                  </a:moveTo>
                  <a:cubicBezTo>
                    <a:pt x="25" y="48"/>
                    <a:pt x="25" y="48"/>
                    <a:pt x="25" y="48"/>
                  </a:cubicBezTo>
                  <a:cubicBezTo>
                    <a:pt x="25" y="48"/>
                    <a:pt x="25" y="47"/>
                    <a:pt x="24" y="48"/>
                  </a:cubicBezTo>
                  <a:cubicBezTo>
                    <a:pt x="25" y="48"/>
                    <a:pt x="25" y="48"/>
                    <a:pt x="25" y="49"/>
                  </a:cubicBezTo>
                  <a:close/>
                  <a:moveTo>
                    <a:pt x="27" y="50"/>
                  </a:moveTo>
                  <a:cubicBezTo>
                    <a:pt x="28" y="50"/>
                    <a:pt x="27" y="49"/>
                    <a:pt x="28" y="49"/>
                  </a:cubicBezTo>
                  <a:cubicBezTo>
                    <a:pt x="29" y="49"/>
                    <a:pt x="29" y="49"/>
                    <a:pt x="29" y="48"/>
                  </a:cubicBezTo>
                  <a:cubicBezTo>
                    <a:pt x="28" y="48"/>
                    <a:pt x="27" y="49"/>
                    <a:pt x="27" y="50"/>
                  </a:cubicBezTo>
                  <a:close/>
                  <a:moveTo>
                    <a:pt x="30" y="49"/>
                  </a:moveTo>
                  <a:cubicBezTo>
                    <a:pt x="30" y="49"/>
                    <a:pt x="30" y="49"/>
                    <a:pt x="31" y="49"/>
                  </a:cubicBezTo>
                  <a:cubicBezTo>
                    <a:pt x="30" y="48"/>
                    <a:pt x="30" y="49"/>
                    <a:pt x="30" y="49"/>
                  </a:cubicBezTo>
                  <a:close/>
                  <a:moveTo>
                    <a:pt x="24" y="50"/>
                  </a:moveTo>
                  <a:cubicBezTo>
                    <a:pt x="24" y="50"/>
                    <a:pt x="24" y="49"/>
                    <a:pt x="23" y="49"/>
                  </a:cubicBezTo>
                  <a:lnTo>
                    <a:pt x="24" y="50"/>
                  </a:lnTo>
                  <a:close/>
                  <a:moveTo>
                    <a:pt x="25" y="51"/>
                  </a:moveTo>
                  <a:cubicBezTo>
                    <a:pt x="24" y="50"/>
                    <a:pt x="24" y="50"/>
                    <a:pt x="24" y="50"/>
                  </a:cubicBezTo>
                  <a:cubicBezTo>
                    <a:pt x="25" y="51"/>
                    <a:pt x="25" y="51"/>
                    <a:pt x="25" y="51"/>
                  </a:cubicBezTo>
                  <a:close/>
                  <a:moveTo>
                    <a:pt x="27" y="53"/>
                  </a:moveTo>
                  <a:cubicBezTo>
                    <a:pt x="27" y="53"/>
                    <a:pt x="27" y="53"/>
                    <a:pt x="27" y="53"/>
                  </a:cubicBezTo>
                  <a:cubicBezTo>
                    <a:pt x="28" y="53"/>
                    <a:pt x="28" y="52"/>
                    <a:pt x="28" y="52"/>
                  </a:cubicBezTo>
                  <a:cubicBezTo>
                    <a:pt x="28" y="51"/>
                    <a:pt x="28" y="51"/>
                    <a:pt x="28" y="51"/>
                  </a:cubicBezTo>
                  <a:cubicBezTo>
                    <a:pt x="28" y="52"/>
                    <a:pt x="27" y="52"/>
                    <a:pt x="27" y="53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" name="矩形 3"/>
          <p:cNvSpPr/>
          <p:nvPr/>
        </p:nvSpPr>
        <p:spPr>
          <a:xfrm>
            <a:off x="1197898" y="85372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/>
              <a:t/>
            </a:r>
            <a:br>
              <a:rPr lang="zh-CN" altLang="en-US"/>
            </a:br>
            <a:endParaRPr lang="zh-CN" altLang="en-US"/>
          </a:p>
        </p:txBody>
      </p:sp>
      <p:sp>
        <p:nvSpPr>
          <p:cNvPr id="49" name="文本框 48"/>
          <p:cNvSpPr txBox="1"/>
          <p:nvPr/>
        </p:nvSpPr>
        <p:spPr>
          <a:xfrm>
            <a:off x="447074" y="2686535"/>
            <a:ext cx="3698598" cy="15696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zh-CN" altLang="en-US" sz="2400" b="1" kern="0" dirty="0">
                <a:blipFill dpi="0" rotWithShape="1">
                  <a:blip r:embed="rId4"/>
                  <a:stretch>
                    <a:fillRect/>
                  </a:stretch>
                </a:blipFill>
                <a:latin typeface="迷你简卡通" panose="03000509000000000000" pitchFamily="65" charset="-122"/>
                <a:ea typeface="迷你简卡通" panose="03000509000000000000" pitchFamily="65" charset="-122"/>
              </a:rPr>
              <a:t>当风带来春的生命，  </a:t>
            </a:r>
            <a:endParaRPr lang="en-US" altLang="zh-CN" sz="2400" b="1" kern="0" dirty="0">
              <a:blipFill dpi="0" rotWithShape="1">
                <a:blip r:embed="rId4"/>
                <a:stretch>
                  <a:fillRect/>
                </a:stretch>
              </a:blip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pPr lvl="0" algn="ctr">
              <a:defRPr/>
            </a:pPr>
            <a:r>
              <a:rPr lang="zh-CN" altLang="en-US" sz="2400" b="1" kern="0" dirty="0">
                <a:blipFill dpi="0" rotWithShape="1">
                  <a:blip r:embed="rId4"/>
                  <a:stretch>
                    <a:fillRect/>
                  </a:stretch>
                </a:blipFill>
                <a:latin typeface="迷你简卡通" panose="03000509000000000000" pitchFamily="65" charset="-122"/>
                <a:ea typeface="迷你简卡通" panose="03000509000000000000" pitchFamily="65" charset="-122"/>
              </a:rPr>
              <a:t>当阳光照射出夏的炙热，</a:t>
            </a:r>
            <a:endParaRPr lang="en-US" altLang="zh-CN" sz="2400" b="1" kern="0" dirty="0">
              <a:blipFill dpi="0" rotWithShape="1">
                <a:blip r:embed="rId4"/>
                <a:stretch>
                  <a:fillRect/>
                </a:stretch>
              </a:blip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pPr lvl="0" algn="ctr">
              <a:defRPr/>
            </a:pPr>
            <a:r>
              <a:rPr lang="zh-CN" altLang="en-US" sz="2400" b="1" kern="0" dirty="0">
                <a:blipFill dpi="0" rotWithShape="1">
                  <a:blip r:embed="rId4"/>
                  <a:stretch>
                    <a:fillRect/>
                  </a:stretch>
                </a:blipFill>
                <a:latin typeface="迷你简卡通" panose="03000509000000000000" pitchFamily="65" charset="-122"/>
                <a:ea typeface="迷你简卡通" panose="03000509000000000000" pitchFamily="65" charset="-122"/>
              </a:rPr>
              <a:t> 当落叶荡出秋的果实， </a:t>
            </a:r>
            <a:endParaRPr lang="en-US" altLang="zh-CN" sz="2400" b="1" kern="0" dirty="0">
              <a:blipFill dpi="0" rotWithShape="1">
                <a:blip r:embed="rId4"/>
                <a:stretch>
                  <a:fillRect/>
                </a:stretch>
              </a:blip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pPr lvl="0" algn="ctr">
              <a:defRPr/>
            </a:pPr>
            <a:r>
              <a:rPr lang="zh-CN" altLang="en-US" sz="2400" b="1" kern="0" dirty="0">
                <a:blipFill dpi="0" rotWithShape="1">
                  <a:blip r:embed="rId4"/>
                  <a:stretch>
                    <a:fillRect/>
                  </a:stretch>
                </a:blipFill>
                <a:latin typeface="迷你简卡通" panose="03000509000000000000" pitchFamily="65" charset="-122"/>
                <a:ea typeface="迷你简卡通" panose="03000509000000000000" pitchFamily="65" charset="-122"/>
              </a:rPr>
              <a:t>当雪洗刷冬的洁白。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blipFill dpi="0" rotWithShape="1">
                <a:blip r:embed="rId4"/>
                <a:stretch>
                  <a:fillRect/>
                </a:stretch>
              </a:blipFill>
              <a:effectLst/>
              <a:uLnTx/>
              <a:uFillTx/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pic>
        <p:nvPicPr>
          <p:cNvPr id="3" name="图片 2" descr="图片包含 男士, 黑板, 餐桌, 文字&#10;&#10;已生成高可信度的说明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272" y="411377"/>
            <a:ext cx="2509528" cy="2148031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272" y="4360137"/>
            <a:ext cx="2509528" cy="2148030"/>
          </a:xfrm>
          <a:prstGeom prst="rect">
            <a:avLst/>
          </a:prstGeom>
        </p:spPr>
      </p:pic>
      <p:pic>
        <p:nvPicPr>
          <p:cNvPr id="20" name="图片 19" descr="图片包含 黑板&#10;&#10;已生成高可信度的说明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919259" y="1657884"/>
            <a:ext cx="4197096" cy="3557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8853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6000">
        <p14:switch dir="r"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6" presetClass="entr" presetSubtype="42" fill="hold" grpId="9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75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75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750"/>
                            </p:stCondLst>
                            <p:childTnLst>
                              <p:par>
                                <p:cTn id="36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9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包含 黑板&#10;&#10;已生成高可信度的说明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9437" y="2866416"/>
            <a:ext cx="3291977" cy="2552606"/>
          </a:xfrm>
          <a:prstGeom prst="rect">
            <a:avLst/>
          </a:prstGeom>
        </p:spPr>
      </p:pic>
      <p:pic>
        <p:nvPicPr>
          <p:cNvPr id="10" name="图片 9" descr="图片包含 文字&#10;&#10;已生成极高可信度的说明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135" y="2898673"/>
            <a:ext cx="2907553" cy="2488720"/>
          </a:xfrm>
          <a:prstGeom prst="rect">
            <a:avLst/>
          </a:prstGeom>
        </p:spPr>
      </p:pic>
      <p:sp>
        <p:nvSpPr>
          <p:cNvPr id="8195" name="TextBox 5" hidden="1"/>
          <p:cNvSpPr txBox="1">
            <a:spLocks noChangeArrowheads="1"/>
          </p:cNvSpPr>
          <p:nvPr/>
        </p:nvSpPr>
        <p:spPr bwMode="auto">
          <a:xfrm>
            <a:off x="3463925" y="1954214"/>
            <a:ext cx="1943100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6" name="矩形 6" hidden="1"/>
          <p:cNvSpPr>
            <a:spLocks noChangeArrowheads="1"/>
          </p:cNvSpPr>
          <p:nvPr/>
        </p:nvSpPr>
        <p:spPr bwMode="auto">
          <a:xfrm>
            <a:off x="3463926" y="3025776"/>
            <a:ext cx="1471613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7" name="矩形 7" hidden="1"/>
          <p:cNvSpPr>
            <a:spLocks noChangeArrowheads="1"/>
          </p:cNvSpPr>
          <p:nvPr/>
        </p:nvSpPr>
        <p:spPr bwMode="auto">
          <a:xfrm>
            <a:off x="3535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8" name="矩形 8" hidden="1"/>
          <p:cNvSpPr>
            <a:spLocks noChangeArrowheads="1"/>
          </p:cNvSpPr>
          <p:nvPr/>
        </p:nvSpPr>
        <p:spPr bwMode="auto">
          <a:xfrm>
            <a:off x="3535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grpSp>
        <p:nvGrpSpPr>
          <p:cNvPr id="6" name="组合 5"/>
          <p:cNvGrpSpPr/>
          <p:nvPr/>
        </p:nvGrpSpPr>
        <p:grpSpPr>
          <a:xfrm rot="3540245">
            <a:off x="10792498" y="5662644"/>
            <a:ext cx="931863" cy="622301"/>
            <a:chOff x="8901042" y="5140916"/>
            <a:chExt cx="931863" cy="622301"/>
          </a:xfrm>
        </p:grpSpPr>
        <p:sp>
          <p:nvSpPr>
            <p:cNvPr id="17" name="Freeform 372"/>
            <p:cNvSpPr/>
            <p:nvPr/>
          </p:nvSpPr>
          <p:spPr bwMode="auto">
            <a:xfrm>
              <a:off x="8901042" y="5140916"/>
              <a:ext cx="625475" cy="457200"/>
            </a:xfrm>
            <a:custGeom>
              <a:avLst/>
              <a:gdLst>
                <a:gd name="T0" fmla="*/ 71 w 133"/>
                <a:gd name="T1" fmla="*/ 97 h 97"/>
                <a:gd name="T2" fmla="*/ 57 w 133"/>
                <a:gd name="T3" fmla="*/ 82 h 97"/>
                <a:gd name="T4" fmla="*/ 60 w 133"/>
                <a:gd name="T5" fmla="*/ 73 h 97"/>
                <a:gd name="T6" fmla="*/ 13 w 133"/>
                <a:gd name="T7" fmla="*/ 91 h 97"/>
                <a:gd name="T8" fmla="*/ 1 w 133"/>
                <a:gd name="T9" fmla="*/ 84 h 97"/>
                <a:gd name="T10" fmla="*/ 22 w 133"/>
                <a:gd name="T11" fmla="*/ 56 h 97"/>
                <a:gd name="T12" fmla="*/ 39 w 133"/>
                <a:gd name="T13" fmla="*/ 52 h 97"/>
                <a:gd name="T14" fmla="*/ 16 w 133"/>
                <a:gd name="T15" fmla="*/ 36 h 97"/>
                <a:gd name="T16" fmla="*/ 18 w 133"/>
                <a:gd name="T17" fmla="*/ 30 h 97"/>
                <a:gd name="T18" fmla="*/ 49 w 133"/>
                <a:gd name="T19" fmla="*/ 25 h 97"/>
                <a:gd name="T20" fmla="*/ 62 w 133"/>
                <a:gd name="T21" fmla="*/ 38 h 97"/>
                <a:gd name="T22" fmla="*/ 47 w 133"/>
                <a:gd name="T23" fmla="*/ 29 h 97"/>
                <a:gd name="T24" fmla="*/ 36 w 133"/>
                <a:gd name="T25" fmla="*/ 25 h 97"/>
                <a:gd name="T26" fmla="*/ 20 w 133"/>
                <a:gd name="T27" fmla="*/ 36 h 97"/>
                <a:gd name="T28" fmla="*/ 34 w 133"/>
                <a:gd name="T29" fmla="*/ 46 h 97"/>
                <a:gd name="T30" fmla="*/ 54 w 133"/>
                <a:gd name="T31" fmla="*/ 56 h 97"/>
                <a:gd name="T32" fmla="*/ 24 w 133"/>
                <a:gd name="T33" fmla="*/ 59 h 97"/>
                <a:gd name="T34" fmla="*/ 4 w 133"/>
                <a:gd name="T35" fmla="*/ 78 h 97"/>
                <a:gd name="T36" fmla="*/ 13 w 133"/>
                <a:gd name="T37" fmla="*/ 87 h 97"/>
                <a:gd name="T38" fmla="*/ 41 w 133"/>
                <a:gd name="T39" fmla="*/ 77 h 97"/>
                <a:gd name="T40" fmla="*/ 72 w 133"/>
                <a:gd name="T41" fmla="*/ 62 h 97"/>
                <a:gd name="T42" fmla="*/ 69 w 133"/>
                <a:gd name="T43" fmla="*/ 68 h 97"/>
                <a:gd name="T44" fmla="*/ 61 w 133"/>
                <a:gd name="T45" fmla="*/ 83 h 97"/>
                <a:gd name="T46" fmla="*/ 71 w 133"/>
                <a:gd name="T47" fmla="*/ 93 h 97"/>
                <a:gd name="T48" fmla="*/ 72 w 133"/>
                <a:gd name="T49" fmla="*/ 93 h 97"/>
                <a:gd name="T50" fmla="*/ 86 w 133"/>
                <a:gd name="T51" fmla="*/ 76 h 97"/>
                <a:gd name="T52" fmla="*/ 82 w 133"/>
                <a:gd name="T53" fmla="*/ 62 h 97"/>
                <a:gd name="T54" fmla="*/ 82 w 133"/>
                <a:gd name="T55" fmla="*/ 61 h 97"/>
                <a:gd name="T56" fmla="*/ 82 w 133"/>
                <a:gd name="T57" fmla="*/ 61 h 97"/>
                <a:gd name="T58" fmla="*/ 86 w 133"/>
                <a:gd name="T59" fmla="*/ 60 h 97"/>
                <a:gd name="T60" fmla="*/ 104 w 133"/>
                <a:gd name="T61" fmla="*/ 71 h 97"/>
                <a:gd name="T62" fmla="*/ 126 w 133"/>
                <a:gd name="T63" fmla="*/ 58 h 97"/>
                <a:gd name="T64" fmla="*/ 120 w 133"/>
                <a:gd name="T65" fmla="*/ 53 h 97"/>
                <a:gd name="T66" fmla="*/ 95 w 133"/>
                <a:gd name="T67" fmla="*/ 52 h 97"/>
                <a:gd name="T68" fmla="*/ 89 w 133"/>
                <a:gd name="T69" fmla="*/ 53 h 97"/>
                <a:gd name="T70" fmla="*/ 88 w 133"/>
                <a:gd name="T71" fmla="*/ 49 h 97"/>
                <a:gd name="T72" fmla="*/ 113 w 133"/>
                <a:gd name="T73" fmla="*/ 37 h 97"/>
                <a:gd name="T74" fmla="*/ 129 w 133"/>
                <a:gd name="T75" fmla="*/ 16 h 97"/>
                <a:gd name="T76" fmla="*/ 114 w 133"/>
                <a:gd name="T77" fmla="*/ 7 h 97"/>
                <a:gd name="T78" fmla="*/ 76 w 133"/>
                <a:gd name="T79" fmla="*/ 37 h 97"/>
                <a:gd name="T80" fmla="*/ 76 w 133"/>
                <a:gd name="T81" fmla="*/ 40 h 97"/>
                <a:gd name="T82" fmla="*/ 75 w 133"/>
                <a:gd name="T83" fmla="*/ 40 h 97"/>
                <a:gd name="T84" fmla="*/ 73 w 133"/>
                <a:gd name="T85" fmla="*/ 36 h 97"/>
                <a:gd name="T86" fmla="*/ 79 w 133"/>
                <a:gd name="T87" fmla="*/ 8 h 97"/>
                <a:gd name="T88" fmla="*/ 78 w 133"/>
                <a:gd name="T89" fmla="*/ 4 h 97"/>
                <a:gd name="T90" fmla="*/ 75 w 133"/>
                <a:gd name="T91" fmla="*/ 5 h 97"/>
                <a:gd name="T92" fmla="*/ 68 w 133"/>
                <a:gd name="T93" fmla="*/ 39 h 97"/>
                <a:gd name="T94" fmla="*/ 65 w 133"/>
                <a:gd name="T95" fmla="*/ 41 h 97"/>
                <a:gd name="T96" fmla="*/ 64 w 133"/>
                <a:gd name="T97" fmla="*/ 37 h 97"/>
                <a:gd name="T98" fmla="*/ 73 w 133"/>
                <a:gd name="T99" fmla="*/ 2 h 97"/>
                <a:gd name="T100" fmla="*/ 78 w 133"/>
                <a:gd name="T101" fmla="*/ 0 h 97"/>
                <a:gd name="T102" fmla="*/ 83 w 133"/>
                <a:gd name="T103" fmla="*/ 8 h 97"/>
                <a:gd name="T104" fmla="*/ 81 w 133"/>
                <a:gd name="T105" fmla="*/ 22 h 97"/>
                <a:gd name="T106" fmla="*/ 123 w 133"/>
                <a:gd name="T107" fmla="*/ 4 h 97"/>
                <a:gd name="T108" fmla="*/ 133 w 133"/>
                <a:gd name="T109" fmla="*/ 16 h 97"/>
                <a:gd name="T110" fmla="*/ 105 w 133"/>
                <a:gd name="T111" fmla="*/ 47 h 97"/>
                <a:gd name="T112" fmla="*/ 121 w 133"/>
                <a:gd name="T113" fmla="*/ 49 h 97"/>
                <a:gd name="T114" fmla="*/ 125 w 133"/>
                <a:gd name="T115" fmla="*/ 66 h 97"/>
                <a:gd name="T116" fmla="*/ 104 w 133"/>
                <a:gd name="T117" fmla="*/ 75 h 97"/>
                <a:gd name="T118" fmla="*/ 90 w 133"/>
                <a:gd name="T119" fmla="*/ 76 h 97"/>
                <a:gd name="T120" fmla="*/ 89 w 133"/>
                <a:gd name="T121" fmla="*/ 84 h 97"/>
                <a:gd name="T122" fmla="*/ 72 w 133"/>
                <a:gd name="T123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33" h="97">
                  <a:moveTo>
                    <a:pt x="72" y="97"/>
                  </a:moveTo>
                  <a:cubicBezTo>
                    <a:pt x="72" y="97"/>
                    <a:pt x="72" y="97"/>
                    <a:pt x="71" y="97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64" y="97"/>
                    <a:pt x="57" y="94"/>
                    <a:pt x="57" y="86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7" y="85"/>
                    <a:pt x="57" y="83"/>
                    <a:pt x="57" y="82"/>
                  </a:cubicBezTo>
                  <a:cubicBezTo>
                    <a:pt x="57" y="82"/>
                    <a:pt x="57" y="82"/>
                    <a:pt x="57" y="82"/>
                  </a:cubicBezTo>
                  <a:cubicBezTo>
                    <a:pt x="58" y="79"/>
                    <a:pt x="59" y="76"/>
                    <a:pt x="60" y="73"/>
                  </a:cubicBezTo>
                  <a:cubicBezTo>
                    <a:pt x="60" y="73"/>
                    <a:pt x="60" y="73"/>
                    <a:pt x="60" y="73"/>
                  </a:cubicBezTo>
                  <a:cubicBezTo>
                    <a:pt x="55" y="76"/>
                    <a:pt x="49" y="78"/>
                    <a:pt x="43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37" y="83"/>
                    <a:pt x="24" y="91"/>
                    <a:pt x="13" y="91"/>
                  </a:cubicBezTo>
                  <a:cubicBezTo>
                    <a:pt x="13" y="91"/>
                    <a:pt x="13" y="91"/>
                    <a:pt x="13" y="91"/>
                  </a:cubicBezTo>
                  <a:cubicBezTo>
                    <a:pt x="8" y="91"/>
                    <a:pt x="4" y="89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0" y="82"/>
                    <a:pt x="0" y="80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66"/>
                    <a:pt x="15" y="59"/>
                    <a:pt x="22" y="56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8" y="54"/>
                    <a:pt x="33" y="53"/>
                    <a:pt x="39" y="52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7" y="51"/>
                    <a:pt x="35" y="51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24" y="47"/>
                    <a:pt x="16" y="43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4"/>
                    <a:pt x="17" y="32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22" y="24"/>
                    <a:pt x="29" y="21"/>
                    <a:pt x="36" y="21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40" y="21"/>
                    <a:pt x="45" y="23"/>
                    <a:pt x="49" y="25"/>
                  </a:cubicBezTo>
                  <a:cubicBezTo>
                    <a:pt x="49" y="25"/>
                    <a:pt x="49" y="25"/>
                    <a:pt x="49" y="25"/>
                  </a:cubicBezTo>
                  <a:cubicBezTo>
                    <a:pt x="55" y="29"/>
                    <a:pt x="58" y="34"/>
                    <a:pt x="62" y="38"/>
                  </a:cubicBezTo>
                  <a:cubicBezTo>
                    <a:pt x="62" y="38"/>
                    <a:pt x="62" y="38"/>
                    <a:pt x="62" y="38"/>
                  </a:cubicBezTo>
                  <a:cubicBezTo>
                    <a:pt x="62" y="38"/>
                    <a:pt x="62" y="38"/>
                    <a:pt x="62" y="38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55" y="36"/>
                    <a:pt x="52" y="32"/>
                    <a:pt x="47" y="29"/>
                  </a:cubicBezTo>
                  <a:cubicBezTo>
                    <a:pt x="47" y="29"/>
                    <a:pt x="47" y="29"/>
                    <a:pt x="47" y="29"/>
                  </a:cubicBezTo>
                  <a:cubicBezTo>
                    <a:pt x="44" y="27"/>
                    <a:pt x="40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0" y="26"/>
                    <a:pt x="25" y="28"/>
                    <a:pt x="21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0" y="34"/>
                    <a:pt x="20" y="35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9"/>
                    <a:pt x="26" y="43"/>
                    <a:pt x="34" y="46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42" y="49"/>
                    <a:pt x="51" y="51"/>
                    <a:pt x="55" y="53"/>
                  </a:cubicBezTo>
                  <a:cubicBezTo>
                    <a:pt x="55" y="53"/>
                    <a:pt x="55" y="53"/>
                    <a:pt x="55" y="53"/>
                  </a:cubicBezTo>
                  <a:cubicBezTo>
                    <a:pt x="54" y="56"/>
                    <a:pt x="54" y="56"/>
                    <a:pt x="54" y="56"/>
                  </a:cubicBezTo>
                  <a:cubicBezTo>
                    <a:pt x="51" y="56"/>
                    <a:pt x="48" y="56"/>
                    <a:pt x="45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38" y="56"/>
                    <a:pt x="30" y="57"/>
                    <a:pt x="24" y="59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17" y="62"/>
                    <a:pt x="3" y="70"/>
                    <a:pt x="4" y="78"/>
                  </a:cubicBezTo>
                  <a:cubicBezTo>
                    <a:pt x="4" y="78"/>
                    <a:pt x="4" y="78"/>
                    <a:pt x="4" y="78"/>
                  </a:cubicBezTo>
                  <a:cubicBezTo>
                    <a:pt x="4" y="80"/>
                    <a:pt x="4" y="81"/>
                    <a:pt x="5" y="82"/>
                  </a:cubicBezTo>
                  <a:cubicBezTo>
                    <a:pt x="5" y="82"/>
                    <a:pt x="5" y="82"/>
                    <a:pt x="5" y="82"/>
                  </a:cubicBezTo>
                  <a:cubicBezTo>
                    <a:pt x="6" y="85"/>
                    <a:pt x="9" y="87"/>
                    <a:pt x="13" y="87"/>
                  </a:cubicBezTo>
                  <a:cubicBezTo>
                    <a:pt x="13" y="87"/>
                    <a:pt x="13" y="87"/>
                    <a:pt x="13" y="87"/>
                  </a:cubicBezTo>
                  <a:cubicBezTo>
                    <a:pt x="22" y="87"/>
                    <a:pt x="36" y="80"/>
                    <a:pt x="41" y="77"/>
                  </a:cubicBezTo>
                  <a:cubicBezTo>
                    <a:pt x="41" y="77"/>
                    <a:pt x="41" y="77"/>
                    <a:pt x="41" y="77"/>
                  </a:cubicBezTo>
                  <a:cubicBezTo>
                    <a:pt x="50" y="74"/>
                    <a:pt x="58" y="70"/>
                    <a:pt x="66" y="65"/>
                  </a:cubicBezTo>
                  <a:cubicBezTo>
                    <a:pt x="66" y="65"/>
                    <a:pt x="66" y="65"/>
                    <a:pt x="66" y="65"/>
                  </a:cubicBezTo>
                  <a:cubicBezTo>
                    <a:pt x="68" y="64"/>
                    <a:pt x="70" y="62"/>
                    <a:pt x="72" y="62"/>
                  </a:cubicBezTo>
                  <a:cubicBezTo>
                    <a:pt x="72" y="62"/>
                    <a:pt x="72" y="62"/>
                    <a:pt x="72" y="62"/>
                  </a:cubicBezTo>
                  <a:cubicBezTo>
                    <a:pt x="74" y="65"/>
                    <a:pt x="74" y="65"/>
                    <a:pt x="74" y="65"/>
                  </a:cubicBezTo>
                  <a:cubicBezTo>
                    <a:pt x="72" y="66"/>
                    <a:pt x="70" y="67"/>
                    <a:pt x="69" y="68"/>
                  </a:cubicBezTo>
                  <a:cubicBezTo>
                    <a:pt x="69" y="68"/>
                    <a:pt x="69" y="68"/>
                    <a:pt x="69" y="68"/>
                  </a:cubicBezTo>
                  <a:cubicBezTo>
                    <a:pt x="65" y="72"/>
                    <a:pt x="62" y="78"/>
                    <a:pt x="61" y="83"/>
                  </a:cubicBezTo>
                  <a:cubicBezTo>
                    <a:pt x="61" y="83"/>
                    <a:pt x="61" y="83"/>
                    <a:pt x="61" y="83"/>
                  </a:cubicBezTo>
                  <a:cubicBezTo>
                    <a:pt x="61" y="84"/>
                    <a:pt x="61" y="85"/>
                    <a:pt x="61" y="86"/>
                  </a:cubicBezTo>
                  <a:cubicBezTo>
                    <a:pt x="61" y="86"/>
                    <a:pt x="61" y="86"/>
                    <a:pt x="61" y="86"/>
                  </a:cubicBezTo>
                  <a:cubicBezTo>
                    <a:pt x="61" y="91"/>
                    <a:pt x="64" y="92"/>
                    <a:pt x="71" y="93"/>
                  </a:cubicBezTo>
                  <a:cubicBezTo>
                    <a:pt x="71" y="93"/>
                    <a:pt x="71" y="93"/>
                    <a:pt x="71" y="93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80" y="92"/>
                    <a:pt x="83" y="91"/>
                    <a:pt x="85" y="84"/>
                  </a:cubicBezTo>
                  <a:cubicBezTo>
                    <a:pt x="85" y="84"/>
                    <a:pt x="85" y="84"/>
                    <a:pt x="85" y="84"/>
                  </a:cubicBezTo>
                  <a:cubicBezTo>
                    <a:pt x="86" y="81"/>
                    <a:pt x="86" y="79"/>
                    <a:pt x="86" y="76"/>
                  </a:cubicBezTo>
                  <a:cubicBezTo>
                    <a:pt x="86" y="76"/>
                    <a:pt x="86" y="76"/>
                    <a:pt x="86" y="76"/>
                  </a:cubicBezTo>
                  <a:cubicBezTo>
                    <a:pt x="86" y="71"/>
                    <a:pt x="85" y="66"/>
                    <a:pt x="82" y="62"/>
                  </a:cubicBezTo>
                  <a:cubicBezTo>
                    <a:pt x="82" y="62"/>
                    <a:pt x="82" y="62"/>
                    <a:pt x="82" y="62"/>
                  </a:cubicBezTo>
                  <a:cubicBezTo>
                    <a:pt x="82" y="62"/>
                    <a:pt x="82" y="61"/>
                    <a:pt x="82" y="61"/>
                  </a:cubicBezTo>
                  <a:cubicBezTo>
                    <a:pt x="82" y="61"/>
                    <a:pt x="82" y="61"/>
                    <a:pt x="82" y="61"/>
                  </a:cubicBezTo>
                  <a:cubicBezTo>
                    <a:pt x="82" y="61"/>
                    <a:pt x="82" y="61"/>
                    <a:pt x="82" y="61"/>
                  </a:cubicBezTo>
                  <a:cubicBezTo>
                    <a:pt x="82" y="61"/>
                    <a:pt x="82" y="61"/>
                    <a:pt x="82" y="61"/>
                  </a:cubicBezTo>
                  <a:cubicBezTo>
                    <a:pt x="82" y="61"/>
                    <a:pt x="82" y="61"/>
                    <a:pt x="82" y="61"/>
                  </a:cubicBezTo>
                  <a:cubicBezTo>
                    <a:pt x="82" y="61"/>
                    <a:pt x="82" y="61"/>
                    <a:pt x="82" y="61"/>
                  </a:cubicBezTo>
                  <a:cubicBezTo>
                    <a:pt x="82" y="61"/>
                    <a:pt x="82" y="61"/>
                    <a:pt x="82" y="61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9"/>
                    <a:pt x="86" y="60"/>
                    <a:pt x="86" y="60"/>
                  </a:cubicBezTo>
                  <a:cubicBezTo>
                    <a:pt x="86" y="60"/>
                    <a:pt x="86" y="60"/>
                    <a:pt x="86" y="60"/>
                  </a:cubicBezTo>
                  <a:cubicBezTo>
                    <a:pt x="90" y="67"/>
                    <a:pt x="97" y="71"/>
                    <a:pt x="104" y="71"/>
                  </a:cubicBezTo>
                  <a:cubicBezTo>
                    <a:pt x="104" y="71"/>
                    <a:pt x="104" y="71"/>
                    <a:pt x="104" y="71"/>
                  </a:cubicBezTo>
                  <a:cubicBezTo>
                    <a:pt x="110" y="71"/>
                    <a:pt x="117" y="68"/>
                    <a:pt x="122" y="63"/>
                  </a:cubicBezTo>
                  <a:cubicBezTo>
                    <a:pt x="122" y="63"/>
                    <a:pt x="122" y="63"/>
                    <a:pt x="122" y="63"/>
                  </a:cubicBezTo>
                  <a:cubicBezTo>
                    <a:pt x="125" y="61"/>
                    <a:pt x="126" y="59"/>
                    <a:pt x="126" y="58"/>
                  </a:cubicBezTo>
                  <a:cubicBezTo>
                    <a:pt x="126" y="58"/>
                    <a:pt x="126" y="58"/>
                    <a:pt x="126" y="58"/>
                  </a:cubicBezTo>
                  <a:cubicBezTo>
                    <a:pt x="126" y="56"/>
                    <a:pt x="124" y="54"/>
                    <a:pt x="120" y="53"/>
                  </a:cubicBezTo>
                  <a:cubicBezTo>
                    <a:pt x="120" y="53"/>
                    <a:pt x="120" y="53"/>
                    <a:pt x="120" y="53"/>
                  </a:cubicBezTo>
                  <a:cubicBezTo>
                    <a:pt x="115" y="52"/>
                    <a:pt x="109" y="51"/>
                    <a:pt x="104" y="51"/>
                  </a:cubicBezTo>
                  <a:cubicBezTo>
                    <a:pt x="104" y="51"/>
                    <a:pt x="104" y="51"/>
                    <a:pt x="104" y="51"/>
                  </a:cubicBezTo>
                  <a:cubicBezTo>
                    <a:pt x="101" y="51"/>
                    <a:pt x="98" y="52"/>
                    <a:pt x="95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3" y="52"/>
                    <a:pt x="91" y="53"/>
                    <a:pt x="89" y="53"/>
                  </a:cubicBezTo>
                  <a:cubicBezTo>
                    <a:pt x="89" y="53"/>
                    <a:pt x="89" y="53"/>
                    <a:pt x="89" y="53"/>
                  </a:cubicBezTo>
                  <a:cubicBezTo>
                    <a:pt x="89" y="53"/>
                    <a:pt x="89" y="53"/>
                    <a:pt x="89" y="53"/>
                  </a:cubicBezTo>
                  <a:cubicBezTo>
                    <a:pt x="89" y="53"/>
                    <a:pt x="89" y="53"/>
                    <a:pt x="89" y="53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90" y="48"/>
                    <a:pt x="92" y="48"/>
                    <a:pt x="94" y="48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0" y="46"/>
                    <a:pt x="107" y="42"/>
                    <a:pt x="113" y="37"/>
                  </a:cubicBezTo>
                  <a:cubicBezTo>
                    <a:pt x="113" y="37"/>
                    <a:pt x="113" y="37"/>
                    <a:pt x="113" y="37"/>
                  </a:cubicBezTo>
                  <a:cubicBezTo>
                    <a:pt x="122" y="30"/>
                    <a:pt x="129" y="21"/>
                    <a:pt x="129" y="16"/>
                  </a:cubicBezTo>
                  <a:cubicBezTo>
                    <a:pt x="129" y="16"/>
                    <a:pt x="129" y="16"/>
                    <a:pt x="129" y="16"/>
                  </a:cubicBezTo>
                  <a:cubicBezTo>
                    <a:pt x="129" y="13"/>
                    <a:pt x="127" y="10"/>
                    <a:pt x="122" y="8"/>
                  </a:cubicBezTo>
                  <a:cubicBezTo>
                    <a:pt x="122" y="8"/>
                    <a:pt x="122" y="8"/>
                    <a:pt x="122" y="8"/>
                  </a:cubicBezTo>
                  <a:cubicBezTo>
                    <a:pt x="119" y="7"/>
                    <a:pt x="117" y="7"/>
                    <a:pt x="114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99" y="7"/>
                    <a:pt x="82" y="23"/>
                    <a:pt x="76" y="37"/>
                  </a:cubicBezTo>
                  <a:cubicBezTo>
                    <a:pt x="76" y="37"/>
                    <a:pt x="76" y="37"/>
                    <a:pt x="76" y="37"/>
                  </a:cubicBezTo>
                  <a:cubicBezTo>
                    <a:pt x="76" y="38"/>
                    <a:pt x="76" y="39"/>
                    <a:pt x="76" y="39"/>
                  </a:cubicBezTo>
                  <a:cubicBezTo>
                    <a:pt x="76" y="39"/>
                    <a:pt x="76" y="39"/>
                    <a:pt x="76" y="39"/>
                  </a:cubicBezTo>
                  <a:cubicBezTo>
                    <a:pt x="76" y="39"/>
                    <a:pt x="76" y="39"/>
                    <a:pt x="76" y="40"/>
                  </a:cubicBezTo>
                  <a:cubicBezTo>
                    <a:pt x="76" y="40"/>
                    <a:pt x="76" y="40"/>
                    <a:pt x="76" y="40"/>
                  </a:cubicBezTo>
                  <a:cubicBezTo>
                    <a:pt x="75" y="40"/>
                    <a:pt x="75" y="40"/>
                    <a:pt x="75" y="40"/>
                  </a:cubicBezTo>
                  <a:cubicBezTo>
                    <a:pt x="75" y="40"/>
                    <a:pt x="75" y="40"/>
                    <a:pt x="75" y="40"/>
                  </a:cubicBezTo>
                  <a:cubicBezTo>
                    <a:pt x="75" y="40"/>
                    <a:pt x="75" y="40"/>
                    <a:pt x="75" y="40"/>
                  </a:cubicBezTo>
                  <a:cubicBezTo>
                    <a:pt x="72" y="38"/>
                    <a:pt x="72" y="38"/>
                    <a:pt x="72" y="38"/>
                  </a:cubicBezTo>
                  <a:cubicBezTo>
                    <a:pt x="72" y="37"/>
                    <a:pt x="72" y="37"/>
                    <a:pt x="73" y="36"/>
                  </a:cubicBezTo>
                  <a:cubicBezTo>
                    <a:pt x="73" y="36"/>
                    <a:pt x="73" y="36"/>
                    <a:pt x="73" y="36"/>
                  </a:cubicBezTo>
                  <a:cubicBezTo>
                    <a:pt x="75" y="30"/>
                    <a:pt x="79" y="16"/>
                    <a:pt x="79" y="8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79" y="7"/>
                    <a:pt x="78" y="5"/>
                    <a:pt x="78" y="5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7" y="4"/>
                    <a:pt x="76" y="4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0" y="8"/>
                    <a:pt x="68" y="19"/>
                    <a:pt x="68" y="28"/>
                  </a:cubicBezTo>
                  <a:cubicBezTo>
                    <a:pt x="68" y="28"/>
                    <a:pt x="68" y="28"/>
                    <a:pt x="68" y="28"/>
                  </a:cubicBezTo>
                  <a:cubicBezTo>
                    <a:pt x="68" y="32"/>
                    <a:pt x="68" y="36"/>
                    <a:pt x="68" y="39"/>
                  </a:cubicBezTo>
                  <a:cubicBezTo>
                    <a:pt x="68" y="39"/>
                    <a:pt x="68" y="39"/>
                    <a:pt x="68" y="39"/>
                  </a:cubicBezTo>
                  <a:cubicBezTo>
                    <a:pt x="69" y="45"/>
                    <a:pt x="69" y="45"/>
                    <a:pt x="69" y="45"/>
                  </a:cubicBezTo>
                  <a:cubicBezTo>
                    <a:pt x="65" y="41"/>
                    <a:pt x="65" y="41"/>
                    <a:pt x="65" y="41"/>
                  </a:cubicBezTo>
                  <a:cubicBezTo>
                    <a:pt x="64" y="40"/>
                    <a:pt x="63" y="39"/>
                    <a:pt x="63" y="37"/>
                  </a:cubicBezTo>
                  <a:cubicBezTo>
                    <a:pt x="63" y="37"/>
                    <a:pt x="63" y="37"/>
                    <a:pt x="63" y="37"/>
                  </a:cubicBezTo>
                  <a:cubicBezTo>
                    <a:pt x="64" y="37"/>
                    <a:pt x="64" y="37"/>
                    <a:pt x="64" y="37"/>
                  </a:cubicBezTo>
                  <a:cubicBezTo>
                    <a:pt x="64" y="34"/>
                    <a:pt x="64" y="31"/>
                    <a:pt x="64" y="28"/>
                  </a:cubicBezTo>
                  <a:cubicBezTo>
                    <a:pt x="64" y="28"/>
                    <a:pt x="64" y="28"/>
                    <a:pt x="64" y="28"/>
                  </a:cubicBezTo>
                  <a:cubicBezTo>
                    <a:pt x="64" y="18"/>
                    <a:pt x="65" y="7"/>
                    <a:pt x="73" y="2"/>
                  </a:cubicBezTo>
                  <a:cubicBezTo>
                    <a:pt x="73" y="2"/>
                    <a:pt x="73" y="2"/>
                    <a:pt x="73" y="2"/>
                  </a:cubicBezTo>
                  <a:cubicBezTo>
                    <a:pt x="74" y="1"/>
                    <a:pt x="76" y="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9" y="0"/>
                    <a:pt x="81" y="1"/>
                    <a:pt x="82" y="3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5"/>
                    <a:pt x="83" y="6"/>
                    <a:pt x="83" y="8"/>
                  </a:cubicBezTo>
                  <a:cubicBezTo>
                    <a:pt x="83" y="8"/>
                    <a:pt x="83" y="8"/>
                    <a:pt x="83" y="8"/>
                  </a:cubicBezTo>
                  <a:cubicBezTo>
                    <a:pt x="83" y="12"/>
                    <a:pt x="82" y="17"/>
                    <a:pt x="81" y="22"/>
                  </a:cubicBezTo>
                  <a:cubicBezTo>
                    <a:pt x="81" y="22"/>
                    <a:pt x="81" y="22"/>
                    <a:pt x="81" y="22"/>
                  </a:cubicBezTo>
                  <a:cubicBezTo>
                    <a:pt x="89" y="12"/>
                    <a:pt x="101" y="3"/>
                    <a:pt x="114" y="3"/>
                  </a:cubicBezTo>
                  <a:cubicBezTo>
                    <a:pt x="114" y="3"/>
                    <a:pt x="114" y="3"/>
                    <a:pt x="114" y="3"/>
                  </a:cubicBezTo>
                  <a:cubicBezTo>
                    <a:pt x="117" y="3"/>
                    <a:pt x="120" y="3"/>
                    <a:pt x="123" y="4"/>
                  </a:cubicBezTo>
                  <a:cubicBezTo>
                    <a:pt x="123" y="4"/>
                    <a:pt x="123" y="4"/>
                    <a:pt x="123" y="4"/>
                  </a:cubicBezTo>
                  <a:cubicBezTo>
                    <a:pt x="129" y="7"/>
                    <a:pt x="133" y="11"/>
                    <a:pt x="133" y="16"/>
                  </a:cubicBezTo>
                  <a:cubicBezTo>
                    <a:pt x="133" y="16"/>
                    <a:pt x="133" y="16"/>
                    <a:pt x="133" y="16"/>
                  </a:cubicBezTo>
                  <a:cubicBezTo>
                    <a:pt x="133" y="24"/>
                    <a:pt x="125" y="33"/>
                    <a:pt x="116" y="40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2" y="43"/>
                    <a:pt x="108" y="45"/>
                    <a:pt x="105" y="47"/>
                  </a:cubicBezTo>
                  <a:cubicBezTo>
                    <a:pt x="105" y="47"/>
                    <a:pt x="105" y="47"/>
                    <a:pt x="105" y="47"/>
                  </a:cubicBezTo>
                  <a:cubicBezTo>
                    <a:pt x="110" y="47"/>
                    <a:pt x="116" y="48"/>
                    <a:pt x="121" y="49"/>
                  </a:cubicBezTo>
                  <a:cubicBezTo>
                    <a:pt x="121" y="49"/>
                    <a:pt x="121" y="49"/>
                    <a:pt x="121" y="49"/>
                  </a:cubicBezTo>
                  <a:cubicBezTo>
                    <a:pt x="126" y="51"/>
                    <a:pt x="130" y="53"/>
                    <a:pt x="130" y="58"/>
                  </a:cubicBezTo>
                  <a:cubicBezTo>
                    <a:pt x="130" y="58"/>
                    <a:pt x="130" y="58"/>
                    <a:pt x="130" y="58"/>
                  </a:cubicBezTo>
                  <a:cubicBezTo>
                    <a:pt x="130" y="60"/>
                    <a:pt x="128" y="63"/>
                    <a:pt x="125" y="66"/>
                  </a:cubicBezTo>
                  <a:cubicBezTo>
                    <a:pt x="125" y="66"/>
                    <a:pt x="125" y="66"/>
                    <a:pt x="125" y="66"/>
                  </a:cubicBezTo>
                  <a:cubicBezTo>
                    <a:pt x="119" y="72"/>
                    <a:pt x="112" y="75"/>
                    <a:pt x="104" y="75"/>
                  </a:cubicBezTo>
                  <a:cubicBezTo>
                    <a:pt x="104" y="75"/>
                    <a:pt x="104" y="75"/>
                    <a:pt x="104" y="75"/>
                  </a:cubicBezTo>
                  <a:cubicBezTo>
                    <a:pt x="99" y="75"/>
                    <a:pt x="94" y="73"/>
                    <a:pt x="89" y="70"/>
                  </a:cubicBezTo>
                  <a:cubicBezTo>
                    <a:pt x="89" y="70"/>
                    <a:pt x="89" y="70"/>
                    <a:pt x="89" y="70"/>
                  </a:cubicBezTo>
                  <a:cubicBezTo>
                    <a:pt x="90" y="72"/>
                    <a:pt x="90" y="74"/>
                    <a:pt x="90" y="76"/>
                  </a:cubicBezTo>
                  <a:cubicBezTo>
                    <a:pt x="90" y="76"/>
                    <a:pt x="90" y="76"/>
                    <a:pt x="90" y="76"/>
                  </a:cubicBezTo>
                  <a:cubicBezTo>
                    <a:pt x="90" y="79"/>
                    <a:pt x="90" y="82"/>
                    <a:pt x="89" y="84"/>
                  </a:cubicBezTo>
                  <a:cubicBezTo>
                    <a:pt x="89" y="84"/>
                    <a:pt x="89" y="84"/>
                    <a:pt x="89" y="84"/>
                  </a:cubicBezTo>
                  <a:cubicBezTo>
                    <a:pt x="87" y="93"/>
                    <a:pt x="81" y="97"/>
                    <a:pt x="73" y="97"/>
                  </a:cubicBezTo>
                  <a:cubicBezTo>
                    <a:pt x="73" y="97"/>
                    <a:pt x="73" y="97"/>
                    <a:pt x="73" y="97"/>
                  </a:cubicBezTo>
                  <a:cubicBezTo>
                    <a:pt x="73" y="97"/>
                    <a:pt x="73" y="97"/>
                    <a:pt x="72" y="9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373"/>
            <p:cNvSpPr>
              <a:spLocks noEditPoints="1"/>
            </p:cNvSpPr>
            <p:nvPr/>
          </p:nvSpPr>
          <p:spPr bwMode="auto">
            <a:xfrm>
              <a:off x="9183617" y="5329829"/>
              <a:ext cx="107950" cy="88900"/>
            </a:xfrm>
            <a:custGeom>
              <a:avLst/>
              <a:gdLst>
                <a:gd name="T0" fmla="*/ 1 w 23"/>
                <a:gd name="T1" fmla="*/ 15 h 19"/>
                <a:gd name="T2" fmla="*/ 0 w 23"/>
                <a:gd name="T3" fmla="*/ 13 h 19"/>
                <a:gd name="T4" fmla="*/ 0 w 23"/>
                <a:gd name="T5" fmla="*/ 13 h 19"/>
                <a:gd name="T6" fmla="*/ 7 w 23"/>
                <a:gd name="T7" fmla="*/ 5 h 19"/>
                <a:gd name="T8" fmla="*/ 7 w 23"/>
                <a:gd name="T9" fmla="*/ 5 h 19"/>
                <a:gd name="T10" fmla="*/ 15 w 23"/>
                <a:gd name="T11" fmla="*/ 0 h 19"/>
                <a:gd name="T12" fmla="*/ 15 w 23"/>
                <a:gd name="T13" fmla="*/ 0 h 19"/>
                <a:gd name="T14" fmla="*/ 23 w 23"/>
                <a:gd name="T15" fmla="*/ 9 h 19"/>
                <a:gd name="T16" fmla="*/ 23 w 23"/>
                <a:gd name="T17" fmla="*/ 9 h 19"/>
                <a:gd name="T18" fmla="*/ 23 w 23"/>
                <a:gd name="T19" fmla="*/ 9 h 19"/>
                <a:gd name="T20" fmla="*/ 23 w 23"/>
                <a:gd name="T21" fmla="*/ 9 h 19"/>
                <a:gd name="T22" fmla="*/ 17 w 23"/>
                <a:gd name="T23" fmla="*/ 16 h 19"/>
                <a:gd name="T24" fmla="*/ 17 w 23"/>
                <a:gd name="T25" fmla="*/ 16 h 19"/>
                <a:gd name="T26" fmla="*/ 8 w 23"/>
                <a:gd name="T27" fmla="*/ 19 h 19"/>
                <a:gd name="T28" fmla="*/ 8 w 23"/>
                <a:gd name="T29" fmla="*/ 19 h 19"/>
                <a:gd name="T30" fmla="*/ 8 w 23"/>
                <a:gd name="T31" fmla="*/ 19 h 19"/>
                <a:gd name="T32" fmla="*/ 8 w 23"/>
                <a:gd name="T33" fmla="*/ 19 h 19"/>
                <a:gd name="T34" fmla="*/ 1 w 23"/>
                <a:gd name="T35" fmla="*/ 15 h 19"/>
                <a:gd name="T36" fmla="*/ 6 w 23"/>
                <a:gd name="T37" fmla="*/ 10 h 19"/>
                <a:gd name="T38" fmla="*/ 4 w 23"/>
                <a:gd name="T39" fmla="*/ 13 h 19"/>
                <a:gd name="T40" fmla="*/ 4 w 23"/>
                <a:gd name="T41" fmla="*/ 13 h 19"/>
                <a:gd name="T42" fmla="*/ 4 w 23"/>
                <a:gd name="T43" fmla="*/ 13 h 19"/>
                <a:gd name="T44" fmla="*/ 4 w 23"/>
                <a:gd name="T45" fmla="*/ 13 h 19"/>
                <a:gd name="T46" fmla="*/ 8 w 23"/>
                <a:gd name="T47" fmla="*/ 15 h 19"/>
                <a:gd name="T48" fmla="*/ 8 w 23"/>
                <a:gd name="T49" fmla="*/ 15 h 19"/>
                <a:gd name="T50" fmla="*/ 16 w 23"/>
                <a:gd name="T51" fmla="*/ 12 h 19"/>
                <a:gd name="T52" fmla="*/ 16 w 23"/>
                <a:gd name="T53" fmla="*/ 12 h 19"/>
                <a:gd name="T54" fmla="*/ 19 w 23"/>
                <a:gd name="T55" fmla="*/ 9 h 19"/>
                <a:gd name="T56" fmla="*/ 19 w 23"/>
                <a:gd name="T57" fmla="*/ 9 h 19"/>
                <a:gd name="T58" fmla="*/ 19 w 23"/>
                <a:gd name="T59" fmla="*/ 9 h 19"/>
                <a:gd name="T60" fmla="*/ 19 w 23"/>
                <a:gd name="T61" fmla="*/ 9 h 19"/>
                <a:gd name="T62" fmla="*/ 15 w 23"/>
                <a:gd name="T63" fmla="*/ 4 h 19"/>
                <a:gd name="T64" fmla="*/ 15 w 23"/>
                <a:gd name="T65" fmla="*/ 4 h 19"/>
                <a:gd name="T66" fmla="*/ 12 w 23"/>
                <a:gd name="T67" fmla="*/ 5 h 19"/>
                <a:gd name="T68" fmla="*/ 12 w 23"/>
                <a:gd name="T69" fmla="*/ 5 h 19"/>
                <a:gd name="T70" fmla="*/ 13 w 23"/>
                <a:gd name="T71" fmla="*/ 7 h 19"/>
                <a:gd name="T72" fmla="*/ 13 w 23"/>
                <a:gd name="T73" fmla="*/ 7 h 19"/>
                <a:gd name="T74" fmla="*/ 9 w 23"/>
                <a:gd name="T75" fmla="*/ 9 h 19"/>
                <a:gd name="T76" fmla="*/ 9 w 23"/>
                <a:gd name="T77" fmla="*/ 8 h 19"/>
                <a:gd name="T78" fmla="*/ 9 w 23"/>
                <a:gd name="T79" fmla="*/ 8 h 19"/>
                <a:gd name="T80" fmla="*/ 9 w 23"/>
                <a:gd name="T81" fmla="*/ 8 h 19"/>
                <a:gd name="T82" fmla="*/ 9 w 23"/>
                <a:gd name="T83" fmla="*/ 8 h 19"/>
                <a:gd name="T84" fmla="*/ 9 w 23"/>
                <a:gd name="T85" fmla="*/ 8 h 19"/>
                <a:gd name="T86" fmla="*/ 9 w 23"/>
                <a:gd name="T87" fmla="*/ 8 h 19"/>
                <a:gd name="T88" fmla="*/ 6 w 23"/>
                <a:gd name="T89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3" h="19">
                  <a:moveTo>
                    <a:pt x="1" y="15"/>
                  </a:moveTo>
                  <a:cubicBezTo>
                    <a:pt x="0" y="14"/>
                    <a:pt x="0" y="14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9"/>
                    <a:pt x="4" y="6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9" y="2"/>
                    <a:pt x="12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9" y="0"/>
                    <a:pt x="23" y="3"/>
                    <a:pt x="23" y="9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12"/>
                    <a:pt x="20" y="14"/>
                    <a:pt x="17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5" y="18"/>
                    <a:pt x="11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5" y="19"/>
                    <a:pt x="2" y="18"/>
                    <a:pt x="1" y="15"/>
                  </a:cubicBezTo>
                  <a:close/>
                  <a:moveTo>
                    <a:pt x="6" y="10"/>
                  </a:moveTo>
                  <a:cubicBezTo>
                    <a:pt x="5" y="11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5" y="14"/>
                    <a:pt x="5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10" y="15"/>
                    <a:pt x="13" y="14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1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5"/>
                    <a:pt x="17" y="5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3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6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7" y="9"/>
                    <a:pt x="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374"/>
            <p:cNvSpPr>
              <a:spLocks noEditPoints="1"/>
            </p:cNvSpPr>
            <p:nvPr/>
          </p:nvSpPr>
          <p:spPr bwMode="auto">
            <a:xfrm>
              <a:off x="9380467" y="5456829"/>
              <a:ext cx="452438" cy="306388"/>
            </a:xfrm>
            <a:custGeom>
              <a:avLst/>
              <a:gdLst>
                <a:gd name="T0" fmla="*/ 10 w 96"/>
                <a:gd name="T1" fmla="*/ 61 h 65"/>
                <a:gd name="T2" fmla="*/ 13 w 96"/>
                <a:gd name="T3" fmla="*/ 60 h 65"/>
                <a:gd name="T4" fmla="*/ 13 w 96"/>
                <a:gd name="T5" fmla="*/ 60 h 65"/>
                <a:gd name="T6" fmla="*/ 0 w 96"/>
                <a:gd name="T7" fmla="*/ 10 h 65"/>
                <a:gd name="T8" fmla="*/ 0 w 96"/>
                <a:gd name="T9" fmla="*/ 10 h 65"/>
                <a:gd name="T10" fmla="*/ 0 w 96"/>
                <a:gd name="T11" fmla="*/ 10 h 65"/>
                <a:gd name="T12" fmla="*/ 3 w 96"/>
                <a:gd name="T13" fmla="*/ 9 h 65"/>
                <a:gd name="T14" fmla="*/ 17 w 96"/>
                <a:gd name="T15" fmla="*/ 57 h 65"/>
                <a:gd name="T16" fmla="*/ 17 w 96"/>
                <a:gd name="T17" fmla="*/ 57 h 65"/>
                <a:gd name="T18" fmla="*/ 79 w 96"/>
                <a:gd name="T19" fmla="*/ 0 h 65"/>
                <a:gd name="T20" fmla="*/ 79 w 96"/>
                <a:gd name="T21" fmla="*/ 0 h 65"/>
                <a:gd name="T22" fmla="*/ 95 w 96"/>
                <a:gd name="T23" fmla="*/ 5 h 65"/>
                <a:gd name="T24" fmla="*/ 95 w 96"/>
                <a:gd name="T25" fmla="*/ 5 h 65"/>
                <a:gd name="T26" fmla="*/ 96 w 96"/>
                <a:gd name="T27" fmla="*/ 5 h 65"/>
                <a:gd name="T28" fmla="*/ 96 w 96"/>
                <a:gd name="T29" fmla="*/ 7 h 65"/>
                <a:gd name="T30" fmla="*/ 60 w 96"/>
                <a:gd name="T31" fmla="*/ 55 h 65"/>
                <a:gd name="T32" fmla="*/ 60 w 96"/>
                <a:gd name="T33" fmla="*/ 55 h 65"/>
                <a:gd name="T34" fmla="*/ 18 w 96"/>
                <a:gd name="T35" fmla="*/ 63 h 65"/>
                <a:gd name="T36" fmla="*/ 18 w 96"/>
                <a:gd name="T37" fmla="*/ 63 h 65"/>
                <a:gd name="T38" fmla="*/ 17 w 96"/>
                <a:gd name="T39" fmla="*/ 65 h 65"/>
                <a:gd name="T40" fmla="*/ 17 w 96"/>
                <a:gd name="T41" fmla="*/ 65 h 65"/>
                <a:gd name="T42" fmla="*/ 14 w 96"/>
                <a:gd name="T43" fmla="*/ 64 h 65"/>
                <a:gd name="T44" fmla="*/ 14 w 96"/>
                <a:gd name="T45" fmla="*/ 64 h 65"/>
                <a:gd name="T46" fmla="*/ 14 w 96"/>
                <a:gd name="T47" fmla="*/ 64 h 65"/>
                <a:gd name="T48" fmla="*/ 12 w 96"/>
                <a:gd name="T49" fmla="*/ 65 h 65"/>
                <a:gd name="T50" fmla="*/ 12 w 96"/>
                <a:gd name="T51" fmla="*/ 65 h 65"/>
                <a:gd name="T52" fmla="*/ 10 w 96"/>
                <a:gd name="T53" fmla="*/ 61 h 65"/>
                <a:gd name="T54" fmla="*/ 20 w 96"/>
                <a:gd name="T55" fmla="*/ 58 h 65"/>
                <a:gd name="T56" fmla="*/ 58 w 96"/>
                <a:gd name="T57" fmla="*/ 52 h 65"/>
                <a:gd name="T58" fmla="*/ 58 w 96"/>
                <a:gd name="T59" fmla="*/ 52 h 65"/>
                <a:gd name="T60" fmla="*/ 91 w 96"/>
                <a:gd name="T61" fmla="*/ 7 h 65"/>
                <a:gd name="T62" fmla="*/ 91 w 96"/>
                <a:gd name="T63" fmla="*/ 7 h 65"/>
                <a:gd name="T64" fmla="*/ 79 w 96"/>
                <a:gd name="T65" fmla="*/ 4 h 65"/>
                <a:gd name="T66" fmla="*/ 79 w 96"/>
                <a:gd name="T67" fmla="*/ 4 h 65"/>
                <a:gd name="T68" fmla="*/ 79 w 96"/>
                <a:gd name="T69" fmla="*/ 4 h 65"/>
                <a:gd name="T70" fmla="*/ 79 w 96"/>
                <a:gd name="T71" fmla="*/ 4 h 65"/>
                <a:gd name="T72" fmla="*/ 20 w 96"/>
                <a:gd name="T73" fmla="*/ 5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6" h="65">
                  <a:moveTo>
                    <a:pt x="10" y="61"/>
                  </a:moveTo>
                  <a:cubicBezTo>
                    <a:pt x="11" y="61"/>
                    <a:pt x="12" y="60"/>
                    <a:pt x="13" y="60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1" y="42"/>
                    <a:pt x="7" y="28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10" y="25"/>
                    <a:pt x="14" y="40"/>
                    <a:pt x="17" y="57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27" y="34"/>
                    <a:pt x="52" y="1"/>
                    <a:pt x="79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84" y="0"/>
                    <a:pt x="90" y="2"/>
                    <a:pt x="95" y="5"/>
                  </a:cubicBezTo>
                  <a:cubicBezTo>
                    <a:pt x="95" y="5"/>
                    <a:pt x="95" y="5"/>
                    <a:pt x="95" y="5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2" y="25"/>
                    <a:pt x="77" y="46"/>
                    <a:pt x="60" y="55"/>
                  </a:cubicBezTo>
                  <a:cubicBezTo>
                    <a:pt x="60" y="55"/>
                    <a:pt x="60" y="55"/>
                    <a:pt x="60" y="55"/>
                  </a:cubicBezTo>
                  <a:cubicBezTo>
                    <a:pt x="46" y="63"/>
                    <a:pt x="31" y="60"/>
                    <a:pt x="18" y="63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18" y="63"/>
                    <a:pt x="18" y="64"/>
                    <a:pt x="17" y="65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13" y="64"/>
                    <a:pt x="12" y="65"/>
                    <a:pt x="12" y="65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0" y="61"/>
                    <a:pt x="10" y="61"/>
                    <a:pt x="10" y="61"/>
                  </a:cubicBezTo>
                  <a:close/>
                  <a:moveTo>
                    <a:pt x="20" y="58"/>
                  </a:moveTo>
                  <a:cubicBezTo>
                    <a:pt x="33" y="56"/>
                    <a:pt x="47" y="58"/>
                    <a:pt x="58" y="52"/>
                  </a:cubicBezTo>
                  <a:cubicBezTo>
                    <a:pt x="58" y="52"/>
                    <a:pt x="58" y="52"/>
                    <a:pt x="58" y="52"/>
                  </a:cubicBezTo>
                  <a:cubicBezTo>
                    <a:pt x="73" y="44"/>
                    <a:pt x="88" y="24"/>
                    <a:pt x="91" y="7"/>
                  </a:cubicBezTo>
                  <a:cubicBezTo>
                    <a:pt x="91" y="7"/>
                    <a:pt x="91" y="7"/>
                    <a:pt x="91" y="7"/>
                  </a:cubicBezTo>
                  <a:cubicBezTo>
                    <a:pt x="87" y="5"/>
                    <a:pt x="83" y="4"/>
                    <a:pt x="79" y="4"/>
                  </a:cubicBezTo>
                  <a:cubicBezTo>
                    <a:pt x="79" y="4"/>
                    <a:pt x="79" y="4"/>
                    <a:pt x="79" y="4"/>
                  </a:cubicBezTo>
                  <a:cubicBezTo>
                    <a:pt x="79" y="4"/>
                    <a:pt x="79" y="4"/>
                    <a:pt x="79" y="4"/>
                  </a:cubicBezTo>
                  <a:cubicBezTo>
                    <a:pt x="79" y="4"/>
                    <a:pt x="79" y="4"/>
                    <a:pt x="79" y="4"/>
                  </a:cubicBezTo>
                  <a:cubicBezTo>
                    <a:pt x="56" y="4"/>
                    <a:pt x="30" y="37"/>
                    <a:pt x="20" y="5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 rot="20391016">
            <a:off x="531282" y="5555618"/>
            <a:ext cx="931863" cy="622301"/>
            <a:chOff x="8901042" y="5140916"/>
            <a:chExt cx="931863" cy="622301"/>
          </a:xfrm>
        </p:grpSpPr>
        <p:sp>
          <p:nvSpPr>
            <p:cNvPr id="22" name="Freeform 372"/>
            <p:cNvSpPr/>
            <p:nvPr/>
          </p:nvSpPr>
          <p:spPr bwMode="auto">
            <a:xfrm>
              <a:off x="8901042" y="5140916"/>
              <a:ext cx="625475" cy="457200"/>
            </a:xfrm>
            <a:custGeom>
              <a:avLst/>
              <a:gdLst>
                <a:gd name="T0" fmla="*/ 71 w 133"/>
                <a:gd name="T1" fmla="*/ 97 h 97"/>
                <a:gd name="T2" fmla="*/ 57 w 133"/>
                <a:gd name="T3" fmla="*/ 82 h 97"/>
                <a:gd name="T4" fmla="*/ 60 w 133"/>
                <a:gd name="T5" fmla="*/ 73 h 97"/>
                <a:gd name="T6" fmla="*/ 13 w 133"/>
                <a:gd name="T7" fmla="*/ 91 h 97"/>
                <a:gd name="T8" fmla="*/ 1 w 133"/>
                <a:gd name="T9" fmla="*/ 84 h 97"/>
                <a:gd name="T10" fmla="*/ 22 w 133"/>
                <a:gd name="T11" fmla="*/ 56 h 97"/>
                <a:gd name="T12" fmla="*/ 39 w 133"/>
                <a:gd name="T13" fmla="*/ 52 h 97"/>
                <a:gd name="T14" fmla="*/ 16 w 133"/>
                <a:gd name="T15" fmla="*/ 36 h 97"/>
                <a:gd name="T16" fmla="*/ 18 w 133"/>
                <a:gd name="T17" fmla="*/ 30 h 97"/>
                <a:gd name="T18" fmla="*/ 49 w 133"/>
                <a:gd name="T19" fmla="*/ 25 h 97"/>
                <a:gd name="T20" fmla="*/ 62 w 133"/>
                <a:gd name="T21" fmla="*/ 38 h 97"/>
                <a:gd name="T22" fmla="*/ 47 w 133"/>
                <a:gd name="T23" fmla="*/ 29 h 97"/>
                <a:gd name="T24" fmla="*/ 36 w 133"/>
                <a:gd name="T25" fmla="*/ 25 h 97"/>
                <a:gd name="T26" fmla="*/ 20 w 133"/>
                <a:gd name="T27" fmla="*/ 36 h 97"/>
                <a:gd name="T28" fmla="*/ 34 w 133"/>
                <a:gd name="T29" fmla="*/ 46 h 97"/>
                <a:gd name="T30" fmla="*/ 54 w 133"/>
                <a:gd name="T31" fmla="*/ 56 h 97"/>
                <a:gd name="T32" fmla="*/ 24 w 133"/>
                <a:gd name="T33" fmla="*/ 59 h 97"/>
                <a:gd name="T34" fmla="*/ 4 w 133"/>
                <a:gd name="T35" fmla="*/ 78 h 97"/>
                <a:gd name="T36" fmla="*/ 13 w 133"/>
                <a:gd name="T37" fmla="*/ 87 h 97"/>
                <a:gd name="T38" fmla="*/ 41 w 133"/>
                <a:gd name="T39" fmla="*/ 77 h 97"/>
                <a:gd name="T40" fmla="*/ 72 w 133"/>
                <a:gd name="T41" fmla="*/ 62 h 97"/>
                <a:gd name="T42" fmla="*/ 69 w 133"/>
                <a:gd name="T43" fmla="*/ 68 h 97"/>
                <a:gd name="T44" fmla="*/ 61 w 133"/>
                <a:gd name="T45" fmla="*/ 83 h 97"/>
                <a:gd name="T46" fmla="*/ 71 w 133"/>
                <a:gd name="T47" fmla="*/ 93 h 97"/>
                <a:gd name="T48" fmla="*/ 72 w 133"/>
                <a:gd name="T49" fmla="*/ 93 h 97"/>
                <a:gd name="T50" fmla="*/ 86 w 133"/>
                <a:gd name="T51" fmla="*/ 76 h 97"/>
                <a:gd name="T52" fmla="*/ 82 w 133"/>
                <a:gd name="T53" fmla="*/ 62 h 97"/>
                <a:gd name="T54" fmla="*/ 82 w 133"/>
                <a:gd name="T55" fmla="*/ 61 h 97"/>
                <a:gd name="T56" fmla="*/ 82 w 133"/>
                <a:gd name="T57" fmla="*/ 61 h 97"/>
                <a:gd name="T58" fmla="*/ 86 w 133"/>
                <a:gd name="T59" fmla="*/ 60 h 97"/>
                <a:gd name="T60" fmla="*/ 104 w 133"/>
                <a:gd name="T61" fmla="*/ 71 h 97"/>
                <a:gd name="T62" fmla="*/ 126 w 133"/>
                <a:gd name="T63" fmla="*/ 58 h 97"/>
                <a:gd name="T64" fmla="*/ 120 w 133"/>
                <a:gd name="T65" fmla="*/ 53 h 97"/>
                <a:gd name="T66" fmla="*/ 95 w 133"/>
                <a:gd name="T67" fmla="*/ 52 h 97"/>
                <a:gd name="T68" fmla="*/ 89 w 133"/>
                <a:gd name="T69" fmla="*/ 53 h 97"/>
                <a:gd name="T70" fmla="*/ 88 w 133"/>
                <a:gd name="T71" fmla="*/ 49 h 97"/>
                <a:gd name="T72" fmla="*/ 113 w 133"/>
                <a:gd name="T73" fmla="*/ 37 h 97"/>
                <a:gd name="T74" fmla="*/ 129 w 133"/>
                <a:gd name="T75" fmla="*/ 16 h 97"/>
                <a:gd name="T76" fmla="*/ 114 w 133"/>
                <a:gd name="T77" fmla="*/ 7 h 97"/>
                <a:gd name="T78" fmla="*/ 76 w 133"/>
                <a:gd name="T79" fmla="*/ 37 h 97"/>
                <a:gd name="T80" fmla="*/ 76 w 133"/>
                <a:gd name="T81" fmla="*/ 40 h 97"/>
                <a:gd name="T82" fmla="*/ 75 w 133"/>
                <a:gd name="T83" fmla="*/ 40 h 97"/>
                <a:gd name="T84" fmla="*/ 73 w 133"/>
                <a:gd name="T85" fmla="*/ 36 h 97"/>
                <a:gd name="T86" fmla="*/ 79 w 133"/>
                <a:gd name="T87" fmla="*/ 8 h 97"/>
                <a:gd name="T88" fmla="*/ 78 w 133"/>
                <a:gd name="T89" fmla="*/ 4 h 97"/>
                <a:gd name="T90" fmla="*/ 75 w 133"/>
                <a:gd name="T91" fmla="*/ 5 h 97"/>
                <a:gd name="T92" fmla="*/ 68 w 133"/>
                <a:gd name="T93" fmla="*/ 39 h 97"/>
                <a:gd name="T94" fmla="*/ 65 w 133"/>
                <a:gd name="T95" fmla="*/ 41 h 97"/>
                <a:gd name="T96" fmla="*/ 64 w 133"/>
                <a:gd name="T97" fmla="*/ 37 h 97"/>
                <a:gd name="T98" fmla="*/ 73 w 133"/>
                <a:gd name="T99" fmla="*/ 2 h 97"/>
                <a:gd name="T100" fmla="*/ 78 w 133"/>
                <a:gd name="T101" fmla="*/ 0 h 97"/>
                <a:gd name="T102" fmla="*/ 83 w 133"/>
                <a:gd name="T103" fmla="*/ 8 h 97"/>
                <a:gd name="T104" fmla="*/ 81 w 133"/>
                <a:gd name="T105" fmla="*/ 22 h 97"/>
                <a:gd name="T106" fmla="*/ 123 w 133"/>
                <a:gd name="T107" fmla="*/ 4 h 97"/>
                <a:gd name="T108" fmla="*/ 133 w 133"/>
                <a:gd name="T109" fmla="*/ 16 h 97"/>
                <a:gd name="T110" fmla="*/ 105 w 133"/>
                <a:gd name="T111" fmla="*/ 47 h 97"/>
                <a:gd name="T112" fmla="*/ 121 w 133"/>
                <a:gd name="T113" fmla="*/ 49 h 97"/>
                <a:gd name="T114" fmla="*/ 125 w 133"/>
                <a:gd name="T115" fmla="*/ 66 h 97"/>
                <a:gd name="T116" fmla="*/ 104 w 133"/>
                <a:gd name="T117" fmla="*/ 75 h 97"/>
                <a:gd name="T118" fmla="*/ 90 w 133"/>
                <a:gd name="T119" fmla="*/ 76 h 97"/>
                <a:gd name="T120" fmla="*/ 89 w 133"/>
                <a:gd name="T121" fmla="*/ 84 h 97"/>
                <a:gd name="T122" fmla="*/ 72 w 133"/>
                <a:gd name="T123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33" h="97">
                  <a:moveTo>
                    <a:pt x="72" y="97"/>
                  </a:moveTo>
                  <a:cubicBezTo>
                    <a:pt x="72" y="97"/>
                    <a:pt x="72" y="97"/>
                    <a:pt x="71" y="97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64" y="97"/>
                    <a:pt x="57" y="94"/>
                    <a:pt x="57" y="86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7" y="85"/>
                    <a:pt x="57" y="83"/>
                    <a:pt x="57" y="82"/>
                  </a:cubicBezTo>
                  <a:cubicBezTo>
                    <a:pt x="57" y="82"/>
                    <a:pt x="57" y="82"/>
                    <a:pt x="57" y="82"/>
                  </a:cubicBezTo>
                  <a:cubicBezTo>
                    <a:pt x="58" y="79"/>
                    <a:pt x="59" y="76"/>
                    <a:pt x="60" y="73"/>
                  </a:cubicBezTo>
                  <a:cubicBezTo>
                    <a:pt x="60" y="73"/>
                    <a:pt x="60" y="73"/>
                    <a:pt x="60" y="73"/>
                  </a:cubicBezTo>
                  <a:cubicBezTo>
                    <a:pt x="55" y="76"/>
                    <a:pt x="49" y="78"/>
                    <a:pt x="43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37" y="83"/>
                    <a:pt x="24" y="91"/>
                    <a:pt x="13" y="91"/>
                  </a:cubicBezTo>
                  <a:cubicBezTo>
                    <a:pt x="13" y="91"/>
                    <a:pt x="13" y="91"/>
                    <a:pt x="13" y="91"/>
                  </a:cubicBezTo>
                  <a:cubicBezTo>
                    <a:pt x="8" y="91"/>
                    <a:pt x="4" y="89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0" y="82"/>
                    <a:pt x="0" y="80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66"/>
                    <a:pt x="15" y="59"/>
                    <a:pt x="22" y="56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8" y="54"/>
                    <a:pt x="33" y="53"/>
                    <a:pt x="39" y="52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7" y="51"/>
                    <a:pt x="35" y="51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24" y="47"/>
                    <a:pt x="16" y="43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4"/>
                    <a:pt x="17" y="32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22" y="24"/>
                    <a:pt x="29" y="21"/>
                    <a:pt x="36" y="21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40" y="21"/>
                    <a:pt x="45" y="23"/>
                    <a:pt x="49" y="25"/>
                  </a:cubicBezTo>
                  <a:cubicBezTo>
                    <a:pt x="49" y="25"/>
                    <a:pt x="49" y="25"/>
                    <a:pt x="49" y="25"/>
                  </a:cubicBezTo>
                  <a:cubicBezTo>
                    <a:pt x="55" y="29"/>
                    <a:pt x="58" y="34"/>
                    <a:pt x="62" y="38"/>
                  </a:cubicBezTo>
                  <a:cubicBezTo>
                    <a:pt x="62" y="38"/>
                    <a:pt x="62" y="38"/>
                    <a:pt x="62" y="38"/>
                  </a:cubicBezTo>
                  <a:cubicBezTo>
                    <a:pt x="62" y="38"/>
                    <a:pt x="62" y="38"/>
                    <a:pt x="62" y="38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55" y="36"/>
                    <a:pt x="52" y="32"/>
                    <a:pt x="47" y="29"/>
                  </a:cubicBezTo>
                  <a:cubicBezTo>
                    <a:pt x="47" y="29"/>
                    <a:pt x="47" y="29"/>
                    <a:pt x="47" y="29"/>
                  </a:cubicBezTo>
                  <a:cubicBezTo>
                    <a:pt x="44" y="27"/>
                    <a:pt x="40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0" y="26"/>
                    <a:pt x="25" y="28"/>
                    <a:pt x="21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0" y="34"/>
                    <a:pt x="20" y="35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9"/>
                    <a:pt x="26" y="43"/>
                    <a:pt x="34" y="46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42" y="49"/>
                    <a:pt x="51" y="51"/>
                    <a:pt x="55" y="53"/>
                  </a:cubicBezTo>
                  <a:cubicBezTo>
                    <a:pt x="55" y="53"/>
                    <a:pt x="55" y="53"/>
                    <a:pt x="55" y="53"/>
                  </a:cubicBezTo>
                  <a:cubicBezTo>
                    <a:pt x="54" y="56"/>
                    <a:pt x="54" y="56"/>
                    <a:pt x="54" y="56"/>
                  </a:cubicBezTo>
                  <a:cubicBezTo>
                    <a:pt x="51" y="56"/>
                    <a:pt x="48" y="56"/>
                    <a:pt x="45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38" y="56"/>
                    <a:pt x="30" y="57"/>
                    <a:pt x="24" y="59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17" y="62"/>
                    <a:pt x="3" y="70"/>
                    <a:pt x="4" y="78"/>
                  </a:cubicBezTo>
                  <a:cubicBezTo>
                    <a:pt x="4" y="78"/>
                    <a:pt x="4" y="78"/>
                    <a:pt x="4" y="78"/>
                  </a:cubicBezTo>
                  <a:cubicBezTo>
                    <a:pt x="4" y="80"/>
                    <a:pt x="4" y="81"/>
                    <a:pt x="5" y="82"/>
                  </a:cubicBezTo>
                  <a:cubicBezTo>
                    <a:pt x="5" y="82"/>
                    <a:pt x="5" y="82"/>
                    <a:pt x="5" y="82"/>
                  </a:cubicBezTo>
                  <a:cubicBezTo>
                    <a:pt x="6" y="85"/>
                    <a:pt x="9" y="87"/>
                    <a:pt x="13" y="87"/>
                  </a:cubicBezTo>
                  <a:cubicBezTo>
                    <a:pt x="13" y="87"/>
                    <a:pt x="13" y="87"/>
                    <a:pt x="13" y="87"/>
                  </a:cubicBezTo>
                  <a:cubicBezTo>
                    <a:pt x="22" y="87"/>
                    <a:pt x="36" y="80"/>
                    <a:pt x="41" y="77"/>
                  </a:cubicBezTo>
                  <a:cubicBezTo>
                    <a:pt x="41" y="77"/>
                    <a:pt x="41" y="77"/>
                    <a:pt x="41" y="77"/>
                  </a:cubicBezTo>
                  <a:cubicBezTo>
                    <a:pt x="50" y="74"/>
                    <a:pt x="58" y="70"/>
                    <a:pt x="66" y="65"/>
                  </a:cubicBezTo>
                  <a:cubicBezTo>
                    <a:pt x="66" y="65"/>
                    <a:pt x="66" y="65"/>
                    <a:pt x="66" y="65"/>
                  </a:cubicBezTo>
                  <a:cubicBezTo>
                    <a:pt x="68" y="64"/>
                    <a:pt x="70" y="62"/>
                    <a:pt x="72" y="62"/>
                  </a:cubicBezTo>
                  <a:cubicBezTo>
                    <a:pt x="72" y="62"/>
                    <a:pt x="72" y="62"/>
                    <a:pt x="72" y="62"/>
                  </a:cubicBezTo>
                  <a:cubicBezTo>
                    <a:pt x="74" y="65"/>
                    <a:pt x="74" y="65"/>
                    <a:pt x="74" y="65"/>
                  </a:cubicBezTo>
                  <a:cubicBezTo>
                    <a:pt x="72" y="66"/>
                    <a:pt x="70" y="67"/>
                    <a:pt x="69" y="68"/>
                  </a:cubicBezTo>
                  <a:cubicBezTo>
                    <a:pt x="69" y="68"/>
                    <a:pt x="69" y="68"/>
                    <a:pt x="69" y="68"/>
                  </a:cubicBezTo>
                  <a:cubicBezTo>
                    <a:pt x="65" y="72"/>
                    <a:pt x="62" y="78"/>
                    <a:pt x="61" y="83"/>
                  </a:cubicBezTo>
                  <a:cubicBezTo>
                    <a:pt x="61" y="83"/>
                    <a:pt x="61" y="83"/>
                    <a:pt x="61" y="83"/>
                  </a:cubicBezTo>
                  <a:cubicBezTo>
                    <a:pt x="61" y="84"/>
                    <a:pt x="61" y="85"/>
                    <a:pt x="61" y="86"/>
                  </a:cubicBezTo>
                  <a:cubicBezTo>
                    <a:pt x="61" y="86"/>
                    <a:pt x="61" y="86"/>
                    <a:pt x="61" y="86"/>
                  </a:cubicBezTo>
                  <a:cubicBezTo>
                    <a:pt x="61" y="91"/>
                    <a:pt x="64" y="92"/>
                    <a:pt x="71" y="93"/>
                  </a:cubicBezTo>
                  <a:cubicBezTo>
                    <a:pt x="71" y="93"/>
                    <a:pt x="71" y="93"/>
                    <a:pt x="71" y="93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80" y="92"/>
                    <a:pt x="83" y="91"/>
                    <a:pt x="85" y="84"/>
                  </a:cubicBezTo>
                  <a:cubicBezTo>
                    <a:pt x="85" y="84"/>
                    <a:pt x="85" y="84"/>
                    <a:pt x="85" y="84"/>
                  </a:cubicBezTo>
                  <a:cubicBezTo>
                    <a:pt x="86" y="81"/>
                    <a:pt x="86" y="79"/>
                    <a:pt x="86" y="76"/>
                  </a:cubicBezTo>
                  <a:cubicBezTo>
                    <a:pt x="86" y="76"/>
                    <a:pt x="86" y="76"/>
                    <a:pt x="86" y="76"/>
                  </a:cubicBezTo>
                  <a:cubicBezTo>
                    <a:pt x="86" y="71"/>
                    <a:pt x="85" y="66"/>
                    <a:pt x="82" y="62"/>
                  </a:cubicBezTo>
                  <a:cubicBezTo>
                    <a:pt x="82" y="62"/>
                    <a:pt x="82" y="62"/>
                    <a:pt x="82" y="62"/>
                  </a:cubicBezTo>
                  <a:cubicBezTo>
                    <a:pt x="82" y="62"/>
                    <a:pt x="82" y="61"/>
                    <a:pt x="82" y="61"/>
                  </a:cubicBezTo>
                  <a:cubicBezTo>
                    <a:pt x="82" y="61"/>
                    <a:pt x="82" y="61"/>
                    <a:pt x="82" y="61"/>
                  </a:cubicBezTo>
                  <a:cubicBezTo>
                    <a:pt x="82" y="61"/>
                    <a:pt x="82" y="61"/>
                    <a:pt x="82" y="61"/>
                  </a:cubicBezTo>
                  <a:cubicBezTo>
                    <a:pt x="82" y="61"/>
                    <a:pt x="82" y="61"/>
                    <a:pt x="82" y="61"/>
                  </a:cubicBezTo>
                  <a:cubicBezTo>
                    <a:pt x="82" y="61"/>
                    <a:pt x="82" y="61"/>
                    <a:pt x="82" y="61"/>
                  </a:cubicBezTo>
                  <a:cubicBezTo>
                    <a:pt x="82" y="61"/>
                    <a:pt x="82" y="61"/>
                    <a:pt x="82" y="61"/>
                  </a:cubicBezTo>
                  <a:cubicBezTo>
                    <a:pt x="82" y="61"/>
                    <a:pt x="82" y="61"/>
                    <a:pt x="82" y="61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9"/>
                    <a:pt x="86" y="60"/>
                    <a:pt x="86" y="60"/>
                  </a:cubicBezTo>
                  <a:cubicBezTo>
                    <a:pt x="86" y="60"/>
                    <a:pt x="86" y="60"/>
                    <a:pt x="86" y="60"/>
                  </a:cubicBezTo>
                  <a:cubicBezTo>
                    <a:pt x="90" y="67"/>
                    <a:pt x="97" y="71"/>
                    <a:pt x="104" y="71"/>
                  </a:cubicBezTo>
                  <a:cubicBezTo>
                    <a:pt x="104" y="71"/>
                    <a:pt x="104" y="71"/>
                    <a:pt x="104" y="71"/>
                  </a:cubicBezTo>
                  <a:cubicBezTo>
                    <a:pt x="110" y="71"/>
                    <a:pt x="117" y="68"/>
                    <a:pt x="122" y="63"/>
                  </a:cubicBezTo>
                  <a:cubicBezTo>
                    <a:pt x="122" y="63"/>
                    <a:pt x="122" y="63"/>
                    <a:pt x="122" y="63"/>
                  </a:cubicBezTo>
                  <a:cubicBezTo>
                    <a:pt x="125" y="61"/>
                    <a:pt x="126" y="59"/>
                    <a:pt x="126" y="58"/>
                  </a:cubicBezTo>
                  <a:cubicBezTo>
                    <a:pt x="126" y="58"/>
                    <a:pt x="126" y="58"/>
                    <a:pt x="126" y="58"/>
                  </a:cubicBezTo>
                  <a:cubicBezTo>
                    <a:pt x="126" y="56"/>
                    <a:pt x="124" y="54"/>
                    <a:pt x="120" y="53"/>
                  </a:cubicBezTo>
                  <a:cubicBezTo>
                    <a:pt x="120" y="53"/>
                    <a:pt x="120" y="53"/>
                    <a:pt x="120" y="53"/>
                  </a:cubicBezTo>
                  <a:cubicBezTo>
                    <a:pt x="115" y="52"/>
                    <a:pt x="109" y="51"/>
                    <a:pt x="104" y="51"/>
                  </a:cubicBezTo>
                  <a:cubicBezTo>
                    <a:pt x="104" y="51"/>
                    <a:pt x="104" y="51"/>
                    <a:pt x="104" y="51"/>
                  </a:cubicBezTo>
                  <a:cubicBezTo>
                    <a:pt x="101" y="51"/>
                    <a:pt x="98" y="52"/>
                    <a:pt x="95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3" y="52"/>
                    <a:pt x="91" y="53"/>
                    <a:pt x="89" y="53"/>
                  </a:cubicBezTo>
                  <a:cubicBezTo>
                    <a:pt x="89" y="53"/>
                    <a:pt x="89" y="53"/>
                    <a:pt x="89" y="53"/>
                  </a:cubicBezTo>
                  <a:cubicBezTo>
                    <a:pt x="89" y="53"/>
                    <a:pt x="89" y="53"/>
                    <a:pt x="89" y="53"/>
                  </a:cubicBezTo>
                  <a:cubicBezTo>
                    <a:pt x="89" y="53"/>
                    <a:pt x="89" y="53"/>
                    <a:pt x="89" y="53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90" y="48"/>
                    <a:pt x="92" y="48"/>
                    <a:pt x="94" y="48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0" y="46"/>
                    <a:pt x="107" y="42"/>
                    <a:pt x="113" y="37"/>
                  </a:cubicBezTo>
                  <a:cubicBezTo>
                    <a:pt x="113" y="37"/>
                    <a:pt x="113" y="37"/>
                    <a:pt x="113" y="37"/>
                  </a:cubicBezTo>
                  <a:cubicBezTo>
                    <a:pt x="122" y="30"/>
                    <a:pt x="129" y="21"/>
                    <a:pt x="129" y="16"/>
                  </a:cubicBezTo>
                  <a:cubicBezTo>
                    <a:pt x="129" y="16"/>
                    <a:pt x="129" y="16"/>
                    <a:pt x="129" y="16"/>
                  </a:cubicBezTo>
                  <a:cubicBezTo>
                    <a:pt x="129" y="13"/>
                    <a:pt x="127" y="10"/>
                    <a:pt x="122" y="8"/>
                  </a:cubicBezTo>
                  <a:cubicBezTo>
                    <a:pt x="122" y="8"/>
                    <a:pt x="122" y="8"/>
                    <a:pt x="122" y="8"/>
                  </a:cubicBezTo>
                  <a:cubicBezTo>
                    <a:pt x="119" y="7"/>
                    <a:pt x="117" y="7"/>
                    <a:pt x="114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99" y="7"/>
                    <a:pt x="82" y="23"/>
                    <a:pt x="76" y="37"/>
                  </a:cubicBezTo>
                  <a:cubicBezTo>
                    <a:pt x="76" y="37"/>
                    <a:pt x="76" y="37"/>
                    <a:pt x="76" y="37"/>
                  </a:cubicBezTo>
                  <a:cubicBezTo>
                    <a:pt x="76" y="38"/>
                    <a:pt x="76" y="39"/>
                    <a:pt x="76" y="39"/>
                  </a:cubicBezTo>
                  <a:cubicBezTo>
                    <a:pt x="76" y="39"/>
                    <a:pt x="76" y="39"/>
                    <a:pt x="76" y="39"/>
                  </a:cubicBezTo>
                  <a:cubicBezTo>
                    <a:pt x="76" y="39"/>
                    <a:pt x="76" y="39"/>
                    <a:pt x="76" y="40"/>
                  </a:cubicBezTo>
                  <a:cubicBezTo>
                    <a:pt x="76" y="40"/>
                    <a:pt x="76" y="40"/>
                    <a:pt x="76" y="40"/>
                  </a:cubicBezTo>
                  <a:cubicBezTo>
                    <a:pt x="75" y="40"/>
                    <a:pt x="75" y="40"/>
                    <a:pt x="75" y="40"/>
                  </a:cubicBezTo>
                  <a:cubicBezTo>
                    <a:pt x="75" y="40"/>
                    <a:pt x="75" y="40"/>
                    <a:pt x="75" y="40"/>
                  </a:cubicBezTo>
                  <a:cubicBezTo>
                    <a:pt x="75" y="40"/>
                    <a:pt x="75" y="40"/>
                    <a:pt x="75" y="40"/>
                  </a:cubicBezTo>
                  <a:cubicBezTo>
                    <a:pt x="72" y="38"/>
                    <a:pt x="72" y="38"/>
                    <a:pt x="72" y="38"/>
                  </a:cubicBezTo>
                  <a:cubicBezTo>
                    <a:pt x="72" y="37"/>
                    <a:pt x="72" y="37"/>
                    <a:pt x="73" y="36"/>
                  </a:cubicBezTo>
                  <a:cubicBezTo>
                    <a:pt x="73" y="36"/>
                    <a:pt x="73" y="36"/>
                    <a:pt x="73" y="36"/>
                  </a:cubicBezTo>
                  <a:cubicBezTo>
                    <a:pt x="75" y="30"/>
                    <a:pt x="79" y="16"/>
                    <a:pt x="79" y="8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79" y="7"/>
                    <a:pt x="78" y="5"/>
                    <a:pt x="78" y="5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7" y="4"/>
                    <a:pt x="76" y="4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0" y="8"/>
                    <a:pt x="68" y="19"/>
                    <a:pt x="68" y="28"/>
                  </a:cubicBezTo>
                  <a:cubicBezTo>
                    <a:pt x="68" y="28"/>
                    <a:pt x="68" y="28"/>
                    <a:pt x="68" y="28"/>
                  </a:cubicBezTo>
                  <a:cubicBezTo>
                    <a:pt x="68" y="32"/>
                    <a:pt x="68" y="36"/>
                    <a:pt x="68" y="39"/>
                  </a:cubicBezTo>
                  <a:cubicBezTo>
                    <a:pt x="68" y="39"/>
                    <a:pt x="68" y="39"/>
                    <a:pt x="68" y="39"/>
                  </a:cubicBezTo>
                  <a:cubicBezTo>
                    <a:pt x="69" y="45"/>
                    <a:pt x="69" y="45"/>
                    <a:pt x="69" y="45"/>
                  </a:cubicBezTo>
                  <a:cubicBezTo>
                    <a:pt x="65" y="41"/>
                    <a:pt x="65" y="41"/>
                    <a:pt x="65" y="41"/>
                  </a:cubicBezTo>
                  <a:cubicBezTo>
                    <a:pt x="64" y="40"/>
                    <a:pt x="63" y="39"/>
                    <a:pt x="63" y="37"/>
                  </a:cubicBezTo>
                  <a:cubicBezTo>
                    <a:pt x="63" y="37"/>
                    <a:pt x="63" y="37"/>
                    <a:pt x="63" y="37"/>
                  </a:cubicBezTo>
                  <a:cubicBezTo>
                    <a:pt x="64" y="37"/>
                    <a:pt x="64" y="37"/>
                    <a:pt x="64" y="37"/>
                  </a:cubicBezTo>
                  <a:cubicBezTo>
                    <a:pt x="64" y="34"/>
                    <a:pt x="64" y="31"/>
                    <a:pt x="64" y="28"/>
                  </a:cubicBezTo>
                  <a:cubicBezTo>
                    <a:pt x="64" y="28"/>
                    <a:pt x="64" y="28"/>
                    <a:pt x="64" y="28"/>
                  </a:cubicBezTo>
                  <a:cubicBezTo>
                    <a:pt x="64" y="18"/>
                    <a:pt x="65" y="7"/>
                    <a:pt x="73" y="2"/>
                  </a:cubicBezTo>
                  <a:cubicBezTo>
                    <a:pt x="73" y="2"/>
                    <a:pt x="73" y="2"/>
                    <a:pt x="73" y="2"/>
                  </a:cubicBezTo>
                  <a:cubicBezTo>
                    <a:pt x="74" y="1"/>
                    <a:pt x="76" y="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9" y="0"/>
                    <a:pt x="81" y="1"/>
                    <a:pt x="82" y="3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5"/>
                    <a:pt x="83" y="6"/>
                    <a:pt x="83" y="8"/>
                  </a:cubicBezTo>
                  <a:cubicBezTo>
                    <a:pt x="83" y="8"/>
                    <a:pt x="83" y="8"/>
                    <a:pt x="83" y="8"/>
                  </a:cubicBezTo>
                  <a:cubicBezTo>
                    <a:pt x="83" y="12"/>
                    <a:pt x="82" y="17"/>
                    <a:pt x="81" y="22"/>
                  </a:cubicBezTo>
                  <a:cubicBezTo>
                    <a:pt x="81" y="22"/>
                    <a:pt x="81" y="22"/>
                    <a:pt x="81" y="22"/>
                  </a:cubicBezTo>
                  <a:cubicBezTo>
                    <a:pt x="89" y="12"/>
                    <a:pt x="101" y="3"/>
                    <a:pt x="114" y="3"/>
                  </a:cubicBezTo>
                  <a:cubicBezTo>
                    <a:pt x="114" y="3"/>
                    <a:pt x="114" y="3"/>
                    <a:pt x="114" y="3"/>
                  </a:cubicBezTo>
                  <a:cubicBezTo>
                    <a:pt x="117" y="3"/>
                    <a:pt x="120" y="3"/>
                    <a:pt x="123" y="4"/>
                  </a:cubicBezTo>
                  <a:cubicBezTo>
                    <a:pt x="123" y="4"/>
                    <a:pt x="123" y="4"/>
                    <a:pt x="123" y="4"/>
                  </a:cubicBezTo>
                  <a:cubicBezTo>
                    <a:pt x="129" y="7"/>
                    <a:pt x="133" y="11"/>
                    <a:pt x="133" y="16"/>
                  </a:cubicBezTo>
                  <a:cubicBezTo>
                    <a:pt x="133" y="16"/>
                    <a:pt x="133" y="16"/>
                    <a:pt x="133" y="16"/>
                  </a:cubicBezTo>
                  <a:cubicBezTo>
                    <a:pt x="133" y="24"/>
                    <a:pt x="125" y="33"/>
                    <a:pt x="116" y="40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2" y="43"/>
                    <a:pt x="108" y="45"/>
                    <a:pt x="105" y="47"/>
                  </a:cubicBezTo>
                  <a:cubicBezTo>
                    <a:pt x="105" y="47"/>
                    <a:pt x="105" y="47"/>
                    <a:pt x="105" y="47"/>
                  </a:cubicBezTo>
                  <a:cubicBezTo>
                    <a:pt x="110" y="47"/>
                    <a:pt x="116" y="48"/>
                    <a:pt x="121" y="49"/>
                  </a:cubicBezTo>
                  <a:cubicBezTo>
                    <a:pt x="121" y="49"/>
                    <a:pt x="121" y="49"/>
                    <a:pt x="121" y="49"/>
                  </a:cubicBezTo>
                  <a:cubicBezTo>
                    <a:pt x="126" y="51"/>
                    <a:pt x="130" y="53"/>
                    <a:pt x="130" y="58"/>
                  </a:cubicBezTo>
                  <a:cubicBezTo>
                    <a:pt x="130" y="58"/>
                    <a:pt x="130" y="58"/>
                    <a:pt x="130" y="58"/>
                  </a:cubicBezTo>
                  <a:cubicBezTo>
                    <a:pt x="130" y="60"/>
                    <a:pt x="128" y="63"/>
                    <a:pt x="125" y="66"/>
                  </a:cubicBezTo>
                  <a:cubicBezTo>
                    <a:pt x="125" y="66"/>
                    <a:pt x="125" y="66"/>
                    <a:pt x="125" y="66"/>
                  </a:cubicBezTo>
                  <a:cubicBezTo>
                    <a:pt x="119" y="72"/>
                    <a:pt x="112" y="75"/>
                    <a:pt x="104" y="75"/>
                  </a:cubicBezTo>
                  <a:cubicBezTo>
                    <a:pt x="104" y="75"/>
                    <a:pt x="104" y="75"/>
                    <a:pt x="104" y="75"/>
                  </a:cubicBezTo>
                  <a:cubicBezTo>
                    <a:pt x="99" y="75"/>
                    <a:pt x="94" y="73"/>
                    <a:pt x="89" y="70"/>
                  </a:cubicBezTo>
                  <a:cubicBezTo>
                    <a:pt x="89" y="70"/>
                    <a:pt x="89" y="70"/>
                    <a:pt x="89" y="70"/>
                  </a:cubicBezTo>
                  <a:cubicBezTo>
                    <a:pt x="90" y="72"/>
                    <a:pt x="90" y="74"/>
                    <a:pt x="90" y="76"/>
                  </a:cubicBezTo>
                  <a:cubicBezTo>
                    <a:pt x="90" y="76"/>
                    <a:pt x="90" y="76"/>
                    <a:pt x="90" y="76"/>
                  </a:cubicBezTo>
                  <a:cubicBezTo>
                    <a:pt x="90" y="79"/>
                    <a:pt x="90" y="82"/>
                    <a:pt x="89" y="84"/>
                  </a:cubicBezTo>
                  <a:cubicBezTo>
                    <a:pt x="89" y="84"/>
                    <a:pt x="89" y="84"/>
                    <a:pt x="89" y="84"/>
                  </a:cubicBezTo>
                  <a:cubicBezTo>
                    <a:pt x="87" y="93"/>
                    <a:pt x="81" y="97"/>
                    <a:pt x="73" y="97"/>
                  </a:cubicBezTo>
                  <a:cubicBezTo>
                    <a:pt x="73" y="97"/>
                    <a:pt x="73" y="97"/>
                    <a:pt x="73" y="97"/>
                  </a:cubicBezTo>
                  <a:cubicBezTo>
                    <a:pt x="73" y="97"/>
                    <a:pt x="73" y="97"/>
                    <a:pt x="72" y="9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373"/>
            <p:cNvSpPr>
              <a:spLocks noEditPoints="1"/>
            </p:cNvSpPr>
            <p:nvPr/>
          </p:nvSpPr>
          <p:spPr bwMode="auto">
            <a:xfrm>
              <a:off x="9183617" y="5329829"/>
              <a:ext cx="107950" cy="88900"/>
            </a:xfrm>
            <a:custGeom>
              <a:avLst/>
              <a:gdLst>
                <a:gd name="T0" fmla="*/ 1 w 23"/>
                <a:gd name="T1" fmla="*/ 15 h 19"/>
                <a:gd name="T2" fmla="*/ 0 w 23"/>
                <a:gd name="T3" fmla="*/ 13 h 19"/>
                <a:gd name="T4" fmla="*/ 0 w 23"/>
                <a:gd name="T5" fmla="*/ 13 h 19"/>
                <a:gd name="T6" fmla="*/ 7 w 23"/>
                <a:gd name="T7" fmla="*/ 5 h 19"/>
                <a:gd name="T8" fmla="*/ 7 w 23"/>
                <a:gd name="T9" fmla="*/ 5 h 19"/>
                <a:gd name="T10" fmla="*/ 15 w 23"/>
                <a:gd name="T11" fmla="*/ 0 h 19"/>
                <a:gd name="T12" fmla="*/ 15 w 23"/>
                <a:gd name="T13" fmla="*/ 0 h 19"/>
                <a:gd name="T14" fmla="*/ 23 w 23"/>
                <a:gd name="T15" fmla="*/ 9 h 19"/>
                <a:gd name="T16" fmla="*/ 23 w 23"/>
                <a:gd name="T17" fmla="*/ 9 h 19"/>
                <a:gd name="T18" fmla="*/ 23 w 23"/>
                <a:gd name="T19" fmla="*/ 9 h 19"/>
                <a:gd name="T20" fmla="*/ 23 w 23"/>
                <a:gd name="T21" fmla="*/ 9 h 19"/>
                <a:gd name="T22" fmla="*/ 17 w 23"/>
                <a:gd name="T23" fmla="*/ 16 h 19"/>
                <a:gd name="T24" fmla="*/ 17 w 23"/>
                <a:gd name="T25" fmla="*/ 16 h 19"/>
                <a:gd name="T26" fmla="*/ 8 w 23"/>
                <a:gd name="T27" fmla="*/ 19 h 19"/>
                <a:gd name="T28" fmla="*/ 8 w 23"/>
                <a:gd name="T29" fmla="*/ 19 h 19"/>
                <a:gd name="T30" fmla="*/ 8 w 23"/>
                <a:gd name="T31" fmla="*/ 19 h 19"/>
                <a:gd name="T32" fmla="*/ 8 w 23"/>
                <a:gd name="T33" fmla="*/ 19 h 19"/>
                <a:gd name="T34" fmla="*/ 1 w 23"/>
                <a:gd name="T35" fmla="*/ 15 h 19"/>
                <a:gd name="T36" fmla="*/ 6 w 23"/>
                <a:gd name="T37" fmla="*/ 10 h 19"/>
                <a:gd name="T38" fmla="*/ 4 w 23"/>
                <a:gd name="T39" fmla="*/ 13 h 19"/>
                <a:gd name="T40" fmla="*/ 4 w 23"/>
                <a:gd name="T41" fmla="*/ 13 h 19"/>
                <a:gd name="T42" fmla="*/ 4 w 23"/>
                <a:gd name="T43" fmla="*/ 13 h 19"/>
                <a:gd name="T44" fmla="*/ 4 w 23"/>
                <a:gd name="T45" fmla="*/ 13 h 19"/>
                <a:gd name="T46" fmla="*/ 8 w 23"/>
                <a:gd name="T47" fmla="*/ 15 h 19"/>
                <a:gd name="T48" fmla="*/ 8 w 23"/>
                <a:gd name="T49" fmla="*/ 15 h 19"/>
                <a:gd name="T50" fmla="*/ 16 w 23"/>
                <a:gd name="T51" fmla="*/ 12 h 19"/>
                <a:gd name="T52" fmla="*/ 16 w 23"/>
                <a:gd name="T53" fmla="*/ 12 h 19"/>
                <a:gd name="T54" fmla="*/ 19 w 23"/>
                <a:gd name="T55" fmla="*/ 9 h 19"/>
                <a:gd name="T56" fmla="*/ 19 w 23"/>
                <a:gd name="T57" fmla="*/ 9 h 19"/>
                <a:gd name="T58" fmla="*/ 19 w 23"/>
                <a:gd name="T59" fmla="*/ 9 h 19"/>
                <a:gd name="T60" fmla="*/ 19 w 23"/>
                <a:gd name="T61" fmla="*/ 9 h 19"/>
                <a:gd name="T62" fmla="*/ 15 w 23"/>
                <a:gd name="T63" fmla="*/ 4 h 19"/>
                <a:gd name="T64" fmla="*/ 15 w 23"/>
                <a:gd name="T65" fmla="*/ 4 h 19"/>
                <a:gd name="T66" fmla="*/ 12 w 23"/>
                <a:gd name="T67" fmla="*/ 5 h 19"/>
                <a:gd name="T68" fmla="*/ 12 w 23"/>
                <a:gd name="T69" fmla="*/ 5 h 19"/>
                <a:gd name="T70" fmla="*/ 13 w 23"/>
                <a:gd name="T71" fmla="*/ 7 h 19"/>
                <a:gd name="T72" fmla="*/ 13 w 23"/>
                <a:gd name="T73" fmla="*/ 7 h 19"/>
                <a:gd name="T74" fmla="*/ 9 w 23"/>
                <a:gd name="T75" fmla="*/ 9 h 19"/>
                <a:gd name="T76" fmla="*/ 9 w 23"/>
                <a:gd name="T77" fmla="*/ 8 h 19"/>
                <a:gd name="T78" fmla="*/ 9 w 23"/>
                <a:gd name="T79" fmla="*/ 8 h 19"/>
                <a:gd name="T80" fmla="*/ 9 w 23"/>
                <a:gd name="T81" fmla="*/ 8 h 19"/>
                <a:gd name="T82" fmla="*/ 9 w 23"/>
                <a:gd name="T83" fmla="*/ 8 h 19"/>
                <a:gd name="T84" fmla="*/ 9 w 23"/>
                <a:gd name="T85" fmla="*/ 8 h 19"/>
                <a:gd name="T86" fmla="*/ 9 w 23"/>
                <a:gd name="T87" fmla="*/ 8 h 19"/>
                <a:gd name="T88" fmla="*/ 6 w 23"/>
                <a:gd name="T89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3" h="19">
                  <a:moveTo>
                    <a:pt x="1" y="15"/>
                  </a:moveTo>
                  <a:cubicBezTo>
                    <a:pt x="0" y="14"/>
                    <a:pt x="0" y="14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9"/>
                    <a:pt x="4" y="6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9" y="2"/>
                    <a:pt x="12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9" y="0"/>
                    <a:pt x="23" y="3"/>
                    <a:pt x="23" y="9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12"/>
                    <a:pt x="20" y="14"/>
                    <a:pt x="17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5" y="18"/>
                    <a:pt x="11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5" y="19"/>
                    <a:pt x="2" y="18"/>
                    <a:pt x="1" y="15"/>
                  </a:cubicBezTo>
                  <a:close/>
                  <a:moveTo>
                    <a:pt x="6" y="10"/>
                  </a:moveTo>
                  <a:cubicBezTo>
                    <a:pt x="5" y="11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5" y="14"/>
                    <a:pt x="5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10" y="15"/>
                    <a:pt x="13" y="14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1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5"/>
                    <a:pt x="17" y="5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3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6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7" y="9"/>
                    <a:pt x="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374"/>
            <p:cNvSpPr>
              <a:spLocks noEditPoints="1"/>
            </p:cNvSpPr>
            <p:nvPr/>
          </p:nvSpPr>
          <p:spPr bwMode="auto">
            <a:xfrm>
              <a:off x="9380467" y="5456829"/>
              <a:ext cx="452438" cy="306388"/>
            </a:xfrm>
            <a:custGeom>
              <a:avLst/>
              <a:gdLst>
                <a:gd name="T0" fmla="*/ 10 w 96"/>
                <a:gd name="T1" fmla="*/ 61 h 65"/>
                <a:gd name="T2" fmla="*/ 13 w 96"/>
                <a:gd name="T3" fmla="*/ 60 h 65"/>
                <a:gd name="T4" fmla="*/ 13 w 96"/>
                <a:gd name="T5" fmla="*/ 60 h 65"/>
                <a:gd name="T6" fmla="*/ 0 w 96"/>
                <a:gd name="T7" fmla="*/ 10 h 65"/>
                <a:gd name="T8" fmla="*/ 0 w 96"/>
                <a:gd name="T9" fmla="*/ 10 h 65"/>
                <a:gd name="T10" fmla="*/ 0 w 96"/>
                <a:gd name="T11" fmla="*/ 10 h 65"/>
                <a:gd name="T12" fmla="*/ 3 w 96"/>
                <a:gd name="T13" fmla="*/ 9 h 65"/>
                <a:gd name="T14" fmla="*/ 17 w 96"/>
                <a:gd name="T15" fmla="*/ 57 h 65"/>
                <a:gd name="T16" fmla="*/ 17 w 96"/>
                <a:gd name="T17" fmla="*/ 57 h 65"/>
                <a:gd name="T18" fmla="*/ 79 w 96"/>
                <a:gd name="T19" fmla="*/ 0 h 65"/>
                <a:gd name="T20" fmla="*/ 79 w 96"/>
                <a:gd name="T21" fmla="*/ 0 h 65"/>
                <a:gd name="T22" fmla="*/ 95 w 96"/>
                <a:gd name="T23" fmla="*/ 5 h 65"/>
                <a:gd name="T24" fmla="*/ 95 w 96"/>
                <a:gd name="T25" fmla="*/ 5 h 65"/>
                <a:gd name="T26" fmla="*/ 96 w 96"/>
                <a:gd name="T27" fmla="*/ 5 h 65"/>
                <a:gd name="T28" fmla="*/ 96 w 96"/>
                <a:gd name="T29" fmla="*/ 7 h 65"/>
                <a:gd name="T30" fmla="*/ 60 w 96"/>
                <a:gd name="T31" fmla="*/ 55 h 65"/>
                <a:gd name="T32" fmla="*/ 60 w 96"/>
                <a:gd name="T33" fmla="*/ 55 h 65"/>
                <a:gd name="T34" fmla="*/ 18 w 96"/>
                <a:gd name="T35" fmla="*/ 63 h 65"/>
                <a:gd name="T36" fmla="*/ 18 w 96"/>
                <a:gd name="T37" fmla="*/ 63 h 65"/>
                <a:gd name="T38" fmla="*/ 17 w 96"/>
                <a:gd name="T39" fmla="*/ 65 h 65"/>
                <a:gd name="T40" fmla="*/ 17 w 96"/>
                <a:gd name="T41" fmla="*/ 65 h 65"/>
                <a:gd name="T42" fmla="*/ 14 w 96"/>
                <a:gd name="T43" fmla="*/ 64 h 65"/>
                <a:gd name="T44" fmla="*/ 14 w 96"/>
                <a:gd name="T45" fmla="*/ 64 h 65"/>
                <a:gd name="T46" fmla="*/ 14 w 96"/>
                <a:gd name="T47" fmla="*/ 64 h 65"/>
                <a:gd name="T48" fmla="*/ 12 w 96"/>
                <a:gd name="T49" fmla="*/ 65 h 65"/>
                <a:gd name="T50" fmla="*/ 12 w 96"/>
                <a:gd name="T51" fmla="*/ 65 h 65"/>
                <a:gd name="T52" fmla="*/ 10 w 96"/>
                <a:gd name="T53" fmla="*/ 61 h 65"/>
                <a:gd name="T54" fmla="*/ 20 w 96"/>
                <a:gd name="T55" fmla="*/ 58 h 65"/>
                <a:gd name="T56" fmla="*/ 58 w 96"/>
                <a:gd name="T57" fmla="*/ 52 h 65"/>
                <a:gd name="T58" fmla="*/ 58 w 96"/>
                <a:gd name="T59" fmla="*/ 52 h 65"/>
                <a:gd name="T60" fmla="*/ 91 w 96"/>
                <a:gd name="T61" fmla="*/ 7 h 65"/>
                <a:gd name="T62" fmla="*/ 91 w 96"/>
                <a:gd name="T63" fmla="*/ 7 h 65"/>
                <a:gd name="T64" fmla="*/ 79 w 96"/>
                <a:gd name="T65" fmla="*/ 4 h 65"/>
                <a:gd name="T66" fmla="*/ 79 w 96"/>
                <a:gd name="T67" fmla="*/ 4 h 65"/>
                <a:gd name="T68" fmla="*/ 79 w 96"/>
                <a:gd name="T69" fmla="*/ 4 h 65"/>
                <a:gd name="T70" fmla="*/ 79 w 96"/>
                <a:gd name="T71" fmla="*/ 4 h 65"/>
                <a:gd name="T72" fmla="*/ 20 w 96"/>
                <a:gd name="T73" fmla="*/ 5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6" h="65">
                  <a:moveTo>
                    <a:pt x="10" y="61"/>
                  </a:moveTo>
                  <a:cubicBezTo>
                    <a:pt x="11" y="61"/>
                    <a:pt x="12" y="60"/>
                    <a:pt x="13" y="60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1" y="42"/>
                    <a:pt x="7" y="28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10" y="25"/>
                    <a:pt x="14" y="40"/>
                    <a:pt x="17" y="57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27" y="34"/>
                    <a:pt x="52" y="1"/>
                    <a:pt x="79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84" y="0"/>
                    <a:pt x="90" y="2"/>
                    <a:pt x="95" y="5"/>
                  </a:cubicBezTo>
                  <a:cubicBezTo>
                    <a:pt x="95" y="5"/>
                    <a:pt x="95" y="5"/>
                    <a:pt x="95" y="5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2" y="25"/>
                    <a:pt x="77" y="46"/>
                    <a:pt x="60" y="55"/>
                  </a:cubicBezTo>
                  <a:cubicBezTo>
                    <a:pt x="60" y="55"/>
                    <a:pt x="60" y="55"/>
                    <a:pt x="60" y="55"/>
                  </a:cubicBezTo>
                  <a:cubicBezTo>
                    <a:pt x="46" y="63"/>
                    <a:pt x="31" y="60"/>
                    <a:pt x="18" y="63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18" y="63"/>
                    <a:pt x="18" y="64"/>
                    <a:pt x="17" y="65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13" y="64"/>
                    <a:pt x="12" y="65"/>
                    <a:pt x="12" y="65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0" y="61"/>
                    <a:pt x="10" y="61"/>
                    <a:pt x="10" y="61"/>
                  </a:cubicBezTo>
                  <a:close/>
                  <a:moveTo>
                    <a:pt x="20" y="58"/>
                  </a:moveTo>
                  <a:cubicBezTo>
                    <a:pt x="33" y="56"/>
                    <a:pt x="47" y="58"/>
                    <a:pt x="58" y="52"/>
                  </a:cubicBezTo>
                  <a:cubicBezTo>
                    <a:pt x="58" y="52"/>
                    <a:pt x="58" y="52"/>
                    <a:pt x="58" y="52"/>
                  </a:cubicBezTo>
                  <a:cubicBezTo>
                    <a:pt x="73" y="44"/>
                    <a:pt x="88" y="24"/>
                    <a:pt x="91" y="7"/>
                  </a:cubicBezTo>
                  <a:cubicBezTo>
                    <a:pt x="91" y="7"/>
                    <a:pt x="91" y="7"/>
                    <a:pt x="91" y="7"/>
                  </a:cubicBezTo>
                  <a:cubicBezTo>
                    <a:pt x="87" y="5"/>
                    <a:pt x="83" y="4"/>
                    <a:pt x="79" y="4"/>
                  </a:cubicBezTo>
                  <a:cubicBezTo>
                    <a:pt x="79" y="4"/>
                    <a:pt x="79" y="4"/>
                    <a:pt x="79" y="4"/>
                  </a:cubicBezTo>
                  <a:cubicBezTo>
                    <a:pt x="79" y="4"/>
                    <a:pt x="79" y="4"/>
                    <a:pt x="79" y="4"/>
                  </a:cubicBezTo>
                  <a:cubicBezTo>
                    <a:pt x="79" y="4"/>
                    <a:pt x="79" y="4"/>
                    <a:pt x="79" y="4"/>
                  </a:cubicBezTo>
                  <a:cubicBezTo>
                    <a:pt x="56" y="4"/>
                    <a:pt x="30" y="37"/>
                    <a:pt x="20" y="5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 flipH="1">
            <a:off x="214625" y="370498"/>
            <a:ext cx="685800" cy="875286"/>
            <a:chOff x="9085015" y="2407058"/>
            <a:chExt cx="685800" cy="875286"/>
          </a:xfrm>
        </p:grpSpPr>
        <p:sp>
          <p:nvSpPr>
            <p:cNvPr id="28" name="Freeform 265"/>
            <p:cNvSpPr>
              <a:spLocks noEditPoints="1"/>
            </p:cNvSpPr>
            <p:nvPr/>
          </p:nvSpPr>
          <p:spPr bwMode="auto">
            <a:xfrm>
              <a:off x="9310440" y="2779106"/>
              <a:ext cx="328613" cy="179388"/>
            </a:xfrm>
            <a:custGeom>
              <a:avLst/>
              <a:gdLst>
                <a:gd name="T0" fmla="*/ 10 w 70"/>
                <a:gd name="T1" fmla="*/ 38 h 38"/>
                <a:gd name="T2" fmla="*/ 3 w 70"/>
                <a:gd name="T3" fmla="*/ 35 h 38"/>
                <a:gd name="T4" fmla="*/ 3 w 70"/>
                <a:gd name="T5" fmla="*/ 35 h 38"/>
                <a:gd name="T6" fmla="*/ 0 w 70"/>
                <a:gd name="T7" fmla="*/ 29 h 38"/>
                <a:gd name="T8" fmla="*/ 0 w 70"/>
                <a:gd name="T9" fmla="*/ 29 h 38"/>
                <a:gd name="T10" fmla="*/ 9 w 70"/>
                <a:gd name="T11" fmla="*/ 18 h 38"/>
                <a:gd name="T12" fmla="*/ 9 w 70"/>
                <a:gd name="T13" fmla="*/ 18 h 38"/>
                <a:gd name="T14" fmla="*/ 25 w 70"/>
                <a:gd name="T15" fmla="*/ 9 h 38"/>
                <a:gd name="T16" fmla="*/ 25 w 70"/>
                <a:gd name="T17" fmla="*/ 9 h 38"/>
                <a:gd name="T18" fmla="*/ 60 w 70"/>
                <a:gd name="T19" fmla="*/ 0 h 38"/>
                <a:gd name="T20" fmla="*/ 60 w 70"/>
                <a:gd name="T21" fmla="*/ 0 h 38"/>
                <a:gd name="T22" fmla="*/ 62 w 70"/>
                <a:gd name="T23" fmla="*/ 0 h 38"/>
                <a:gd name="T24" fmla="*/ 62 w 70"/>
                <a:gd name="T25" fmla="*/ 0 h 38"/>
                <a:gd name="T26" fmla="*/ 65 w 70"/>
                <a:gd name="T27" fmla="*/ 5 h 38"/>
                <a:gd name="T28" fmla="*/ 65 w 70"/>
                <a:gd name="T29" fmla="*/ 5 h 38"/>
                <a:gd name="T30" fmla="*/ 65 w 70"/>
                <a:gd name="T31" fmla="*/ 5 h 38"/>
                <a:gd name="T32" fmla="*/ 65 w 70"/>
                <a:gd name="T33" fmla="*/ 5 h 38"/>
                <a:gd name="T34" fmla="*/ 66 w 70"/>
                <a:gd name="T35" fmla="*/ 5 h 38"/>
                <a:gd name="T36" fmla="*/ 66 w 70"/>
                <a:gd name="T37" fmla="*/ 5 h 38"/>
                <a:gd name="T38" fmla="*/ 70 w 70"/>
                <a:gd name="T39" fmla="*/ 12 h 38"/>
                <a:gd name="T40" fmla="*/ 70 w 70"/>
                <a:gd name="T41" fmla="*/ 12 h 38"/>
                <a:gd name="T42" fmla="*/ 62 w 70"/>
                <a:gd name="T43" fmla="*/ 23 h 38"/>
                <a:gd name="T44" fmla="*/ 62 w 70"/>
                <a:gd name="T45" fmla="*/ 23 h 38"/>
                <a:gd name="T46" fmla="*/ 50 w 70"/>
                <a:gd name="T47" fmla="*/ 29 h 38"/>
                <a:gd name="T48" fmla="*/ 50 w 70"/>
                <a:gd name="T49" fmla="*/ 29 h 38"/>
                <a:gd name="T50" fmla="*/ 13 w 70"/>
                <a:gd name="T51" fmla="*/ 38 h 38"/>
                <a:gd name="T52" fmla="*/ 13 w 70"/>
                <a:gd name="T53" fmla="*/ 38 h 38"/>
                <a:gd name="T54" fmla="*/ 10 w 70"/>
                <a:gd name="T55" fmla="*/ 38 h 38"/>
                <a:gd name="T56" fmla="*/ 8 w 70"/>
                <a:gd name="T57" fmla="*/ 29 h 38"/>
                <a:gd name="T58" fmla="*/ 12 w 70"/>
                <a:gd name="T59" fmla="*/ 30 h 38"/>
                <a:gd name="T60" fmla="*/ 12 w 70"/>
                <a:gd name="T61" fmla="*/ 30 h 38"/>
                <a:gd name="T62" fmla="*/ 13 w 70"/>
                <a:gd name="T63" fmla="*/ 30 h 38"/>
                <a:gd name="T64" fmla="*/ 13 w 70"/>
                <a:gd name="T65" fmla="*/ 30 h 38"/>
                <a:gd name="T66" fmla="*/ 48 w 70"/>
                <a:gd name="T67" fmla="*/ 22 h 38"/>
                <a:gd name="T68" fmla="*/ 48 w 70"/>
                <a:gd name="T69" fmla="*/ 22 h 38"/>
                <a:gd name="T70" fmla="*/ 61 w 70"/>
                <a:gd name="T71" fmla="*/ 13 h 38"/>
                <a:gd name="T72" fmla="*/ 61 w 70"/>
                <a:gd name="T73" fmla="*/ 13 h 38"/>
                <a:gd name="T74" fmla="*/ 62 w 70"/>
                <a:gd name="T75" fmla="*/ 12 h 38"/>
                <a:gd name="T76" fmla="*/ 62 w 70"/>
                <a:gd name="T77" fmla="*/ 12 h 38"/>
                <a:gd name="T78" fmla="*/ 61 w 70"/>
                <a:gd name="T79" fmla="*/ 12 h 38"/>
                <a:gd name="T80" fmla="*/ 61 w 70"/>
                <a:gd name="T81" fmla="*/ 12 h 38"/>
                <a:gd name="T82" fmla="*/ 56 w 70"/>
                <a:gd name="T83" fmla="*/ 10 h 38"/>
                <a:gd name="T84" fmla="*/ 56 w 70"/>
                <a:gd name="T85" fmla="*/ 10 h 38"/>
                <a:gd name="T86" fmla="*/ 54 w 70"/>
                <a:gd name="T87" fmla="*/ 9 h 38"/>
                <a:gd name="T88" fmla="*/ 54 w 70"/>
                <a:gd name="T89" fmla="*/ 9 h 38"/>
                <a:gd name="T90" fmla="*/ 14 w 70"/>
                <a:gd name="T91" fmla="*/ 24 h 38"/>
                <a:gd name="T92" fmla="*/ 14 w 70"/>
                <a:gd name="T93" fmla="*/ 24 h 38"/>
                <a:gd name="T94" fmla="*/ 8 w 70"/>
                <a:gd name="T95" fmla="*/ 29 h 38"/>
                <a:gd name="T96" fmla="*/ 8 w 70"/>
                <a:gd name="T97" fmla="*/ 29 h 38"/>
                <a:gd name="T98" fmla="*/ 8 w 70"/>
                <a:gd name="T99" fmla="*/ 2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0" h="38">
                  <a:moveTo>
                    <a:pt x="10" y="38"/>
                  </a:moveTo>
                  <a:cubicBezTo>
                    <a:pt x="7" y="37"/>
                    <a:pt x="5" y="36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2" y="34"/>
                    <a:pt x="0" y="31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1" y="24"/>
                    <a:pt x="4" y="21"/>
                    <a:pt x="9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13" y="15"/>
                    <a:pt x="19" y="12"/>
                    <a:pt x="25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37" y="4"/>
                    <a:pt x="51" y="0"/>
                    <a:pt x="60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0"/>
                    <a:pt x="61" y="0"/>
                    <a:pt x="62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4" y="0"/>
                    <a:pt x="66" y="2"/>
                    <a:pt x="65" y="5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6" y="5"/>
                    <a:pt x="66" y="5"/>
                    <a:pt x="66" y="5"/>
                  </a:cubicBezTo>
                  <a:cubicBezTo>
                    <a:pt x="66" y="5"/>
                    <a:pt x="66" y="5"/>
                    <a:pt x="66" y="5"/>
                  </a:cubicBezTo>
                  <a:cubicBezTo>
                    <a:pt x="68" y="7"/>
                    <a:pt x="70" y="9"/>
                    <a:pt x="70" y="12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69" y="17"/>
                    <a:pt x="66" y="20"/>
                    <a:pt x="62" y="23"/>
                  </a:cubicBezTo>
                  <a:cubicBezTo>
                    <a:pt x="62" y="23"/>
                    <a:pt x="62" y="23"/>
                    <a:pt x="62" y="23"/>
                  </a:cubicBezTo>
                  <a:cubicBezTo>
                    <a:pt x="58" y="26"/>
                    <a:pt x="54" y="28"/>
                    <a:pt x="50" y="29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44" y="31"/>
                    <a:pt x="23" y="38"/>
                    <a:pt x="13" y="38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2" y="38"/>
                    <a:pt x="11" y="38"/>
                    <a:pt x="10" y="38"/>
                  </a:cubicBezTo>
                  <a:close/>
                  <a:moveTo>
                    <a:pt x="8" y="29"/>
                  </a:moveTo>
                  <a:cubicBezTo>
                    <a:pt x="9" y="29"/>
                    <a:pt x="10" y="30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3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20" y="31"/>
                    <a:pt x="42" y="24"/>
                    <a:pt x="48" y="22"/>
                  </a:cubicBezTo>
                  <a:cubicBezTo>
                    <a:pt x="48" y="22"/>
                    <a:pt x="48" y="22"/>
                    <a:pt x="48" y="22"/>
                  </a:cubicBezTo>
                  <a:cubicBezTo>
                    <a:pt x="51" y="21"/>
                    <a:pt x="59" y="17"/>
                    <a:pt x="61" y="13"/>
                  </a:cubicBezTo>
                  <a:cubicBezTo>
                    <a:pt x="61" y="13"/>
                    <a:pt x="61" y="13"/>
                    <a:pt x="61" y="13"/>
                  </a:cubicBezTo>
                  <a:cubicBezTo>
                    <a:pt x="61" y="13"/>
                    <a:pt x="62" y="12"/>
                    <a:pt x="62" y="12"/>
                  </a:cubicBezTo>
                  <a:cubicBezTo>
                    <a:pt x="62" y="12"/>
                    <a:pt x="62" y="12"/>
                    <a:pt x="62" y="12"/>
                  </a:cubicBezTo>
                  <a:cubicBezTo>
                    <a:pt x="62" y="12"/>
                    <a:pt x="62" y="12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1"/>
                    <a:pt x="59" y="11"/>
                    <a:pt x="56" y="10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5" y="10"/>
                    <a:pt x="54" y="9"/>
                    <a:pt x="54" y="9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43" y="11"/>
                    <a:pt x="24" y="17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1" y="26"/>
                    <a:pt x="9" y="28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67"/>
            <p:cNvSpPr>
              <a:spLocks noEditPoints="1"/>
            </p:cNvSpPr>
            <p:nvPr/>
          </p:nvSpPr>
          <p:spPr bwMode="auto">
            <a:xfrm>
              <a:off x="9319965" y="2868006"/>
              <a:ext cx="450850" cy="414338"/>
            </a:xfrm>
            <a:custGeom>
              <a:avLst/>
              <a:gdLst>
                <a:gd name="T0" fmla="*/ 18 w 96"/>
                <a:gd name="T1" fmla="*/ 86 h 88"/>
                <a:gd name="T2" fmla="*/ 0 w 96"/>
                <a:gd name="T3" fmla="*/ 48 h 88"/>
                <a:gd name="T4" fmla="*/ 0 w 96"/>
                <a:gd name="T5" fmla="*/ 48 h 88"/>
                <a:gd name="T6" fmla="*/ 4 w 96"/>
                <a:gd name="T7" fmla="*/ 20 h 88"/>
                <a:gd name="T8" fmla="*/ 4 w 96"/>
                <a:gd name="T9" fmla="*/ 20 h 88"/>
                <a:gd name="T10" fmla="*/ 4 w 96"/>
                <a:gd name="T11" fmla="*/ 20 h 88"/>
                <a:gd name="T12" fmla="*/ 10 w 96"/>
                <a:gd name="T13" fmla="*/ 18 h 88"/>
                <a:gd name="T14" fmla="*/ 10 w 96"/>
                <a:gd name="T15" fmla="*/ 18 h 88"/>
                <a:gd name="T16" fmla="*/ 12 w 96"/>
                <a:gd name="T17" fmla="*/ 23 h 88"/>
                <a:gd name="T18" fmla="*/ 12 w 96"/>
                <a:gd name="T19" fmla="*/ 23 h 88"/>
                <a:gd name="T20" fmla="*/ 8 w 96"/>
                <a:gd name="T21" fmla="*/ 48 h 88"/>
                <a:gd name="T22" fmla="*/ 8 w 96"/>
                <a:gd name="T23" fmla="*/ 48 h 88"/>
                <a:gd name="T24" fmla="*/ 21 w 96"/>
                <a:gd name="T25" fmla="*/ 78 h 88"/>
                <a:gd name="T26" fmla="*/ 21 w 96"/>
                <a:gd name="T27" fmla="*/ 78 h 88"/>
                <a:gd name="T28" fmla="*/ 28 w 96"/>
                <a:gd name="T29" fmla="*/ 80 h 88"/>
                <a:gd name="T30" fmla="*/ 28 w 96"/>
                <a:gd name="T31" fmla="*/ 80 h 88"/>
                <a:gd name="T32" fmla="*/ 40 w 96"/>
                <a:gd name="T33" fmla="*/ 74 h 88"/>
                <a:gd name="T34" fmla="*/ 40 w 96"/>
                <a:gd name="T35" fmla="*/ 74 h 88"/>
                <a:gd name="T36" fmla="*/ 44 w 96"/>
                <a:gd name="T37" fmla="*/ 65 h 88"/>
                <a:gd name="T38" fmla="*/ 44 w 96"/>
                <a:gd name="T39" fmla="*/ 65 h 88"/>
                <a:gd name="T40" fmla="*/ 33 w 96"/>
                <a:gd name="T41" fmla="*/ 49 h 88"/>
                <a:gd name="T42" fmla="*/ 33 w 96"/>
                <a:gd name="T43" fmla="*/ 49 h 88"/>
                <a:gd name="T44" fmla="*/ 37 w 96"/>
                <a:gd name="T45" fmla="*/ 38 h 88"/>
                <a:gd name="T46" fmla="*/ 37 w 96"/>
                <a:gd name="T47" fmla="*/ 38 h 88"/>
                <a:gd name="T48" fmla="*/ 43 w 96"/>
                <a:gd name="T49" fmla="*/ 37 h 88"/>
                <a:gd name="T50" fmla="*/ 43 w 96"/>
                <a:gd name="T51" fmla="*/ 37 h 88"/>
                <a:gd name="T52" fmla="*/ 52 w 96"/>
                <a:gd name="T53" fmla="*/ 59 h 88"/>
                <a:gd name="T54" fmla="*/ 52 w 96"/>
                <a:gd name="T55" fmla="*/ 59 h 88"/>
                <a:gd name="T56" fmla="*/ 52 w 96"/>
                <a:gd name="T57" fmla="*/ 60 h 88"/>
                <a:gd name="T58" fmla="*/ 52 w 96"/>
                <a:gd name="T59" fmla="*/ 60 h 88"/>
                <a:gd name="T60" fmla="*/ 68 w 96"/>
                <a:gd name="T61" fmla="*/ 63 h 88"/>
                <a:gd name="T62" fmla="*/ 68 w 96"/>
                <a:gd name="T63" fmla="*/ 63 h 88"/>
                <a:gd name="T64" fmla="*/ 80 w 96"/>
                <a:gd name="T65" fmla="*/ 60 h 88"/>
                <a:gd name="T66" fmla="*/ 80 w 96"/>
                <a:gd name="T67" fmla="*/ 60 h 88"/>
                <a:gd name="T68" fmla="*/ 88 w 96"/>
                <a:gd name="T69" fmla="*/ 46 h 88"/>
                <a:gd name="T70" fmla="*/ 88 w 96"/>
                <a:gd name="T71" fmla="*/ 46 h 88"/>
                <a:gd name="T72" fmla="*/ 57 w 96"/>
                <a:gd name="T73" fmla="*/ 8 h 88"/>
                <a:gd name="T74" fmla="*/ 57 w 96"/>
                <a:gd name="T75" fmla="*/ 8 h 88"/>
                <a:gd name="T76" fmla="*/ 56 w 96"/>
                <a:gd name="T77" fmla="*/ 2 h 88"/>
                <a:gd name="T78" fmla="*/ 56 w 96"/>
                <a:gd name="T79" fmla="*/ 2 h 88"/>
                <a:gd name="T80" fmla="*/ 61 w 96"/>
                <a:gd name="T81" fmla="*/ 1 h 88"/>
                <a:gd name="T82" fmla="*/ 61 w 96"/>
                <a:gd name="T83" fmla="*/ 1 h 88"/>
                <a:gd name="T84" fmla="*/ 96 w 96"/>
                <a:gd name="T85" fmla="*/ 46 h 88"/>
                <a:gd name="T86" fmla="*/ 96 w 96"/>
                <a:gd name="T87" fmla="*/ 46 h 88"/>
                <a:gd name="T88" fmla="*/ 85 w 96"/>
                <a:gd name="T89" fmla="*/ 66 h 88"/>
                <a:gd name="T90" fmla="*/ 85 w 96"/>
                <a:gd name="T91" fmla="*/ 66 h 88"/>
                <a:gd name="T92" fmla="*/ 68 w 96"/>
                <a:gd name="T93" fmla="*/ 71 h 88"/>
                <a:gd name="T94" fmla="*/ 68 w 96"/>
                <a:gd name="T95" fmla="*/ 71 h 88"/>
                <a:gd name="T96" fmla="*/ 51 w 96"/>
                <a:gd name="T97" fmla="*/ 68 h 88"/>
                <a:gd name="T98" fmla="*/ 51 w 96"/>
                <a:gd name="T99" fmla="*/ 68 h 88"/>
                <a:gd name="T100" fmla="*/ 28 w 96"/>
                <a:gd name="T101" fmla="*/ 88 h 88"/>
                <a:gd name="T102" fmla="*/ 28 w 96"/>
                <a:gd name="T103" fmla="*/ 88 h 88"/>
                <a:gd name="T104" fmla="*/ 28 w 96"/>
                <a:gd name="T105" fmla="*/ 88 h 88"/>
                <a:gd name="T106" fmla="*/ 28 w 96"/>
                <a:gd name="T107" fmla="*/ 88 h 88"/>
                <a:gd name="T108" fmla="*/ 18 w 96"/>
                <a:gd name="T109" fmla="*/ 86 h 88"/>
                <a:gd name="T110" fmla="*/ 41 w 96"/>
                <a:gd name="T111" fmla="*/ 49 h 88"/>
                <a:gd name="T112" fmla="*/ 44 w 96"/>
                <a:gd name="T113" fmla="*/ 55 h 88"/>
                <a:gd name="T114" fmla="*/ 44 w 96"/>
                <a:gd name="T115" fmla="*/ 55 h 88"/>
                <a:gd name="T116" fmla="*/ 41 w 96"/>
                <a:gd name="T117" fmla="*/ 47 h 88"/>
                <a:gd name="T118" fmla="*/ 41 w 96"/>
                <a:gd name="T119" fmla="*/ 47 h 88"/>
                <a:gd name="T120" fmla="*/ 41 w 96"/>
                <a:gd name="T121" fmla="*/ 4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6" h="88">
                  <a:moveTo>
                    <a:pt x="18" y="86"/>
                  </a:moveTo>
                  <a:cubicBezTo>
                    <a:pt x="4" y="79"/>
                    <a:pt x="0" y="62"/>
                    <a:pt x="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37"/>
                    <a:pt x="2" y="27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5" y="18"/>
                    <a:pt x="7" y="17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2" y="18"/>
                    <a:pt x="13" y="21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0" y="29"/>
                    <a:pt x="8" y="3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61"/>
                    <a:pt x="12" y="74"/>
                    <a:pt x="21" y="78"/>
                  </a:cubicBezTo>
                  <a:cubicBezTo>
                    <a:pt x="21" y="78"/>
                    <a:pt x="21" y="78"/>
                    <a:pt x="21" y="78"/>
                  </a:cubicBezTo>
                  <a:cubicBezTo>
                    <a:pt x="24" y="80"/>
                    <a:pt x="26" y="80"/>
                    <a:pt x="28" y="80"/>
                  </a:cubicBezTo>
                  <a:cubicBezTo>
                    <a:pt x="28" y="80"/>
                    <a:pt x="28" y="80"/>
                    <a:pt x="28" y="80"/>
                  </a:cubicBezTo>
                  <a:cubicBezTo>
                    <a:pt x="33" y="80"/>
                    <a:pt x="37" y="78"/>
                    <a:pt x="40" y="74"/>
                  </a:cubicBezTo>
                  <a:cubicBezTo>
                    <a:pt x="40" y="74"/>
                    <a:pt x="40" y="74"/>
                    <a:pt x="40" y="74"/>
                  </a:cubicBezTo>
                  <a:cubicBezTo>
                    <a:pt x="42" y="71"/>
                    <a:pt x="43" y="68"/>
                    <a:pt x="44" y="65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38" y="61"/>
                    <a:pt x="33" y="56"/>
                    <a:pt x="33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5"/>
                    <a:pt x="34" y="41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8" y="36"/>
                    <a:pt x="41" y="36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50" y="42"/>
                    <a:pt x="53" y="51"/>
                    <a:pt x="52" y="59"/>
                  </a:cubicBezTo>
                  <a:cubicBezTo>
                    <a:pt x="52" y="59"/>
                    <a:pt x="52" y="59"/>
                    <a:pt x="52" y="59"/>
                  </a:cubicBezTo>
                  <a:cubicBezTo>
                    <a:pt x="52" y="59"/>
                    <a:pt x="52" y="60"/>
                    <a:pt x="52" y="60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7" y="62"/>
                    <a:pt x="63" y="63"/>
                    <a:pt x="68" y="63"/>
                  </a:cubicBezTo>
                  <a:cubicBezTo>
                    <a:pt x="68" y="63"/>
                    <a:pt x="68" y="63"/>
                    <a:pt x="68" y="63"/>
                  </a:cubicBezTo>
                  <a:cubicBezTo>
                    <a:pt x="73" y="63"/>
                    <a:pt x="78" y="62"/>
                    <a:pt x="80" y="60"/>
                  </a:cubicBezTo>
                  <a:cubicBezTo>
                    <a:pt x="80" y="60"/>
                    <a:pt x="80" y="60"/>
                    <a:pt x="80" y="60"/>
                  </a:cubicBezTo>
                  <a:cubicBezTo>
                    <a:pt x="86" y="55"/>
                    <a:pt x="88" y="51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9" y="33"/>
                    <a:pt x="69" y="15"/>
                    <a:pt x="57" y="8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5" y="6"/>
                    <a:pt x="55" y="4"/>
                    <a:pt x="56" y="2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7" y="0"/>
                    <a:pt x="60" y="0"/>
                    <a:pt x="61" y="1"/>
                  </a:cubicBezTo>
                  <a:cubicBezTo>
                    <a:pt x="61" y="1"/>
                    <a:pt x="61" y="1"/>
                    <a:pt x="61" y="1"/>
                  </a:cubicBezTo>
                  <a:cubicBezTo>
                    <a:pt x="74" y="9"/>
                    <a:pt x="96" y="26"/>
                    <a:pt x="96" y="46"/>
                  </a:cubicBezTo>
                  <a:cubicBezTo>
                    <a:pt x="96" y="46"/>
                    <a:pt x="96" y="46"/>
                    <a:pt x="96" y="46"/>
                  </a:cubicBezTo>
                  <a:cubicBezTo>
                    <a:pt x="96" y="53"/>
                    <a:pt x="93" y="60"/>
                    <a:pt x="85" y="66"/>
                  </a:cubicBezTo>
                  <a:cubicBezTo>
                    <a:pt x="85" y="66"/>
                    <a:pt x="85" y="66"/>
                    <a:pt x="85" y="66"/>
                  </a:cubicBezTo>
                  <a:cubicBezTo>
                    <a:pt x="81" y="70"/>
                    <a:pt x="75" y="71"/>
                    <a:pt x="68" y="71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2" y="71"/>
                    <a:pt x="57" y="70"/>
                    <a:pt x="51" y="68"/>
                  </a:cubicBezTo>
                  <a:cubicBezTo>
                    <a:pt x="51" y="68"/>
                    <a:pt x="51" y="68"/>
                    <a:pt x="51" y="68"/>
                  </a:cubicBezTo>
                  <a:cubicBezTo>
                    <a:pt x="48" y="79"/>
                    <a:pt x="40" y="88"/>
                    <a:pt x="28" y="88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25" y="88"/>
                    <a:pt x="21" y="87"/>
                    <a:pt x="18" y="86"/>
                  </a:cubicBezTo>
                  <a:close/>
                  <a:moveTo>
                    <a:pt x="41" y="49"/>
                  </a:moveTo>
                  <a:cubicBezTo>
                    <a:pt x="41" y="51"/>
                    <a:pt x="42" y="53"/>
                    <a:pt x="44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52"/>
                    <a:pt x="43" y="49"/>
                    <a:pt x="41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8"/>
                    <a:pt x="41" y="48"/>
                    <a:pt x="41" y="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68"/>
            <p:cNvSpPr>
              <a:spLocks noEditPoints="1"/>
            </p:cNvSpPr>
            <p:nvPr/>
          </p:nvSpPr>
          <p:spPr bwMode="auto">
            <a:xfrm>
              <a:off x="9085015" y="2848956"/>
              <a:ext cx="103188" cy="109538"/>
            </a:xfrm>
            <a:custGeom>
              <a:avLst/>
              <a:gdLst>
                <a:gd name="T0" fmla="*/ 12 w 22"/>
                <a:gd name="T1" fmla="*/ 22 h 23"/>
                <a:gd name="T2" fmla="*/ 0 w 22"/>
                <a:gd name="T3" fmla="*/ 8 h 23"/>
                <a:gd name="T4" fmla="*/ 0 w 22"/>
                <a:gd name="T5" fmla="*/ 8 h 23"/>
                <a:gd name="T6" fmla="*/ 2 w 22"/>
                <a:gd name="T7" fmla="*/ 3 h 23"/>
                <a:gd name="T8" fmla="*/ 2 w 22"/>
                <a:gd name="T9" fmla="*/ 3 h 23"/>
                <a:gd name="T10" fmla="*/ 8 w 22"/>
                <a:gd name="T11" fmla="*/ 0 h 23"/>
                <a:gd name="T12" fmla="*/ 8 w 22"/>
                <a:gd name="T13" fmla="*/ 0 h 23"/>
                <a:gd name="T14" fmla="*/ 15 w 22"/>
                <a:gd name="T15" fmla="*/ 2 h 23"/>
                <a:gd name="T16" fmla="*/ 15 w 22"/>
                <a:gd name="T17" fmla="*/ 2 h 23"/>
                <a:gd name="T18" fmla="*/ 15 w 22"/>
                <a:gd name="T19" fmla="*/ 3 h 23"/>
                <a:gd name="T20" fmla="*/ 17 w 22"/>
                <a:gd name="T21" fmla="*/ 6 h 23"/>
                <a:gd name="T22" fmla="*/ 17 w 22"/>
                <a:gd name="T23" fmla="*/ 6 h 23"/>
                <a:gd name="T24" fmla="*/ 18 w 22"/>
                <a:gd name="T25" fmla="*/ 6 h 23"/>
                <a:gd name="T26" fmla="*/ 18 w 22"/>
                <a:gd name="T27" fmla="*/ 6 h 23"/>
                <a:gd name="T28" fmla="*/ 21 w 22"/>
                <a:gd name="T29" fmla="*/ 13 h 23"/>
                <a:gd name="T30" fmla="*/ 21 w 22"/>
                <a:gd name="T31" fmla="*/ 13 h 23"/>
                <a:gd name="T32" fmla="*/ 20 w 22"/>
                <a:gd name="T33" fmla="*/ 17 h 23"/>
                <a:gd name="T34" fmla="*/ 20 w 22"/>
                <a:gd name="T35" fmla="*/ 17 h 23"/>
                <a:gd name="T36" fmla="*/ 16 w 22"/>
                <a:gd name="T37" fmla="*/ 22 h 23"/>
                <a:gd name="T38" fmla="*/ 16 w 22"/>
                <a:gd name="T39" fmla="*/ 22 h 23"/>
                <a:gd name="T40" fmla="*/ 13 w 22"/>
                <a:gd name="T41" fmla="*/ 23 h 23"/>
                <a:gd name="T42" fmla="*/ 13 w 22"/>
                <a:gd name="T43" fmla="*/ 23 h 23"/>
                <a:gd name="T44" fmla="*/ 12 w 22"/>
                <a:gd name="T45" fmla="*/ 22 h 23"/>
                <a:gd name="T46" fmla="*/ 12 w 22"/>
                <a:gd name="T47" fmla="*/ 14 h 23"/>
                <a:gd name="T48" fmla="*/ 13 w 22"/>
                <a:gd name="T49" fmla="*/ 13 h 23"/>
                <a:gd name="T50" fmla="*/ 13 w 22"/>
                <a:gd name="T51" fmla="*/ 13 h 23"/>
                <a:gd name="T52" fmla="*/ 12 w 22"/>
                <a:gd name="T53" fmla="*/ 12 h 23"/>
                <a:gd name="T54" fmla="*/ 12 w 22"/>
                <a:gd name="T55" fmla="*/ 12 h 23"/>
                <a:gd name="T56" fmla="*/ 11 w 22"/>
                <a:gd name="T57" fmla="*/ 12 h 23"/>
                <a:gd name="T58" fmla="*/ 11 w 22"/>
                <a:gd name="T59" fmla="*/ 12 h 23"/>
                <a:gd name="T60" fmla="*/ 10 w 22"/>
                <a:gd name="T61" fmla="*/ 12 h 23"/>
                <a:gd name="T62" fmla="*/ 10 w 22"/>
                <a:gd name="T63" fmla="*/ 12 h 23"/>
                <a:gd name="T64" fmla="*/ 12 w 22"/>
                <a:gd name="T65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" h="23">
                  <a:moveTo>
                    <a:pt x="12" y="22"/>
                  </a:moveTo>
                  <a:cubicBezTo>
                    <a:pt x="4" y="20"/>
                    <a:pt x="0" y="14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6"/>
                    <a:pt x="0" y="4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1"/>
                    <a:pt x="5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0" y="0"/>
                    <a:pt x="12" y="1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7" y="3"/>
                    <a:pt x="17" y="5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20" y="8"/>
                    <a:pt x="21" y="11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2" y="15"/>
                    <a:pt x="21" y="16"/>
                    <a:pt x="20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9" y="19"/>
                    <a:pt x="17" y="20"/>
                    <a:pt x="16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5" y="22"/>
                    <a:pt x="14" y="23"/>
                    <a:pt x="13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3"/>
                    <a:pt x="12" y="23"/>
                    <a:pt x="12" y="22"/>
                  </a:cubicBezTo>
                  <a:close/>
                  <a:moveTo>
                    <a:pt x="12" y="14"/>
                  </a:moveTo>
                  <a:cubicBezTo>
                    <a:pt x="12" y="14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3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3"/>
                    <a:pt x="11" y="13"/>
                    <a:pt x="12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69"/>
            <p:cNvSpPr>
              <a:spLocks noEditPoints="1"/>
            </p:cNvSpPr>
            <p:nvPr/>
          </p:nvSpPr>
          <p:spPr bwMode="auto">
            <a:xfrm>
              <a:off x="9178678" y="2990244"/>
              <a:ext cx="98425" cy="103188"/>
            </a:xfrm>
            <a:custGeom>
              <a:avLst/>
              <a:gdLst>
                <a:gd name="T0" fmla="*/ 1 w 21"/>
                <a:gd name="T1" fmla="*/ 19 h 22"/>
                <a:gd name="T2" fmla="*/ 0 w 21"/>
                <a:gd name="T3" fmla="*/ 15 h 22"/>
                <a:gd name="T4" fmla="*/ 0 w 21"/>
                <a:gd name="T5" fmla="*/ 15 h 22"/>
                <a:gd name="T6" fmla="*/ 12 w 21"/>
                <a:gd name="T7" fmla="*/ 0 h 22"/>
                <a:gd name="T8" fmla="*/ 12 w 21"/>
                <a:gd name="T9" fmla="*/ 0 h 22"/>
                <a:gd name="T10" fmla="*/ 16 w 21"/>
                <a:gd name="T11" fmla="*/ 2 h 22"/>
                <a:gd name="T12" fmla="*/ 16 w 21"/>
                <a:gd name="T13" fmla="*/ 2 h 22"/>
                <a:gd name="T14" fmla="*/ 18 w 21"/>
                <a:gd name="T15" fmla="*/ 2 h 22"/>
                <a:gd name="T16" fmla="*/ 18 w 21"/>
                <a:gd name="T17" fmla="*/ 2 h 22"/>
                <a:gd name="T18" fmla="*/ 21 w 21"/>
                <a:gd name="T19" fmla="*/ 7 h 22"/>
                <a:gd name="T20" fmla="*/ 21 w 21"/>
                <a:gd name="T21" fmla="*/ 7 h 22"/>
                <a:gd name="T22" fmla="*/ 5 w 21"/>
                <a:gd name="T23" fmla="*/ 22 h 22"/>
                <a:gd name="T24" fmla="*/ 5 w 21"/>
                <a:gd name="T25" fmla="*/ 22 h 22"/>
                <a:gd name="T26" fmla="*/ 4 w 21"/>
                <a:gd name="T27" fmla="*/ 22 h 22"/>
                <a:gd name="T28" fmla="*/ 4 w 21"/>
                <a:gd name="T29" fmla="*/ 22 h 22"/>
                <a:gd name="T30" fmla="*/ 1 w 21"/>
                <a:gd name="T31" fmla="*/ 19 h 22"/>
                <a:gd name="T32" fmla="*/ 8 w 21"/>
                <a:gd name="T33" fmla="*/ 12 h 22"/>
                <a:gd name="T34" fmla="*/ 9 w 21"/>
                <a:gd name="T35" fmla="*/ 12 h 22"/>
                <a:gd name="T36" fmla="*/ 9 w 21"/>
                <a:gd name="T37" fmla="*/ 12 h 22"/>
                <a:gd name="T38" fmla="*/ 8 w 21"/>
                <a:gd name="T39" fmla="*/ 12 h 22"/>
                <a:gd name="T40" fmla="*/ 8 w 21"/>
                <a:gd name="T41" fmla="*/ 12 h 22"/>
                <a:gd name="T42" fmla="*/ 8 w 21"/>
                <a:gd name="T43" fmla="*/ 1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1" h="22">
                  <a:moveTo>
                    <a:pt x="1" y="19"/>
                  </a:moveTo>
                  <a:cubicBezTo>
                    <a:pt x="0" y="18"/>
                    <a:pt x="0" y="16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8"/>
                    <a:pt x="4" y="1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0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7" y="2"/>
                    <a:pt x="17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20" y="3"/>
                    <a:pt x="21" y="5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19" y="15"/>
                    <a:pt x="13" y="21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2"/>
                    <a:pt x="5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3" y="22"/>
                    <a:pt x="1" y="21"/>
                    <a:pt x="1" y="19"/>
                  </a:cubicBezTo>
                  <a:close/>
                  <a:moveTo>
                    <a:pt x="8" y="12"/>
                  </a:moveTo>
                  <a:cubicBezTo>
                    <a:pt x="8" y="12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66"/>
            <p:cNvSpPr>
              <a:spLocks noEditPoints="1"/>
            </p:cNvSpPr>
            <p:nvPr/>
          </p:nvSpPr>
          <p:spPr bwMode="auto">
            <a:xfrm>
              <a:off x="9085015" y="2407058"/>
              <a:ext cx="511175" cy="469900"/>
            </a:xfrm>
            <a:custGeom>
              <a:avLst/>
              <a:gdLst>
                <a:gd name="T0" fmla="*/ 0 w 109"/>
                <a:gd name="T1" fmla="*/ 47 h 100"/>
                <a:gd name="T2" fmla="*/ 12 w 109"/>
                <a:gd name="T3" fmla="*/ 22 h 100"/>
                <a:gd name="T4" fmla="*/ 33 w 109"/>
                <a:gd name="T5" fmla="*/ 13 h 100"/>
                <a:gd name="T6" fmla="*/ 50 w 109"/>
                <a:gd name="T7" fmla="*/ 20 h 100"/>
                <a:gd name="T8" fmla="*/ 78 w 109"/>
                <a:gd name="T9" fmla="*/ 0 h 100"/>
                <a:gd name="T10" fmla="*/ 80 w 109"/>
                <a:gd name="T11" fmla="*/ 0 h 100"/>
                <a:gd name="T12" fmla="*/ 103 w 109"/>
                <a:gd name="T13" fmla="*/ 12 h 100"/>
                <a:gd name="T14" fmla="*/ 109 w 109"/>
                <a:gd name="T15" fmla="*/ 35 h 100"/>
                <a:gd name="T16" fmla="*/ 99 w 109"/>
                <a:gd name="T17" fmla="*/ 74 h 100"/>
                <a:gd name="T18" fmla="*/ 93 w 109"/>
                <a:gd name="T19" fmla="*/ 76 h 100"/>
                <a:gd name="T20" fmla="*/ 92 w 109"/>
                <a:gd name="T21" fmla="*/ 70 h 100"/>
                <a:gd name="T22" fmla="*/ 101 w 109"/>
                <a:gd name="T23" fmla="*/ 35 h 100"/>
                <a:gd name="T24" fmla="*/ 96 w 109"/>
                <a:gd name="T25" fmla="*/ 16 h 100"/>
                <a:gd name="T26" fmla="*/ 79 w 109"/>
                <a:gd name="T27" fmla="*/ 8 h 100"/>
                <a:gd name="T28" fmla="*/ 78 w 109"/>
                <a:gd name="T29" fmla="*/ 8 h 100"/>
                <a:gd name="T30" fmla="*/ 60 w 109"/>
                <a:gd name="T31" fmla="*/ 18 h 100"/>
                <a:gd name="T32" fmla="*/ 56 w 109"/>
                <a:gd name="T33" fmla="*/ 26 h 100"/>
                <a:gd name="T34" fmla="*/ 59 w 109"/>
                <a:gd name="T35" fmla="*/ 31 h 100"/>
                <a:gd name="T36" fmla="*/ 69 w 109"/>
                <a:gd name="T37" fmla="*/ 63 h 100"/>
                <a:gd name="T38" fmla="*/ 69 w 109"/>
                <a:gd name="T39" fmla="*/ 63 h 100"/>
                <a:gd name="T40" fmla="*/ 67 w 109"/>
                <a:gd name="T41" fmla="*/ 67 h 100"/>
                <a:gd name="T42" fmla="*/ 64 w 109"/>
                <a:gd name="T43" fmla="*/ 67 h 100"/>
                <a:gd name="T44" fmla="*/ 44 w 109"/>
                <a:gd name="T45" fmla="*/ 41 h 100"/>
                <a:gd name="T46" fmla="*/ 47 w 109"/>
                <a:gd name="T47" fmla="*/ 27 h 100"/>
                <a:gd name="T48" fmla="*/ 33 w 109"/>
                <a:gd name="T49" fmla="*/ 21 h 100"/>
                <a:gd name="T50" fmla="*/ 17 w 109"/>
                <a:gd name="T51" fmla="*/ 28 h 100"/>
                <a:gd name="T52" fmla="*/ 8 w 109"/>
                <a:gd name="T53" fmla="*/ 47 h 100"/>
                <a:gd name="T54" fmla="*/ 47 w 109"/>
                <a:gd name="T55" fmla="*/ 92 h 100"/>
                <a:gd name="T56" fmla="*/ 50 w 109"/>
                <a:gd name="T57" fmla="*/ 97 h 100"/>
                <a:gd name="T58" fmla="*/ 46 w 109"/>
                <a:gd name="T59" fmla="*/ 100 h 100"/>
                <a:gd name="T60" fmla="*/ 45 w 109"/>
                <a:gd name="T61" fmla="*/ 100 h 100"/>
                <a:gd name="T62" fmla="*/ 61 w 109"/>
                <a:gd name="T63" fmla="*/ 58 h 100"/>
                <a:gd name="T64" fmla="*/ 53 w 109"/>
                <a:gd name="T65" fmla="*/ 35 h 100"/>
                <a:gd name="T66" fmla="*/ 52 w 109"/>
                <a:gd name="T67" fmla="*/ 41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" h="100">
                  <a:moveTo>
                    <a:pt x="45" y="100"/>
                  </a:moveTo>
                  <a:cubicBezTo>
                    <a:pt x="25" y="93"/>
                    <a:pt x="1" y="71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38"/>
                    <a:pt x="4" y="29"/>
                    <a:pt x="1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9" y="16"/>
                    <a:pt x="26" y="13"/>
                    <a:pt x="33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9" y="13"/>
                    <a:pt x="45" y="16"/>
                    <a:pt x="50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5" y="9"/>
                    <a:pt x="65" y="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9" y="0"/>
                    <a:pt x="79" y="0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90" y="0"/>
                    <a:pt x="98" y="5"/>
                    <a:pt x="103" y="12"/>
                  </a:cubicBezTo>
                  <a:cubicBezTo>
                    <a:pt x="103" y="12"/>
                    <a:pt x="103" y="12"/>
                    <a:pt x="103" y="12"/>
                  </a:cubicBezTo>
                  <a:cubicBezTo>
                    <a:pt x="107" y="18"/>
                    <a:pt x="109" y="26"/>
                    <a:pt x="109" y="35"/>
                  </a:cubicBezTo>
                  <a:cubicBezTo>
                    <a:pt x="109" y="35"/>
                    <a:pt x="109" y="35"/>
                    <a:pt x="109" y="35"/>
                  </a:cubicBezTo>
                  <a:cubicBezTo>
                    <a:pt x="109" y="49"/>
                    <a:pt x="104" y="64"/>
                    <a:pt x="99" y="74"/>
                  </a:cubicBezTo>
                  <a:cubicBezTo>
                    <a:pt x="99" y="74"/>
                    <a:pt x="99" y="74"/>
                    <a:pt x="99" y="74"/>
                  </a:cubicBezTo>
                  <a:cubicBezTo>
                    <a:pt x="97" y="76"/>
                    <a:pt x="95" y="77"/>
                    <a:pt x="93" y="76"/>
                  </a:cubicBezTo>
                  <a:cubicBezTo>
                    <a:pt x="93" y="76"/>
                    <a:pt x="93" y="76"/>
                    <a:pt x="93" y="76"/>
                  </a:cubicBezTo>
                  <a:cubicBezTo>
                    <a:pt x="91" y="75"/>
                    <a:pt x="91" y="72"/>
                    <a:pt x="92" y="70"/>
                  </a:cubicBezTo>
                  <a:cubicBezTo>
                    <a:pt x="92" y="70"/>
                    <a:pt x="92" y="70"/>
                    <a:pt x="92" y="70"/>
                  </a:cubicBezTo>
                  <a:cubicBezTo>
                    <a:pt x="97" y="61"/>
                    <a:pt x="101" y="47"/>
                    <a:pt x="101" y="35"/>
                  </a:cubicBezTo>
                  <a:cubicBezTo>
                    <a:pt x="101" y="35"/>
                    <a:pt x="101" y="35"/>
                    <a:pt x="101" y="35"/>
                  </a:cubicBezTo>
                  <a:cubicBezTo>
                    <a:pt x="101" y="27"/>
                    <a:pt x="100" y="21"/>
                    <a:pt x="96" y="16"/>
                  </a:cubicBezTo>
                  <a:cubicBezTo>
                    <a:pt x="96" y="16"/>
                    <a:pt x="96" y="16"/>
                    <a:pt x="96" y="16"/>
                  </a:cubicBezTo>
                  <a:cubicBezTo>
                    <a:pt x="93" y="12"/>
                    <a:pt x="88" y="8"/>
                    <a:pt x="79" y="8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79" y="8"/>
                    <a:pt x="79" y="8"/>
                    <a:pt x="78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1" y="8"/>
                    <a:pt x="65" y="12"/>
                    <a:pt x="60" y="18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58" y="21"/>
                    <a:pt x="57" y="23"/>
                    <a:pt x="56" y="26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7" y="27"/>
                    <a:pt x="58" y="29"/>
                    <a:pt x="59" y="31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40"/>
                    <a:pt x="69" y="52"/>
                    <a:pt x="69" y="63"/>
                  </a:cubicBezTo>
                  <a:cubicBezTo>
                    <a:pt x="69" y="63"/>
                    <a:pt x="69" y="63"/>
                    <a:pt x="69" y="63"/>
                  </a:cubicBezTo>
                  <a:cubicBezTo>
                    <a:pt x="69" y="63"/>
                    <a:pt x="69" y="63"/>
                    <a:pt x="69" y="63"/>
                  </a:cubicBezTo>
                  <a:cubicBezTo>
                    <a:pt x="69" y="63"/>
                    <a:pt x="69" y="63"/>
                    <a:pt x="69" y="63"/>
                  </a:cubicBezTo>
                  <a:cubicBezTo>
                    <a:pt x="69" y="65"/>
                    <a:pt x="68" y="66"/>
                    <a:pt x="67" y="67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67" y="67"/>
                    <a:pt x="65" y="68"/>
                    <a:pt x="64" y="67"/>
                  </a:cubicBezTo>
                  <a:cubicBezTo>
                    <a:pt x="64" y="67"/>
                    <a:pt x="64" y="67"/>
                    <a:pt x="64" y="67"/>
                  </a:cubicBezTo>
                  <a:cubicBezTo>
                    <a:pt x="50" y="65"/>
                    <a:pt x="44" y="53"/>
                    <a:pt x="44" y="41"/>
                  </a:cubicBezTo>
                  <a:cubicBezTo>
                    <a:pt x="44" y="41"/>
                    <a:pt x="44" y="41"/>
                    <a:pt x="44" y="41"/>
                  </a:cubicBezTo>
                  <a:cubicBezTo>
                    <a:pt x="44" y="37"/>
                    <a:pt x="45" y="32"/>
                    <a:pt x="47" y="27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2" y="23"/>
                    <a:pt x="38" y="21"/>
                    <a:pt x="33" y="21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29" y="21"/>
                    <a:pt x="23" y="23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1" y="34"/>
                    <a:pt x="8" y="40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65"/>
                    <a:pt x="30" y="87"/>
                    <a:pt x="47" y="92"/>
                  </a:cubicBezTo>
                  <a:cubicBezTo>
                    <a:pt x="47" y="92"/>
                    <a:pt x="47" y="92"/>
                    <a:pt x="47" y="92"/>
                  </a:cubicBezTo>
                  <a:cubicBezTo>
                    <a:pt x="49" y="93"/>
                    <a:pt x="51" y="95"/>
                    <a:pt x="50" y="97"/>
                  </a:cubicBezTo>
                  <a:cubicBezTo>
                    <a:pt x="50" y="97"/>
                    <a:pt x="50" y="97"/>
                    <a:pt x="50" y="97"/>
                  </a:cubicBezTo>
                  <a:cubicBezTo>
                    <a:pt x="49" y="99"/>
                    <a:pt x="48" y="100"/>
                    <a:pt x="46" y="100"/>
                  </a:cubicBezTo>
                  <a:cubicBezTo>
                    <a:pt x="46" y="100"/>
                    <a:pt x="46" y="100"/>
                    <a:pt x="46" y="100"/>
                  </a:cubicBezTo>
                  <a:cubicBezTo>
                    <a:pt x="46" y="100"/>
                    <a:pt x="45" y="100"/>
                    <a:pt x="45" y="100"/>
                  </a:cubicBezTo>
                  <a:close/>
                  <a:moveTo>
                    <a:pt x="52" y="41"/>
                  </a:moveTo>
                  <a:cubicBezTo>
                    <a:pt x="53" y="49"/>
                    <a:pt x="55" y="55"/>
                    <a:pt x="61" y="58"/>
                  </a:cubicBezTo>
                  <a:cubicBezTo>
                    <a:pt x="61" y="58"/>
                    <a:pt x="61" y="58"/>
                    <a:pt x="61" y="58"/>
                  </a:cubicBezTo>
                  <a:cubicBezTo>
                    <a:pt x="60" y="50"/>
                    <a:pt x="57" y="42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7"/>
                    <a:pt x="52" y="39"/>
                    <a:pt x="52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4" name="图片 3" descr="图片包含 文字, 黑板, 人员, 就坐&#10;&#10;已生成极高可信度的说明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062567" y="2866416"/>
            <a:ext cx="2975470" cy="2547746"/>
          </a:xfrm>
          <a:prstGeom prst="rect">
            <a:avLst/>
          </a:prstGeom>
        </p:spPr>
      </p:pic>
      <p:sp>
        <p:nvSpPr>
          <p:cNvPr id="15" name="任意多边形: 形状 14"/>
          <p:cNvSpPr/>
          <p:nvPr/>
        </p:nvSpPr>
        <p:spPr>
          <a:xfrm>
            <a:off x="679989" y="746398"/>
            <a:ext cx="10796469" cy="866806"/>
          </a:xfrm>
          <a:custGeom>
            <a:avLst/>
            <a:gdLst>
              <a:gd name="connsiteX0" fmla="*/ 0 w 11756572"/>
              <a:gd name="connsiteY0" fmla="*/ 145143 h 1061662"/>
              <a:gd name="connsiteX1" fmla="*/ 2394857 w 11756572"/>
              <a:gd name="connsiteY1" fmla="*/ 928915 h 1061662"/>
              <a:gd name="connsiteX2" fmla="*/ 5631543 w 11756572"/>
              <a:gd name="connsiteY2" fmla="*/ 290286 h 1061662"/>
              <a:gd name="connsiteX3" fmla="*/ 9245600 w 11756572"/>
              <a:gd name="connsiteY3" fmla="*/ 1059543 h 1061662"/>
              <a:gd name="connsiteX4" fmla="*/ 11756572 w 11756572"/>
              <a:gd name="connsiteY4" fmla="*/ 0 h 1061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56572" h="1061662">
                <a:moveTo>
                  <a:pt x="0" y="145143"/>
                </a:moveTo>
                <a:cubicBezTo>
                  <a:pt x="728133" y="524933"/>
                  <a:pt x="1456266" y="904724"/>
                  <a:pt x="2394857" y="928915"/>
                </a:cubicBezTo>
                <a:cubicBezTo>
                  <a:pt x="3333448" y="953106"/>
                  <a:pt x="4489753" y="268515"/>
                  <a:pt x="5631543" y="290286"/>
                </a:cubicBezTo>
                <a:cubicBezTo>
                  <a:pt x="6773333" y="312057"/>
                  <a:pt x="8224762" y="1107924"/>
                  <a:pt x="9245600" y="1059543"/>
                </a:cubicBezTo>
                <a:cubicBezTo>
                  <a:pt x="10266438" y="1011162"/>
                  <a:pt x="11011505" y="505581"/>
                  <a:pt x="11756572" y="0"/>
                </a:cubicBezTo>
              </a:path>
            </a:pathLst>
          </a:cu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207" name="组合 8206"/>
          <p:cNvGrpSpPr/>
          <p:nvPr/>
        </p:nvGrpSpPr>
        <p:grpSpPr>
          <a:xfrm>
            <a:off x="1197304" y="1473271"/>
            <a:ext cx="2352252" cy="1425402"/>
            <a:chOff x="1197304" y="1473271"/>
            <a:chExt cx="2352252" cy="1425402"/>
          </a:xfrm>
        </p:grpSpPr>
        <p:cxnSp>
          <p:nvCxnSpPr>
            <p:cNvPr id="20" name="直接连接符 19"/>
            <p:cNvCxnSpPr>
              <a:cxnSpLocks/>
            </p:cNvCxnSpPr>
            <p:nvPr/>
          </p:nvCxnSpPr>
          <p:spPr>
            <a:xfrm flipH="1">
              <a:off x="1197304" y="1473272"/>
              <a:ext cx="1177607" cy="1425401"/>
            </a:xfrm>
            <a:prstGeom prst="line">
              <a:avLst/>
            </a:prstGeom>
            <a:ln w="28575">
              <a:solidFill>
                <a:schemeClr val="bg1">
                  <a:lumMod val="9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>
              <a:cxnSpLocks/>
            </p:cNvCxnSpPr>
            <p:nvPr/>
          </p:nvCxnSpPr>
          <p:spPr>
            <a:xfrm>
              <a:off x="2371949" y="1473271"/>
              <a:ext cx="1177607" cy="1425401"/>
            </a:xfrm>
            <a:prstGeom prst="line">
              <a:avLst/>
            </a:prstGeom>
            <a:ln w="28575">
              <a:solidFill>
                <a:schemeClr val="bg1">
                  <a:lumMod val="9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208" name="组合 8207"/>
          <p:cNvGrpSpPr/>
          <p:nvPr/>
        </p:nvGrpSpPr>
        <p:grpSpPr>
          <a:xfrm>
            <a:off x="4550669" y="983405"/>
            <a:ext cx="2801091" cy="1915267"/>
            <a:chOff x="4550669" y="983405"/>
            <a:chExt cx="2801091" cy="1915267"/>
          </a:xfrm>
        </p:grpSpPr>
        <p:cxnSp>
          <p:nvCxnSpPr>
            <p:cNvPr id="39" name="直接连接符 38"/>
            <p:cNvCxnSpPr>
              <a:cxnSpLocks/>
            </p:cNvCxnSpPr>
            <p:nvPr/>
          </p:nvCxnSpPr>
          <p:spPr>
            <a:xfrm flipH="1">
              <a:off x="4550669" y="983405"/>
              <a:ext cx="1418210" cy="1915267"/>
            </a:xfrm>
            <a:prstGeom prst="line">
              <a:avLst/>
            </a:prstGeom>
            <a:ln w="28575">
              <a:solidFill>
                <a:schemeClr val="bg1">
                  <a:lumMod val="9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>
              <a:cxnSpLocks/>
            </p:cNvCxnSpPr>
            <p:nvPr/>
          </p:nvCxnSpPr>
          <p:spPr>
            <a:xfrm>
              <a:off x="5983393" y="983405"/>
              <a:ext cx="1368367" cy="1915267"/>
            </a:xfrm>
            <a:prstGeom prst="line">
              <a:avLst/>
            </a:prstGeom>
            <a:ln w="28575">
              <a:solidFill>
                <a:schemeClr val="bg1">
                  <a:lumMod val="9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209" name="组合 8208"/>
          <p:cNvGrpSpPr/>
          <p:nvPr/>
        </p:nvGrpSpPr>
        <p:grpSpPr>
          <a:xfrm>
            <a:off x="8287657" y="1611474"/>
            <a:ext cx="2496457" cy="1254942"/>
            <a:chOff x="8287657" y="1611474"/>
            <a:chExt cx="2496457" cy="1254942"/>
          </a:xfrm>
        </p:grpSpPr>
        <p:cxnSp>
          <p:nvCxnSpPr>
            <p:cNvPr id="40" name="直接连接符 39"/>
            <p:cNvCxnSpPr>
              <a:cxnSpLocks/>
            </p:cNvCxnSpPr>
            <p:nvPr/>
          </p:nvCxnSpPr>
          <p:spPr>
            <a:xfrm>
              <a:off x="9508585" y="1611474"/>
              <a:ext cx="1275529" cy="1241112"/>
            </a:xfrm>
            <a:prstGeom prst="line">
              <a:avLst/>
            </a:prstGeom>
            <a:ln w="28575">
              <a:solidFill>
                <a:schemeClr val="bg1">
                  <a:lumMod val="9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>
              <a:cxnSpLocks/>
            </p:cNvCxnSpPr>
            <p:nvPr/>
          </p:nvCxnSpPr>
          <p:spPr>
            <a:xfrm flipH="1">
              <a:off x="8287657" y="1611474"/>
              <a:ext cx="1220928" cy="1254942"/>
            </a:xfrm>
            <a:prstGeom prst="line">
              <a:avLst/>
            </a:prstGeom>
            <a:ln w="28575">
              <a:solidFill>
                <a:schemeClr val="bg1">
                  <a:lumMod val="9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6" name="组合 55"/>
          <p:cNvGrpSpPr/>
          <p:nvPr/>
        </p:nvGrpSpPr>
        <p:grpSpPr>
          <a:xfrm>
            <a:off x="11241508" y="211587"/>
            <a:ext cx="685800" cy="875286"/>
            <a:chOff x="9085015" y="2407058"/>
            <a:chExt cx="685800" cy="875286"/>
          </a:xfrm>
        </p:grpSpPr>
        <p:sp>
          <p:nvSpPr>
            <p:cNvPr id="57" name="Freeform 265"/>
            <p:cNvSpPr>
              <a:spLocks noEditPoints="1"/>
            </p:cNvSpPr>
            <p:nvPr/>
          </p:nvSpPr>
          <p:spPr bwMode="auto">
            <a:xfrm>
              <a:off x="9310440" y="2779106"/>
              <a:ext cx="328613" cy="179388"/>
            </a:xfrm>
            <a:custGeom>
              <a:avLst/>
              <a:gdLst>
                <a:gd name="T0" fmla="*/ 10 w 70"/>
                <a:gd name="T1" fmla="*/ 38 h 38"/>
                <a:gd name="T2" fmla="*/ 3 w 70"/>
                <a:gd name="T3" fmla="*/ 35 h 38"/>
                <a:gd name="T4" fmla="*/ 3 w 70"/>
                <a:gd name="T5" fmla="*/ 35 h 38"/>
                <a:gd name="T6" fmla="*/ 0 w 70"/>
                <a:gd name="T7" fmla="*/ 29 h 38"/>
                <a:gd name="T8" fmla="*/ 0 w 70"/>
                <a:gd name="T9" fmla="*/ 29 h 38"/>
                <a:gd name="T10" fmla="*/ 9 w 70"/>
                <a:gd name="T11" fmla="*/ 18 h 38"/>
                <a:gd name="T12" fmla="*/ 9 w 70"/>
                <a:gd name="T13" fmla="*/ 18 h 38"/>
                <a:gd name="T14" fmla="*/ 25 w 70"/>
                <a:gd name="T15" fmla="*/ 9 h 38"/>
                <a:gd name="T16" fmla="*/ 25 w 70"/>
                <a:gd name="T17" fmla="*/ 9 h 38"/>
                <a:gd name="T18" fmla="*/ 60 w 70"/>
                <a:gd name="T19" fmla="*/ 0 h 38"/>
                <a:gd name="T20" fmla="*/ 60 w 70"/>
                <a:gd name="T21" fmla="*/ 0 h 38"/>
                <a:gd name="T22" fmla="*/ 62 w 70"/>
                <a:gd name="T23" fmla="*/ 0 h 38"/>
                <a:gd name="T24" fmla="*/ 62 w 70"/>
                <a:gd name="T25" fmla="*/ 0 h 38"/>
                <a:gd name="T26" fmla="*/ 65 w 70"/>
                <a:gd name="T27" fmla="*/ 5 h 38"/>
                <a:gd name="T28" fmla="*/ 65 w 70"/>
                <a:gd name="T29" fmla="*/ 5 h 38"/>
                <a:gd name="T30" fmla="*/ 65 w 70"/>
                <a:gd name="T31" fmla="*/ 5 h 38"/>
                <a:gd name="T32" fmla="*/ 65 w 70"/>
                <a:gd name="T33" fmla="*/ 5 h 38"/>
                <a:gd name="T34" fmla="*/ 66 w 70"/>
                <a:gd name="T35" fmla="*/ 5 h 38"/>
                <a:gd name="T36" fmla="*/ 66 w 70"/>
                <a:gd name="T37" fmla="*/ 5 h 38"/>
                <a:gd name="T38" fmla="*/ 70 w 70"/>
                <a:gd name="T39" fmla="*/ 12 h 38"/>
                <a:gd name="T40" fmla="*/ 70 w 70"/>
                <a:gd name="T41" fmla="*/ 12 h 38"/>
                <a:gd name="T42" fmla="*/ 62 w 70"/>
                <a:gd name="T43" fmla="*/ 23 h 38"/>
                <a:gd name="T44" fmla="*/ 62 w 70"/>
                <a:gd name="T45" fmla="*/ 23 h 38"/>
                <a:gd name="T46" fmla="*/ 50 w 70"/>
                <a:gd name="T47" fmla="*/ 29 h 38"/>
                <a:gd name="T48" fmla="*/ 50 w 70"/>
                <a:gd name="T49" fmla="*/ 29 h 38"/>
                <a:gd name="T50" fmla="*/ 13 w 70"/>
                <a:gd name="T51" fmla="*/ 38 h 38"/>
                <a:gd name="T52" fmla="*/ 13 w 70"/>
                <a:gd name="T53" fmla="*/ 38 h 38"/>
                <a:gd name="T54" fmla="*/ 10 w 70"/>
                <a:gd name="T55" fmla="*/ 38 h 38"/>
                <a:gd name="T56" fmla="*/ 8 w 70"/>
                <a:gd name="T57" fmla="*/ 29 h 38"/>
                <a:gd name="T58" fmla="*/ 12 w 70"/>
                <a:gd name="T59" fmla="*/ 30 h 38"/>
                <a:gd name="T60" fmla="*/ 12 w 70"/>
                <a:gd name="T61" fmla="*/ 30 h 38"/>
                <a:gd name="T62" fmla="*/ 13 w 70"/>
                <a:gd name="T63" fmla="*/ 30 h 38"/>
                <a:gd name="T64" fmla="*/ 13 w 70"/>
                <a:gd name="T65" fmla="*/ 30 h 38"/>
                <a:gd name="T66" fmla="*/ 48 w 70"/>
                <a:gd name="T67" fmla="*/ 22 h 38"/>
                <a:gd name="T68" fmla="*/ 48 w 70"/>
                <a:gd name="T69" fmla="*/ 22 h 38"/>
                <a:gd name="T70" fmla="*/ 61 w 70"/>
                <a:gd name="T71" fmla="*/ 13 h 38"/>
                <a:gd name="T72" fmla="*/ 61 w 70"/>
                <a:gd name="T73" fmla="*/ 13 h 38"/>
                <a:gd name="T74" fmla="*/ 62 w 70"/>
                <a:gd name="T75" fmla="*/ 12 h 38"/>
                <a:gd name="T76" fmla="*/ 62 w 70"/>
                <a:gd name="T77" fmla="*/ 12 h 38"/>
                <a:gd name="T78" fmla="*/ 61 w 70"/>
                <a:gd name="T79" fmla="*/ 12 h 38"/>
                <a:gd name="T80" fmla="*/ 61 w 70"/>
                <a:gd name="T81" fmla="*/ 12 h 38"/>
                <a:gd name="T82" fmla="*/ 56 w 70"/>
                <a:gd name="T83" fmla="*/ 10 h 38"/>
                <a:gd name="T84" fmla="*/ 56 w 70"/>
                <a:gd name="T85" fmla="*/ 10 h 38"/>
                <a:gd name="T86" fmla="*/ 54 w 70"/>
                <a:gd name="T87" fmla="*/ 9 h 38"/>
                <a:gd name="T88" fmla="*/ 54 w 70"/>
                <a:gd name="T89" fmla="*/ 9 h 38"/>
                <a:gd name="T90" fmla="*/ 14 w 70"/>
                <a:gd name="T91" fmla="*/ 24 h 38"/>
                <a:gd name="T92" fmla="*/ 14 w 70"/>
                <a:gd name="T93" fmla="*/ 24 h 38"/>
                <a:gd name="T94" fmla="*/ 8 w 70"/>
                <a:gd name="T95" fmla="*/ 29 h 38"/>
                <a:gd name="T96" fmla="*/ 8 w 70"/>
                <a:gd name="T97" fmla="*/ 29 h 38"/>
                <a:gd name="T98" fmla="*/ 8 w 70"/>
                <a:gd name="T99" fmla="*/ 2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0" h="38">
                  <a:moveTo>
                    <a:pt x="10" y="38"/>
                  </a:moveTo>
                  <a:cubicBezTo>
                    <a:pt x="7" y="37"/>
                    <a:pt x="5" y="36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2" y="34"/>
                    <a:pt x="0" y="31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1" y="24"/>
                    <a:pt x="4" y="21"/>
                    <a:pt x="9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13" y="15"/>
                    <a:pt x="19" y="12"/>
                    <a:pt x="25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37" y="4"/>
                    <a:pt x="51" y="0"/>
                    <a:pt x="60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0"/>
                    <a:pt x="61" y="0"/>
                    <a:pt x="62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4" y="0"/>
                    <a:pt x="66" y="2"/>
                    <a:pt x="65" y="5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6" y="5"/>
                    <a:pt x="66" y="5"/>
                    <a:pt x="66" y="5"/>
                  </a:cubicBezTo>
                  <a:cubicBezTo>
                    <a:pt x="66" y="5"/>
                    <a:pt x="66" y="5"/>
                    <a:pt x="66" y="5"/>
                  </a:cubicBezTo>
                  <a:cubicBezTo>
                    <a:pt x="68" y="7"/>
                    <a:pt x="70" y="9"/>
                    <a:pt x="70" y="12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69" y="17"/>
                    <a:pt x="66" y="20"/>
                    <a:pt x="62" y="23"/>
                  </a:cubicBezTo>
                  <a:cubicBezTo>
                    <a:pt x="62" y="23"/>
                    <a:pt x="62" y="23"/>
                    <a:pt x="62" y="23"/>
                  </a:cubicBezTo>
                  <a:cubicBezTo>
                    <a:pt x="58" y="26"/>
                    <a:pt x="54" y="28"/>
                    <a:pt x="50" y="29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44" y="31"/>
                    <a:pt x="23" y="38"/>
                    <a:pt x="13" y="38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2" y="38"/>
                    <a:pt x="11" y="38"/>
                    <a:pt x="10" y="38"/>
                  </a:cubicBezTo>
                  <a:close/>
                  <a:moveTo>
                    <a:pt x="8" y="29"/>
                  </a:moveTo>
                  <a:cubicBezTo>
                    <a:pt x="9" y="29"/>
                    <a:pt x="10" y="30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3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20" y="31"/>
                    <a:pt x="42" y="24"/>
                    <a:pt x="48" y="22"/>
                  </a:cubicBezTo>
                  <a:cubicBezTo>
                    <a:pt x="48" y="22"/>
                    <a:pt x="48" y="22"/>
                    <a:pt x="48" y="22"/>
                  </a:cubicBezTo>
                  <a:cubicBezTo>
                    <a:pt x="51" y="21"/>
                    <a:pt x="59" y="17"/>
                    <a:pt x="61" y="13"/>
                  </a:cubicBezTo>
                  <a:cubicBezTo>
                    <a:pt x="61" y="13"/>
                    <a:pt x="61" y="13"/>
                    <a:pt x="61" y="13"/>
                  </a:cubicBezTo>
                  <a:cubicBezTo>
                    <a:pt x="61" y="13"/>
                    <a:pt x="62" y="12"/>
                    <a:pt x="62" y="12"/>
                  </a:cubicBezTo>
                  <a:cubicBezTo>
                    <a:pt x="62" y="12"/>
                    <a:pt x="62" y="12"/>
                    <a:pt x="62" y="12"/>
                  </a:cubicBezTo>
                  <a:cubicBezTo>
                    <a:pt x="62" y="12"/>
                    <a:pt x="62" y="12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1"/>
                    <a:pt x="59" y="11"/>
                    <a:pt x="56" y="10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5" y="10"/>
                    <a:pt x="54" y="9"/>
                    <a:pt x="54" y="9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43" y="11"/>
                    <a:pt x="24" y="17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1" y="26"/>
                    <a:pt x="9" y="28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267"/>
            <p:cNvSpPr>
              <a:spLocks noEditPoints="1"/>
            </p:cNvSpPr>
            <p:nvPr/>
          </p:nvSpPr>
          <p:spPr bwMode="auto">
            <a:xfrm>
              <a:off x="9319965" y="2868006"/>
              <a:ext cx="450850" cy="414338"/>
            </a:xfrm>
            <a:custGeom>
              <a:avLst/>
              <a:gdLst>
                <a:gd name="T0" fmla="*/ 18 w 96"/>
                <a:gd name="T1" fmla="*/ 86 h 88"/>
                <a:gd name="T2" fmla="*/ 0 w 96"/>
                <a:gd name="T3" fmla="*/ 48 h 88"/>
                <a:gd name="T4" fmla="*/ 0 w 96"/>
                <a:gd name="T5" fmla="*/ 48 h 88"/>
                <a:gd name="T6" fmla="*/ 4 w 96"/>
                <a:gd name="T7" fmla="*/ 20 h 88"/>
                <a:gd name="T8" fmla="*/ 4 w 96"/>
                <a:gd name="T9" fmla="*/ 20 h 88"/>
                <a:gd name="T10" fmla="*/ 4 w 96"/>
                <a:gd name="T11" fmla="*/ 20 h 88"/>
                <a:gd name="T12" fmla="*/ 10 w 96"/>
                <a:gd name="T13" fmla="*/ 18 h 88"/>
                <a:gd name="T14" fmla="*/ 10 w 96"/>
                <a:gd name="T15" fmla="*/ 18 h 88"/>
                <a:gd name="T16" fmla="*/ 12 w 96"/>
                <a:gd name="T17" fmla="*/ 23 h 88"/>
                <a:gd name="T18" fmla="*/ 12 w 96"/>
                <a:gd name="T19" fmla="*/ 23 h 88"/>
                <a:gd name="T20" fmla="*/ 8 w 96"/>
                <a:gd name="T21" fmla="*/ 48 h 88"/>
                <a:gd name="T22" fmla="*/ 8 w 96"/>
                <a:gd name="T23" fmla="*/ 48 h 88"/>
                <a:gd name="T24" fmla="*/ 21 w 96"/>
                <a:gd name="T25" fmla="*/ 78 h 88"/>
                <a:gd name="T26" fmla="*/ 21 w 96"/>
                <a:gd name="T27" fmla="*/ 78 h 88"/>
                <a:gd name="T28" fmla="*/ 28 w 96"/>
                <a:gd name="T29" fmla="*/ 80 h 88"/>
                <a:gd name="T30" fmla="*/ 28 w 96"/>
                <a:gd name="T31" fmla="*/ 80 h 88"/>
                <a:gd name="T32" fmla="*/ 40 w 96"/>
                <a:gd name="T33" fmla="*/ 74 h 88"/>
                <a:gd name="T34" fmla="*/ 40 w 96"/>
                <a:gd name="T35" fmla="*/ 74 h 88"/>
                <a:gd name="T36" fmla="*/ 44 w 96"/>
                <a:gd name="T37" fmla="*/ 65 h 88"/>
                <a:gd name="T38" fmla="*/ 44 w 96"/>
                <a:gd name="T39" fmla="*/ 65 h 88"/>
                <a:gd name="T40" fmla="*/ 33 w 96"/>
                <a:gd name="T41" fmla="*/ 49 h 88"/>
                <a:gd name="T42" fmla="*/ 33 w 96"/>
                <a:gd name="T43" fmla="*/ 49 h 88"/>
                <a:gd name="T44" fmla="*/ 37 w 96"/>
                <a:gd name="T45" fmla="*/ 38 h 88"/>
                <a:gd name="T46" fmla="*/ 37 w 96"/>
                <a:gd name="T47" fmla="*/ 38 h 88"/>
                <a:gd name="T48" fmla="*/ 43 w 96"/>
                <a:gd name="T49" fmla="*/ 37 h 88"/>
                <a:gd name="T50" fmla="*/ 43 w 96"/>
                <a:gd name="T51" fmla="*/ 37 h 88"/>
                <a:gd name="T52" fmla="*/ 52 w 96"/>
                <a:gd name="T53" fmla="*/ 59 h 88"/>
                <a:gd name="T54" fmla="*/ 52 w 96"/>
                <a:gd name="T55" fmla="*/ 59 h 88"/>
                <a:gd name="T56" fmla="*/ 52 w 96"/>
                <a:gd name="T57" fmla="*/ 60 h 88"/>
                <a:gd name="T58" fmla="*/ 52 w 96"/>
                <a:gd name="T59" fmla="*/ 60 h 88"/>
                <a:gd name="T60" fmla="*/ 68 w 96"/>
                <a:gd name="T61" fmla="*/ 63 h 88"/>
                <a:gd name="T62" fmla="*/ 68 w 96"/>
                <a:gd name="T63" fmla="*/ 63 h 88"/>
                <a:gd name="T64" fmla="*/ 80 w 96"/>
                <a:gd name="T65" fmla="*/ 60 h 88"/>
                <a:gd name="T66" fmla="*/ 80 w 96"/>
                <a:gd name="T67" fmla="*/ 60 h 88"/>
                <a:gd name="T68" fmla="*/ 88 w 96"/>
                <a:gd name="T69" fmla="*/ 46 h 88"/>
                <a:gd name="T70" fmla="*/ 88 w 96"/>
                <a:gd name="T71" fmla="*/ 46 h 88"/>
                <a:gd name="T72" fmla="*/ 57 w 96"/>
                <a:gd name="T73" fmla="*/ 8 h 88"/>
                <a:gd name="T74" fmla="*/ 57 w 96"/>
                <a:gd name="T75" fmla="*/ 8 h 88"/>
                <a:gd name="T76" fmla="*/ 56 w 96"/>
                <a:gd name="T77" fmla="*/ 2 h 88"/>
                <a:gd name="T78" fmla="*/ 56 w 96"/>
                <a:gd name="T79" fmla="*/ 2 h 88"/>
                <a:gd name="T80" fmla="*/ 61 w 96"/>
                <a:gd name="T81" fmla="*/ 1 h 88"/>
                <a:gd name="T82" fmla="*/ 61 w 96"/>
                <a:gd name="T83" fmla="*/ 1 h 88"/>
                <a:gd name="T84" fmla="*/ 96 w 96"/>
                <a:gd name="T85" fmla="*/ 46 h 88"/>
                <a:gd name="T86" fmla="*/ 96 w 96"/>
                <a:gd name="T87" fmla="*/ 46 h 88"/>
                <a:gd name="T88" fmla="*/ 85 w 96"/>
                <a:gd name="T89" fmla="*/ 66 h 88"/>
                <a:gd name="T90" fmla="*/ 85 w 96"/>
                <a:gd name="T91" fmla="*/ 66 h 88"/>
                <a:gd name="T92" fmla="*/ 68 w 96"/>
                <a:gd name="T93" fmla="*/ 71 h 88"/>
                <a:gd name="T94" fmla="*/ 68 w 96"/>
                <a:gd name="T95" fmla="*/ 71 h 88"/>
                <a:gd name="T96" fmla="*/ 51 w 96"/>
                <a:gd name="T97" fmla="*/ 68 h 88"/>
                <a:gd name="T98" fmla="*/ 51 w 96"/>
                <a:gd name="T99" fmla="*/ 68 h 88"/>
                <a:gd name="T100" fmla="*/ 28 w 96"/>
                <a:gd name="T101" fmla="*/ 88 h 88"/>
                <a:gd name="T102" fmla="*/ 28 w 96"/>
                <a:gd name="T103" fmla="*/ 88 h 88"/>
                <a:gd name="T104" fmla="*/ 28 w 96"/>
                <a:gd name="T105" fmla="*/ 88 h 88"/>
                <a:gd name="T106" fmla="*/ 28 w 96"/>
                <a:gd name="T107" fmla="*/ 88 h 88"/>
                <a:gd name="T108" fmla="*/ 18 w 96"/>
                <a:gd name="T109" fmla="*/ 86 h 88"/>
                <a:gd name="T110" fmla="*/ 41 w 96"/>
                <a:gd name="T111" fmla="*/ 49 h 88"/>
                <a:gd name="T112" fmla="*/ 44 w 96"/>
                <a:gd name="T113" fmla="*/ 55 h 88"/>
                <a:gd name="T114" fmla="*/ 44 w 96"/>
                <a:gd name="T115" fmla="*/ 55 h 88"/>
                <a:gd name="T116" fmla="*/ 41 w 96"/>
                <a:gd name="T117" fmla="*/ 47 h 88"/>
                <a:gd name="T118" fmla="*/ 41 w 96"/>
                <a:gd name="T119" fmla="*/ 47 h 88"/>
                <a:gd name="T120" fmla="*/ 41 w 96"/>
                <a:gd name="T121" fmla="*/ 4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6" h="88">
                  <a:moveTo>
                    <a:pt x="18" y="86"/>
                  </a:moveTo>
                  <a:cubicBezTo>
                    <a:pt x="4" y="79"/>
                    <a:pt x="0" y="62"/>
                    <a:pt x="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37"/>
                    <a:pt x="2" y="27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5" y="18"/>
                    <a:pt x="7" y="17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2" y="18"/>
                    <a:pt x="13" y="21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0" y="29"/>
                    <a:pt x="8" y="3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61"/>
                    <a:pt x="12" y="74"/>
                    <a:pt x="21" y="78"/>
                  </a:cubicBezTo>
                  <a:cubicBezTo>
                    <a:pt x="21" y="78"/>
                    <a:pt x="21" y="78"/>
                    <a:pt x="21" y="78"/>
                  </a:cubicBezTo>
                  <a:cubicBezTo>
                    <a:pt x="24" y="80"/>
                    <a:pt x="26" y="80"/>
                    <a:pt x="28" y="80"/>
                  </a:cubicBezTo>
                  <a:cubicBezTo>
                    <a:pt x="28" y="80"/>
                    <a:pt x="28" y="80"/>
                    <a:pt x="28" y="80"/>
                  </a:cubicBezTo>
                  <a:cubicBezTo>
                    <a:pt x="33" y="80"/>
                    <a:pt x="37" y="78"/>
                    <a:pt x="40" y="74"/>
                  </a:cubicBezTo>
                  <a:cubicBezTo>
                    <a:pt x="40" y="74"/>
                    <a:pt x="40" y="74"/>
                    <a:pt x="40" y="74"/>
                  </a:cubicBezTo>
                  <a:cubicBezTo>
                    <a:pt x="42" y="71"/>
                    <a:pt x="43" y="68"/>
                    <a:pt x="44" y="65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38" y="61"/>
                    <a:pt x="33" y="56"/>
                    <a:pt x="33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5"/>
                    <a:pt x="34" y="41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8" y="36"/>
                    <a:pt x="41" y="36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50" y="42"/>
                    <a:pt x="53" y="51"/>
                    <a:pt x="52" y="59"/>
                  </a:cubicBezTo>
                  <a:cubicBezTo>
                    <a:pt x="52" y="59"/>
                    <a:pt x="52" y="59"/>
                    <a:pt x="52" y="59"/>
                  </a:cubicBezTo>
                  <a:cubicBezTo>
                    <a:pt x="52" y="59"/>
                    <a:pt x="52" y="60"/>
                    <a:pt x="52" y="60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7" y="62"/>
                    <a:pt x="63" y="63"/>
                    <a:pt x="68" y="63"/>
                  </a:cubicBezTo>
                  <a:cubicBezTo>
                    <a:pt x="68" y="63"/>
                    <a:pt x="68" y="63"/>
                    <a:pt x="68" y="63"/>
                  </a:cubicBezTo>
                  <a:cubicBezTo>
                    <a:pt x="73" y="63"/>
                    <a:pt x="78" y="62"/>
                    <a:pt x="80" y="60"/>
                  </a:cubicBezTo>
                  <a:cubicBezTo>
                    <a:pt x="80" y="60"/>
                    <a:pt x="80" y="60"/>
                    <a:pt x="80" y="60"/>
                  </a:cubicBezTo>
                  <a:cubicBezTo>
                    <a:pt x="86" y="55"/>
                    <a:pt x="88" y="51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9" y="33"/>
                    <a:pt x="69" y="15"/>
                    <a:pt x="57" y="8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5" y="6"/>
                    <a:pt x="55" y="4"/>
                    <a:pt x="56" y="2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7" y="0"/>
                    <a:pt x="60" y="0"/>
                    <a:pt x="61" y="1"/>
                  </a:cubicBezTo>
                  <a:cubicBezTo>
                    <a:pt x="61" y="1"/>
                    <a:pt x="61" y="1"/>
                    <a:pt x="61" y="1"/>
                  </a:cubicBezTo>
                  <a:cubicBezTo>
                    <a:pt x="74" y="9"/>
                    <a:pt x="96" y="26"/>
                    <a:pt x="96" y="46"/>
                  </a:cubicBezTo>
                  <a:cubicBezTo>
                    <a:pt x="96" y="46"/>
                    <a:pt x="96" y="46"/>
                    <a:pt x="96" y="46"/>
                  </a:cubicBezTo>
                  <a:cubicBezTo>
                    <a:pt x="96" y="53"/>
                    <a:pt x="93" y="60"/>
                    <a:pt x="85" y="66"/>
                  </a:cubicBezTo>
                  <a:cubicBezTo>
                    <a:pt x="85" y="66"/>
                    <a:pt x="85" y="66"/>
                    <a:pt x="85" y="66"/>
                  </a:cubicBezTo>
                  <a:cubicBezTo>
                    <a:pt x="81" y="70"/>
                    <a:pt x="75" y="71"/>
                    <a:pt x="68" y="71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2" y="71"/>
                    <a:pt x="57" y="70"/>
                    <a:pt x="51" y="68"/>
                  </a:cubicBezTo>
                  <a:cubicBezTo>
                    <a:pt x="51" y="68"/>
                    <a:pt x="51" y="68"/>
                    <a:pt x="51" y="68"/>
                  </a:cubicBezTo>
                  <a:cubicBezTo>
                    <a:pt x="48" y="79"/>
                    <a:pt x="40" y="88"/>
                    <a:pt x="28" y="88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25" y="88"/>
                    <a:pt x="21" y="87"/>
                    <a:pt x="18" y="86"/>
                  </a:cubicBezTo>
                  <a:close/>
                  <a:moveTo>
                    <a:pt x="41" y="49"/>
                  </a:moveTo>
                  <a:cubicBezTo>
                    <a:pt x="41" y="51"/>
                    <a:pt x="42" y="53"/>
                    <a:pt x="44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52"/>
                    <a:pt x="43" y="49"/>
                    <a:pt x="41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8"/>
                    <a:pt x="41" y="48"/>
                    <a:pt x="41" y="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268"/>
            <p:cNvSpPr>
              <a:spLocks noEditPoints="1"/>
            </p:cNvSpPr>
            <p:nvPr/>
          </p:nvSpPr>
          <p:spPr bwMode="auto">
            <a:xfrm>
              <a:off x="9085015" y="2848956"/>
              <a:ext cx="103188" cy="109538"/>
            </a:xfrm>
            <a:custGeom>
              <a:avLst/>
              <a:gdLst>
                <a:gd name="T0" fmla="*/ 12 w 22"/>
                <a:gd name="T1" fmla="*/ 22 h 23"/>
                <a:gd name="T2" fmla="*/ 0 w 22"/>
                <a:gd name="T3" fmla="*/ 8 h 23"/>
                <a:gd name="T4" fmla="*/ 0 w 22"/>
                <a:gd name="T5" fmla="*/ 8 h 23"/>
                <a:gd name="T6" fmla="*/ 2 w 22"/>
                <a:gd name="T7" fmla="*/ 3 h 23"/>
                <a:gd name="T8" fmla="*/ 2 w 22"/>
                <a:gd name="T9" fmla="*/ 3 h 23"/>
                <a:gd name="T10" fmla="*/ 8 w 22"/>
                <a:gd name="T11" fmla="*/ 0 h 23"/>
                <a:gd name="T12" fmla="*/ 8 w 22"/>
                <a:gd name="T13" fmla="*/ 0 h 23"/>
                <a:gd name="T14" fmla="*/ 15 w 22"/>
                <a:gd name="T15" fmla="*/ 2 h 23"/>
                <a:gd name="T16" fmla="*/ 15 w 22"/>
                <a:gd name="T17" fmla="*/ 2 h 23"/>
                <a:gd name="T18" fmla="*/ 15 w 22"/>
                <a:gd name="T19" fmla="*/ 3 h 23"/>
                <a:gd name="T20" fmla="*/ 17 w 22"/>
                <a:gd name="T21" fmla="*/ 6 h 23"/>
                <a:gd name="T22" fmla="*/ 17 w 22"/>
                <a:gd name="T23" fmla="*/ 6 h 23"/>
                <a:gd name="T24" fmla="*/ 18 w 22"/>
                <a:gd name="T25" fmla="*/ 6 h 23"/>
                <a:gd name="T26" fmla="*/ 18 w 22"/>
                <a:gd name="T27" fmla="*/ 6 h 23"/>
                <a:gd name="T28" fmla="*/ 21 w 22"/>
                <a:gd name="T29" fmla="*/ 13 h 23"/>
                <a:gd name="T30" fmla="*/ 21 w 22"/>
                <a:gd name="T31" fmla="*/ 13 h 23"/>
                <a:gd name="T32" fmla="*/ 20 w 22"/>
                <a:gd name="T33" fmla="*/ 17 h 23"/>
                <a:gd name="T34" fmla="*/ 20 w 22"/>
                <a:gd name="T35" fmla="*/ 17 h 23"/>
                <a:gd name="T36" fmla="*/ 16 w 22"/>
                <a:gd name="T37" fmla="*/ 22 h 23"/>
                <a:gd name="T38" fmla="*/ 16 w 22"/>
                <a:gd name="T39" fmla="*/ 22 h 23"/>
                <a:gd name="T40" fmla="*/ 13 w 22"/>
                <a:gd name="T41" fmla="*/ 23 h 23"/>
                <a:gd name="T42" fmla="*/ 13 w 22"/>
                <a:gd name="T43" fmla="*/ 23 h 23"/>
                <a:gd name="T44" fmla="*/ 12 w 22"/>
                <a:gd name="T45" fmla="*/ 22 h 23"/>
                <a:gd name="T46" fmla="*/ 12 w 22"/>
                <a:gd name="T47" fmla="*/ 14 h 23"/>
                <a:gd name="T48" fmla="*/ 13 w 22"/>
                <a:gd name="T49" fmla="*/ 13 h 23"/>
                <a:gd name="T50" fmla="*/ 13 w 22"/>
                <a:gd name="T51" fmla="*/ 13 h 23"/>
                <a:gd name="T52" fmla="*/ 12 w 22"/>
                <a:gd name="T53" fmla="*/ 12 h 23"/>
                <a:gd name="T54" fmla="*/ 12 w 22"/>
                <a:gd name="T55" fmla="*/ 12 h 23"/>
                <a:gd name="T56" fmla="*/ 11 w 22"/>
                <a:gd name="T57" fmla="*/ 12 h 23"/>
                <a:gd name="T58" fmla="*/ 11 w 22"/>
                <a:gd name="T59" fmla="*/ 12 h 23"/>
                <a:gd name="T60" fmla="*/ 10 w 22"/>
                <a:gd name="T61" fmla="*/ 12 h 23"/>
                <a:gd name="T62" fmla="*/ 10 w 22"/>
                <a:gd name="T63" fmla="*/ 12 h 23"/>
                <a:gd name="T64" fmla="*/ 12 w 22"/>
                <a:gd name="T65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" h="23">
                  <a:moveTo>
                    <a:pt x="12" y="22"/>
                  </a:moveTo>
                  <a:cubicBezTo>
                    <a:pt x="4" y="20"/>
                    <a:pt x="0" y="14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6"/>
                    <a:pt x="0" y="4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1"/>
                    <a:pt x="5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0" y="0"/>
                    <a:pt x="12" y="1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7" y="3"/>
                    <a:pt x="17" y="5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20" y="8"/>
                    <a:pt x="21" y="11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2" y="15"/>
                    <a:pt x="21" y="16"/>
                    <a:pt x="20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9" y="19"/>
                    <a:pt x="17" y="20"/>
                    <a:pt x="16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5" y="22"/>
                    <a:pt x="14" y="23"/>
                    <a:pt x="13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3"/>
                    <a:pt x="12" y="23"/>
                    <a:pt x="12" y="22"/>
                  </a:cubicBezTo>
                  <a:close/>
                  <a:moveTo>
                    <a:pt x="12" y="14"/>
                  </a:moveTo>
                  <a:cubicBezTo>
                    <a:pt x="12" y="14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3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3"/>
                    <a:pt x="11" y="13"/>
                    <a:pt x="12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269"/>
            <p:cNvSpPr>
              <a:spLocks noEditPoints="1"/>
            </p:cNvSpPr>
            <p:nvPr/>
          </p:nvSpPr>
          <p:spPr bwMode="auto">
            <a:xfrm>
              <a:off x="9178678" y="2990244"/>
              <a:ext cx="98425" cy="103188"/>
            </a:xfrm>
            <a:custGeom>
              <a:avLst/>
              <a:gdLst>
                <a:gd name="T0" fmla="*/ 1 w 21"/>
                <a:gd name="T1" fmla="*/ 19 h 22"/>
                <a:gd name="T2" fmla="*/ 0 w 21"/>
                <a:gd name="T3" fmla="*/ 15 h 22"/>
                <a:gd name="T4" fmla="*/ 0 w 21"/>
                <a:gd name="T5" fmla="*/ 15 h 22"/>
                <a:gd name="T6" fmla="*/ 12 w 21"/>
                <a:gd name="T7" fmla="*/ 0 h 22"/>
                <a:gd name="T8" fmla="*/ 12 w 21"/>
                <a:gd name="T9" fmla="*/ 0 h 22"/>
                <a:gd name="T10" fmla="*/ 16 w 21"/>
                <a:gd name="T11" fmla="*/ 2 h 22"/>
                <a:gd name="T12" fmla="*/ 16 w 21"/>
                <a:gd name="T13" fmla="*/ 2 h 22"/>
                <a:gd name="T14" fmla="*/ 18 w 21"/>
                <a:gd name="T15" fmla="*/ 2 h 22"/>
                <a:gd name="T16" fmla="*/ 18 w 21"/>
                <a:gd name="T17" fmla="*/ 2 h 22"/>
                <a:gd name="T18" fmla="*/ 21 w 21"/>
                <a:gd name="T19" fmla="*/ 7 h 22"/>
                <a:gd name="T20" fmla="*/ 21 w 21"/>
                <a:gd name="T21" fmla="*/ 7 h 22"/>
                <a:gd name="T22" fmla="*/ 5 w 21"/>
                <a:gd name="T23" fmla="*/ 22 h 22"/>
                <a:gd name="T24" fmla="*/ 5 w 21"/>
                <a:gd name="T25" fmla="*/ 22 h 22"/>
                <a:gd name="T26" fmla="*/ 4 w 21"/>
                <a:gd name="T27" fmla="*/ 22 h 22"/>
                <a:gd name="T28" fmla="*/ 4 w 21"/>
                <a:gd name="T29" fmla="*/ 22 h 22"/>
                <a:gd name="T30" fmla="*/ 1 w 21"/>
                <a:gd name="T31" fmla="*/ 19 h 22"/>
                <a:gd name="T32" fmla="*/ 8 w 21"/>
                <a:gd name="T33" fmla="*/ 12 h 22"/>
                <a:gd name="T34" fmla="*/ 9 w 21"/>
                <a:gd name="T35" fmla="*/ 12 h 22"/>
                <a:gd name="T36" fmla="*/ 9 w 21"/>
                <a:gd name="T37" fmla="*/ 12 h 22"/>
                <a:gd name="T38" fmla="*/ 8 w 21"/>
                <a:gd name="T39" fmla="*/ 12 h 22"/>
                <a:gd name="T40" fmla="*/ 8 w 21"/>
                <a:gd name="T41" fmla="*/ 12 h 22"/>
                <a:gd name="T42" fmla="*/ 8 w 21"/>
                <a:gd name="T43" fmla="*/ 1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1" h="22">
                  <a:moveTo>
                    <a:pt x="1" y="19"/>
                  </a:moveTo>
                  <a:cubicBezTo>
                    <a:pt x="0" y="18"/>
                    <a:pt x="0" y="16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8"/>
                    <a:pt x="4" y="1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0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7" y="2"/>
                    <a:pt x="17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20" y="3"/>
                    <a:pt x="21" y="5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19" y="15"/>
                    <a:pt x="13" y="21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2"/>
                    <a:pt x="5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3" y="22"/>
                    <a:pt x="1" y="21"/>
                    <a:pt x="1" y="19"/>
                  </a:cubicBezTo>
                  <a:close/>
                  <a:moveTo>
                    <a:pt x="8" y="12"/>
                  </a:moveTo>
                  <a:cubicBezTo>
                    <a:pt x="8" y="12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266"/>
            <p:cNvSpPr>
              <a:spLocks noEditPoints="1"/>
            </p:cNvSpPr>
            <p:nvPr/>
          </p:nvSpPr>
          <p:spPr bwMode="auto">
            <a:xfrm>
              <a:off x="9085015" y="2407058"/>
              <a:ext cx="511175" cy="469900"/>
            </a:xfrm>
            <a:custGeom>
              <a:avLst/>
              <a:gdLst>
                <a:gd name="T0" fmla="*/ 0 w 109"/>
                <a:gd name="T1" fmla="*/ 47 h 100"/>
                <a:gd name="T2" fmla="*/ 12 w 109"/>
                <a:gd name="T3" fmla="*/ 22 h 100"/>
                <a:gd name="T4" fmla="*/ 33 w 109"/>
                <a:gd name="T5" fmla="*/ 13 h 100"/>
                <a:gd name="T6" fmla="*/ 50 w 109"/>
                <a:gd name="T7" fmla="*/ 20 h 100"/>
                <a:gd name="T8" fmla="*/ 78 w 109"/>
                <a:gd name="T9" fmla="*/ 0 h 100"/>
                <a:gd name="T10" fmla="*/ 80 w 109"/>
                <a:gd name="T11" fmla="*/ 0 h 100"/>
                <a:gd name="T12" fmla="*/ 103 w 109"/>
                <a:gd name="T13" fmla="*/ 12 h 100"/>
                <a:gd name="T14" fmla="*/ 109 w 109"/>
                <a:gd name="T15" fmla="*/ 35 h 100"/>
                <a:gd name="T16" fmla="*/ 99 w 109"/>
                <a:gd name="T17" fmla="*/ 74 h 100"/>
                <a:gd name="T18" fmla="*/ 93 w 109"/>
                <a:gd name="T19" fmla="*/ 76 h 100"/>
                <a:gd name="T20" fmla="*/ 92 w 109"/>
                <a:gd name="T21" fmla="*/ 70 h 100"/>
                <a:gd name="T22" fmla="*/ 101 w 109"/>
                <a:gd name="T23" fmla="*/ 35 h 100"/>
                <a:gd name="T24" fmla="*/ 96 w 109"/>
                <a:gd name="T25" fmla="*/ 16 h 100"/>
                <a:gd name="T26" fmla="*/ 79 w 109"/>
                <a:gd name="T27" fmla="*/ 8 h 100"/>
                <a:gd name="T28" fmla="*/ 78 w 109"/>
                <a:gd name="T29" fmla="*/ 8 h 100"/>
                <a:gd name="T30" fmla="*/ 60 w 109"/>
                <a:gd name="T31" fmla="*/ 18 h 100"/>
                <a:gd name="T32" fmla="*/ 56 w 109"/>
                <a:gd name="T33" fmla="*/ 26 h 100"/>
                <a:gd name="T34" fmla="*/ 59 w 109"/>
                <a:gd name="T35" fmla="*/ 31 h 100"/>
                <a:gd name="T36" fmla="*/ 69 w 109"/>
                <a:gd name="T37" fmla="*/ 63 h 100"/>
                <a:gd name="T38" fmla="*/ 69 w 109"/>
                <a:gd name="T39" fmla="*/ 63 h 100"/>
                <a:gd name="T40" fmla="*/ 67 w 109"/>
                <a:gd name="T41" fmla="*/ 67 h 100"/>
                <a:gd name="T42" fmla="*/ 64 w 109"/>
                <a:gd name="T43" fmla="*/ 67 h 100"/>
                <a:gd name="T44" fmla="*/ 44 w 109"/>
                <a:gd name="T45" fmla="*/ 41 h 100"/>
                <a:gd name="T46" fmla="*/ 47 w 109"/>
                <a:gd name="T47" fmla="*/ 27 h 100"/>
                <a:gd name="T48" fmla="*/ 33 w 109"/>
                <a:gd name="T49" fmla="*/ 21 h 100"/>
                <a:gd name="T50" fmla="*/ 17 w 109"/>
                <a:gd name="T51" fmla="*/ 28 h 100"/>
                <a:gd name="T52" fmla="*/ 8 w 109"/>
                <a:gd name="T53" fmla="*/ 47 h 100"/>
                <a:gd name="T54" fmla="*/ 47 w 109"/>
                <a:gd name="T55" fmla="*/ 92 h 100"/>
                <a:gd name="T56" fmla="*/ 50 w 109"/>
                <a:gd name="T57" fmla="*/ 97 h 100"/>
                <a:gd name="T58" fmla="*/ 46 w 109"/>
                <a:gd name="T59" fmla="*/ 100 h 100"/>
                <a:gd name="T60" fmla="*/ 45 w 109"/>
                <a:gd name="T61" fmla="*/ 100 h 100"/>
                <a:gd name="T62" fmla="*/ 61 w 109"/>
                <a:gd name="T63" fmla="*/ 58 h 100"/>
                <a:gd name="T64" fmla="*/ 53 w 109"/>
                <a:gd name="T65" fmla="*/ 35 h 100"/>
                <a:gd name="T66" fmla="*/ 52 w 109"/>
                <a:gd name="T67" fmla="*/ 41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" h="100">
                  <a:moveTo>
                    <a:pt x="45" y="100"/>
                  </a:moveTo>
                  <a:cubicBezTo>
                    <a:pt x="25" y="93"/>
                    <a:pt x="1" y="71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38"/>
                    <a:pt x="4" y="29"/>
                    <a:pt x="1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9" y="16"/>
                    <a:pt x="26" y="13"/>
                    <a:pt x="33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9" y="13"/>
                    <a:pt x="45" y="16"/>
                    <a:pt x="50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5" y="9"/>
                    <a:pt x="65" y="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9" y="0"/>
                    <a:pt x="79" y="0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90" y="0"/>
                    <a:pt x="98" y="5"/>
                    <a:pt x="103" y="12"/>
                  </a:cubicBezTo>
                  <a:cubicBezTo>
                    <a:pt x="103" y="12"/>
                    <a:pt x="103" y="12"/>
                    <a:pt x="103" y="12"/>
                  </a:cubicBezTo>
                  <a:cubicBezTo>
                    <a:pt x="107" y="18"/>
                    <a:pt x="109" y="26"/>
                    <a:pt x="109" y="35"/>
                  </a:cubicBezTo>
                  <a:cubicBezTo>
                    <a:pt x="109" y="35"/>
                    <a:pt x="109" y="35"/>
                    <a:pt x="109" y="35"/>
                  </a:cubicBezTo>
                  <a:cubicBezTo>
                    <a:pt x="109" y="49"/>
                    <a:pt x="104" y="64"/>
                    <a:pt x="99" y="74"/>
                  </a:cubicBezTo>
                  <a:cubicBezTo>
                    <a:pt x="99" y="74"/>
                    <a:pt x="99" y="74"/>
                    <a:pt x="99" y="74"/>
                  </a:cubicBezTo>
                  <a:cubicBezTo>
                    <a:pt x="97" y="76"/>
                    <a:pt x="95" y="77"/>
                    <a:pt x="93" y="76"/>
                  </a:cubicBezTo>
                  <a:cubicBezTo>
                    <a:pt x="93" y="76"/>
                    <a:pt x="93" y="76"/>
                    <a:pt x="93" y="76"/>
                  </a:cubicBezTo>
                  <a:cubicBezTo>
                    <a:pt x="91" y="75"/>
                    <a:pt x="91" y="72"/>
                    <a:pt x="92" y="70"/>
                  </a:cubicBezTo>
                  <a:cubicBezTo>
                    <a:pt x="92" y="70"/>
                    <a:pt x="92" y="70"/>
                    <a:pt x="92" y="70"/>
                  </a:cubicBezTo>
                  <a:cubicBezTo>
                    <a:pt x="97" y="61"/>
                    <a:pt x="101" y="47"/>
                    <a:pt x="101" y="35"/>
                  </a:cubicBezTo>
                  <a:cubicBezTo>
                    <a:pt x="101" y="35"/>
                    <a:pt x="101" y="35"/>
                    <a:pt x="101" y="35"/>
                  </a:cubicBezTo>
                  <a:cubicBezTo>
                    <a:pt x="101" y="27"/>
                    <a:pt x="100" y="21"/>
                    <a:pt x="96" y="16"/>
                  </a:cubicBezTo>
                  <a:cubicBezTo>
                    <a:pt x="96" y="16"/>
                    <a:pt x="96" y="16"/>
                    <a:pt x="96" y="16"/>
                  </a:cubicBezTo>
                  <a:cubicBezTo>
                    <a:pt x="93" y="12"/>
                    <a:pt x="88" y="8"/>
                    <a:pt x="79" y="8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79" y="8"/>
                    <a:pt x="79" y="8"/>
                    <a:pt x="78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1" y="8"/>
                    <a:pt x="65" y="12"/>
                    <a:pt x="60" y="18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58" y="21"/>
                    <a:pt x="57" y="23"/>
                    <a:pt x="56" y="26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7" y="27"/>
                    <a:pt x="58" y="29"/>
                    <a:pt x="59" y="31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40"/>
                    <a:pt x="69" y="52"/>
                    <a:pt x="69" y="63"/>
                  </a:cubicBezTo>
                  <a:cubicBezTo>
                    <a:pt x="69" y="63"/>
                    <a:pt x="69" y="63"/>
                    <a:pt x="69" y="63"/>
                  </a:cubicBezTo>
                  <a:cubicBezTo>
                    <a:pt x="69" y="63"/>
                    <a:pt x="69" y="63"/>
                    <a:pt x="69" y="63"/>
                  </a:cubicBezTo>
                  <a:cubicBezTo>
                    <a:pt x="69" y="63"/>
                    <a:pt x="69" y="63"/>
                    <a:pt x="69" y="63"/>
                  </a:cubicBezTo>
                  <a:cubicBezTo>
                    <a:pt x="69" y="65"/>
                    <a:pt x="68" y="66"/>
                    <a:pt x="67" y="67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67" y="67"/>
                    <a:pt x="65" y="68"/>
                    <a:pt x="64" y="67"/>
                  </a:cubicBezTo>
                  <a:cubicBezTo>
                    <a:pt x="64" y="67"/>
                    <a:pt x="64" y="67"/>
                    <a:pt x="64" y="67"/>
                  </a:cubicBezTo>
                  <a:cubicBezTo>
                    <a:pt x="50" y="65"/>
                    <a:pt x="44" y="53"/>
                    <a:pt x="44" y="41"/>
                  </a:cubicBezTo>
                  <a:cubicBezTo>
                    <a:pt x="44" y="41"/>
                    <a:pt x="44" y="41"/>
                    <a:pt x="44" y="41"/>
                  </a:cubicBezTo>
                  <a:cubicBezTo>
                    <a:pt x="44" y="37"/>
                    <a:pt x="45" y="32"/>
                    <a:pt x="47" y="27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2" y="23"/>
                    <a:pt x="38" y="21"/>
                    <a:pt x="33" y="21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29" y="21"/>
                    <a:pt x="23" y="23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1" y="34"/>
                    <a:pt x="8" y="40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65"/>
                    <a:pt x="30" y="87"/>
                    <a:pt x="47" y="92"/>
                  </a:cubicBezTo>
                  <a:cubicBezTo>
                    <a:pt x="47" y="92"/>
                    <a:pt x="47" y="92"/>
                    <a:pt x="47" y="92"/>
                  </a:cubicBezTo>
                  <a:cubicBezTo>
                    <a:pt x="49" y="93"/>
                    <a:pt x="51" y="95"/>
                    <a:pt x="50" y="97"/>
                  </a:cubicBezTo>
                  <a:cubicBezTo>
                    <a:pt x="50" y="97"/>
                    <a:pt x="50" y="97"/>
                    <a:pt x="50" y="97"/>
                  </a:cubicBezTo>
                  <a:cubicBezTo>
                    <a:pt x="49" y="99"/>
                    <a:pt x="48" y="100"/>
                    <a:pt x="46" y="100"/>
                  </a:cubicBezTo>
                  <a:cubicBezTo>
                    <a:pt x="46" y="100"/>
                    <a:pt x="46" y="100"/>
                    <a:pt x="46" y="100"/>
                  </a:cubicBezTo>
                  <a:cubicBezTo>
                    <a:pt x="46" y="100"/>
                    <a:pt x="45" y="100"/>
                    <a:pt x="45" y="100"/>
                  </a:cubicBezTo>
                  <a:close/>
                  <a:moveTo>
                    <a:pt x="52" y="41"/>
                  </a:moveTo>
                  <a:cubicBezTo>
                    <a:pt x="53" y="49"/>
                    <a:pt x="55" y="55"/>
                    <a:pt x="61" y="58"/>
                  </a:cubicBezTo>
                  <a:cubicBezTo>
                    <a:pt x="61" y="58"/>
                    <a:pt x="61" y="58"/>
                    <a:pt x="61" y="58"/>
                  </a:cubicBezTo>
                  <a:cubicBezTo>
                    <a:pt x="60" y="50"/>
                    <a:pt x="57" y="42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7"/>
                    <a:pt x="52" y="39"/>
                    <a:pt x="52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960548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6000">
        <p14:switch dir="r"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750"/>
                                        <p:tgtEl>
                                          <p:spTgt spid="8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75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75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250"/>
                            </p:stCondLst>
                            <p:childTnLst>
                              <p:par>
                                <p:cTn id="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750"/>
                                        <p:tgtEl>
                                          <p:spTgt spid="8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000"/>
                            </p:stCondLst>
                            <p:childTnLst>
                              <p:par>
                                <p:cTn id="3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500"/>
                            </p:stCondLst>
                            <p:childTnLst>
                              <p:par>
                                <p:cTn id="4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750"/>
                                        <p:tgtEl>
                                          <p:spTgt spid="8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250"/>
                            </p:stCondLst>
                            <p:childTnLst>
                              <p:par>
                                <p:cTn id="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5" hidden="1"/>
          <p:cNvSpPr txBox="1">
            <a:spLocks noChangeArrowheads="1"/>
          </p:cNvSpPr>
          <p:nvPr/>
        </p:nvSpPr>
        <p:spPr bwMode="auto">
          <a:xfrm>
            <a:off x="3463925" y="1954214"/>
            <a:ext cx="1943100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75" name="矩形 6" hidden="1"/>
          <p:cNvSpPr>
            <a:spLocks noChangeArrowheads="1"/>
          </p:cNvSpPr>
          <p:nvPr/>
        </p:nvSpPr>
        <p:spPr bwMode="auto">
          <a:xfrm>
            <a:off x="3463926" y="3025776"/>
            <a:ext cx="1471613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76" name="矩形 7" hidden="1"/>
          <p:cNvSpPr>
            <a:spLocks noChangeArrowheads="1"/>
          </p:cNvSpPr>
          <p:nvPr/>
        </p:nvSpPr>
        <p:spPr bwMode="auto">
          <a:xfrm>
            <a:off x="3535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77" name="矩形 8" hidden="1"/>
          <p:cNvSpPr>
            <a:spLocks noChangeArrowheads="1"/>
          </p:cNvSpPr>
          <p:nvPr/>
        </p:nvSpPr>
        <p:spPr bwMode="auto">
          <a:xfrm>
            <a:off x="3535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grpSp>
        <p:nvGrpSpPr>
          <p:cNvPr id="26" name="组合 25"/>
          <p:cNvGrpSpPr>
            <a:grpSpLocks noChangeAspect="1"/>
          </p:cNvGrpSpPr>
          <p:nvPr/>
        </p:nvGrpSpPr>
        <p:grpSpPr>
          <a:xfrm>
            <a:off x="3526098" y="2933770"/>
            <a:ext cx="811213" cy="769442"/>
            <a:chOff x="3030944" y="1663239"/>
            <a:chExt cx="661189" cy="629209"/>
          </a:xfrm>
        </p:grpSpPr>
        <p:grpSp>
          <p:nvGrpSpPr>
            <p:cNvPr id="27" name="组合 13"/>
            <p:cNvGrpSpPr/>
            <p:nvPr/>
          </p:nvGrpSpPr>
          <p:grpSpPr>
            <a:xfrm>
              <a:off x="3083065" y="1707420"/>
              <a:ext cx="550258" cy="550258"/>
              <a:chOff x="3827533" y="704007"/>
              <a:chExt cx="550258" cy="550258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3827167" y="703963"/>
                <a:ext cx="551206" cy="550426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1600"/>
              </a:p>
            </p:txBody>
          </p:sp>
          <p:cxnSp>
            <p:nvCxnSpPr>
              <p:cNvPr id="31" name="直接连接符 30"/>
              <p:cNvCxnSpPr>
                <a:stCxn id="30" idx="1"/>
                <a:endCxn id="30" idx="3"/>
              </p:cNvCxnSpPr>
              <p:nvPr/>
            </p:nvCxnSpPr>
            <p:spPr>
              <a:xfrm>
                <a:off x="3827167" y="979176"/>
                <a:ext cx="551206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/>
              <p:cNvCxnSpPr>
                <a:stCxn id="30" idx="0"/>
                <a:endCxn id="30" idx="2"/>
              </p:cNvCxnSpPr>
              <p:nvPr/>
            </p:nvCxnSpPr>
            <p:spPr>
              <a:xfrm flipH="1">
                <a:off x="4102770" y="703963"/>
                <a:ext cx="0" cy="550426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9" name="文本框 41"/>
            <p:cNvSpPr txBox="1">
              <a:spLocks noChangeArrowheads="1"/>
            </p:cNvSpPr>
            <p:nvPr/>
          </p:nvSpPr>
          <p:spPr bwMode="auto">
            <a:xfrm>
              <a:off x="3030944" y="1663239"/>
              <a:ext cx="661189" cy="6292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9pPr>
            </a:lstStyle>
            <a:p>
              <a:pPr algn="ctr" eaLnBrk="1" hangingPunct="1"/>
              <a:r>
                <a:rPr lang="zh-CN" altLang="en-US" sz="4400" dirty="0">
                  <a:solidFill>
                    <a:schemeClr val="bg1"/>
                  </a:solidFill>
                </a:rPr>
                <a:t>关</a:t>
              </a:r>
            </a:p>
          </p:txBody>
        </p:sp>
      </p:grpSp>
      <p:grpSp>
        <p:nvGrpSpPr>
          <p:cNvPr id="33" name="组合 32"/>
          <p:cNvGrpSpPr>
            <a:grpSpLocks noChangeAspect="1"/>
          </p:cNvGrpSpPr>
          <p:nvPr/>
        </p:nvGrpSpPr>
        <p:grpSpPr>
          <a:xfrm>
            <a:off x="4998795" y="2933770"/>
            <a:ext cx="809625" cy="769442"/>
            <a:chOff x="3859258" y="1663239"/>
            <a:chExt cx="661189" cy="629209"/>
          </a:xfrm>
        </p:grpSpPr>
        <p:grpSp>
          <p:nvGrpSpPr>
            <p:cNvPr id="34" name="组合 18"/>
            <p:cNvGrpSpPr/>
            <p:nvPr/>
          </p:nvGrpSpPr>
          <p:grpSpPr>
            <a:xfrm>
              <a:off x="3908452" y="1707420"/>
              <a:ext cx="550258" cy="550258"/>
              <a:chOff x="3827533" y="704007"/>
              <a:chExt cx="550258" cy="550258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3827606" y="703963"/>
                <a:ext cx="549695" cy="550426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1600"/>
              </a:p>
            </p:txBody>
          </p:sp>
          <p:cxnSp>
            <p:nvCxnSpPr>
              <p:cNvPr id="37" name="直接连接符 36"/>
              <p:cNvCxnSpPr>
                <a:stCxn id="36" idx="1"/>
                <a:endCxn id="36" idx="3"/>
              </p:cNvCxnSpPr>
              <p:nvPr/>
            </p:nvCxnSpPr>
            <p:spPr>
              <a:xfrm>
                <a:off x="3827606" y="979176"/>
                <a:ext cx="549695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>
                <a:stCxn id="36" idx="0"/>
                <a:endCxn id="36" idx="2"/>
              </p:cNvCxnSpPr>
              <p:nvPr/>
            </p:nvCxnSpPr>
            <p:spPr>
              <a:xfrm flipH="1">
                <a:off x="4102453" y="703963"/>
                <a:ext cx="0" cy="550426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5" name="文本框 42"/>
            <p:cNvSpPr txBox="1">
              <a:spLocks noChangeArrowheads="1"/>
            </p:cNvSpPr>
            <p:nvPr/>
          </p:nvSpPr>
          <p:spPr bwMode="auto">
            <a:xfrm>
              <a:off x="3859258" y="1663239"/>
              <a:ext cx="661189" cy="6292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9pPr>
            </a:lstStyle>
            <a:p>
              <a:pPr algn="ctr" eaLnBrk="1" hangingPunct="1"/>
              <a:r>
                <a:rPr lang="zh-CN" altLang="en-US" sz="4400" dirty="0">
                  <a:solidFill>
                    <a:schemeClr val="bg1"/>
                  </a:solidFill>
                </a:rPr>
                <a:t>于</a:t>
              </a:r>
            </a:p>
          </p:txBody>
        </p:sp>
      </p:grpSp>
      <p:grpSp>
        <p:nvGrpSpPr>
          <p:cNvPr id="39" name="组合 38"/>
          <p:cNvGrpSpPr>
            <a:grpSpLocks noChangeAspect="1"/>
          </p:cNvGrpSpPr>
          <p:nvPr/>
        </p:nvGrpSpPr>
        <p:grpSpPr>
          <a:xfrm>
            <a:off x="6428044" y="2943295"/>
            <a:ext cx="809625" cy="769442"/>
            <a:chOff x="4681670" y="1671028"/>
            <a:chExt cx="661189" cy="629209"/>
          </a:xfrm>
        </p:grpSpPr>
        <p:grpSp>
          <p:nvGrpSpPr>
            <p:cNvPr id="40" name="组合 23"/>
            <p:cNvGrpSpPr/>
            <p:nvPr/>
          </p:nvGrpSpPr>
          <p:grpSpPr>
            <a:xfrm>
              <a:off x="4733839" y="1707420"/>
              <a:ext cx="550258" cy="550258"/>
              <a:chOff x="3827533" y="704007"/>
              <a:chExt cx="550258" cy="550258"/>
            </a:xfrm>
          </p:grpSpPr>
          <p:sp>
            <p:nvSpPr>
              <p:cNvPr id="42" name="矩形 41"/>
              <p:cNvSpPr/>
              <p:nvPr/>
            </p:nvSpPr>
            <p:spPr>
              <a:xfrm>
                <a:off x="3827223" y="703963"/>
                <a:ext cx="550991" cy="550426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1600"/>
              </a:p>
            </p:txBody>
          </p:sp>
          <p:cxnSp>
            <p:nvCxnSpPr>
              <p:cNvPr id="43" name="直接连接符 42"/>
              <p:cNvCxnSpPr>
                <a:stCxn id="42" idx="1"/>
                <a:endCxn id="42" idx="3"/>
              </p:cNvCxnSpPr>
              <p:nvPr/>
            </p:nvCxnSpPr>
            <p:spPr>
              <a:xfrm>
                <a:off x="3827223" y="979176"/>
                <a:ext cx="550991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/>
              <p:cNvCxnSpPr>
                <a:stCxn id="42" idx="0"/>
                <a:endCxn id="42" idx="2"/>
              </p:cNvCxnSpPr>
              <p:nvPr/>
            </p:nvCxnSpPr>
            <p:spPr>
              <a:xfrm flipH="1">
                <a:off x="4103367" y="703963"/>
                <a:ext cx="0" cy="550426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" name="文本框 43"/>
            <p:cNvSpPr txBox="1">
              <a:spLocks noChangeArrowheads="1"/>
            </p:cNvSpPr>
            <p:nvPr/>
          </p:nvSpPr>
          <p:spPr bwMode="auto">
            <a:xfrm>
              <a:off x="4681670" y="1671028"/>
              <a:ext cx="661189" cy="6292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9pPr>
            </a:lstStyle>
            <a:p>
              <a:pPr algn="ctr" eaLnBrk="1" hangingPunct="1"/>
              <a:r>
                <a:rPr lang="zh-CN" altLang="en-US" sz="4400" dirty="0">
                  <a:solidFill>
                    <a:schemeClr val="bg1"/>
                  </a:solidFill>
                </a:rPr>
                <a:t>爱</a:t>
              </a:r>
            </a:p>
          </p:txBody>
        </p:sp>
      </p:grpSp>
      <p:grpSp>
        <p:nvGrpSpPr>
          <p:cNvPr id="45" name="组合 44"/>
          <p:cNvGrpSpPr>
            <a:grpSpLocks noChangeAspect="1"/>
          </p:cNvGrpSpPr>
          <p:nvPr/>
        </p:nvGrpSpPr>
        <p:grpSpPr>
          <a:xfrm>
            <a:off x="7766892" y="2933770"/>
            <a:ext cx="809625" cy="769442"/>
            <a:chOff x="5514836" y="1663239"/>
            <a:chExt cx="661189" cy="629209"/>
          </a:xfrm>
        </p:grpSpPr>
        <p:grpSp>
          <p:nvGrpSpPr>
            <p:cNvPr id="46" name="组合 33"/>
            <p:cNvGrpSpPr/>
            <p:nvPr/>
          </p:nvGrpSpPr>
          <p:grpSpPr>
            <a:xfrm>
              <a:off x="5559226" y="1707420"/>
              <a:ext cx="550258" cy="550258"/>
              <a:chOff x="3827533" y="704007"/>
              <a:chExt cx="550258" cy="550258"/>
            </a:xfrm>
          </p:grpSpPr>
          <p:sp>
            <p:nvSpPr>
              <p:cNvPr id="48" name="矩形 47"/>
              <p:cNvSpPr/>
              <p:nvPr/>
            </p:nvSpPr>
            <p:spPr>
              <a:xfrm>
                <a:off x="3827223" y="703963"/>
                <a:ext cx="550991" cy="550426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1600"/>
              </a:p>
            </p:txBody>
          </p:sp>
          <p:cxnSp>
            <p:nvCxnSpPr>
              <p:cNvPr id="49" name="直接连接符 48"/>
              <p:cNvCxnSpPr>
                <a:stCxn id="48" idx="1"/>
                <a:endCxn id="48" idx="3"/>
              </p:cNvCxnSpPr>
              <p:nvPr/>
            </p:nvCxnSpPr>
            <p:spPr>
              <a:xfrm>
                <a:off x="3827223" y="979176"/>
                <a:ext cx="550991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/>
              <p:cNvCxnSpPr>
                <a:stCxn id="48" idx="0"/>
                <a:endCxn id="48" idx="2"/>
              </p:cNvCxnSpPr>
              <p:nvPr/>
            </p:nvCxnSpPr>
            <p:spPr>
              <a:xfrm flipH="1">
                <a:off x="4103367" y="703963"/>
                <a:ext cx="0" cy="550426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7" name="文本框 44"/>
            <p:cNvSpPr txBox="1">
              <a:spLocks noChangeArrowheads="1"/>
            </p:cNvSpPr>
            <p:nvPr/>
          </p:nvSpPr>
          <p:spPr bwMode="auto">
            <a:xfrm>
              <a:off x="5514836" y="1663239"/>
              <a:ext cx="661189" cy="6292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9pPr>
            </a:lstStyle>
            <a:p>
              <a:pPr algn="ctr" eaLnBrk="1" hangingPunct="1"/>
              <a:r>
                <a:rPr lang="zh-CN" altLang="en-US" sz="4400" dirty="0">
                  <a:solidFill>
                    <a:schemeClr val="bg1"/>
                  </a:solidFill>
                </a:rPr>
                <a:t>情</a:t>
              </a:r>
            </a:p>
          </p:txBody>
        </p:sp>
      </p:grpSp>
      <p:cxnSp>
        <p:nvCxnSpPr>
          <p:cNvPr id="57" name="直接连接符 56"/>
          <p:cNvCxnSpPr/>
          <p:nvPr/>
        </p:nvCxnSpPr>
        <p:spPr>
          <a:xfrm flipV="1">
            <a:off x="2508508" y="3890467"/>
            <a:ext cx="6900187" cy="4427"/>
          </a:xfrm>
          <a:prstGeom prst="line">
            <a:avLst/>
          </a:prstGeom>
          <a:ln w="19050">
            <a:solidFill>
              <a:schemeClr val="bg1"/>
            </a:solidFill>
          </a:ln>
          <a:effectLst>
            <a:outerShdw blurRad="101600" dist="63500" dir="2700000" algn="tl" rotWithShape="0">
              <a:prstClr val="black">
                <a:alpha val="55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9" name="Group 4"/>
          <p:cNvGrpSpPr>
            <a:grpSpLocks noChangeAspect="1"/>
          </p:cNvGrpSpPr>
          <p:nvPr/>
        </p:nvGrpSpPr>
        <p:grpSpPr>
          <a:xfrm>
            <a:off x="2319598" y="3597253"/>
            <a:ext cx="449263" cy="292100"/>
            <a:chOff x="2432" y="1329"/>
            <a:chExt cx="657" cy="426"/>
          </a:xfrm>
        </p:grpSpPr>
        <p:sp>
          <p:nvSpPr>
            <p:cNvPr id="60" name="AutoShape 3"/>
            <p:cNvSpPr>
              <a:spLocks noChangeAspect="1" noChangeArrowheads="1" noTextEdit="1"/>
            </p:cNvSpPr>
            <p:nvPr/>
          </p:nvSpPr>
          <p:spPr bwMode="auto">
            <a:xfrm>
              <a:off x="2434" y="1329"/>
              <a:ext cx="652" cy="4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>
                <a:latin typeface="+mn-lt"/>
                <a:ea typeface="+mn-ea"/>
              </a:endParaRPr>
            </a:p>
          </p:txBody>
        </p:sp>
        <p:sp>
          <p:nvSpPr>
            <p:cNvPr id="61" name="Freeform 5"/>
            <p:cNvSpPr/>
            <p:nvPr/>
          </p:nvSpPr>
          <p:spPr bwMode="auto">
            <a:xfrm>
              <a:off x="2478" y="1329"/>
              <a:ext cx="611" cy="424"/>
            </a:xfrm>
            <a:custGeom>
              <a:avLst/>
              <a:gdLst>
                <a:gd name="T0" fmla="*/ 315 w 351"/>
                <a:gd name="T1" fmla="*/ 0 h 242"/>
                <a:gd name="T2" fmla="*/ 292 w 351"/>
                <a:gd name="T3" fmla="*/ 9 h 242"/>
                <a:gd name="T4" fmla="*/ 291 w 351"/>
                <a:gd name="T5" fmla="*/ 10 h 242"/>
                <a:gd name="T6" fmla="*/ 309 w 351"/>
                <a:gd name="T7" fmla="*/ 3 h 242"/>
                <a:gd name="T8" fmla="*/ 310 w 351"/>
                <a:gd name="T9" fmla="*/ 4 h 242"/>
                <a:gd name="T10" fmla="*/ 317 w 351"/>
                <a:gd name="T11" fmla="*/ 10 h 242"/>
                <a:gd name="T12" fmla="*/ 325 w 351"/>
                <a:gd name="T13" fmla="*/ 27 h 242"/>
                <a:gd name="T14" fmla="*/ 336 w 351"/>
                <a:gd name="T15" fmla="*/ 59 h 242"/>
                <a:gd name="T16" fmla="*/ 268 w 351"/>
                <a:gd name="T17" fmla="*/ 95 h 242"/>
                <a:gd name="T18" fmla="*/ 267 w 351"/>
                <a:gd name="T19" fmla="*/ 95 h 242"/>
                <a:gd name="T20" fmla="*/ 267 w 351"/>
                <a:gd name="T21" fmla="*/ 95 h 242"/>
                <a:gd name="T22" fmla="*/ 24 w 351"/>
                <a:gd name="T23" fmla="*/ 219 h 242"/>
                <a:gd name="T24" fmla="*/ 2 w 351"/>
                <a:gd name="T25" fmla="*/ 229 h 242"/>
                <a:gd name="T26" fmla="*/ 0 w 351"/>
                <a:gd name="T27" fmla="*/ 229 h 242"/>
                <a:gd name="T28" fmla="*/ 6 w 351"/>
                <a:gd name="T29" fmla="*/ 240 h 242"/>
                <a:gd name="T30" fmla="*/ 12 w 351"/>
                <a:gd name="T31" fmla="*/ 242 h 242"/>
                <a:gd name="T32" fmla="*/ 34 w 351"/>
                <a:gd name="T33" fmla="*/ 232 h 242"/>
                <a:gd name="T34" fmla="*/ 350 w 351"/>
                <a:gd name="T35" fmla="*/ 68 h 242"/>
                <a:gd name="T36" fmla="*/ 335 w 351"/>
                <a:gd name="T37" fmla="*/ 29 h 242"/>
                <a:gd name="T38" fmla="*/ 324 w 351"/>
                <a:gd name="T39" fmla="*/ 8 h 242"/>
                <a:gd name="T40" fmla="*/ 317 w 351"/>
                <a:gd name="T41" fmla="*/ 1 h 242"/>
                <a:gd name="T42" fmla="*/ 315 w 351"/>
                <a:gd name="T43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51" h="241">
                  <a:moveTo>
                    <a:pt x="315" y="0"/>
                  </a:moveTo>
                  <a:cubicBezTo>
                    <a:pt x="311" y="0"/>
                    <a:pt x="299" y="6"/>
                    <a:pt x="292" y="9"/>
                  </a:cubicBezTo>
                  <a:cubicBezTo>
                    <a:pt x="292" y="9"/>
                    <a:pt x="292" y="9"/>
                    <a:pt x="291" y="10"/>
                  </a:cubicBezTo>
                  <a:cubicBezTo>
                    <a:pt x="298" y="7"/>
                    <a:pt x="306" y="3"/>
                    <a:pt x="309" y="3"/>
                  </a:cubicBezTo>
                  <a:cubicBezTo>
                    <a:pt x="309" y="3"/>
                    <a:pt x="310" y="3"/>
                    <a:pt x="310" y="4"/>
                  </a:cubicBezTo>
                  <a:cubicBezTo>
                    <a:pt x="312" y="6"/>
                    <a:pt x="317" y="10"/>
                    <a:pt x="317" y="10"/>
                  </a:cubicBezTo>
                  <a:cubicBezTo>
                    <a:pt x="317" y="10"/>
                    <a:pt x="321" y="15"/>
                    <a:pt x="325" y="27"/>
                  </a:cubicBezTo>
                  <a:cubicBezTo>
                    <a:pt x="330" y="39"/>
                    <a:pt x="338" y="56"/>
                    <a:pt x="336" y="59"/>
                  </a:cubicBezTo>
                  <a:cubicBezTo>
                    <a:pt x="336" y="60"/>
                    <a:pt x="308" y="75"/>
                    <a:pt x="268" y="95"/>
                  </a:cubicBezTo>
                  <a:cubicBezTo>
                    <a:pt x="268" y="95"/>
                    <a:pt x="268" y="95"/>
                    <a:pt x="267" y="95"/>
                  </a:cubicBezTo>
                  <a:cubicBezTo>
                    <a:pt x="267" y="95"/>
                    <a:pt x="267" y="95"/>
                    <a:pt x="267" y="95"/>
                  </a:cubicBezTo>
                  <a:cubicBezTo>
                    <a:pt x="179" y="140"/>
                    <a:pt x="38" y="211"/>
                    <a:pt x="24" y="219"/>
                  </a:cubicBezTo>
                  <a:cubicBezTo>
                    <a:pt x="11" y="227"/>
                    <a:pt x="5" y="229"/>
                    <a:pt x="2" y="229"/>
                  </a:cubicBezTo>
                  <a:cubicBezTo>
                    <a:pt x="1" y="229"/>
                    <a:pt x="0" y="229"/>
                    <a:pt x="0" y="229"/>
                  </a:cubicBezTo>
                  <a:cubicBezTo>
                    <a:pt x="3" y="235"/>
                    <a:pt x="5" y="239"/>
                    <a:pt x="6" y="240"/>
                  </a:cubicBezTo>
                  <a:cubicBezTo>
                    <a:pt x="8" y="241"/>
                    <a:pt x="9" y="242"/>
                    <a:pt x="12" y="242"/>
                  </a:cubicBezTo>
                  <a:cubicBezTo>
                    <a:pt x="16" y="242"/>
                    <a:pt x="22" y="240"/>
                    <a:pt x="34" y="232"/>
                  </a:cubicBezTo>
                  <a:cubicBezTo>
                    <a:pt x="54" y="220"/>
                    <a:pt x="348" y="72"/>
                    <a:pt x="350" y="68"/>
                  </a:cubicBezTo>
                  <a:cubicBezTo>
                    <a:pt x="351" y="65"/>
                    <a:pt x="341" y="44"/>
                    <a:pt x="335" y="29"/>
                  </a:cubicBezTo>
                  <a:cubicBezTo>
                    <a:pt x="329" y="15"/>
                    <a:pt x="324" y="8"/>
                    <a:pt x="324" y="8"/>
                  </a:cubicBezTo>
                  <a:cubicBezTo>
                    <a:pt x="324" y="8"/>
                    <a:pt x="319" y="3"/>
                    <a:pt x="317" y="1"/>
                  </a:cubicBezTo>
                  <a:cubicBezTo>
                    <a:pt x="316" y="0"/>
                    <a:pt x="316" y="0"/>
                    <a:pt x="315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>
                <a:latin typeface="+mn-lt"/>
                <a:ea typeface="+mn-ea"/>
              </a:endParaRPr>
            </a:p>
          </p:txBody>
        </p:sp>
        <p:sp>
          <p:nvSpPr>
            <p:cNvPr id="62" name="Freeform 6"/>
            <p:cNvSpPr/>
            <p:nvPr/>
          </p:nvSpPr>
          <p:spPr bwMode="auto">
            <a:xfrm>
              <a:off x="2432" y="1334"/>
              <a:ext cx="634" cy="401"/>
            </a:xfrm>
            <a:custGeom>
              <a:avLst/>
              <a:gdLst>
                <a:gd name="T0" fmla="*/ 3 w 364"/>
                <a:gd name="T1" fmla="*/ 171 h 229"/>
                <a:gd name="T2" fmla="*/ 3 w 364"/>
                <a:gd name="T3" fmla="*/ 182 h 229"/>
                <a:gd name="T4" fmla="*/ 23 w 364"/>
                <a:gd name="T5" fmla="*/ 225 h 229"/>
                <a:gd name="T6" fmla="*/ 50 w 364"/>
                <a:gd name="T7" fmla="*/ 217 h 229"/>
                <a:gd name="T8" fmla="*/ 362 w 364"/>
                <a:gd name="T9" fmla="*/ 57 h 229"/>
                <a:gd name="T10" fmla="*/ 351 w 364"/>
                <a:gd name="T11" fmla="*/ 25 h 229"/>
                <a:gd name="T12" fmla="*/ 343 w 364"/>
                <a:gd name="T13" fmla="*/ 8 h 229"/>
                <a:gd name="T14" fmla="*/ 336 w 364"/>
                <a:gd name="T15" fmla="*/ 2 h 229"/>
                <a:gd name="T16" fmla="*/ 312 w 364"/>
                <a:gd name="T17" fmla="*/ 10 h 229"/>
                <a:gd name="T18" fmla="*/ 10 w 364"/>
                <a:gd name="T19" fmla="*/ 166 h 229"/>
                <a:gd name="T20" fmla="*/ 3 w 364"/>
                <a:gd name="T21" fmla="*/ 171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4" h="229">
                  <a:moveTo>
                    <a:pt x="3" y="171"/>
                  </a:moveTo>
                  <a:cubicBezTo>
                    <a:pt x="3" y="171"/>
                    <a:pt x="0" y="174"/>
                    <a:pt x="3" y="182"/>
                  </a:cubicBezTo>
                  <a:cubicBezTo>
                    <a:pt x="6" y="191"/>
                    <a:pt x="20" y="223"/>
                    <a:pt x="23" y="225"/>
                  </a:cubicBezTo>
                  <a:cubicBezTo>
                    <a:pt x="26" y="227"/>
                    <a:pt x="30" y="229"/>
                    <a:pt x="50" y="217"/>
                  </a:cubicBezTo>
                  <a:cubicBezTo>
                    <a:pt x="70" y="206"/>
                    <a:pt x="361" y="60"/>
                    <a:pt x="362" y="57"/>
                  </a:cubicBezTo>
                  <a:cubicBezTo>
                    <a:pt x="364" y="54"/>
                    <a:pt x="356" y="37"/>
                    <a:pt x="351" y="25"/>
                  </a:cubicBezTo>
                  <a:cubicBezTo>
                    <a:pt x="347" y="13"/>
                    <a:pt x="343" y="8"/>
                    <a:pt x="343" y="8"/>
                  </a:cubicBezTo>
                  <a:cubicBezTo>
                    <a:pt x="343" y="8"/>
                    <a:pt x="338" y="4"/>
                    <a:pt x="336" y="2"/>
                  </a:cubicBezTo>
                  <a:cubicBezTo>
                    <a:pt x="334" y="0"/>
                    <a:pt x="320" y="6"/>
                    <a:pt x="312" y="10"/>
                  </a:cubicBezTo>
                  <a:cubicBezTo>
                    <a:pt x="305" y="14"/>
                    <a:pt x="15" y="163"/>
                    <a:pt x="10" y="166"/>
                  </a:cubicBezTo>
                  <a:cubicBezTo>
                    <a:pt x="5" y="168"/>
                    <a:pt x="3" y="171"/>
                    <a:pt x="3" y="17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>
                <a:latin typeface="+mn-lt"/>
                <a:ea typeface="+mn-ea"/>
              </a:endParaRPr>
            </a:p>
          </p:txBody>
        </p:sp>
        <p:sp>
          <p:nvSpPr>
            <p:cNvPr id="63" name="Freeform 7"/>
            <p:cNvSpPr/>
            <p:nvPr/>
          </p:nvSpPr>
          <p:spPr bwMode="auto">
            <a:xfrm>
              <a:off x="2432" y="1605"/>
              <a:ext cx="100" cy="127"/>
            </a:xfrm>
            <a:custGeom>
              <a:avLst/>
              <a:gdLst>
                <a:gd name="T0" fmla="*/ 57 w 57"/>
                <a:gd name="T1" fmla="*/ 59 h 73"/>
                <a:gd name="T2" fmla="*/ 51 w 57"/>
                <a:gd name="T3" fmla="*/ 50 h 73"/>
                <a:gd name="T4" fmla="*/ 46 w 57"/>
                <a:gd name="T5" fmla="*/ 41 h 73"/>
                <a:gd name="T6" fmla="*/ 44 w 57"/>
                <a:gd name="T7" fmla="*/ 34 h 73"/>
                <a:gd name="T8" fmla="*/ 43 w 57"/>
                <a:gd name="T9" fmla="*/ 22 h 73"/>
                <a:gd name="T10" fmla="*/ 41 w 57"/>
                <a:gd name="T11" fmla="*/ 12 h 73"/>
                <a:gd name="T12" fmla="*/ 39 w 57"/>
                <a:gd name="T13" fmla="*/ 0 h 73"/>
                <a:gd name="T14" fmla="*/ 33 w 57"/>
                <a:gd name="T15" fmla="*/ 0 h 73"/>
                <a:gd name="T16" fmla="*/ 28 w 57"/>
                <a:gd name="T17" fmla="*/ 1 h 73"/>
                <a:gd name="T18" fmla="*/ 10 w 57"/>
                <a:gd name="T19" fmla="*/ 11 h 73"/>
                <a:gd name="T20" fmla="*/ 3 w 57"/>
                <a:gd name="T21" fmla="*/ 16 h 73"/>
                <a:gd name="T22" fmla="*/ 3 w 57"/>
                <a:gd name="T23" fmla="*/ 27 h 73"/>
                <a:gd name="T24" fmla="*/ 19 w 57"/>
                <a:gd name="T25" fmla="*/ 63 h 73"/>
                <a:gd name="T26" fmla="*/ 23 w 57"/>
                <a:gd name="T27" fmla="*/ 70 h 73"/>
                <a:gd name="T28" fmla="*/ 38 w 57"/>
                <a:gd name="T29" fmla="*/ 69 h 73"/>
                <a:gd name="T30" fmla="*/ 47 w 57"/>
                <a:gd name="T31" fmla="*/ 64 h 73"/>
                <a:gd name="T32" fmla="*/ 50 w 57"/>
                <a:gd name="T33" fmla="*/ 62 h 73"/>
                <a:gd name="T34" fmla="*/ 57 w 57"/>
                <a:gd name="T35" fmla="*/ 59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73">
                  <a:moveTo>
                    <a:pt x="57" y="59"/>
                  </a:moveTo>
                  <a:cubicBezTo>
                    <a:pt x="55" y="55"/>
                    <a:pt x="51" y="50"/>
                    <a:pt x="51" y="50"/>
                  </a:cubicBezTo>
                  <a:cubicBezTo>
                    <a:pt x="51" y="50"/>
                    <a:pt x="48" y="44"/>
                    <a:pt x="46" y="41"/>
                  </a:cubicBezTo>
                  <a:cubicBezTo>
                    <a:pt x="45" y="39"/>
                    <a:pt x="44" y="34"/>
                    <a:pt x="44" y="34"/>
                  </a:cubicBezTo>
                  <a:cubicBezTo>
                    <a:pt x="44" y="34"/>
                    <a:pt x="43" y="26"/>
                    <a:pt x="43" y="22"/>
                  </a:cubicBezTo>
                  <a:cubicBezTo>
                    <a:pt x="42" y="19"/>
                    <a:pt x="41" y="14"/>
                    <a:pt x="41" y="12"/>
                  </a:cubicBezTo>
                  <a:cubicBezTo>
                    <a:pt x="40" y="10"/>
                    <a:pt x="40" y="4"/>
                    <a:pt x="39" y="0"/>
                  </a:cubicBezTo>
                  <a:cubicBezTo>
                    <a:pt x="36" y="0"/>
                    <a:pt x="33" y="0"/>
                    <a:pt x="33" y="0"/>
                  </a:cubicBezTo>
                  <a:cubicBezTo>
                    <a:pt x="33" y="0"/>
                    <a:pt x="31" y="0"/>
                    <a:pt x="28" y="1"/>
                  </a:cubicBezTo>
                  <a:cubicBezTo>
                    <a:pt x="17" y="7"/>
                    <a:pt x="11" y="10"/>
                    <a:pt x="10" y="11"/>
                  </a:cubicBezTo>
                  <a:cubicBezTo>
                    <a:pt x="5" y="13"/>
                    <a:pt x="3" y="16"/>
                    <a:pt x="3" y="16"/>
                  </a:cubicBezTo>
                  <a:cubicBezTo>
                    <a:pt x="3" y="16"/>
                    <a:pt x="0" y="19"/>
                    <a:pt x="3" y="27"/>
                  </a:cubicBezTo>
                  <a:cubicBezTo>
                    <a:pt x="5" y="33"/>
                    <a:pt x="13" y="52"/>
                    <a:pt x="19" y="63"/>
                  </a:cubicBezTo>
                  <a:cubicBezTo>
                    <a:pt x="20" y="67"/>
                    <a:pt x="22" y="69"/>
                    <a:pt x="23" y="70"/>
                  </a:cubicBezTo>
                  <a:cubicBezTo>
                    <a:pt x="25" y="72"/>
                    <a:pt x="28" y="73"/>
                    <a:pt x="38" y="69"/>
                  </a:cubicBezTo>
                  <a:cubicBezTo>
                    <a:pt x="41" y="67"/>
                    <a:pt x="44" y="66"/>
                    <a:pt x="47" y="64"/>
                  </a:cubicBezTo>
                  <a:cubicBezTo>
                    <a:pt x="48" y="63"/>
                    <a:pt x="49" y="63"/>
                    <a:pt x="50" y="62"/>
                  </a:cubicBezTo>
                  <a:cubicBezTo>
                    <a:pt x="51" y="62"/>
                    <a:pt x="54" y="60"/>
                    <a:pt x="57" y="59"/>
                  </a:cubicBezTo>
                  <a:close/>
                </a:path>
              </a:pathLst>
            </a:custGeom>
            <a:solidFill>
              <a:srgbClr val="FBFA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>
                <a:latin typeface="+mn-lt"/>
                <a:ea typeface="+mn-ea"/>
              </a:endParaRPr>
            </a:p>
          </p:txBody>
        </p:sp>
        <p:sp>
          <p:nvSpPr>
            <p:cNvPr id="64" name="Freeform 8"/>
            <p:cNvSpPr/>
            <p:nvPr/>
          </p:nvSpPr>
          <p:spPr bwMode="auto">
            <a:xfrm>
              <a:off x="2954" y="1361"/>
              <a:ext cx="5" cy="0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2 w 2"/>
                <a:gd name="T5" fmla="*/ 0 h 1"/>
                <a:gd name="T6" fmla="*/ 2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EEB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>
                <a:latin typeface="+mn-lt"/>
                <a:ea typeface="+mn-ea"/>
              </a:endParaRPr>
            </a:p>
          </p:txBody>
        </p:sp>
        <p:sp>
          <p:nvSpPr>
            <p:cNvPr id="65" name="Freeform 9"/>
            <p:cNvSpPr/>
            <p:nvPr/>
          </p:nvSpPr>
          <p:spPr bwMode="auto">
            <a:xfrm>
              <a:off x="2943" y="1496"/>
              <a:ext cx="2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578C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>
                <a:latin typeface="+mn-lt"/>
                <a:ea typeface="+mn-ea"/>
              </a:endParaRPr>
            </a:p>
          </p:txBody>
        </p:sp>
        <p:sp>
          <p:nvSpPr>
            <p:cNvPr id="66" name="Freeform 10"/>
            <p:cNvSpPr>
              <a:spLocks noEditPoints="1"/>
            </p:cNvSpPr>
            <p:nvPr/>
          </p:nvSpPr>
          <p:spPr bwMode="auto">
            <a:xfrm>
              <a:off x="2511" y="1361"/>
              <a:ext cx="539" cy="322"/>
            </a:xfrm>
            <a:custGeom>
              <a:avLst/>
              <a:gdLst>
                <a:gd name="T0" fmla="*/ 7 w 309"/>
                <a:gd name="T1" fmla="*/ 184 h 184"/>
                <a:gd name="T2" fmla="*/ 9 w 309"/>
                <a:gd name="T3" fmla="*/ 184 h 184"/>
                <a:gd name="T4" fmla="*/ 9 w 309"/>
                <a:gd name="T5" fmla="*/ 178 h 184"/>
                <a:gd name="T6" fmla="*/ 8 w 309"/>
                <a:gd name="T7" fmla="*/ 180 h 184"/>
                <a:gd name="T8" fmla="*/ 9 w 309"/>
                <a:gd name="T9" fmla="*/ 178 h 184"/>
                <a:gd name="T10" fmla="*/ 34 w 309"/>
                <a:gd name="T11" fmla="*/ 174 h 184"/>
                <a:gd name="T12" fmla="*/ 34 w 309"/>
                <a:gd name="T13" fmla="*/ 179 h 184"/>
                <a:gd name="T14" fmla="*/ 36 w 309"/>
                <a:gd name="T15" fmla="*/ 176 h 184"/>
                <a:gd name="T16" fmla="*/ 38 w 309"/>
                <a:gd name="T17" fmla="*/ 176 h 184"/>
                <a:gd name="T18" fmla="*/ 84 w 309"/>
                <a:gd name="T19" fmla="*/ 144 h 184"/>
                <a:gd name="T20" fmla="*/ 85 w 309"/>
                <a:gd name="T21" fmla="*/ 145 h 184"/>
                <a:gd name="T22" fmla="*/ 84 w 309"/>
                <a:gd name="T23" fmla="*/ 144 h 184"/>
                <a:gd name="T24" fmla="*/ 0 w 309"/>
                <a:gd name="T25" fmla="*/ 135 h 184"/>
                <a:gd name="T26" fmla="*/ 1 w 309"/>
                <a:gd name="T27" fmla="*/ 135 h 184"/>
                <a:gd name="T28" fmla="*/ 138 w 309"/>
                <a:gd name="T29" fmla="*/ 123 h 184"/>
                <a:gd name="T30" fmla="*/ 139 w 309"/>
                <a:gd name="T31" fmla="*/ 123 h 184"/>
                <a:gd name="T32" fmla="*/ 154 w 309"/>
                <a:gd name="T33" fmla="*/ 115 h 184"/>
                <a:gd name="T34" fmla="*/ 154 w 309"/>
                <a:gd name="T35" fmla="*/ 116 h 184"/>
                <a:gd name="T36" fmla="*/ 154 w 309"/>
                <a:gd name="T37" fmla="*/ 115 h 184"/>
                <a:gd name="T38" fmla="*/ 50 w 309"/>
                <a:gd name="T39" fmla="*/ 113 h 184"/>
                <a:gd name="T40" fmla="*/ 53 w 309"/>
                <a:gd name="T41" fmla="*/ 115 h 184"/>
                <a:gd name="T42" fmla="*/ 146 w 309"/>
                <a:gd name="T43" fmla="*/ 113 h 184"/>
                <a:gd name="T44" fmla="*/ 147 w 309"/>
                <a:gd name="T45" fmla="*/ 114 h 184"/>
                <a:gd name="T46" fmla="*/ 146 w 309"/>
                <a:gd name="T47" fmla="*/ 113 h 184"/>
                <a:gd name="T48" fmla="*/ 149 w 309"/>
                <a:gd name="T49" fmla="*/ 111 h 184"/>
                <a:gd name="T50" fmla="*/ 151 w 309"/>
                <a:gd name="T51" fmla="*/ 111 h 184"/>
                <a:gd name="T52" fmla="*/ 165 w 309"/>
                <a:gd name="T53" fmla="*/ 109 h 184"/>
                <a:gd name="T54" fmla="*/ 162 w 309"/>
                <a:gd name="T55" fmla="*/ 113 h 184"/>
                <a:gd name="T56" fmla="*/ 166 w 309"/>
                <a:gd name="T57" fmla="*/ 111 h 184"/>
                <a:gd name="T58" fmla="*/ 184 w 309"/>
                <a:gd name="T59" fmla="*/ 107 h 184"/>
                <a:gd name="T60" fmla="*/ 184 w 309"/>
                <a:gd name="T61" fmla="*/ 109 h 184"/>
                <a:gd name="T62" fmla="*/ 184 w 309"/>
                <a:gd name="T63" fmla="*/ 107 h 184"/>
                <a:gd name="T64" fmla="*/ 50 w 309"/>
                <a:gd name="T65" fmla="*/ 109 h 184"/>
                <a:gd name="T66" fmla="*/ 53 w 309"/>
                <a:gd name="T67" fmla="*/ 111 h 184"/>
                <a:gd name="T68" fmla="*/ 53 w 309"/>
                <a:gd name="T69" fmla="*/ 107 h 184"/>
                <a:gd name="T70" fmla="*/ 248 w 309"/>
                <a:gd name="T71" fmla="*/ 77 h 184"/>
                <a:gd name="T72" fmla="*/ 249 w 309"/>
                <a:gd name="T73" fmla="*/ 77 h 184"/>
                <a:gd name="T74" fmla="*/ 249 w 309"/>
                <a:gd name="T75" fmla="*/ 75 h 184"/>
                <a:gd name="T76" fmla="*/ 252 w 309"/>
                <a:gd name="T77" fmla="*/ 67 h 184"/>
                <a:gd name="T78" fmla="*/ 252 w 309"/>
                <a:gd name="T79" fmla="*/ 70 h 184"/>
                <a:gd name="T80" fmla="*/ 268 w 309"/>
                <a:gd name="T81" fmla="*/ 64 h 184"/>
                <a:gd name="T82" fmla="*/ 266 w 309"/>
                <a:gd name="T83" fmla="*/ 66 h 184"/>
                <a:gd name="T84" fmla="*/ 268 w 309"/>
                <a:gd name="T85" fmla="*/ 66 h 184"/>
                <a:gd name="T86" fmla="*/ 276 w 309"/>
                <a:gd name="T87" fmla="*/ 54 h 184"/>
                <a:gd name="T88" fmla="*/ 276 w 309"/>
                <a:gd name="T89" fmla="*/ 55 h 184"/>
                <a:gd name="T90" fmla="*/ 276 w 309"/>
                <a:gd name="T91" fmla="*/ 54 h 184"/>
                <a:gd name="T92" fmla="*/ 307 w 309"/>
                <a:gd name="T93" fmla="*/ 17 h 184"/>
                <a:gd name="T94" fmla="*/ 309 w 309"/>
                <a:gd name="T95" fmla="*/ 17 h 184"/>
                <a:gd name="T96" fmla="*/ 254 w 309"/>
                <a:gd name="T97" fmla="*/ 11 h 184"/>
                <a:gd name="T98" fmla="*/ 254 w 309"/>
                <a:gd name="T99" fmla="*/ 12 h 184"/>
                <a:gd name="T100" fmla="*/ 254 w 309"/>
                <a:gd name="T101" fmla="*/ 11 h 184"/>
                <a:gd name="T102" fmla="*/ 304 w 309"/>
                <a:gd name="T103" fmla="*/ 12 h 184"/>
                <a:gd name="T104" fmla="*/ 308 w 309"/>
                <a:gd name="T105" fmla="*/ 14 h 184"/>
                <a:gd name="T106" fmla="*/ 307 w 309"/>
                <a:gd name="T107" fmla="*/ 11 h 184"/>
                <a:gd name="T108" fmla="*/ 305 w 309"/>
                <a:gd name="T109" fmla="*/ 10 h 184"/>
                <a:gd name="T110" fmla="*/ 245 w 309"/>
                <a:gd name="T111" fmla="*/ 12 h 184"/>
                <a:gd name="T112" fmla="*/ 245 w 309"/>
                <a:gd name="T113" fmla="*/ 10 h 184"/>
                <a:gd name="T114" fmla="*/ 257 w 309"/>
                <a:gd name="T115" fmla="*/ 0 h 184"/>
                <a:gd name="T116" fmla="*/ 254 w 309"/>
                <a:gd name="T117" fmla="*/ 1 h 184"/>
                <a:gd name="T118" fmla="*/ 255 w 309"/>
                <a:gd name="T119" fmla="*/ 3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09" h="184">
                  <a:moveTo>
                    <a:pt x="8" y="183"/>
                  </a:moveTo>
                  <a:cubicBezTo>
                    <a:pt x="7" y="183"/>
                    <a:pt x="7" y="183"/>
                    <a:pt x="7" y="184"/>
                  </a:cubicBezTo>
                  <a:cubicBezTo>
                    <a:pt x="7" y="184"/>
                    <a:pt x="8" y="184"/>
                    <a:pt x="8" y="184"/>
                  </a:cubicBezTo>
                  <a:cubicBezTo>
                    <a:pt x="8" y="184"/>
                    <a:pt x="9" y="184"/>
                    <a:pt x="9" y="184"/>
                  </a:cubicBezTo>
                  <a:cubicBezTo>
                    <a:pt x="9" y="183"/>
                    <a:pt x="8" y="183"/>
                    <a:pt x="8" y="183"/>
                  </a:cubicBezTo>
                  <a:moveTo>
                    <a:pt x="9" y="178"/>
                  </a:moveTo>
                  <a:cubicBezTo>
                    <a:pt x="8" y="178"/>
                    <a:pt x="7" y="180"/>
                    <a:pt x="8" y="180"/>
                  </a:cubicBezTo>
                  <a:cubicBezTo>
                    <a:pt x="8" y="180"/>
                    <a:pt x="8" y="180"/>
                    <a:pt x="8" y="180"/>
                  </a:cubicBezTo>
                  <a:cubicBezTo>
                    <a:pt x="9" y="180"/>
                    <a:pt x="10" y="178"/>
                    <a:pt x="9" y="178"/>
                  </a:cubicBezTo>
                  <a:cubicBezTo>
                    <a:pt x="9" y="178"/>
                    <a:pt x="9" y="178"/>
                    <a:pt x="9" y="178"/>
                  </a:cubicBezTo>
                  <a:moveTo>
                    <a:pt x="35" y="171"/>
                  </a:moveTo>
                  <a:cubicBezTo>
                    <a:pt x="35" y="171"/>
                    <a:pt x="34" y="172"/>
                    <a:pt x="34" y="174"/>
                  </a:cubicBezTo>
                  <a:cubicBezTo>
                    <a:pt x="34" y="174"/>
                    <a:pt x="34" y="174"/>
                    <a:pt x="34" y="174"/>
                  </a:cubicBezTo>
                  <a:cubicBezTo>
                    <a:pt x="33" y="175"/>
                    <a:pt x="32" y="179"/>
                    <a:pt x="34" y="179"/>
                  </a:cubicBezTo>
                  <a:cubicBezTo>
                    <a:pt x="34" y="179"/>
                    <a:pt x="34" y="179"/>
                    <a:pt x="35" y="179"/>
                  </a:cubicBezTo>
                  <a:cubicBezTo>
                    <a:pt x="35" y="178"/>
                    <a:pt x="36" y="177"/>
                    <a:pt x="36" y="176"/>
                  </a:cubicBezTo>
                  <a:cubicBezTo>
                    <a:pt x="37" y="176"/>
                    <a:pt x="37" y="176"/>
                    <a:pt x="38" y="176"/>
                  </a:cubicBezTo>
                  <a:cubicBezTo>
                    <a:pt x="38" y="176"/>
                    <a:pt x="38" y="176"/>
                    <a:pt x="38" y="176"/>
                  </a:cubicBezTo>
                  <a:cubicBezTo>
                    <a:pt x="39" y="176"/>
                    <a:pt x="37" y="171"/>
                    <a:pt x="35" y="171"/>
                  </a:cubicBezTo>
                  <a:moveTo>
                    <a:pt x="84" y="144"/>
                  </a:moveTo>
                  <a:cubicBezTo>
                    <a:pt x="84" y="144"/>
                    <a:pt x="84" y="144"/>
                    <a:pt x="84" y="145"/>
                  </a:cubicBezTo>
                  <a:cubicBezTo>
                    <a:pt x="84" y="145"/>
                    <a:pt x="84" y="145"/>
                    <a:pt x="85" y="145"/>
                  </a:cubicBezTo>
                  <a:cubicBezTo>
                    <a:pt x="85" y="145"/>
                    <a:pt x="85" y="145"/>
                    <a:pt x="86" y="145"/>
                  </a:cubicBezTo>
                  <a:cubicBezTo>
                    <a:pt x="86" y="145"/>
                    <a:pt x="85" y="144"/>
                    <a:pt x="84" y="144"/>
                  </a:cubicBezTo>
                  <a:moveTo>
                    <a:pt x="1" y="134"/>
                  </a:moveTo>
                  <a:cubicBezTo>
                    <a:pt x="0" y="135"/>
                    <a:pt x="0" y="135"/>
                    <a:pt x="0" y="135"/>
                  </a:cubicBezTo>
                  <a:cubicBezTo>
                    <a:pt x="0" y="135"/>
                    <a:pt x="0" y="135"/>
                    <a:pt x="1" y="135"/>
                  </a:cubicBezTo>
                  <a:cubicBezTo>
                    <a:pt x="1" y="135"/>
                    <a:pt x="1" y="135"/>
                    <a:pt x="1" y="135"/>
                  </a:cubicBezTo>
                  <a:cubicBezTo>
                    <a:pt x="1" y="134"/>
                    <a:pt x="1" y="134"/>
                    <a:pt x="1" y="134"/>
                  </a:cubicBezTo>
                  <a:moveTo>
                    <a:pt x="138" y="123"/>
                  </a:moveTo>
                  <a:cubicBezTo>
                    <a:pt x="137" y="123"/>
                    <a:pt x="136" y="124"/>
                    <a:pt x="137" y="125"/>
                  </a:cubicBezTo>
                  <a:cubicBezTo>
                    <a:pt x="138" y="124"/>
                    <a:pt x="139" y="125"/>
                    <a:pt x="139" y="123"/>
                  </a:cubicBezTo>
                  <a:cubicBezTo>
                    <a:pt x="139" y="123"/>
                    <a:pt x="138" y="123"/>
                    <a:pt x="138" y="123"/>
                  </a:cubicBezTo>
                  <a:moveTo>
                    <a:pt x="154" y="115"/>
                  </a:moveTo>
                  <a:cubicBezTo>
                    <a:pt x="154" y="115"/>
                    <a:pt x="153" y="115"/>
                    <a:pt x="153" y="115"/>
                  </a:cubicBezTo>
                  <a:cubicBezTo>
                    <a:pt x="153" y="116"/>
                    <a:pt x="154" y="116"/>
                    <a:pt x="154" y="116"/>
                  </a:cubicBezTo>
                  <a:cubicBezTo>
                    <a:pt x="155" y="116"/>
                    <a:pt x="155" y="116"/>
                    <a:pt x="155" y="116"/>
                  </a:cubicBezTo>
                  <a:cubicBezTo>
                    <a:pt x="155" y="115"/>
                    <a:pt x="155" y="115"/>
                    <a:pt x="154" y="115"/>
                  </a:cubicBezTo>
                  <a:moveTo>
                    <a:pt x="50" y="113"/>
                  </a:moveTo>
                  <a:cubicBezTo>
                    <a:pt x="50" y="113"/>
                    <a:pt x="50" y="113"/>
                    <a:pt x="50" y="113"/>
                  </a:cubicBezTo>
                  <a:cubicBezTo>
                    <a:pt x="50" y="114"/>
                    <a:pt x="52" y="115"/>
                    <a:pt x="52" y="115"/>
                  </a:cubicBezTo>
                  <a:cubicBezTo>
                    <a:pt x="53" y="115"/>
                    <a:pt x="53" y="115"/>
                    <a:pt x="53" y="115"/>
                  </a:cubicBezTo>
                  <a:cubicBezTo>
                    <a:pt x="53" y="114"/>
                    <a:pt x="51" y="113"/>
                    <a:pt x="50" y="113"/>
                  </a:cubicBezTo>
                  <a:moveTo>
                    <a:pt x="146" y="113"/>
                  </a:moveTo>
                  <a:cubicBezTo>
                    <a:pt x="146" y="113"/>
                    <a:pt x="146" y="113"/>
                    <a:pt x="146" y="113"/>
                  </a:cubicBezTo>
                  <a:cubicBezTo>
                    <a:pt x="145" y="114"/>
                    <a:pt x="146" y="114"/>
                    <a:pt x="147" y="114"/>
                  </a:cubicBezTo>
                  <a:cubicBezTo>
                    <a:pt x="147" y="114"/>
                    <a:pt x="147" y="114"/>
                    <a:pt x="147" y="113"/>
                  </a:cubicBezTo>
                  <a:cubicBezTo>
                    <a:pt x="148" y="113"/>
                    <a:pt x="147" y="113"/>
                    <a:pt x="146" y="113"/>
                  </a:cubicBezTo>
                  <a:moveTo>
                    <a:pt x="150" y="110"/>
                  </a:moveTo>
                  <a:cubicBezTo>
                    <a:pt x="149" y="110"/>
                    <a:pt x="149" y="110"/>
                    <a:pt x="149" y="111"/>
                  </a:cubicBezTo>
                  <a:cubicBezTo>
                    <a:pt x="149" y="111"/>
                    <a:pt x="150" y="111"/>
                    <a:pt x="150" y="111"/>
                  </a:cubicBezTo>
                  <a:cubicBezTo>
                    <a:pt x="151" y="111"/>
                    <a:pt x="151" y="111"/>
                    <a:pt x="151" y="111"/>
                  </a:cubicBezTo>
                  <a:cubicBezTo>
                    <a:pt x="151" y="111"/>
                    <a:pt x="150" y="110"/>
                    <a:pt x="150" y="110"/>
                  </a:cubicBezTo>
                  <a:moveTo>
                    <a:pt x="165" y="109"/>
                  </a:moveTo>
                  <a:cubicBezTo>
                    <a:pt x="165" y="109"/>
                    <a:pt x="163" y="110"/>
                    <a:pt x="162" y="111"/>
                  </a:cubicBezTo>
                  <a:cubicBezTo>
                    <a:pt x="161" y="112"/>
                    <a:pt x="161" y="113"/>
                    <a:pt x="162" y="113"/>
                  </a:cubicBezTo>
                  <a:cubicBezTo>
                    <a:pt x="162" y="113"/>
                    <a:pt x="163" y="113"/>
                    <a:pt x="164" y="113"/>
                  </a:cubicBezTo>
                  <a:cubicBezTo>
                    <a:pt x="166" y="111"/>
                    <a:pt x="166" y="111"/>
                    <a:pt x="166" y="111"/>
                  </a:cubicBezTo>
                  <a:cubicBezTo>
                    <a:pt x="166" y="110"/>
                    <a:pt x="166" y="109"/>
                    <a:pt x="165" y="109"/>
                  </a:cubicBezTo>
                  <a:moveTo>
                    <a:pt x="184" y="107"/>
                  </a:moveTo>
                  <a:cubicBezTo>
                    <a:pt x="184" y="107"/>
                    <a:pt x="183" y="109"/>
                    <a:pt x="184" y="109"/>
                  </a:cubicBezTo>
                  <a:cubicBezTo>
                    <a:pt x="184" y="109"/>
                    <a:pt x="184" y="109"/>
                    <a:pt x="184" y="109"/>
                  </a:cubicBezTo>
                  <a:cubicBezTo>
                    <a:pt x="184" y="109"/>
                    <a:pt x="185" y="107"/>
                    <a:pt x="184" y="107"/>
                  </a:cubicBezTo>
                  <a:cubicBezTo>
                    <a:pt x="184" y="107"/>
                    <a:pt x="184" y="107"/>
                    <a:pt x="184" y="107"/>
                  </a:cubicBezTo>
                  <a:moveTo>
                    <a:pt x="53" y="107"/>
                  </a:moveTo>
                  <a:cubicBezTo>
                    <a:pt x="51" y="107"/>
                    <a:pt x="50" y="108"/>
                    <a:pt x="50" y="109"/>
                  </a:cubicBezTo>
                  <a:cubicBezTo>
                    <a:pt x="50" y="110"/>
                    <a:pt x="50" y="111"/>
                    <a:pt x="51" y="111"/>
                  </a:cubicBezTo>
                  <a:cubicBezTo>
                    <a:pt x="52" y="111"/>
                    <a:pt x="52" y="111"/>
                    <a:pt x="53" y="111"/>
                  </a:cubicBezTo>
                  <a:cubicBezTo>
                    <a:pt x="54" y="111"/>
                    <a:pt x="54" y="108"/>
                    <a:pt x="54" y="107"/>
                  </a:cubicBezTo>
                  <a:cubicBezTo>
                    <a:pt x="53" y="107"/>
                    <a:pt x="53" y="107"/>
                    <a:pt x="53" y="107"/>
                  </a:cubicBezTo>
                  <a:moveTo>
                    <a:pt x="249" y="75"/>
                  </a:moveTo>
                  <a:cubicBezTo>
                    <a:pt x="249" y="75"/>
                    <a:pt x="249" y="76"/>
                    <a:pt x="248" y="77"/>
                  </a:cubicBezTo>
                  <a:cubicBezTo>
                    <a:pt x="248" y="77"/>
                    <a:pt x="248" y="77"/>
                    <a:pt x="248" y="77"/>
                  </a:cubicBezTo>
                  <a:cubicBezTo>
                    <a:pt x="249" y="77"/>
                    <a:pt x="249" y="77"/>
                    <a:pt x="249" y="77"/>
                  </a:cubicBezTo>
                  <a:cubicBezTo>
                    <a:pt x="250" y="77"/>
                    <a:pt x="250" y="76"/>
                    <a:pt x="251" y="76"/>
                  </a:cubicBezTo>
                  <a:cubicBezTo>
                    <a:pt x="250" y="76"/>
                    <a:pt x="250" y="75"/>
                    <a:pt x="249" y="75"/>
                  </a:cubicBezTo>
                  <a:moveTo>
                    <a:pt x="253" y="66"/>
                  </a:moveTo>
                  <a:cubicBezTo>
                    <a:pt x="252" y="67"/>
                    <a:pt x="252" y="67"/>
                    <a:pt x="252" y="67"/>
                  </a:cubicBezTo>
                  <a:cubicBezTo>
                    <a:pt x="250" y="67"/>
                    <a:pt x="250" y="67"/>
                    <a:pt x="250" y="67"/>
                  </a:cubicBezTo>
                  <a:cubicBezTo>
                    <a:pt x="250" y="70"/>
                    <a:pt x="251" y="70"/>
                    <a:pt x="252" y="70"/>
                  </a:cubicBezTo>
                  <a:cubicBezTo>
                    <a:pt x="254" y="70"/>
                    <a:pt x="258" y="66"/>
                    <a:pt x="253" y="66"/>
                  </a:cubicBezTo>
                  <a:moveTo>
                    <a:pt x="268" y="64"/>
                  </a:moveTo>
                  <a:cubicBezTo>
                    <a:pt x="268" y="64"/>
                    <a:pt x="268" y="65"/>
                    <a:pt x="268" y="65"/>
                  </a:cubicBezTo>
                  <a:cubicBezTo>
                    <a:pt x="266" y="66"/>
                    <a:pt x="266" y="66"/>
                    <a:pt x="266" y="66"/>
                  </a:cubicBezTo>
                  <a:cubicBezTo>
                    <a:pt x="266" y="67"/>
                    <a:pt x="266" y="67"/>
                    <a:pt x="267" y="67"/>
                  </a:cubicBezTo>
                  <a:cubicBezTo>
                    <a:pt x="267" y="67"/>
                    <a:pt x="268" y="67"/>
                    <a:pt x="268" y="66"/>
                  </a:cubicBezTo>
                  <a:cubicBezTo>
                    <a:pt x="269" y="66"/>
                    <a:pt x="269" y="64"/>
                    <a:pt x="268" y="64"/>
                  </a:cubicBezTo>
                  <a:moveTo>
                    <a:pt x="276" y="54"/>
                  </a:moveTo>
                  <a:cubicBezTo>
                    <a:pt x="276" y="54"/>
                    <a:pt x="275" y="55"/>
                    <a:pt x="276" y="55"/>
                  </a:cubicBezTo>
                  <a:cubicBezTo>
                    <a:pt x="276" y="55"/>
                    <a:pt x="276" y="55"/>
                    <a:pt x="276" y="55"/>
                  </a:cubicBezTo>
                  <a:cubicBezTo>
                    <a:pt x="276" y="55"/>
                    <a:pt x="277" y="54"/>
                    <a:pt x="276" y="54"/>
                  </a:cubicBezTo>
                  <a:cubicBezTo>
                    <a:pt x="276" y="54"/>
                    <a:pt x="276" y="54"/>
                    <a:pt x="276" y="54"/>
                  </a:cubicBezTo>
                  <a:moveTo>
                    <a:pt x="308" y="17"/>
                  </a:moveTo>
                  <a:cubicBezTo>
                    <a:pt x="308" y="17"/>
                    <a:pt x="307" y="17"/>
                    <a:pt x="307" y="17"/>
                  </a:cubicBezTo>
                  <a:cubicBezTo>
                    <a:pt x="307" y="18"/>
                    <a:pt x="308" y="18"/>
                    <a:pt x="308" y="18"/>
                  </a:cubicBezTo>
                  <a:cubicBezTo>
                    <a:pt x="309" y="18"/>
                    <a:pt x="309" y="18"/>
                    <a:pt x="309" y="17"/>
                  </a:cubicBezTo>
                  <a:cubicBezTo>
                    <a:pt x="309" y="17"/>
                    <a:pt x="308" y="17"/>
                    <a:pt x="308" y="17"/>
                  </a:cubicBezTo>
                  <a:moveTo>
                    <a:pt x="254" y="11"/>
                  </a:moveTo>
                  <a:cubicBezTo>
                    <a:pt x="253" y="11"/>
                    <a:pt x="253" y="11"/>
                    <a:pt x="253" y="11"/>
                  </a:cubicBezTo>
                  <a:cubicBezTo>
                    <a:pt x="253" y="11"/>
                    <a:pt x="254" y="12"/>
                    <a:pt x="254" y="12"/>
                  </a:cubicBezTo>
                  <a:cubicBezTo>
                    <a:pt x="254" y="12"/>
                    <a:pt x="255" y="12"/>
                    <a:pt x="255" y="11"/>
                  </a:cubicBezTo>
                  <a:cubicBezTo>
                    <a:pt x="255" y="11"/>
                    <a:pt x="254" y="11"/>
                    <a:pt x="254" y="11"/>
                  </a:cubicBezTo>
                  <a:moveTo>
                    <a:pt x="305" y="10"/>
                  </a:moveTo>
                  <a:cubicBezTo>
                    <a:pt x="304" y="10"/>
                    <a:pt x="304" y="11"/>
                    <a:pt x="304" y="12"/>
                  </a:cubicBezTo>
                  <a:cubicBezTo>
                    <a:pt x="305" y="13"/>
                    <a:pt x="306" y="14"/>
                    <a:pt x="307" y="14"/>
                  </a:cubicBezTo>
                  <a:cubicBezTo>
                    <a:pt x="307" y="14"/>
                    <a:pt x="308" y="14"/>
                    <a:pt x="308" y="14"/>
                  </a:cubicBezTo>
                  <a:cubicBezTo>
                    <a:pt x="308" y="14"/>
                    <a:pt x="308" y="14"/>
                    <a:pt x="308" y="14"/>
                  </a:cubicBezTo>
                  <a:cubicBezTo>
                    <a:pt x="308" y="13"/>
                    <a:pt x="308" y="12"/>
                    <a:pt x="307" y="11"/>
                  </a:cubicBezTo>
                  <a:cubicBezTo>
                    <a:pt x="307" y="11"/>
                    <a:pt x="306" y="10"/>
                    <a:pt x="306" y="10"/>
                  </a:cubicBezTo>
                  <a:cubicBezTo>
                    <a:pt x="306" y="10"/>
                    <a:pt x="306" y="10"/>
                    <a:pt x="305" y="10"/>
                  </a:cubicBezTo>
                  <a:moveTo>
                    <a:pt x="245" y="10"/>
                  </a:moveTo>
                  <a:cubicBezTo>
                    <a:pt x="244" y="10"/>
                    <a:pt x="243" y="12"/>
                    <a:pt x="245" y="12"/>
                  </a:cubicBezTo>
                  <a:cubicBezTo>
                    <a:pt x="245" y="12"/>
                    <a:pt x="245" y="12"/>
                    <a:pt x="245" y="12"/>
                  </a:cubicBezTo>
                  <a:cubicBezTo>
                    <a:pt x="246" y="12"/>
                    <a:pt x="247" y="10"/>
                    <a:pt x="245" y="10"/>
                  </a:cubicBezTo>
                  <a:cubicBezTo>
                    <a:pt x="245" y="10"/>
                    <a:pt x="245" y="10"/>
                    <a:pt x="245" y="10"/>
                  </a:cubicBezTo>
                  <a:moveTo>
                    <a:pt x="257" y="0"/>
                  </a:moveTo>
                  <a:cubicBezTo>
                    <a:pt x="256" y="0"/>
                    <a:pt x="255" y="0"/>
                    <a:pt x="255" y="1"/>
                  </a:cubicBezTo>
                  <a:cubicBezTo>
                    <a:pt x="254" y="1"/>
                    <a:pt x="254" y="1"/>
                    <a:pt x="254" y="1"/>
                  </a:cubicBezTo>
                  <a:cubicBezTo>
                    <a:pt x="254" y="1"/>
                    <a:pt x="254" y="1"/>
                    <a:pt x="254" y="1"/>
                  </a:cubicBezTo>
                  <a:cubicBezTo>
                    <a:pt x="254" y="2"/>
                    <a:pt x="254" y="3"/>
                    <a:pt x="255" y="3"/>
                  </a:cubicBezTo>
                  <a:cubicBezTo>
                    <a:pt x="256" y="3"/>
                    <a:pt x="258" y="1"/>
                    <a:pt x="257" y="0"/>
                  </a:cubicBezTo>
                </a:path>
              </a:pathLst>
            </a:custGeom>
            <a:solidFill>
              <a:srgbClr val="D6CE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>
                <a:latin typeface="+mn-lt"/>
                <a:ea typeface="+mn-ea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9085015" y="2407058"/>
            <a:ext cx="685800" cy="875286"/>
            <a:chOff x="9085015" y="2407058"/>
            <a:chExt cx="685800" cy="875286"/>
          </a:xfrm>
        </p:grpSpPr>
        <p:sp>
          <p:nvSpPr>
            <p:cNvPr id="93" name="Freeform 265"/>
            <p:cNvSpPr>
              <a:spLocks noEditPoints="1"/>
            </p:cNvSpPr>
            <p:nvPr/>
          </p:nvSpPr>
          <p:spPr bwMode="auto">
            <a:xfrm>
              <a:off x="9310440" y="2779106"/>
              <a:ext cx="328613" cy="179388"/>
            </a:xfrm>
            <a:custGeom>
              <a:avLst/>
              <a:gdLst>
                <a:gd name="T0" fmla="*/ 10 w 70"/>
                <a:gd name="T1" fmla="*/ 38 h 38"/>
                <a:gd name="T2" fmla="*/ 3 w 70"/>
                <a:gd name="T3" fmla="*/ 35 h 38"/>
                <a:gd name="T4" fmla="*/ 3 w 70"/>
                <a:gd name="T5" fmla="*/ 35 h 38"/>
                <a:gd name="T6" fmla="*/ 0 w 70"/>
                <a:gd name="T7" fmla="*/ 29 h 38"/>
                <a:gd name="T8" fmla="*/ 0 w 70"/>
                <a:gd name="T9" fmla="*/ 29 h 38"/>
                <a:gd name="T10" fmla="*/ 9 w 70"/>
                <a:gd name="T11" fmla="*/ 18 h 38"/>
                <a:gd name="T12" fmla="*/ 9 w 70"/>
                <a:gd name="T13" fmla="*/ 18 h 38"/>
                <a:gd name="T14" fmla="*/ 25 w 70"/>
                <a:gd name="T15" fmla="*/ 9 h 38"/>
                <a:gd name="T16" fmla="*/ 25 w 70"/>
                <a:gd name="T17" fmla="*/ 9 h 38"/>
                <a:gd name="T18" fmla="*/ 60 w 70"/>
                <a:gd name="T19" fmla="*/ 0 h 38"/>
                <a:gd name="T20" fmla="*/ 60 w 70"/>
                <a:gd name="T21" fmla="*/ 0 h 38"/>
                <a:gd name="T22" fmla="*/ 62 w 70"/>
                <a:gd name="T23" fmla="*/ 0 h 38"/>
                <a:gd name="T24" fmla="*/ 62 w 70"/>
                <a:gd name="T25" fmla="*/ 0 h 38"/>
                <a:gd name="T26" fmla="*/ 65 w 70"/>
                <a:gd name="T27" fmla="*/ 5 h 38"/>
                <a:gd name="T28" fmla="*/ 65 w 70"/>
                <a:gd name="T29" fmla="*/ 5 h 38"/>
                <a:gd name="T30" fmla="*/ 65 w 70"/>
                <a:gd name="T31" fmla="*/ 5 h 38"/>
                <a:gd name="T32" fmla="*/ 65 w 70"/>
                <a:gd name="T33" fmla="*/ 5 h 38"/>
                <a:gd name="T34" fmla="*/ 66 w 70"/>
                <a:gd name="T35" fmla="*/ 5 h 38"/>
                <a:gd name="T36" fmla="*/ 66 w 70"/>
                <a:gd name="T37" fmla="*/ 5 h 38"/>
                <a:gd name="T38" fmla="*/ 70 w 70"/>
                <a:gd name="T39" fmla="*/ 12 h 38"/>
                <a:gd name="T40" fmla="*/ 70 w 70"/>
                <a:gd name="T41" fmla="*/ 12 h 38"/>
                <a:gd name="T42" fmla="*/ 62 w 70"/>
                <a:gd name="T43" fmla="*/ 23 h 38"/>
                <a:gd name="T44" fmla="*/ 62 w 70"/>
                <a:gd name="T45" fmla="*/ 23 h 38"/>
                <a:gd name="T46" fmla="*/ 50 w 70"/>
                <a:gd name="T47" fmla="*/ 29 h 38"/>
                <a:gd name="T48" fmla="*/ 50 w 70"/>
                <a:gd name="T49" fmla="*/ 29 h 38"/>
                <a:gd name="T50" fmla="*/ 13 w 70"/>
                <a:gd name="T51" fmla="*/ 38 h 38"/>
                <a:gd name="T52" fmla="*/ 13 w 70"/>
                <a:gd name="T53" fmla="*/ 38 h 38"/>
                <a:gd name="T54" fmla="*/ 10 w 70"/>
                <a:gd name="T55" fmla="*/ 38 h 38"/>
                <a:gd name="T56" fmla="*/ 8 w 70"/>
                <a:gd name="T57" fmla="*/ 29 h 38"/>
                <a:gd name="T58" fmla="*/ 12 w 70"/>
                <a:gd name="T59" fmla="*/ 30 h 38"/>
                <a:gd name="T60" fmla="*/ 12 w 70"/>
                <a:gd name="T61" fmla="*/ 30 h 38"/>
                <a:gd name="T62" fmla="*/ 13 w 70"/>
                <a:gd name="T63" fmla="*/ 30 h 38"/>
                <a:gd name="T64" fmla="*/ 13 w 70"/>
                <a:gd name="T65" fmla="*/ 30 h 38"/>
                <a:gd name="T66" fmla="*/ 48 w 70"/>
                <a:gd name="T67" fmla="*/ 22 h 38"/>
                <a:gd name="T68" fmla="*/ 48 w 70"/>
                <a:gd name="T69" fmla="*/ 22 h 38"/>
                <a:gd name="T70" fmla="*/ 61 w 70"/>
                <a:gd name="T71" fmla="*/ 13 h 38"/>
                <a:gd name="T72" fmla="*/ 61 w 70"/>
                <a:gd name="T73" fmla="*/ 13 h 38"/>
                <a:gd name="T74" fmla="*/ 62 w 70"/>
                <a:gd name="T75" fmla="*/ 12 h 38"/>
                <a:gd name="T76" fmla="*/ 62 w 70"/>
                <a:gd name="T77" fmla="*/ 12 h 38"/>
                <a:gd name="T78" fmla="*/ 61 w 70"/>
                <a:gd name="T79" fmla="*/ 12 h 38"/>
                <a:gd name="T80" fmla="*/ 61 w 70"/>
                <a:gd name="T81" fmla="*/ 12 h 38"/>
                <a:gd name="T82" fmla="*/ 56 w 70"/>
                <a:gd name="T83" fmla="*/ 10 h 38"/>
                <a:gd name="T84" fmla="*/ 56 w 70"/>
                <a:gd name="T85" fmla="*/ 10 h 38"/>
                <a:gd name="T86" fmla="*/ 54 w 70"/>
                <a:gd name="T87" fmla="*/ 9 h 38"/>
                <a:gd name="T88" fmla="*/ 54 w 70"/>
                <a:gd name="T89" fmla="*/ 9 h 38"/>
                <a:gd name="T90" fmla="*/ 14 w 70"/>
                <a:gd name="T91" fmla="*/ 24 h 38"/>
                <a:gd name="T92" fmla="*/ 14 w 70"/>
                <a:gd name="T93" fmla="*/ 24 h 38"/>
                <a:gd name="T94" fmla="*/ 8 w 70"/>
                <a:gd name="T95" fmla="*/ 29 h 38"/>
                <a:gd name="T96" fmla="*/ 8 w 70"/>
                <a:gd name="T97" fmla="*/ 29 h 38"/>
                <a:gd name="T98" fmla="*/ 8 w 70"/>
                <a:gd name="T99" fmla="*/ 2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0" h="38">
                  <a:moveTo>
                    <a:pt x="10" y="38"/>
                  </a:moveTo>
                  <a:cubicBezTo>
                    <a:pt x="7" y="37"/>
                    <a:pt x="5" y="36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2" y="34"/>
                    <a:pt x="0" y="31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1" y="24"/>
                    <a:pt x="4" y="21"/>
                    <a:pt x="9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13" y="15"/>
                    <a:pt x="19" y="12"/>
                    <a:pt x="25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37" y="4"/>
                    <a:pt x="51" y="0"/>
                    <a:pt x="60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0"/>
                    <a:pt x="61" y="0"/>
                    <a:pt x="62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4" y="0"/>
                    <a:pt x="66" y="2"/>
                    <a:pt x="65" y="5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6" y="5"/>
                    <a:pt x="66" y="5"/>
                    <a:pt x="66" y="5"/>
                  </a:cubicBezTo>
                  <a:cubicBezTo>
                    <a:pt x="66" y="5"/>
                    <a:pt x="66" y="5"/>
                    <a:pt x="66" y="5"/>
                  </a:cubicBezTo>
                  <a:cubicBezTo>
                    <a:pt x="68" y="7"/>
                    <a:pt x="70" y="9"/>
                    <a:pt x="70" y="12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69" y="17"/>
                    <a:pt x="66" y="20"/>
                    <a:pt x="62" y="23"/>
                  </a:cubicBezTo>
                  <a:cubicBezTo>
                    <a:pt x="62" y="23"/>
                    <a:pt x="62" y="23"/>
                    <a:pt x="62" y="23"/>
                  </a:cubicBezTo>
                  <a:cubicBezTo>
                    <a:pt x="58" y="26"/>
                    <a:pt x="54" y="28"/>
                    <a:pt x="50" y="29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44" y="31"/>
                    <a:pt x="23" y="38"/>
                    <a:pt x="13" y="38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2" y="38"/>
                    <a:pt x="11" y="38"/>
                    <a:pt x="10" y="38"/>
                  </a:cubicBezTo>
                  <a:close/>
                  <a:moveTo>
                    <a:pt x="8" y="29"/>
                  </a:moveTo>
                  <a:cubicBezTo>
                    <a:pt x="9" y="29"/>
                    <a:pt x="10" y="30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3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20" y="31"/>
                    <a:pt x="42" y="24"/>
                    <a:pt x="48" y="22"/>
                  </a:cubicBezTo>
                  <a:cubicBezTo>
                    <a:pt x="48" y="22"/>
                    <a:pt x="48" y="22"/>
                    <a:pt x="48" y="22"/>
                  </a:cubicBezTo>
                  <a:cubicBezTo>
                    <a:pt x="51" y="21"/>
                    <a:pt x="59" y="17"/>
                    <a:pt x="61" y="13"/>
                  </a:cubicBezTo>
                  <a:cubicBezTo>
                    <a:pt x="61" y="13"/>
                    <a:pt x="61" y="13"/>
                    <a:pt x="61" y="13"/>
                  </a:cubicBezTo>
                  <a:cubicBezTo>
                    <a:pt x="61" y="13"/>
                    <a:pt x="62" y="12"/>
                    <a:pt x="62" y="12"/>
                  </a:cubicBezTo>
                  <a:cubicBezTo>
                    <a:pt x="62" y="12"/>
                    <a:pt x="62" y="12"/>
                    <a:pt x="62" y="12"/>
                  </a:cubicBezTo>
                  <a:cubicBezTo>
                    <a:pt x="62" y="12"/>
                    <a:pt x="62" y="12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1"/>
                    <a:pt x="59" y="11"/>
                    <a:pt x="56" y="10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5" y="10"/>
                    <a:pt x="54" y="9"/>
                    <a:pt x="54" y="9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43" y="11"/>
                    <a:pt x="24" y="17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1" y="26"/>
                    <a:pt x="9" y="28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267"/>
            <p:cNvSpPr>
              <a:spLocks noEditPoints="1"/>
            </p:cNvSpPr>
            <p:nvPr/>
          </p:nvSpPr>
          <p:spPr bwMode="auto">
            <a:xfrm>
              <a:off x="9319965" y="2868006"/>
              <a:ext cx="450850" cy="414338"/>
            </a:xfrm>
            <a:custGeom>
              <a:avLst/>
              <a:gdLst>
                <a:gd name="T0" fmla="*/ 18 w 96"/>
                <a:gd name="T1" fmla="*/ 86 h 88"/>
                <a:gd name="T2" fmla="*/ 0 w 96"/>
                <a:gd name="T3" fmla="*/ 48 h 88"/>
                <a:gd name="T4" fmla="*/ 0 w 96"/>
                <a:gd name="T5" fmla="*/ 48 h 88"/>
                <a:gd name="T6" fmla="*/ 4 w 96"/>
                <a:gd name="T7" fmla="*/ 20 h 88"/>
                <a:gd name="T8" fmla="*/ 4 w 96"/>
                <a:gd name="T9" fmla="*/ 20 h 88"/>
                <a:gd name="T10" fmla="*/ 4 w 96"/>
                <a:gd name="T11" fmla="*/ 20 h 88"/>
                <a:gd name="T12" fmla="*/ 10 w 96"/>
                <a:gd name="T13" fmla="*/ 18 h 88"/>
                <a:gd name="T14" fmla="*/ 10 w 96"/>
                <a:gd name="T15" fmla="*/ 18 h 88"/>
                <a:gd name="T16" fmla="*/ 12 w 96"/>
                <a:gd name="T17" fmla="*/ 23 h 88"/>
                <a:gd name="T18" fmla="*/ 12 w 96"/>
                <a:gd name="T19" fmla="*/ 23 h 88"/>
                <a:gd name="T20" fmla="*/ 8 w 96"/>
                <a:gd name="T21" fmla="*/ 48 h 88"/>
                <a:gd name="T22" fmla="*/ 8 w 96"/>
                <a:gd name="T23" fmla="*/ 48 h 88"/>
                <a:gd name="T24" fmla="*/ 21 w 96"/>
                <a:gd name="T25" fmla="*/ 78 h 88"/>
                <a:gd name="T26" fmla="*/ 21 w 96"/>
                <a:gd name="T27" fmla="*/ 78 h 88"/>
                <a:gd name="T28" fmla="*/ 28 w 96"/>
                <a:gd name="T29" fmla="*/ 80 h 88"/>
                <a:gd name="T30" fmla="*/ 28 w 96"/>
                <a:gd name="T31" fmla="*/ 80 h 88"/>
                <a:gd name="T32" fmla="*/ 40 w 96"/>
                <a:gd name="T33" fmla="*/ 74 h 88"/>
                <a:gd name="T34" fmla="*/ 40 w 96"/>
                <a:gd name="T35" fmla="*/ 74 h 88"/>
                <a:gd name="T36" fmla="*/ 44 w 96"/>
                <a:gd name="T37" fmla="*/ 65 h 88"/>
                <a:gd name="T38" fmla="*/ 44 w 96"/>
                <a:gd name="T39" fmla="*/ 65 h 88"/>
                <a:gd name="T40" fmla="*/ 33 w 96"/>
                <a:gd name="T41" fmla="*/ 49 h 88"/>
                <a:gd name="T42" fmla="*/ 33 w 96"/>
                <a:gd name="T43" fmla="*/ 49 h 88"/>
                <a:gd name="T44" fmla="*/ 37 w 96"/>
                <a:gd name="T45" fmla="*/ 38 h 88"/>
                <a:gd name="T46" fmla="*/ 37 w 96"/>
                <a:gd name="T47" fmla="*/ 38 h 88"/>
                <a:gd name="T48" fmla="*/ 43 w 96"/>
                <a:gd name="T49" fmla="*/ 37 h 88"/>
                <a:gd name="T50" fmla="*/ 43 w 96"/>
                <a:gd name="T51" fmla="*/ 37 h 88"/>
                <a:gd name="T52" fmla="*/ 52 w 96"/>
                <a:gd name="T53" fmla="*/ 59 h 88"/>
                <a:gd name="T54" fmla="*/ 52 w 96"/>
                <a:gd name="T55" fmla="*/ 59 h 88"/>
                <a:gd name="T56" fmla="*/ 52 w 96"/>
                <a:gd name="T57" fmla="*/ 60 h 88"/>
                <a:gd name="T58" fmla="*/ 52 w 96"/>
                <a:gd name="T59" fmla="*/ 60 h 88"/>
                <a:gd name="T60" fmla="*/ 68 w 96"/>
                <a:gd name="T61" fmla="*/ 63 h 88"/>
                <a:gd name="T62" fmla="*/ 68 w 96"/>
                <a:gd name="T63" fmla="*/ 63 h 88"/>
                <a:gd name="T64" fmla="*/ 80 w 96"/>
                <a:gd name="T65" fmla="*/ 60 h 88"/>
                <a:gd name="T66" fmla="*/ 80 w 96"/>
                <a:gd name="T67" fmla="*/ 60 h 88"/>
                <a:gd name="T68" fmla="*/ 88 w 96"/>
                <a:gd name="T69" fmla="*/ 46 h 88"/>
                <a:gd name="T70" fmla="*/ 88 w 96"/>
                <a:gd name="T71" fmla="*/ 46 h 88"/>
                <a:gd name="T72" fmla="*/ 57 w 96"/>
                <a:gd name="T73" fmla="*/ 8 h 88"/>
                <a:gd name="T74" fmla="*/ 57 w 96"/>
                <a:gd name="T75" fmla="*/ 8 h 88"/>
                <a:gd name="T76" fmla="*/ 56 w 96"/>
                <a:gd name="T77" fmla="*/ 2 h 88"/>
                <a:gd name="T78" fmla="*/ 56 w 96"/>
                <a:gd name="T79" fmla="*/ 2 h 88"/>
                <a:gd name="T80" fmla="*/ 61 w 96"/>
                <a:gd name="T81" fmla="*/ 1 h 88"/>
                <a:gd name="T82" fmla="*/ 61 w 96"/>
                <a:gd name="T83" fmla="*/ 1 h 88"/>
                <a:gd name="T84" fmla="*/ 96 w 96"/>
                <a:gd name="T85" fmla="*/ 46 h 88"/>
                <a:gd name="T86" fmla="*/ 96 w 96"/>
                <a:gd name="T87" fmla="*/ 46 h 88"/>
                <a:gd name="T88" fmla="*/ 85 w 96"/>
                <a:gd name="T89" fmla="*/ 66 h 88"/>
                <a:gd name="T90" fmla="*/ 85 w 96"/>
                <a:gd name="T91" fmla="*/ 66 h 88"/>
                <a:gd name="T92" fmla="*/ 68 w 96"/>
                <a:gd name="T93" fmla="*/ 71 h 88"/>
                <a:gd name="T94" fmla="*/ 68 w 96"/>
                <a:gd name="T95" fmla="*/ 71 h 88"/>
                <a:gd name="T96" fmla="*/ 51 w 96"/>
                <a:gd name="T97" fmla="*/ 68 h 88"/>
                <a:gd name="T98" fmla="*/ 51 w 96"/>
                <a:gd name="T99" fmla="*/ 68 h 88"/>
                <a:gd name="T100" fmla="*/ 28 w 96"/>
                <a:gd name="T101" fmla="*/ 88 h 88"/>
                <a:gd name="T102" fmla="*/ 28 w 96"/>
                <a:gd name="T103" fmla="*/ 88 h 88"/>
                <a:gd name="T104" fmla="*/ 28 w 96"/>
                <a:gd name="T105" fmla="*/ 88 h 88"/>
                <a:gd name="T106" fmla="*/ 28 w 96"/>
                <a:gd name="T107" fmla="*/ 88 h 88"/>
                <a:gd name="T108" fmla="*/ 18 w 96"/>
                <a:gd name="T109" fmla="*/ 86 h 88"/>
                <a:gd name="T110" fmla="*/ 41 w 96"/>
                <a:gd name="T111" fmla="*/ 49 h 88"/>
                <a:gd name="T112" fmla="*/ 44 w 96"/>
                <a:gd name="T113" fmla="*/ 55 h 88"/>
                <a:gd name="T114" fmla="*/ 44 w 96"/>
                <a:gd name="T115" fmla="*/ 55 h 88"/>
                <a:gd name="T116" fmla="*/ 41 w 96"/>
                <a:gd name="T117" fmla="*/ 47 h 88"/>
                <a:gd name="T118" fmla="*/ 41 w 96"/>
                <a:gd name="T119" fmla="*/ 47 h 88"/>
                <a:gd name="T120" fmla="*/ 41 w 96"/>
                <a:gd name="T121" fmla="*/ 4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6" h="88">
                  <a:moveTo>
                    <a:pt x="18" y="86"/>
                  </a:moveTo>
                  <a:cubicBezTo>
                    <a:pt x="4" y="79"/>
                    <a:pt x="0" y="62"/>
                    <a:pt x="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37"/>
                    <a:pt x="2" y="27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5" y="18"/>
                    <a:pt x="7" y="17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2" y="18"/>
                    <a:pt x="13" y="21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0" y="29"/>
                    <a:pt x="8" y="3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61"/>
                    <a:pt x="12" y="74"/>
                    <a:pt x="21" y="78"/>
                  </a:cubicBezTo>
                  <a:cubicBezTo>
                    <a:pt x="21" y="78"/>
                    <a:pt x="21" y="78"/>
                    <a:pt x="21" y="78"/>
                  </a:cubicBezTo>
                  <a:cubicBezTo>
                    <a:pt x="24" y="80"/>
                    <a:pt x="26" y="80"/>
                    <a:pt x="28" y="80"/>
                  </a:cubicBezTo>
                  <a:cubicBezTo>
                    <a:pt x="28" y="80"/>
                    <a:pt x="28" y="80"/>
                    <a:pt x="28" y="80"/>
                  </a:cubicBezTo>
                  <a:cubicBezTo>
                    <a:pt x="33" y="80"/>
                    <a:pt x="37" y="78"/>
                    <a:pt x="40" y="74"/>
                  </a:cubicBezTo>
                  <a:cubicBezTo>
                    <a:pt x="40" y="74"/>
                    <a:pt x="40" y="74"/>
                    <a:pt x="40" y="74"/>
                  </a:cubicBezTo>
                  <a:cubicBezTo>
                    <a:pt x="42" y="71"/>
                    <a:pt x="43" y="68"/>
                    <a:pt x="44" y="65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38" y="61"/>
                    <a:pt x="33" y="56"/>
                    <a:pt x="33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5"/>
                    <a:pt x="34" y="41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8" y="36"/>
                    <a:pt x="41" y="36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50" y="42"/>
                    <a:pt x="53" y="51"/>
                    <a:pt x="52" y="59"/>
                  </a:cubicBezTo>
                  <a:cubicBezTo>
                    <a:pt x="52" y="59"/>
                    <a:pt x="52" y="59"/>
                    <a:pt x="52" y="59"/>
                  </a:cubicBezTo>
                  <a:cubicBezTo>
                    <a:pt x="52" y="59"/>
                    <a:pt x="52" y="60"/>
                    <a:pt x="52" y="60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7" y="62"/>
                    <a:pt x="63" y="63"/>
                    <a:pt x="68" y="63"/>
                  </a:cubicBezTo>
                  <a:cubicBezTo>
                    <a:pt x="68" y="63"/>
                    <a:pt x="68" y="63"/>
                    <a:pt x="68" y="63"/>
                  </a:cubicBezTo>
                  <a:cubicBezTo>
                    <a:pt x="73" y="63"/>
                    <a:pt x="78" y="62"/>
                    <a:pt x="80" y="60"/>
                  </a:cubicBezTo>
                  <a:cubicBezTo>
                    <a:pt x="80" y="60"/>
                    <a:pt x="80" y="60"/>
                    <a:pt x="80" y="60"/>
                  </a:cubicBezTo>
                  <a:cubicBezTo>
                    <a:pt x="86" y="55"/>
                    <a:pt x="88" y="51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9" y="33"/>
                    <a:pt x="69" y="15"/>
                    <a:pt x="57" y="8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5" y="6"/>
                    <a:pt x="55" y="4"/>
                    <a:pt x="56" y="2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7" y="0"/>
                    <a:pt x="60" y="0"/>
                    <a:pt x="61" y="1"/>
                  </a:cubicBezTo>
                  <a:cubicBezTo>
                    <a:pt x="61" y="1"/>
                    <a:pt x="61" y="1"/>
                    <a:pt x="61" y="1"/>
                  </a:cubicBezTo>
                  <a:cubicBezTo>
                    <a:pt x="74" y="9"/>
                    <a:pt x="96" y="26"/>
                    <a:pt x="96" y="46"/>
                  </a:cubicBezTo>
                  <a:cubicBezTo>
                    <a:pt x="96" y="46"/>
                    <a:pt x="96" y="46"/>
                    <a:pt x="96" y="46"/>
                  </a:cubicBezTo>
                  <a:cubicBezTo>
                    <a:pt x="96" y="53"/>
                    <a:pt x="93" y="60"/>
                    <a:pt x="85" y="66"/>
                  </a:cubicBezTo>
                  <a:cubicBezTo>
                    <a:pt x="85" y="66"/>
                    <a:pt x="85" y="66"/>
                    <a:pt x="85" y="66"/>
                  </a:cubicBezTo>
                  <a:cubicBezTo>
                    <a:pt x="81" y="70"/>
                    <a:pt x="75" y="71"/>
                    <a:pt x="68" y="71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2" y="71"/>
                    <a:pt x="57" y="70"/>
                    <a:pt x="51" y="68"/>
                  </a:cubicBezTo>
                  <a:cubicBezTo>
                    <a:pt x="51" y="68"/>
                    <a:pt x="51" y="68"/>
                    <a:pt x="51" y="68"/>
                  </a:cubicBezTo>
                  <a:cubicBezTo>
                    <a:pt x="48" y="79"/>
                    <a:pt x="40" y="88"/>
                    <a:pt x="28" y="88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25" y="88"/>
                    <a:pt x="21" y="87"/>
                    <a:pt x="18" y="86"/>
                  </a:cubicBezTo>
                  <a:close/>
                  <a:moveTo>
                    <a:pt x="41" y="49"/>
                  </a:moveTo>
                  <a:cubicBezTo>
                    <a:pt x="41" y="51"/>
                    <a:pt x="42" y="53"/>
                    <a:pt x="44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52"/>
                    <a:pt x="43" y="49"/>
                    <a:pt x="41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8"/>
                    <a:pt x="41" y="48"/>
                    <a:pt x="41" y="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268"/>
            <p:cNvSpPr>
              <a:spLocks noEditPoints="1"/>
            </p:cNvSpPr>
            <p:nvPr/>
          </p:nvSpPr>
          <p:spPr bwMode="auto">
            <a:xfrm>
              <a:off x="9085015" y="2848956"/>
              <a:ext cx="103188" cy="109538"/>
            </a:xfrm>
            <a:custGeom>
              <a:avLst/>
              <a:gdLst>
                <a:gd name="T0" fmla="*/ 12 w 22"/>
                <a:gd name="T1" fmla="*/ 22 h 23"/>
                <a:gd name="T2" fmla="*/ 0 w 22"/>
                <a:gd name="T3" fmla="*/ 8 h 23"/>
                <a:gd name="T4" fmla="*/ 0 w 22"/>
                <a:gd name="T5" fmla="*/ 8 h 23"/>
                <a:gd name="T6" fmla="*/ 2 w 22"/>
                <a:gd name="T7" fmla="*/ 3 h 23"/>
                <a:gd name="T8" fmla="*/ 2 w 22"/>
                <a:gd name="T9" fmla="*/ 3 h 23"/>
                <a:gd name="T10" fmla="*/ 8 w 22"/>
                <a:gd name="T11" fmla="*/ 0 h 23"/>
                <a:gd name="T12" fmla="*/ 8 w 22"/>
                <a:gd name="T13" fmla="*/ 0 h 23"/>
                <a:gd name="T14" fmla="*/ 15 w 22"/>
                <a:gd name="T15" fmla="*/ 2 h 23"/>
                <a:gd name="T16" fmla="*/ 15 w 22"/>
                <a:gd name="T17" fmla="*/ 2 h 23"/>
                <a:gd name="T18" fmla="*/ 15 w 22"/>
                <a:gd name="T19" fmla="*/ 3 h 23"/>
                <a:gd name="T20" fmla="*/ 17 w 22"/>
                <a:gd name="T21" fmla="*/ 6 h 23"/>
                <a:gd name="T22" fmla="*/ 17 w 22"/>
                <a:gd name="T23" fmla="*/ 6 h 23"/>
                <a:gd name="T24" fmla="*/ 18 w 22"/>
                <a:gd name="T25" fmla="*/ 6 h 23"/>
                <a:gd name="T26" fmla="*/ 18 w 22"/>
                <a:gd name="T27" fmla="*/ 6 h 23"/>
                <a:gd name="T28" fmla="*/ 21 w 22"/>
                <a:gd name="T29" fmla="*/ 13 h 23"/>
                <a:gd name="T30" fmla="*/ 21 w 22"/>
                <a:gd name="T31" fmla="*/ 13 h 23"/>
                <a:gd name="T32" fmla="*/ 20 w 22"/>
                <a:gd name="T33" fmla="*/ 17 h 23"/>
                <a:gd name="T34" fmla="*/ 20 w 22"/>
                <a:gd name="T35" fmla="*/ 17 h 23"/>
                <a:gd name="T36" fmla="*/ 16 w 22"/>
                <a:gd name="T37" fmla="*/ 22 h 23"/>
                <a:gd name="T38" fmla="*/ 16 w 22"/>
                <a:gd name="T39" fmla="*/ 22 h 23"/>
                <a:gd name="T40" fmla="*/ 13 w 22"/>
                <a:gd name="T41" fmla="*/ 23 h 23"/>
                <a:gd name="T42" fmla="*/ 13 w 22"/>
                <a:gd name="T43" fmla="*/ 23 h 23"/>
                <a:gd name="T44" fmla="*/ 12 w 22"/>
                <a:gd name="T45" fmla="*/ 22 h 23"/>
                <a:gd name="T46" fmla="*/ 12 w 22"/>
                <a:gd name="T47" fmla="*/ 14 h 23"/>
                <a:gd name="T48" fmla="*/ 13 w 22"/>
                <a:gd name="T49" fmla="*/ 13 h 23"/>
                <a:gd name="T50" fmla="*/ 13 w 22"/>
                <a:gd name="T51" fmla="*/ 13 h 23"/>
                <a:gd name="T52" fmla="*/ 12 w 22"/>
                <a:gd name="T53" fmla="*/ 12 h 23"/>
                <a:gd name="T54" fmla="*/ 12 w 22"/>
                <a:gd name="T55" fmla="*/ 12 h 23"/>
                <a:gd name="T56" fmla="*/ 11 w 22"/>
                <a:gd name="T57" fmla="*/ 12 h 23"/>
                <a:gd name="T58" fmla="*/ 11 w 22"/>
                <a:gd name="T59" fmla="*/ 12 h 23"/>
                <a:gd name="T60" fmla="*/ 10 w 22"/>
                <a:gd name="T61" fmla="*/ 12 h 23"/>
                <a:gd name="T62" fmla="*/ 10 w 22"/>
                <a:gd name="T63" fmla="*/ 12 h 23"/>
                <a:gd name="T64" fmla="*/ 12 w 22"/>
                <a:gd name="T65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" h="23">
                  <a:moveTo>
                    <a:pt x="12" y="22"/>
                  </a:moveTo>
                  <a:cubicBezTo>
                    <a:pt x="4" y="20"/>
                    <a:pt x="0" y="14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6"/>
                    <a:pt x="0" y="4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1"/>
                    <a:pt x="5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0" y="0"/>
                    <a:pt x="12" y="1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7" y="3"/>
                    <a:pt x="17" y="5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20" y="8"/>
                    <a:pt x="21" y="11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2" y="15"/>
                    <a:pt x="21" y="16"/>
                    <a:pt x="20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9" y="19"/>
                    <a:pt x="17" y="20"/>
                    <a:pt x="16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5" y="22"/>
                    <a:pt x="14" y="23"/>
                    <a:pt x="13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3"/>
                    <a:pt x="12" y="23"/>
                    <a:pt x="12" y="22"/>
                  </a:cubicBezTo>
                  <a:close/>
                  <a:moveTo>
                    <a:pt x="12" y="14"/>
                  </a:moveTo>
                  <a:cubicBezTo>
                    <a:pt x="12" y="14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3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3"/>
                    <a:pt x="11" y="13"/>
                    <a:pt x="12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269"/>
            <p:cNvSpPr>
              <a:spLocks noEditPoints="1"/>
            </p:cNvSpPr>
            <p:nvPr/>
          </p:nvSpPr>
          <p:spPr bwMode="auto">
            <a:xfrm>
              <a:off x="9178678" y="2990244"/>
              <a:ext cx="98425" cy="103188"/>
            </a:xfrm>
            <a:custGeom>
              <a:avLst/>
              <a:gdLst>
                <a:gd name="T0" fmla="*/ 1 w 21"/>
                <a:gd name="T1" fmla="*/ 19 h 22"/>
                <a:gd name="T2" fmla="*/ 0 w 21"/>
                <a:gd name="T3" fmla="*/ 15 h 22"/>
                <a:gd name="T4" fmla="*/ 0 w 21"/>
                <a:gd name="T5" fmla="*/ 15 h 22"/>
                <a:gd name="T6" fmla="*/ 12 w 21"/>
                <a:gd name="T7" fmla="*/ 0 h 22"/>
                <a:gd name="T8" fmla="*/ 12 w 21"/>
                <a:gd name="T9" fmla="*/ 0 h 22"/>
                <a:gd name="T10" fmla="*/ 16 w 21"/>
                <a:gd name="T11" fmla="*/ 2 h 22"/>
                <a:gd name="T12" fmla="*/ 16 w 21"/>
                <a:gd name="T13" fmla="*/ 2 h 22"/>
                <a:gd name="T14" fmla="*/ 18 w 21"/>
                <a:gd name="T15" fmla="*/ 2 h 22"/>
                <a:gd name="T16" fmla="*/ 18 w 21"/>
                <a:gd name="T17" fmla="*/ 2 h 22"/>
                <a:gd name="T18" fmla="*/ 21 w 21"/>
                <a:gd name="T19" fmla="*/ 7 h 22"/>
                <a:gd name="T20" fmla="*/ 21 w 21"/>
                <a:gd name="T21" fmla="*/ 7 h 22"/>
                <a:gd name="T22" fmla="*/ 5 w 21"/>
                <a:gd name="T23" fmla="*/ 22 h 22"/>
                <a:gd name="T24" fmla="*/ 5 w 21"/>
                <a:gd name="T25" fmla="*/ 22 h 22"/>
                <a:gd name="T26" fmla="*/ 4 w 21"/>
                <a:gd name="T27" fmla="*/ 22 h 22"/>
                <a:gd name="T28" fmla="*/ 4 w 21"/>
                <a:gd name="T29" fmla="*/ 22 h 22"/>
                <a:gd name="T30" fmla="*/ 1 w 21"/>
                <a:gd name="T31" fmla="*/ 19 h 22"/>
                <a:gd name="T32" fmla="*/ 8 w 21"/>
                <a:gd name="T33" fmla="*/ 12 h 22"/>
                <a:gd name="T34" fmla="*/ 9 w 21"/>
                <a:gd name="T35" fmla="*/ 12 h 22"/>
                <a:gd name="T36" fmla="*/ 9 w 21"/>
                <a:gd name="T37" fmla="*/ 12 h 22"/>
                <a:gd name="T38" fmla="*/ 8 w 21"/>
                <a:gd name="T39" fmla="*/ 12 h 22"/>
                <a:gd name="T40" fmla="*/ 8 w 21"/>
                <a:gd name="T41" fmla="*/ 12 h 22"/>
                <a:gd name="T42" fmla="*/ 8 w 21"/>
                <a:gd name="T43" fmla="*/ 1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1" h="22">
                  <a:moveTo>
                    <a:pt x="1" y="19"/>
                  </a:moveTo>
                  <a:cubicBezTo>
                    <a:pt x="0" y="18"/>
                    <a:pt x="0" y="16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8"/>
                    <a:pt x="4" y="1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0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7" y="2"/>
                    <a:pt x="17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20" y="3"/>
                    <a:pt x="21" y="5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19" y="15"/>
                    <a:pt x="13" y="21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2"/>
                    <a:pt x="5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3" y="22"/>
                    <a:pt x="1" y="21"/>
                    <a:pt x="1" y="19"/>
                  </a:cubicBezTo>
                  <a:close/>
                  <a:moveTo>
                    <a:pt x="8" y="12"/>
                  </a:moveTo>
                  <a:cubicBezTo>
                    <a:pt x="8" y="12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266"/>
            <p:cNvSpPr>
              <a:spLocks noEditPoints="1"/>
            </p:cNvSpPr>
            <p:nvPr/>
          </p:nvSpPr>
          <p:spPr bwMode="auto">
            <a:xfrm>
              <a:off x="9085015" y="2407058"/>
              <a:ext cx="511175" cy="469900"/>
            </a:xfrm>
            <a:custGeom>
              <a:avLst/>
              <a:gdLst>
                <a:gd name="T0" fmla="*/ 0 w 109"/>
                <a:gd name="T1" fmla="*/ 47 h 100"/>
                <a:gd name="T2" fmla="*/ 12 w 109"/>
                <a:gd name="T3" fmla="*/ 22 h 100"/>
                <a:gd name="T4" fmla="*/ 33 w 109"/>
                <a:gd name="T5" fmla="*/ 13 h 100"/>
                <a:gd name="T6" fmla="*/ 50 w 109"/>
                <a:gd name="T7" fmla="*/ 20 h 100"/>
                <a:gd name="T8" fmla="*/ 78 w 109"/>
                <a:gd name="T9" fmla="*/ 0 h 100"/>
                <a:gd name="T10" fmla="*/ 80 w 109"/>
                <a:gd name="T11" fmla="*/ 0 h 100"/>
                <a:gd name="T12" fmla="*/ 103 w 109"/>
                <a:gd name="T13" fmla="*/ 12 h 100"/>
                <a:gd name="T14" fmla="*/ 109 w 109"/>
                <a:gd name="T15" fmla="*/ 35 h 100"/>
                <a:gd name="T16" fmla="*/ 99 w 109"/>
                <a:gd name="T17" fmla="*/ 74 h 100"/>
                <a:gd name="T18" fmla="*/ 93 w 109"/>
                <a:gd name="T19" fmla="*/ 76 h 100"/>
                <a:gd name="T20" fmla="*/ 92 w 109"/>
                <a:gd name="T21" fmla="*/ 70 h 100"/>
                <a:gd name="T22" fmla="*/ 101 w 109"/>
                <a:gd name="T23" fmla="*/ 35 h 100"/>
                <a:gd name="T24" fmla="*/ 96 w 109"/>
                <a:gd name="T25" fmla="*/ 16 h 100"/>
                <a:gd name="T26" fmla="*/ 79 w 109"/>
                <a:gd name="T27" fmla="*/ 8 h 100"/>
                <a:gd name="T28" fmla="*/ 78 w 109"/>
                <a:gd name="T29" fmla="*/ 8 h 100"/>
                <a:gd name="T30" fmla="*/ 60 w 109"/>
                <a:gd name="T31" fmla="*/ 18 h 100"/>
                <a:gd name="T32" fmla="*/ 56 w 109"/>
                <a:gd name="T33" fmla="*/ 26 h 100"/>
                <a:gd name="T34" fmla="*/ 59 w 109"/>
                <a:gd name="T35" fmla="*/ 31 h 100"/>
                <a:gd name="T36" fmla="*/ 69 w 109"/>
                <a:gd name="T37" fmla="*/ 63 h 100"/>
                <a:gd name="T38" fmla="*/ 69 w 109"/>
                <a:gd name="T39" fmla="*/ 63 h 100"/>
                <a:gd name="T40" fmla="*/ 67 w 109"/>
                <a:gd name="T41" fmla="*/ 67 h 100"/>
                <a:gd name="T42" fmla="*/ 64 w 109"/>
                <a:gd name="T43" fmla="*/ 67 h 100"/>
                <a:gd name="T44" fmla="*/ 44 w 109"/>
                <a:gd name="T45" fmla="*/ 41 h 100"/>
                <a:gd name="T46" fmla="*/ 47 w 109"/>
                <a:gd name="T47" fmla="*/ 27 h 100"/>
                <a:gd name="T48" fmla="*/ 33 w 109"/>
                <a:gd name="T49" fmla="*/ 21 h 100"/>
                <a:gd name="T50" fmla="*/ 17 w 109"/>
                <a:gd name="T51" fmla="*/ 28 h 100"/>
                <a:gd name="T52" fmla="*/ 8 w 109"/>
                <a:gd name="T53" fmla="*/ 47 h 100"/>
                <a:gd name="T54" fmla="*/ 47 w 109"/>
                <a:gd name="T55" fmla="*/ 92 h 100"/>
                <a:gd name="T56" fmla="*/ 50 w 109"/>
                <a:gd name="T57" fmla="*/ 97 h 100"/>
                <a:gd name="T58" fmla="*/ 46 w 109"/>
                <a:gd name="T59" fmla="*/ 100 h 100"/>
                <a:gd name="T60" fmla="*/ 45 w 109"/>
                <a:gd name="T61" fmla="*/ 100 h 100"/>
                <a:gd name="T62" fmla="*/ 61 w 109"/>
                <a:gd name="T63" fmla="*/ 58 h 100"/>
                <a:gd name="T64" fmla="*/ 53 w 109"/>
                <a:gd name="T65" fmla="*/ 35 h 100"/>
                <a:gd name="T66" fmla="*/ 52 w 109"/>
                <a:gd name="T67" fmla="*/ 41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" h="100">
                  <a:moveTo>
                    <a:pt x="45" y="100"/>
                  </a:moveTo>
                  <a:cubicBezTo>
                    <a:pt x="25" y="93"/>
                    <a:pt x="1" y="71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38"/>
                    <a:pt x="4" y="29"/>
                    <a:pt x="1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9" y="16"/>
                    <a:pt x="26" y="13"/>
                    <a:pt x="33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9" y="13"/>
                    <a:pt x="45" y="16"/>
                    <a:pt x="50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5" y="9"/>
                    <a:pt x="65" y="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9" y="0"/>
                    <a:pt x="79" y="0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90" y="0"/>
                    <a:pt x="98" y="5"/>
                    <a:pt x="103" y="12"/>
                  </a:cubicBezTo>
                  <a:cubicBezTo>
                    <a:pt x="103" y="12"/>
                    <a:pt x="103" y="12"/>
                    <a:pt x="103" y="12"/>
                  </a:cubicBezTo>
                  <a:cubicBezTo>
                    <a:pt x="107" y="18"/>
                    <a:pt x="109" y="26"/>
                    <a:pt x="109" y="35"/>
                  </a:cubicBezTo>
                  <a:cubicBezTo>
                    <a:pt x="109" y="35"/>
                    <a:pt x="109" y="35"/>
                    <a:pt x="109" y="35"/>
                  </a:cubicBezTo>
                  <a:cubicBezTo>
                    <a:pt x="109" y="49"/>
                    <a:pt x="104" y="64"/>
                    <a:pt x="99" y="74"/>
                  </a:cubicBezTo>
                  <a:cubicBezTo>
                    <a:pt x="99" y="74"/>
                    <a:pt x="99" y="74"/>
                    <a:pt x="99" y="74"/>
                  </a:cubicBezTo>
                  <a:cubicBezTo>
                    <a:pt x="97" y="76"/>
                    <a:pt x="95" y="77"/>
                    <a:pt x="93" y="76"/>
                  </a:cubicBezTo>
                  <a:cubicBezTo>
                    <a:pt x="93" y="76"/>
                    <a:pt x="93" y="76"/>
                    <a:pt x="93" y="76"/>
                  </a:cubicBezTo>
                  <a:cubicBezTo>
                    <a:pt x="91" y="75"/>
                    <a:pt x="91" y="72"/>
                    <a:pt x="92" y="70"/>
                  </a:cubicBezTo>
                  <a:cubicBezTo>
                    <a:pt x="92" y="70"/>
                    <a:pt x="92" y="70"/>
                    <a:pt x="92" y="70"/>
                  </a:cubicBezTo>
                  <a:cubicBezTo>
                    <a:pt x="97" y="61"/>
                    <a:pt x="101" y="47"/>
                    <a:pt x="101" y="35"/>
                  </a:cubicBezTo>
                  <a:cubicBezTo>
                    <a:pt x="101" y="35"/>
                    <a:pt x="101" y="35"/>
                    <a:pt x="101" y="35"/>
                  </a:cubicBezTo>
                  <a:cubicBezTo>
                    <a:pt x="101" y="27"/>
                    <a:pt x="100" y="21"/>
                    <a:pt x="96" y="16"/>
                  </a:cubicBezTo>
                  <a:cubicBezTo>
                    <a:pt x="96" y="16"/>
                    <a:pt x="96" y="16"/>
                    <a:pt x="96" y="16"/>
                  </a:cubicBezTo>
                  <a:cubicBezTo>
                    <a:pt x="93" y="12"/>
                    <a:pt x="88" y="8"/>
                    <a:pt x="79" y="8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79" y="8"/>
                    <a:pt x="79" y="8"/>
                    <a:pt x="78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1" y="8"/>
                    <a:pt x="65" y="12"/>
                    <a:pt x="60" y="18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58" y="21"/>
                    <a:pt x="57" y="23"/>
                    <a:pt x="56" y="26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7" y="27"/>
                    <a:pt x="58" y="29"/>
                    <a:pt x="59" y="31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40"/>
                    <a:pt x="69" y="52"/>
                    <a:pt x="69" y="63"/>
                  </a:cubicBezTo>
                  <a:cubicBezTo>
                    <a:pt x="69" y="63"/>
                    <a:pt x="69" y="63"/>
                    <a:pt x="69" y="63"/>
                  </a:cubicBezTo>
                  <a:cubicBezTo>
                    <a:pt x="69" y="63"/>
                    <a:pt x="69" y="63"/>
                    <a:pt x="69" y="63"/>
                  </a:cubicBezTo>
                  <a:cubicBezTo>
                    <a:pt x="69" y="63"/>
                    <a:pt x="69" y="63"/>
                    <a:pt x="69" y="63"/>
                  </a:cubicBezTo>
                  <a:cubicBezTo>
                    <a:pt x="69" y="65"/>
                    <a:pt x="68" y="66"/>
                    <a:pt x="67" y="67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67" y="67"/>
                    <a:pt x="65" y="68"/>
                    <a:pt x="64" y="67"/>
                  </a:cubicBezTo>
                  <a:cubicBezTo>
                    <a:pt x="64" y="67"/>
                    <a:pt x="64" y="67"/>
                    <a:pt x="64" y="67"/>
                  </a:cubicBezTo>
                  <a:cubicBezTo>
                    <a:pt x="50" y="65"/>
                    <a:pt x="44" y="53"/>
                    <a:pt x="44" y="41"/>
                  </a:cubicBezTo>
                  <a:cubicBezTo>
                    <a:pt x="44" y="41"/>
                    <a:pt x="44" y="41"/>
                    <a:pt x="44" y="41"/>
                  </a:cubicBezTo>
                  <a:cubicBezTo>
                    <a:pt x="44" y="37"/>
                    <a:pt x="45" y="32"/>
                    <a:pt x="47" y="27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2" y="23"/>
                    <a:pt x="38" y="21"/>
                    <a:pt x="33" y="21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29" y="21"/>
                    <a:pt x="23" y="23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1" y="34"/>
                    <a:pt x="8" y="40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65"/>
                    <a:pt x="30" y="87"/>
                    <a:pt x="47" y="92"/>
                  </a:cubicBezTo>
                  <a:cubicBezTo>
                    <a:pt x="47" y="92"/>
                    <a:pt x="47" y="92"/>
                    <a:pt x="47" y="92"/>
                  </a:cubicBezTo>
                  <a:cubicBezTo>
                    <a:pt x="49" y="93"/>
                    <a:pt x="51" y="95"/>
                    <a:pt x="50" y="97"/>
                  </a:cubicBezTo>
                  <a:cubicBezTo>
                    <a:pt x="50" y="97"/>
                    <a:pt x="50" y="97"/>
                    <a:pt x="50" y="97"/>
                  </a:cubicBezTo>
                  <a:cubicBezTo>
                    <a:pt x="49" y="99"/>
                    <a:pt x="48" y="100"/>
                    <a:pt x="46" y="100"/>
                  </a:cubicBezTo>
                  <a:cubicBezTo>
                    <a:pt x="46" y="100"/>
                    <a:pt x="46" y="100"/>
                    <a:pt x="46" y="100"/>
                  </a:cubicBezTo>
                  <a:cubicBezTo>
                    <a:pt x="46" y="100"/>
                    <a:pt x="45" y="100"/>
                    <a:pt x="45" y="100"/>
                  </a:cubicBezTo>
                  <a:close/>
                  <a:moveTo>
                    <a:pt x="52" y="41"/>
                  </a:moveTo>
                  <a:cubicBezTo>
                    <a:pt x="53" y="49"/>
                    <a:pt x="55" y="55"/>
                    <a:pt x="61" y="58"/>
                  </a:cubicBezTo>
                  <a:cubicBezTo>
                    <a:pt x="61" y="58"/>
                    <a:pt x="61" y="58"/>
                    <a:pt x="61" y="58"/>
                  </a:cubicBezTo>
                  <a:cubicBezTo>
                    <a:pt x="60" y="50"/>
                    <a:pt x="57" y="42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7"/>
                    <a:pt x="52" y="39"/>
                    <a:pt x="52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8" name="文本框 117"/>
          <p:cNvSpPr txBox="1">
            <a:spLocks noChangeArrowheads="1"/>
          </p:cNvSpPr>
          <p:nvPr/>
        </p:nvSpPr>
        <p:spPr bwMode="auto">
          <a:xfrm>
            <a:off x="3341151" y="2014286"/>
            <a:ext cx="514826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9pPr>
          </a:lstStyle>
          <a:p>
            <a:pPr algn="ctr" eaLnBrk="1" hangingPunct="1"/>
            <a:r>
              <a:rPr lang="zh-CN" altLang="en-US" sz="36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第二篇</a:t>
            </a:r>
          </a:p>
        </p:txBody>
      </p:sp>
      <p:sp>
        <p:nvSpPr>
          <p:cNvPr id="119" name="Freeform 22"/>
          <p:cNvSpPr>
            <a:spLocks noEditPoints="1"/>
          </p:cNvSpPr>
          <p:nvPr/>
        </p:nvSpPr>
        <p:spPr bwMode="auto">
          <a:xfrm>
            <a:off x="245072" y="5866823"/>
            <a:ext cx="777875" cy="779463"/>
          </a:xfrm>
          <a:custGeom>
            <a:avLst/>
            <a:gdLst>
              <a:gd name="T0" fmla="*/ 513 w 536"/>
              <a:gd name="T1" fmla="*/ 446 h 537"/>
              <a:gd name="T2" fmla="*/ 496 w 536"/>
              <a:gd name="T3" fmla="*/ 468 h 537"/>
              <a:gd name="T4" fmla="*/ 372 w 536"/>
              <a:gd name="T5" fmla="*/ 434 h 537"/>
              <a:gd name="T6" fmla="*/ 429 w 536"/>
              <a:gd name="T7" fmla="*/ 406 h 537"/>
              <a:gd name="T8" fmla="*/ 446 w 536"/>
              <a:gd name="T9" fmla="*/ 398 h 537"/>
              <a:gd name="T10" fmla="*/ 310 w 536"/>
              <a:gd name="T11" fmla="*/ 386 h 537"/>
              <a:gd name="T12" fmla="*/ 355 w 536"/>
              <a:gd name="T13" fmla="*/ 407 h 537"/>
              <a:gd name="T14" fmla="*/ 274 w 536"/>
              <a:gd name="T15" fmla="*/ 416 h 537"/>
              <a:gd name="T16" fmla="*/ 225 w 536"/>
              <a:gd name="T17" fmla="*/ 330 h 537"/>
              <a:gd name="T18" fmla="*/ 128 w 536"/>
              <a:gd name="T19" fmla="*/ 263 h 537"/>
              <a:gd name="T20" fmla="*/ 114 w 536"/>
              <a:gd name="T21" fmla="*/ 208 h 537"/>
              <a:gd name="T22" fmla="*/ 139 w 536"/>
              <a:gd name="T23" fmla="*/ 243 h 537"/>
              <a:gd name="T24" fmla="*/ 141 w 536"/>
              <a:gd name="T25" fmla="*/ 121 h 537"/>
              <a:gd name="T26" fmla="*/ 120 w 536"/>
              <a:gd name="T27" fmla="*/ 80 h 537"/>
              <a:gd name="T28" fmla="*/ 116 w 536"/>
              <a:gd name="T29" fmla="*/ 165 h 537"/>
              <a:gd name="T30" fmla="*/ 87 w 536"/>
              <a:gd name="T31" fmla="*/ 63 h 537"/>
              <a:gd name="T32" fmla="*/ 91 w 536"/>
              <a:gd name="T33" fmla="*/ 11 h 537"/>
              <a:gd name="T34" fmla="*/ 88 w 536"/>
              <a:gd name="T35" fmla="*/ 3 h 537"/>
              <a:gd name="T36" fmla="*/ 61 w 536"/>
              <a:gd name="T37" fmla="*/ 44 h 537"/>
              <a:gd name="T38" fmla="*/ 78 w 536"/>
              <a:gd name="T39" fmla="*/ 172 h 537"/>
              <a:gd name="T40" fmla="*/ 45 w 536"/>
              <a:gd name="T41" fmla="*/ 260 h 537"/>
              <a:gd name="T42" fmla="*/ 21 w 536"/>
              <a:gd name="T43" fmla="*/ 159 h 537"/>
              <a:gd name="T44" fmla="*/ 47 w 536"/>
              <a:gd name="T45" fmla="*/ 117 h 537"/>
              <a:gd name="T46" fmla="*/ 18 w 536"/>
              <a:gd name="T47" fmla="*/ 240 h 537"/>
              <a:gd name="T48" fmla="*/ 17 w 536"/>
              <a:gd name="T49" fmla="*/ 374 h 537"/>
              <a:gd name="T50" fmla="*/ 70 w 536"/>
              <a:gd name="T51" fmla="*/ 449 h 537"/>
              <a:gd name="T52" fmla="*/ 22 w 536"/>
              <a:gd name="T53" fmla="*/ 500 h 537"/>
              <a:gd name="T54" fmla="*/ 0 w 536"/>
              <a:gd name="T55" fmla="*/ 533 h 537"/>
              <a:gd name="T56" fmla="*/ 6 w 536"/>
              <a:gd name="T57" fmla="*/ 535 h 537"/>
              <a:gd name="T58" fmla="*/ 87 w 536"/>
              <a:gd name="T59" fmla="*/ 483 h 537"/>
              <a:gd name="T60" fmla="*/ 126 w 536"/>
              <a:gd name="T61" fmla="*/ 481 h 537"/>
              <a:gd name="T62" fmla="*/ 250 w 536"/>
              <a:gd name="T63" fmla="*/ 517 h 537"/>
              <a:gd name="T64" fmla="*/ 369 w 536"/>
              <a:gd name="T65" fmla="*/ 526 h 537"/>
              <a:gd name="T66" fmla="*/ 415 w 536"/>
              <a:gd name="T67" fmla="*/ 473 h 537"/>
              <a:gd name="T68" fmla="*/ 308 w 536"/>
              <a:gd name="T69" fmla="*/ 518 h 537"/>
              <a:gd name="T70" fmla="*/ 356 w 536"/>
              <a:gd name="T71" fmla="*/ 466 h 537"/>
              <a:gd name="T72" fmla="*/ 428 w 536"/>
              <a:gd name="T73" fmla="*/ 441 h 537"/>
              <a:gd name="T74" fmla="*/ 521 w 536"/>
              <a:gd name="T75" fmla="*/ 479 h 537"/>
              <a:gd name="T76" fmla="*/ 260 w 536"/>
              <a:gd name="T77" fmla="*/ 389 h 537"/>
              <a:gd name="T78" fmla="*/ 194 w 536"/>
              <a:gd name="T79" fmla="*/ 468 h 537"/>
              <a:gd name="T80" fmla="*/ 198 w 536"/>
              <a:gd name="T81" fmla="*/ 406 h 537"/>
              <a:gd name="T82" fmla="*/ 176 w 536"/>
              <a:gd name="T83" fmla="*/ 290 h 537"/>
              <a:gd name="T84" fmla="*/ 120 w 536"/>
              <a:gd name="T85" fmla="*/ 345 h 537"/>
              <a:gd name="T86" fmla="*/ 68 w 536"/>
              <a:gd name="T87" fmla="*/ 331 h 537"/>
              <a:gd name="T88" fmla="*/ 67 w 536"/>
              <a:gd name="T89" fmla="*/ 199 h 537"/>
              <a:gd name="T90" fmla="*/ 106 w 536"/>
              <a:gd name="T91" fmla="*/ 203 h 537"/>
              <a:gd name="T92" fmla="*/ 31 w 536"/>
              <a:gd name="T93" fmla="*/ 372 h 537"/>
              <a:gd name="T94" fmla="*/ 79 w 536"/>
              <a:gd name="T95" fmla="*/ 259 h 537"/>
              <a:gd name="T96" fmla="*/ 64 w 536"/>
              <a:gd name="T97" fmla="*/ 356 h 537"/>
              <a:gd name="T98" fmla="*/ 83 w 536"/>
              <a:gd name="T99" fmla="*/ 479 h 537"/>
              <a:gd name="T100" fmla="*/ 70 w 536"/>
              <a:gd name="T101" fmla="*/ 455 h 537"/>
              <a:gd name="T102" fmla="*/ 117 w 536"/>
              <a:gd name="T103" fmla="*/ 416 h 537"/>
              <a:gd name="T104" fmla="*/ 136 w 536"/>
              <a:gd name="T105" fmla="*/ 386 h 537"/>
              <a:gd name="T106" fmla="*/ 108 w 536"/>
              <a:gd name="T107" fmla="*/ 381 h 537"/>
              <a:gd name="T108" fmla="*/ 188 w 536"/>
              <a:gd name="T109" fmla="*/ 332 h 537"/>
              <a:gd name="T110" fmla="*/ 160 w 536"/>
              <a:gd name="T111" fmla="*/ 433 h 537"/>
              <a:gd name="T112" fmla="*/ 159 w 536"/>
              <a:gd name="T113" fmla="*/ 382 h 537"/>
              <a:gd name="T114" fmla="*/ 124 w 536"/>
              <a:gd name="T115" fmla="*/ 417 h 537"/>
              <a:gd name="T116" fmla="*/ 217 w 536"/>
              <a:gd name="T117" fmla="*/ 514 h 537"/>
              <a:gd name="T118" fmla="*/ 141 w 536"/>
              <a:gd name="T119" fmla="*/ 449 h 537"/>
              <a:gd name="T120" fmla="*/ 250 w 536"/>
              <a:gd name="T121" fmla="*/ 456 h 537"/>
              <a:gd name="T122" fmla="*/ 309 w 536"/>
              <a:gd name="T123" fmla="*/ 472 h 537"/>
              <a:gd name="T124" fmla="*/ 359 w 536"/>
              <a:gd name="T125" fmla="*/ 422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36" h="537">
                <a:moveTo>
                  <a:pt x="535" y="456"/>
                </a:moveTo>
                <a:cubicBezTo>
                  <a:pt x="535" y="454"/>
                  <a:pt x="535" y="450"/>
                  <a:pt x="533" y="448"/>
                </a:cubicBezTo>
                <a:cubicBezTo>
                  <a:pt x="532" y="446"/>
                  <a:pt x="529" y="444"/>
                  <a:pt x="527" y="443"/>
                </a:cubicBezTo>
                <a:cubicBezTo>
                  <a:pt x="525" y="441"/>
                  <a:pt x="522" y="440"/>
                  <a:pt x="519" y="440"/>
                </a:cubicBezTo>
                <a:cubicBezTo>
                  <a:pt x="516" y="440"/>
                  <a:pt x="514" y="441"/>
                  <a:pt x="511" y="442"/>
                </a:cubicBezTo>
                <a:cubicBezTo>
                  <a:pt x="508" y="442"/>
                  <a:pt x="505" y="442"/>
                  <a:pt x="503" y="443"/>
                </a:cubicBezTo>
                <a:cubicBezTo>
                  <a:pt x="502" y="443"/>
                  <a:pt x="503" y="444"/>
                  <a:pt x="503" y="444"/>
                </a:cubicBezTo>
                <a:cubicBezTo>
                  <a:pt x="500" y="444"/>
                  <a:pt x="499" y="447"/>
                  <a:pt x="499" y="449"/>
                </a:cubicBezTo>
                <a:cubicBezTo>
                  <a:pt x="500" y="451"/>
                  <a:pt x="503" y="452"/>
                  <a:pt x="505" y="452"/>
                </a:cubicBezTo>
                <a:cubicBezTo>
                  <a:pt x="506" y="452"/>
                  <a:pt x="507" y="451"/>
                  <a:pt x="508" y="450"/>
                </a:cubicBezTo>
                <a:cubicBezTo>
                  <a:pt x="509" y="448"/>
                  <a:pt x="511" y="447"/>
                  <a:pt x="513" y="446"/>
                </a:cubicBezTo>
                <a:cubicBezTo>
                  <a:pt x="515" y="445"/>
                  <a:pt x="517" y="444"/>
                  <a:pt x="519" y="444"/>
                </a:cubicBezTo>
                <a:cubicBezTo>
                  <a:pt x="521" y="444"/>
                  <a:pt x="524" y="443"/>
                  <a:pt x="526" y="444"/>
                </a:cubicBezTo>
                <a:cubicBezTo>
                  <a:pt x="528" y="445"/>
                  <a:pt x="530" y="448"/>
                  <a:pt x="531" y="450"/>
                </a:cubicBezTo>
                <a:cubicBezTo>
                  <a:pt x="533" y="454"/>
                  <a:pt x="533" y="459"/>
                  <a:pt x="532" y="463"/>
                </a:cubicBezTo>
                <a:cubicBezTo>
                  <a:pt x="530" y="468"/>
                  <a:pt x="527" y="471"/>
                  <a:pt x="523" y="473"/>
                </a:cubicBezTo>
                <a:cubicBezTo>
                  <a:pt x="522" y="473"/>
                  <a:pt x="520" y="472"/>
                  <a:pt x="519" y="473"/>
                </a:cubicBezTo>
                <a:cubicBezTo>
                  <a:pt x="519" y="473"/>
                  <a:pt x="518" y="473"/>
                  <a:pt x="518" y="473"/>
                </a:cubicBezTo>
                <a:cubicBezTo>
                  <a:pt x="517" y="473"/>
                  <a:pt x="517" y="473"/>
                  <a:pt x="517" y="473"/>
                </a:cubicBezTo>
                <a:cubicBezTo>
                  <a:pt x="516" y="473"/>
                  <a:pt x="516" y="474"/>
                  <a:pt x="516" y="474"/>
                </a:cubicBezTo>
                <a:cubicBezTo>
                  <a:pt x="514" y="474"/>
                  <a:pt x="511" y="473"/>
                  <a:pt x="509" y="473"/>
                </a:cubicBezTo>
                <a:cubicBezTo>
                  <a:pt x="505" y="472"/>
                  <a:pt x="500" y="471"/>
                  <a:pt x="496" y="468"/>
                </a:cubicBezTo>
                <a:cubicBezTo>
                  <a:pt x="492" y="466"/>
                  <a:pt x="488" y="462"/>
                  <a:pt x="484" y="459"/>
                </a:cubicBezTo>
                <a:cubicBezTo>
                  <a:pt x="480" y="456"/>
                  <a:pt x="476" y="453"/>
                  <a:pt x="472" y="450"/>
                </a:cubicBezTo>
                <a:cubicBezTo>
                  <a:pt x="468" y="447"/>
                  <a:pt x="464" y="444"/>
                  <a:pt x="459" y="441"/>
                </a:cubicBezTo>
                <a:cubicBezTo>
                  <a:pt x="454" y="439"/>
                  <a:pt x="450" y="435"/>
                  <a:pt x="445" y="433"/>
                </a:cubicBezTo>
                <a:cubicBezTo>
                  <a:pt x="440" y="432"/>
                  <a:pt x="435" y="430"/>
                  <a:pt x="429" y="429"/>
                </a:cubicBezTo>
                <a:cubicBezTo>
                  <a:pt x="424" y="429"/>
                  <a:pt x="418" y="430"/>
                  <a:pt x="413" y="430"/>
                </a:cubicBezTo>
                <a:cubicBezTo>
                  <a:pt x="410" y="430"/>
                  <a:pt x="406" y="430"/>
                  <a:pt x="402" y="431"/>
                </a:cubicBezTo>
                <a:cubicBezTo>
                  <a:pt x="399" y="431"/>
                  <a:pt x="395" y="431"/>
                  <a:pt x="392" y="432"/>
                </a:cubicBezTo>
                <a:cubicBezTo>
                  <a:pt x="388" y="433"/>
                  <a:pt x="385" y="434"/>
                  <a:pt x="381" y="435"/>
                </a:cubicBezTo>
                <a:cubicBezTo>
                  <a:pt x="377" y="437"/>
                  <a:pt x="374" y="439"/>
                  <a:pt x="370" y="441"/>
                </a:cubicBezTo>
                <a:cubicBezTo>
                  <a:pt x="371" y="439"/>
                  <a:pt x="372" y="437"/>
                  <a:pt x="372" y="434"/>
                </a:cubicBezTo>
                <a:cubicBezTo>
                  <a:pt x="372" y="431"/>
                  <a:pt x="371" y="428"/>
                  <a:pt x="371" y="425"/>
                </a:cubicBezTo>
                <a:cubicBezTo>
                  <a:pt x="370" y="423"/>
                  <a:pt x="371" y="422"/>
                  <a:pt x="371" y="420"/>
                </a:cubicBezTo>
                <a:cubicBezTo>
                  <a:pt x="371" y="419"/>
                  <a:pt x="370" y="420"/>
                  <a:pt x="370" y="419"/>
                </a:cubicBezTo>
                <a:cubicBezTo>
                  <a:pt x="370" y="419"/>
                  <a:pt x="370" y="418"/>
                  <a:pt x="370" y="418"/>
                </a:cubicBezTo>
                <a:cubicBezTo>
                  <a:pt x="370" y="417"/>
                  <a:pt x="369" y="416"/>
                  <a:pt x="369" y="416"/>
                </a:cubicBezTo>
                <a:cubicBezTo>
                  <a:pt x="368" y="414"/>
                  <a:pt x="368" y="413"/>
                  <a:pt x="368" y="411"/>
                </a:cubicBezTo>
                <a:cubicBezTo>
                  <a:pt x="369" y="411"/>
                  <a:pt x="370" y="411"/>
                  <a:pt x="372" y="410"/>
                </a:cubicBezTo>
                <a:cubicBezTo>
                  <a:pt x="376" y="409"/>
                  <a:pt x="381" y="407"/>
                  <a:pt x="386" y="407"/>
                </a:cubicBezTo>
                <a:cubicBezTo>
                  <a:pt x="390" y="406"/>
                  <a:pt x="395" y="405"/>
                  <a:pt x="400" y="405"/>
                </a:cubicBezTo>
                <a:cubicBezTo>
                  <a:pt x="405" y="404"/>
                  <a:pt x="409" y="404"/>
                  <a:pt x="414" y="405"/>
                </a:cubicBezTo>
                <a:cubicBezTo>
                  <a:pt x="419" y="405"/>
                  <a:pt x="424" y="405"/>
                  <a:pt x="429" y="406"/>
                </a:cubicBezTo>
                <a:cubicBezTo>
                  <a:pt x="433" y="407"/>
                  <a:pt x="438" y="408"/>
                  <a:pt x="442" y="410"/>
                </a:cubicBezTo>
                <a:cubicBezTo>
                  <a:pt x="447" y="411"/>
                  <a:pt x="451" y="415"/>
                  <a:pt x="455" y="417"/>
                </a:cubicBezTo>
                <a:cubicBezTo>
                  <a:pt x="459" y="419"/>
                  <a:pt x="463" y="421"/>
                  <a:pt x="467" y="424"/>
                </a:cubicBezTo>
                <a:cubicBezTo>
                  <a:pt x="471" y="427"/>
                  <a:pt x="474" y="430"/>
                  <a:pt x="478" y="433"/>
                </a:cubicBezTo>
                <a:cubicBezTo>
                  <a:pt x="481" y="436"/>
                  <a:pt x="486" y="435"/>
                  <a:pt x="489" y="432"/>
                </a:cubicBezTo>
                <a:cubicBezTo>
                  <a:pt x="492" y="429"/>
                  <a:pt x="492" y="424"/>
                  <a:pt x="489" y="421"/>
                </a:cubicBezTo>
                <a:cubicBezTo>
                  <a:pt x="489" y="421"/>
                  <a:pt x="489" y="420"/>
                  <a:pt x="489" y="420"/>
                </a:cubicBezTo>
                <a:cubicBezTo>
                  <a:pt x="489" y="420"/>
                  <a:pt x="488" y="420"/>
                  <a:pt x="488" y="420"/>
                </a:cubicBezTo>
                <a:cubicBezTo>
                  <a:pt x="484" y="417"/>
                  <a:pt x="480" y="414"/>
                  <a:pt x="475" y="412"/>
                </a:cubicBezTo>
                <a:cubicBezTo>
                  <a:pt x="470" y="409"/>
                  <a:pt x="465" y="407"/>
                  <a:pt x="461" y="405"/>
                </a:cubicBezTo>
                <a:cubicBezTo>
                  <a:pt x="456" y="403"/>
                  <a:pt x="451" y="400"/>
                  <a:pt x="446" y="398"/>
                </a:cubicBezTo>
                <a:cubicBezTo>
                  <a:pt x="441" y="397"/>
                  <a:pt x="436" y="397"/>
                  <a:pt x="430" y="397"/>
                </a:cubicBezTo>
                <a:cubicBezTo>
                  <a:pt x="425" y="396"/>
                  <a:pt x="420" y="395"/>
                  <a:pt x="415" y="395"/>
                </a:cubicBezTo>
                <a:cubicBezTo>
                  <a:pt x="410" y="395"/>
                  <a:pt x="404" y="393"/>
                  <a:pt x="399" y="394"/>
                </a:cubicBezTo>
                <a:cubicBezTo>
                  <a:pt x="394" y="394"/>
                  <a:pt x="389" y="397"/>
                  <a:pt x="384" y="398"/>
                </a:cubicBezTo>
                <a:cubicBezTo>
                  <a:pt x="379" y="399"/>
                  <a:pt x="374" y="399"/>
                  <a:pt x="369" y="401"/>
                </a:cubicBezTo>
                <a:cubicBezTo>
                  <a:pt x="367" y="401"/>
                  <a:pt x="365" y="402"/>
                  <a:pt x="363" y="403"/>
                </a:cubicBezTo>
                <a:cubicBezTo>
                  <a:pt x="362" y="402"/>
                  <a:pt x="361" y="401"/>
                  <a:pt x="360" y="400"/>
                </a:cubicBezTo>
                <a:cubicBezTo>
                  <a:pt x="358" y="396"/>
                  <a:pt x="355" y="393"/>
                  <a:pt x="352" y="391"/>
                </a:cubicBezTo>
                <a:cubicBezTo>
                  <a:pt x="348" y="389"/>
                  <a:pt x="344" y="388"/>
                  <a:pt x="340" y="387"/>
                </a:cubicBezTo>
                <a:cubicBezTo>
                  <a:pt x="337" y="385"/>
                  <a:pt x="333" y="383"/>
                  <a:pt x="329" y="383"/>
                </a:cubicBezTo>
                <a:cubicBezTo>
                  <a:pt x="323" y="383"/>
                  <a:pt x="316" y="383"/>
                  <a:pt x="310" y="386"/>
                </a:cubicBezTo>
                <a:cubicBezTo>
                  <a:pt x="307" y="387"/>
                  <a:pt x="304" y="389"/>
                  <a:pt x="301" y="391"/>
                </a:cubicBezTo>
                <a:cubicBezTo>
                  <a:pt x="299" y="393"/>
                  <a:pt x="297" y="396"/>
                  <a:pt x="294" y="398"/>
                </a:cubicBezTo>
                <a:cubicBezTo>
                  <a:pt x="294" y="399"/>
                  <a:pt x="294" y="399"/>
                  <a:pt x="293" y="399"/>
                </a:cubicBezTo>
                <a:cubicBezTo>
                  <a:pt x="290" y="402"/>
                  <a:pt x="289" y="407"/>
                  <a:pt x="292" y="411"/>
                </a:cubicBezTo>
                <a:cubicBezTo>
                  <a:pt x="296" y="415"/>
                  <a:pt x="301" y="415"/>
                  <a:pt x="305" y="412"/>
                </a:cubicBezTo>
                <a:cubicBezTo>
                  <a:pt x="306" y="411"/>
                  <a:pt x="307" y="409"/>
                  <a:pt x="308" y="407"/>
                </a:cubicBezTo>
                <a:cubicBezTo>
                  <a:pt x="309" y="403"/>
                  <a:pt x="312" y="399"/>
                  <a:pt x="316" y="396"/>
                </a:cubicBezTo>
                <a:cubicBezTo>
                  <a:pt x="319" y="393"/>
                  <a:pt x="324" y="392"/>
                  <a:pt x="329" y="391"/>
                </a:cubicBezTo>
                <a:cubicBezTo>
                  <a:pt x="334" y="391"/>
                  <a:pt x="339" y="392"/>
                  <a:pt x="343" y="394"/>
                </a:cubicBezTo>
                <a:cubicBezTo>
                  <a:pt x="347" y="397"/>
                  <a:pt x="351" y="400"/>
                  <a:pt x="354" y="404"/>
                </a:cubicBezTo>
                <a:cubicBezTo>
                  <a:pt x="354" y="405"/>
                  <a:pt x="354" y="406"/>
                  <a:pt x="355" y="407"/>
                </a:cubicBezTo>
                <a:cubicBezTo>
                  <a:pt x="350" y="409"/>
                  <a:pt x="345" y="412"/>
                  <a:pt x="341" y="414"/>
                </a:cubicBezTo>
                <a:cubicBezTo>
                  <a:pt x="337" y="417"/>
                  <a:pt x="332" y="419"/>
                  <a:pt x="328" y="422"/>
                </a:cubicBezTo>
                <a:cubicBezTo>
                  <a:pt x="324" y="425"/>
                  <a:pt x="320" y="429"/>
                  <a:pt x="316" y="432"/>
                </a:cubicBezTo>
                <a:cubicBezTo>
                  <a:pt x="312" y="436"/>
                  <a:pt x="309" y="440"/>
                  <a:pt x="306" y="444"/>
                </a:cubicBezTo>
                <a:cubicBezTo>
                  <a:pt x="302" y="448"/>
                  <a:pt x="298" y="451"/>
                  <a:pt x="295" y="455"/>
                </a:cubicBezTo>
                <a:cubicBezTo>
                  <a:pt x="293" y="457"/>
                  <a:pt x="292" y="459"/>
                  <a:pt x="290" y="462"/>
                </a:cubicBezTo>
                <a:cubicBezTo>
                  <a:pt x="287" y="459"/>
                  <a:pt x="285" y="456"/>
                  <a:pt x="284" y="453"/>
                </a:cubicBezTo>
                <a:cubicBezTo>
                  <a:pt x="281" y="449"/>
                  <a:pt x="278" y="445"/>
                  <a:pt x="276" y="440"/>
                </a:cubicBezTo>
                <a:cubicBezTo>
                  <a:pt x="276" y="437"/>
                  <a:pt x="276" y="434"/>
                  <a:pt x="276" y="432"/>
                </a:cubicBezTo>
                <a:cubicBezTo>
                  <a:pt x="275" y="429"/>
                  <a:pt x="274" y="427"/>
                  <a:pt x="274" y="424"/>
                </a:cubicBezTo>
                <a:cubicBezTo>
                  <a:pt x="274" y="421"/>
                  <a:pt x="274" y="419"/>
                  <a:pt x="274" y="416"/>
                </a:cubicBezTo>
                <a:cubicBezTo>
                  <a:pt x="274" y="415"/>
                  <a:pt x="274" y="413"/>
                  <a:pt x="274" y="412"/>
                </a:cubicBezTo>
                <a:cubicBezTo>
                  <a:pt x="274" y="411"/>
                  <a:pt x="274" y="409"/>
                  <a:pt x="275" y="408"/>
                </a:cubicBezTo>
                <a:cubicBezTo>
                  <a:pt x="275" y="408"/>
                  <a:pt x="273" y="408"/>
                  <a:pt x="273" y="407"/>
                </a:cubicBezTo>
                <a:cubicBezTo>
                  <a:pt x="274" y="404"/>
                  <a:pt x="273" y="400"/>
                  <a:pt x="273" y="397"/>
                </a:cubicBezTo>
                <a:cubicBezTo>
                  <a:pt x="273" y="393"/>
                  <a:pt x="274" y="390"/>
                  <a:pt x="274" y="386"/>
                </a:cubicBezTo>
                <a:cubicBezTo>
                  <a:pt x="273" y="382"/>
                  <a:pt x="270" y="378"/>
                  <a:pt x="269" y="374"/>
                </a:cubicBezTo>
                <a:cubicBezTo>
                  <a:pt x="267" y="370"/>
                  <a:pt x="266" y="366"/>
                  <a:pt x="264" y="362"/>
                </a:cubicBezTo>
                <a:cubicBezTo>
                  <a:pt x="262" y="358"/>
                  <a:pt x="259" y="355"/>
                  <a:pt x="256" y="352"/>
                </a:cubicBezTo>
                <a:cubicBezTo>
                  <a:pt x="253" y="349"/>
                  <a:pt x="250" y="346"/>
                  <a:pt x="246" y="344"/>
                </a:cubicBezTo>
                <a:cubicBezTo>
                  <a:pt x="243" y="341"/>
                  <a:pt x="240" y="338"/>
                  <a:pt x="236" y="336"/>
                </a:cubicBezTo>
                <a:cubicBezTo>
                  <a:pt x="232" y="334"/>
                  <a:pt x="229" y="332"/>
                  <a:pt x="225" y="330"/>
                </a:cubicBezTo>
                <a:cubicBezTo>
                  <a:pt x="220" y="329"/>
                  <a:pt x="216" y="326"/>
                  <a:pt x="211" y="325"/>
                </a:cubicBezTo>
                <a:cubicBezTo>
                  <a:pt x="210" y="320"/>
                  <a:pt x="208" y="316"/>
                  <a:pt x="206" y="311"/>
                </a:cubicBezTo>
                <a:cubicBezTo>
                  <a:pt x="205" y="307"/>
                  <a:pt x="203" y="303"/>
                  <a:pt x="201" y="299"/>
                </a:cubicBezTo>
                <a:cubicBezTo>
                  <a:pt x="199" y="296"/>
                  <a:pt x="195" y="293"/>
                  <a:pt x="192" y="290"/>
                </a:cubicBezTo>
                <a:cubicBezTo>
                  <a:pt x="190" y="286"/>
                  <a:pt x="188" y="282"/>
                  <a:pt x="185" y="279"/>
                </a:cubicBezTo>
                <a:cubicBezTo>
                  <a:pt x="181" y="277"/>
                  <a:pt x="178" y="274"/>
                  <a:pt x="174" y="272"/>
                </a:cubicBezTo>
                <a:cubicBezTo>
                  <a:pt x="170" y="269"/>
                  <a:pt x="166" y="268"/>
                  <a:pt x="162" y="267"/>
                </a:cubicBezTo>
                <a:cubicBezTo>
                  <a:pt x="158" y="265"/>
                  <a:pt x="154" y="263"/>
                  <a:pt x="150" y="262"/>
                </a:cubicBezTo>
                <a:cubicBezTo>
                  <a:pt x="146" y="262"/>
                  <a:pt x="143" y="262"/>
                  <a:pt x="139" y="262"/>
                </a:cubicBezTo>
                <a:cubicBezTo>
                  <a:pt x="136" y="262"/>
                  <a:pt x="132" y="262"/>
                  <a:pt x="129" y="262"/>
                </a:cubicBezTo>
                <a:cubicBezTo>
                  <a:pt x="128" y="262"/>
                  <a:pt x="128" y="263"/>
                  <a:pt x="128" y="263"/>
                </a:cubicBezTo>
                <a:cubicBezTo>
                  <a:pt x="127" y="263"/>
                  <a:pt x="125" y="262"/>
                  <a:pt x="124" y="262"/>
                </a:cubicBezTo>
                <a:cubicBezTo>
                  <a:pt x="123" y="262"/>
                  <a:pt x="121" y="262"/>
                  <a:pt x="120" y="262"/>
                </a:cubicBezTo>
                <a:cubicBezTo>
                  <a:pt x="117" y="262"/>
                  <a:pt x="115" y="263"/>
                  <a:pt x="112" y="263"/>
                </a:cubicBezTo>
                <a:cubicBezTo>
                  <a:pt x="109" y="262"/>
                  <a:pt x="107" y="261"/>
                  <a:pt x="104" y="260"/>
                </a:cubicBezTo>
                <a:cubicBezTo>
                  <a:pt x="102" y="260"/>
                  <a:pt x="99" y="259"/>
                  <a:pt x="97" y="258"/>
                </a:cubicBezTo>
                <a:cubicBezTo>
                  <a:pt x="92" y="257"/>
                  <a:pt x="87" y="255"/>
                  <a:pt x="82" y="252"/>
                </a:cubicBezTo>
                <a:cubicBezTo>
                  <a:pt x="79" y="251"/>
                  <a:pt x="76" y="249"/>
                  <a:pt x="74" y="246"/>
                </a:cubicBezTo>
                <a:cubicBezTo>
                  <a:pt x="76" y="244"/>
                  <a:pt x="79" y="242"/>
                  <a:pt x="81" y="241"/>
                </a:cubicBezTo>
                <a:cubicBezTo>
                  <a:pt x="85" y="237"/>
                  <a:pt x="89" y="234"/>
                  <a:pt x="92" y="231"/>
                </a:cubicBezTo>
                <a:cubicBezTo>
                  <a:pt x="96" y="227"/>
                  <a:pt x="100" y="223"/>
                  <a:pt x="103" y="220"/>
                </a:cubicBezTo>
                <a:cubicBezTo>
                  <a:pt x="107" y="216"/>
                  <a:pt x="111" y="213"/>
                  <a:pt x="114" y="208"/>
                </a:cubicBezTo>
                <a:cubicBezTo>
                  <a:pt x="117" y="204"/>
                  <a:pt x="120" y="200"/>
                  <a:pt x="122" y="195"/>
                </a:cubicBezTo>
                <a:cubicBezTo>
                  <a:pt x="125" y="191"/>
                  <a:pt x="127" y="186"/>
                  <a:pt x="129" y="181"/>
                </a:cubicBezTo>
                <a:cubicBezTo>
                  <a:pt x="130" y="182"/>
                  <a:pt x="130" y="183"/>
                  <a:pt x="131" y="183"/>
                </a:cubicBezTo>
                <a:cubicBezTo>
                  <a:pt x="135" y="185"/>
                  <a:pt x="139" y="189"/>
                  <a:pt x="141" y="193"/>
                </a:cubicBezTo>
                <a:cubicBezTo>
                  <a:pt x="144" y="197"/>
                  <a:pt x="145" y="202"/>
                  <a:pt x="145" y="207"/>
                </a:cubicBezTo>
                <a:cubicBezTo>
                  <a:pt x="145" y="212"/>
                  <a:pt x="143" y="217"/>
                  <a:pt x="140" y="220"/>
                </a:cubicBezTo>
                <a:cubicBezTo>
                  <a:pt x="137" y="224"/>
                  <a:pt x="133" y="228"/>
                  <a:pt x="129" y="229"/>
                </a:cubicBezTo>
                <a:cubicBezTo>
                  <a:pt x="127" y="229"/>
                  <a:pt x="125" y="229"/>
                  <a:pt x="123" y="230"/>
                </a:cubicBezTo>
                <a:cubicBezTo>
                  <a:pt x="120" y="234"/>
                  <a:pt x="121" y="240"/>
                  <a:pt x="125" y="244"/>
                </a:cubicBezTo>
                <a:cubicBezTo>
                  <a:pt x="129" y="247"/>
                  <a:pt x="135" y="247"/>
                  <a:pt x="138" y="243"/>
                </a:cubicBezTo>
                <a:cubicBezTo>
                  <a:pt x="138" y="243"/>
                  <a:pt x="139" y="243"/>
                  <a:pt x="139" y="243"/>
                </a:cubicBezTo>
                <a:cubicBezTo>
                  <a:pt x="141" y="240"/>
                  <a:pt x="143" y="237"/>
                  <a:pt x="145" y="234"/>
                </a:cubicBezTo>
                <a:cubicBezTo>
                  <a:pt x="146" y="232"/>
                  <a:pt x="148" y="229"/>
                  <a:pt x="149" y="226"/>
                </a:cubicBezTo>
                <a:cubicBezTo>
                  <a:pt x="152" y="220"/>
                  <a:pt x="153" y="213"/>
                  <a:pt x="153" y="207"/>
                </a:cubicBezTo>
                <a:cubicBezTo>
                  <a:pt x="153" y="203"/>
                  <a:pt x="151" y="199"/>
                  <a:pt x="150" y="195"/>
                </a:cubicBezTo>
                <a:cubicBezTo>
                  <a:pt x="148" y="192"/>
                  <a:pt x="147" y="188"/>
                  <a:pt x="145" y="184"/>
                </a:cubicBezTo>
                <a:cubicBezTo>
                  <a:pt x="142" y="181"/>
                  <a:pt x="140" y="178"/>
                  <a:pt x="136" y="175"/>
                </a:cubicBezTo>
                <a:cubicBezTo>
                  <a:pt x="135" y="175"/>
                  <a:pt x="133" y="174"/>
                  <a:pt x="132" y="173"/>
                </a:cubicBezTo>
                <a:cubicBezTo>
                  <a:pt x="133" y="171"/>
                  <a:pt x="134" y="169"/>
                  <a:pt x="135" y="167"/>
                </a:cubicBezTo>
                <a:cubicBezTo>
                  <a:pt x="136" y="162"/>
                  <a:pt x="137" y="157"/>
                  <a:pt x="138" y="152"/>
                </a:cubicBezTo>
                <a:cubicBezTo>
                  <a:pt x="139" y="147"/>
                  <a:pt x="141" y="142"/>
                  <a:pt x="142" y="137"/>
                </a:cubicBezTo>
                <a:cubicBezTo>
                  <a:pt x="142" y="132"/>
                  <a:pt x="141" y="126"/>
                  <a:pt x="141" y="121"/>
                </a:cubicBezTo>
                <a:cubicBezTo>
                  <a:pt x="141" y="116"/>
                  <a:pt x="141" y="111"/>
                  <a:pt x="141" y="105"/>
                </a:cubicBezTo>
                <a:cubicBezTo>
                  <a:pt x="140" y="100"/>
                  <a:pt x="139" y="95"/>
                  <a:pt x="137" y="90"/>
                </a:cubicBezTo>
                <a:cubicBezTo>
                  <a:pt x="136" y="85"/>
                  <a:pt x="134" y="80"/>
                  <a:pt x="132" y="75"/>
                </a:cubicBezTo>
                <a:cubicBezTo>
                  <a:pt x="130" y="70"/>
                  <a:pt x="128" y="65"/>
                  <a:pt x="125" y="61"/>
                </a:cubicBezTo>
                <a:cubicBezTo>
                  <a:pt x="122" y="56"/>
                  <a:pt x="118" y="52"/>
                  <a:pt x="115" y="48"/>
                </a:cubicBezTo>
                <a:cubicBezTo>
                  <a:pt x="115" y="48"/>
                  <a:pt x="115" y="48"/>
                  <a:pt x="115" y="48"/>
                </a:cubicBezTo>
                <a:cubicBezTo>
                  <a:pt x="115" y="48"/>
                  <a:pt x="115" y="47"/>
                  <a:pt x="115" y="47"/>
                </a:cubicBezTo>
                <a:cubicBezTo>
                  <a:pt x="112" y="44"/>
                  <a:pt x="107" y="44"/>
                  <a:pt x="103" y="46"/>
                </a:cubicBezTo>
                <a:cubicBezTo>
                  <a:pt x="100" y="49"/>
                  <a:pt x="100" y="55"/>
                  <a:pt x="103" y="58"/>
                </a:cubicBezTo>
                <a:cubicBezTo>
                  <a:pt x="106" y="62"/>
                  <a:pt x="109" y="65"/>
                  <a:pt x="112" y="69"/>
                </a:cubicBezTo>
                <a:cubicBezTo>
                  <a:pt x="115" y="73"/>
                  <a:pt x="118" y="76"/>
                  <a:pt x="120" y="80"/>
                </a:cubicBezTo>
                <a:cubicBezTo>
                  <a:pt x="123" y="85"/>
                  <a:pt x="123" y="89"/>
                  <a:pt x="125" y="94"/>
                </a:cubicBezTo>
                <a:cubicBezTo>
                  <a:pt x="126" y="98"/>
                  <a:pt x="128" y="103"/>
                  <a:pt x="129" y="107"/>
                </a:cubicBezTo>
                <a:cubicBezTo>
                  <a:pt x="130" y="112"/>
                  <a:pt x="130" y="117"/>
                  <a:pt x="130" y="122"/>
                </a:cubicBezTo>
                <a:cubicBezTo>
                  <a:pt x="130" y="127"/>
                  <a:pt x="131" y="131"/>
                  <a:pt x="131" y="136"/>
                </a:cubicBezTo>
                <a:cubicBezTo>
                  <a:pt x="131" y="141"/>
                  <a:pt x="130" y="146"/>
                  <a:pt x="129" y="150"/>
                </a:cubicBezTo>
                <a:cubicBezTo>
                  <a:pt x="128" y="155"/>
                  <a:pt x="129" y="160"/>
                  <a:pt x="127" y="165"/>
                </a:cubicBezTo>
                <a:cubicBezTo>
                  <a:pt x="127" y="166"/>
                  <a:pt x="125" y="167"/>
                  <a:pt x="125" y="168"/>
                </a:cubicBezTo>
                <a:cubicBezTo>
                  <a:pt x="123" y="168"/>
                  <a:pt x="122" y="166"/>
                  <a:pt x="121" y="166"/>
                </a:cubicBezTo>
                <a:cubicBezTo>
                  <a:pt x="120" y="165"/>
                  <a:pt x="119" y="166"/>
                  <a:pt x="118" y="166"/>
                </a:cubicBezTo>
                <a:cubicBezTo>
                  <a:pt x="118" y="166"/>
                  <a:pt x="117" y="166"/>
                  <a:pt x="117" y="166"/>
                </a:cubicBezTo>
                <a:cubicBezTo>
                  <a:pt x="116" y="166"/>
                  <a:pt x="117" y="165"/>
                  <a:pt x="116" y="165"/>
                </a:cubicBezTo>
                <a:cubicBezTo>
                  <a:pt x="115" y="164"/>
                  <a:pt x="113" y="164"/>
                  <a:pt x="111" y="164"/>
                </a:cubicBezTo>
                <a:cubicBezTo>
                  <a:pt x="108" y="164"/>
                  <a:pt x="105" y="164"/>
                  <a:pt x="102" y="164"/>
                </a:cubicBezTo>
                <a:cubicBezTo>
                  <a:pt x="99" y="164"/>
                  <a:pt x="97" y="165"/>
                  <a:pt x="94" y="166"/>
                </a:cubicBezTo>
                <a:cubicBezTo>
                  <a:pt x="96" y="162"/>
                  <a:pt x="99" y="158"/>
                  <a:pt x="100" y="154"/>
                </a:cubicBezTo>
                <a:cubicBezTo>
                  <a:pt x="102" y="151"/>
                  <a:pt x="103" y="148"/>
                  <a:pt x="104" y="144"/>
                </a:cubicBezTo>
                <a:cubicBezTo>
                  <a:pt x="105" y="141"/>
                  <a:pt x="105" y="137"/>
                  <a:pt x="105" y="133"/>
                </a:cubicBezTo>
                <a:cubicBezTo>
                  <a:pt x="106" y="130"/>
                  <a:pt x="106" y="126"/>
                  <a:pt x="106" y="123"/>
                </a:cubicBezTo>
                <a:cubicBezTo>
                  <a:pt x="106" y="117"/>
                  <a:pt x="106" y="112"/>
                  <a:pt x="105" y="107"/>
                </a:cubicBezTo>
                <a:cubicBezTo>
                  <a:pt x="105" y="102"/>
                  <a:pt x="103" y="96"/>
                  <a:pt x="102" y="91"/>
                </a:cubicBezTo>
                <a:cubicBezTo>
                  <a:pt x="100" y="86"/>
                  <a:pt x="99" y="81"/>
                  <a:pt x="96" y="76"/>
                </a:cubicBezTo>
                <a:cubicBezTo>
                  <a:pt x="93" y="72"/>
                  <a:pt x="90" y="67"/>
                  <a:pt x="87" y="63"/>
                </a:cubicBezTo>
                <a:cubicBezTo>
                  <a:pt x="84" y="59"/>
                  <a:pt x="80" y="55"/>
                  <a:pt x="77" y="51"/>
                </a:cubicBezTo>
                <a:cubicBezTo>
                  <a:pt x="74" y="47"/>
                  <a:pt x="70" y="44"/>
                  <a:pt x="68" y="40"/>
                </a:cubicBezTo>
                <a:cubicBezTo>
                  <a:pt x="65" y="36"/>
                  <a:pt x="64" y="31"/>
                  <a:pt x="64" y="27"/>
                </a:cubicBezTo>
                <a:cubicBezTo>
                  <a:pt x="63" y="25"/>
                  <a:pt x="62" y="22"/>
                  <a:pt x="62" y="20"/>
                </a:cubicBezTo>
                <a:cubicBezTo>
                  <a:pt x="62" y="20"/>
                  <a:pt x="63" y="20"/>
                  <a:pt x="63" y="19"/>
                </a:cubicBezTo>
                <a:cubicBezTo>
                  <a:pt x="63" y="19"/>
                  <a:pt x="63" y="19"/>
                  <a:pt x="63" y="18"/>
                </a:cubicBezTo>
                <a:cubicBezTo>
                  <a:pt x="63" y="18"/>
                  <a:pt x="64" y="17"/>
                  <a:pt x="64" y="17"/>
                </a:cubicBezTo>
                <a:cubicBezTo>
                  <a:pt x="64" y="16"/>
                  <a:pt x="63" y="15"/>
                  <a:pt x="64" y="13"/>
                </a:cubicBezTo>
                <a:cubicBezTo>
                  <a:pt x="65" y="9"/>
                  <a:pt x="68" y="5"/>
                  <a:pt x="72" y="4"/>
                </a:cubicBezTo>
                <a:cubicBezTo>
                  <a:pt x="76" y="2"/>
                  <a:pt x="82" y="3"/>
                  <a:pt x="86" y="5"/>
                </a:cubicBezTo>
                <a:cubicBezTo>
                  <a:pt x="88" y="6"/>
                  <a:pt x="89" y="9"/>
                  <a:pt x="91" y="11"/>
                </a:cubicBezTo>
                <a:cubicBezTo>
                  <a:pt x="92" y="13"/>
                  <a:pt x="94" y="15"/>
                  <a:pt x="94" y="17"/>
                </a:cubicBezTo>
                <a:cubicBezTo>
                  <a:pt x="94" y="19"/>
                  <a:pt x="92" y="22"/>
                  <a:pt x="91" y="24"/>
                </a:cubicBezTo>
                <a:cubicBezTo>
                  <a:pt x="90" y="26"/>
                  <a:pt x="88" y="27"/>
                  <a:pt x="86" y="28"/>
                </a:cubicBezTo>
                <a:cubicBezTo>
                  <a:pt x="85" y="29"/>
                  <a:pt x="85" y="30"/>
                  <a:pt x="84" y="31"/>
                </a:cubicBezTo>
                <a:cubicBezTo>
                  <a:pt x="84" y="33"/>
                  <a:pt x="85" y="36"/>
                  <a:pt x="87" y="37"/>
                </a:cubicBezTo>
                <a:cubicBezTo>
                  <a:pt x="89" y="37"/>
                  <a:pt x="93" y="36"/>
                  <a:pt x="93" y="34"/>
                </a:cubicBezTo>
                <a:cubicBezTo>
                  <a:pt x="93" y="34"/>
                  <a:pt x="92" y="33"/>
                  <a:pt x="92" y="33"/>
                </a:cubicBezTo>
                <a:cubicBezTo>
                  <a:pt x="93" y="30"/>
                  <a:pt x="93" y="28"/>
                  <a:pt x="94" y="25"/>
                </a:cubicBezTo>
                <a:cubicBezTo>
                  <a:pt x="95" y="22"/>
                  <a:pt x="96" y="20"/>
                  <a:pt x="96" y="17"/>
                </a:cubicBezTo>
                <a:cubicBezTo>
                  <a:pt x="95" y="14"/>
                  <a:pt x="94" y="12"/>
                  <a:pt x="93" y="9"/>
                </a:cubicBezTo>
                <a:cubicBezTo>
                  <a:pt x="91" y="7"/>
                  <a:pt x="90" y="4"/>
                  <a:pt x="88" y="3"/>
                </a:cubicBezTo>
                <a:cubicBezTo>
                  <a:pt x="85" y="1"/>
                  <a:pt x="82" y="1"/>
                  <a:pt x="80" y="1"/>
                </a:cubicBezTo>
                <a:cubicBezTo>
                  <a:pt x="77" y="0"/>
                  <a:pt x="74" y="0"/>
                  <a:pt x="72" y="1"/>
                </a:cubicBezTo>
                <a:cubicBezTo>
                  <a:pt x="69" y="2"/>
                  <a:pt x="66" y="3"/>
                  <a:pt x="64" y="5"/>
                </a:cubicBezTo>
                <a:cubicBezTo>
                  <a:pt x="62" y="7"/>
                  <a:pt x="60" y="9"/>
                  <a:pt x="59" y="11"/>
                </a:cubicBezTo>
                <a:cubicBezTo>
                  <a:pt x="58" y="13"/>
                  <a:pt x="57" y="14"/>
                  <a:pt x="57" y="15"/>
                </a:cubicBezTo>
                <a:cubicBezTo>
                  <a:pt x="57" y="16"/>
                  <a:pt x="57" y="17"/>
                  <a:pt x="57" y="18"/>
                </a:cubicBezTo>
                <a:cubicBezTo>
                  <a:pt x="57" y="18"/>
                  <a:pt x="57" y="18"/>
                  <a:pt x="57" y="18"/>
                </a:cubicBezTo>
                <a:cubicBezTo>
                  <a:pt x="57" y="18"/>
                  <a:pt x="56" y="18"/>
                  <a:pt x="56" y="18"/>
                </a:cubicBezTo>
                <a:cubicBezTo>
                  <a:pt x="56" y="19"/>
                  <a:pt x="57" y="19"/>
                  <a:pt x="57" y="20"/>
                </a:cubicBezTo>
                <a:cubicBezTo>
                  <a:pt x="57" y="22"/>
                  <a:pt x="56" y="25"/>
                  <a:pt x="56" y="28"/>
                </a:cubicBezTo>
                <a:cubicBezTo>
                  <a:pt x="57" y="33"/>
                  <a:pt x="59" y="39"/>
                  <a:pt x="61" y="44"/>
                </a:cubicBezTo>
                <a:cubicBezTo>
                  <a:pt x="64" y="48"/>
                  <a:pt x="66" y="53"/>
                  <a:pt x="69" y="57"/>
                </a:cubicBezTo>
                <a:cubicBezTo>
                  <a:pt x="72" y="61"/>
                  <a:pt x="77" y="64"/>
                  <a:pt x="80" y="68"/>
                </a:cubicBezTo>
                <a:cubicBezTo>
                  <a:pt x="83" y="72"/>
                  <a:pt x="84" y="77"/>
                  <a:pt x="86" y="81"/>
                </a:cubicBezTo>
                <a:cubicBezTo>
                  <a:pt x="89" y="86"/>
                  <a:pt x="90" y="90"/>
                  <a:pt x="92" y="95"/>
                </a:cubicBezTo>
                <a:cubicBezTo>
                  <a:pt x="93" y="99"/>
                  <a:pt x="96" y="103"/>
                  <a:pt x="96" y="108"/>
                </a:cubicBezTo>
                <a:cubicBezTo>
                  <a:pt x="97" y="113"/>
                  <a:pt x="96" y="118"/>
                  <a:pt x="95" y="122"/>
                </a:cubicBezTo>
                <a:cubicBezTo>
                  <a:pt x="95" y="127"/>
                  <a:pt x="95" y="132"/>
                  <a:pt x="94" y="136"/>
                </a:cubicBezTo>
                <a:cubicBezTo>
                  <a:pt x="93" y="141"/>
                  <a:pt x="91" y="146"/>
                  <a:pt x="89" y="150"/>
                </a:cubicBezTo>
                <a:cubicBezTo>
                  <a:pt x="88" y="154"/>
                  <a:pt x="85" y="158"/>
                  <a:pt x="83" y="162"/>
                </a:cubicBezTo>
                <a:cubicBezTo>
                  <a:pt x="82" y="164"/>
                  <a:pt x="81" y="167"/>
                  <a:pt x="80" y="169"/>
                </a:cubicBezTo>
                <a:cubicBezTo>
                  <a:pt x="79" y="170"/>
                  <a:pt x="79" y="171"/>
                  <a:pt x="78" y="172"/>
                </a:cubicBezTo>
                <a:cubicBezTo>
                  <a:pt x="78" y="172"/>
                  <a:pt x="77" y="173"/>
                  <a:pt x="77" y="173"/>
                </a:cubicBezTo>
                <a:cubicBezTo>
                  <a:pt x="77" y="174"/>
                  <a:pt x="76" y="174"/>
                  <a:pt x="76" y="174"/>
                </a:cubicBezTo>
                <a:cubicBezTo>
                  <a:pt x="76" y="175"/>
                  <a:pt x="75" y="173"/>
                  <a:pt x="75" y="174"/>
                </a:cubicBezTo>
                <a:cubicBezTo>
                  <a:pt x="74" y="174"/>
                  <a:pt x="75" y="176"/>
                  <a:pt x="75" y="176"/>
                </a:cubicBezTo>
                <a:cubicBezTo>
                  <a:pt x="73" y="178"/>
                  <a:pt x="70" y="178"/>
                  <a:pt x="69" y="179"/>
                </a:cubicBezTo>
                <a:cubicBezTo>
                  <a:pt x="64" y="184"/>
                  <a:pt x="62" y="190"/>
                  <a:pt x="60" y="196"/>
                </a:cubicBezTo>
                <a:cubicBezTo>
                  <a:pt x="57" y="201"/>
                  <a:pt x="57" y="207"/>
                  <a:pt x="57" y="213"/>
                </a:cubicBezTo>
                <a:cubicBezTo>
                  <a:pt x="57" y="219"/>
                  <a:pt x="55" y="225"/>
                  <a:pt x="57" y="231"/>
                </a:cubicBezTo>
                <a:cubicBezTo>
                  <a:pt x="58" y="235"/>
                  <a:pt x="62" y="240"/>
                  <a:pt x="65" y="244"/>
                </a:cubicBezTo>
                <a:cubicBezTo>
                  <a:pt x="61" y="247"/>
                  <a:pt x="56" y="250"/>
                  <a:pt x="52" y="253"/>
                </a:cubicBezTo>
                <a:cubicBezTo>
                  <a:pt x="50" y="255"/>
                  <a:pt x="47" y="258"/>
                  <a:pt x="45" y="260"/>
                </a:cubicBezTo>
                <a:cubicBezTo>
                  <a:pt x="42" y="262"/>
                  <a:pt x="39" y="265"/>
                  <a:pt x="36" y="268"/>
                </a:cubicBezTo>
                <a:cubicBezTo>
                  <a:pt x="35" y="265"/>
                  <a:pt x="33" y="261"/>
                  <a:pt x="31" y="259"/>
                </a:cubicBezTo>
                <a:cubicBezTo>
                  <a:pt x="30" y="256"/>
                  <a:pt x="29" y="253"/>
                  <a:pt x="27" y="250"/>
                </a:cubicBezTo>
                <a:cubicBezTo>
                  <a:pt x="26" y="246"/>
                  <a:pt x="24" y="242"/>
                  <a:pt x="22" y="239"/>
                </a:cubicBezTo>
                <a:cubicBezTo>
                  <a:pt x="21" y="235"/>
                  <a:pt x="20" y="231"/>
                  <a:pt x="19" y="227"/>
                </a:cubicBezTo>
                <a:cubicBezTo>
                  <a:pt x="17" y="224"/>
                  <a:pt x="17" y="220"/>
                  <a:pt x="16" y="216"/>
                </a:cubicBezTo>
                <a:cubicBezTo>
                  <a:pt x="15" y="212"/>
                  <a:pt x="14" y="208"/>
                  <a:pt x="13" y="204"/>
                </a:cubicBezTo>
                <a:cubicBezTo>
                  <a:pt x="13" y="200"/>
                  <a:pt x="13" y="196"/>
                  <a:pt x="13" y="193"/>
                </a:cubicBezTo>
                <a:cubicBezTo>
                  <a:pt x="13" y="189"/>
                  <a:pt x="13" y="185"/>
                  <a:pt x="14" y="181"/>
                </a:cubicBezTo>
                <a:cubicBezTo>
                  <a:pt x="14" y="177"/>
                  <a:pt x="15" y="173"/>
                  <a:pt x="16" y="169"/>
                </a:cubicBezTo>
                <a:cubicBezTo>
                  <a:pt x="17" y="166"/>
                  <a:pt x="19" y="162"/>
                  <a:pt x="21" y="159"/>
                </a:cubicBezTo>
                <a:cubicBezTo>
                  <a:pt x="23" y="155"/>
                  <a:pt x="26" y="153"/>
                  <a:pt x="28" y="150"/>
                </a:cubicBezTo>
                <a:cubicBezTo>
                  <a:pt x="30" y="146"/>
                  <a:pt x="32" y="143"/>
                  <a:pt x="35" y="141"/>
                </a:cubicBezTo>
                <a:cubicBezTo>
                  <a:pt x="38" y="138"/>
                  <a:pt x="40" y="135"/>
                  <a:pt x="43" y="132"/>
                </a:cubicBezTo>
                <a:cubicBezTo>
                  <a:pt x="46" y="130"/>
                  <a:pt x="48" y="127"/>
                  <a:pt x="52" y="125"/>
                </a:cubicBezTo>
                <a:cubicBezTo>
                  <a:pt x="55" y="123"/>
                  <a:pt x="59" y="121"/>
                  <a:pt x="62" y="119"/>
                </a:cubicBezTo>
                <a:cubicBezTo>
                  <a:pt x="65" y="117"/>
                  <a:pt x="69" y="116"/>
                  <a:pt x="73" y="115"/>
                </a:cubicBezTo>
                <a:cubicBezTo>
                  <a:pt x="73" y="115"/>
                  <a:pt x="73" y="115"/>
                  <a:pt x="73" y="115"/>
                </a:cubicBezTo>
                <a:cubicBezTo>
                  <a:pt x="76" y="113"/>
                  <a:pt x="77" y="110"/>
                  <a:pt x="76" y="107"/>
                </a:cubicBezTo>
                <a:cubicBezTo>
                  <a:pt x="75" y="104"/>
                  <a:pt x="71" y="103"/>
                  <a:pt x="68" y="104"/>
                </a:cubicBezTo>
                <a:cubicBezTo>
                  <a:pt x="64" y="106"/>
                  <a:pt x="60" y="108"/>
                  <a:pt x="57" y="110"/>
                </a:cubicBezTo>
                <a:cubicBezTo>
                  <a:pt x="53" y="112"/>
                  <a:pt x="50" y="115"/>
                  <a:pt x="47" y="117"/>
                </a:cubicBezTo>
                <a:cubicBezTo>
                  <a:pt x="43" y="120"/>
                  <a:pt x="39" y="122"/>
                  <a:pt x="36" y="125"/>
                </a:cubicBezTo>
                <a:cubicBezTo>
                  <a:pt x="33" y="127"/>
                  <a:pt x="31" y="131"/>
                  <a:pt x="28" y="135"/>
                </a:cubicBezTo>
                <a:cubicBezTo>
                  <a:pt x="25" y="138"/>
                  <a:pt x="22" y="141"/>
                  <a:pt x="20" y="144"/>
                </a:cubicBezTo>
                <a:cubicBezTo>
                  <a:pt x="18" y="148"/>
                  <a:pt x="16" y="152"/>
                  <a:pt x="14" y="156"/>
                </a:cubicBezTo>
                <a:cubicBezTo>
                  <a:pt x="13" y="160"/>
                  <a:pt x="12" y="164"/>
                  <a:pt x="11" y="168"/>
                </a:cubicBezTo>
                <a:cubicBezTo>
                  <a:pt x="9" y="172"/>
                  <a:pt x="7" y="176"/>
                  <a:pt x="7" y="180"/>
                </a:cubicBezTo>
                <a:cubicBezTo>
                  <a:pt x="6" y="184"/>
                  <a:pt x="6" y="188"/>
                  <a:pt x="6" y="192"/>
                </a:cubicBezTo>
                <a:cubicBezTo>
                  <a:pt x="6" y="197"/>
                  <a:pt x="8" y="201"/>
                  <a:pt x="9" y="205"/>
                </a:cubicBezTo>
                <a:cubicBezTo>
                  <a:pt x="10" y="209"/>
                  <a:pt x="10" y="213"/>
                  <a:pt x="11" y="217"/>
                </a:cubicBezTo>
                <a:cubicBezTo>
                  <a:pt x="12" y="221"/>
                  <a:pt x="13" y="225"/>
                  <a:pt x="14" y="229"/>
                </a:cubicBezTo>
                <a:cubicBezTo>
                  <a:pt x="15" y="233"/>
                  <a:pt x="17" y="237"/>
                  <a:pt x="18" y="240"/>
                </a:cubicBezTo>
                <a:cubicBezTo>
                  <a:pt x="20" y="244"/>
                  <a:pt x="21" y="248"/>
                  <a:pt x="23" y="252"/>
                </a:cubicBezTo>
                <a:cubicBezTo>
                  <a:pt x="25" y="255"/>
                  <a:pt x="27" y="257"/>
                  <a:pt x="29" y="260"/>
                </a:cubicBezTo>
                <a:cubicBezTo>
                  <a:pt x="31" y="263"/>
                  <a:pt x="33" y="266"/>
                  <a:pt x="35" y="269"/>
                </a:cubicBezTo>
                <a:cubicBezTo>
                  <a:pt x="33" y="271"/>
                  <a:pt x="30" y="272"/>
                  <a:pt x="29" y="273"/>
                </a:cubicBezTo>
                <a:cubicBezTo>
                  <a:pt x="25" y="277"/>
                  <a:pt x="23" y="282"/>
                  <a:pt x="20" y="287"/>
                </a:cubicBezTo>
                <a:cubicBezTo>
                  <a:pt x="17" y="291"/>
                  <a:pt x="15" y="296"/>
                  <a:pt x="13" y="301"/>
                </a:cubicBezTo>
                <a:cubicBezTo>
                  <a:pt x="11" y="306"/>
                  <a:pt x="9" y="311"/>
                  <a:pt x="8" y="316"/>
                </a:cubicBezTo>
                <a:cubicBezTo>
                  <a:pt x="7" y="322"/>
                  <a:pt x="6" y="327"/>
                  <a:pt x="6" y="332"/>
                </a:cubicBezTo>
                <a:cubicBezTo>
                  <a:pt x="7" y="338"/>
                  <a:pt x="8" y="343"/>
                  <a:pt x="9" y="348"/>
                </a:cubicBezTo>
                <a:cubicBezTo>
                  <a:pt x="10" y="354"/>
                  <a:pt x="11" y="359"/>
                  <a:pt x="13" y="364"/>
                </a:cubicBezTo>
                <a:cubicBezTo>
                  <a:pt x="14" y="367"/>
                  <a:pt x="16" y="371"/>
                  <a:pt x="17" y="374"/>
                </a:cubicBezTo>
                <a:cubicBezTo>
                  <a:pt x="19" y="377"/>
                  <a:pt x="20" y="380"/>
                  <a:pt x="22" y="383"/>
                </a:cubicBezTo>
                <a:cubicBezTo>
                  <a:pt x="24" y="386"/>
                  <a:pt x="27" y="389"/>
                  <a:pt x="29" y="392"/>
                </a:cubicBezTo>
                <a:cubicBezTo>
                  <a:pt x="31" y="395"/>
                  <a:pt x="34" y="397"/>
                  <a:pt x="37" y="399"/>
                </a:cubicBezTo>
                <a:cubicBezTo>
                  <a:pt x="40" y="401"/>
                  <a:pt x="43" y="403"/>
                  <a:pt x="46" y="405"/>
                </a:cubicBezTo>
                <a:cubicBezTo>
                  <a:pt x="49" y="407"/>
                  <a:pt x="52" y="410"/>
                  <a:pt x="55" y="411"/>
                </a:cubicBezTo>
                <a:cubicBezTo>
                  <a:pt x="60" y="413"/>
                  <a:pt x="65" y="414"/>
                  <a:pt x="70" y="415"/>
                </a:cubicBezTo>
                <a:cubicBezTo>
                  <a:pt x="75" y="417"/>
                  <a:pt x="79" y="418"/>
                  <a:pt x="83" y="419"/>
                </a:cubicBezTo>
                <a:cubicBezTo>
                  <a:pt x="83" y="421"/>
                  <a:pt x="83" y="423"/>
                  <a:pt x="83" y="425"/>
                </a:cubicBezTo>
                <a:cubicBezTo>
                  <a:pt x="83" y="431"/>
                  <a:pt x="81" y="437"/>
                  <a:pt x="81" y="443"/>
                </a:cubicBezTo>
                <a:cubicBezTo>
                  <a:pt x="81" y="445"/>
                  <a:pt x="82" y="446"/>
                  <a:pt x="82" y="448"/>
                </a:cubicBezTo>
                <a:cubicBezTo>
                  <a:pt x="78" y="448"/>
                  <a:pt x="74" y="449"/>
                  <a:pt x="70" y="449"/>
                </a:cubicBezTo>
                <a:cubicBezTo>
                  <a:pt x="66" y="449"/>
                  <a:pt x="62" y="447"/>
                  <a:pt x="57" y="447"/>
                </a:cubicBezTo>
                <a:cubicBezTo>
                  <a:pt x="57" y="447"/>
                  <a:pt x="57" y="448"/>
                  <a:pt x="57" y="448"/>
                </a:cubicBezTo>
                <a:cubicBezTo>
                  <a:pt x="57" y="447"/>
                  <a:pt x="57" y="447"/>
                  <a:pt x="57" y="447"/>
                </a:cubicBezTo>
                <a:cubicBezTo>
                  <a:pt x="57" y="447"/>
                  <a:pt x="57" y="448"/>
                  <a:pt x="56" y="448"/>
                </a:cubicBezTo>
                <a:cubicBezTo>
                  <a:pt x="55" y="448"/>
                  <a:pt x="54" y="448"/>
                  <a:pt x="53" y="449"/>
                </a:cubicBezTo>
                <a:cubicBezTo>
                  <a:pt x="53" y="449"/>
                  <a:pt x="53" y="449"/>
                  <a:pt x="53" y="449"/>
                </a:cubicBezTo>
                <a:cubicBezTo>
                  <a:pt x="51" y="452"/>
                  <a:pt x="49" y="456"/>
                  <a:pt x="47" y="460"/>
                </a:cubicBezTo>
                <a:cubicBezTo>
                  <a:pt x="45" y="463"/>
                  <a:pt x="44" y="467"/>
                  <a:pt x="42" y="470"/>
                </a:cubicBezTo>
                <a:cubicBezTo>
                  <a:pt x="40" y="474"/>
                  <a:pt x="38" y="477"/>
                  <a:pt x="36" y="481"/>
                </a:cubicBezTo>
                <a:cubicBezTo>
                  <a:pt x="34" y="484"/>
                  <a:pt x="31" y="487"/>
                  <a:pt x="28" y="490"/>
                </a:cubicBezTo>
                <a:cubicBezTo>
                  <a:pt x="26" y="494"/>
                  <a:pt x="25" y="497"/>
                  <a:pt x="22" y="500"/>
                </a:cubicBezTo>
                <a:cubicBezTo>
                  <a:pt x="20" y="504"/>
                  <a:pt x="19" y="508"/>
                  <a:pt x="17" y="511"/>
                </a:cubicBezTo>
                <a:cubicBezTo>
                  <a:pt x="14" y="514"/>
                  <a:pt x="11" y="516"/>
                  <a:pt x="8" y="519"/>
                </a:cubicBezTo>
                <a:cubicBezTo>
                  <a:pt x="6" y="522"/>
                  <a:pt x="4" y="526"/>
                  <a:pt x="1" y="528"/>
                </a:cubicBezTo>
                <a:cubicBezTo>
                  <a:pt x="1" y="528"/>
                  <a:pt x="1" y="528"/>
                  <a:pt x="1" y="528"/>
                </a:cubicBezTo>
                <a:cubicBezTo>
                  <a:pt x="1" y="528"/>
                  <a:pt x="1" y="528"/>
                  <a:pt x="1" y="528"/>
                </a:cubicBezTo>
                <a:cubicBezTo>
                  <a:pt x="0" y="528"/>
                  <a:pt x="1" y="529"/>
                  <a:pt x="1" y="530"/>
                </a:cubicBezTo>
                <a:cubicBezTo>
                  <a:pt x="1" y="530"/>
                  <a:pt x="1" y="530"/>
                  <a:pt x="1" y="530"/>
                </a:cubicBezTo>
                <a:cubicBezTo>
                  <a:pt x="0" y="530"/>
                  <a:pt x="0" y="530"/>
                  <a:pt x="0" y="531"/>
                </a:cubicBezTo>
                <a:cubicBezTo>
                  <a:pt x="0" y="531"/>
                  <a:pt x="0" y="531"/>
                  <a:pt x="0" y="532"/>
                </a:cubicBezTo>
                <a:cubicBezTo>
                  <a:pt x="0" y="532"/>
                  <a:pt x="0" y="532"/>
                  <a:pt x="0" y="533"/>
                </a:cubicBezTo>
                <a:cubicBezTo>
                  <a:pt x="0" y="533"/>
                  <a:pt x="0" y="533"/>
                  <a:pt x="0" y="533"/>
                </a:cubicBezTo>
                <a:cubicBezTo>
                  <a:pt x="0" y="534"/>
                  <a:pt x="0" y="534"/>
                  <a:pt x="1" y="535"/>
                </a:cubicBezTo>
                <a:cubicBezTo>
                  <a:pt x="1" y="535"/>
                  <a:pt x="1" y="535"/>
                  <a:pt x="1" y="535"/>
                </a:cubicBezTo>
                <a:cubicBezTo>
                  <a:pt x="1" y="535"/>
                  <a:pt x="2" y="534"/>
                  <a:pt x="2" y="534"/>
                </a:cubicBezTo>
                <a:cubicBezTo>
                  <a:pt x="2" y="534"/>
                  <a:pt x="2" y="534"/>
                  <a:pt x="2" y="534"/>
                </a:cubicBezTo>
                <a:cubicBezTo>
                  <a:pt x="2" y="535"/>
                  <a:pt x="2" y="536"/>
                  <a:pt x="2" y="536"/>
                </a:cubicBezTo>
                <a:cubicBezTo>
                  <a:pt x="2" y="536"/>
                  <a:pt x="3" y="535"/>
                  <a:pt x="3" y="535"/>
                </a:cubicBezTo>
                <a:cubicBezTo>
                  <a:pt x="3" y="535"/>
                  <a:pt x="3" y="536"/>
                  <a:pt x="3" y="536"/>
                </a:cubicBezTo>
                <a:cubicBezTo>
                  <a:pt x="4" y="536"/>
                  <a:pt x="4" y="537"/>
                  <a:pt x="4" y="537"/>
                </a:cubicBezTo>
                <a:cubicBezTo>
                  <a:pt x="5" y="537"/>
                  <a:pt x="5" y="536"/>
                  <a:pt x="5" y="536"/>
                </a:cubicBezTo>
                <a:cubicBezTo>
                  <a:pt x="6" y="536"/>
                  <a:pt x="6" y="535"/>
                  <a:pt x="6" y="535"/>
                </a:cubicBezTo>
                <a:cubicBezTo>
                  <a:pt x="6" y="535"/>
                  <a:pt x="6" y="535"/>
                  <a:pt x="6" y="535"/>
                </a:cubicBezTo>
                <a:cubicBezTo>
                  <a:pt x="7" y="534"/>
                  <a:pt x="8" y="535"/>
                  <a:pt x="8" y="535"/>
                </a:cubicBezTo>
                <a:cubicBezTo>
                  <a:pt x="8" y="535"/>
                  <a:pt x="8" y="535"/>
                  <a:pt x="8" y="535"/>
                </a:cubicBezTo>
                <a:cubicBezTo>
                  <a:pt x="8" y="535"/>
                  <a:pt x="8" y="535"/>
                  <a:pt x="8" y="535"/>
                </a:cubicBezTo>
                <a:cubicBezTo>
                  <a:pt x="11" y="532"/>
                  <a:pt x="13" y="530"/>
                  <a:pt x="16" y="527"/>
                </a:cubicBezTo>
                <a:cubicBezTo>
                  <a:pt x="19" y="525"/>
                  <a:pt x="23" y="523"/>
                  <a:pt x="26" y="521"/>
                </a:cubicBezTo>
                <a:cubicBezTo>
                  <a:pt x="29" y="518"/>
                  <a:pt x="32" y="515"/>
                  <a:pt x="35" y="513"/>
                </a:cubicBezTo>
                <a:cubicBezTo>
                  <a:pt x="39" y="511"/>
                  <a:pt x="42" y="509"/>
                  <a:pt x="46" y="507"/>
                </a:cubicBezTo>
                <a:cubicBezTo>
                  <a:pt x="49" y="505"/>
                  <a:pt x="52" y="503"/>
                  <a:pt x="56" y="501"/>
                </a:cubicBezTo>
                <a:cubicBezTo>
                  <a:pt x="59" y="499"/>
                  <a:pt x="62" y="496"/>
                  <a:pt x="66" y="494"/>
                </a:cubicBezTo>
                <a:cubicBezTo>
                  <a:pt x="69" y="492"/>
                  <a:pt x="73" y="491"/>
                  <a:pt x="77" y="489"/>
                </a:cubicBezTo>
                <a:cubicBezTo>
                  <a:pt x="80" y="487"/>
                  <a:pt x="83" y="484"/>
                  <a:pt x="87" y="483"/>
                </a:cubicBezTo>
                <a:cubicBezTo>
                  <a:pt x="87" y="482"/>
                  <a:pt x="87" y="483"/>
                  <a:pt x="87" y="483"/>
                </a:cubicBezTo>
                <a:cubicBezTo>
                  <a:pt x="88" y="482"/>
                  <a:pt x="89" y="481"/>
                  <a:pt x="89" y="480"/>
                </a:cubicBezTo>
                <a:cubicBezTo>
                  <a:pt x="89" y="479"/>
                  <a:pt x="89" y="479"/>
                  <a:pt x="89" y="479"/>
                </a:cubicBezTo>
                <a:cubicBezTo>
                  <a:pt x="89" y="478"/>
                  <a:pt x="89" y="478"/>
                  <a:pt x="89" y="478"/>
                </a:cubicBezTo>
                <a:cubicBezTo>
                  <a:pt x="89" y="474"/>
                  <a:pt x="89" y="470"/>
                  <a:pt x="89" y="466"/>
                </a:cubicBezTo>
                <a:cubicBezTo>
                  <a:pt x="89" y="462"/>
                  <a:pt x="89" y="458"/>
                  <a:pt x="89" y="454"/>
                </a:cubicBezTo>
                <a:cubicBezTo>
                  <a:pt x="90" y="454"/>
                  <a:pt x="91" y="455"/>
                  <a:pt x="93" y="455"/>
                </a:cubicBezTo>
                <a:cubicBezTo>
                  <a:pt x="99" y="455"/>
                  <a:pt x="105" y="453"/>
                  <a:pt x="111" y="453"/>
                </a:cubicBezTo>
                <a:cubicBezTo>
                  <a:pt x="113" y="452"/>
                  <a:pt x="115" y="453"/>
                  <a:pt x="117" y="453"/>
                </a:cubicBezTo>
                <a:cubicBezTo>
                  <a:pt x="117" y="458"/>
                  <a:pt x="118" y="462"/>
                  <a:pt x="120" y="466"/>
                </a:cubicBezTo>
                <a:cubicBezTo>
                  <a:pt x="121" y="471"/>
                  <a:pt x="123" y="476"/>
                  <a:pt x="126" y="481"/>
                </a:cubicBezTo>
                <a:cubicBezTo>
                  <a:pt x="127" y="484"/>
                  <a:pt x="130" y="486"/>
                  <a:pt x="132" y="489"/>
                </a:cubicBezTo>
                <a:cubicBezTo>
                  <a:pt x="134" y="492"/>
                  <a:pt x="134" y="496"/>
                  <a:pt x="136" y="499"/>
                </a:cubicBezTo>
                <a:cubicBezTo>
                  <a:pt x="139" y="502"/>
                  <a:pt x="142" y="503"/>
                  <a:pt x="145" y="506"/>
                </a:cubicBezTo>
                <a:cubicBezTo>
                  <a:pt x="148" y="508"/>
                  <a:pt x="150" y="511"/>
                  <a:pt x="153" y="514"/>
                </a:cubicBezTo>
                <a:cubicBezTo>
                  <a:pt x="156" y="516"/>
                  <a:pt x="159" y="517"/>
                  <a:pt x="162" y="519"/>
                </a:cubicBezTo>
                <a:cubicBezTo>
                  <a:pt x="165" y="521"/>
                  <a:pt x="169" y="522"/>
                  <a:pt x="172" y="523"/>
                </a:cubicBezTo>
                <a:cubicBezTo>
                  <a:pt x="177" y="525"/>
                  <a:pt x="182" y="526"/>
                  <a:pt x="188" y="527"/>
                </a:cubicBezTo>
                <a:cubicBezTo>
                  <a:pt x="193" y="528"/>
                  <a:pt x="198" y="530"/>
                  <a:pt x="203" y="530"/>
                </a:cubicBezTo>
                <a:cubicBezTo>
                  <a:pt x="209" y="530"/>
                  <a:pt x="214" y="529"/>
                  <a:pt x="220" y="529"/>
                </a:cubicBezTo>
                <a:cubicBezTo>
                  <a:pt x="225" y="528"/>
                  <a:pt x="231" y="526"/>
                  <a:pt x="236" y="524"/>
                </a:cubicBezTo>
                <a:cubicBezTo>
                  <a:pt x="241" y="522"/>
                  <a:pt x="245" y="519"/>
                  <a:pt x="250" y="517"/>
                </a:cubicBezTo>
                <a:cubicBezTo>
                  <a:pt x="254" y="514"/>
                  <a:pt x="259" y="511"/>
                  <a:pt x="263" y="507"/>
                </a:cubicBezTo>
                <a:cubicBezTo>
                  <a:pt x="264" y="506"/>
                  <a:pt x="265" y="503"/>
                  <a:pt x="267" y="502"/>
                </a:cubicBezTo>
                <a:cubicBezTo>
                  <a:pt x="269" y="504"/>
                  <a:pt x="272" y="506"/>
                  <a:pt x="275" y="508"/>
                </a:cubicBezTo>
                <a:cubicBezTo>
                  <a:pt x="278" y="509"/>
                  <a:pt x="281" y="511"/>
                  <a:pt x="284" y="513"/>
                </a:cubicBezTo>
                <a:cubicBezTo>
                  <a:pt x="288" y="515"/>
                  <a:pt x="291" y="517"/>
                  <a:pt x="295" y="519"/>
                </a:cubicBezTo>
                <a:cubicBezTo>
                  <a:pt x="299" y="520"/>
                  <a:pt x="303" y="520"/>
                  <a:pt x="307" y="522"/>
                </a:cubicBezTo>
                <a:cubicBezTo>
                  <a:pt x="311" y="523"/>
                  <a:pt x="315" y="525"/>
                  <a:pt x="319" y="526"/>
                </a:cubicBezTo>
                <a:cubicBezTo>
                  <a:pt x="323" y="527"/>
                  <a:pt x="327" y="527"/>
                  <a:pt x="331" y="528"/>
                </a:cubicBezTo>
                <a:cubicBezTo>
                  <a:pt x="335" y="528"/>
                  <a:pt x="339" y="528"/>
                  <a:pt x="344" y="528"/>
                </a:cubicBezTo>
                <a:cubicBezTo>
                  <a:pt x="348" y="528"/>
                  <a:pt x="352" y="529"/>
                  <a:pt x="356" y="528"/>
                </a:cubicBezTo>
                <a:cubicBezTo>
                  <a:pt x="360" y="528"/>
                  <a:pt x="364" y="527"/>
                  <a:pt x="369" y="526"/>
                </a:cubicBezTo>
                <a:cubicBezTo>
                  <a:pt x="373" y="525"/>
                  <a:pt x="376" y="523"/>
                  <a:pt x="380" y="522"/>
                </a:cubicBezTo>
                <a:cubicBezTo>
                  <a:pt x="384" y="520"/>
                  <a:pt x="389" y="519"/>
                  <a:pt x="392" y="517"/>
                </a:cubicBezTo>
                <a:cubicBezTo>
                  <a:pt x="396" y="514"/>
                  <a:pt x="399" y="511"/>
                  <a:pt x="402" y="508"/>
                </a:cubicBezTo>
                <a:cubicBezTo>
                  <a:pt x="405" y="506"/>
                  <a:pt x="409" y="503"/>
                  <a:pt x="411" y="500"/>
                </a:cubicBezTo>
                <a:cubicBezTo>
                  <a:pt x="414" y="497"/>
                  <a:pt x="415" y="492"/>
                  <a:pt x="418" y="489"/>
                </a:cubicBezTo>
                <a:cubicBezTo>
                  <a:pt x="420" y="485"/>
                  <a:pt x="422" y="482"/>
                  <a:pt x="425" y="478"/>
                </a:cubicBezTo>
                <a:cubicBezTo>
                  <a:pt x="427" y="475"/>
                  <a:pt x="430" y="472"/>
                  <a:pt x="432" y="468"/>
                </a:cubicBezTo>
                <a:cubicBezTo>
                  <a:pt x="433" y="465"/>
                  <a:pt x="432" y="461"/>
                  <a:pt x="429" y="460"/>
                </a:cubicBezTo>
                <a:cubicBezTo>
                  <a:pt x="426" y="459"/>
                  <a:pt x="422" y="460"/>
                  <a:pt x="421" y="463"/>
                </a:cubicBezTo>
                <a:cubicBezTo>
                  <a:pt x="421" y="463"/>
                  <a:pt x="421" y="463"/>
                  <a:pt x="421" y="463"/>
                </a:cubicBezTo>
                <a:cubicBezTo>
                  <a:pt x="419" y="467"/>
                  <a:pt x="417" y="470"/>
                  <a:pt x="415" y="473"/>
                </a:cubicBezTo>
                <a:cubicBezTo>
                  <a:pt x="414" y="477"/>
                  <a:pt x="413" y="480"/>
                  <a:pt x="410" y="484"/>
                </a:cubicBezTo>
                <a:cubicBezTo>
                  <a:pt x="408" y="487"/>
                  <a:pt x="406" y="490"/>
                  <a:pt x="403" y="493"/>
                </a:cubicBezTo>
                <a:cubicBezTo>
                  <a:pt x="401" y="496"/>
                  <a:pt x="399" y="499"/>
                  <a:pt x="396" y="502"/>
                </a:cubicBezTo>
                <a:cubicBezTo>
                  <a:pt x="393" y="505"/>
                  <a:pt x="390" y="506"/>
                  <a:pt x="386" y="508"/>
                </a:cubicBezTo>
                <a:cubicBezTo>
                  <a:pt x="383" y="510"/>
                  <a:pt x="380" y="513"/>
                  <a:pt x="377" y="514"/>
                </a:cubicBezTo>
                <a:cubicBezTo>
                  <a:pt x="373" y="516"/>
                  <a:pt x="370" y="517"/>
                  <a:pt x="366" y="518"/>
                </a:cubicBezTo>
                <a:cubicBezTo>
                  <a:pt x="362" y="519"/>
                  <a:pt x="359" y="521"/>
                  <a:pt x="355" y="522"/>
                </a:cubicBezTo>
                <a:cubicBezTo>
                  <a:pt x="351" y="522"/>
                  <a:pt x="347" y="523"/>
                  <a:pt x="343" y="523"/>
                </a:cubicBezTo>
                <a:cubicBezTo>
                  <a:pt x="339" y="523"/>
                  <a:pt x="336" y="521"/>
                  <a:pt x="332" y="521"/>
                </a:cubicBezTo>
                <a:cubicBezTo>
                  <a:pt x="328" y="520"/>
                  <a:pt x="324" y="520"/>
                  <a:pt x="320" y="519"/>
                </a:cubicBezTo>
                <a:cubicBezTo>
                  <a:pt x="316" y="518"/>
                  <a:pt x="312" y="519"/>
                  <a:pt x="308" y="518"/>
                </a:cubicBezTo>
                <a:cubicBezTo>
                  <a:pt x="305" y="517"/>
                  <a:pt x="301" y="515"/>
                  <a:pt x="297" y="514"/>
                </a:cubicBezTo>
                <a:cubicBezTo>
                  <a:pt x="294" y="512"/>
                  <a:pt x="290" y="511"/>
                  <a:pt x="286" y="509"/>
                </a:cubicBezTo>
                <a:cubicBezTo>
                  <a:pt x="283" y="508"/>
                  <a:pt x="281" y="506"/>
                  <a:pt x="278" y="504"/>
                </a:cubicBezTo>
                <a:cubicBezTo>
                  <a:pt x="275" y="502"/>
                  <a:pt x="271" y="501"/>
                  <a:pt x="268" y="499"/>
                </a:cubicBezTo>
                <a:cubicBezTo>
                  <a:pt x="271" y="497"/>
                  <a:pt x="274" y="495"/>
                  <a:pt x="277" y="492"/>
                </a:cubicBezTo>
                <a:cubicBezTo>
                  <a:pt x="279" y="489"/>
                  <a:pt x="282" y="487"/>
                  <a:pt x="284" y="484"/>
                </a:cubicBezTo>
                <a:cubicBezTo>
                  <a:pt x="287" y="480"/>
                  <a:pt x="289" y="476"/>
                  <a:pt x="292" y="472"/>
                </a:cubicBezTo>
                <a:cubicBezTo>
                  <a:pt x="296" y="475"/>
                  <a:pt x="301" y="476"/>
                  <a:pt x="305" y="478"/>
                </a:cubicBezTo>
                <a:cubicBezTo>
                  <a:pt x="311" y="479"/>
                  <a:pt x="317" y="479"/>
                  <a:pt x="323" y="479"/>
                </a:cubicBezTo>
                <a:cubicBezTo>
                  <a:pt x="329" y="479"/>
                  <a:pt x="334" y="478"/>
                  <a:pt x="340" y="476"/>
                </a:cubicBezTo>
                <a:cubicBezTo>
                  <a:pt x="346" y="474"/>
                  <a:pt x="351" y="471"/>
                  <a:pt x="356" y="466"/>
                </a:cubicBezTo>
                <a:cubicBezTo>
                  <a:pt x="357" y="465"/>
                  <a:pt x="358" y="463"/>
                  <a:pt x="360" y="461"/>
                </a:cubicBezTo>
                <a:cubicBezTo>
                  <a:pt x="360" y="461"/>
                  <a:pt x="361" y="461"/>
                  <a:pt x="361" y="460"/>
                </a:cubicBezTo>
                <a:cubicBezTo>
                  <a:pt x="361" y="460"/>
                  <a:pt x="362" y="461"/>
                  <a:pt x="363" y="461"/>
                </a:cubicBezTo>
                <a:cubicBezTo>
                  <a:pt x="363" y="461"/>
                  <a:pt x="362" y="459"/>
                  <a:pt x="363" y="459"/>
                </a:cubicBezTo>
                <a:cubicBezTo>
                  <a:pt x="363" y="459"/>
                  <a:pt x="364" y="459"/>
                  <a:pt x="364" y="458"/>
                </a:cubicBezTo>
                <a:cubicBezTo>
                  <a:pt x="365" y="458"/>
                  <a:pt x="366" y="457"/>
                  <a:pt x="367" y="456"/>
                </a:cubicBezTo>
                <a:cubicBezTo>
                  <a:pt x="369" y="455"/>
                  <a:pt x="371" y="453"/>
                  <a:pt x="373" y="452"/>
                </a:cubicBezTo>
                <a:cubicBezTo>
                  <a:pt x="377" y="449"/>
                  <a:pt x="382" y="448"/>
                  <a:pt x="386" y="447"/>
                </a:cubicBezTo>
                <a:cubicBezTo>
                  <a:pt x="390" y="445"/>
                  <a:pt x="395" y="443"/>
                  <a:pt x="399" y="442"/>
                </a:cubicBezTo>
                <a:cubicBezTo>
                  <a:pt x="404" y="441"/>
                  <a:pt x="409" y="440"/>
                  <a:pt x="413" y="440"/>
                </a:cubicBezTo>
                <a:cubicBezTo>
                  <a:pt x="418" y="440"/>
                  <a:pt x="423" y="441"/>
                  <a:pt x="428" y="441"/>
                </a:cubicBezTo>
                <a:cubicBezTo>
                  <a:pt x="432" y="442"/>
                  <a:pt x="437" y="442"/>
                  <a:pt x="442" y="444"/>
                </a:cubicBezTo>
                <a:cubicBezTo>
                  <a:pt x="446" y="445"/>
                  <a:pt x="451" y="446"/>
                  <a:pt x="455" y="448"/>
                </a:cubicBezTo>
                <a:cubicBezTo>
                  <a:pt x="459" y="451"/>
                  <a:pt x="463" y="454"/>
                  <a:pt x="467" y="457"/>
                </a:cubicBezTo>
                <a:cubicBezTo>
                  <a:pt x="471" y="460"/>
                  <a:pt x="476" y="462"/>
                  <a:pt x="480" y="465"/>
                </a:cubicBezTo>
                <a:cubicBezTo>
                  <a:pt x="484" y="468"/>
                  <a:pt x="488" y="472"/>
                  <a:pt x="492" y="475"/>
                </a:cubicBezTo>
                <a:cubicBezTo>
                  <a:pt x="497" y="477"/>
                  <a:pt x="503" y="479"/>
                  <a:pt x="508" y="479"/>
                </a:cubicBezTo>
                <a:cubicBezTo>
                  <a:pt x="511" y="480"/>
                  <a:pt x="514" y="481"/>
                  <a:pt x="517" y="481"/>
                </a:cubicBezTo>
                <a:cubicBezTo>
                  <a:pt x="517" y="481"/>
                  <a:pt x="517" y="479"/>
                  <a:pt x="517" y="479"/>
                </a:cubicBezTo>
                <a:cubicBezTo>
                  <a:pt x="518" y="479"/>
                  <a:pt x="518" y="479"/>
                  <a:pt x="518" y="479"/>
                </a:cubicBezTo>
                <a:cubicBezTo>
                  <a:pt x="518" y="479"/>
                  <a:pt x="518" y="480"/>
                  <a:pt x="519" y="480"/>
                </a:cubicBezTo>
                <a:cubicBezTo>
                  <a:pt x="519" y="480"/>
                  <a:pt x="520" y="479"/>
                  <a:pt x="521" y="479"/>
                </a:cubicBezTo>
                <a:cubicBezTo>
                  <a:pt x="522" y="479"/>
                  <a:pt x="523" y="478"/>
                  <a:pt x="525" y="477"/>
                </a:cubicBezTo>
                <a:cubicBezTo>
                  <a:pt x="527" y="476"/>
                  <a:pt x="530" y="475"/>
                  <a:pt x="532" y="473"/>
                </a:cubicBezTo>
                <a:cubicBezTo>
                  <a:pt x="534" y="471"/>
                  <a:pt x="535" y="467"/>
                  <a:pt x="536" y="465"/>
                </a:cubicBezTo>
                <a:cubicBezTo>
                  <a:pt x="536" y="462"/>
                  <a:pt x="536" y="459"/>
                  <a:pt x="535" y="456"/>
                </a:cubicBezTo>
                <a:close/>
                <a:moveTo>
                  <a:pt x="221" y="339"/>
                </a:moveTo>
                <a:cubicBezTo>
                  <a:pt x="224" y="341"/>
                  <a:pt x="227" y="344"/>
                  <a:pt x="230" y="346"/>
                </a:cubicBezTo>
                <a:cubicBezTo>
                  <a:pt x="233" y="348"/>
                  <a:pt x="236" y="349"/>
                  <a:pt x="239" y="352"/>
                </a:cubicBezTo>
                <a:cubicBezTo>
                  <a:pt x="242" y="354"/>
                  <a:pt x="244" y="357"/>
                  <a:pt x="246" y="360"/>
                </a:cubicBezTo>
                <a:cubicBezTo>
                  <a:pt x="248" y="363"/>
                  <a:pt x="251" y="365"/>
                  <a:pt x="253" y="368"/>
                </a:cubicBezTo>
                <a:cubicBezTo>
                  <a:pt x="255" y="372"/>
                  <a:pt x="255" y="375"/>
                  <a:pt x="256" y="379"/>
                </a:cubicBezTo>
                <a:cubicBezTo>
                  <a:pt x="258" y="382"/>
                  <a:pt x="259" y="385"/>
                  <a:pt x="260" y="389"/>
                </a:cubicBezTo>
                <a:cubicBezTo>
                  <a:pt x="261" y="392"/>
                  <a:pt x="260" y="396"/>
                  <a:pt x="260" y="399"/>
                </a:cubicBezTo>
                <a:cubicBezTo>
                  <a:pt x="261" y="403"/>
                  <a:pt x="261" y="407"/>
                  <a:pt x="260" y="410"/>
                </a:cubicBezTo>
                <a:cubicBezTo>
                  <a:pt x="260" y="414"/>
                  <a:pt x="259" y="417"/>
                  <a:pt x="258" y="421"/>
                </a:cubicBezTo>
                <a:cubicBezTo>
                  <a:pt x="256" y="426"/>
                  <a:pt x="254" y="431"/>
                  <a:pt x="251" y="436"/>
                </a:cubicBezTo>
                <a:cubicBezTo>
                  <a:pt x="250" y="438"/>
                  <a:pt x="249" y="440"/>
                  <a:pt x="247" y="443"/>
                </a:cubicBezTo>
                <a:cubicBezTo>
                  <a:pt x="247" y="444"/>
                  <a:pt x="247" y="446"/>
                  <a:pt x="247" y="447"/>
                </a:cubicBezTo>
                <a:cubicBezTo>
                  <a:pt x="246" y="448"/>
                  <a:pt x="245" y="449"/>
                  <a:pt x="244" y="450"/>
                </a:cubicBezTo>
                <a:cubicBezTo>
                  <a:pt x="240" y="454"/>
                  <a:pt x="236" y="458"/>
                  <a:pt x="231" y="461"/>
                </a:cubicBezTo>
                <a:cubicBezTo>
                  <a:pt x="226" y="464"/>
                  <a:pt x="221" y="467"/>
                  <a:pt x="216" y="468"/>
                </a:cubicBezTo>
                <a:cubicBezTo>
                  <a:pt x="212" y="469"/>
                  <a:pt x="208" y="469"/>
                  <a:pt x="205" y="469"/>
                </a:cubicBezTo>
                <a:cubicBezTo>
                  <a:pt x="201" y="469"/>
                  <a:pt x="197" y="469"/>
                  <a:pt x="194" y="468"/>
                </a:cubicBezTo>
                <a:cubicBezTo>
                  <a:pt x="190" y="468"/>
                  <a:pt x="186" y="467"/>
                  <a:pt x="183" y="465"/>
                </a:cubicBezTo>
                <a:cubicBezTo>
                  <a:pt x="178" y="463"/>
                  <a:pt x="173" y="461"/>
                  <a:pt x="169" y="457"/>
                </a:cubicBezTo>
                <a:cubicBezTo>
                  <a:pt x="168" y="456"/>
                  <a:pt x="167" y="455"/>
                  <a:pt x="166" y="454"/>
                </a:cubicBezTo>
                <a:cubicBezTo>
                  <a:pt x="165" y="453"/>
                  <a:pt x="164" y="452"/>
                  <a:pt x="163" y="451"/>
                </a:cubicBezTo>
                <a:cubicBezTo>
                  <a:pt x="161" y="449"/>
                  <a:pt x="160" y="446"/>
                  <a:pt x="159" y="444"/>
                </a:cubicBezTo>
                <a:cubicBezTo>
                  <a:pt x="159" y="443"/>
                  <a:pt x="158" y="442"/>
                  <a:pt x="158" y="442"/>
                </a:cubicBezTo>
                <a:cubicBezTo>
                  <a:pt x="160" y="441"/>
                  <a:pt x="161" y="440"/>
                  <a:pt x="163" y="439"/>
                </a:cubicBezTo>
                <a:cubicBezTo>
                  <a:pt x="167" y="437"/>
                  <a:pt x="171" y="436"/>
                  <a:pt x="174" y="434"/>
                </a:cubicBezTo>
                <a:cubicBezTo>
                  <a:pt x="177" y="431"/>
                  <a:pt x="181" y="429"/>
                  <a:pt x="184" y="426"/>
                </a:cubicBezTo>
                <a:cubicBezTo>
                  <a:pt x="187" y="423"/>
                  <a:pt x="188" y="419"/>
                  <a:pt x="191" y="416"/>
                </a:cubicBezTo>
                <a:cubicBezTo>
                  <a:pt x="194" y="413"/>
                  <a:pt x="196" y="409"/>
                  <a:pt x="198" y="406"/>
                </a:cubicBezTo>
                <a:cubicBezTo>
                  <a:pt x="200" y="402"/>
                  <a:pt x="203" y="399"/>
                  <a:pt x="205" y="396"/>
                </a:cubicBezTo>
                <a:cubicBezTo>
                  <a:pt x="206" y="392"/>
                  <a:pt x="208" y="388"/>
                  <a:pt x="209" y="384"/>
                </a:cubicBezTo>
                <a:cubicBezTo>
                  <a:pt x="210" y="380"/>
                  <a:pt x="211" y="376"/>
                  <a:pt x="212" y="372"/>
                </a:cubicBezTo>
                <a:cubicBezTo>
                  <a:pt x="213" y="368"/>
                  <a:pt x="213" y="364"/>
                  <a:pt x="214" y="360"/>
                </a:cubicBezTo>
                <a:cubicBezTo>
                  <a:pt x="214" y="356"/>
                  <a:pt x="212" y="351"/>
                  <a:pt x="212" y="347"/>
                </a:cubicBezTo>
                <a:cubicBezTo>
                  <a:pt x="212" y="344"/>
                  <a:pt x="213" y="340"/>
                  <a:pt x="212" y="336"/>
                </a:cubicBezTo>
                <a:cubicBezTo>
                  <a:pt x="215" y="337"/>
                  <a:pt x="218" y="338"/>
                  <a:pt x="221" y="339"/>
                </a:cubicBezTo>
                <a:close/>
                <a:moveTo>
                  <a:pt x="147" y="276"/>
                </a:moveTo>
                <a:cubicBezTo>
                  <a:pt x="151" y="276"/>
                  <a:pt x="154" y="278"/>
                  <a:pt x="157" y="280"/>
                </a:cubicBezTo>
                <a:cubicBezTo>
                  <a:pt x="161" y="281"/>
                  <a:pt x="164" y="282"/>
                  <a:pt x="167" y="283"/>
                </a:cubicBezTo>
                <a:cubicBezTo>
                  <a:pt x="170" y="285"/>
                  <a:pt x="173" y="287"/>
                  <a:pt x="176" y="290"/>
                </a:cubicBezTo>
                <a:cubicBezTo>
                  <a:pt x="179" y="292"/>
                  <a:pt x="182" y="294"/>
                  <a:pt x="185" y="297"/>
                </a:cubicBezTo>
                <a:cubicBezTo>
                  <a:pt x="187" y="299"/>
                  <a:pt x="188" y="303"/>
                  <a:pt x="190" y="306"/>
                </a:cubicBezTo>
                <a:cubicBezTo>
                  <a:pt x="192" y="309"/>
                  <a:pt x="195" y="312"/>
                  <a:pt x="196" y="315"/>
                </a:cubicBezTo>
                <a:cubicBezTo>
                  <a:pt x="198" y="318"/>
                  <a:pt x="198" y="320"/>
                  <a:pt x="199" y="323"/>
                </a:cubicBezTo>
                <a:cubicBezTo>
                  <a:pt x="196" y="323"/>
                  <a:pt x="192" y="323"/>
                  <a:pt x="189" y="322"/>
                </a:cubicBezTo>
                <a:cubicBezTo>
                  <a:pt x="185" y="322"/>
                  <a:pt x="180" y="322"/>
                  <a:pt x="176" y="322"/>
                </a:cubicBezTo>
                <a:cubicBezTo>
                  <a:pt x="172" y="323"/>
                  <a:pt x="168" y="323"/>
                  <a:pt x="164" y="324"/>
                </a:cubicBezTo>
                <a:cubicBezTo>
                  <a:pt x="160" y="324"/>
                  <a:pt x="156" y="325"/>
                  <a:pt x="152" y="327"/>
                </a:cubicBezTo>
                <a:cubicBezTo>
                  <a:pt x="148" y="328"/>
                  <a:pt x="145" y="331"/>
                  <a:pt x="141" y="333"/>
                </a:cubicBezTo>
                <a:cubicBezTo>
                  <a:pt x="137" y="334"/>
                  <a:pt x="134" y="336"/>
                  <a:pt x="130" y="338"/>
                </a:cubicBezTo>
                <a:cubicBezTo>
                  <a:pt x="127" y="340"/>
                  <a:pt x="123" y="342"/>
                  <a:pt x="120" y="345"/>
                </a:cubicBezTo>
                <a:cubicBezTo>
                  <a:pt x="117" y="347"/>
                  <a:pt x="114" y="351"/>
                  <a:pt x="111" y="353"/>
                </a:cubicBezTo>
                <a:cubicBezTo>
                  <a:pt x="108" y="356"/>
                  <a:pt x="105" y="359"/>
                  <a:pt x="103" y="362"/>
                </a:cubicBezTo>
                <a:cubicBezTo>
                  <a:pt x="100" y="366"/>
                  <a:pt x="98" y="369"/>
                  <a:pt x="96" y="373"/>
                </a:cubicBezTo>
                <a:cubicBezTo>
                  <a:pt x="95" y="374"/>
                  <a:pt x="94" y="376"/>
                  <a:pt x="94" y="377"/>
                </a:cubicBezTo>
                <a:cubicBezTo>
                  <a:pt x="93" y="377"/>
                  <a:pt x="93" y="378"/>
                  <a:pt x="92" y="377"/>
                </a:cubicBezTo>
                <a:cubicBezTo>
                  <a:pt x="90" y="376"/>
                  <a:pt x="88" y="374"/>
                  <a:pt x="86" y="372"/>
                </a:cubicBezTo>
                <a:cubicBezTo>
                  <a:pt x="84" y="371"/>
                  <a:pt x="83" y="371"/>
                  <a:pt x="82" y="370"/>
                </a:cubicBezTo>
                <a:cubicBezTo>
                  <a:pt x="81" y="369"/>
                  <a:pt x="80" y="368"/>
                  <a:pt x="79" y="367"/>
                </a:cubicBezTo>
                <a:cubicBezTo>
                  <a:pt x="75" y="363"/>
                  <a:pt x="72" y="358"/>
                  <a:pt x="70" y="353"/>
                </a:cubicBezTo>
                <a:cubicBezTo>
                  <a:pt x="68" y="350"/>
                  <a:pt x="67" y="346"/>
                  <a:pt x="67" y="342"/>
                </a:cubicBezTo>
                <a:cubicBezTo>
                  <a:pt x="66" y="339"/>
                  <a:pt x="67" y="335"/>
                  <a:pt x="68" y="331"/>
                </a:cubicBezTo>
                <a:cubicBezTo>
                  <a:pt x="68" y="328"/>
                  <a:pt x="69" y="324"/>
                  <a:pt x="70" y="321"/>
                </a:cubicBezTo>
                <a:cubicBezTo>
                  <a:pt x="71" y="315"/>
                  <a:pt x="72" y="309"/>
                  <a:pt x="75" y="305"/>
                </a:cubicBezTo>
                <a:cubicBezTo>
                  <a:pt x="78" y="300"/>
                  <a:pt x="81" y="295"/>
                  <a:pt x="86" y="292"/>
                </a:cubicBezTo>
                <a:cubicBezTo>
                  <a:pt x="87" y="291"/>
                  <a:pt x="88" y="291"/>
                  <a:pt x="90" y="291"/>
                </a:cubicBezTo>
                <a:cubicBezTo>
                  <a:pt x="91" y="290"/>
                  <a:pt x="92" y="289"/>
                  <a:pt x="93" y="288"/>
                </a:cubicBezTo>
                <a:cubicBezTo>
                  <a:pt x="95" y="287"/>
                  <a:pt x="98" y="285"/>
                  <a:pt x="100" y="284"/>
                </a:cubicBezTo>
                <a:cubicBezTo>
                  <a:pt x="105" y="282"/>
                  <a:pt x="110" y="280"/>
                  <a:pt x="115" y="278"/>
                </a:cubicBezTo>
                <a:cubicBezTo>
                  <a:pt x="119" y="277"/>
                  <a:pt x="122" y="275"/>
                  <a:pt x="126" y="275"/>
                </a:cubicBezTo>
                <a:cubicBezTo>
                  <a:pt x="129" y="274"/>
                  <a:pt x="133" y="275"/>
                  <a:pt x="137" y="275"/>
                </a:cubicBezTo>
                <a:cubicBezTo>
                  <a:pt x="140" y="275"/>
                  <a:pt x="144" y="275"/>
                  <a:pt x="147" y="276"/>
                </a:cubicBezTo>
                <a:close/>
                <a:moveTo>
                  <a:pt x="67" y="199"/>
                </a:moveTo>
                <a:cubicBezTo>
                  <a:pt x="69" y="194"/>
                  <a:pt x="73" y="191"/>
                  <a:pt x="77" y="188"/>
                </a:cubicBezTo>
                <a:cubicBezTo>
                  <a:pt x="81" y="185"/>
                  <a:pt x="84" y="182"/>
                  <a:pt x="89" y="180"/>
                </a:cubicBezTo>
                <a:cubicBezTo>
                  <a:pt x="93" y="179"/>
                  <a:pt x="98" y="178"/>
                  <a:pt x="103" y="178"/>
                </a:cubicBezTo>
                <a:cubicBezTo>
                  <a:pt x="106" y="177"/>
                  <a:pt x="108" y="176"/>
                  <a:pt x="110" y="176"/>
                </a:cubicBezTo>
                <a:cubicBezTo>
                  <a:pt x="112" y="176"/>
                  <a:pt x="113" y="178"/>
                  <a:pt x="114" y="178"/>
                </a:cubicBezTo>
                <a:cubicBezTo>
                  <a:pt x="114" y="178"/>
                  <a:pt x="114" y="177"/>
                  <a:pt x="115" y="177"/>
                </a:cubicBezTo>
                <a:cubicBezTo>
                  <a:pt x="115" y="177"/>
                  <a:pt x="115" y="178"/>
                  <a:pt x="116" y="178"/>
                </a:cubicBezTo>
                <a:cubicBezTo>
                  <a:pt x="116" y="178"/>
                  <a:pt x="117" y="178"/>
                  <a:pt x="117" y="178"/>
                </a:cubicBezTo>
                <a:cubicBezTo>
                  <a:pt x="119" y="178"/>
                  <a:pt x="119" y="178"/>
                  <a:pt x="120" y="178"/>
                </a:cubicBezTo>
                <a:cubicBezTo>
                  <a:pt x="119" y="183"/>
                  <a:pt x="116" y="186"/>
                  <a:pt x="114" y="191"/>
                </a:cubicBezTo>
                <a:cubicBezTo>
                  <a:pt x="112" y="195"/>
                  <a:pt x="109" y="199"/>
                  <a:pt x="106" y="203"/>
                </a:cubicBezTo>
                <a:cubicBezTo>
                  <a:pt x="103" y="207"/>
                  <a:pt x="102" y="212"/>
                  <a:pt x="98" y="215"/>
                </a:cubicBezTo>
                <a:cubicBezTo>
                  <a:pt x="95" y="219"/>
                  <a:pt x="91" y="222"/>
                  <a:pt x="88" y="225"/>
                </a:cubicBezTo>
                <a:cubicBezTo>
                  <a:pt x="84" y="228"/>
                  <a:pt x="80" y="231"/>
                  <a:pt x="76" y="235"/>
                </a:cubicBezTo>
                <a:cubicBezTo>
                  <a:pt x="74" y="236"/>
                  <a:pt x="71" y="239"/>
                  <a:pt x="69" y="240"/>
                </a:cubicBezTo>
                <a:cubicBezTo>
                  <a:pt x="66" y="237"/>
                  <a:pt x="65" y="231"/>
                  <a:pt x="64" y="227"/>
                </a:cubicBezTo>
                <a:cubicBezTo>
                  <a:pt x="63" y="223"/>
                  <a:pt x="63" y="218"/>
                  <a:pt x="64" y="214"/>
                </a:cubicBezTo>
                <a:cubicBezTo>
                  <a:pt x="64" y="208"/>
                  <a:pt x="65" y="203"/>
                  <a:pt x="67" y="199"/>
                </a:cubicBezTo>
                <a:close/>
                <a:moveTo>
                  <a:pt x="60" y="401"/>
                </a:moveTo>
                <a:cubicBezTo>
                  <a:pt x="56" y="399"/>
                  <a:pt x="53" y="395"/>
                  <a:pt x="49" y="392"/>
                </a:cubicBezTo>
                <a:cubicBezTo>
                  <a:pt x="46" y="389"/>
                  <a:pt x="42" y="387"/>
                  <a:pt x="39" y="383"/>
                </a:cubicBezTo>
                <a:cubicBezTo>
                  <a:pt x="36" y="380"/>
                  <a:pt x="34" y="376"/>
                  <a:pt x="31" y="372"/>
                </a:cubicBezTo>
                <a:cubicBezTo>
                  <a:pt x="29" y="368"/>
                  <a:pt x="26" y="364"/>
                  <a:pt x="25" y="359"/>
                </a:cubicBezTo>
                <a:cubicBezTo>
                  <a:pt x="23" y="355"/>
                  <a:pt x="23" y="350"/>
                  <a:pt x="22" y="346"/>
                </a:cubicBezTo>
                <a:cubicBezTo>
                  <a:pt x="21" y="341"/>
                  <a:pt x="20" y="337"/>
                  <a:pt x="20" y="332"/>
                </a:cubicBezTo>
                <a:cubicBezTo>
                  <a:pt x="20" y="327"/>
                  <a:pt x="21" y="323"/>
                  <a:pt x="22" y="318"/>
                </a:cubicBezTo>
                <a:cubicBezTo>
                  <a:pt x="22" y="314"/>
                  <a:pt x="23" y="310"/>
                  <a:pt x="25" y="305"/>
                </a:cubicBezTo>
                <a:cubicBezTo>
                  <a:pt x="26" y="301"/>
                  <a:pt x="28" y="297"/>
                  <a:pt x="31" y="293"/>
                </a:cubicBezTo>
                <a:cubicBezTo>
                  <a:pt x="33" y="289"/>
                  <a:pt x="36" y="285"/>
                  <a:pt x="39" y="282"/>
                </a:cubicBezTo>
                <a:cubicBezTo>
                  <a:pt x="42" y="278"/>
                  <a:pt x="45" y="274"/>
                  <a:pt x="48" y="271"/>
                </a:cubicBezTo>
                <a:cubicBezTo>
                  <a:pt x="52" y="267"/>
                  <a:pt x="54" y="262"/>
                  <a:pt x="58" y="259"/>
                </a:cubicBezTo>
                <a:cubicBezTo>
                  <a:pt x="61" y="256"/>
                  <a:pt x="65" y="253"/>
                  <a:pt x="69" y="250"/>
                </a:cubicBezTo>
                <a:cubicBezTo>
                  <a:pt x="72" y="253"/>
                  <a:pt x="75" y="256"/>
                  <a:pt x="79" y="259"/>
                </a:cubicBezTo>
                <a:cubicBezTo>
                  <a:pt x="83" y="262"/>
                  <a:pt x="89" y="264"/>
                  <a:pt x="94" y="266"/>
                </a:cubicBezTo>
                <a:cubicBezTo>
                  <a:pt x="98" y="267"/>
                  <a:pt x="100" y="268"/>
                  <a:pt x="103" y="269"/>
                </a:cubicBezTo>
                <a:cubicBezTo>
                  <a:pt x="100" y="271"/>
                  <a:pt x="97" y="272"/>
                  <a:pt x="94" y="274"/>
                </a:cubicBezTo>
                <a:cubicBezTo>
                  <a:pt x="92" y="275"/>
                  <a:pt x="89" y="277"/>
                  <a:pt x="87" y="279"/>
                </a:cubicBezTo>
                <a:cubicBezTo>
                  <a:pt x="85" y="280"/>
                  <a:pt x="85" y="282"/>
                  <a:pt x="83" y="283"/>
                </a:cubicBezTo>
                <a:cubicBezTo>
                  <a:pt x="82" y="284"/>
                  <a:pt x="80" y="284"/>
                  <a:pt x="79" y="285"/>
                </a:cubicBezTo>
                <a:cubicBezTo>
                  <a:pt x="76" y="288"/>
                  <a:pt x="75" y="292"/>
                  <a:pt x="72" y="296"/>
                </a:cubicBezTo>
                <a:cubicBezTo>
                  <a:pt x="70" y="299"/>
                  <a:pt x="68" y="303"/>
                  <a:pt x="66" y="307"/>
                </a:cubicBezTo>
                <a:cubicBezTo>
                  <a:pt x="64" y="311"/>
                  <a:pt x="63" y="315"/>
                  <a:pt x="62" y="319"/>
                </a:cubicBezTo>
                <a:cubicBezTo>
                  <a:pt x="61" y="325"/>
                  <a:pt x="61" y="331"/>
                  <a:pt x="61" y="337"/>
                </a:cubicBezTo>
                <a:cubicBezTo>
                  <a:pt x="61" y="343"/>
                  <a:pt x="61" y="350"/>
                  <a:pt x="64" y="356"/>
                </a:cubicBezTo>
                <a:cubicBezTo>
                  <a:pt x="66" y="362"/>
                  <a:pt x="69" y="367"/>
                  <a:pt x="74" y="372"/>
                </a:cubicBezTo>
                <a:cubicBezTo>
                  <a:pt x="75" y="373"/>
                  <a:pt x="77" y="373"/>
                  <a:pt x="78" y="374"/>
                </a:cubicBezTo>
                <a:cubicBezTo>
                  <a:pt x="79" y="375"/>
                  <a:pt x="81" y="376"/>
                  <a:pt x="82" y="377"/>
                </a:cubicBezTo>
                <a:cubicBezTo>
                  <a:pt x="84" y="379"/>
                  <a:pt x="86" y="382"/>
                  <a:pt x="89" y="383"/>
                </a:cubicBezTo>
                <a:cubicBezTo>
                  <a:pt x="90" y="383"/>
                  <a:pt x="90" y="383"/>
                  <a:pt x="90" y="383"/>
                </a:cubicBezTo>
                <a:cubicBezTo>
                  <a:pt x="89" y="387"/>
                  <a:pt x="88" y="391"/>
                  <a:pt x="86" y="395"/>
                </a:cubicBezTo>
                <a:cubicBezTo>
                  <a:pt x="85" y="399"/>
                  <a:pt x="85" y="403"/>
                  <a:pt x="84" y="407"/>
                </a:cubicBezTo>
                <a:cubicBezTo>
                  <a:pt x="84" y="408"/>
                  <a:pt x="84" y="410"/>
                  <a:pt x="84" y="411"/>
                </a:cubicBezTo>
                <a:cubicBezTo>
                  <a:pt x="80" y="410"/>
                  <a:pt x="76" y="408"/>
                  <a:pt x="72" y="406"/>
                </a:cubicBezTo>
                <a:cubicBezTo>
                  <a:pt x="68" y="405"/>
                  <a:pt x="64" y="403"/>
                  <a:pt x="60" y="401"/>
                </a:cubicBezTo>
                <a:close/>
                <a:moveTo>
                  <a:pt x="83" y="479"/>
                </a:moveTo>
                <a:cubicBezTo>
                  <a:pt x="79" y="480"/>
                  <a:pt x="75" y="481"/>
                  <a:pt x="72" y="483"/>
                </a:cubicBezTo>
                <a:cubicBezTo>
                  <a:pt x="69" y="485"/>
                  <a:pt x="66" y="487"/>
                  <a:pt x="63" y="489"/>
                </a:cubicBezTo>
                <a:cubicBezTo>
                  <a:pt x="59" y="491"/>
                  <a:pt x="55" y="492"/>
                  <a:pt x="52" y="494"/>
                </a:cubicBezTo>
                <a:cubicBezTo>
                  <a:pt x="48" y="496"/>
                  <a:pt x="45" y="499"/>
                  <a:pt x="42" y="501"/>
                </a:cubicBezTo>
                <a:cubicBezTo>
                  <a:pt x="36" y="504"/>
                  <a:pt x="31" y="507"/>
                  <a:pt x="26" y="510"/>
                </a:cubicBezTo>
                <a:cubicBezTo>
                  <a:pt x="29" y="505"/>
                  <a:pt x="32" y="500"/>
                  <a:pt x="35" y="494"/>
                </a:cubicBezTo>
                <a:cubicBezTo>
                  <a:pt x="37" y="491"/>
                  <a:pt x="40" y="488"/>
                  <a:pt x="42" y="484"/>
                </a:cubicBezTo>
                <a:cubicBezTo>
                  <a:pt x="44" y="481"/>
                  <a:pt x="46" y="477"/>
                  <a:pt x="48" y="473"/>
                </a:cubicBezTo>
                <a:cubicBezTo>
                  <a:pt x="49" y="470"/>
                  <a:pt x="51" y="467"/>
                  <a:pt x="53" y="464"/>
                </a:cubicBezTo>
                <a:cubicBezTo>
                  <a:pt x="55" y="460"/>
                  <a:pt x="56" y="458"/>
                  <a:pt x="58" y="454"/>
                </a:cubicBezTo>
                <a:cubicBezTo>
                  <a:pt x="62" y="455"/>
                  <a:pt x="66" y="455"/>
                  <a:pt x="70" y="455"/>
                </a:cubicBezTo>
                <a:cubicBezTo>
                  <a:pt x="74" y="455"/>
                  <a:pt x="78" y="453"/>
                  <a:pt x="83" y="453"/>
                </a:cubicBezTo>
                <a:cubicBezTo>
                  <a:pt x="83" y="457"/>
                  <a:pt x="83" y="462"/>
                  <a:pt x="83" y="466"/>
                </a:cubicBezTo>
                <a:cubicBezTo>
                  <a:pt x="83" y="470"/>
                  <a:pt x="83" y="475"/>
                  <a:pt x="83" y="479"/>
                </a:cubicBezTo>
                <a:close/>
                <a:moveTo>
                  <a:pt x="110" y="447"/>
                </a:moveTo>
                <a:cubicBezTo>
                  <a:pt x="105" y="448"/>
                  <a:pt x="99" y="447"/>
                  <a:pt x="93" y="447"/>
                </a:cubicBezTo>
                <a:cubicBezTo>
                  <a:pt x="91" y="447"/>
                  <a:pt x="90" y="448"/>
                  <a:pt x="88" y="448"/>
                </a:cubicBezTo>
                <a:cubicBezTo>
                  <a:pt x="88" y="446"/>
                  <a:pt x="89" y="445"/>
                  <a:pt x="89" y="443"/>
                </a:cubicBezTo>
                <a:cubicBezTo>
                  <a:pt x="89" y="437"/>
                  <a:pt x="88" y="431"/>
                  <a:pt x="89" y="426"/>
                </a:cubicBezTo>
                <a:cubicBezTo>
                  <a:pt x="89" y="423"/>
                  <a:pt x="90" y="422"/>
                  <a:pt x="90" y="420"/>
                </a:cubicBezTo>
                <a:cubicBezTo>
                  <a:pt x="94" y="420"/>
                  <a:pt x="99" y="419"/>
                  <a:pt x="103" y="419"/>
                </a:cubicBezTo>
                <a:cubicBezTo>
                  <a:pt x="108" y="418"/>
                  <a:pt x="113" y="417"/>
                  <a:pt x="117" y="416"/>
                </a:cubicBezTo>
                <a:cubicBezTo>
                  <a:pt x="117" y="416"/>
                  <a:pt x="117" y="416"/>
                  <a:pt x="117" y="416"/>
                </a:cubicBezTo>
                <a:cubicBezTo>
                  <a:pt x="118" y="415"/>
                  <a:pt x="119" y="414"/>
                  <a:pt x="119" y="412"/>
                </a:cubicBezTo>
                <a:cubicBezTo>
                  <a:pt x="119" y="411"/>
                  <a:pt x="117" y="409"/>
                  <a:pt x="115" y="409"/>
                </a:cubicBezTo>
                <a:cubicBezTo>
                  <a:pt x="111" y="410"/>
                  <a:pt x="107" y="410"/>
                  <a:pt x="103" y="411"/>
                </a:cubicBezTo>
                <a:cubicBezTo>
                  <a:pt x="99" y="411"/>
                  <a:pt x="94" y="412"/>
                  <a:pt x="90" y="412"/>
                </a:cubicBezTo>
                <a:cubicBezTo>
                  <a:pt x="90" y="411"/>
                  <a:pt x="90" y="409"/>
                  <a:pt x="90" y="408"/>
                </a:cubicBezTo>
                <a:cubicBezTo>
                  <a:pt x="91" y="404"/>
                  <a:pt x="92" y="401"/>
                  <a:pt x="93" y="397"/>
                </a:cubicBezTo>
                <a:cubicBezTo>
                  <a:pt x="94" y="393"/>
                  <a:pt x="95" y="389"/>
                  <a:pt x="97" y="385"/>
                </a:cubicBezTo>
                <a:cubicBezTo>
                  <a:pt x="100" y="386"/>
                  <a:pt x="104" y="388"/>
                  <a:pt x="107" y="389"/>
                </a:cubicBezTo>
                <a:cubicBezTo>
                  <a:pt x="114" y="390"/>
                  <a:pt x="120" y="390"/>
                  <a:pt x="127" y="389"/>
                </a:cubicBezTo>
                <a:cubicBezTo>
                  <a:pt x="130" y="388"/>
                  <a:pt x="133" y="387"/>
                  <a:pt x="136" y="386"/>
                </a:cubicBezTo>
                <a:cubicBezTo>
                  <a:pt x="139" y="385"/>
                  <a:pt x="142" y="383"/>
                  <a:pt x="144" y="381"/>
                </a:cubicBezTo>
                <a:cubicBezTo>
                  <a:pt x="147" y="380"/>
                  <a:pt x="151" y="378"/>
                  <a:pt x="154" y="377"/>
                </a:cubicBezTo>
                <a:cubicBezTo>
                  <a:pt x="156" y="375"/>
                  <a:pt x="159" y="372"/>
                  <a:pt x="161" y="370"/>
                </a:cubicBezTo>
                <a:cubicBezTo>
                  <a:pt x="162" y="370"/>
                  <a:pt x="162" y="370"/>
                  <a:pt x="162" y="370"/>
                </a:cubicBezTo>
                <a:cubicBezTo>
                  <a:pt x="164" y="368"/>
                  <a:pt x="165" y="367"/>
                  <a:pt x="166" y="364"/>
                </a:cubicBezTo>
                <a:cubicBezTo>
                  <a:pt x="167" y="359"/>
                  <a:pt x="164" y="354"/>
                  <a:pt x="159" y="353"/>
                </a:cubicBezTo>
                <a:cubicBezTo>
                  <a:pt x="154" y="351"/>
                  <a:pt x="148" y="354"/>
                  <a:pt x="146" y="359"/>
                </a:cubicBezTo>
                <a:cubicBezTo>
                  <a:pt x="145" y="364"/>
                  <a:pt x="142" y="368"/>
                  <a:pt x="138" y="372"/>
                </a:cubicBezTo>
                <a:cubicBezTo>
                  <a:pt x="136" y="373"/>
                  <a:pt x="134" y="376"/>
                  <a:pt x="132" y="377"/>
                </a:cubicBezTo>
                <a:cubicBezTo>
                  <a:pt x="130" y="378"/>
                  <a:pt x="127" y="380"/>
                  <a:pt x="125" y="380"/>
                </a:cubicBezTo>
                <a:cubicBezTo>
                  <a:pt x="119" y="382"/>
                  <a:pt x="114" y="381"/>
                  <a:pt x="108" y="381"/>
                </a:cubicBezTo>
                <a:cubicBezTo>
                  <a:pt x="106" y="381"/>
                  <a:pt x="103" y="380"/>
                  <a:pt x="101" y="379"/>
                </a:cubicBezTo>
                <a:cubicBezTo>
                  <a:pt x="101" y="378"/>
                  <a:pt x="102" y="378"/>
                  <a:pt x="103" y="376"/>
                </a:cubicBezTo>
                <a:cubicBezTo>
                  <a:pt x="105" y="373"/>
                  <a:pt x="107" y="370"/>
                  <a:pt x="109" y="367"/>
                </a:cubicBezTo>
                <a:cubicBezTo>
                  <a:pt x="111" y="364"/>
                  <a:pt x="112" y="360"/>
                  <a:pt x="115" y="357"/>
                </a:cubicBezTo>
                <a:cubicBezTo>
                  <a:pt x="118" y="355"/>
                  <a:pt x="121" y="353"/>
                  <a:pt x="124" y="351"/>
                </a:cubicBezTo>
                <a:cubicBezTo>
                  <a:pt x="127" y="348"/>
                  <a:pt x="130" y="345"/>
                  <a:pt x="133" y="344"/>
                </a:cubicBezTo>
                <a:cubicBezTo>
                  <a:pt x="137" y="342"/>
                  <a:pt x="140" y="341"/>
                  <a:pt x="144" y="339"/>
                </a:cubicBezTo>
                <a:cubicBezTo>
                  <a:pt x="147" y="338"/>
                  <a:pt x="151" y="336"/>
                  <a:pt x="154" y="335"/>
                </a:cubicBezTo>
                <a:cubicBezTo>
                  <a:pt x="158" y="334"/>
                  <a:pt x="162" y="333"/>
                  <a:pt x="166" y="333"/>
                </a:cubicBezTo>
                <a:cubicBezTo>
                  <a:pt x="169" y="332"/>
                  <a:pt x="173" y="332"/>
                  <a:pt x="177" y="332"/>
                </a:cubicBezTo>
                <a:cubicBezTo>
                  <a:pt x="181" y="332"/>
                  <a:pt x="184" y="332"/>
                  <a:pt x="188" y="332"/>
                </a:cubicBezTo>
                <a:cubicBezTo>
                  <a:pt x="193" y="332"/>
                  <a:pt x="198" y="332"/>
                  <a:pt x="203" y="333"/>
                </a:cubicBezTo>
                <a:cubicBezTo>
                  <a:pt x="204" y="338"/>
                  <a:pt x="204" y="343"/>
                  <a:pt x="205" y="348"/>
                </a:cubicBezTo>
                <a:cubicBezTo>
                  <a:pt x="205" y="351"/>
                  <a:pt x="205" y="355"/>
                  <a:pt x="205" y="359"/>
                </a:cubicBezTo>
                <a:cubicBezTo>
                  <a:pt x="205" y="363"/>
                  <a:pt x="205" y="367"/>
                  <a:pt x="204" y="371"/>
                </a:cubicBezTo>
                <a:cubicBezTo>
                  <a:pt x="203" y="374"/>
                  <a:pt x="201" y="378"/>
                  <a:pt x="200" y="381"/>
                </a:cubicBezTo>
                <a:cubicBezTo>
                  <a:pt x="199" y="385"/>
                  <a:pt x="198" y="389"/>
                  <a:pt x="197" y="392"/>
                </a:cubicBezTo>
                <a:cubicBezTo>
                  <a:pt x="195" y="395"/>
                  <a:pt x="193" y="399"/>
                  <a:pt x="191" y="402"/>
                </a:cubicBezTo>
                <a:cubicBezTo>
                  <a:pt x="189" y="405"/>
                  <a:pt x="188" y="409"/>
                  <a:pt x="185" y="412"/>
                </a:cubicBezTo>
                <a:cubicBezTo>
                  <a:pt x="183" y="415"/>
                  <a:pt x="180" y="417"/>
                  <a:pt x="178" y="420"/>
                </a:cubicBezTo>
                <a:cubicBezTo>
                  <a:pt x="175" y="423"/>
                  <a:pt x="172" y="425"/>
                  <a:pt x="169" y="427"/>
                </a:cubicBezTo>
                <a:cubicBezTo>
                  <a:pt x="166" y="429"/>
                  <a:pt x="163" y="431"/>
                  <a:pt x="160" y="433"/>
                </a:cubicBezTo>
                <a:cubicBezTo>
                  <a:pt x="158" y="434"/>
                  <a:pt x="158" y="435"/>
                  <a:pt x="156" y="436"/>
                </a:cubicBezTo>
                <a:cubicBezTo>
                  <a:pt x="155" y="433"/>
                  <a:pt x="154" y="430"/>
                  <a:pt x="154" y="428"/>
                </a:cubicBezTo>
                <a:cubicBezTo>
                  <a:pt x="154" y="422"/>
                  <a:pt x="155" y="417"/>
                  <a:pt x="157" y="412"/>
                </a:cubicBezTo>
                <a:cubicBezTo>
                  <a:pt x="158" y="409"/>
                  <a:pt x="157" y="406"/>
                  <a:pt x="159" y="404"/>
                </a:cubicBezTo>
                <a:cubicBezTo>
                  <a:pt x="160" y="401"/>
                  <a:pt x="161" y="399"/>
                  <a:pt x="163" y="397"/>
                </a:cubicBezTo>
                <a:cubicBezTo>
                  <a:pt x="167" y="393"/>
                  <a:pt x="172" y="391"/>
                  <a:pt x="177" y="390"/>
                </a:cubicBezTo>
                <a:cubicBezTo>
                  <a:pt x="182" y="388"/>
                  <a:pt x="185" y="382"/>
                  <a:pt x="183" y="377"/>
                </a:cubicBezTo>
                <a:cubicBezTo>
                  <a:pt x="182" y="371"/>
                  <a:pt x="177" y="368"/>
                  <a:pt x="171" y="369"/>
                </a:cubicBezTo>
                <a:cubicBezTo>
                  <a:pt x="169" y="370"/>
                  <a:pt x="167" y="372"/>
                  <a:pt x="166" y="373"/>
                </a:cubicBezTo>
                <a:cubicBezTo>
                  <a:pt x="166" y="374"/>
                  <a:pt x="166" y="374"/>
                  <a:pt x="166" y="374"/>
                </a:cubicBezTo>
                <a:cubicBezTo>
                  <a:pt x="164" y="377"/>
                  <a:pt x="161" y="379"/>
                  <a:pt x="159" y="382"/>
                </a:cubicBezTo>
                <a:cubicBezTo>
                  <a:pt x="157" y="385"/>
                  <a:pt x="157" y="389"/>
                  <a:pt x="155" y="392"/>
                </a:cubicBezTo>
                <a:cubicBezTo>
                  <a:pt x="154" y="395"/>
                  <a:pt x="151" y="397"/>
                  <a:pt x="149" y="400"/>
                </a:cubicBezTo>
                <a:cubicBezTo>
                  <a:pt x="148" y="403"/>
                  <a:pt x="147" y="406"/>
                  <a:pt x="147" y="409"/>
                </a:cubicBezTo>
                <a:cubicBezTo>
                  <a:pt x="145" y="416"/>
                  <a:pt x="146" y="422"/>
                  <a:pt x="147" y="429"/>
                </a:cubicBezTo>
                <a:cubicBezTo>
                  <a:pt x="147" y="432"/>
                  <a:pt x="150" y="436"/>
                  <a:pt x="151" y="439"/>
                </a:cubicBezTo>
                <a:cubicBezTo>
                  <a:pt x="147" y="440"/>
                  <a:pt x="143" y="442"/>
                  <a:pt x="139" y="443"/>
                </a:cubicBezTo>
                <a:cubicBezTo>
                  <a:pt x="135" y="444"/>
                  <a:pt x="132" y="445"/>
                  <a:pt x="128" y="445"/>
                </a:cubicBezTo>
                <a:cubicBezTo>
                  <a:pt x="127" y="446"/>
                  <a:pt x="126" y="445"/>
                  <a:pt x="125" y="445"/>
                </a:cubicBezTo>
                <a:cubicBezTo>
                  <a:pt x="124" y="441"/>
                  <a:pt x="124" y="437"/>
                  <a:pt x="124" y="433"/>
                </a:cubicBezTo>
                <a:cubicBezTo>
                  <a:pt x="124" y="429"/>
                  <a:pt x="125" y="425"/>
                  <a:pt x="126" y="421"/>
                </a:cubicBezTo>
                <a:cubicBezTo>
                  <a:pt x="126" y="419"/>
                  <a:pt x="125" y="417"/>
                  <a:pt x="124" y="417"/>
                </a:cubicBezTo>
                <a:cubicBezTo>
                  <a:pt x="122" y="417"/>
                  <a:pt x="121" y="418"/>
                  <a:pt x="120" y="419"/>
                </a:cubicBezTo>
                <a:cubicBezTo>
                  <a:pt x="120" y="419"/>
                  <a:pt x="121" y="419"/>
                  <a:pt x="121" y="419"/>
                </a:cubicBezTo>
                <a:cubicBezTo>
                  <a:pt x="119" y="424"/>
                  <a:pt x="119" y="428"/>
                  <a:pt x="118" y="433"/>
                </a:cubicBezTo>
                <a:cubicBezTo>
                  <a:pt x="117" y="437"/>
                  <a:pt x="117" y="442"/>
                  <a:pt x="117" y="447"/>
                </a:cubicBezTo>
                <a:cubicBezTo>
                  <a:pt x="115" y="447"/>
                  <a:pt x="113" y="447"/>
                  <a:pt x="110" y="447"/>
                </a:cubicBezTo>
                <a:close/>
                <a:moveTo>
                  <a:pt x="276" y="478"/>
                </a:moveTo>
                <a:cubicBezTo>
                  <a:pt x="273" y="482"/>
                  <a:pt x="269" y="484"/>
                  <a:pt x="265" y="488"/>
                </a:cubicBezTo>
                <a:cubicBezTo>
                  <a:pt x="262" y="491"/>
                  <a:pt x="259" y="495"/>
                  <a:pt x="255" y="498"/>
                </a:cubicBezTo>
                <a:cubicBezTo>
                  <a:pt x="251" y="501"/>
                  <a:pt x="247" y="503"/>
                  <a:pt x="243" y="505"/>
                </a:cubicBezTo>
                <a:cubicBezTo>
                  <a:pt x="239" y="508"/>
                  <a:pt x="235" y="510"/>
                  <a:pt x="231" y="512"/>
                </a:cubicBezTo>
                <a:cubicBezTo>
                  <a:pt x="227" y="514"/>
                  <a:pt x="222" y="514"/>
                  <a:pt x="217" y="514"/>
                </a:cubicBezTo>
                <a:cubicBezTo>
                  <a:pt x="213" y="515"/>
                  <a:pt x="208" y="516"/>
                  <a:pt x="204" y="516"/>
                </a:cubicBezTo>
                <a:cubicBezTo>
                  <a:pt x="199" y="516"/>
                  <a:pt x="195" y="515"/>
                  <a:pt x="190" y="514"/>
                </a:cubicBezTo>
                <a:cubicBezTo>
                  <a:pt x="186" y="513"/>
                  <a:pt x="181" y="512"/>
                  <a:pt x="177" y="510"/>
                </a:cubicBezTo>
                <a:cubicBezTo>
                  <a:pt x="172" y="509"/>
                  <a:pt x="168" y="507"/>
                  <a:pt x="164" y="504"/>
                </a:cubicBezTo>
                <a:cubicBezTo>
                  <a:pt x="160" y="502"/>
                  <a:pt x="157" y="499"/>
                  <a:pt x="153" y="496"/>
                </a:cubicBezTo>
                <a:cubicBezTo>
                  <a:pt x="150" y="493"/>
                  <a:pt x="147" y="490"/>
                  <a:pt x="144" y="487"/>
                </a:cubicBezTo>
                <a:cubicBezTo>
                  <a:pt x="141" y="483"/>
                  <a:pt x="136" y="480"/>
                  <a:pt x="134" y="476"/>
                </a:cubicBezTo>
                <a:cubicBezTo>
                  <a:pt x="132" y="472"/>
                  <a:pt x="130" y="468"/>
                  <a:pt x="129" y="464"/>
                </a:cubicBezTo>
                <a:cubicBezTo>
                  <a:pt x="128" y="460"/>
                  <a:pt x="127" y="456"/>
                  <a:pt x="126" y="452"/>
                </a:cubicBezTo>
                <a:cubicBezTo>
                  <a:pt x="127" y="452"/>
                  <a:pt x="128" y="451"/>
                  <a:pt x="129" y="451"/>
                </a:cubicBezTo>
                <a:cubicBezTo>
                  <a:pt x="133" y="450"/>
                  <a:pt x="137" y="450"/>
                  <a:pt x="141" y="449"/>
                </a:cubicBezTo>
                <a:cubicBezTo>
                  <a:pt x="145" y="448"/>
                  <a:pt x="149" y="447"/>
                  <a:pt x="153" y="445"/>
                </a:cubicBezTo>
                <a:cubicBezTo>
                  <a:pt x="153" y="446"/>
                  <a:pt x="153" y="446"/>
                  <a:pt x="153" y="447"/>
                </a:cubicBezTo>
                <a:cubicBezTo>
                  <a:pt x="155" y="449"/>
                  <a:pt x="157" y="452"/>
                  <a:pt x="159" y="454"/>
                </a:cubicBezTo>
                <a:cubicBezTo>
                  <a:pt x="160" y="455"/>
                  <a:pt x="160" y="457"/>
                  <a:pt x="161" y="458"/>
                </a:cubicBezTo>
                <a:cubicBezTo>
                  <a:pt x="162" y="459"/>
                  <a:pt x="164" y="460"/>
                  <a:pt x="165" y="461"/>
                </a:cubicBezTo>
                <a:cubicBezTo>
                  <a:pt x="170" y="465"/>
                  <a:pt x="175" y="469"/>
                  <a:pt x="180" y="472"/>
                </a:cubicBezTo>
                <a:cubicBezTo>
                  <a:pt x="186" y="474"/>
                  <a:pt x="193" y="475"/>
                  <a:pt x="199" y="475"/>
                </a:cubicBezTo>
                <a:cubicBezTo>
                  <a:pt x="205" y="476"/>
                  <a:pt x="211" y="475"/>
                  <a:pt x="217" y="473"/>
                </a:cubicBezTo>
                <a:cubicBezTo>
                  <a:pt x="221" y="472"/>
                  <a:pt x="226" y="472"/>
                  <a:pt x="230" y="471"/>
                </a:cubicBezTo>
                <a:cubicBezTo>
                  <a:pt x="234" y="469"/>
                  <a:pt x="237" y="467"/>
                  <a:pt x="241" y="465"/>
                </a:cubicBezTo>
                <a:cubicBezTo>
                  <a:pt x="245" y="463"/>
                  <a:pt x="247" y="459"/>
                  <a:pt x="250" y="456"/>
                </a:cubicBezTo>
                <a:cubicBezTo>
                  <a:pt x="251" y="455"/>
                  <a:pt x="252" y="454"/>
                  <a:pt x="253" y="452"/>
                </a:cubicBezTo>
                <a:cubicBezTo>
                  <a:pt x="254" y="451"/>
                  <a:pt x="256" y="451"/>
                  <a:pt x="257" y="450"/>
                </a:cubicBezTo>
                <a:cubicBezTo>
                  <a:pt x="259" y="447"/>
                  <a:pt x="261" y="445"/>
                  <a:pt x="263" y="442"/>
                </a:cubicBezTo>
                <a:cubicBezTo>
                  <a:pt x="264" y="439"/>
                  <a:pt x="265" y="436"/>
                  <a:pt x="267" y="433"/>
                </a:cubicBezTo>
                <a:cubicBezTo>
                  <a:pt x="268" y="436"/>
                  <a:pt x="268" y="439"/>
                  <a:pt x="269" y="442"/>
                </a:cubicBezTo>
                <a:cubicBezTo>
                  <a:pt x="271" y="447"/>
                  <a:pt x="275" y="452"/>
                  <a:pt x="278" y="457"/>
                </a:cubicBezTo>
                <a:cubicBezTo>
                  <a:pt x="280" y="461"/>
                  <a:pt x="282" y="464"/>
                  <a:pt x="285" y="467"/>
                </a:cubicBezTo>
                <a:cubicBezTo>
                  <a:pt x="282" y="471"/>
                  <a:pt x="280" y="475"/>
                  <a:pt x="276" y="478"/>
                </a:cubicBezTo>
                <a:close/>
                <a:moveTo>
                  <a:pt x="337" y="469"/>
                </a:moveTo>
                <a:cubicBezTo>
                  <a:pt x="333" y="471"/>
                  <a:pt x="328" y="471"/>
                  <a:pt x="322" y="472"/>
                </a:cubicBezTo>
                <a:cubicBezTo>
                  <a:pt x="318" y="472"/>
                  <a:pt x="313" y="472"/>
                  <a:pt x="309" y="472"/>
                </a:cubicBezTo>
                <a:cubicBezTo>
                  <a:pt x="305" y="471"/>
                  <a:pt x="301" y="469"/>
                  <a:pt x="297" y="467"/>
                </a:cubicBezTo>
                <a:cubicBezTo>
                  <a:pt x="299" y="464"/>
                  <a:pt x="300" y="462"/>
                  <a:pt x="301" y="460"/>
                </a:cubicBezTo>
                <a:cubicBezTo>
                  <a:pt x="304" y="456"/>
                  <a:pt x="309" y="453"/>
                  <a:pt x="312" y="449"/>
                </a:cubicBezTo>
                <a:cubicBezTo>
                  <a:pt x="315" y="445"/>
                  <a:pt x="318" y="442"/>
                  <a:pt x="321" y="438"/>
                </a:cubicBezTo>
                <a:cubicBezTo>
                  <a:pt x="325" y="435"/>
                  <a:pt x="329" y="432"/>
                  <a:pt x="333" y="429"/>
                </a:cubicBezTo>
                <a:cubicBezTo>
                  <a:pt x="337" y="427"/>
                  <a:pt x="341" y="424"/>
                  <a:pt x="345" y="421"/>
                </a:cubicBezTo>
                <a:cubicBezTo>
                  <a:pt x="349" y="419"/>
                  <a:pt x="353" y="417"/>
                  <a:pt x="358" y="416"/>
                </a:cubicBezTo>
                <a:cubicBezTo>
                  <a:pt x="358" y="417"/>
                  <a:pt x="357" y="417"/>
                  <a:pt x="357" y="419"/>
                </a:cubicBezTo>
                <a:cubicBezTo>
                  <a:pt x="358" y="419"/>
                  <a:pt x="358" y="420"/>
                  <a:pt x="358" y="420"/>
                </a:cubicBezTo>
                <a:cubicBezTo>
                  <a:pt x="358" y="421"/>
                  <a:pt x="360" y="421"/>
                  <a:pt x="360" y="421"/>
                </a:cubicBezTo>
                <a:cubicBezTo>
                  <a:pt x="360" y="421"/>
                  <a:pt x="359" y="422"/>
                  <a:pt x="359" y="422"/>
                </a:cubicBezTo>
                <a:cubicBezTo>
                  <a:pt x="360" y="423"/>
                  <a:pt x="360" y="424"/>
                  <a:pt x="360" y="426"/>
                </a:cubicBezTo>
                <a:cubicBezTo>
                  <a:pt x="360" y="428"/>
                  <a:pt x="360" y="430"/>
                  <a:pt x="360" y="433"/>
                </a:cubicBezTo>
                <a:cubicBezTo>
                  <a:pt x="359" y="438"/>
                  <a:pt x="357" y="442"/>
                  <a:pt x="356" y="447"/>
                </a:cubicBezTo>
                <a:cubicBezTo>
                  <a:pt x="354" y="452"/>
                  <a:pt x="351" y="456"/>
                  <a:pt x="348" y="460"/>
                </a:cubicBezTo>
                <a:cubicBezTo>
                  <a:pt x="345" y="463"/>
                  <a:pt x="342" y="467"/>
                  <a:pt x="337" y="469"/>
                </a:cubicBezTo>
                <a:close/>
              </a:path>
            </a:pathLst>
          </a:cu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22"/>
          <p:cNvSpPr>
            <a:spLocks noEditPoints="1"/>
          </p:cNvSpPr>
          <p:nvPr/>
        </p:nvSpPr>
        <p:spPr bwMode="auto">
          <a:xfrm flipV="1">
            <a:off x="245072" y="223499"/>
            <a:ext cx="777875" cy="779463"/>
          </a:xfrm>
          <a:custGeom>
            <a:avLst/>
            <a:gdLst>
              <a:gd name="T0" fmla="*/ 513 w 536"/>
              <a:gd name="T1" fmla="*/ 446 h 537"/>
              <a:gd name="T2" fmla="*/ 496 w 536"/>
              <a:gd name="T3" fmla="*/ 468 h 537"/>
              <a:gd name="T4" fmla="*/ 372 w 536"/>
              <a:gd name="T5" fmla="*/ 434 h 537"/>
              <a:gd name="T6" fmla="*/ 429 w 536"/>
              <a:gd name="T7" fmla="*/ 406 h 537"/>
              <a:gd name="T8" fmla="*/ 446 w 536"/>
              <a:gd name="T9" fmla="*/ 398 h 537"/>
              <a:gd name="T10" fmla="*/ 310 w 536"/>
              <a:gd name="T11" fmla="*/ 386 h 537"/>
              <a:gd name="T12" fmla="*/ 355 w 536"/>
              <a:gd name="T13" fmla="*/ 407 h 537"/>
              <a:gd name="T14" fmla="*/ 274 w 536"/>
              <a:gd name="T15" fmla="*/ 416 h 537"/>
              <a:gd name="T16" fmla="*/ 225 w 536"/>
              <a:gd name="T17" fmla="*/ 330 h 537"/>
              <a:gd name="T18" fmla="*/ 128 w 536"/>
              <a:gd name="T19" fmla="*/ 263 h 537"/>
              <a:gd name="T20" fmla="*/ 114 w 536"/>
              <a:gd name="T21" fmla="*/ 208 h 537"/>
              <a:gd name="T22" fmla="*/ 139 w 536"/>
              <a:gd name="T23" fmla="*/ 243 h 537"/>
              <a:gd name="T24" fmla="*/ 141 w 536"/>
              <a:gd name="T25" fmla="*/ 121 h 537"/>
              <a:gd name="T26" fmla="*/ 120 w 536"/>
              <a:gd name="T27" fmla="*/ 80 h 537"/>
              <a:gd name="T28" fmla="*/ 116 w 536"/>
              <a:gd name="T29" fmla="*/ 165 h 537"/>
              <a:gd name="T30" fmla="*/ 87 w 536"/>
              <a:gd name="T31" fmla="*/ 63 h 537"/>
              <a:gd name="T32" fmla="*/ 91 w 536"/>
              <a:gd name="T33" fmla="*/ 11 h 537"/>
              <a:gd name="T34" fmla="*/ 88 w 536"/>
              <a:gd name="T35" fmla="*/ 3 h 537"/>
              <a:gd name="T36" fmla="*/ 61 w 536"/>
              <a:gd name="T37" fmla="*/ 44 h 537"/>
              <a:gd name="T38" fmla="*/ 78 w 536"/>
              <a:gd name="T39" fmla="*/ 172 h 537"/>
              <a:gd name="T40" fmla="*/ 45 w 536"/>
              <a:gd name="T41" fmla="*/ 260 h 537"/>
              <a:gd name="T42" fmla="*/ 21 w 536"/>
              <a:gd name="T43" fmla="*/ 159 h 537"/>
              <a:gd name="T44" fmla="*/ 47 w 536"/>
              <a:gd name="T45" fmla="*/ 117 h 537"/>
              <a:gd name="T46" fmla="*/ 18 w 536"/>
              <a:gd name="T47" fmla="*/ 240 h 537"/>
              <a:gd name="T48" fmla="*/ 17 w 536"/>
              <a:gd name="T49" fmla="*/ 374 h 537"/>
              <a:gd name="T50" fmla="*/ 70 w 536"/>
              <a:gd name="T51" fmla="*/ 449 h 537"/>
              <a:gd name="T52" fmla="*/ 22 w 536"/>
              <a:gd name="T53" fmla="*/ 500 h 537"/>
              <a:gd name="T54" fmla="*/ 0 w 536"/>
              <a:gd name="T55" fmla="*/ 533 h 537"/>
              <a:gd name="T56" fmla="*/ 6 w 536"/>
              <a:gd name="T57" fmla="*/ 535 h 537"/>
              <a:gd name="T58" fmla="*/ 87 w 536"/>
              <a:gd name="T59" fmla="*/ 483 h 537"/>
              <a:gd name="T60" fmla="*/ 126 w 536"/>
              <a:gd name="T61" fmla="*/ 481 h 537"/>
              <a:gd name="T62" fmla="*/ 250 w 536"/>
              <a:gd name="T63" fmla="*/ 517 h 537"/>
              <a:gd name="T64" fmla="*/ 369 w 536"/>
              <a:gd name="T65" fmla="*/ 526 h 537"/>
              <a:gd name="T66" fmla="*/ 415 w 536"/>
              <a:gd name="T67" fmla="*/ 473 h 537"/>
              <a:gd name="T68" fmla="*/ 308 w 536"/>
              <a:gd name="T69" fmla="*/ 518 h 537"/>
              <a:gd name="T70" fmla="*/ 356 w 536"/>
              <a:gd name="T71" fmla="*/ 466 h 537"/>
              <a:gd name="T72" fmla="*/ 428 w 536"/>
              <a:gd name="T73" fmla="*/ 441 h 537"/>
              <a:gd name="T74" fmla="*/ 521 w 536"/>
              <a:gd name="T75" fmla="*/ 479 h 537"/>
              <a:gd name="T76" fmla="*/ 260 w 536"/>
              <a:gd name="T77" fmla="*/ 389 h 537"/>
              <a:gd name="T78" fmla="*/ 194 w 536"/>
              <a:gd name="T79" fmla="*/ 468 h 537"/>
              <a:gd name="T80" fmla="*/ 198 w 536"/>
              <a:gd name="T81" fmla="*/ 406 h 537"/>
              <a:gd name="T82" fmla="*/ 176 w 536"/>
              <a:gd name="T83" fmla="*/ 290 h 537"/>
              <a:gd name="T84" fmla="*/ 120 w 536"/>
              <a:gd name="T85" fmla="*/ 345 h 537"/>
              <a:gd name="T86" fmla="*/ 68 w 536"/>
              <a:gd name="T87" fmla="*/ 331 h 537"/>
              <a:gd name="T88" fmla="*/ 67 w 536"/>
              <a:gd name="T89" fmla="*/ 199 h 537"/>
              <a:gd name="T90" fmla="*/ 106 w 536"/>
              <a:gd name="T91" fmla="*/ 203 h 537"/>
              <a:gd name="T92" fmla="*/ 31 w 536"/>
              <a:gd name="T93" fmla="*/ 372 h 537"/>
              <a:gd name="T94" fmla="*/ 79 w 536"/>
              <a:gd name="T95" fmla="*/ 259 h 537"/>
              <a:gd name="T96" fmla="*/ 64 w 536"/>
              <a:gd name="T97" fmla="*/ 356 h 537"/>
              <a:gd name="T98" fmla="*/ 83 w 536"/>
              <a:gd name="T99" fmla="*/ 479 h 537"/>
              <a:gd name="T100" fmla="*/ 70 w 536"/>
              <a:gd name="T101" fmla="*/ 455 h 537"/>
              <a:gd name="T102" fmla="*/ 117 w 536"/>
              <a:gd name="T103" fmla="*/ 416 h 537"/>
              <a:gd name="T104" fmla="*/ 136 w 536"/>
              <a:gd name="T105" fmla="*/ 386 h 537"/>
              <a:gd name="T106" fmla="*/ 108 w 536"/>
              <a:gd name="T107" fmla="*/ 381 h 537"/>
              <a:gd name="T108" fmla="*/ 188 w 536"/>
              <a:gd name="T109" fmla="*/ 332 h 537"/>
              <a:gd name="T110" fmla="*/ 160 w 536"/>
              <a:gd name="T111" fmla="*/ 433 h 537"/>
              <a:gd name="T112" fmla="*/ 159 w 536"/>
              <a:gd name="T113" fmla="*/ 382 h 537"/>
              <a:gd name="T114" fmla="*/ 124 w 536"/>
              <a:gd name="T115" fmla="*/ 417 h 537"/>
              <a:gd name="T116" fmla="*/ 217 w 536"/>
              <a:gd name="T117" fmla="*/ 514 h 537"/>
              <a:gd name="T118" fmla="*/ 141 w 536"/>
              <a:gd name="T119" fmla="*/ 449 h 537"/>
              <a:gd name="T120" fmla="*/ 250 w 536"/>
              <a:gd name="T121" fmla="*/ 456 h 537"/>
              <a:gd name="T122" fmla="*/ 309 w 536"/>
              <a:gd name="T123" fmla="*/ 472 h 537"/>
              <a:gd name="T124" fmla="*/ 359 w 536"/>
              <a:gd name="T125" fmla="*/ 422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36" h="537">
                <a:moveTo>
                  <a:pt x="535" y="456"/>
                </a:moveTo>
                <a:cubicBezTo>
                  <a:pt x="535" y="454"/>
                  <a:pt x="535" y="450"/>
                  <a:pt x="533" y="448"/>
                </a:cubicBezTo>
                <a:cubicBezTo>
                  <a:pt x="532" y="446"/>
                  <a:pt x="529" y="444"/>
                  <a:pt x="527" y="443"/>
                </a:cubicBezTo>
                <a:cubicBezTo>
                  <a:pt x="525" y="441"/>
                  <a:pt x="522" y="440"/>
                  <a:pt x="519" y="440"/>
                </a:cubicBezTo>
                <a:cubicBezTo>
                  <a:pt x="516" y="440"/>
                  <a:pt x="514" y="441"/>
                  <a:pt x="511" y="442"/>
                </a:cubicBezTo>
                <a:cubicBezTo>
                  <a:pt x="508" y="442"/>
                  <a:pt x="505" y="442"/>
                  <a:pt x="503" y="443"/>
                </a:cubicBezTo>
                <a:cubicBezTo>
                  <a:pt x="502" y="443"/>
                  <a:pt x="503" y="444"/>
                  <a:pt x="503" y="444"/>
                </a:cubicBezTo>
                <a:cubicBezTo>
                  <a:pt x="500" y="444"/>
                  <a:pt x="499" y="447"/>
                  <a:pt x="499" y="449"/>
                </a:cubicBezTo>
                <a:cubicBezTo>
                  <a:pt x="500" y="451"/>
                  <a:pt x="503" y="452"/>
                  <a:pt x="505" y="452"/>
                </a:cubicBezTo>
                <a:cubicBezTo>
                  <a:pt x="506" y="452"/>
                  <a:pt x="507" y="451"/>
                  <a:pt x="508" y="450"/>
                </a:cubicBezTo>
                <a:cubicBezTo>
                  <a:pt x="509" y="448"/>
                  <a:pt x="511" y="447"/>
                  <a:pt x="513" y="446"/>
                </a:cubicBezTo>
                <a:cubicBezTo>
                  <a:pt x="515" y="445"/>
                  <a:pt x="517" y="444"/>
                  <a:pt x="519" y="444"/>
                </a:cubicBezTo>
                <a:cubicBezTo>
                  <a:pt x="521" y="444"/>
                  <a:pt x="524" y="443"/>
                  <a:pt x="526" y="444"/>
                </a:cubicBezTo>
                <a:cubicBezTo>
                  <a:pt x="528" y="445"/>
                  <a:pt x="530" y="448"/>
                  <a:pt x="531" y="450"/>
                </a:cubicBezTo>
                <a:cubicBezTo>
                  <a:pt x="533" y="454"/>
                  <a:pt x="533" y="459"/>
                  <a:pt x="532" y="463"/>
                </a:cubicBezTo>
                <a:cubicBezTo>
                  <a:pt x="530" y="468"/>
                  <a:pt x="527" y="471"/>
                  <a:pt x="523" y="473"/>
                </a:cubicBezTo>
                <a:cubicBezTo>
                  <a:pt x="522" y="473"/>
                  <a:pt x="520" y="472"/>
                  <a:pt x="519" y="473"/>
                </a:cubicBezTo>
                <a:cubicBezTo>
                  <a:pt x="519" y="473"/>
                  <a:pt x="518" y="473"/>
                  <a:pt x="518" y="473"/>
                </a:cubicBezTo>
                <a:cubicBezTo>
                  <a:pt x="517" y="473"/>
                  <a:pt x="517" y="473"/>
                  <a:pt x="517" y="473"/>
                </a:cubicBezTo>
                <a:cubicBezTo>
                  <a:pt x="516" y="473"/>
                  <a:pt x="516" y="474"/>
                  <a:pt x="516" y="474"/>
                </a:cubicBezTo>
                <a:cubicBezTo>
                  <a:pt x="514" y="474"/>
                  <a:pt x="511" y="473"/>
                  <a:pt x="509" y="473"/>
                </a:cubicBezTo>
                <a:cubicBezTo>
                  <a:pt x="505" y="472"/>
                  <a:pt x="500" y="471"/>
                  <a:pt x="496" y="468"/>
                </a:cubicBezTo>
                <a:cubicBezTo>
                  <a:pt x="492" y="466"/>
                  <a:pt x="488" y="462"/>
                  <a:pt x="484" y="459"/>
                </a:cubicBezTo>
                <a:cubicBezTo>
                  <a:pt x="480" y="456"/>
                  <a:pt x="476" y="453"/>
                  <a:pt x="472" y="450"/>
                </a:cubicBezTo>
                <a:cubicBezTo>
                  <a:pt x="468" y="447"/>
                  <a:pt x="464" y="444"/>
                  <a:pt x="459" y="441"/>
                </a:cubicBezTo>
                <a:cubicBezTo>
                  <a:pt x="454" y="439"/>
                  <a:pt x="450" y="435"/>
                  <a:pt x="445" y="433"/>
                </a:cubicBezTo>
                <a:cubicBezTo>
                  <a:pt x="440" y="432"/>
                  <a:pt x="435" y="430"/>
                  <a:pt x="429" y="429"/>
                </a:cubicBezTo>
                <a:cubicBezTo>
                  <a:pt x="424" y="429"/>
                  <a:pt x="418" y="430"/>
                  <a:pt x="413" y="430"/>
                </a:cubicBezTo>
                <a:cubicBezTo>
                  <a:pt x="410" y="430"/>
                  <a:pt x="406" y="430"/>
                  <a:pt x="402" y="431"/>
                </a:cubicBezTo>
                <a:cubicBezTo>
                  <a:pt x="399" y="431"/>
                  <a:pt x="395" y="431"/>
                  <a:pt x="392" y="432"/>
                </a:cubicBezTo>
                <a:cubicBezTo>
                  <a:pt x="388" y="433"/>
                  <a:pt x="385" y="434"/>
                  <a:pt x="381" y="435"/>
                </a:cubicBezTo>
                <a:cubicBezTo>
                  <a:pt x="377" y="437"/>
                  <a:pt x="374" y="439"/>
                  <a:pt x="370" y="441"/>
                </a:cubicBezTo>
                <a:cubicBezTo>
                  <a:pt x="371" y="439"/>
                  <a:pt x="372" y="437"/>
                  <a:pt x="372" y="434"/>
                </a:cubicBezTo>
                <a:cubicBezTo>
                  <a:pt x="372" y="431"/>
                  <a:pt x="371" y="428"/>
                  <a:pt x="371" y="425"/>
                </a:cubicBezTo>
                <a:cubicBezTo>
                  <a:pt x="370" y="423"/>
                  <a:pt x="371" y="422"/>
                  <a:pt x="371" y="420"/>
                </a:cubicBezTo>
                <a:cubicBezTo>
                  <a:pt x="371" y="419"/>
                  <a:pt x="370" y="420"/>
                  <a:pt x="370" y="419"/>
                </a:cubicBezTo>
                <a:cubicBezTo>
                  <a:pt x="370" y="419"/>
                  <a:pt x="370" y="418"/>
                  <a:pt x="370" y="418"/>
                </a:cubicBezTo>
                <a:cubicBezTo>
                  <a:pt x="370" y="417"/>
                  <a:pt x="369" y="416"/>
                  <a:pt x="369" y="416"/>
                </a:cubicBezTo>
                <a:cubicBezTo>
                  <a:pt x="368" y="414"/>
                  <a:pt x="368" y="413"/>
                  <a:pt x="368" y="411"/>
                </a:cubicBezTo>
                <a:cubicBezTo>
                  <a:pt x="369" y="411"/>
                  <a:pt x="370" y="411"/>
                  <a:pt x="372" y="410"/>
                </a:cubicBezTo>
                <a:cubicBezTo>
                  <a:pt x="376" y="409"/>
                  <a:pt x="381" y="407"/>
                  <a:pt x="386" y="407"/>
                </a:cubicBezTo>
                <a:cubicBezTo>
                  <a:pt x="390" y="406"/>
                  <a:pt x="395" y="405"/>
                  <a:pt x="400" y="405"/>
                </a:cubicBezTo>
                <a:cubicBezTo>
                  <a:pt x="405" y="404"/>
                  <a:pt x="409" y="404"/>
                  <a:pt x="414" y="405"/>
                </a:cubicBezTo>
                <a:cubicBezTo>
                  <a:pt x="419" y="405"/>
                  <a:pt x="424" y="405"/>
                  <a:pt x="429" y="406"/>
                </a:cubicBezTo>
                <a:cubicBezTo>
                  <a:pt x="433" y="407"/>
                  <a:pt x="438" y="408"/>
                  <a:pt x="442" y="410"/>
                </a:cubicBezTo>
                <a:cubicBezTo>
                  <a:pt x="447" y="411"/>
                  <a:pt x="451" y="415"/>
                  <a:pt x="455" y="417"/>
                </a:cubicBezTo>
                <a:cubicBezTo>
                  <a:pt x="459" y="419"/>
                  <a:pt x="463" y="421"/>
                  <a:pt x="467" y="424"/>
                </a:cubicBezTo>
                <a:cubicBezTo>
                  <a:pt x="471" y="427"/>
                  <a:pt x="474" y="430"/>
                  <a:pt x="478" y="433"/>
                </a:cubicBezTo>
                <a:cubicBezTo>
                  <a:pt x="481" y="436"/>
                  <a:pt x="486" y="435"/>
                  <a:pt x="489" y="432"/>
                </a:cubicBezTo>
                <a:cubicBezTo>
                  <a:pt x="492" y="429"/>
                  <a:pt x="492" y="424"/>
                  <a:pt x="489" y="421"/>
                </a:cubicBezTo>
                <a:cubicBezTo>
                  <a:pt x="489" y="421"/>
                  <a:pt x="489" y="420"/>
                  <a:pt x="489" y="420"/>
                </a:cubicBezTo>
                <a:cubicBezTo>
                  <a:pt x="489" y="420"/>
                  <a:pt x="488" y="420"/>
                  <a:pt x="488" y="420"/>
                </a:cubicBezTo>
                <a:cubicBezTo>
                  <a:pt x="484" y="417"/>
                  <a:pt x="480" y="414"/>
                  <a:pt x="475" y="412"/>
                </a:cubicBezTo>
                <a:cubicBezTo>
                  <a:pt x="470" y="409"/>
                  <a:pt x="465" y="407"/>
                  <a:pt x="461" y="405"/>
                </a:cubicBezTo>
                <a:cubicBezTo>
                  <a:pt x="456" y="403"/>
                  <a:pt x="451" y="400"/>
                  <a:pt x="446" y="398"/>
                </a:cubicBezTo>
                <a:cubicBezTo>
                  <a:pt x="441" y="397"/>
                  <a:pt x="436" y="397"/>
                  <a:pt x="430" y="397"/>
                </a:cubicBezTo>
                <a:cubicBezTo>
                  <a:pt x="425" y="396"/>
                  <a:pt x="420" y="395"/>
                  <a:pt x="415" y="395"/>
                </a:cubicBezTo>
                <a:cubicBezTo>
                  <a:pt x="410" y="395"/>
                  <a:pt x="404" y="393"/>
                  <a:pt x="399" y="394"/>
                </a:cubicBezTo>
                <a:cubicBezTo>
                  <a:pt x="394" y="394"/>
                  <a:pt x="389" y="397"/>
                  <a:pt x="384" y="398"/>
                </a:cubicBezTo>
                <a:cubicBezTo>
                  <a:pt x="379" y="399"/>
                  <a:pt x="374" y="399"/>
                  <a:pt x="369" y="401"/>
                </a:cubicBezTo>
                <a:cubicBezTo>
                  <a:pt x="367" y="401"/>
                  <a:pt x="365" y="402"/>
                  <a:pt x="363" y="403"/>
                </a:cubicBezTo>
                <a:cubicBezTo>
                  <a:pt x="362" y="402"/>
                  <a:pt x="361" y="401"/>
                  <a:pt x="360" y="400"/>
                </a:cubicBezTo>
                <a:cubicBezTo>
                  <a:pt x="358" y="396"/>
                  <a:pt x="355" y="393"/>
                  <a:pt x="352" y="391"/>
                </a:cubicBezTo>
                <a:cubicBezTo>
                  <a:pt x="348" y="389"/>
                  <a:pt x="344" y="388"/>
                  <a:pt x="340" y="387"/>
                </a:cubicBezTo>
                <a:cubicBezTo>
                  <a:pt x="337" y="385"/>
                  <a:pt x="333" y="383"/>
                  <a:pt x="329" y="383"/>
                </a:cubicBezTo>
                <a:cubicBezTo>
                  <a:pt x="323" y="383"/>
                  <a:pt x="316" y="383"/>
                  <a:pt x="310" y="386"/>
                </a:cubicBezTo>
                <a:cubicBezTo>
                  <a:pt x="307" y="387"/>
                  <a:pt x="304" y="389"/>
                  <a:pt x="301" y="391"/>
                </a:cubicBezTo>
                <a:cubicBezTo>
                  <a:pt x="299" y="393"/>
                  <a:pt x="297" y="396"/>
                  <a:pt x="294" y="398"/>
                </a:cubicBezTo>
                <a:cubicBezTo>
                  <a:pt x="294" y="399"/>
                  <a:pt x="294" y="399"/>
                  <a:pt x="293" y="399"/>
                </a:cubicBezTo>
                <a:cubicBezTo>
                  <a:pt x="290" y="402"/>
                  <a:pt x="289" y="407"/>
                  <a:pt x="292" y="411"/>
                </a:cubicBezTo>
                <a:cubicBezTo>
                  <a:pt x="296" y="415"/>
                  <a:pt x="301" y="415"/>
                  <a:pt x="305" y="412"/>
                </a:cubicBezTo>
                <a:cubicBezTo>
                  <a:pt x="306" y="411"/>
                  <a:pt x="307" y="409"/>
                  <a:pt x="308" y="407"/>
                </a:cubicBezTo>
                <a:cubicBezTo>
                  <a:pt x="309" y="403"/>
                  <a:pt x="312" y="399"/>
                  <a:pt x="316" y="396"/>
                </a:cubicBezTo>
                <a:cubicBezTo>
                  <a:pt x="319" y="393"/>
                  <a:pt x="324" y="392"/>
                  <a:pt x="329" y="391"/>
                </a:cubicBezTo>
                <a:cubicBezTo>
                  <a:pt x="334" y="391"/>
                  <a:pt x="339" y="392"/>
                  <a:pt x="343" y="394"/>
                </a:cubicBezTo>
                <a:cubicBezTo>
                  <a:pt x="347" y="397"/>
                  <a:pt x="351" y="400"/>
                  <a:pt x="354" y="404"/>
                </a:cubicBezTo>
                <a:cubicBezTo>
                  <a:pt x="354" y="405"/>
                  <a:pt x="354" y="406"/>
                  <a:pt x="355" y="407"/>
                </a:cubicBezTo>
                <a:cubicBezTo>
                  <a:pt x="350" y="409"/>
                  <a:pt x="345" y="412"/>
                  <a:pt x="341" y="414"/>
                </a:cubicBezTo>
                <a:cubicBezTo>
                  <a:pt x="337" y="417"/>
                  <a:pt x="332" y="419"/>
                  <a:pt x="328" y="422"/>
                </a:cubicBezTo>
                <a:cubicBezTo>
                  <a:pt x="324" y="425"/>
                  <a:pt x="320" y="429"/>
                  <a:pt x="316" y="432"/>
                </a:cubicBezTo>
                <a:cubicBezTo>
                  <a:pt x="312" y="436"/>
                  <a:pt x="309" y="440"/>
                  <a:pt x="306" y="444"/>
                </a:cubicBezTo>
                <a:cubicBezTo>
                  <a:pt x="302" y="448"/>
                  <a:pt x="298" y="451"/>
                  <a:pt x="295" y="455"/>
                </a:cubicBezTo>
                <a:cubicBezTo>
                  <a:pt x="293" y="457"/>
                  <a:pt x="292" y="459"/>
                  <a:pt x="290" y="462"/>
                </a:cubicBezTo>
                <a:cubicBezTo>
                  <a:pt x="287" y="459"/>
                  <a:pt x="285" y="456"/>
                  <a:pt x="284" y="453"/>
                </a:cubicBezTo>
                <a:cubicBezTo>
                  <a:pt x="281" y="449"/>
                  <a:pt x="278" y="445"/>
                  <a:pt x="276" y="440"/>
                </a:cubicBezTo>
                <a:cubicBezTo>
                  <a:pt x="276" y="437"/>
                  <a:pt x="276" y="434"/>
                  <a:pt x="276" y="432"/>
                </a:cubicBezTo>
                <a:cubicBezTo>
                  <a:pt x="275" y="429"/>
                  <a:pt x="274" y="427"/>
                  <a:pt x="274" y="424"/>
                </a:cubicBezTo>
                <a:cubicBezTo>
                  <a:pt x="274" y="421"/>
                  <a:pt x="274" y="419"/>
                  <a:pt x="274" y="416"/>
                </a:cubicBezTo>
                <a:cubicBezTo>
                  <a:pt x="274" y="415"/>
                  <a:pt x="274" y="413"/>
                  <a:pt x="274" y="412"/>
                </a:cubicBezTo>
                <a:cubicBezTo>
                  <a:pt x="274" y="411"/>
                  <a:pt x="274" y="409"/>
                  <a:pt x="275" y="408"/>
                </a:cubicBezTo>
                <a:cubicBezTo>
                  <a:pt x="275" y="408"/>
                  <a:pt x="273" y="408"/>
                  <a:pt x="273" y="407"/>
                </a:cubicBezTo>
                <a:cubicBezTo>
                  <a:pt x="274" y="404"/>
                  <a:pt x="273" y="400"/>
                  <a:pt x="273" y="397"/>
                </a:cubicBezTo>
                <a:cubicBezTo>
                  <a:pt x="273" y="393"/>
                  <a:pt x="274" y="390"/>
                  <a:pt x="274" y="386"/>
                </a:cubicBezTo>
                <a:cubicBezTo>
                  <a:pt x="273" y="382"/>
                  <a:pt x="270" y="378"/>
                  <a:pt x="269" y="374"/>
                </a:cubicBezTo>
                <a:cubicBezTo>
                  <a:pt x="267" y="370"/>
                  <a:pt x="266" y="366"/>
                  <a:pt x="264" y="362"/>
                </a:cubicBezTo>
                <a:cubicBezTo>
                  <a:pt x="262" y="358"/>
                  <a:pt x="259" y="355"/>
                  <a:pt x="256" y="352"/>
                </a:cubicBezTo>
                <a:cubicBezTo>
                  <a:pt x="253" y="349"/>
                  <a:pt x="250" y="346"/>
                  <a:pt x="246" y="344"/>
                </a:cubicBezTo>
                <a:cubicBezTo>
                  <a:pt x="243" y="341"/>
                  <a:pt x="240" y="338"/>
                  <a:pt x="236" y="336"/>
                </a:cubicBezTo>
                <a:cubicBezTo>
                  <a:pt x="232" y="334"/>
                  <a:pt x="229" y="332"/>
                  <a:pt x="225" y="330"/>
                </a:cubicBezTo>
                <a:cubicBezTo>
                  <a:pt x="220" y="329"/>
                  <a:pt x="216" y="326"/>
                  <a:pt x="211" y="325"/>
                </a:cubicBezTo>
                <a:cubicBezTo>
                  <a:pt x="210" y="320"/>
                  <a:pt x="208" y="316"/>
                  <a:pt x="206" y="311"/>
                </a:cubicBezTo>
                <a:cubicBezTo>
                  <a:pt x="205" y="307"/>
                  <a:pt x="203" y="303"/>
                  <a:pt x="201" y="299"/>
                </a:cubicBezTo>
                <a:cubicBezTo>
                  <a:pt x="199" y="296"/>
                  <a:pt x="195" y="293"/>
                  <a:pt x="192" y="290"/>
                </a:cubicBezTo>
                <a:cubicBezTo>
                  <a:pt x="190" y="286"/>
                  <a:pt x="188" y="282"/>
                  <a:pt x="185" y="279"/>
                </a:cubicBezTo>
                <a:cubicBezTo>
                  <a:pt x="181" y="277"/>
                  <a:pt x="178" y="274"/>
                  <a:pt x="174" y="272"/>
                </a:cubicBezTo>
                <a:cubicBezTo>
                  <a:pt x="170" y="269"/>
                  <a:pt x="166" y="268"/>
                  <a:pt x="162" y="267"/>
                </a:cubicBezTo>
                <a:cubicBezTo>
                  <a:pt x="158" y="265"/>
                  <a:pt x="154" y="263"/>
                  <a:pt x="150" y="262"/>
                </a:cubicBezTo>
                <a:cubicBezTo>
                  <a:pt x="146" y="262"/>
                  <a:pt x="143" y="262"/>
                  <a:pt x="139" y="262"/>
                </a:cubicBezTo>
                <a:cubicBezTo>
                  <a:pt x="136" y="262"/>
                  <a:pt x="132" y="262"/>
                  <a:pt x="129" y="262"/>
                </a:cubicBezTo>
                <a:cubicBezTo>
                  <a:pt x="128" y="262"/>
                  <a:pt x="128" y="263"/>
                  <a:pt x="128" y="263"/>
                </a:cubicBezTo>
                <a:cubicBezTo>
                  <a:pt x="127" y="263"/>
                  <a:pt x="125" y="262"/>
                  <a:pt x="124" y="262"/>
                </a:cubicBezTo>
                <a:cubicBezTo>
                  <a:pt x="123" y="262"/>
                  <a:pt x="121" y="262"/>
                  <a:pt x="120" y="262"/>
                </a:cubicBezTo>
                <a:cubicBezTo>
                  <a:pt x="117" y="262"/>
                  <a:pt x="115" y="263"/>
                  <a:pt x="112" y="263"/>
                </a:cubicBezTo>
                <a:cubicBezTo>
                  <a:pt x="109" y="262"/>
                  <a:pt x="107" y="261"/>
                  <a:pt x="104" y="260"/>
                </a:cubicBezTo>
                <a:cubicBezTo>
                  <a:pt x="102" y="260"/>
                  <a:pt x="99" y="259"/>
                  <a:pt x="97" y="258"/>
                </a:cubicBezTo>
                <a:cubicBezTo>
                  <a:pt x="92" y="257"/>
                  <a:pt x="87" y="255"/>
                  <a:pt x="82" y="252"/>
                </a:cubicBezTo>
                <a:cubicBezTo>
                  <a:pt x="79" y="251"/>
                  <a:pt x="76" y="249"/>
                  <a:pt x="74" y="246"/>
                </a:cubicBezTo>
                <a:cubicBezTo>
                  <a:pt x="76" y="244"/>
                  <a:pt x="79" y="242"/>
                  <a:pt x="81" y="241"/>
                </a:cubicBezTo>
                <a:cubicBezTo>
                  <a:pt x="85" y="237"/>
                  <a:pt x="89" y="234"/>
                  <a:pt x="92" y="231"/>
                </a:cubicBezTo>
                <a:cubicBezTo>
                  <a:pt x="96" y="227"/>
                  <a:pt x="100" y="223"/>
                  <a:pt x="103" y="220"/>
                </a:cubicBezTo>
                <a:cubicBezTo>
                  <a:pt x="107" y="216"/>
                  <a:pt x="111" y="213"/>
                  <a:pt x="114" y="208"/>
                </a:cubicBezTo>
                <a:cubicBezTo>
                  <a:pt x="117" y="204"/>
                  <a:pt x="120" y="200"/>
                  <a:pt x="122" y="195"/>
                </a:cubicBezTo>
                <a:cubicBezTo>
                  <a:pt x="125" y="191"/>
                  <a:pt x="127" y="186"/>
                  <a:pt x="129" y="181"/>
                </a:cubicBezTo>
                <a:cubicBezTo>
                  <a:pt x="130" y="182"/>
                  <a:pt x="130" y="183"/>
                  <a:pt x="131" y="183"/>
                </a:cubicBezTo>
                <a:cubicBezTo>
                  <a:pt x="135" y="185"/>
                  <a:pt x="139" y="189"/>
                  <a:pt x="141" y="193"/>
                </a:cubicBezTo>
                <a:cubicBezTo>
                  <a:pt x="144" y="197"/>
                  <a:pt x="145" y="202"/>
                  <a:pt x="145" y="207"/>
                </a:cubicBezTo>
                <a:cubicBezTo>
                  <a:pt x="145" y="212"/>
                  <a:pt x="143" y="217"/>
                  <a:pt x="140" y="220"/>
                </a:cubicBezTo>
                <a:cubicBezTo>
                  <a:pt x="137" y="224"/>
                  <a:pt x="133" y="228"/>
                  <a:pt x="129" y="229"/>
                </a:cubicBezTo>
                <a:cubicBezTo>
                  <a:pt x="127" y="229"/>
                  <a:pt x="125" y="229"/>
                  <a:pt x="123" y="230"/>
                </a:cubicBezTo>
                <a:cubicBezTo>
                  <a:pt x="120" y="234"/>
                  <a:pt x="121" y="240"/>
                  <a:pt x="125" y="244"/>
                </a:cubicBezTo>
                <a:cubicBezTo>
                  <a:pt x="129" y="247"/>
                  <a:pt x="135" y="247"/>
                  <a:pt x="138" y="243"/>
                </a:cubicBezTo>
                <a:cubicBezTo>
                  <a:pt x="138" y="243"/>
                  <a:pt x="139" y="243"/>
                  <a:pt x="139" y="243"/>
                </a:cubicBezTo>
                <a:cubicBezTo>
                  <a:pt x="141" y="240"/>
                  <a:pt x="143" y="237"/>
                  <a:pt x="145" y="234"/>
                </a:cubicBezTo>
                <a:cubicBezTo>
                  <a:pt x="146" y="232"/>
                  <a:pt x="148" y="229"/>
                  <a:pt x="149" y="226"/>
                </a:cubicBezTo>
                <a:cubicBezTo>
                  <a:pt x="152" y="220"/>
                  <a:pt x="153" y="213"/>
                  <a:pt x="153" y="207"/>
                </a:cubicBezTo>
                <a:cubicBezTo>
                  <a:pt x="153" y="203"/>
                  <a:pt x="151" y="199"/>
                  <a:pt x="150" y="195"/>
                </a:cubicBezTo>
                <a:cubicBezTo>
                  <a:pt x="148" y="192"/>
                  <a:pt x="147" y="188"/>
                  <a:pt x="145" y="184"/>
                </a:cubicBezTo>
                <a:cubicBezTo>
                  <a:pt x="142" y="181"/>
                  <a:pt x="140" y="178"/>
                  <a:pt x="136" y="175"/>
                </a:cubicBezTo>
                <a:cubicBezTo>
                  <a:pt x="135" y="175"/>
                  <a:pt x="133" y="174"/>
                  <a:pt x="132" y="173"/>
                </a:cubicBezTo>
                <a:cubicBezTo>
                  <a:pt x="133" y="171"/>
                  <a:pt x="134" y="169"/>
                  <a:pt x="135" y="167"/>
                </a:cubicBezTo>
                <a:cubicBezTo>
                  <a:pt x="136" y="162"/>
                  <a:pt x="137" y="157"/>
                  <a:pt x="138" y="152"/>
                </a:cubicBezTo>
                <a:cubicBezTo>
                  <a:pt x="139" y="147"/>
                  <a:pt x="141" y="142"/>
                  <a:pt x="142" y="137"/>
                </a:cubicBezTo>
                <a:cubicBezTo>
                  <a:pt x="142" y="132"/>
                  <a:pt x="141" y="126"/>
                  <a:pt x="141" y="121"/>
                </a:cubicBezTo>
                <a:cubicBezTo>
                  <a:pt x="141" y="116"/>
                  <a:pt x="141" y="111"/>
                  <a:pt x="141" y="105"/>
                </a:cubicBezTo>
                <a:cubicBezTo>
                  <a:pt x="140" y="100"/>
                  <a:pt x="139" y="95"/>
                  <a:pt x="137" y="90"/>
                </a:cubicBezTo>
                <a:cubicBezTo>
                  <a:pt x="136" y="85"/>
                  <a:pt x="134" y="80"/>
                  <a:pt x="132" y="75"/>
                </a:cubicBezTo>
                <a:cubicBezTo>
                  <a:pt x="130" y="70"/>
                  <a:pt x="128" y="65"/>
                  <a:pt x="125" y="61"/>
                </a:cubicBezTo>
                <a:cubicBezTo>
                  <a:pt x="122" y="56"/>
                  <a:pt x="118" y="52"/>
                  <a:pt x="115" y="48"/>
                </a:cubicBezTo>
                <a:cubicBezTo>
                  <a:pt x="115" y="48"/>
                  <a:pt x="115" y="48"/>
                  <a:pt x="115" y="48"/>
                </a:cubicBezTo>
                <a:cubicBezTo>
                  <a:pt x="115" y="48"/>
                  <a:pt x="115" y="47"/>
                  <a:pt x="115" y="47"/>
                </a:cubicBezTo>
                <a:cubicBezTo>
                  <a:pt x="112" y="44"/>
                  <a:pt x="107" y="44"/>
                  <a:pt x="103" y="46"/>
                </a:cubicBezTo>
                <a:cubicBezTo>
                  <a:pt x="100" y="49"/>
                  <a:pt x="100" y="55"/>
                  <a:pt x="103" y="58"/>
                </a:cubicBezTo>
                <a:cubicBezTo>
                  <a:pt x="106" y="62"/>
                  <a:pt x="109" y="65"/>
                  <a:pt x="112" y="69"/>
                </a:cubicBezTo>
                <a:cubicBezTo>
                  <a:pt x="115" y="73"/>
                  <a:pt x="118" y="76"/>
                  <a:pt x="120" y="80"/>
                </a:cubicBezTo>
                <a:cubicBezTo>
                  <a:pt x="123" y="85"/>
                  <a:pt x="123" y="89"/>
                  <a:pt x="125" y="94"/>
                </a:cubicBezTo>
                <a:cubicBezTo>
                  <a:pt x="126" y="98"/>
                  <a:pt x="128" y="103"/>
                  <a:pt x="129" y="107"/>
                </a:cubicBezTo>
                <a:cubicBezTo>
                  <a:pt x="130" y="112"/>
                  <a:pt x="130" y="117"/>
                  <a:pt x="130" y="122"/>
                </a:cubicBezTo>
                <a:cubicBezTo>
                  <a:pt x="130" y="127"/>
                  <a:pt x="131" y="131"/>
                  <a:pt x="131" y="136"/>
                </a:cubicBezTo>
                <a:cubicBezTo>
                  <a:pt x="131" y="141"/>
                  <a:pt x="130" y="146"/>
                  <a:pt x="129" y="150"/>
                </a:cubicBezTo>
                <a:cubicBezTo>
                  <a:pt x="128" y="155"/>
                  <a:pt x="129" y="160"/>
                  <a:pt x="127" y="165"/>
                </a:cubicBezTo>
                <a:cubicBezTo>
                  <a:pt x="127" y="166"/>
                  <a:pt x="125" y="167"/>
                  <a:pt x="125" y="168"/>
                </a:cubicBezTo>
                <a:cubicBezTo>
                  <a:pt x="123" y="168"/>
                  <a:pt x="122" y="166"/>
                  <a:pt x="121" y="166"/>
                </a:cubicBezTo>
                <a:cubicBezTo>
                  <a:pt x="120" y="165"/>
                  <a:pt x="119" y="166"/>
                  <a:pt x="118" y="166"/>
                </a:cubicBezTo>
                <a:cubicBezTo>
                  <a:pt x="118" y="166"/>
                  <a:pt x="117" y="166"/>
                  <a:pt x="117" y="166"/>
                </a:cubicBezTo>
                <a:cubicBezTo>
                  <a:pt x="116" y="166"/>
                  <a:pt x="117" y="165"/>
                  <a:pt x="116" y="165"/>
                </a:cubicBezTo>
                <a:cubicBezTo>
                  <a:pt x="115" y="164"/>
                  <a:pt x="113" y="164"/>
                  <a:pt x="111" y="164"/>
                </a:cubicBezTo>
                <a:cubicBezTo>
                  <a:pt x="108" y="164"/>
                  <a:pt x="105" y="164"/>
                  <a:pt x="102" y="164"/>
                </a:cubicBezTo>
                <a:cubicBezTo>
                  <a:pt x="99" y="164"/>
                  <a:pt x="97" y="165"/>
                  <a:pt x="94" y="166"/>
                </a:cubicBezTo>
                <a:cubicBezTo>
                  <a:pt x="96" y="162"/>
                  <a:pt x="99" y="158"/>
                  <a:pt x="100" y="154"/>
                </a:cubicBezTo>
                <a:cubicBezTo>
                  <a:pt x="102" y="151"/>
                  <a:pt x="103" y="148"/>
                  <a:pt x="104" y="144"/>
                </a:cubicBezTo>
                <a:cubicBezTo>
                  <a:pt x="105" y="141"/>
                  <a:pt x="105" y="137"/>
                  <a:pt x="105" y="133"/>
                </a:cubicBezTo>
                <a:cubicBezTo>
                  <a:pt x="106" y="130"/>
                  <a:pt x="106" y="126"/>
                  <a:pt x="106" y="123"/>
                </a:cubicBezTo>
                <a:cubicBezTo>
                  <a:pt x="106" y="117"/>
                  <a:pt x="106" y="112"/>
                  <a:pt x="105" y="107"/>
                </a:cubicBezTo>
                <a:cubicBezTo>
                  <a:pt x="105" y="102"/>
                  <a:pt x="103" y="96"/>
                  <a:pt x="102" y="91"/>
                </a:cubicBezTo>
                <a:cubicBezTo>
                  <a:pt x="100" y="86"/>
                  <a:pt x="99" y="81"/>
                  <a:pt x="96" y="76"/>
                </a:cubicBezTo>
                <a:cubicBezTo>
                  <a:pt x="93" y="72"/>
                  <a:pt x="90" y="67"/>
                  <a:pt x="87" y="63"/>
                </a:cubicBezTo>
                <a:cubicBezTo>
                  <a:pt x="84" y="59"/>
                  <a:pt x="80" y="55"/>
                  <a:pt x="77" y="51"/>
                </a:cubicBezTo>
                <a:cubicBezTo>
                  <a:pt x="74" y="47"/>
                  <a:pt x="70" y="44"/>
                  <a:pt x="68" y="40"/>
                </a:cubicBezTo>
                <a:cubicBezTo>
                  <a:pt x="65" y="36"/>
                  <a:pt x="64" y="31"/>
                  <a:pt x="64" y="27"/>
                </a:cubicBezTo>
                <a:cubicBezTo>
                  <a:pt x="63" y="25"/>
                  <a:pt x="62" y="22"/>
                  <a:pt x="62" y="20"/>
                </a:cubicBezTo>
                <a:cubicBezTo>
                  <a:pt x="62" y="20"/>
                  <a:pt x="63" y="20"/>
                  <a:pt x="63" y="19"/>
                </a:cubicBezTo>
                <a:cubicBezTo>
                  <a:pt x="63" y="19"/>
                  <a:pt x="63" y="19"/>
                  <a:pt x="63" y="18"/>
                </a:cubicBezTo>
                <a:cubicBezTo>
                  <a:pt x="63" y="18"/>
                  <a:pt x="64" y="17"/>
                  <a:pt x="64" y="17"/>
                </a:cubicBezTo>
                <a:cubicBezTo>
                  <a:pt x="64" y="16"/>
                  <a:pt x="63" y="15"/>
                  <a:pt x="64" y="13"/>
                </a:cubicBezTo>
                <a:cubicBezTo>
                  <a:pt x="65" y="9"/>
                  <a:pt x="68" y="5"/>
                  <a:pt x="72" y="4"/>
                </a:cubicBezTo>
                <a:cubicBezTo>
                  <a:pt x="76" y="2"/>
                  <a:pt x="82" y="3"/>
                  <a:pt x="86" y="5"/>
                </a:cubicBezTo>
                <a:cubicBezTo>
                  <a:pt x="88" y="6"/>
                  <a:pt x="89" y="9"/>
                  <a:pt x="91" y="11"/>
                </a:cubicBezTo>
                <a:cubicBezTo>
                  <a:pt x="92" y="13"/>
                  <a:pt x="94" y="15"/>
                  <a:pt x="94" y="17"/>
                </a:cubicBezTo>
                <a:cubicBezTo>
                  <a:pt x="94" y="19"/>
                  <a:pt x="92" y="22"/>
                  <a:pt x="91" y="24"/>
                </a:cubicBezTo>
                <a:cubicBezTo>
                  <a:pt x="90" y="26"/>
                  <a:pt x="88" y="27"/>
                  <a:pt x="86" y="28"/>
                </a:cubicBezTo>
                <a:cubicBezTo>
                  <a:pt x="85" y="29"/>
                  <a:pt x="85" y="30"/>
                  <a:pt x="84" y="31"/>
                </a:cubicBezTo>
                <a:cubicBezTo>
                  <a:pt x="84" y="33"/>
                  <a:pt x="85" y="36"/>
                  <a:pt x="87" y="37"/>
                </a:cubicBezTo>
                <a:cubicBezTo>
                  <a:pt x="89" y="37"/>
                  <a:pt x="93" y="36"/>
                  <a:pt x="93" y="34"/>
                </a:cubicBezTo>
                <a:cubicBezTo>
                  <a:pt x="93" y="34"/>
                  <a:pt x="92" y="33"/>
                  <a:pt x="92" y="33"/>
                </a:cubicBezTo>
                <a:cubicBezTo>
                  <a:pt x="93" y="30"/>
                  <a:pt x="93" y="28"/>
                  <a:pt x="94" y="25"/>
                </a:cubicBezTo>
                <a:cubicBezTo>
                  <a:pt x="95" y="22"/>
                  <a:pt x="96" y="20"/>
                  <a:pt x="96" y="17"/>
                </a:cubicBezTo>
                <a:cubicBezTo>
                  <a:pt x="95" y="14"/>
                  <a:pt x="94" y="12"/>
                  <a:pt x="93" y="9"/>
                </a:cubicBezTo>
                <a:cubicBezTo>
                  <a:pt x="91" y="7"/>
                  <a:pt x="90" y="4"/>
                  <a:pt x="88" y="3"/>
                </a:cubicBezTo>
                <a:cubicBezTo>
                  <a:pt x="85" y="1"/>
                  <a:pt x="82" y="1"/>
                  <a:pt x="80" y="1"/>
                </a:cubicBezTo>
                <a:cubicBezTo>
                  <a:pt x="77" y="0"/>
                  <a:pt x="74" y="0"/>
                  <a:pt x="72" y="1"/>
                </a:cubicBezTo>
                <a:cubicBezTo>
                  <a:pt x="69" y="2"/>
                  <a:pt x="66" y="3"/>
                  <a:pt x="64" y="5"/>
                </a:cubicBezTo>
                <a:cubicBezTo>
                  <a:pt x="62" y="7"/>
                  <a:pt x="60" y="9"/>
                  <a:pt x="59" y="11"/>
                </a:cubicBezTo>
                <a:cubicBezTo>
                  <a:pt x="58" y="13"/>
                  <a:pt x="57" y="14"/>
                  <a:pt x="57" y="15"/>
                </a:cubicBezTo>
                <a:cubicBezTo>
                  <a:pt x="57" y="16"/>
                  <a:pt x="57" y="17"/>
                  <a:pt x="57" y="18"/>
                </a:cubicBezTo>
                <a:cubicBezTo>
                  <a:pt x="57" y="18"/>
                  <a:pt x="57" y="18"/>
                  <a:pt x="57" y="18"/>
                </a:cubicBezTo>
                <a:cubicBezTo>
                  <a:pt x="57" y="18"/>
                  <a:pt x="56" y="18"/>
                  <a:pt x="56" y="18"/>
                </a:cubicBezTo>
                <a:cubicBezTo>
                  <a:pt x="56" y="19"/>
                  <a:pt x="57" y="19"/>
                  <a:pt x="57" y="20"/>
                </a:cubicBezTo>
                <a:cubicBezTo>
                  <a:pt x="57" y="22"/>
                  <a:pt x="56" y="25"/>
                  <a:pt x="56" y="28"/>
                </a:cubicBezTo>
                <a:cubicBezTo>
                  <a:pt x="57" y="33"/>
                  <a:pt x="59" y="39"/>
                  <a:pt x="61" y="44"/>
                </a:cubicBezTo>
                <a:cubicBezTo>
                  <a:pt x="64" y="48"/>
                  <a:pt x="66" y="53"/>
                  <a:pt x="69" y="57"/>
                </a:cubicBezTo>
                <a:cubicBezTo>
                  <a:pt x="72" y="61"/>
                  <a:pt x="77" y="64"/>
                  <a:pt x="80" y="68"/>
                </a:cubicBezTo>
                <a:cubicBezTo>
                  <a:pt x="83" y="72"/>
                  <a:pt x="84" y="77"/>
                  <a:pt x="86" y="81"/>
                </a:cubicBezTo>
                <a:cubicBezTo>
                  <a:pt x="89" y="86"/>
                  <a:pt x="90" y="90"/>
                  <a:pt x="92" y="95"/>
                </a:cubicBezTo>
                <a:cubicBezTo>
                  <a:pt x="93" y="99"/>
                  <a:pt x="96" y="103"/>
                  <a:pt x="96" y="108"/>
                </a:cubicBezTo>
                <a:cubicBezTo>
                  <a:pt x="97" y="113"/>
                  <a:pt x="96" y="118"/>
                  <a:pt x="95" y="122"/>
                </a:cubicBezTo>
                <a:cubicBezTo>
                  <a:pt x="95" y="127"/>
                  <a:pt x="95" y="132"/>
                  <a:pt x="94" y="136"/>
                </a:cubicBezTo>
                <a:cubicBezTo>
                  <a:pt x="93" y="141"/>
                  <a:pt x="91" y="146"/>
                  <a:pt x="89" y="150"/>
                </a:cubicBezTo>
                <a:cubicBezTo>
                  <a:pt x="88" y="154"/>
                  <a:pt x="85" y="158"/>
                  <a:pt x="83" y="162"/>
                </a:cubicBezTo>
                <a:cubicBezTo>
                  <a:pt x="82" y="164"/>
                  <a:pt x="81" y="167"/>
                  <a:pt x="80" y="169"/>
                </a:cubicBezTo>
                <a:cubicBezTo>
                  <a:pt x="79" y="170"/>
                  <a:pt x="79" y="171"/>
                  <a:pt x="78" y="172"/>
                </a:cubicBezTo>
                <a:cubicBezTo>
                  <a:pt x="78" y="172"/>
                  <a:pt x="77" y="173"/>
                  <a:pt x="77" y="173"/>
                </a:cubicBezTo>
                <a:cubicBezTo>
                  <a:pt x="77" y="174"/>
                  <a:pt x="76" y="174"/>
                  <a:pt x="76" y="174"/>
                </a:cubicBezTo>
                <a:cubicBezTo>
                  <a:pt x="76" y="175"/>
                  <a:pt x="75" y="173"/>
                  <a:pt x="75" y="174"/>
                </a:cubicBezTo>
                <a:cubicBezTo>
                  <a:pt x="74" y="174"/>
                  <a:pt x="75" y="176"/>
                  <a:pt x="75" y="176"/>
                </a:cubicBezTo>
                <a:cubicBezTo>
                  <a:pt x="73" y="178"/>
                  <a:pt x="70" y="178"/>
                  <a:pt x="69" y="179"/>
                </a:cubicBezTo>
                <a:cubicBezTo>
                  <a:pt x="64" y="184"/>
                  <a:pt x="62" y="190"/>
                  <a:pt x="60" y="196"/>
                </a:cubicBezTo>
                <a:cubicBezTo>
                  <a:pt x="57" y="201"/>
                  <a:pt x="57" y="207"/>
                  <a:pt x="57" y="213"/>
                </a:cubicBezTo>
                <a:cubicBezTo>
                  <a:pt x="57" y="219"/>
                  <a:pt x="55" y="225"/>
                  <a:pt x="57" y="231"/>
                </a:cubicBezTo>
                <a:cubicBezTo>
                  <a:pt x="58" y="235"/>
                  <a:pt x="62" y="240"/>
                  <a:pt x="65" y="244"/>
                </a:cubicBezTo>
                <a:cubicBezTo>
                  <a:pt x="61" y="247"/>
                  <a:pt x="56" y="250"/>
                  <a:pt x="52" y="253"/>
                </a:cubicBezTo>
                <a:cubicBezTo>
                  <a:pt x="50" y="255"/>
                  <a:pt x="47" y="258"/>
                  <a:pt x="45" y="260"/>
                </a:cubicBezTo>
                <a:cubicBezTo>
                  <a:pt x="42" y="262"/>
                  <a:pt x="39" y="265"/>
                  <a:pt x="36" y="268"/>
                </a:cubicBezTo>
                <a:cubicBezTo>
                  <a:pt x="35" y="265"/>
                  <a:pt x="33" y="261"/>
                  <a:pt x="31" y="259"/>
                </a:cubicBezTo>
                <a:cubicBezTo>
                  <a:pt x="30" y="256"/>
                  <a:pt x="29" y="253"/>
                  <a:pt x="27" y="250"/>
                </a:cubicBezTo>
                <a:cubicBezTo>
                  <a:pt x="26" y="246"/>
                  <a:pt x="24" y="242"/>
                  <a:pt x="22" y="239"/>
                </a:cubicBezTo>
                <a:cubicBezTo>
                  <a:pt x="21" y="235"/>
                  <a:pt x="20" y="231"/>
                  <a:pt x="19" y="227"/>
                </a:cubicBezTo>
                <a:cubicBezTo>
                  <a:pt x="17" y="224"/>
                  <a:pt x="17" y="220"/>
                  <a:pt x="16" y="216"/>
                </a:cubicBezTo>
                <a:cubicBezTo>
                  <a:pt x="15" y="212"/>
                  <a:pt x="14" y="208"/>
                  <a:pt x="13" y="204"/>
                </a:cubicBezTo>
                <a:cubicBezTo>
                  <a:pt x="13" y="200"/>
                  <a:pt x="13" y="196"/>
                  <a:pt x="13" y="193"/>
                </a:cubicBezTo>
                <a:cubicBezTo>
                  <a:pt x="13" y="189"/>
                  <a:pt x="13" y="185"/>
                  <a:pt x="14" y="181"/>
                </a:cubicBezTo>
                <a:cubicBezTo>
                  <a:pt x="14" y="177"/>
                  <a:pt x="15" y="173"/>
                  <a:pt x="16" y="169"/>
                </a:cubicBezTo>
                <a:cubicBezTo>
                  <a:pt x="17" y="166"/>
                  <a:pt x="19" y="162"/>
                  <a:pt x="21" y="159"/>
                </a:cubicBezTo>
                <a:cubicBezTo>
                  <a:pt x="23" y="155"/>
                  <a:pt x="26" y="153"/>
                  <a:pt x="28" y="150"/>
                </a:cubicBezTo>
                <a:cubicBezTo>
                  <a:pt x="30" y="146"/>
                  <a:pt x="32" y="143"/>
                  <a:pt x="35" y="141"/>
                </a:cubicBezTo>
                <a:cubicBezTo>
                  <a:pt x="38" y="138"/>
                  <a:pt x="40" y="135"/>
                  <a:pt x="43" y="132"/>
                </a:cubicBezTo>
                <a:cubicBezTo>
                  <a:pt x="46" y="130"/>
                  <a:pt x="48" y="127"/>
                  <a:pt x="52" y="125"/>
                </a:cubicBezTo>
                <a:cubicBezTo>
                  <a:pt x="55" y="123"/>
                  <a:pt x="59" y="121"/>
                  <a:pt x="62" y="119"/>
                </a:cubicBezTo>
                <a:cubicBezTo>
                  <a:pt x="65" y="117"/>
                  <a:pt x="69" y="116"/>
                  <a:pt x="73" y="115"/>
                </a:cubicBezTo>
                <a:cubicBezTo>
                  <a:pt x="73" y="115"/>
                  <a:pt x="73" y="115"/>
                  <a:pt x="73" y="115"/>
                </a:cubicBezTo>
                <a:cubicBezTo>
                  <a:pt x="76" y="113"/>
                  <a:pt x="77" y="110"/>
                  <a:pt x="76" y="107"/>
                </a:cubicBezTo>
                <a:cubicBezTo>
                  <a:pt x="75" y="104"/>
                  <a:pt x="71" y="103"/>
                  <a:pt x="68" y="104"/>
                </a:cubicBezTo>
                <a:cubicBezTo>
                  <a:pt x="64" y="106"/>
                  <a:pt x="60" y="108"/>
                  <a:pt x="57" y="110"/>
                </a:cubicBezTo>
                <a:cubicBezTo>
                  <a:pt x="53" y="112"/>
                  <a:pt x="50" y="115"/>
                  <a:pt x="47" y="117"/>
                </a:cubicBezTo>
                <a:cubicBezTo>
                  <a:pt x="43" y="120"/>
                  <a:pt x="39" y="122"/>
                  <a:pt x="36" y="125"/>
                </a:cubicBezTo>
                <a:cubicBezTo>
                  <a:pt x="33" y="127"/>
                  <a:pt x="31" y="131"/>
                  <a:pt x="28" y="135"/>
                </a:cubicBezTo>
                <a:cubicBezTo>
                  <a:pt x="25" y="138"/>
                  <a:pt x="22" y="141"/>
                  <a:pt x="20" y="144"/>
                </a:cubicBezTo>
                <a:cubicBezTo>
                  <a:pt x="18" y="148"/>
                  <a:pt x="16" y="152"/>
                  <a:pt x="14" y="156"/>
                </a:cubicBezTo>
                <a:cubicBezTo>
                  <a:pt x="13" y="160"/>
                  <a:pt x="12" y="164"/>
                  <a:pt x="11" y="168"/>
                </a:cubicBezTo>
                <a:cubicBezTo>
                  <a:pt x="9" y="172"/>
                  <a:pt x="7" y="176"/>
                  <a:pt x="7" y="180"/>
                </a:cubicBezTo>
                <a:cubicBezTo>
                  <a:pt x="6" y="184"/>
                  <a:pt x="6" y="188"/>
                  <a:pt x="6" y="192"/>
                </a:cubicBezTo>
                <a:cubicBezTo>
                  <a:pt x="6" y="197"/>
                  <a:pt x="8" y="201"/>
                  <a:pt x="9" y="205"/>
                </a:cubicBezTo>
                <a:cubicBezTo>
                  <a:pt x="10" y="209"/>
                  <a:pt x="10" y="213"/>
                  <a:pt x="11" y="217"/>
                </a:cubicBezTo>
                <a:cubicBezTo>
                  <a:pt x="12" y="221"/>
                  <a:pt x="13" y="225"/>
                  <a:pt x="14" y="229"/>
                </a:cubicBezTo>
                <a:cubicBezTo>
                  <a:pt x="15" y="233"/>
                  <a:pt x="17" y="237"/>
                  <a:pt x="18" y="240"/>
                </a:cubicBezTo>
                <a:cubicBezTo>
                  <a:pt x="20" y="244"/>
                  <a:pt x="21" y="248"/>
                  <a:pt x="23" y="252"/>
                </a:cubicBezTo>
                <a:cubicBezTo>
                  <a:pt x="25" y="255"/>
                  <a:pt x="27" y="257"/>
                  <a:pt x="29" y="260"/>
                </a:cubicBezTo>
                <a:cubicBezTo>
                  <a:pt x="31" y="263"/>
                  <a:pt x="33" y="266"/>
                  <a:pt x="35" y="269"/>
                </a:cubicBezTo>
                <a:cubicBezTo>
                  <a:pt x="33" y="271"/>
                  <a:pt x="30" y="272"/>
                  <a:pt x="29" y="273"/>
                </a:cubicBezTo>
                <a:cubicBezTo>
                  <a:pt x="25" y="277"/>
                  <a:pt x="23" y="282"/>
                  <a:pt x="20" y="287"/>
                </a:cubicBezTo>
                <a:cubicBezTo>
                  <a:pt x="17" y="291"/>
                  <a:pt x="15" y="296"/>
                  <a:pt x="13" y="301"/>
                </a:cubicBezTo>
                <a:cubicBezTo>
                  <a:pt x="11" y="306"/>
                  <a:pt x="9" y="311"/>
                  <a:pt x="8" y="316"/>
                </a:cubicBezTo>
                <a:cubicBezTo>
                  <a:pt x="7" y="322"/>
                  <a:pt x="6" y="327"/>
                  <a:pt x="6" y="332"/>
                </a:cubicBezTo>
                <a:cubicBezTo>
                  <a:pt x="7" y="338"/>
                  <a:pt x="8" y="343"/>
                  <a:pt x="9" y="348"/>
                </a:cubicBezTo>
                <a:cubicBezTo>
                  <a:pt x="10" y="354"/>
                  <a:pt x="11" y="359"/>
                  <a:pt x="13" y="364"/>
                </a:cubicBezTo>
                <a:cubicBezTo>
                  <a:pt x="14" y="367"/>
                  <a:pt x="16" y="371"/>
                  <a:pt x="17" y="374"/>
                </a:cubicBezTo>
                <a:cubicBezTo>
                  <a:pt x="19" y="377"/>
                  <a:pt x="20" y="380"/>
                  <a:pt x="22" y="383"/>
                </a:cubicBezTo>
                <a:cubicBezTo>
                  <a:pt x="24" y="386"/>
                  <a:pt x="27" y="389"/>
                  <a:pt x="29" y="392"/>
                </a:cubicBezTo>
                <a:cubicBezTo>
                  <a:pt x="31" y="395"/>
                  <a:pt x="34" y="397"/>
                  <a:pt x="37" y="399"/>
                </a:cubicBezTo>
                <a:cubicBezTo>
                  <a:pt x="40" y="401"/>
                  <a:pt x="43" y="403"/>
                  <a:pt x="46" y="405"/>
                </a:cubicBezTo>
                <a:cubicBezTo>
                  <a:pt x="49" y="407"/>
                  <a:pt x="52" y="410"/>
                  <a:pt x="55" y="411"/>
                </a:cubicBezTo>
                <a:cubicBezTo>
                  <a:pt x="60" y="413"/>
                  <a:pt x="65" y="414"/>
                  <a:pt x="70" y="415"/>
                </a:cubicBezTo>
                <a:cubicBezTo>
                  <a:pt x="75" y="417"/>
                  <a:pt x="79" y="418"/>
                  <a:pt x="83" y="419"/>
                </a:cubicBezTo>
                <a:cubicBezTo>
                  <a:pt x="83" y="421"/>
                  <a:pt x="83" y="423"/>
                  <a:pt x="83" y="425"/>
                </a:cubicBezTo>
                <a:cubicBezTo>
                  <a:pt x="83" y="431"/>
                  <a:pt x="81" y="437"/>
                  <a:pt x="81" y="443"/>
                </a:cubicBezTo>
                <a:cubicBezTo>
                  <a:pt x="81" y="445"/>
                  <a:pt x="82" y="446"/>
                  <a:pt x="82" y="448"/>
                </a:cubicBezTo>
                <a:cubicBezTo>
                  <a:pt x="78" y="448"/>
                  <a:pt x="74" y="449"/>
                  <a:pt x="70" y="449"/>
                </a:cubicBezTo>
                <a:cubicBezTo>
                  <a:pt x="66" y="449"/>
                  <a:pt x="62" y="447"/>
                  <a:pt x="57" y="447"/>
                </a:cubicBezTo>
                <a:cubicBezTo>
                  <a:pt x="57" y="447"/>
                  <a:pt x="57" y="448"/>
                  <a:pt x="57" y="448"/>
                </a:cubicBezTo>
                <a:cubicBezTo>
                  <a:pt x="57" y="447"/>
                  <a:pt x="57" y="447"/>
                  <a:pt x="57" y="447"/>
                </a:cubicBezTo>
                <a:cubicBezTo>
                  <a:pt x="57" y="447"/>
                  <a:pt x="57" y="448"/>
                  <a:pt x="56" y="448"/>
                </a:cubicBezTo>
                <a:cubicBezTo>
                  <a:pt x="55" y="448"/>
                  <a:pt x="54" y="448"/>
                  <a:pt x="53" y="449"/>
                </a:cubicBezTo>
                <a:cubicBezTo>
                  <a:pt x="53" y="449"/>
                  <a:pt x="53" y="449"/>
                  <a:pt x="53" y="449"/>
                </a:cubicBezTo>
                <a:cubicBezTo>
                  <a:pt x="51" y="452"/>
                  <a:pt x="49" y="456"/>
                  <a:pt x="47" y="460"/>
                </a:cubicBezTo>
                <a:cubicBezTo>
                  <a:pt x="45" y="463"/>
                  <a:pt x="44" y="467"/>
                  <a:pt x="42" y="470"/>
                </a:cubicBezTo>
                <a:cubicBezTo>
                  <a:pt x="40" y="474"/>
                  <a:pt x="38" y="477"/>
                  <a:pt x="36" y="481"/>
                </a:cubicBezTo>
                <a:cubicBezTo>
                  <a:pt x="34" y="484"/>
                  <a:pt x="31" y="487"/>
                  <a:pt x="28" y="490"/>
                </a:cubicBezTo>
                <a:cubicBezTo>
                  <a:pt x="26" y="494"/>
                  <a:pt x="25" y="497"/>
                  <a:pt x="22" y="500"/>
                </a:cubicBezTo>
                <a:cubicBezTo>
                  <a:pt x="20" y="504"/>
                  <a:pt x="19" y="508"/>
                  <a:pt x="17" y="511"/>
                </a:cubicBezTo>
                <a:cubicBezTo>
                  <a:pt x="14" y="514"/>
                  <a:pt x="11" y="516"/>
                  <a:pt x="8" y="519"/>
                </a:cubicBezTo>
                <a:cubicBezTo>
                  <a:pt x="6" y="522"/>
                  <a:pt x="4" y="526"/>
                  <a:pt x="1" y="528"/>
                </a:cubicBezTo>
                <a:cubicBezTo>
                  <a:pt x="1" y="528"/>
                  <a:pt x="1" y="528"/>
                  <a:pt x="1" y="528"/>
                </a:cubicBezTo>
                <a:cubicBezTo>
                  <a:pt x="1" y="528"/>
                  <a:pt x="1" y="528"/>
                  <a:pt x="1" y="528"/>
                </a:cubicBezTo>
                <a:cubicBezTo>
                  <a:pt x="0" y="528"/>
                  <a:pt x="1" y="529"/>
                  <a:pt x="1" y="530"/>
                </a:cubicBezTo>
                <a:cubicBezTo>
                  <a:pt x="1" y="530"/>
                  <a:pt x="1" y="530"/>
                  <a:pt x="1" y="530"/>
                </a:cubicBezTo>
                <a:cubicBezTo>
                  <a:pt x="0" y="530"/>
                  <a:pt x="0" y="530"/>
                  <a:pt x="0" y="531"/>
                </a:cubicBezTo>
                <a:cubicBezTo>
                  <a:pt x="0" y="531"/>
                  <a:pt x="0" y="531"/>
                  <a:pt x="0" y="532"/>
                </a:cubicBezTo>
                <a:cubicBezTo>
                  <a:pt x="0" y="532"/>
                  <a:pt x="0" y="532"/>
                  <a:pt x="0" y="533"/>
                </a:cubicBezTo>
                <a:cubicBezTo>
                  <a:pt x="0" y="533"/>
                  <a:pt x="0" y="533"/>
                  <a:pt x="0" y="533"/>
                </a:cubicBezTo>
                <a:cubicBezTo>
                  <a:pt x="0" y="534"/>
                  <a:pt x="0" y="534"/>
                  <a:pt x="1" y="535"/>
                </a:cubicBezTo>
                <a:cubicBezTo>
                  <a:pt x="1" y="535"/>
                  <a:pt x="1" y="535"/>
                  <a:pt x="1" y="535"/>
                </a:cubicBezTo>
                <a:cubicBezTo>
                  <a:pt x="1" y="535"/>
                  <a:pt x="2" y="534"/>
                  <a:pt x="2" y="534"/>
                </a:cubicBezTo>
                <a:cubicBezTo>
                  <a:pt x="2" y="534"/>
                  <a:pt x="2" y="534"/>
                  <a:pt x="2" y="534"/>
                </a:cubicBezTo>
                <a:cubicBezTo>
                  <a:pt x="2" y="535"/>
                  <a:pt x="2" y="536"/>
                  <a:pt x="2" y="536"/>
                </a:cubicBezTo>
                <a:cubicBezTo>
                  <a:pt x="2" y="536"/>
                  <a:pt x="3" y="535"/>
                  <a:pt x="3" y="535"/>
                </a:cubicBezTo>
                <a:cubicBezTo>
                  <a:pt x="3" y="535"/>
                  <a:pt x="3" y="536"/>
                  <a:pt x="3" y="536"/>
                </a:cubicBezTo>
                <a:cubicBezTo>
                  <a:pt x="4" y="536"/>
                  <a:pt x="4" y="537"/>
                  <a:pt x="4" y="537"/>
                </a:cubicBezTo>
                <a:cubicBezTo>
                  <a:pt x="5" y="537"/>
                  <a:pt x="5" y="536"/>
                  <a:pt x="5" y="536"/>
                </a:cubicBezTo>
                <a:cubicBezTo>
                  <a:pt x="6" y="536"/>
                  <a:pt x="6" y="535"/>
                  <a:pt x="6" y="535"/>
                </a:cubicBezTo>
                <a:cubicBezTo>
                  <a:pt x="6" y="535"/>
                  <a:pt x="6" y="535"/>
                  <a:pt x="6" y="535"/>
                </a:cubicBezTo>
                <a:cubicBezTo>
                  <a:pt x="7" y="534"/>
                  <a:pt x="8" y="535"/>
                  <a:pt x="8" y="535"/>
                </a:cubicBezTo>
                <a:cubicBezTo>
                  <a:pt x="8" y="535"/>
                  <a:pt x="8" y="535"/>
                  <a:pt x="8" y="535"/>
                </a:cubicBezTo>
                <a:cubicBezTo>
                  <a:pt x="8" y="535"/>
                  <a:pt x="8" y="535"/>
                  <a:pt x="8" y="535"/>
                </a:cubicBezTo>
                <a:cubicBezTo>
                  <a:pt x="11" y="532"/>
                  <a:pt x="13" y="530"/>
                  <a:pt x="16" y="527"/>
                </a:cubicBezTo>
                <a:cubicBezTo>
                  <a:pt x="19" y="525"/>
                  <a:pt x="23" y="523"/>
                  <a:pt x="26" y="521"/>
                </a:cubicBezTo>
                <a:cubicBezTo>
                  <a:pt x="29" y="518"/>
                  <a:pt x="32" y="515"/>
                  <a:pt x="35" y="513"/>
                </a:cubicBezTo>
                <a:cubicBezTo>
                  <a:pt x="39" y="511"/>
                  <a:pt x="42" y="509"/>
                  <a:pt x="46" y="507"/>
                </a:cubicBezTo>
                <a:cubicBezTo>
                  <a:pt x="49" y="505"/>
                  <a:pt x="52" y="503"/>
                  <a:pt x="56" y="501"/>
                </a:cubicBezTo>
                <a:cubicBezTo>
                  <a:pt x="59" y="499"/>
                  <a:pt x="62" y="496"/>
                  <a:pt x="66" y="494"/>
                </a:cubicBezTo>
                <a:cubicBezTo>
                  <a:pt x="69" y="492"/>
                  <a:pt x="73" y="491"/>
                  <a:pt x="77" y="489"/>
                </a:cubicBezTo>
                <a:cubicBezTo>
                  <a:pt x="80" y="487"/>
                  <a:pt x="83" y="484"/>
                  <a:pt x="87" y="483"/>
                </a:cubicBezTo>
                <a:cubicBezTo>
                  <a:pt x="87" y="482"/>
                  <a:pt x="87" y="483"/>
                  <a:pt x="87" y="483"/>
                </a:cubicBezTo>
                <a:cubicBezTo>
                  <a:pt x="88" y="482"/>
                  <a:pt x="89" y="481"/>
                  <a:pt x="89" y="480"/>
                </a:cubicBezTo>
                <a:cubicBezTo>
                  <a:pt x="89" y="479"/>
                  <a:pt x="89" y="479"/>
                  <a:pt x="89" y="479"/>
                </a:cubicBezTo>
                <a:cubicBezTo>
                  <a:pt x="89" y="478"/>
                  <a:pt x="89" y="478"/>
                  <a:pt x="89" y="478"/>
                </a:cubicBezTo>
                <a:cubicBezTo>
                  <a:pt x="89" y="474"/>
                  <a:pt x="89" y="470"/>
                  <a:pt x="89" y="466"/>
                </a:cubicBezTo>
                <a:cubicBezTo>
                  <a:pt x="89" y="462"/>
                  <a:pt x="89" y="458"/>
                  <a:pt x="89" y="454"/>
                </a:cubicBezTo>
                <a:cubicBezTo>
                  <a:pt x="90" y="454"/>
                  <a:pt x="91" y="455"/>
                  <a:pt x="93" y="455"/>
                </a:cubicBezTo>
                <a:cubicBezTo>
                  <a:pt x="99" y="455"/>
                  <a:pt x="105" y="453"/>
                  <a:pt x="111" y="453"/>
                </a:cubicBezTo>
                <a:cubicBezTo>
                  <a:pt x="113" y="452"/>
                  <a:pt x="115" y="453"/>
                  <a:pt x="117" y="453"/>
                </a:cubicBezTo>
                <a:cubicBezTo>
                  <a:pt x="117" y="458"/>
                  <a:pt x="118" y="462"/>
                  <a:pt x="120" y="466"/>
                </a:cubicBezTo>
                <a:cubicBezTo>
                  <a:pt x="121" y="471"/>
                  <a:pt x="123" y="476"/>
                  <a:pt x="126" y="481"/>
                </a:cubicBezTo>
                <a:cubicBezTo>
                  <a:pt x="127" y="484"/>
                  <a:pt x="130" y="486"/>
                  <a:pt x="132" y="489"/>
                </a:cubicBezTo>
                <a:cubicBezTo>
                  <a:pt x="134" y="492"/>
                  <a:pt x="134" y="496"/>
                  <a:pt x="136" y="499"/>
                </a:cubicBezTo>
                <a:cubicBezTo>
                  <a:pt x="139" y="502"/>
                  <a:pt x="142" y="503"/>
                  <a:pt x="145" y="506"/>
                </a:cubicBezTo>
                <a:cubicBezTo>
                  <a:pt x="148" y="508"/>
                  <a:pt x="150" y="511"/>
                  <a:pt x="153" y="514"/>
                </a:cubicBezTo>
                <a:cubicBezTo>
                  <a:pt x="156" y="516"/>
                  <a:pt x="159" y="517"/>
                  <a:pt x="162" y="519"/>
                </a:cubicBezTo>
                <a:cubicBezTo>
                  <a:pt x="165" y="521"/>
                  <a:pt x="169" y="522"/>
                  <a:pt x="172" y="523"/>
                </a:cubicBezTo>
                <a:cubicBezTo>
                  <a:pt x="177" y="525"/>
                  <a:pt x="182" y="526"/>
                  <a:pt x="188" y="527"/>
                </a:cubicBezTo>
                <a:cubicBezTo>
                  <a:pt x="193" y="528"/>
                  <a:pt x="198" y="530"/>
                  <a:pt x="203" y="530"/>
                </a:cubicBezTo>
                <a:cubicBezTo>
                  <a:pt x="209" y="530"/>
                  <a:pt x="214" y="529"/>
                  <a:pt x="220" y="529"/>
                </a:cubicBezTo>
                <a:cubicBezTo>
                  <a:pt x="225" y="528"/>
                  <a:pt x="231" y="526"/>
                  <a:pt x="236" y="524"/>
                </a:cubicBezTo>
                <a:cubicBezTo>
                  <a:pt x="241" y="522"/>
                  <a:pt x="245" y="519"/>
                  <a:pt x="250" y="517"/>
                </a:cubicBezTo>
                <a:cubicBezTo>
                  <a:pt x="254" y="514"/>
                  <a:pt x="259" y="511"/>
                  <a:pt x="263" y="507"/>
                </a:cubicBezTo>
                <a:cubicBezTo>
                  <a:pt x="264" y="506"/>
                  <a:pt x="265" y="503"/>
                  <a:pt x="267" y="502"/>
                </a:cubicBezTo>
                <a:cubicBezTo>
                  <a:pt x="269" y="504"/>
                  <a:pt x="272" y="506"/>
                  <a:pt x="275" y="508"/>
                </a:cubicBezTo>
                <a:cubicBezTo>
                  <a:pt x="278" y="509"/>
                  <a:pt x="281" y="511"/>
                  <a:pt x="284" y="513"/>
                </a:cubicBezTo>
                <a:cubicBezTo>
                  <a:pt x="288" y="515"/>
                  <a:pt x="291" y="517"/>
                  <a:pt x="295" y="519"/>
                </a:cubicBezTo>
                <a:cubicBezTo>
                  <a:pt x="299" y="520"/>
                  <a:pt x="303" y="520"/>
                  <a:pt x="307" y="522"/>
                </a:cubicBezTo>
                <a:cubicBezTo>
                  <a:pt x="311" y="523"/>
                  <a:pt x="315" y="525"/>
                  <a:pt x="319" y="526"/>
                </a:cubicBezTo>
                <a:cubicBezTo>
                  <a:pt x="323" y="527"/>
                  <a:pt x="327" y="527"/>
                  <a:pt x="331" y="528"/>
                </a:cubicBezTo>
                <a:cubicBezTo>
                  <a:pt x="335" y="528"/>
                  <a:pt x="339" y="528"/>
                  <a:pt x="344" y="528"/>
                </a:cubicBezTo>
                <a:cubicBezTo>
                  <a:pt x="348" y="528"/>
                  <a:pt x="352" y="529"/>
                  <a:pt x="356" y="528"/>
                </a:cubicBezTo>
                <a:cubicBezTo>
                  <a:pt x="360" y="528"/>
                  <a:pt x="364" y="527"/>
                  <a:pt x="369" y="526"/>
                </a:cubicBezTo>
                <a:cubicBezTo>
                  <a:pt x="373" y="525"/>
                  <a:pt x="376" y="523"/>
                  <a:pt x="380" y="522"/>
                </a:cubicBezTo>
                <a:cubicBezTo>
                  <a:pt x="384" y="520"/>
                  <a:pt x="389" y="519"/>
                  <a:pt x="392" y="517"/>
                </a:cubicBezTo>
                <a:cubicBezTo>
                  <a:pt x="396" y="514"/>
                  <a:pt x="399" y="511"/>
                  <a:pt x="402" y="508"/>
                </a:cubicBezTo>
                <a:cubicBezTo>
                  <a:pt x="405" y="506"/>
                  <a:pt x="409" y="503"/>
                  <a:pt x="411" y="500"/>
                </a:cubicBezTo>
                <a:cubicBezTo>
                  <a:pt x="414" y="497"/>
                  <a:pt x="415" y="492"/>
                  <a:pt x="418" y="489"/>
                </a:cubicBezTo>
                <a:cubicBezTo>
                  <a:pt x="420" y="485"/>
                  <a:pt x="422" y="482"/>
                  <a:pt x="425" y="478"/>
                </a:cubicBezTo>
                <a:cubicBezTo>
                  <a:pt x="427" y="475"/>
                  <a:pt x="430" y="472"/>
                  <a:pt x="432" y="468"/>
                </a:cubicBezTo>
                <a:cubicBezTo>
                  <a:pt x="433" y="465"/>
                  <a:pt x="432" y="461"/>
                  <a:pt x="429" y="460"/>
                </a:cubicBezTo>
                <a:cubicBezTo>
                  <a:pt x="426" y="459"/>
                  <a:pt x="422" y="460"/>
                  <a:pt x="421" y="463"/>
                </a:cubicBezTo>
                <a:cubicBezTo>
                  <a:pt x="421" y="463"/>
                  <a:pt x="421" y="463"/>
                  <a:pt x="421" y="463"/>
                </a:cubicBezTo>
                <a:cubicBezTo>
                  <a:pt x="419" y="467"/>
                  <a:pt x="417" y="470"/>
                  <a:pt x="415" y="473"/>
                </a:cubicBezTo>
                <a:cubicBezTo>
                  <a:pt x="414" y="477"/>
                  <a:pt x="413" y="480"/>
                  <a:pt x="410" y="484"/>
                </a:cubicBezTo>
                <a:cubicBezTo>
                  <a:pt x="408" y="487"/>
                  <a:pt x="406" y="490"/>
                  <a:pt x="403" y="493"/>
                </a:cubicBezTo>
                <a:cubicBezTo>
                  <a:pt x="401" y="496"/>
                  <a:pt x="399" y="499"/>
                  <a:pt x="396" y="502"/>
                </a:cubicBezTo>
                <a:cubicBezTo>
                  <a:pt x="393" y="505"/>
                  <a:pt x="390" y="506"/>
                  <a:pt x="386" y="508"/>
                </a:cubicBezTo>
                <a:cubicBezTo>
                  <a:pt x="383" y="510"/>
                  <a:pt x="380" y="513"/>
                  <a:pt x="377" y="514"/>
                </a:cubicBezTo>
                <a:cubicBezTo>
                  <a:pt x="373" y="516"/>
                  <a:pt x="370" y="517"/>
                  <a:pt x="366" y="518"/>
                </a:cubicBezTo>
                <a:cubicBezTo>
                  <a:pt x="362" y="519"/>
                  <a:pt x="359" y="521"/>
                  <a:pt x="355" y="522"/>
                </a:cubicBezTo>
                <a:cubicBezTo>
                  <a:pt x="351" y="522"/>
                  <a:pt x="347" y="523"/>
                  <a:pt x="343" y="523"/>
                </a:cubicBezTo>
                <a:cubicBezTo>
                  <a:pt x="339" y="523"/>
                  <a:pt x="336" y="521"/>
                  <a:pt x="332" y="521"/>
                </a:cubicBezTo>
                <a:cubicBezTo>
                  <a:pt x="328" y="520"/>
                  <a:pt x="324" y="520"/>
                  <a:pt x="320" y="519"/>
                </a:cubicBezTo>
                <a:cubicBezTo>
                  <a:pt x="316" y="518"/>
                  <a:pt x="312" y="519"/>
                  <a:pt x="308" y="518"/>
                </a:cubicBezTo>
                <a:cubicBezTo>
                  <a:pt x="305" y="517"/>
                  <a:pt x="301" y="515"/>
                  <a:pt x="297" y="514"/>
                </a:cubicBezTo>
                <a:cubicBezTo>
                  <a:pt x="294" y="512"/>
                  <a:pt x="290" y="511"/>
                  <a:pt x="286" y="509"/>
                </a:cubicBezTo>
                <a:cubicBezTo>
                  <a:pt x="283" y="508"/>
                  <a:pt x="281" y="506"/>
                  <a:pt x="278" y="504"/>
                </a:cubicBezTo>
                <a:cubicBezTo>
                  <a:pt x="275" y="502"/>
                  <a:pt x="271" y="501"/>
                  <a:pt x="268" y="499"/>
                </a:cubicBezTo>
                <a:cubicBezTo>
                  <a:pt x="271" y="497"/>
                  <a:pt x="274" y="495"/>
                  <a:pt x="277" y="492"/>
                </a:cubicBezTo>
                <a:cubicBezTo>
                  <a:pt x="279" y="489"/>
                  <a:pt x="282" y="487"/>
                  <a:pt x="284" y="484"/>
                </a:cubicBezTo>
                <a:cubicBezTo>
                  <a:pt x="287" y="480"/>
                  <a:pt x="289" y="476"/>
                  <a:pt x="292" y="472"/>
                </a:cubicBezTo>
                <a:cubicBezTo>
                  <a:pt x="296" y="475"/>
                  <a:pt x="301" y="476"/>
                  <a:pt x="305" y="478"/>
                </a:cubicBezTo>
                <a:cubicBezTo>
                  <a:pt x="311" y="479"/>
                  <a:pt x="317" y="479"/>
                  <a:pt x="323" y="479"/>
                </a:cubicBezTo>
                <a:cubicBezTo>
                  <a:pt x="329" y="479"/>
                  <a:pt x="334" y="478"/>
                  <a:pt x="340" y="476"/>
                </a:cubicBezTo>
                <a:cubicBezTo>
                  <a:pt x="346" y="474"/>
                  <a:pt x="351" y="471"/>
                  <a:pt x="356" y="466"/>
                </a:cubicBezTo>
                <a:cubicBezTo>
                  <a:pt x="357" y="465"/>
                  <a:pt x="358" y="463"/>
                  <a:pt x="360" y="461"/>
                </a:cubicBezTo>
                <a:cubicBezTo>
                  <a:pt x="360" y="461"/>
                  <a:pt x="361" y="461"/>
                  <a:pt x="361" y="460"/>
                </a:cubicBezTo>
                <a:cubicBezTo>
                  <a:pt x="361" y="460"/>
                  <a:pt x="362" y="461"/>
                  <a:pt x="363" y="461"/>
                </a:cubicBezTo>
                <a:cubicBezTo>
                  <a:pt x="363" y="461"/>
                  <a:pt x="362" y="459"/>
                  <a:pt x="363" y="459"/>
                </a:cubicBezTo>
                <a:cubicBezTo>
                  <a:pt x="363" y="459"/>
                  <a:pt x="364" y="459"/>
                  <a:pt x="364" y="458"/>
                </a:cubicBezTo>
                <a:cubicBezTo>
                  <a:pt x="365" y="458"/>
                  <a:pt x="366" y="457"/>
                  <a:pt x="367" y="456"/>
                </a:cubicBezTo>
                <a:cubicBezTo>
                  <a:pt x="369" y="455"/>
                  <a:pt x="371" y="453"/>
                  <a:pt x="373" y="452"/>
                </a:cubicBezTo>
                <a:cubicBezTo>
                  <a:pt x="377" y="449"/>
                  <a:pt x="382" y="448"/>
                  <a:pt x="386" y="447"/>
                </a:cubicBezTo>
                <a:cubicBezTo>
                  <a:pt x="390" y="445"/>
                  <a:pt x="395" y="443"/>
                  <a:pt x="399" y="442"/>
                </a:cubicBezTo>
                <a:cubicBezTo>
                  <a:pt x="404" y="441"/>
                  <a:pt x="409" y="440"/>
                  <a:pt x="413" y="440"/>
                </a:cubicBezTo>
                <a:cubicBezTo>
                  <a:pt x="418" y="440"/>
                  <a:pt x="423" y="441"/>
                  <a:pt x="428" y="441"/>
                </a:cubicBezTo>
                <a:cubicBezTo>
                  <a:pt x="432" y="442"/>
                  <a:pt x="437" y="442"/>
                  <a:pt x="442" y="444"/>
                </a:cubicBezTo>
                <a:cubicBezTo>
                  <a:pt x="446" y="445"/>
                  <a:pt x="451" y="446"/>
                  <a:pt x="455" y="448"/>
                </a:cubicBezTo>
                <a:cubicBezTo>
                  <a:pt x="459" y="451"/>
                  <a:pt x="463" y="454"/>
                  <a:pt x="467" y="457"/>
                </a:cubicBezTo>
                <a:cubicBezTo>
                  <a:pt x="471" y="460"/>
                  <a:pt x="476" y="462"/>
                  <a:pt x="480" y="465"/>
                </a:cubicBezTo>
                <a:cubicBezTo>
                  <a:pt x="484" y="468"/>
                  <a:pt x="488" y="472"/>
                  <a:pt x="492" y="475"/>
                </a:cubicBezTo>
                <a:cubicBezTo>
                  <a:pt x="497" y="477"/>
                  <a:pt x="503" y="479"/>
                  <a:pt x="508" y="479"/>
                </a:cubicBezTo>
                <a:cubicBezTo>
                  <a:pt x="511" y="480"/>
                  <a:pt x="514" y="481"/>
                  <a:pt x="517" y="481"/>
                </a:cubicBezTo>
                <a:cubicBezTo>
                  <a:pt x="517" y="481"/>
                  <a:pt x="517" y="479"/>
                  <a:pt x="517" y="479"/>
                </a:cubicBezTo>
                <a:cubicBezTo>
                  <a:pt x="518" y="479"/>
                  <a:pt x="518" y="479"/>
                  <a:pt x="518" y="479"/>
                </a:cubicBezTo>
                <a:cubicBezTo>
                  <a:pt x="518" y="479"/>
                  <a:pt x="518" y="480"/>
                  <a:pt x="519" y="480"/>
                </a:cubicBezTo>
                <a:cubicBezTo>
                  <a:pt x="519" y="480"/>
                  <a:pt x="520" y="479"/>
                  <a:pt x="521" y="479"/>
                </a:cubicBezTo>
                <a:cubicBezTo>
                  <a:pt x="522" y="479"/>
                  <a:pt x="523" y="478"/>
                  <a:pt x="525" y="477"/>
                </a:cubicBezTo>
                <a:cubicBezTo>
                  <a:pt x="527" y="476"/>
                  <a:pt x="530" y="475"/>
                  <a:pt x="532" y="473"/>
                </a:cubicBezTo>
                <a:cubicBezTo>
                  <a:pt x="534" y="471"/>
                  <a:pt x="535" y="467"/>
                  <a:pt x="536" y="465"/>
                </a:cubicBezTo>
                <a:cubicBezTo>
                  <a:pt x="536" y="462"/>
                  <a:pt x="536" y="459"/>
                  <a:pt x="535" y="456"/>
                </a:cubicBezTo>
                <a:close/>
                <a:moveTo>
                  <a:pt x="221" y="339"/>
                </a:moveTo>
                <a:cubicBezTo>
                  <a:pt x="224" y="341"/>
                  <a:pt x="227" y="344"/>
                  <a:pt x="230" y="346"/>
                </a:cubicBezTo>
                <a:cubicBezTo>
                  <a:pt x="233" y="348"/>
                  <a:pt x="236" y="349"/>
                  <a:pt x="239" y="352"/>
                </a:cubicBezTo>
                <a:cubicBezTo>
                  <a:pt x="242" y="354"/>
                  <a:pt x="244" y="357"/>
                  <a:pt x="246" y="360"/>
                </a:cubicBezTo>
                <a:cubicBezTo>
                  <a:pt x="248" y="363"/>
                  <a:pt x="251" y="365"/>
                  <a:pt x="253" y="368"/>
                </a:cubicBezTo>
                <a:cubicBezTo>
                  <a:pt x="255" y="372"/>
                  <a:pt x="255" y="375"/>
                  <a:pt x="256" y="379"/>
                </a:cubicBezTo>
                <a:cubicBezTo>
                  <a:pt x="258" y="382"/>
                  <a:pt x="259" y="385"/>
                  <a:pt x="260" y="389"/>
                </a:cubicBezTo>
                <a:cubicBezTo>
                  <a:pt x="261" y="392"/>
                  <a:pt x="260" y="396"/>
                  <a:pt x="260" y="399"/>
                </a:cubicBezTo>
                <a:cubicBezTo>
                  <a:pt x="261" y="403"/>
                  <a:pt x="261" y="407"/>
                  <a:pt x="260" y="410"/>
                </a:cubicBezTo>
                <a:cubicBezTo>
                  <a:pt x="260" y="414"/>
                  <a:pt x="259" y="417"/>
                  <a:pt x="258" y="421"/>
                </a:cubicBezTo>
                <a:cubicBezTo>
                  <a:pt x="256" y="426"/>
                  <a:pt x="254" y="431"/>
                  <a:pt x="251" y="436"/>
                </a:cubicBezTo>
                <a:cubicBezTo>
                  <a:pt x="250" y="438"/>
                  <a:pt x="249" y="440"/>
                  <a:pt x="247" y="443"/>
                </a:cubicBezTo>
                <a:cubicBezTo>
                  <a:pt x="247" y="444"/>
                  <a:pt x="247" y="446"/>
                  <a:pt x="247" y="447"/>
                </a:cubicBezTo>
                <a:cubicBezTo>
                  <a:pt x="246" y="448"/>
                  <a:pt x="245" y="449"/>
                  <a:pt x="244" y="450"/>
                </a:cubicBezTo>
                <a:cubicBezTo>
                  <a:pt x="240" y="454"/>
                  <a:pt x="236" y="458"/>
                  <a:pt x="231" y="461"/>
                </a:cubicBezTo>
                <a:cubicBezTo>
                  <a:pt x="226" y="464"/>
                  <a:pt x="221" y="467"/>
                  <a:pt x="216" y="468"/>
                </a:cubicBezTo>
                <a:cubicBezTo>
                  <a:pt x="212" y="469"/>
                  <a:pt x="208" y="469"/>
                  <a:pt x="205" y="469"/>
                </a:cubicBezTo>
                <a:cubicBezTo>
                  <a:pt x="201" y="469"/>
                  <a:pt x="197" y="469"/>
                  <a:pt x="194" y="468"/>
                </a:cubicBezTo>
                <a:cubicBezTo>
                  <a:pt x="190" y="468"/>
                  <a:pt x="186" y="467"/>
                  <a:pt x="183" y="465"/>
                </a:cubicBezTo>
                <a:cubicBezTo>
                  <a:pt x="178" y="463"/>
                  <a:pt x="173" y="461"/>
                  <a:pt x="169" y="457"/>
                </a:cubicBezTo>
                <a:cubicBezTo>
                  <a:pt x="168" y="456"/>
                  <a:pt x="167" y="455"/>
                  <a:pt x="166" y="454"/>
                </a:cubicBezTo>
                <a:cubicBezTo>
                  <a:pt x="165" y="453"/>
                  <a:pt x="164" y="452"/>
                  <a:pt x="163" y="451"/>
                </a:cubicBezTo>
                <a:cubicBezTo>
                  <a:pt x="161" y="449"/>
                  <a:pt x="160" y="446"/>
                  <a:pt x="159" y="444"/>
                </a:cubicBezTo>
                <a:cubicBezTo>
                  <a:pt x="159" y="443"/>
                  <a:pt x="158" y="442"/>
                  <a:pt x="158" y="442"/>
                </a:cubicBezTo>
                <a:cubicBezTo>
                  <a:pt x="160" y="441"/>
                  <a:pt x="161" y="440"/>
                  <a:pt x="163" y="439"/>
                </a:cubicBezTo>
                <a:cubicBezTo>
                  <a:pt x="167" y="437"/>
                  <a:pt x="171" y="436"/>
                  <a:pt x="174" y="434"/>
                </a:cubicBezTo>
                <a:cubicBezTo>
                  <a:pt x="177" y="431"/>
                  <a:pt x="181" y="429"/>
                  <a:pt x="184" y="426"/>
                </a:cubicBezTo>
                <a:cubicBezTo>
                  <a:pt x="187" y="423"/>
                  <a:pt x="188" y="419"/>
                  <a:pt x="191" y="416"/>
                </a:cubicBezTo>
                <a:cubicBezTo>
                  <a:pt x="194" y="413"/>
                  <a:pt x="196" y="409"/>
                  <a:pt x="198" y="406"/>
                </a:cubicBezTo>
                <a:cubicBezTo>
                  <a:pt x="200" y="402"/>
                  <a:pt x="203" y="399"/>
                  <a:pt x="205" y="396"/>
                </a:cubicBezTo>
                <a:cubicBezTo>
                  <a:pt x="206" y="392"/>
                  <a:pt x="208" y="388"/>
                  <a:pt x="209" y="384"/>
                </a:cubicBezTo>
                <a:cubicBezTo>
                  <a:pt x="210" y="380"/>
                  <a:pt x="211" y="376"/>
                  <a:pt x="212" y="372"/>
                </a:cubicBezTo>
                <a:cubicBezTo>
                  <a:pt x="213" y="368"/>
                  <a:pt x="213" y="364"/>
                  <a:pt x="214" y="360"/>
                </a:cubicBezTo>
                <a:cubicBezTo>
                  <a:pt x="214" y="356"/>
                  <a:pt x="212" y="351"/>
                  <a:pt x="212" y="347"/>
                </a:cubicBezTo>
                <a:cubicBezTo>
                  <a:pt x="212" y="344"/>
                  <a:pt x="213" y="340"/>
                  <a:pt x="212" y="336"/>
                </a:cubicBezTo>
                <a:cubicBezTo>
                  <a:pt x="215" y="337"/>
                  <a:pt x="218" y="338"/>
                  <a:pt x="221" y="339"/>
                </a:cubicBezTo>
                <a:close/>
                <a:moveTo>
                  <a:pt x="147" y="276"/>
                </a:moveTo>
                <a:cubicBezTo>
                  <a:pt x="151" y="276"/>
                  <a:pt x="154" y="278"/>
                  <a:pt x="157" y="280"/>
                </a:cubicBezTo>
                <a:cubicBezTo>
                  <a:pt x="161" y="281"/>
                  <a:pt x="164" y="282"/>
                  <a:pt x="167" y="283"/>
                </a:cubicBezTo>
                <a:cubicBezTo>
                  <a:pt x="170" y="285"/>
                  <a:pt x="173" y="287"/>
                  <a:pt x="176" y="290"/>
                </a:cubicBezTo>
                <a:cubicBezTo>
                  <a:pt x="179" y="292"/>
                  <a:pt x="182" y="294"/>
                  <a:pt x="185" y="297"/>
                </a:cubicBezTo>
                <a:cubicBezTo>
                  <a:pt x="187" y="299"/>
                  <a:pt x="188" y="303"/>
                  <a:pt x="190" y="306"/>
                </a:cubicBezTo>
                <a:cubicBezTo>
                  <a:pt x="192" y="309"/>
                  <a:pt x="195" y="312"/>
                  <a:pt x="196" y="315"/>
                </a:cubicBezTo>
                <a:cubicBezTo>
                  <a:pt x="198" y="318"/>
                  <a:pt x="198" y="320"/>
                  <a:pt x="199" y="323"/>
                </a:cubicBezTo>
                <a:cubicBezTo>
                  <a:pt x="196" y="323"/>
                  <a:pt x="192" y="323"/>
                  <a:pt x="189" y="322"/>
                </a:cubicBezTo>
                <a:cubicBezTo>
                  <a:pt x="185" y="322"/>
                  <a:pt x="180" y="322"/>
                  <a:pt x="176" y="322"/>
                </a:cubicBezTo>
                <a:cubicBezTo>
                  <a:pt x="172" y="323"/>
                  <a:pt x="168" y="323"/>
                  <a:pt x="164" y="324"/>
                </a:cubicBezTo>
                <a:cubicBezTo>
                  <a:pt x="160" y="324"/>
                  <a:pt x="156" y="325"/>
                  <a:pt x="152" y="327"/>
                </a:cubicBezTo>
                <a:cubicBezTo>
                  <a:pt x="148" y="328"/>
                  <a:pt x="145" y="331"/>
                  <a:pt x="141" y="333"/>
                </a:cubicBezTo>
                <a:cubicBezTo>
                  <a:pt x="137" y="334"/>
                  <a:pt x="134" y="336"/>
                  <a:pt x="130" y="338"/>
                </a:cubicBezTo>
                <a:cubicBezTo>
                  <a:pt x="127" y="340"/>
                  <a:pt x="123" y="342"/>
                  <a:pt x="120" y="345"/>
                </a:cubicBezTo>
                <a:cubicBezTo>
                  <a:pt x="117" y="347"/>
                  <a:pt x="114" y="351"/>
                  <a:pt x="111" y="353"/>
                </a:cubicBezTo>
                <a:cubicBezTo>
                  <a:pt x="108" y="356"/>
                  <a:pt x="105" y="359"/>
                  <a:pt x="103" y="362"/>
                </a:cubicBezTo>
                <a:cubicBezTo>
                  <a:pt x="100" y="366"/>
                  <a:pt x="98" y="369"/>
                  <a:pt x="96" y="373"/>
                </a:cubicBezTo>
                <a:cubicBezTo>
                  <a:pt x="95" y="374"/>
                  <a:pt x="94" y="376"/>
                  <a:pt x="94" y="377"/>
                </a:cubicBezTo>
                <a:cubicBezTo>
                  <a:pt x="93" y="377"/>
                  <a:pt x="93" y="378"/>
                  <a:pt x="92" y="377"/>
                </a:cubicBezTo>
                <a:cubicBezTo>
                  <a:pt x="90" y="376"/>
                  <a:pt x="88" y="374"/>
                  <a:pt x="86" y="372"/>
                </a:cubicBezTo>
                <a:cubicBezTo>
                  <a:pt x="84" y="371"/>
                  <a:pt x="83" y="371"/>
                  <a:pt x="82" y="370"/>
                </a:cubicBezTo>
                <a:cubicBezTo>
                  <a:pt x="81" y="369"/>
                  <a:pt x="80" y="368"/>
                  <a:pt x="79" y="367"/>
                </a:cubicBezTo>
                <a:cubicBezTo>
                  <a:pt x="75" y="363"/>
                  <a:pt x="72" y="358"/>
                  <a:pt x="70" y="353"/>
                </a:cubicBezTo>
                <a:cubicBezTo>
                  <a:pt x="68" y="350"/>
                  <a:pt x="67" y="346"/>
                  <a:pt x="67" y="342"/>
                </a:cubicBezTo>
                <a:cubicBezTo>
                  <a:pt x="66" y="339"/>
                  <a:pt x="67" y="335"/>
                  <a:pt x="68" y="331"/>
                </a:cubicBezTo>
                <a:cubicBezTo>
                  <a:pt x="68" y="328"/>
                  <a:pt x="69" y="324"/>
                  <a:pt x="70" y="321"/>
                </a:cubicBezTo>
                <a:cubicBezTo>
                  <a:pt x="71" y="315"/>
                  <a:pt x="72" y="309"/>
                  <a:pt x="75" y="305"/>
                </a:cubicBezTo>
                <a:cubicBezTo>
                  <a:pt x="78" y="300"/>
                  <a:pt x="81" y="295"/>
                  <a:pt x="86" y="292"/>
                </a:cubicBezTo>
                <a:cubicBezTo>
                  <a:pt x="87" y="291"/>
                  <a:pt x="88" y="291"/>
                  <a:pt x="90" y="291"/>
                </a:cubicBezTo>
                <a:cubicBezTo>
                  <a:pt x="91" y="290"/>
                  <a:pt x="92" y="289"/>
                  <a:pt x="93" y="288"/>
                </a:cubicBezTo>
                <a:cubicBezTo>
                  <a:pt x="95" y="287"/>
                  <a:pt x="98" y="285"/>
                  <a:pt x="100" y="284"/>
                </a:cubicBezTo>
                <a:cubicBezTo>
                  <a:pt x="105" y="282"/>
                  <a:pt x="110" y="280"/>
                  <a:pt x="115" y="278"/>
                </a:cubicBezTo>
                <a:cubicBezTo>
                  <a:pt x="119" y="277"/>
                  <a:pt x="122" y="275"/>
                  <a:pt x="126" y="275"/>
                </a:cubicBezTo>
                <a:cubicBezTo>
                  <a:pt x="129" y="274"/>
                  <a:pt x="133" y="275"/>
                  <a:pt x="137" y="275"/>
                </a:cubicBezTo>
                <a:cubicBezTo>
                  <a:pt x="140" y="275"/>
                  <a:pt x="144" y="275"/>
                  <a:pt x="147" y="276"/>
                </a:cubicBezTo>
                <a:close/>
                <a:moveTo>
                  <a:pt x="67" y="199"/>
                </a:moveTo>
                <a:cubicBezTo>
                  <a:pt x="69" y="194"/>
                  <a:pt x="73" y="191"/>
                  <a:pt x="77" y="188"/>
                </a:cubicBezTo>
                <a:cubicBezTo>
                  <a:pt x="81" y="185"/>
                  <a:pt x="84" y="182"/>
                  <a:pt x="89" y="180"/>
                </a:cubicBezTo>
                <a:cubicBezTo>
                  <a:pt x="93" y="179"/>
                  <a:pt x="98" y="178"/>
                  <a:pt x="103" y="178"/>
                </a:cubicBezTo>
                <a:cubicBezTo>
                  <a:pt x="106" y="177"/>
                  <a:pt x="108" y="176"/>
                  <a:pt x="110" y="176"/>
                </a:cubicBezTo>
                <a:cubicBezTo>
                  <a:pt x="112" y="176"/>
                  <a:pt x="113" y="178"/>
                  <a:pt x="114" y="178"/>
                </a:cubicBezTo>
                <a:cubicBezTo>
                  <a:pt x="114" y="178"/>
                  <a:pt x="114" y="177"/>
                  <a:pt x="115" y="177"/>
                </a:cubicBezTo>
                <a:cubicBezTo>
                  <a:pt x="115" y="177"/>
                  <a:pt x="115" y="178"/>
                  <a:pt x="116" y="178"/>
                </a:cubicBezTo>
                <a:cubicBezTo>
                  <a:pt x="116" y="178"/>
                  <a:pt x="117" y="178"/>
                  <a:pt x="117" y="178"/>
                </a:cubicBezTo>
                <a:cubicBezTo>
                  <a:pt x="119" y="178"/>
                  <a:pt x="119" y="178"/>
                  <a:pt x="120" y="178"/>
                </a:cubicBezTo>
                <a:cubicBezTo>
                  <a:pt x="119" y="183"/>
                  <a:pt x="116" y="186"/>
                  <a:pt x="114" y="191"/>
                </a:cubicBezTo>
                <a:cubicBezTo>
                  <a:pt x="112" y="195"/>
                  <a:pt x="109" y="199"/>
                  <a:pt x="106" y="203"/>
                </a:cubicBezTo>
                <a:cubicBezTo>
                  <a:pt x="103" y="207"/>
                  <a:pt x="102" y="212"/>
                  <a:pt x="98" y="215"/>
                </a:cubicBezTo>
                <a:cubicBezTo>
                  <a:pt x="95" y="219"/>
                  <a:pt x="91" y="222"/>
                  <a:pt x="88" y="225"/>
                </a:cubicBezTo>
                <a:cubicBezTo>
                  <a:pt x="84" y="228"/>
                  <a:pt x="80" y="231"/>
                  <a:pt x="76" y="235"/>
                </a:cubicBezTo>
                <a:cubicBezTo>
                  <a:pt x="74" y="236"/>
                  <a:pt x="71" y="239"/>
                  <a:pt x="69" y="240"/>
                </a:cubicBezTo>
                <a:cubicBezTo>
                  <a:pt x="66" y="237"/>
                  <a:pt x="65" y="231"/>
                  <a:pt x="64" y="227"/>
                </a:cubicBezTo>
                <a:cubicBezTo>
                  <a:pt x="63" y="223"/>
                  <a:pt x="63" y="218"/>
                  <a:pt x="64" y="214"/>
                </a:cubicBezTo>
                <a:cubicBezTo>
                  <a:pt x="64" y="208"/>
                  <a:pt x="65" y="203"/>
                  <a:pt x="67" y="199"/>
                </a:cubicBezTo>
                <a:close/>
                <a:moveTo>
                  <a:pt x="60" y="401"/>
                </a:moveTo>
                <a:cubicBezTo>
                  <a:pt x="56" y="399"/>
                  <a:pt x="53" y="395"/>
                  <a:pt x="49" y="392"/>
                </a:cubicBezTo>
                <a:cubicBezTo>
                  <a:pt x="46" y="389"/>
                  <a:pt x="42" y="387"/>
                  <a:pt x="39" y="383"/>
                </a:cubicBezTo>
                <a:cubicBezTo>
                  <a:pt x="36" y="380"/>
                  <a:pt x="34" y="376"/>
                  <a:pt x="31" y="372"/>
                </a:cubicBezTo>
                <a:cubicBezTo>
                  <a:pt x="29" y="368"/>
                  <a:pt x="26" y="364"/>
                  <a:pt x="25" y="359"/>
                </a:cubicBezTo>
                <a:cubicBezTo>
                  <a:pt x="23" y="355"/>
                  <a:pt x="23" y="350"/>
                  <a:pt x="22" y="346"/>
                </a:cubicBezTo>
                <a:cubicBezTo>
                  <a:pt x="21" y="341"/>
                  <a:pt x="20" y="337"/>
                  <a:pt x="20" y="332"/>
                </a:cubicBezTo>
                <a:cubicBezTo>
                  <a:pt x="20" y="327"/>
                  <a:pt x="21" y="323"/>
                  <a:pt x="22" y="318"/>
                </a:cubicBezTo>
                <a:cubicBezTo>
                  <a:pt x="22" y="314"/>
                  <a:pt x="23" y="310"/>
                  <a:pt x="25" y="305"/>
                </a:cubicBezTo>
                <a:cubicBezTo>
                  <a:pt x="26" y="301"/>
                  <a:pt x="28" y="297"/>
                  <a:pt x="31" y="293"/>
                </a:cubicBezTo>
                <a:cubicBezTo>
                  <a:pt x="33" y="289"/>
                  <a:pt x="36" y="285"/>
                  <a:pt x="39" y="282"/>
                </a:cubicBezTo>
                <a:cubicBezTo>
                  <a:pt x="42" y="278"/>
                  <a:pt x="45" y="274"/>
                  <a:pt x="48" y="271"/>
                </a:cubicBezTo>
                <a:cubicBezTo>
                  <a:pt x="52" y="267"/>
                  <a:pt x="54" y="262"/>
                  <a:pt x="58" y="259"/>
                </a:cubicBezTo>
                <a:cubicBezTo>
                  <a:pt x="61" y="256"/>
                  <a:pt x="65" y="253"/>
                  <a:pt x="69" y="250"/>
                </a:cubicBezTo>
                <a:cubicBezTo>
                  <a:pt x="72" y="253"/>
                  <a:pt x="75" y="256"/>
                  <a:pt x="79" y="259"/>
                </a:cubicBezTo>
                <a:cubicBezTo>
                  <a:pt x="83" y="262"/>
                  <a:pt x="89" y="264"/>
                  <a:pt x="94" y="266"/>
                </a:cubicBezTo>
                <a:cubicBezTo>
                  <a:pt x="98" y="267"/>
                  <a:pt x="100" y="268"/>
                  <a:pt x="103" y="269"/>
                </a:cubicBezTo>
                <a:cubicBezTo>
                  <a:pt x="100" y="271"/>
                  <a:pt x="97" y="272"/>
                  <a:pt x="94" y="274"/>
                </a:cubicBezTo>
                <a:cubicBezTo>
                  <a:pt x="92" y="275"/>
                  <a:pt x="89" y="277"/>
                  <a:pt x="87" y="279"/>
                </a:cubicBezTo>
                <a:cubicBezTo>
                  <a:pt x="85" y="280"/>
                  <a:pt x="85" y="282"/>
                  <a:pt x="83" y="283"/>
                </a:cubicBezTo>
                <a:cubicBezTo>
                  <a:pt x="82" y="284"/>
                  <a:pt x="80" y="284"/>
                  <a:pt x="79" y="285"/>
                </a:cubicBezTo>
                <a:cubicBezTo>
                  <a:pt x="76" y="288"/>
                  <a:pt x="75" y="292"/>
                  <a:pt x="72" y="296"/>
                </a:cubicBezTo>
                <a:cubicBezTo>
                  <a:pt x="70" y="299"/>
                  <a:pt x="68" y="303"/>
                  <a:pt x="66" y="307"/>
                </a:cubicBezTo>
                <a:cubicBezTo>
                  <a:pt x="64" y="311"/>
                  <a:pt x="63" y="315"/>
                  <a:pt x="62" y="319"/>
                </a:cubicBezTo>
                <a:cubicBezTo>
                  <a:pt x="61" y="325"/>
                  <a:pt x="61" y="331"/>
                  <a:pt x="61" y="337"/>
                </a:cubicBezTo>
                <a:cubicBezTo>
                  <a:pt x="61" y="343"/>
                  <a:pt x="61" y="350"/>
                  <a:pt x="64" y="356"/>
                </a:cubicBezTo>
                <a:cubicBezTo>
                  <a:pt x="66" y="362"/>
                  <a:pt x="69" y="367"/>
                  <a:pt x="74" y="372"/>
                </a:cubicBezTo>
                <a:cubicBezTo>
                  <a:pt x="75" y="373"/>
                  <a:pt x="77" y="373"/>
                  <a:pt x="78" y="374"/>
                </a:cubicBezTo>
                <a:cubicBezTo>
                  <a:pt x="79" y="375"/>
                  <a:pt x="81" y="376"/>
                  <a:pt x="82" y="377"/>
                </a:cubicBezTo>
                <a:cubicBezTo>
                  <a:pt x="84" y="379"/>
                  <a:pt x="86" y="382"/>
                  <a:pt x="89" y="383"/>
                </a:cubicBezTo>
                <a:cubicBezTo>
                  <a:pt x="90" y="383"/>
                  <a:pt x="90" y="383"/>
                  <a:pt x="90" y="383"/>
                </a:cubicBezTo>
                <a:cubicBezTo>
                  <a:pt x="89" y="387"/>
                  <a:pt x="88" y="391"/>
                  <a:pt x="86" y="395"/>
                </a:cubicBezTo>
                <a:cubicBezTo>
                  <a:pt x="85" y="399"/>
                  <a:pt x="85" y="403"/>
                  <a:pt x="84" y="407"/>
                </a:cubicBezTo>
                <a:cubicBezTo>
                  <a:pt x="84" y="408"/>
                  <a:pt x="84" y="410"/>
                  <a:pt x="84" y="411"/>
                </a:cubicBezTo>
                <a:cubicBezTo>
                  <a:pt x="80" y="410"/>
                  <a:pt x="76" y="408"/>
                  <a:pt x="72" y="406"/>
                </a:cubicBezTo>
                <a:cubicBezTo>
                  <a:pt x="68" y="405"/>
                  <a:pt x="64" y="403"/>
                  <a:pt x="60" y="401"/>
                </a:cubicBezTo>
                <a:close/>
                <a:moveTo>
                  <a:pt x="83" y="479"/>
                </a:moveTo>
                <a:cubicBezTo>
                  <a:pt x="79" y="480"/>
                  <a:pt x="75" y="481"/>
                  <a:pt x="72" y="483"/>
                </a:cubicBezTo>
                <a:cubicBezTo>
                  <a:pt x="69" y="485"/>
                  <a:pt x="66" y="487"/>
                  <a:pt x="63" y="489"/>
                </a:cubicBezTo>
                <a:cubicBezTo>
                  <a:pt x="59" y="491"/>
                  <a:pt x="55" y="492"/>
                  <a:pt x="52" y="494"/>
                </a:cubicBezTo>
                <a:cubicBezTo>
                  <a:pt x="48" y="496"/>
                  <a:pt x="45" y="499"/>
                  <a:pt x="42" y="501"/>
                </a:cubicBezTo>
                <a:cubicBezTo>
                  <a:pt x="36" y="504"/>
                  <a:pt x="31" y="507"/>
                  <a:pt x="26" y="510"/>
                </a:cubicBezTo>
                <a:cubicBezTo>
                  <a:pt x="29" y="505"/>
                  <a:pt x="32" y="500"/>
                  <a:pt x="35" y="494"/>
                </a:cubicBezTo>
                <a:cubicBezTo>
                  <a:pt x="37" y="491"/>
                  <a:pt x="40" y="488"/>
                  <a:pt x="42" y="484"/>
                </a:cubicBezTo>
                <a:cubicBezTo>
                  <a:pt x="44" y="481"/>
                  <a:pt x="46" y="477"/>
                  <a:pt x="48" y="473"/>
                </a:cubicBezTo>
                <a:cubicBezTo>
                  <a:pt x="49" y="470"/>
                  <a:pt x="51" y="467"/>
                  <a:pt x="53" y="464"/>
                </a:cubicBezTo>
                <a:cubicBezTo>
                  <a:pt x="55" y="460"/>
                  <a:pt x="56" y="458"/>
                  <a:pt x="58" y="454"/>
                </a:cubicBezTo>
                <a:cubicBezTo>
                  <a:pt x="62" y="455"/>
                  <a:pt x="66" y="455"/>
                  <a:pt x="70" y="455"/>
                </a:cubicBezTo>
                <a:cubicBezTo>
                  <a:pt x="74" y="455"/>
                  <a:pt x="78" y="453"/>
                  <a:pt x="83" y="453"/>
                </a:cubicBezTo>
                <a:cubicBezTo>
                  <a:pt x="83" y="457"/>
                  <a:pt x="83" y="462"/>
                  <a:pt x="83" y="466"/>
                </a:cubicBezTo>
                <a:cubicBezTo>
                  <a:pt x="83" y="470"/>
                  <a:pt x="83" y="475"/>
                  <a:pt x="83" y="479"/>
                </a:cubicBezTo>
                <a:close/>
                <a:moveTo>
                  <a:pt x="110" y="447"/>
                </a:moveTo>
                <a:cubicBezTo>
                  <a:pt x="105" y="448"/>
                  <a:pt x="99" y="447"/>
                  <a:pt x="93" y="447"/>
                </a:cubicBezTo>
                <a:cubicBezTo>
                  <a:pt x="91" y="447"/>
                  <a:pt x="90" y="448"/>
                  <a:pt x="88" y="448"/>
                </a:cubicBezTo>
                <a:cubicBezTo>
                  <a:pt x="88" y="446"/>
                  <a:pt x="89" y="445"/>
                  <a:pt x="89" y="443"/>
                </a:cubicBezTo>
                <a:cubicBezTo>
                  <a:pt x="89" y="437"/>
                  <a:pt x="88" y="431"/>
                  <a:pt x="89" y="426"/>
                </a:cubicBezTo>
                <a:cubicBezTo>
                  <a:pt x="89" y="423"/>
                  <a:pt x="90" y="422"/>
                  <a:pt x="90" y="420"/>
                </a:cubicBezTo>
                <a:cubicBezTo>
                  <a:pt x="94" y="420"/>
                  <a:pt x="99" y="419"/>
                  <a:pt x="103" y="419"/>
                </a:cubicBezTo>
                <a:cubicBezTo>
                  <a:pt x="108" y="418"/>
                  <a:pt x="113" y="417"/>
                  <a:pt x="117" y="416"/>
                </a:cubicBezTo>
                <a:cubicBezTo>
                  <a:pt x="117" y="416"/>
                  <a:pt x="117" y="416"/>
                  <a:pt x="117" y="416"/>
                </a:cubicBezTo>
                <a:cubicBezTo>
                  <a:pt x="118" y="415"/>
                  <a:pt x="119" y="414"/>
                  <a:pt x="119" y="412"/>
                </a:cubicBezTo>
                <a:cubicBezTo>
                  <a:pt x="119" y="411"/>
                  <a:pt x="117" y="409"/>
                  <a:pt x="115" y="409"/>
                </a:cubicBezTo>
                <a:cubicBezTo>
                  <a:pt x="111" y="410"/>
                  <a:pt x="107" y="410"/>
                  <a:pt x="103" y="411"/>
                </a:cubicBezTo>
                <a:cubicBezTo>
                  <a:pt x="99" y="411"/>
                  <a:pt x="94" y="412"/>
                  <a:pt x="90" y="412"/>
                </a:cubicBezTo>
                <a:cubicBezTo>
                  <a:pt x="90" y="411"/>
                  <a:pt x="90" y="409"/>
                  <a:pt x="90" y="408"/>
                </a:cubicBezTo>
                <a:cubicBezTo>
                  <a:pt x="91" y="404"/>
                  <a:pt x="92" y="401"/>
                  <a:pt x="93" y="397"/>
                </a:cubicBezTo>
                <a:cubicBezTo>
                  <a:pt x="94" y="393"/>
                  <a:pt x="95" y="389"/>
                  <a:pt x="97" y="385"/>
                </a:cubicBezTo>
                <a:cubicBezTo>
                  <a:pt x="100" y="386"/>
                  <a:pt x="104" y="388"/>
                  <a:pt x="107" y="389"/>
                </a:cubicBezTo>
                <a:cubicBezTo>
                  <a:pt x="114" y="390"/>
                  <a:pt x="120" y="390"/>
                  <a:pt x="127" y="389"/>
                </a:cubicBezTo>
                <a:cubicBezTo>
                  <a:pt x="130" y="388"/>
                  <a:pt x="133" y="387"/>
                  <a:pt x="136" y="386"/>
                </a:cubicBezTo>
                <a:cubicBezTo>
                  <a:pt x="139" y="385"/>
                  <a:pt x="142" y="383"/>
                  <a:pt x="144" y="381"/>
                </a:cubicBezTo>
                <a:cubicBezTo>
                  <a:pt x="147" y="380"/>
                  <a:pt x="151" y="378"/>
                  <a:pt x="154" y="377"/>
                </a:cubicBezTo>
                <a:cubicBezTo>
                  <a:pt x="156" y="375"/>
                  <a:pt x="159" y="372"/>
                  <a:pt x="161" y="370"/>
                </a:cubicBezTo>
                <a:cubicBezTo>
                  <a:pt x="162" y="370"/>
                  <a:pt x="162" y="370"/>
                  <a:pt x="162" y="370"/>
                </a:cubicBezTo>
                <a:cubicBezTo>
                  <a:pt x="164" y="368"/>
                  <a:pt x="165" y="367"/>
                  <a:pt x="166" y="364"/>
                </a:cubicBezTo>
                <a:cubicBezTo>
                  <a:pt x="167" y="359"/>
                  <a:pt x="164" y="354"/>
                  <a:pt x="159" y="353"/>
                </a:cubicBezTo>
                <a:cubicBezTo>
                  <a:pt x="154" y="351"/>
                  <a:pt x="148" y="354"/>
                  <a:pt x="146" y="359"/>
                </a:cubicBezTo>
                <a:cubicBezTo>
                  <a:pt x="145" y="364"/>
                  <a:pt x="142" y="368"/>
                  <a:pt x="138" y="372"/>
                </a:cubicBezTo>
                <a:cubicBezTo>
                  <a:pt x="136" y="373"/>
                  <a:pt x="134" y="376"/>
                  <a:pt x="132" y="377"/>
                </a:cubicBezTo>
                <a:cubicBezTo>
                  <a:pt x="130" y="378"/>
                  <a:pt x="127" y="380"/>
                  <a:pt x="125" y="380"/>
                </a:cubicBezTo>
                <a:cubicBezTo>
                  <a:pt x="119" y="382"/>
                  <a:pt x="114" y="381"/>
                  <a:pt x="108" y="381"/>
                </a:cubicBezTo>
                <a:cubicBezTo>
                  <a:pt x="106" y="381"/>
                  <a:pt x="103" y="380"/>
                  <a:pt x="101" y="379"/>
                </a:cubicBezTo>
                <a:cubicBezTo>
                  <a:pt x="101" y="378"/>
                  <a:pt x="102" y="378"/>
                  <a:pt x="103" y="376"/>
                </a:cubicBezTo>
                <a:cubicBezTo>
                  <a:pt x="105" y="373"/>
                  <a:pt x="107" y="370"/>
                  <a:pt x="109" y="367"/>
                </a:cubicBezTo>
                <a:cubicBezTo>
                  <a:pt x="111" y="364"/>
                  <a:pt x="112" y="360"/>
                  <a:pt x="115" y="357"/>
                </a:cubicBezTo>
                <a:cubicBezTo>
                  <a:pt x="118" y="355"/>
                  <a:pt x="121" y="353"/>
                  <a:pt x="124" y="351"/>
                </a:cubicBezTo>
                <a:cubicBezTo>
                  <a:pt x="127" y="348"/>
                  <a:pt x="130" y="345"/>
                  <a:pt x="133" y="344"/>
                </a:cubicBezTo>
                <a:cubicBezTo>
                  <a:pt x="137" y="342"/>
                  <a:pt x="140" y="341"/>
                  <a:pt x="144" y="339"/>
                </a:cubicBezTo>
                <a:cubicBezTo>
                  <a:pt x="147" y="338"/>
                  <a:pt x="151" y="336"/>
                  <a:pt x="154" y="335"/>
                </a:cubicBezTo>
                <a:cubicBezTo>
                  <a:pt x="158" y="334"/>
                  <a:pt x="162" y="333"/>
                  <a:pt x="166" y="333"/>
                </a:cubicBezTo>
                <a:cubicBezTo>
                  <a:pt x="169" y="332"/>
                  <a:pt x="173" y="332"/>
                  <a:pt x="177" y="332"/>
                </a:cubicBezTo>
                <a:cubicBezTo>
                  <a:pt x="181" y="332"/>
                  <a:pt x="184" y="332"/>
                  <a:pt x="188" y="332"/>
                </a:cubicBezTo>
                <a:cubicBezTo>
                  <a:pt x="193" y="332"/>
                  <a:pt x="198" y="332"/>
                  <a:pt x="203" y="333"/>
                </a:cubicBezTo>
                <a:cubicBezTo>
                  <a:pt x="204" y="338"/>
                  <a:pt x="204" y="343"/>
                  <a:pt x="205" y="348"/>
                </a:cubicBezTo>
                <a:cubicBezTo>
                  <a:pt x="205" y="351"/>
                  <a:pt x="205" y="355"/>
                  <a:pt x="205" y="359"/>
                </a:cubicBezTo>
                <a:cubicBezTo>
                  <a:pt x="205" y="363"/>
                  <a:pt x="205" y="367"/>
                  <a:pt x="204" y="371"/>
                </a:cubicBezTo>
                <a:cubicBezTo>
                  <a:pt x="203" y="374"/>
                  <a:pt x="201" y="378"/>
                  <a:pt x="200" y="381"/>
                </a:cubicBezTo>
                <a:cubicBezTo>
                  <a:pt x="199" y="385"/>
                  <a:pt x="198" y="389"/>
                  <a:pt x="197" y="392"/>
                </a:cubicBezTo>
                <a:cubicBezTo>
                  <a:pt x="195" y="395"/>
                  <a:pt x="193" y="399"/>
                  <a:pt x="191" y="402"/>
                </a:cubicBezTo>
                <a:cubicBezTo>
                  <a:pt x="189" y="405"/>
                  <a:pt x="188" y="409"/>
                  <a:pt x="185" y="412"/>
                </a:cubicBezTo>
                <a:cubicBezTo>
                  <a:pt x="183" y="415"/>
                  <a:pt x="180" y="417"/>
                  <a:pt x="178" y="420"/>
                </a:cubicBezTo>
                <a:cubicBezTo>
                  <a:pt x="175" y="423"/>
                  <a:pt x="172" y="425"/>
                  <a:pt x="169" y="427"/>
                </a:cubicBezTo>
                <a:cubicBezTo>
                  <a:pt x="166" y="429"/>
                  <a:pt x="163" y="431"/>
                  <a:pt x="160" y="433"/>
                </a:cubicBezTo>
                <a:cubicBezTo>
                  <a:pt x="158" y="434"/>
                  <a:pt x="158" y="435"/>
                  <a:pt x="156" y="436"/>
                </a:cubicBezTo>
                <a:cubicBezTo>
                  <a:pt x="155" y="433"/>
                  <a:pt x="154" y="430"/>
                  <a:pt x="154" y="428"/>
                </a:cubicBezTo>
                <a:cubicBezTo>
                  <a:pt x="154" y="422"/>
                  <a:pt x="155" y="417"/>
                  <a:pt x="157" y="412"/>
                </a:cubicBezTo>
                <a:cubicBezTo>
                  <a:pt x="158" y="409"/>
                  <a:pt x="157" y="406"/>
                  <a:pt x="159" y="404"/>
                </a:cubicBezTo>
                <a:cubicBezTo>
                  <a:pt x="160" y="401"/>
                  <a:pt x="161" y="399"/>
                  <a:pt x="163" y="397"/>
                </a:cubicBezTo>
                <a:cubicBezTo>
                  <a:pt x="167" y="393"/>
                  <a:pt x="172" y="391"/>
                  <a:pt x="177" y="390"/>
                </a:cubicBezTo>
                <a:cubicBezTo>
                  <a:pt x="182" y="388"/>
                  <a:pt x="185" y="382"/>
                  <a:pt x="183" y="377"/>
                </a:cubicBezTo>
                <a:cubicBezTo>
                  <a:pt x="182" y="371"/>
                  <a:pt x="177" y="368"/>
                  <a:pt x="171" y="369"/>
                </a:cubicBezTo>
                <a:cubicBezTo>
                  <a:pt x="169" y="370"/>
                  <a:pt x="167" y="372"/>
                  <a:pt x="166" y="373"/>
                </a:cubicBezTo>
                <a:cubicBezTo>
                  <a:pt x="166" y="374"/>
                  <a:pt x="166" y="374"/>
                  <a:pt x="166" y="374"/>
                </a:cubicBezTo>
                <a:cubicBezTo>
                  <a:pt x="164" y="377"/>
                  <a:pt x="161" y="379"/>
                  <a:pt x="159" y="382"/>
                </a:cubicBezTo>
                <a:cubicBezTo>
                  <a:pt x="157" y="385"/>
                  <a:pt x="157" y="389"/>
                  <a:pt x="155" y="392"/>
                </a:cubicBezTo>
                <a:cubicBezTo>
                  <a:pt x="154" y="395"/>
                  <a:pt x="151" y="397"/>
                  <a:pt x="149" y="400"/>
                </a:cubicBezTo>
                <a:cubicBezTo>
                  <a:pt x="148" y="403"/>
                  <a:pt x="147" y="406"/>
                  <a:pt x="147" y="409"/>
                </a:cubicBezTo>
                <a:cubicBezTo>
                  <a:pt x="145" y="416"/>
                  <a:pt x="146" y="422"/>
                  <a:pt x="147" y="429"/>
                </a:cubicBezTo>
                <a:cubicBezTo>
                  <a:pt x="147" y="432"/>
                  <a:pt x="150" y="436"/>
                  <a:pt x="151" y="439"/>
                </a:cubicBezTo>
                <a:cubicBezTo>
                  <a:pt x="147" y="440"/>
                  <a:pt x="143" y="442"/>
                  <a:pt x="139" y="443"/>
                </a:cubicBezTo>
                <a:cubicBezTo>
                  <a:pt x="135" y="444"/>
                  <a:pt x="132" y="445"/>
                  <a:pt x="128" y="445"/>
                </a:cubicBezTo>
                <a:cubicBezTo>
                  <a:pt x="127" y="446"/>
                  <a:pt x="126" y="445"/>
                  <a:pt x="125" y="445"/>
                </a:cubicBezTo>
                <a:cubicBezTo>
                  <a:pt x="124" y="441"/>
                  <a:pt x="124" y="437"/>
                  <a:pt x="124" y="433"/>
                </a:cubicBezTo>
                <a:cubicBezTo>
                  <a:pt x="124" y="429"/>
                  <a:pt x="125" y="425"/>
                  <a:pt x="126" y="421"/>
                </a:cubicBezTo>
                <a:cubicBezTo>
                  <a:pt x="126" y="419"/>
                  <a:pt x="125" y="417"/>
                  <a:pt x="124" y="417"/>
                </a:cubicBezTo>
                <a:cubicBezTo>
                  <a:pt x="122" y="417"/>
                  <a:pt x="121" y="418"/>
                  <a:pt x="120" y="419"/>
                </a:cubicBezTo>
                <a:cubicBezTo>
                  <a:pt x="120" y="419"/>
                  <a:pt x="121" y="419"/>
                  <a:pt x="121" y="419"/>
                </a:cubicBezTo>
                <a:cubicBezTo>
                  <a:pt x="119" y="424"/>
                  <a:pt x="119" y="428"/>
                  <a:pt x="118" y="433"/>
                </a:cubicBezTo>
                <a:cubicBezTo>
                  <a:pt x="117" y="437"/>
                  <a:pt x="117" y="442"/>
                  <a:pt x="117" y="447"/>
                </a:cubicBezTo>
                <a:cubicBezTo>
                  <a:pt x="115" y="447"/>
                  <a:pt x="113" y="447"/>
                  <a:pt x="110" y="447"/>
                </a:cubicBezTo>
                <a:close/>
                <a:moveTo>
                  <a:pt x="276" y="478"/>
                </a:moveTo>
                <a:cubicBezTo>
                  <a:pt x="273" y="482"/>
                  <a:pt x="269" y="484"/>
                  <a:pt x="265" y="488"/>
                </a:cubicBezTo>
                <a:cubicBezTo>
                  <a:pt x="262" y="491"/>
                  <a:pt x="259" y="495"/>
                  <a:pt x="255" y="498"/>
                </a:cubicBezTo>
                <a:cubicBezTo>
                  <a:pt x="251" y="501"/>
                  <a:pt x="247" y="503"/>
                  <a:pt x="243" y="505"/>
                </a:cubicBezTo>
                <a:cubicBezTo>
                  <a:pt x="239" y="508"/>
                  <a:pt x="235" y="510"/>
                  <a:pt x="231" y="512"/>
                </a:cubicBezTo>
                <a:cubicBezTo>
                  <a:pt x="227" y="514"/>
                  <a:pt x="222" y="514"/>
                  <a:pt x="217" y="514"/>
                </a:cubicBezTo>
                <a:cubicBezTo>
                  <a:pt x="213" y="515"/>
                  <a:pt x="208" y="516"/>
                  <a:pt x="204" y="516"/>
                </a:cubicBezTo>
                <a:cubicBezTo>
                  <a:pt x="199" y="516"/>
                  <a:pt x="195" y="515"/>
                  <a:pt x="190" y="514"/>
                </a:cubicBezTo>
                <a:cubicBezTo>
                  <a:pt x="186" y="513"/>
                  <a:pt x="181" y="512"/>
                  <a:pt x="177" y="510"/>
                </a:cubicBezTo>
                <a:cubicBezTo>
                  <a:pt x="172" y="509"/>
                  <a:pt x="168" y="507"/>
                  <a:pt x="164" y="504"/>
                </a:cubicBezTo>
                <a:cubicBezTo>
                  <a:pt x="160" y="502"/>
                  <a:pt x="157" y="499"/>
                  <a:pt x="153" y="496"/>
                </a:cubicBezTo>
                <a:cubicBezTo>
                  <a:pt x="150" y="493"/>
                  <a:pt x="147" y="490"/>
                  <a:pt x="144" y="487"/>
                </a:cubicBezTo>
                <a:cubicBezTo>
                  <a:pt x="141" y="483"/>
                  <a:pt x="136" y="480"/>
                  <a:pt x="134" y="476"/>
                </a:cubicBezTo>
                <a:cubicBezTo>
                  <a:pt x="132" y="472"/>
                  <a:pt x="130" y="468"/>
                  <a:pt x="129" y="464"/>
                </a:cubicBezTo>
                <a:cubicBezTo>
                  <a:pt x="128" y="460"/>
                  <a:pt x="127" y="456"/>
                  <a:pt x="126" y="452"/>
                </a:cubicBezTo>
                <a:cubicBezTo>
                  <a:pt x="127" y="452"/>
                  <a:pt x="128" y="451"/>
                  <a:pt x="129" y="451"/>
                </a:cubicBezTo>
                <a:cubicBezTo>
                  <a:pt x="133" y="450"/>
                  <a:pt x="137" y="450"/>
                  <a:pt x="141" y="449"/>
                </a:cubicBezTo>
                <a:cubicBezTo>
                  <a:pt x="145" y="448"/>
                  <a:pt x="149" y="447"/>
                  <a:pt x="153" y="445"/>
                </a:cubicBezTo>
                <a:cubicBezTo>
                  <a:pt x="153" y="446"/>
                  <a:pt x="153" y="446"/>
                  <a:pt x="153" y="447"/>
                </a:cubicBezTo>
                <a:cubicBezTo>
                  <a:pt x="155" y="449"/>
                  <a:pt x="157" y="452"/>
                  <a:pt x="159" y="454"/>
                </a:cubicBezTo>
                <a:cubicBezTo>
                  <a:pt x="160" y="455"/>
                  <a:pt x="160" y="457"/>
                  <a:pt x="161" y="458"/>
                </a:cubicBezTo>
                <a:cubicBezTo>
                  <a:pt x="162" y="459"/>
                  <a:pt x="164" y="460"/>
                  <a:pt x="165" y="461"/>
                </a:cubicBezTo>
                <a:cubicBezTo>
                  <a:pt x="170" y="465"/>
                  <a:pt x="175" y="469"/>
                  <a:pt x="180" y="472"/>
                </a:cubicBezTo>
                <a:cubicBezTo>
                  <a:pt x="186" y="474"/>
                  <a:pt x="193" y="475"/>
                  <a:pt x="199" y="475"/>
                </a:cubicBezTo>
                <a:cubicBezTo>
                  <a:pt x="205" y="476"/>
                  <a:pt x="211" y="475"/>
                  <a:pt x="217" y="473"/>
                </a:cubicBezTo>
                <a:cubicBezTo>
                  <a:pt x="221" y="472"/>
                  <a:pt x="226" y="472"/>
                  <a:pt x="230" y="471"/>
                </a:cubicBezTo>
                <a:cubicBezTo>
                  <a:pt x="234" y="469"/>
                  <a:pt x="237" y="467"/>
                  <a:pt x="241" y="465"/>
                </a:cubicBezTo>
                <a:cubicBezTo>
                  <a:pt x="245" y="463"/>
                  <a:pt x="247" y="459"/>
                  <a:pt x="250" y="456"/>
                </a:cubicBezTo>
                <a:cubicBezTo>
                  <a:pt x="251" y="455"/>
                  <a:pt x="252" y="454"/>
                  <a:pt x="253" y="452"/>
                </a:cubicBezTo>
                <a:cubicBezTo>
                  <a:pt x="254" y="451"/>
                  <a:pt x="256" y="451"/>
                  <a:pt x="257" y="450"/>
                </a:cubicBezTo>
                <a:cubicBezTo>
                  <a:pt x="259" y="447"/>
                  <a:pt x="261" y="445"/>
                  <a:pt x="263" y="442"/>
                </a:cubicBezTo>
                <a:cubicBezTo>
                  <a:pt x="264" y="439"/>
                  <a:pt x="265" y="436"/>
                  <a:pt x="267" y="433"/>
                </a:cubicBezTo>
                <a:cubicBezTo>
                  <a:pt x="268" y="436"/>
                  <a:pt x="268" y="439"/>
                  <a:pt x="269" y="442"/>
                </a:cubicBezTo>
                <a:cubicBezTo>
                  <a:pt x="271" y="447"/>
                  <a:pt x="275" y="452"/>
                  <a:pt x="278" y="457"/>
                </a:cubicBezTo>
                <a:cubicBezTo>
                  <a:pt x="280" y="461"/>
                  <a:pt x="282" y="464"/>
                  <a:pt x="285" y="467"/>
                </a:cubicBezTo>
                <a:cubicBezTo>
                  <a:pt x="282" y="471"/>
                  <a:pt x="280" y="475"/>
                  <a:pt x="276" y="478"/>
                </a:cubicBezTo>
                <a:close/>
                <a:moveTo>
                  <a:pt x="337" y="469"/>
                </a:moveTo>
                <a:cubicBezTo>
                  <a:pt x="333" y="471"/>
                  <a:pt x="328" y="471"/>
                  <a:pt x="322" y="472"/>
                </a:cubicBezTo>
                <a:cubicBezTo>
                  <a:pt x="318" y="472"/>
                  <a:pt x="313" y="472"/>
                  <a:pt x="309" y="472"/>
                </a:cubicBezTo>
                <a:cubicBezTo>
                  <a:pt x="305" y="471"/>
                  <a:pt x="301" y="469"/>
                  <a:pt x="297" y="467"/>
                </a:cubicBezTo>
                <a:cubicBezTo>
                  <a:pt x="299" y="464"/>
                  <a:pt x="300" y="462"/>
                  <a:pt x="301" y="460"/>
                </a:cubicBezTo>
                <a:cubicBezTo>
                  <a:pt x="304" y="456"/>
                  <a:pt x="309" y="453"/>
                  <a:pt x="312" y="449"/>
                </a:cubicBezTo>
                <a:cubicBezTo>
                  <a:pt x="315" y="445"/>
                  <a:pt x="318" y="442"/>
                  <a:pt x="321" y="438"/>
                </a:cubicBezTo>
                <a:cubicBezTo>
                  <a:pt x="325" y="435"/>
                  <a:pt x="329" y="432"/>
                  <a:pt x="333" y="429"/>
                </a:cubicBezTo>
                <a:cubicBezTo>
                  <a:pt x="337" y="427"/>
                  <a:pt x="341" y="424"/>
                  <a:pt x="345" y="421"/>
                </a:cubicBezTo>
                <a:cubicBezTo>
                  <a:pt x="349" y="419"/>
                  <a:pt x="353" y="417"/>
                  <a:pt x="358" y="416"/>
                </a:cubicBezTo>
                <a:cubicBezTo>
                  <a:pt x="358" y="417"/>
                  <a:pt x="357" y="417"/>
                  <a:pt x="357" y="419"/>
                </a:cubicBezTo>
                <a:cubicBezTo>
                  <a:pt x="358" y="419"/>
                  <a:pt x="358" y="420"/>
                  <a:pt x="358" y="420"/>
                </a:cubicBezTo>
                <a:cubicBezTo>
                  <a:pt x="358" y="421"/>
                  <a:pt x="360" y="421"/>
                  <a:pt x="360" y="421"/>
                </a:cubicBezTo>
                <a:cubicBezTo>
                  <a:pt x="360" y="421"/>
                  <a:pt x="359" y="422"/>
                  <a:pt x="359" y="422"/>
                </a:cubicBezTo>
                <a:cubicBezTo>
                  <a:pt x="360" y="423"/>
                  <a:pt x="360" y="424"/>
                  <a:pt x="360" y="426"/>
                </a:cubicBezTo>
                <a:cubicBezTo>
                  <a:pt x="360" y="428"/>
                  <a:pt x="360" y="430"/>
                  <a:pt x="360" y="433"/>
                </a:cubicBezTo>
                <a:cubicBezTo>
                  <a:pt x="359" y="438"/>
                  <a:pt x="357" y="442"/>
                  <a:pt x="356" y="447"/>
                </a:cubicBezTo>
                <a:cubicBezTo>
                  <a:pt x="354" y="452"/>
                  <a:pt x="351" y="456"/>
                  <a:pt x="348" y="460"/>
                </a:cubicBezTo>
                <a:cubicBezTo>
                  <a:pt x="345" y="463"/>
                  <a:pt x="342" y="467"/>
                  <a:pt x="337" y="469"/>
                </a:cubicBezTo>
                <a:close/>
              </a:path>
            </a:pathLst>
          </a:cu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22"/>
          <p:cNvSpPr>
            <a:spLocks noEditPoints="1"/>
          </p:cNvSpPr>
          <p:nvPr/>
        </p:nvSpPr>
        <p:spPr bwMode="auto">
          <a:xfrm flipH="1" flipV="1">
            <a:off x="11178949" y="223499"/>
            <a:ext cx="777875" cy="779463"/>
          </a:xfrm>
          <a:custGeom>
            <a:avLst/>
            <a:gdLst>
              <a:gd name="T0" fmla="*/ 513 w 536"/>
              <a:gd name="T1" fmla="*/ 446 h 537"/>
              <a:gd name="T2" fmla="*/ 496 w 536"/>
              <a:gd name="T3" fmla="*/ 468 h 537"/>
              <a:gd name="T4" fmla="*/ 372 w 536"/>
              <a:gd name="T5" fmla="*/ 434 h 537"/>
              <a:gd name="T6" fmla="*/ 429 w 536"/>
              <a:gd name="T7" fmla="*/ 406 h 537"/>
              <a:gd name="T8" fmla="*/ 446 w 536"/>
              <a:gd name="T9" fmla="*/ 398 h 537"/>
              <a:gd name="T10" fmla="*/ 310 w 536"/>
              <a:gd name="T11" fmla="*/ 386 h 537"/>
              <a:gd name="T12" fmla="*/ 355 w 536"/>
              <a:gd name="T13" fmla="*/ 407 h 537"/>
              <a:gd name="T14" fmla="*/ 274 w 536"/>
              <a:gd name="T15" fmla="*/ 416 h 537"/>
              <a:gd name="T16" fmla="*/ 225 w 536"/>
              <a:gd name="T17" fmla="*/ 330 h 537"/>
              <a:gd name="T18" fmla="*/ 128 w 536"/>
              <a:gd name="T19" fmla="*/ 263 h 537"/>
              <a:gd name="T20" fmla="*/ 114 w 536"/>
              <a:gd name="T21" fmla="*/ 208 h 537"/>
              <a:gd name="T22" fmla="*/ 139 w 536"/>
              <a:gd name="T23" fmla="*/ 243 h 537"/>
              <a:gd name="T24" fmla="*/ 141 w 536"/>
              <a:gd name="T25" fmla="*/ 121 h 537"/>
              <a:gd name="T26" fmla="*/ 120 w 536"/>
              <a:gd name="T27" fmla="*/ 80 h 537"/>
              <a:gd name="T28" fmla="*/ 116 w 536"/>
              <a:gd name="T29" fmla="*/ 165 h 537"/>
              <a:gd name="T30" fmla="*/ 87 w 536"/>
              <a:gd name="T31" fmla="*/ 63 h 537"/>
              <a:gd name="T32" fmla="*/ 91 w 536"/>
              <a:gd name="T33" fmla="*/ 11 h 537"/>
              <a:gd name="T34" fmla="*/ 88 w 536"/>
              <a:gd name="T35" fmla="*/ 3 h 537"/>
              <a:gd name="T36" fmla="*/ 61 w 536"/>
              <a:gd name="T37" fmla="*/ 44 h 537"/>
              <a:gd name="T38" fmla="*/ 78 w 536"/>
              <a:gd name="T39" fmla="*/ 172 h 537"/>
              <a:gd name="T40" fmla="*/ 45 w 536"/>
              <a:gd name="T41" fmla="*/ 260 h 537"/>
              <a:gd name="T42" fmla="*/ 21 w 536"/>
              <a:gd name="T43" fmla="*/ 159 h 537"/>
              <a:gd name="T44" fmla="*/ 47 w 536"/>
              <a:gd name="T45" fmla="*/ 117 h 537"/>
              <a:gd name="T46" fmla="*/ 18 w 536"/>
              <a:gd name="T47" fmla="*/ 240 h 537"/>
              <a:gd name="T48" fmla="*/ 17 w 536"/>
              <a:gd name="T49" fmla="*/ 374 h 537"/>
              <a:gd name="T50" fmla="*/ 70 w 536"/>
              <a:gd name="T51" fmla="*/ 449 h 537"/>
              <a:gd name="T52" fmla="*/ 22 w 536"/>
              <a:gd name="T53" fmla="*/ 500 h 537"/>
              <a:gd name="T54" fmla="*/ 0 w 536"/>
              <a:gd name="T55" fmla="*/ 533 h 537"/>
              <a:gd name="T56" fmla="*/ 6 w 536"/>
              <a:gd name="T57" fmla="*/ 535 h 537"/>
              <a:gd name="T58" fmla="*/ 87 w 536"/>
              <a:gd name="T59" fmla="*/ 483 h 537"/>
              <a:gd name="T60" fmla="*/ 126 w 536"/>
              <a:gd name="T61" fmla="*/ 481 h 537"/>
              <a:gd name="T62" fmla="*/ 250 w 536"/>
              <a:gd name="T63" fmla="*/ 517 h 537"/>
              <a:gd name="T64" fmla="*/ 369 w 536"/>
              <a:gd name="T65" fmla="*/ 526 h 537"/>
              <a:gd name="T66" fmla="*/ 415 w 536"/>
              <a:gd name="T67" fmla="*/ 473 h 537"/>
              <a:gd name="T68" fmla="*/ 308 w 536"/>
              <a:gd name="T69" fmla="*/ 518 h 537"/>
              <a:gd name="T70" fmla="*/ 356 w 536"/>
              <a:gd name="T71" fmla="*/ 466 h 537"/>
              <a:gd name="T72" fmla="*/ 428 w 536"/>
              <a:gd name="T73" fmla="*/ 441 h 537"/>
              <a:gd name="T74" fmla="*/ 521 w 536"/>
              <a:gd name="T75" fmla="*/ 479 h 537"/>
              <a:gd name="T76" fmla="*/ 260 w 536"/>
              <a:gd name="T77" fmla="*/ 389 h 537"/>
              <a:gd name="T78" fmla="*/ 194 w 536"/>
              <a:gd name="T79" fmla="*/ 468 h 537"/>
              <a:gd name="T80" fmla="*/ 198 w 536"/>
              <a:gd name="T81" fmla="*/ 406 h 537"/>
              <a:gd name="T82" fmla="*/ 176 w 536"/>
              <a:gd name="T83" fmla="*/ 290 h 537"/>
              <a:gd name="T84" fmla="*/ 120 w 536"/>
              <a:gd name="T85" fmla="*/ 345 h 537"/>
              <a:gd name="T86" fmla="*/ 68 w 536"/>
              <a:gd name="T87" fmla="*/ 331 h 537"/>
              <a:gd name="T88" fmla="*/ 67 w 536"/>
              <a:gd name="T89" fmla="*/ 199 h 537"/>
              <a:gd name="T90" fmla="*/ 106 w 536"/>
              <a:gd name="T91" fmla="*/ 203 h 537"/>
              <a:gd name="T92" fmla="*/ 31 w 536"/>
              <a:gd name="T93" fmla="*/ 372 h 537"/>
              <a:gd name="T94" fmla="*/ 79 w 536"/>
              <a:gd name="T95" fmla="*/ 259 h 537"/>
              <a:gd name="T96" fmla="*/ 64 w 536"/>
              <a:gd name="T97" fmla="*/ 356 h 537"/>
              <a:gd name="T98" fmla="*/ 83 w 536"/>
              <a:gd name="T99" fmla="*/ 479 h 537"/>
              <a:gd name="T100" fmla="*/ 70 w 536"/>
              <a:gd name="T101" fmla="*/ 455 h 537"/>
              <a:gd name="T102" fmla="*/ 117 w 536"/>
              <a:gd name="T103" fmla="*/ 416 h 537"/>
              <a:gd name="T104" fmla="*/ 136 w 536"/>
              <a:gd name="T105" fmla="*/ 386 h 537"/>
              <a:gd name="T106" fmla="*/ 108 w 536"/>
              <a:gd name="T107" fmla="*/ 381 h 537"/>
              <a:gd name="T108" fmla="*/ 188 w 536"/>
              <a:gd name="T109" fmla="*/ 332 h 537"/>
              <a:gd name="T110" fmla="*/ 160 w 536"/>
              <a:gd name="T111" fmla="*/ 433 h 537"/>
              <a:gd name="T112" fmla="*/ 159 w 536"/>
              <a:gd name="T113" fmla="*/ 382 h 537"/>
              <a:gd name="T114" fmla="*/ 124 w 536"/>
              <a:gd name="T115" fmla="*/ 417 h 537"/>
              <a:gd name="T116" fmla="*/ 217 w 536"/>
              <a:gd name="T117" fmla="*/ 514 h 537"/>
              <a:gd name="T118" fmla="*/ 141 w 536"/>
              <a:gd name="T119" fmla="*/ 449 h 537"/>
              <a:gd name="T120" fmla="*/ 250 w 536"/>
              <a:gd name="T121" fmla="*/ 456 h 537"/>
              <a:gd name="T122" fmla="*/ 309 w 536"/>
              <a:gd name="T123" fmla="*/ 472 h 537"/>
              <a:gd name="T124" fmla="*/ 359 w 536"/>
              <a:gd name="T125" fmla="*/ 422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36" h="537">
                <a:moveTo>
                  <a:pt x="535" y="456"/>
                </a:moveTo>
                <a:cubicBezTo>
                  <a:pt x="535" y="454"/>
                  <a:pt x="535" y="450"/>
                  <a:pt x="533" y="448"/>
                </a:cubicBezTo>
                <a:cubicBezTo>
                  <a:pt x="532" y="446"/>
                  <a:pt x="529" y="444"/>
                  <a:pt x="527" y="443"/>
                </a:cubicBezTo>
                <a:cubicBezTo>
                  <a:pt x="525" y="441"/>
                  <a:pt x="522" y="440"/>
                  <a:pt x="519" y="440"/>
                </a:cubicBezTo>
                <a:cubicBezTo>
                  <a:pt x="516" y="440"/>
                  <a:pt x="514" y="441"/>
                  <a:pt x="511" y="442"/>
                </a:cubicBezTo>
                <a:cubicBezTo>
                  <a:pt x="508" y="442"/>
                  <a:pt x="505" y="442"/>
                  <a:pt x="503" y="443"/>
                </a:cubicBezTo>
                <a:cubicBezTo>
                  <a:pt x="502" y="443"/>
                  <a:pt x="503" y="444"/>
                  <a:pt x="503" y="444"/>
                </a:cubicBezTo>
                <a:cubicBezTo>
                  <a:pt x="500" y="444"/>
                  <a:pt x="499" y="447"/>
                  <a:pt x="499" y="449"/>
                </a:cubicBezTo>
                <a:cubicBezTo>
                  <a:pt x="500" y="451"/>
                  <a:pt x="503" y="452"/>
                  <a:pt x="505" y="452"/>
                </a:cubicBezTo>
                <a:cubicBezTo>
                  <a:pt x="506" y="452"/>
                  <a:pt x="507" y="451"/>
                  <a:pt x="508" y="450"/>
                </a:cubicBezTo>
                <a:cubicBezTo>
                  <a:pt x="509" y="448"/>
                  <a:pt x="511" y="447"/>
                  <a:pt x="513" y="446"/>
                </a:cubicBezTo>
                <a:cubicBezTo>
                  <a:pt x="515" y="445"/>
                  <a:pt x="517" y="444"/>
                  <a:pt x="519" y="444"/>
                </a:cubicBezTo>
                <a:cubicBezTo>
                  <a:pt x="521" y="444"/>
                  <a:pt x="524" y="443"/>
                  <a:pt x="526" y="444"/>
                </a:cubicBezTo>
                <a:cubicBezTo>
                  <a:pt x="528" y="445"/>
                  <a:pt x="530" y="448"/>
                  <a:pt x="531" y="450"/>
                </a:cubicBezTo>
                <a:cubicBezTo>
                  <a:pt x="533" y="454"/>
                  <a:pt x="533" y="459"/>
                  <a:pt x="532" y="463"/>
                </a:cubicBezTo>
                <a:cubicBezTo>
                  <a:pt x="530" y="468"/>
                  <a:pt x="527" y="471"/>
                  <a:pt x="523" y="473"/>
                </a:cubicBezTo>
                <a:cubicBezTo>
                  <a:pt x="522" y="473"/>
                  <a:pt x="520" y="472"/>
                  <a:pt x="519" y="473"/>
                </a:cubicBezTo>
                <a:cubicBezTo>
                  <a:pt x="519" y="473"/>
                  <a:pt x="518" y="473"/>
                  <a:pt x="518" y="473"/>
                </a:cubicBezTo>
                <a:cubicBezTo>
                  <a:pt x="517" y="473"/>
                  <a:pt x="517" y="473"/>
                  <a:pt x="517" y="473"/>
                </a:cubicBezTo>
                <a:cubicBezTo>
                  <a:pt x="516" y="473"/>
                  <a:pt x="516" y="474"/>
                  <a:pt x="516" y="474"/>
                </a:cubicBezTo>
                <a:cubicBezTo>
                  <a:pt x="514" y="474"/>
                  <a:pt x="511" y="473"/>
                  <a:pt x="509" y="473"/>
                </a:cubicBezTo>
                <a:cubicBezTo>
                  <a:pt x="505" y="472"/>
                  <a:pt x="500" y="471"/>
                  <a:pt x="496" y="468"/>
                </a:cubicBezTo>
                <a:cubicBezTo>
                  <a:pt x="492" y="466"/>
                  <a:pt x="488" y="462"/>
                  <a:pt x="484" y="459"/>
                </a:cubicBezTo>
                <a:cubicBezTo>
                  <a:pt x="480" y="456"/>
                  <a:pt x="476" y="453"/>
                  <a:pt x="472" y="450"/>
                </a:cubicBezTo>
                <a:cubicBezTo>
                  <a:pt x="468" y="447"/>
                  <a:pt x="464" y="444"/>
                  <a:pt x="459" y="441"/>
                </a:cubicBezTo>
                <a:cubicBezTo>
                  <a:pt x="454" y="439"/>
                  <a:pt x="450" y="435"/>
                  <a:pt x="445" y="433"/>
                </a:cubicBezTo>
                <a:cubicBezTo>
                  <a:pt x="440" y="432"/>
                  <a:pt x="435" y="430"/>
                  <a:pt x="429" y="429"/>
                </a:cubicBezTo>
                <a:cubicBezTo>
                  <a:pt x="424" y="429"/>
                  <a:pt x="418" y="430"/>
                  <a:pt x="413" y="430"/>
                </a:cubicBezTo>
                <a:cubicBezTo>
                  <a:pt x="410" y="430"/>
                  <a:pt x="406" y="430"/>
                  <a:pt x="402" y="431"/>
                </a:cubicBezTo>
                <a:cubicBezTo>
                  <a:pt x="399" y="431"/>
                  <a:pt x="395" y="431"/>
                  <a:pt x="392" y="432"/>
                </a:cubicBezTo>
                <a:cubicBezTo>
                  <a:pt x="388" y="433"/>
                  <a:pt x="385" y="434"/>
                  <a:pt x="381" y="435"/>
                </a:cubicBezTo>
                <a:cubicBezTo>
                  <a:pt x="377" y="437"/>
                  <a:pt x="374" y="439"/>
                  <a:pt x="370" y="441"/>
                </a:cubicBezTo>
                <a:cubicBezTo>
                  <a:pt x="371" y="439"/>
                  <a:pt x="372" y="437"/>
                  <a:pt x="372" y="434"/>
                </a:cubicBezTo>
                <a:cubicBezTo>
                  <a:pt x="372" y="431"/>
                  <a:pt x="371" y="428"/>
                  <a:pt x="371" y="425"/>
                </a:cubicBezTo>
                <a:cubicBezTo>
                  <a:pt x="370" y="423"/>
                  <a:pt x="371" y="422"/>
                  <a:pt x="371" y="420"/>
                </a:cubicBezTo>
                <a:cubicBezTo>
                  <a:pt x="371" y="419"/>
                  <a:pt x="370" y="420"/>
                  <a:pt x="370" y="419"/>
                </a:cubicBezTo>
                <a:cubicBezTo>
                  <a:pt x="370" y="419"/>
                  <a:pt x="370" y="418"/>
                  <a:pt x="370" y="418"/>
                </a:cubicBezTo>
                <a:cubicBezTo>
                  <a:pt x="370" y="417"/>
                  <a:pt x="369" y="416"/>
                  <a:pt x="369" y="416"/>
                </a:cubicBezTo>
                <a:cubicBezTo>
                  <a:pt x="368" y="414"/>
                  <a:pt x="368" y="413"/>
                  <a:pt x="368" y="411"/>
                </a:cubicBezTo>
                <a:cubicBezTo>
                  <a:pt x="369" y="411"/>
                  <a:pt x="370" y="411"/>
                  <a:pt x="372" y="410"/>
                </a:cubicBezTo>
                <a:cubicBezTo>
                  <a:pt x="376" y="409"/>
                  <a:pt x="381" y="407"/>
                  <a:pt x="386" y="407"/>
                </a:cubicBezTo>
                <a:cubicBezTo>
                  <a:pt x="390" y="406"/>
                  <a:pt x="395" y="405"/>
                  <a:pt x="400" y="405"/>
                </a:cubicBezTo>
                <a:cubicBezTo>
                  <a:pt x="405" y="404"/>
                  <a:pt x="409" y="404"/>
                  <a:pt x="414" y="405"/>
                </a:cubicBezTo>
                <a:cubicBezTo>
                  <a:pt x="419" y="405"/>
                  <a:pt x="424" y="405"/>
                  <a:pt x="429" y="406"/>
                </a:cubicBezTo>
                <a:cubicBezTo>
                  <a:pt x="433" y="407"/>
                  <a:pt x="438" y="408"/>
                  <a:pt x="442" y="410"/>
                </a:cubicBezTo>
                <a:cubicBezTo>
                  <a:pt x="447" y="411"/>
                  <a:pt x="451" y="415"/>
                  <a:pt x="455" y="417"/>
                </a:cubicBezTo>
                <a:cubicBezTo>
                  <a:pt x="459" y="419"/>
                  <a:pt x="463" y="421"/>
                  <a:pt x="467" y="424"/>
                </a:cubicBezTo>
                <a:cubicBezTo>
                  <a:pt x="471" y="427"/>
                  <a:pt x="474" y="430"/>
                  <a:pt x="478" y="433"/>
                </a:cubicBezTo>
                <a:cubicBezTo>
                  <a:pt x="481" y="436"/>
                  <a:pt x="486" y="435"/>
                  <a:pt x="489" y="432"/>
                </a:cubicBezTo>
                <a:cubicBezTo>
                  <a:pt x="492" y="429"/>
                  <a:pt x="492" y="424"/>
                  <a:pt x="489" y="421"/>
                </a:cubicBezTo>
                <a:cubicBezTo>
                  <a:pt x="489" y="421"/>
                  <a:pt x="489" y="420"/>
                  <a:pt x="489" y="420"/>
                </a:cubicBezTo>
                <a:cubicBezTo>
                  <a:pt x="489" y="420"/>
                  <a:pt x="488" y="420"/>
                  <a:pt x="488" y="420"/>
                </a:cubicBezTo>
                <a:cubicBezTo>
                  <a:pt x="484" y="417"/>
                  <a:pt x="480" y="414"/>
                  <a:pt x="475" y="412"/>
                </a:cubicBezTo>
                <a:cubicBezTo>
                  <a:pt x="470" y="409"/>
                  <a:pt x="465" y="407"/>
                  <a:pt x="461" y="405"/>
                </a:cubicBezTo>
                <a:cubicBezTo>
                  <a:pt x="456" y="403"/>
                  <a:pt x="451" y="400"/>
                  <a:pt x="446" y="398"/>
                </a:cubicBezTo>
                <a:cubicBezTo>
                  <a:pt x="441" y="397"/>
                  <a:pt x="436" y="397"/>
                  <a:pt x="430" y="397"/>
                </a:cubicBezTo>
                <a:cubicBezTo>
                  <a:pt x="425" y="396"/>
                  <a:pt x="420" y="395"/>
                  <a:pt x="415" y="395"/>
                </a:cubicBezTo>
                <a:cubicBezTo>
                  <a:pt x="410" y="395"/>
                  <a:pt x="404" y="393"/>
                  <a:pt x="399" y="394"/>
                </a:cubicBezTo>
                <a:cubicBezTo>
                  <a:pt x="394" y="394"/>
                  <a:pt x="389" y="397"/>
                  <a:pt x="384" y="398"/>
                </a:cubicBezTo>
                <a:cubicBezTo>
                  <a:pt x="379" y="399"/>
                  <a:pt x="374" y="399"/>
                  <a:pt x="369" y="401"/>
                </a:cubicBezTo>
                <a:cubicBezTo>
                  <a:pt x="367" y="401"/>
                  <a:pt x="365" y="402"/>
                  <a:pt x="363" y="403"/>
                </a:cubicBezTo>
                <a:cubicBezTo>
                  <a:pt x="362" y="402"/>
                  <a:pt x="361" y="401"/>
                  <a:pt x="360" y="400"/>
                </a:cubicBezTo>
                <a:cubicBezTo>
                  <a:pt x="358" y="396"/>
                  <a:pt x="355" y="393"/>
                  <a:pt x="352" y="391"/>
                </a:cubicBezTo>
                <a:cubicBezTo>
                  <a:pt x="348" y="389"/>
                  <a:pt x="344" y="388"/>
                  <a:pt x="340" y="387"/>
                </a:cubicBezTo>
                <a:cubicBezTo>
                  <a:pt x="337" y="385"/>
                  <a:pt x="333" y="383"/>
                  <a:pt x="329" y="383"/>
                </a:cubicBezTo>
                <a:cubicBezTo>
                  <a:pt x="323" y="383"/>
                  <a:pt x="316" y="383"/>
                  <a:pt x="310" y="386"/>
                </a:cubicBezTo>
                <a:cubicBezTo>
                  <a:pt x="307" y="387"/>
                  <a:pt x="304" y="389"/>
                  <a:pt x="301" y="391"/>
                </a:cubicBezTo>
                <a:cubicBezTo>
                  <a:pt x="299" y="393"/>
                  <a:pt x="297" y="396"/>
                  <a:pt x="294" y="398"/>
                </a:cubicBezTo>
                <a:cubicBezTo>
                  <a:pt x="294" y="399"/>
                  <a:pt x="294" y="399"/>
                  <a:pt x="293" y="399"/>
                </a:cubicBezTo>
                <a:cubicBezTo>
                  <a:pt x="290" y="402"/>
                  <a:pt x="289" y="407"/>
                  <a:pt x="292" y="411"/>
                </a:cubicBezTo>
                <a:cubicBezTo>
                  <a:pt x="296" y="415"/>
                  <a:pt x="301" y="415"/>
                  <a:pt x="305" y="412"/>
                </a:cubicBezTo>
                <a:cubicBezTo>
                  <a:pt x="306" y="411"/>
                  <a:pt x="307" y="409"/>
                  <a:pt x="308" y="407"/>
                </a:cubicBezTo>
                <a:cubicBezTo>
                  <a:pt x="309" y="403"/>
                  <a:pt x="312" y="399"/>
                  <a:pt x="316" y="396"/>
                </a:cubicBezTo>
                <a:cubicBezTo>
                  <a:pt x="319" y="393"/>
                  <a:pt x="324" y="392"/>
                  <a:pt x="329" y="391"/>
                </a:cubicBezTo>
                <a:cubicBezTo>
                  <a:pt x="334" y="391"/>
                  <a:pt x="339" y="392"/>
                  <a:pt x="343" y="394"/>
                </a:cubicBezTo>
                <a:cubicBezTo>
                  <a:pt x="347" y="397"/>
                  <a:pt x="351" y="400"/>
                  <a:pt x="354" y="404"/>
                </a:cubicBezTo>
                <a:cubicBezTo>
                  <a:pt x="354" y="405"/>
                  <a:pt x="354" y="406"/>
                  <a:pt x="355" y="407"/>
                </a:cubicBezTo>
                <a:cubicBezTo>
                  <a:pt x="350" y="409"/>
                  <a:pt x="345" y="412"/>
                  <a:pt x="341" y="414"/>
                </a:cubicBezTo>
                <a:cubicBezTo>
                  <a:pt x="337" y="417"/>
                  <a:pt x="332" y="419"/>
                  <a:pt x="328" y="422"/>
                </a:cubicBezTo>
                <a:cubicBezTo>
                  <a:pt x="324" y="425"/>
                  <a:pt x="320" y="429"/>
                  <a:pt x="316" y="432"/>
                </a:cubicBezTo>
                <a:cubicBezTo>
                  <a:pt x="312" y="436"/>
                  <a:pt x="309" y="440"/>
                  <a:pt x="306" y="444"/>
                </a:cubicBezTo>
                <a:cubicBezTo>
                  <a:pt x="302" y="448"/>
                  <a:pt x="298" y="451"/>
                  <a:pt x="295" y="455"/>
                </a:cubicBezTo>
                <a:cubicBezTo>
                  <a:pt x="293" y="457"/>
                  <a:pt x="292" y="459"/>
                  <a:pt x="290" y="462"/>
                </a:cubicBezTo>
                <a:cubicBezTo>
                  <a:pt x="287" y="459"/>
                  <a:pt x="285" y="456"/>
                  <a:pt x="284" y="453"/>
                </a:cubicBezTo>
                <a:cubicBezTo>
                  <a:pt x="281" y="449"/>
                  <a:pt x="278" y="445"/>
                  <a:pt x="276" y="440"/>
                </a:cubicBezTo>
                <a:cubicBezTo>
                  <a:pt x="276" y="437"/>
                  <a:pt x="276" y="434"/>
                  <a:pt x="276" y="432"/>
                </a:cubicBezTo>
                <a:cubicBezTo>
                  <a:pt x="275" y="429"/>
                  <a:pt x="274" y="427"/>
                  <a:pt x="274" y="424"/>
                </a:cubicBezTo>
                <a:cubicBezTo>
                  <a:pt x="274" y="421"/>
                  <a:pt x="274" y="419"/>
                  <a:pt x="274" y="416"/>
                </a:cubicBezTo>
                <a:cubicBezTo>
                  <a:pt x="274" y="415"/>
                  <a:pt x="274" y="413"/>
                  <a:pt x="274" y="412"/>
                </a:cubicBezTo>
                <a:cubicBezTo>
                  <a:pt x="274" y="411"/>
                  <a:pt x="274" y="409"/>
                  <a:pt x="275" y="408"/>
                </a:cubicBezTo>
                <a:cubicBezTo>
                  <a:pt x="275" y="408"/>
                  <a:pt x="273" y="408"/>
                  <a:pt x="273" y="407"/>
                </a:cubicBezTo>
                <a:cubicBezTo>
                  <a:pt x="274" y="404"/>
                  <a:pt x="273" y="400"/>
                  <a:pt x="273" y="397"/>
                </a:cubicBezTo>
                <a:cubicBezTo>
                  <a:pt x="273" y="393"/>
                  <a:pt x="274" y="390"/>
                  <a:pt x="274" y="386"/>
                </a:cubicBezTo>
                <a:cubicBezTo>
                  <a:pt x="273" y="382"/>
                  <a:pt x="270" y="378"/>
                  <a:pt x="269" y="374"/>
                </a:cubicBezTo>
                <a:cubicBezTo>
                  <a:pt x="267" y="370"/>
                  <a:pt x="266" y="366"/>
                  <a:pt x="264" y="362"/>
                </a:cubicBezTo>
                <a:cubicBezTo>
                  <a:pt x="262" y="358"/>
                  <a:pt x="259" y="355"/>
                  <a:pt x="256" y="352"/>
                </a:cubicBezTo>
                <a:cubicBezTo>
                  <a:pt x="253" y="349"/>
                  <a:pt x="250" y="346"/>
                  <a:pt x="246" y="344"/>
                </a:cubicBezTo>
                <a:cubicBezTo>
                  <a:pt x="243" y="341"/>
                  <a:pt x="240" y="338"/>
                  <a:pt x="236" y="336"/>
                </a:cubicBezTo>
                <a:cubicBezTo>
                  <a:pt x="232" y="334"/>
                  <a:pt x="229" y="332"/>
                  <a:pt x="225" y="330"/>
                </a:cubicBezTo>
                <a:cubicBezTo>
                  <a:pt x="220" y="329"/>
                  <a:pt x="216" y="326"/>
                  <a:pt x="211" y="325"/>
                </a:cubicBezTo>
                <a:cubicBezTo>
                  <a:pt x="210" y="320"/>
                  <a:pt x="208" y="316"/>
                  <a:pt x="206" y="311"/>
                </a:cubicBezTo>
                <a:cubicBezTo>
                  <a:pt x="205" y="307"/>
                  <a:pt x="203" y="303"/>
                  <a:pt x="201" y="299"/>
                </a:cubicBezTo>
                <a:cubicBezTo>
                  <a:pt x="199" y="296"/>
                  <a:pt x="195" y="293"/>
                  <a:pt x="192" y="290"/>
                </a:cubicBezTo>
                <a:cubicBezTo>
                  <a:pt x="190" y="286"/>
                  <a:pt x="188" y="282"/>
                  <a:pt x="185" y="279"/>
                </a:cubicBezTo>
                <a:cubicBezTo>
                  <a:pt x="181" y="277"/>
                  <a:pt x="178" y="274"/>
                  <a:pt x="174" y="272"/>
                </a:cubicBezTo>
                <a:cubicBezTo>
                  <a:pt x="170" y="269"/>
                  <a:pt x="166" y="268"/>
                  <a:pt x="162" y="267"/>
                </a:cubicBezTo>
                <a:cubicBezTo>
                  <a:pt x="158" y="265"/>
                  <a:pt x="154" y="263"/>
                  <a:pt x="150" y="262"/>
                </a:cubicBezTo>
                <a:cubicBezTo>
                  <a:pt x="146" y="262"/>
                  <a:pt x="143" y="262"/>
                  <a:pt x="139" y="262"/>
                </a:cubicBezTo>
                <a:cubicBezTo>
                  <a:pt x="136" y="262"/>
                  <a:pt x="132" y="262"/>
                  <a:pt x="129" y="262"/>
                </a:cubicBezTo>
                <a:cubicBezTo>
                  <a:pt x="128" y="262"/>
                  <a:pt x="128" y="263"/>
                  <a:pt x="128" y="263"/>
                </a:cubicBezTo>
                <a:cubicBezTo>
                  <a:pt x="127" y="263"/>
                  <a:pt x="125" y="262"/>
                  <a:pt x="124" y="262"/>
                </a:cubicBezTo>
                <a:cubicBezTo>
                  <a:pt x="123" y="262"/>
                  <a:pt x="121" y="262"/>
                  <a:pt x="120" y="262"/>
                </a:cubicBezTo>
                <a:cubicBezTo>
                  <a:pt x="117" y="262"/>
                  <a:pt x="115" y="263"/>
                  <a:pt x="112" y="263"/>
                </a:cubicBezTo>
                <a:cubicBezTo>
                  <a:pt x="109" y="262"/>
                  <a:pt x="107" y="261"/>
                  <a:pt x="104" y="260"/>
                </a:cubicBezTo>
                <a:cubicBezTo>
                  <a:pt x="102" y="260"/>
                  <a:pt x="99" y="259"/>
                  <a:pt x="97" y="258"/>
                </a:cubicBezTo>
                <a:cubicBezTo>
                  <a:pt x="92" y="257"/>
                  <a:pt x="87" y="255"/>
                  <a:pt x="82" y="252"/>
                </a:cubicBezTo>
                <a:cubicBezTo>
                  <a:pt x="79" y="251"/>
                  <a:pt x="76" y="249"/>
                  <a:pt x="74" y="246"/>
                </a:cubicBezTo>
                <a:cubicBezTo>
                  <a:pt x="76" y="244"/>
                  <a:pt x="79" y="242"/>
                  <a:pt x="81" y="241"/>
                </a:cubicBezTo>
                <a:cubicBezTo>
                  <a:pt x="85" y="237"/>
                  <a:pt x="89" y="234"/>
                  <a:pt x="92" y="231"/>
                </a:cubicBezTo>
                <a:cubicBezTo>
                  <a:pt x="96" y="227"/>
                  <a:pt x="100" y="223"/>
                  <a:pt x="103" y="220"/>
                </a:cubicBezTo>
                <a:cubicBezTo>
                  <a:pt x="107" y="216"/>
                  <a:pt x="111" y="213"/>
                  <a:pt x="114" y="208"/>
                </a:cubicBezTo>
                <a:cubicBezTo>
                  <a:pt x="117" y="204"/>
                  <a:pt x="120" y="200"/>
                  <a:pt x="122" y="195"/>
                </a:cubicBezTo>
                <a:cubicBezTo>
                  <a:pt x="125" y="191"/>
                  <a:pt x="127" y="186"/>
                  <a:pt x="129" y="181"/>
                </a:cubicBezTo>
                <a:cubicBezTo>
                  <a:pt x="130" y="182"/>
                  <a:pt x="130" y="183"/>
                  <a:pt x="131" y="183"/>
                </a:cubicBezTo>
                <a:cubicBezTo>
                  <a:pt x="135" y="185"/>
                  <a:pt x="139" y="189"/>
                  <a:pt x="141" y="193"/>
                </a:cubicBezTo>
                <a:cubicBezTo>
                  <a:pt x="144" y="197"/>
                  <a:pt x="145" y="202"/>
                  <a:pt x="145" y="207"/>
                </a:cubicBezTo>
                <a:cubicBezTo>
                  <a:pt x="145" y="212"/>
                  <a:pt x="143" y="217"/>
                  <a:pt x="140" y="220"/>
                </a:cubicBezTo>
                <a:cubicBezTo>
                  <a:pt x="137" y="224"/>
                  <a:pt x="133" y="228"/>
                  <a:pt x="129" y="229"/>
                </a:cubicBezTo>
                <a:cubicBezTo>
                  <a:pt x="127" y="229"/>
                  <a:pt x="125" y="229"/>
                  <a:pt x="123" y="230"/>
                </a:cubicBezTo>
                <a:cubicBezTo>
                  <a:pt x="120" y="234"/>
                  <a:pt x="121" y="240"/>
                  <a:pt x="125" y="244"/>
                </a:cubicBezTo>
                <a:cubicBezTo>
                  <a:pt x="129" y="247"/>
                  <a:pt x="135" y="247"/>
                  <a:pt x="138" y="243"/>
                </a:cubicBezTo>
                <a:cubicBezTo>
                  <a:pt x="138" y="243"/>
                  <a:pt x="139" y="243"/>
                  <a:pt x="139" y="243"/>
                </a:cubicBezTo>
                <a:cubicBezTo>
                  <a:pt x="141" y="240"/>
                  <a:pt x="143" y="237"/>
                  <a:pt x="145" y="234"/>
                </a:cubicBezTo>
                <a:cubicBezTo>
                  <a:pt x="146" y="232"/>
                  <a:pt x="148" y="229"/>
                  <a:pt x="149" y="226"/>
                </a:cubicBezTo>
                <a:cubicBezTo>
                  <a:pt x="152" y="220"/>
                  <a:pt x="153" y="213"/>
                  <a:pt x="153" y="207"/>
                </a:cubicBezTo>
                <a:cubicBezTo>
                  <a:pt x="153" y="203"/>
                  <a:pt x="151" y="199"/>
                  <a:pt x="150" y="195"/>
                </a:cubicBezTo>
                <a:cubicBezTo>
                  <a:pt x="148" y="192"/>
                  <a:pt x="147" y="188"/>
                  <a:pt x="145" y="184"/>
                </a:cubicBezTo>
                <a:cubicBezTo>
                  <a:pt x="142" y="181"/>
                  <a:pt x="140" y="178"/>
                  <a:pt x="136" y="175"/>
                </a:cubicBezTo>
                <a:cubicBezTo>
                  <a:pt x="135" y="175"/>
                  <a:pt x="133" y="174"/>
                  <a:pt x="132" y="173"/>
                </a:cubicBezTo>
                <a:cubicBezTo>
                  <a:pt x="133" y="171"/>
                  <a:pt x="134" y="169"/>
                  <a:pt x="135" y="167"/>
                </a:cubicBezTo>
                <a:cubicBezTo>
                  <a:pt x="136" y="162"/>
                  <a:pt x="137" y="157"/>
                  <a:pt x="138" y="152"/>
                </a:cubicBezTo>
                <a:cubicBezTo>
                  <a:pt x="139" y="147"/>
                  <a:pt x="141" y="142"/>
                  <a:pt x="142" y="137"/>
                </a:cubicBezTo>
                <a:cubicBezTo>
                  <a:pt x="142" y="132"/>
                  <a:pt x="141" y="126"/>
                  <a:pt x="141" y="121"/>
                </a:cubicBezTo>
                <a:cubicBezTo>
                  <a:pt x="141" y="116"/>
                  <a:pt x="141" y="111"/>
                  <a:pt x="141" y="105"/>
                </a:cubicBezTo>
                <a:cubicBezTo>
                  <a:pt x="140" y="100"/>
                  <a:pt x="139" y="95"/>
                  <a:pt x="137" y="90"/>
                </a:cubicBezTo>
                <a:cubicBezTo>
                  <a:pt x="136" y="85"/>
                  <a:pt x="134" y="80"/>
                  <a:pt x="132" y="75"/>
                </a:cubicBezTo>
                <a:cubicBezTo>
                  <a:pt x="130" y="70"/>
                  <a:pt x="128" y="65"/>
                  <a:pt x="125" y="61"/>
                </a:cubicBezTo>
                <a:cubicBezTo>
                  <a:pt x="122" y="56"/>
                  <a:pt x="118" y="52"/>
                  <a:pt x="115" y="48"/>
                </a:cubicBezTo>
                <a:cubicBezTo>
                  <a:pt x="115" y="48"/>
                  <a:pt x="115" y="48"/>
                  <a:pt x="115" y="48"/>
                </a:cubicBezTo>
                <a:cubicBezTo>
                  <a:pt x="115" y="48"/>
                  <a:pt x="115" y="47"/>
                  <a:pt x="115" y="47"/>
                </a:cubicBezTo>
                <a:cubicBezTo>
                  <a:pt x="112" y="44"/>
                  <a:pt x="107" y="44"/>
                  <a:pt x="103" y="46"/>
                </a:cubicBezTo>
                <a:cubicBezTo>
                  <a:pt x="100" y="49"/>
                  <a:pt x="100" y="55"/>
                  <a:pt x="103" y="58"/>
                </a:cubicBezTo>
                <a:cubicBezTo>
                  <a:pt x="106" y="62"/>
                  <a:pt x="109" y="65"/>
                  <a:pt x="112" y="69"/>
                </a:cubicBezTo>
                <a:cubicBezTo>
                  <a:pt x="115" y="73"/>
                  <a:pt x="118" y="76"/>
                  <a:pt x="120" y="80"/>
                </a:cubicBezTo>
                <a:cubicBezTo>
                  <a:pt x="123" y="85"/>
                  <a:pt x="123" y="89"/>
                  <a:pt x="125" y="94"/>
                </a:cubicBezTo>
                <a:cubicBezTo>
                  <a:pt x="126" y="98"/>
                  <a:pt x="128" y="103"/>
                  <a:pt x="129" y="107"/>
                </a:cubicBezTo>
                <a:cubicBezTo>
                  <a:pt x="130" y="112"/>
                  <a:pt x="130" y="117"/>
                  <a:pt x="130" y="122"/>
                </a:cubicBezTo>
                <a:cubicBezTo>
                  <a:pt x="130" y="127"/>
                  <a:pt x="131" y="131"/>
                  <a:pt x="131" y="136"/>
                </a:cubicBezTo>
                <a:cubicBezTo>
                  <a:pt x="131" y="141"/>
                  <a:pt x="130" y="146"/>
                  <a:pt x="129" y="150"/>
                </a:cubicBezTo>
                <a:cubicBezTo>
                  <a:pt x="128" y="155"/>
                  <a:pt x="129" y="160"/>
                  <a:pt x="127" y="165"/>
                </a:cubicBezTo>
                <a:cubicBezTo>
                  <a:pt x="127" y="166"/>
                  <a:pt x="125" y="167"/>
                  <a:pt x="125" y="168"/>
                </a:cubicBezTo>
                <a:cubicBezTo>
                  <a:pt x="123" y="168"/>
                  <a:pt x="122" y="166"/>
                  <a:pt x="121" y="166"/>
                </a:cubicBezTo>
                <a:cubicBezTo>
                  <a:pt x="120" y="165"/>
                  <a:pt x="119" y="166"/>
                  <a:pt x="118" y="166"/>
                </a:cubicBezTo>
                <a:cubicBezTo>
                  <a:pt x="118" y="166"/>
                  <a:pt x="117" y="166"/>
                  <a:pt x="117" y="166"/>
                </a:cubicBezTo>
                <a:cubicBezTo>
                  <a:pt x="116" y="166"/>
                  <a:pt x="117" y="165"/>
                  <a:pt x="116" y="165"/>
                </a:cubicBezTo>
                <a:cubicBezTo>
                  <a:pt x="115" y="164"/>
                  <a:pt x="113" y="164"/>
                  <a:pt x="111" y="164"/>
                </a:cubicBezTo>
                <a:cubicBezTo>
                  <a:pt x="108" y="164"/>
                  <a:pt x="105" y="164"/>
                  <a:pt x="102" y="164"/>
                </a:cubicBezTo>
                <a:cubicBezTo>
                  <a:pt x="99" y="164"/>
                  <a:pt x="97" y="165"/>
                  <a:pt x="94" y="166"/>
                </a:cubicBezTo>
                <a:cubicBezTo>
                  <a:pt x="96" y="162"/>
                  <a:pt x="99" y="158"/>
                  <a:pt x="100" y="154"/>
                </a:cubicBezTo>
                <a:cubicBezTo>
                  <a:pt x="102" y="151"/>
                  <a:pt x="103" y="148"/>
                  <a:pt x="104" y="144"/>
                </a:cubicBezTo>
                <a:cubicBezTo>
                  <a:pt x="105" y="141"/>
                  <a:pt x="105" y="137"/>
                  <a:pt x="105" y="133"/>
                </a:cubicBezTo>
                <a:cubicBezTo>
                  <a:pt x="106" y="130"/>
                  <a:pt x="106" y="126"/>
                  <a:pt x="106" y="123"/>
                </a:cubicBezTo>
                <a:cubicBezTo>
                  <a:pt x="106" y="117"/>
                  <a:pt x="106" y="112"/>
                  <a:pt x="105" y="107"/>
                </a:cubicBezTo>
                <a:cubicBezTo>
                  <a:pt x="105" y="102"/>
                  <a:pt x="103" y="96"/>
                  <a:pt x="102" y="91"/>
                </a:cubicBezTo>
                <a:cubicBezTo>
                  <a:pt x="100" y="86"/>
                  <a:pt x="99" y="81"/>
                  <a:pt x="96" y="76"/>
                </a:cubicBezTo>
                <a:cubicBezTo>
                  <a:pt x="93" y="72"/>
                  <a:pt x="90" y="67"/>
                  <a:pt x="87" y="63"/>
                </a:cubicBezTo>
                <a:cubicBezTo>
                  <a:pt x="84" y="59"/>
                  <a:pt x="80" y="55"/>
                  <a:pt x="77" y="51"/>
                </a:cubicBezTo>
                <a:cubicBezTo>
                  <a:pt x="74" y="47"/>
                  <a:pt x="70" y="44"/>
                  <a:pt x="68" y="40"/>
                </a:cubicBezTo>
                <a:cubicBezTo>
                  <a:pt x="65" y="36"/>
                  <a:pt x="64" y="31"/>
                  <a:pt x="64" y="27"/>
                </a:cubicBezTo>
                <a:cubicBezTo>
                  <a:pt x="63" y="25"/>
                  <a:pt x="62" y="22"/>
                  <a:pt x="62" y="20"/>
                </a:cubicBezTo>
                <a:cubicBezTo>
                  <a:pt x="62" y="20"/>
                  <a:pt x="63" y="20"/>
                  <a:pt x="63" y="19"/>
                </a:cubicBezTo>
                <a:cubicBezTo>
                  <a:pt x="63" y="19"/>
                  <a:pt x="63" y="19"/>
                  <a:pt x="63" y="18"/>
                </a:cubicBezTo>
                <a:cubicBezTo>
                  <a:pt x="63" y="18"/>
                  <a:pt x="64" y="17"/>
                  <a:pt x="64" y="17"/>
                </a:cubicBezTo>
                <a:cubicBezTo>
                  <a:pt x="64" y="16"/>
                  <a:pt x="63" y="15"/>
                  <a:pt x="64" y="13"/>
                </a:cubicBezTo>
                <a:cubicBezTo>
                  <a:pt x="65" y="9"/>
                  <a:pt x="68" y="5"/>
                  <a:pt x="72" y="4"/>
                </a:cubicBezTo>
                <a:cubicBezTo>
                  <a:pt x="76" y="2"/>
                  <a:pt x="82" y="3"/>
                  <a:pt x="86" y="5"/>
                </a:cubicBezTo>
                <a:cubicBezTo>
                  <a:pt x="88" y="6"/>
                  <a:pt x="89" y="9"/>
                  <a:pt x="91" y="11"/>
                </a:cubicBezTo>
                <a:cubicBezTo>
                  <a:pt x="92" y="13"/>
                  <a:pt x="94" y="15"/>
                  <a:pt x="94" y="17"/>
                </a:cubicBezTo>
                <a:cubicBezTo>
                  <a:pt x="94" y="19"/>
                  <a:pt x="92" y="22"/>
                  <a:pt x="91" y="24"/>
                </a:cubicBezTo>
                <a:cubicBezTo>
                  <a:pt x="90" y="26"/>
                  <a:pt x="88" y="27"/>
                  <a:pt x="86" y="28"/>
                </a:cubicBezTo>
                <a:cubicBezTo>
                  <a:pt x="85" y="29"/>
                  <a:pt x="85" y="30"/>
                  <a:pt x="84" y="31"/>
                </a:cubicBezTo>
                <a:cubicBezTo>
                  <a:pt x="84" y="33"/>
                  <a:pt x="85" y="36"/>
                  <a:pt x="87" y="37"/>
                </a:cubicBezTo>
                <a:cubicBezTo>
                  <a:pt x="89" y="37"/>
                  <a:pt x="93" y="36"/>
                  <a:pt x="93" y="34"/>
                </a:cubicBezTo>
                <a:cubicBezTo>
                  <a:pt x="93" y="34"/>
                  <a:pt x="92" y="33"/>
                  <a:pt x="92" y="33"/>
                </a:cubicBezTo>
                <a:cubicBezTo>
                  <a:pt x="93" y="30"/>
                  <a:pt x="93" y="28"/>
                  <a:pt x="94" y="25"/>
                </a:cubicBezTo>
                <a:cubicBezTo>
                  <a:pt x="95" y="22"/>
                  <a:pt x="96" y="20"/>
                  <a:pt x="96" y="17"/>
                </a:cubicBezTo>
                <a:cubicBezTo>
                  <a:pt x="95" y="14"/>
                  <a:pt x="94" y="12"/>
                  <a:pt x="93" y="9"/>
                </a:cubicBezTo>
                <a:cubicBezTo>
                  <a:pt x="91" y="7"/>
                  <a:pt x="90" y="4"/>
                  <a:pt x="88" y="3"/>
                </a:cubicBezTo>
                <a:cubicBezTo>
                  <a:pt x="85" y="1"/>
                  <a:pt x="82" y="1"/>
                  <a:pt x="80" y="1"/>
                </a:cubicBezTo>
                <a:cubicBezTo>
                  <a:pt x="77" y="0"/>
                  <a:pt x="74" y="0"/>
                  <a:pt x="72" y="1"/>
                </a:cubicBezTo>
                <a:cubicBezTo>
                  <a:pt x="69" y="2"/>
                  <a:pt x="66" y="3"/>
                  <a:pt x="64" y="5"/>
                </a:cubicBezTo>
                <a:cubicBezTo>
                  <a:pt x="62" y="7"/>
                  <a:pt x="60" y="9"/>
                  <a:pt x="59" y="11"/>
                </a:cubicBezTo>
                <a:cubicBezTo>
                  <a:pt x="58" y="13"/>
                  <a:pt x="57" y="14"/>
                  <a:pt x="57" y="15"/>
                </a:cubicBezTo>
                <a:cubicBezTo>
                  <a:pt x="57" y="16"/>
                  <a:pt x="57" y="17"/>
                  <a:pt x="57" y="18"/>
                </a:cubicBezTo>
                <a:cubicBezTo>
                  <a:pt x="57" y="18"/>
                  <a:pt x="57" y="18"/>
                  <a:pt x="57" y="18"/>
                </a:cubicBezTo>
                <a:cubicBezTo>
                  <a:pt x="57" y="18"/>
                  <a:pt x="56" y="18"/>
                  <a:pt x="56" y="18"/>
                </a:cubicBezTo>
                <a:cubicBezTo>
                  <a:pt x="56" y="19"/>
                  <a:pt x="57" y="19"/>
                  <a:pt x="57" y="20"/>
                </a:cubicBezTo>
                <a:cubicBezTo>
                  <a:pt x="57" y="22"/>
                  <a:pt x="56" y="25"/>
                  <a:pt x="56" y="28"/>
                </a:cubicBezTo>
                <a:cubicBezTo>
                  <a:pt x="57" y="33"/>
                  <a:pt x="59" y="39"/>
                  <a:pt x="61" y="44"/>
                </a:cubicBezTo>
                <a:cubicBezTo>
                  <a:pt x="64" y="48"/>
                  <a:pt x="66" y="53"/>
                  <a:pt x="69" y="57"/>
                </a:cubicBezTo>
                <a:cubicBezTo>
                  <a:pt x="72" y="61"/>
                  <a:pt x="77" y="64"/>
                  <a:pt x="80" y="68"/>
                </a:cubicBezTo>
                <a:cubicBezTo>
                  <a:pt x="83" y="72"/>
                  <a:pt x="84" y="77"/>
                  <a:pt x="86" y="81"/>
                </a:cubicBezTo>
                <a:cubicBezTo>
                  <a:pt x="89" y="86"/>
                  <a:pt x="90" y="90"/>
                  <a:pt x="92" y="95"/>
                </a:cubicBezTo>
                <a:cubicBezTo>
                  <a:pt x="93" y="99"/>
                  <a:pt x="96" y="103"/>
                  <a:pt x="96" y="108"/>
                </a:cubicBezTo>
                <a:cubicBezTo>
                  <a:pt x="97" y="113"/>
                  <a:pt x="96" y="118"/>
                  <a:pt x="95" y="122"/>
                </a:cubicBezTo>
                <a:cubicBezTo>
                  <a:pt x="95" y="127"/>
                  <a:pt x="95" y="132"/>
                  <a:pt x="94" y="136"/>
                </a:cubicBezTo>
                <a:cubicBezTo>
                  <a:pt x="93" y="141"/>
                  <a:pt x="91" y="146"/>
                  <a:pt x="89" y="150"/>
                </a:cubicBezTo>
                <a:cubicBezTo>
                  <a:pt x="88" y="154"/>
                  <a:pt x="85" y="158"/>
                  <a:pt x="83" y="162"/>
                </a:cubicBezTo>
                <a:cubicBezTo>
                  <a:pt x="82" y="164"/>
                  <a:pt x="81" y="167"/>
                  <a:pt x="80" y="169"/>
                </a:cubicBezTo>
                <a:cubicBezTo>
                  <a:pt x="79" y="170"/>
                  <a:pt x="79" y="171"/>
                  <a:pt x="78" y="172"/>
                </a:cubicBezTo>
                <a:cubicBezTo>
                  <a:pt x="78" y="172"/>
                  <a:pt x="77" y="173"/>
                  <a:pt x="77" y="173"/>
                </a:cubicBezTo>
                <a:cubicBezTo>
                  <a:pt x="77" y="174"/>
                  <a:pt x="76" y="174"/>
                  <a:pt x="76" y="174"/>
                </a:cubicBezTo>
                <a:cubicBezTo>
                  <a:pt x="76" y="175"/>
                  <a:pt x="75" y="173"/>
                  <a:pt x="75" y="174"/>
                </a:cubicBezTo>
                <a:cubicBezTo>
                  <a:pt x="74" y="174"/>
                  <a:pt x="75" y="176"/>
                  <a:pt x="75" y="176"/>
                </a:cubicBezTo>
                <a:cubicBezTo>
                  <a:pt x="73" y="178"/>
                  <a:pt x="70" y="178"/>
                  <a:pt x="69" y="179"/>
                </a:cubicBezTo>
                <a:cubicBezTo>
                  <a:pt x="64" y="184"/>
                  <a:pt x="62" y="190"/>
                  <a:pt x="60" y="196"/>
                </a:cubicBezTo>
                <a:cubicBezTo>
                  <a:pt x="57" y="201"/>
                  <a:pt x="57" y="207"/>
                  <a:pt x="57" y="213"/>
                </a:cubicBezTo>
                <a:cubicBezTo>
                  <a:pt x="57" y="219"/>
                  <a:pt x="55" y="225"/>
                  <a:pt x="57" y="231"/>
                </a:cubicBezTo>
                <a:cubicBezTo>
                  <a:pt x="58" y="235"/>
                  <a:pt x="62" y="240"/>
                  <a:pt x="65" y="244"/>
                </a:cubicBezTo>
                <a:cubicBezTo>
                  <a:pt x="61" y="247"/>
                  <a:pt x="56" y="250"/>
                  <a:pt x="52" y="253"/>
                </a:cubicBezTo>
                <a:cubicBezTo>
                  <a:pt x="50" y="255"/>
                  <a:pt x="47" y="258"/>
                  <a:pt x="45" y="260"/>
                </a:cubicBezTo>
                <a:cubicBezTo>
                  <a:pt x="42" y="262"/>
                  <a:pt x="39" y="265"/>
                  <a:pt x="36" y="268"/>
                </a:cubicBezTo>
                <a:cubicBezTo>
                  <a:pt x="35" y="265"/>
                  <a:pt x="33" y="261"/>
                  <a:pt x="31" y="259"/>
                </a:cubicBezTo>
                <a:cubicBezTo>
                  <a:pt x="30" y="256"/>
                  <a:pt x="29" y="253"/>
                  <a:pt x="27" y="250"/>
                </a:cubicBezTo>
                <a:cubicBezTo>
                  <a:pt x="26" y="246"/>
                  <a:pt x="24" y="242"/>
                  <a:pt x="22" y="239"/>
                </a:cubicBezTo>
                <a:cubicBezTo>
                  <a:pt x="21" y="235"/>
                  <a:pt x="20" y="231"/>
                  <a:pt x="19" y="227"/>
                </a:cubicBezTo>
                <a:cubicBezTo>
                  <a:pt x="17" y="224"/>
                  <a:pt x="17" y="220"/>
                  <a:pt x="16" y="216"/>
                </a:cubicBezTo>
                <a:cubicBezTo>
                  <a:pt x="15" y="212"/>
                  <a:pt x="14" y="208"/>
                  <a:pt x="13" y="204"/>
                </a:cubicBezTo>
                <a:cubicBezTo>
                  <a:pt x="13" y="200"/>
                  <a:pt x="13" y="196"/>
                  <a:pt x="13" y="193"/>
                </a:cubicBezTo>
                <a:cubicBezTo>
                  <a:pt x="13" y="189"/>
                  <a:pt x="13" y="185"/>
                  <a:pt x="14" y="181"/>
                </a:cubicBezTo>
                <a:cubicBezTo>
                  <a:pt x="14" y="177"/>
                  <a:pt x="15" y="173"/>
                  <a:pt x="16" y="169"/>
                </a:cubicBezTo>
                <a:cubicBezTo>
                  <a:pt x="17" y="166"/>
                  <a:pt x="19" y="162"/>
                  <a:pt x="21" y="159"/>
                </a:cubicBezTo>
                <a:cubicBezTo>
                  <a:pt x="23" y="155"/>
                  <a:pt x="26" y="153"/>
                  <a:pt x="28" y="150"/>
                </a:cubicBezTo>
                <a:cubicBezTo>
                  <a:pt x="30" y="146"/>
                  <a:pt x="32" y="143"/>
                  <a:pt x="35" y="141"/>
                </a:cubicBezTo>
                <a:cubicBezTo>
                  <a:pt x="38" y="138"/>
                  <a:pt x="40" y="135"/>
                  <a:pt x="43" y="132"/>
                </a:cubicBezTo>
                <a:cubicBezTo>
                  <a:pt x="46" y="130"/>
                  <a:pt x="48" y="127"/>
                  <a:pt x="52" y="125"/>
                </a:cubicBezTo>
                <a:cubicBezTo>
                  <a:pt x="55" y="123"/>
                  <a:pt x="59" y="121"/>
                  <a:pt x="62" y="119"/>
                </a:cubicBezTo>
                <a:cubicBezTo>
                  <a:pt x="65" y="117"/>
                  <a:pt x="69" y="116"/>
                  <a:pt x="73" y="115"/>
                </a:cubicBezTo>
                <a:cubicBezTo>
                  <a:pt x="73" y="115"/>
                  <a:pt x="73" y="115"/>
                  <a:pt x="73" y="115"/>
                </a:cubicBezTo>
                <a:cubicBezTo>
                  <a:pt x="76" y="113"/>
                  <a:pt x="77" y="110"/>
                  <a:pt x="76" y="107"/>
                </a:cubicBezTo>
                <a:cubicBezTo>
                  <a:pt x="75" y="104"/>
                  <a:pt x="71" y="103"/>
                  <a:pt x="68" y="104"/>
                </a:cubicBezTo>
                <a:cubicBezTo>
                  <a:pt x="64" y="106"/>
                  <a:pt x="60" y="108"/>
                  <a:pt x="57" y="110"/>
                </a:cubicBezTo>
                <a:cubicBezTo>
                  <a:pt x="53" y="112"/>
                  <a:pt x="50" y="115"/>
                  <a:pt x="47" y="117"/>
                </a:cubicBezTo>
                <a:cubicBezTo>
                  <a:pt x="43" y="120"/>
                  <a:pt x="39" y="122"/>
                  <a:pt x="36" y="125"/>
                </a:cubicBezTo>
                <a:cubicBezTo>
                  <a:pt x="33" y="127"/>
                  <a:pt x="31" y="131"/>
                  <a:pt x="28" y="135"/>
                </a:cubicBezTo>
                <a:cubicBezTo>
                  <a:pt x="25" y="138"/>
                  <a:pt x="22" y="141"/>
                  <a:pt x="20" y="144"/>
                </a:cubicBezTo>
                <a:cubicBezTo>
                  <a:pt x="18" y="148"/>
                  <a:pt x="16" y="152"/>
                  <a:pt x="14" y="156"/>
                </a:cubicBezTo>
                <a:cubicBezTo>
                  <a:pt x="13" y="160"/>
                  <a:pt x="12" y="164"/>
                  <a:pt x="11" y="168"/>
                </a:cubicBezTo>
                <a:cubicBezTo>
                  <a:pt x="9" y="172"/>
                  <a:pt x="7" y="176"/>
                  <a:pt x="7" y="180"/>
                </a:cubicBezTo>
                <a:cubicBezTo>
                  <a:pt x="6" y="184"/>
                  <a:pt x="6" y="188"/>
                  <a:pt x="6" y="192"/>
                </a:cubicBezTo>
                <a:cubicBezTo>
                  <a:pt x="6" y="197"/>
                  <a:pt x="8" y="201"/>
                  <a:pt x="9" y="205"/>
                </a:cubicBezTo>
                <a:cubicBezTo>
                  <a:pt x="10" y="209"/>
                  <a:pt x="10" y="213"/>
                  <a:pt x="11" y="217"/>
                </a:cubicBezTo>
                <a:cubicBezTo>
                  <a:pt x="12" y="221"/>
                  <a:pt x="13" y="225"/>
                  <a:pt x="14" y="229"/>
                </a:cubicBezTo>
                <a:cubicBezTo>
                  <a:pt x="15" y="233"/>
                  <a:pt x="17" y="237"/>
                  <a:pt x="18" y="240"/>
                </a:cubicBezTo>
                <a:cubicBezTo>
                  <a:pt x="20" y="244"/>
                  <a:pt x="21" y="248"/>
                  <a:pt x="23" y="252"/>
                </a:cubicBezTo>
                <a:cubicBezTo>
                  <a:pt x="25" y="255"/>
                  <a:pt x="27" y="257"/>
                  <a:pt x="29" y="260"/>
                </a:cubicBezTo>
                <a:cubicBezTo>
                  <a:pt x="31" y="263"/>
                  <a:pt x="33" y="266"/>
                  <a:pt x="35" y="269"/>
                </a:cubicBezTo>
                <a:cubicBezTo>
                  <a:pt x="33" y="271"/>
                  <a:pt x="30" y="272"/>
                  <a:pt x="29" y="273"/>
                </a:cubicBezTo>
                <a:cubicBezTo>
                  <a:pt x="25" y="277"/>
                  <a:pt x="23" y="282"/>
                  <a:pt x="20" y="287"/>
                </a:cubicBezTo>
                <a:cubicBezTo>
                  <a:pt x="17" y="291"/>
                  <a:pt x="15" y="296"/>
                  <a:pt x="13" y="301"/>
                </a:cubicBezTo>
                <a:cubicBezTo>
                  <a:pt x="11" y="306"/>
                  <a:pt x="9" y="311"/>
                  <a:pt x="8" y="316"/>
                </a:cubicBezTo>
                <a:cubicBezTo>
                  <a:pt x="7" y="322"/>
                  <a:pt x="6" y="327"/>
                  <a:pt x="6" y="332"/>
                </a:cubicBezTo>
                <a:cubicBezTo>
                  <a:pt x="7" y="338"/>
                  <a:pt x="8" y="343"/>
                  <a:pt x="9" y="348"/>
                </a:cubicBezTo>
                <a:cubicBezTo>
                  <a:pt x="10" y="354"/>
                  <a:pt x="11" y="359"/>
                  <a:pt x="13" y="364"/>
                </a:cubicBezTo>
                <a:cubicBezTo>
                  <a:pt x="14" y="367"/>
                  <a:pt x="16" y="371"/>
                  <a:pt x="17" y="374"/>
                </a:cubicBezTo>
                <a:cubicBezTo>
                  <a:pt x="19" y="377"/>
                  <a:pt x="20" y="380"/>
                  <a:pt x="22" y="383"/>
                </a:cubicBezTo>
                <a:cubicBezTo>
                  <a:pt x="24" y="386"/>
                  <a:pt x="27" y="389"/>
                  <a:pt x="29" y="392"/>
                </a:cubicBezTo>
                <a:cubicBezTo>
                  <a:pt x="31" y="395"/>
                  <a:pt x="34" y="397"/>
                  <a:pt x="37" y="399"/>
                </a:cubicBezTo>
                <a:cubicBezTo>
                  <a:pt x="40" y="401"/>
                  <a:pt x="43" y="403"/>
                  <a:pt x="46" y="405"/>
                </a:cubicBezTo>
                <a:cubicBezTo>
                  <a:pt x="49" y="407"/>
                  <a:pt x="52" y="410"/>
                  <a:pt x="55" y="411"/>
                </a:cubicBezTo>
                <a:cubicBezTo>
                  <a:pt x="60" y="413"/>
                  <a:pt x="65" y="414"/>
                  <a:pt x="70" y="415"/>
                </a:cubicBezTo>
                <a:cubicBezTo>
                  <a:pt x="75" y="417"/>
                  <a:pt x="79" y="418"/>
                  <a:pt x="83" y="419"/>
                </a:cubicBezTo>
                <a:cubicBezTo>
                  <a:pt x="83" y="421"/>
                  <a:pt x="83" y="423"/>
                  <a:pt x="83" y="425"/>
                </a:cubicBezTo>
                <a:cubicBezTo>
                  <a:pt x="83" y="431"/>
                  <a:pt x="81" y="437"/>
                  <a:pt x="81" y="443"/>
                </a:cubicBezTo>
                <a:cubicBezTo>
                  <a:pt x="81" y="445"/>
                  <a:pt x="82" y="446"/>
                  <a:pt x="82" y="448"/>
                </a:cubicBezTo>
                <a:cubicBezTo>
                  <a:pt x="78" y="448"/>
                  <a:pt x="74" y="449"/>
                  <a:pt x="70" y="449"/>
                </a:cubicBezTo>
                <a:cubicBezTo>
                  <a:pt x="66" y="449"/>
                  <a:pt x="62" y="447"/>
                  <a:pt x="57" y="447"/>
                </a:cubicBezTo>
                <a:cubicBezTo>
                  <a:pt x="57" y="447"/>
                  <a:pt x="57" y="448"/>
                  <a:pt x="57" y="448"/>
                </a:cubicBezTo>
                <a:cubicBezTo>
                  <a:pt x="57" y="447"/>
                  <a:pt x="57" y="447"/>
                  <a:pt x="57" y="447"/>
                </a:cubicBezTo>
                <a:cubicBezTo>
                  <a:pt x="57" y="447"/>
                  <a:pt x="57" y="448"/>
                  <a:pt x="56" y="448"/>
                </a:cubicBezTo>
                <a:cubicBezTo>
                  <a:pt x="55" y="448"/>
                  <a:pt x="54" y="448"/>
                  <a:pt x="53" y="449"/>
                </a:cubicBezTo>
                <a:cubicBezTo>
                  <a:pt x="53" y="449"/>
                  <a:pt x="53" y="449"/>
                  <a:pt x="53" y="449"/>
                </a:cubicBezTo>
                <a:cubicBezTo>
                  <a:pt x="51" y="452"/>
                  <a:pt x="49" y="456"/>
                  <a:pt x="47" y="460"/>
                </a:cubicBezTo>
                <a:cubicBezTo>
                  <a:pt x="45" y="463"/>
                  <a:pt x="44" y="467"/>
                  <a:pt x="42" y="470"/>
                </a:cubicBezTo>
                <a:cubicBezTo>
                  <a:pt x="40" y="474"/>
                  <a:pt x="38" y="477"/>
                  <a:pt x="36" y="481"/>
                </a:cubicBezTo>
                <a:cubicBezTo>
                  <a:pt x="34" y="484"/>
                  <a:pt x="31" y="487"/>
                  <a:pt x="28" y="490"/>
                </a:cubicBezTo>
                <a:cubicBezTo>
                  <a:pt x="26" y="494"/>
                  <a:pt x="25" y="497"/>
                  <a:pt x="22" y="500"/>
                </a:cubicBezTo>
                <a:cubicBezTo>
                  <a:pt x="20" y="504"/>
                  <a:pt x="19" y="508"/>
                  <a:pt x="17" y="511"/>
                </a:cubicBezTo>
                <a:cubicBezTo>
                  <a:pt x="14" y="514"/>
                  <a:pt x="11" y="516"/>
                  <a:pt x="8" y="519"/>
                </a:cubicBezTo>
                <a:cubicBezTo>
                  <a:pt x="6" y="522"/>
                  <a:pt x="4" y="526"/>
                  <a:pt x="1" y="528"/>
                </a:cubicBezTo>
                <a:cubicBezTo>
                  <a:pt x="1" y="528"/>
                  <a:pt x="1" y="528"/>
                  <a:pt x="1" y="528"/>
                </a:cubicBezTo>
                <a:cubicBezTo>
                  <a:pt x="1" y="528"/>
                  <a:pt x="1" y="528"/>
                  <a:pt x="1" y="528"/>
                </a:cubicBezTo>
                <a:cubicBezTo>
                  <a:pt x="0" y="528"/>
                  <a:pt x="1" y="529"/>
                  <a:pt x="1" y="530"/>
                </a:cubicBezTo>
                <a:cubicBezTo>
                  <a:pt x="1" y="530"/>
                  <a:pt x="1" y="530"/>
                  <a:pt x="1" y="530"/>
                </a:cubicBezTo>
                <a:cubicBezTo>
                  <a:pt x="0" y="530"/>
                  <a:pt x="0" y="530"/>
                  <a:pt x="0" y="531"/>
                </a:cubicBezTo>
                <a:cubicBezTo>
                  <a:pt x="0" y="531"/>
                  <a:pt x="0" y="531"/>
                  <a:pt x="0" y="532"/>
                </a:cubicBezTo>
                <a:cubicBezTo>
                  <a:pt x="0" y="532"/>
                  <a:pt x="0" y="532"/>
                  <a:pt x="0" y="533"/>
                </a:cubicBezTo>
                <a:cubicBezTo>
                  <a:pt x="0" y="533"/>
                  <a:pt x="0" y="533"/>
                  <a:pt x="0" y="533"/>
                </a:cubicBezTo>
                <a:cubicBezTo>
                  <a:pt x="0" y="534"/>
                  <a:pt x="0" y="534"/>
                  <a:pt x="1" y="535"/>
                </a:cubicBezTo>
                <a:cubicBezTo>
                  <a:pt x="1" y="535"/>
                  <a:pt x="1" y="535"/>
                  <a:pt x="1" y="535"/>
                </a:cubicBezTo>
                <a:cubicBezTo>
                  <a:pt x="1" y="535"/>
                  <a:pt x="2" y="534"/>
                  <a:pt x="2" y="534"/>
                </a:cubicBezTo>
                <a:cubicBezTo>
                  <a:pt x="2" y="534"/>
                  <a:pt x="2" y="534"/>
                  <a:pt x="2" y="534"/>
                </a:cubicBezTo>
                <a:cubicBezTo>
                  <a:pt x="2" y="535"/>
                  <a:pt x="2" y="536"/>
                  <a:pt x="2" y="536"/>
                </a:cubicBezTo>
                <a:cubicBezTo>
                  <a:pt x="2" y="536"/>
                  <a:pt x="3" y="535"/>
                  <a:pt x="3" y="535"/>
                </a:cubicBezTo>
                <a:cubicBezTo>
                  <a:pt x="3" y="535"/>
                  <a:pt x="3" y="536"/>
                  <a:pt x="3" y="536"/>
                </a:cubicBezTo>
                <a:cubicBezTo>
                  <a:pt x="4" y="536"/>
                  <a:pt x="4" y="537"/>
                  <a:pt x="4" y="537"/>
                </a:cubicBezTo>
                <a:cubicBezTo>
                  <a:pt x="5" y="537"/>
                  <a:pt x="5" y="536"/>
                  <a:pt x="5" y="536"/>
                </a:cubicBezTo>
                <a:cubicBezTo>
                  <a:pt x="6" y="536"/>
                  <a:pt x="6" y="535"/>
                  <a:pt x="6" y="535"/>
                </a:cubicBezTo>
                <a:cubicBezTo>
                  <a:pt x="6" y="535"/>
                  <a:pt x="6" y="535"/>
                  <a:pt x="6" y="535"/>
                </a:cubicBezTo>
                <a:cubicBezTo>
                  <a:pt x="7" y="534"/>
                  <a:pt x="8" y="535"/>
                  <a:pt x="8" y="535"/>
                </a:cubicBezTo>
                <a:cubicBezTo>
                  <a:pt x="8" y="535"/>
                  <a:pt x="8" y="535"/>
                  <a:pt x="8" y="535"/>
                </a:cubicBezTo>
                <a:cubicBezTo>
                  <a:pt x="8" y="535"/>
                  <a:pt x="8" y="535"/>
                  <a:pt x="8" y="535"/>
                </a:cubicBezTo>
                <a:cubicBezTo>
                  <a:pt x="11" y="532"/>
                  <a:pt x="13" y="530"/>
                  <a:pt x="16" y="527"/>
                </a:cubicBezTo>
                <a:cubicBezTo>
                  <a:pt x="19" y="525"/>
                  <a:pt x="23" y="523"/>
                  <a:pt x="26" y="521"/>
                </a:cubicBezTo>
                <a:cubicBezTo>
                  <a:pt x="29" y="518"/>
                  <a:pt x="32" y="515"/>
                  <a:pt x="35" y="513"/>
                </a:cubicBezTo>
                <a:cubicBezTo>
                  <a:pt x="39" y="511"/>
                  <a:pt x="42" y="509"/>
                  <a:pt x="46" y="507"/>
                </a:cubicBezTo>
                <a:cubicBezTo>
                  <a:pt x="49" y="505"/>
                  <a:pt x="52" y="503"/>
                  <a:pt x="56" y="501"/>
                </a:cubicBezTo>
                <a:cubicBezTo>
                  <a:pt x="59" y="499"/>
                  <a:pt x="62" y="496"/>
                  <a:pt x="66" y="494"/>
                </a:cubicBezTo>
                <a:cubicBezTo>
                  <a:pt x="69" y="492"/>
                  <a:pt x="73" y="491"/>
                  <a:pt x="77" y="489"/>
                </a:cubicBezTo>
                <a:cubicBezTo>
                  <a:pt x="80" y="487"/>
                  <a:pt x="83" y="484"/>
                  <a:pt x="87" y="483"/>
                </a:cubicBezTo>
                <a:cubicBezTo>
                  <a:pt x="87" y="482"/>
                  <a:pt x="87" y="483"/>
                  <a:pt x="87" y="483"/>
                </a:cubicBezTo>
                <a:cubicBezTo>
                  <a:pt x="88" y="482"/>
                  <a:pt x="89" y="481"/>
                  <a:pt x="89" y="480"/>
                </a:cubicBezTo>
                <a:cubicBezTo>
                  <a:pt x="89" y="479"/>
                  <a:pt x="89" y="479"/>
                  <a:pt x="89" y="479"/>
                </a:cubicBezTo>
                <a:cubicBezTo>
                  <a:pt x="89" y="478"/>
                  <a:pt x="89" y="478"/>
                  <a:pt x="89" y="478"/>
                </a:cubicBezTo>
                <a:cubicBezTo>
                  <a:pt x="89" y="474"/>
                  <a:pt x="89" y="470"/>
                  <a:pt x="89" y="466"/>
                </a:cubicBezTo>
                <a:cubicBezTo>
                  <a:pt x="89" y="462"/>
                  <a:pt x="89" y="458"/>
                  <a:pt x="89" y="454"/>
                </a:cubicBezTo>
                <a:cubicBezTo>
                  <a:pt x="90" y="454"/>
                  <a:pt x="91" y="455"/>
                  <a:pt x="93" y="455"/>
                </a:cubicBezTo>
                <a:cubicBezTo>
                  <a:pt x="99" y="455"/>
                  <a:pt x="105" y="453"/>
                  <a:pt x="111" y="453"/>
                </a:cubicBezTo>
                <a:cubicBezTo>
                  <a:pt x="113" y="452"/>
                  <a:pt x="115" y="453"/>
                  <a:pt x="117" y="453"/>
                </a:cubicBezTo>
                <a:cubicBezTo>
                  <a:pt x="117" y="458"/>
                  <a:pt x="118" y="462"/>
                  <a:pt x="120" y="466"/>
                </a:cubicBezTo>
                <a:cubicBezTo>
                  <a:pt x="121" y="471"/>
                  <a:pt x="123" y="476"/>
                  <a:pt x="126" y="481"/>
                </a:cubicBezTo>
                <a:cubicBezTo>
                  <a:pt x="127" y="484"/>
                  <a:pt x="130" y="486"/>
                  <a:pt x="132" y="489"/>
                </a:cubicBezTo>
                <a:cubicBezTo>
                  <a:pt x="134" y="492"/>
                  <a:pt x="134" y="496"/>
                  <a:pt x="136" y="499"/>
                </a:cubicBezTo>
                <a:cubicBezTo>
                  <a:pt x="139" y="502"/>
                  <a:pt x="142" y="503"/>
                  <a:pt x="145" y="506"/>
                </a:cubicBezTo>
                <a:cubicBezTo>
                  <a:pt x="148" y="508"/>
                  <a:pt x="150" y="511"/>
                  <a:pt x="153" y="514"/>
                </a:cubicBezTo>
                <a:cubicBezTo>
                  <a:pt x="156" y="516"/>
                  <a:pt x="159" y="517"/>
                  <a:pt x="162" y="519"/>
                </a:cubicBezTo>
                <a:cubicBezTo>
                  <a:pt x="165" y="521"/>
                  <a:pt x="169" y="522"/>
                  <a:pt x="172" y="523"/>
                </a:cubicBezTo>
                <a:cubicBezTo>
                  <a:pt x="177" y="525"/>
                  <a:pt x="182" y="526"/>
                  <a:pt x="188" y="527"/>
                </a:cubicBezTo>
                <a:cubicBezTo>
                  <a:pt x="193" y="528"/>
                  <a:pt x="198" y="530"/>
                  <a:pt x="203" y="530"/>
                </a:cubicBezTo>
                <a:cubicBezTo>
                  <a:pt x="209" y="530"/>
                  <a:pt x="214" y="529"/>
                  <a:pt x="220" y="529"/>
                </a:cubicBezTo>
                <a:cubicBezTo>
                  <a:pt x="225" y="528"/>
                  <a:pt x="231" y="526"/>
                  <a:pt x="236" y="524"/>
                </a:cubicBezTo>
                <a:cubicBezTo>
                  <a:pt x="241" y="522"/>
                  <a:pt x="245" y="519"/>
                  <a:pt x="250" y="517"/>
                </a:cubicBezTo>
                <a:cubicBezTo>
                  <a:pt x="254" y="514"/>
                  <a:pt x="259" y="511"/>
                  <a:pt x="263" y="507"/>
                </a:cubicBezTo>
                <a:cubicBezTo>
                  <a:pt x="264" y="506"/>
                  <a:pt x="265" y="503"/>
                  <a:pt x="267" y="502"/>
                </a:cubicBezTo>
                <a:cubicBezTo>
                  <a:pt x="269" y="504"/>
                  <a:pt x="272" y="506"/>
                  <a:pt x="275" y="508"/>
                </a:cubicBezTo>
                <a:cubicBezTo>
                  <a:pt x="278" y="509"/>
                  <a:pt x="281" y="511"/>
                  <a:pt x="284" y="513"/>
                </a:cubicBezTo>
                <a:cubicBezTo>
                  <a:pt x="288" y="515"/>
                  <a:pt x="291" y="517"/>
                  <a:pt x="295" y="519"/>
                </a:cubicBezTo>
                <a:cubicBezTo>
                  <a:pt x="299" y="520"/>
                  <a:pt x="303" y="520"/>
                  <a:pt x="307" y="522"/>
                </a:cubicBezTo>
                <a:cubicBezTo>
                  <a:pt x="311" y="523"/>
                  <a:pt x="315" y="525"/>
                  <a:pt x="319" y="526"/>
                </a:cubicBezTo>
                <a:cubicBezTo>
                  <a:pt x="323" y="527"/>
                  <a:pt x="327" y="527"/>
                  <a:pt x="331" y="528"/>
                </a:cubicBezTo>
                <a:cubicBezTo>
                  <a:pt x="335" y="528"/>
                  <a:pt x="339" y="528"/>
                  <a:pt x="344" y="528"/>
                </a:cubicBezTo>
                <a:cubicBezTo>
                  <a:pt x="348" y="528"/>
                  <a:pt x="352" y="529"/>
                  <a:pt x="356" y="528"/>
                </a:cubicBezTo>
                <a:cubicBezTo>
                  <a:pt x="360" y="528"/>
                  <a:pt x="364" y="527"/>
                  <a:pt x="369" y="526"/>
                </a:cubicBezTo>
                <a:cubicBezTo>
                  <a:pt x="373" y="525"/>
                  <a:pt x="376" y="523"/>
                  <a:pt x="380" y="522"/>
                </a:cubicBezTo>
                <a:cubicBezTo>
                  <a:pt x="384" y="520"/>
                  <a:pt x="389" y="519"/>
                  <a:pt x="392" y="517"/>
                </a:cubicBezTo>
                <a:cubicBezTo>
                  <a:pt x="396" y="514"/>
                  <a:pt x="399" y="511"/>
                  <a:pt x="402" y="508"/>
                </a:cubicBezTo>
                <a:cubicBezTo>
                  <a:pt x="405" y="506"/>
                  <a:pt x="409" y="503"/>
                  <a:pt x="411" y="500"/>
                </a:cubicBezTo>
                <a:cubicBezTo>
                  <a:pt x="414" y="497"/>
                  <a:pt x="415" y="492"/>
                  <a:pt x="418" y="489"/>
                </a:cubicBezTo>
                <a:cubicBezTo>
                  <a:pt x="420" y="485"/>
                  <a:pt x="422" y="482"/>
                  <a:pt x="425" y="478"/>
                </a:cubicBezTo>
                <a:cubicBezTo>
                  <a:pt x="427" y="475"/>
                  <a:pt x="430" y="472"/>
                  <a:pt x="432" y="468"/>
                </a:cubicBezTo>
                <a:cubicBezTo>
                  <a:pt x="433" y="465"/>
                  <a:pt x="432" y="461"/>
                  <a:pt x="429" y="460"/>
                </a:cubicBezTo>
                <a:cubicBezTo>
                  <a:pt x="426" y="459"/>
                  <a:pt x="422" y="460"/>
                  <a:pt x="421" y="463"/>
                </a:cubicBezTo>
                <a:cubicBezTo>
                  <a:pt x="421" y="463"/>
                  <a:pt x="421" y="463"/>
                  <a:pt x="421" y="463"/>
                </a:cubicBezTo>
                <a:cubicBezTo>
                  <a:pt x="419" y="467"/>
                  <a:pt x="417" y="470"/>
                  <a:pt x="415" y="473"/>
                </a:cubicBezTo>
                <a:cubicBezTo>
                  <a:pt x="414" y="477"/>
                  <a:pt x="413" y="480"/>
                  <a:pt x="410" y="484"/>
                </a:cubicBezTo>
                <a:cubicBezTo>
                  <a:pt x="408" y="487"/>
                  <a:pt x="406" y="490"/>
                  <a:pt x="403" y="493"/>
                </a:cubicBezTo>
                <a:cubicBezTo>
                  <a:pt x="401" y="496"/>
                  <a:pt x="399" y="499"/>
                  <a:pt x="396" y="502"/>
                </a:cubicBezTo>
                <a:cubicBezTo>
                  <a:pt x="393" y="505"/>
                  <a:pt x="390" y="506"/>
                  <a:pt x="386" y="508"/>
                </a:cubicBezTo>
                <a:cubicBezTo>
                  <a:pt x="383" y="510"/>
                  <a:pt x="380" y="513"/>
                  <a:pt x="377" y="514"/>
                </a:cubicBezTo>
                <a:cubicBezTo>
                  <a:pt x="373" y="516"/>
                  <a:pt x="370" y="517"/>
                  <a:pt x="366" y="518"/>
                </a:cubicBezTo>
                <a:cubicBezTo>
                  <a:pt x="362" y="519"/>
                  <a:pt x="359" y="521"/>
                  <a:pt x="355" y="522"/>
                </a:cubicBezTo>
                <a:cubicBezTo>
                  <a:pt x="351" y="522"/>
                  <a:pt x="347" y="523"/>
                  <a:pt x="343" y="523"/>
                </a:cubicBezTo>
                <a:cubicBezTo>
                  <a:pt x="339" y="523"/>
                  <a:pt x="336" y="521"/>
                  <a:pt x="332" y="521"/>
                </a:cubicBezTo>
                <a:cubicBezTo>
                  <a:pt x="328" y="520"/>
                  <a:pt x="324" y="520"/>
                  <a:pt x="320" y="519"/>
                </a:cubicBezTo>
                <a:cubicBezTo>
                  <a:pt x="316" y="518"/>
                  <a:pt x="312" y="519"/>
                  <a:pt x="308" y="518"/>
                </a:cubicBezTo>
                <a:cubicBezTo>
                  <a:pt x="305" y="517"/>
                  <a:pt x="301" y="515"/>
                  <a:pt x="297" y="514"/>
                </a:cubicBezTo>
                <a:cubicBezTo>
                  <a:pt x="294" y="512"/>
                  <a:pt x="290" y="511"/>
                  <a:pt x="286" y="509"/>
                </a:cubicBezTo>
                <a:cubicBezTo>
                  <a:pt x="283" y="508"/>
                  <a:pt x="281" y="506"/>
                  <a:pt x="278" y="504"/>
                </a:cubicBezTo>
                <a:cubicBezTo>
                  <a:pt x="275" y="502"/>
                  <a:pt x="271" y="501"/>
                  <a:pt x="268" y="499"/>
                </a:cubicBezTo>
                <a:cubicBezTo>
                  <a:pt x="271" y="497"/>
                  <a:pt x="274" y="495"/>
                  <a:pt x="277" y="492"/>
                </a:cubicBezTo>
                <a:cubicBezTo>
                  <a:pt x="279" y="489"/>
                  <a:pt x="282" y="487"/>
                  <a:pt x="284" y="484"/>
                </a:cubicBezTo>
                <a:cubicBezTo>
                  <a:pt x="287" y="480"/>
                  <a:pt x="289" y="476"/>
                  <a:pt x="292" y="472"/>
                </a:cubicBezTo>
                <a:cubicBezTo>
                  <a:pt x="296" y="475"/>
                  <a:pt x="301" y="476"/>
                  <a:pt x="305" y="478"/>
                </a:cubicBezTo>
                <a:cubicBezTo>
                  <a:pt x="311" y="479"/>
                  <a:pt x="317" y="479"/>
                  <a:pt x="323" y="479"/>
                </a:cubicBezTo>
                <a:cubicBezTo>
                  <a:pt x="329" y="479"/>
                  <a:pt x="334" y="478"/>
                  <a:pt x="340" y="476"/>
                </a:cubicBezTo>
                <a:cubicBezTo>
                  <a:pt x="346" y="474"/>
                  <a:pt x="351" y="471"/>
                  <a:pt x="356" y="466"/>
                </a:cubicBezTo>
                <a:cubicBezTo>
                  <a:pt x="357" y="465"/>
                  <a:pt x="358" y="463"/>
                  <a:pt x="360" y="461"/>
                </a:cubicBezTo>
                <a:cubicBezTo>
                  <a:pt x="360" y="461"/>
                  <a:pt x="361" y="461"/>
                  <a:pt x="361" y="460"/>
                </a:cubicBezTo>
                <a:cubicBezTo>
                  <a:pt x="361" y="460"/>
                  <a:pt x="362" y="461"/>
                  <a:pt x="363" y="461"/>
                </a:cubicBezTo>
                <a:cubicBezTo>
                  <a:pt x="363" y="461"/>
                  <a:pt x="362" y="459"/>
                  <a:pt x="363" y="459"/>
                </a:cubicBezTo>
                <a:cubicBezTo>
                  <a:pt x="363" y="459"/>
                  <a:pt x="364" y="459"/>
                  <a:pt x="364" y="458"/>
                </a:cubicBezTo>
                <a:cubicBezTo>
                  <a:pt x="365" y="458"/>
                  <a:pt x="366" y="457"/>
                  <a:pt x="367" y="456"/>
                </a:cubicBezTo>
                <a:cubicBezTo>
                  <a:pt x="369" y="455"/>
                  <a:pt x="371" y="453"/>
                  <a:pt x="373" y="452"/>
                </a:cubicBezTo>
                <a:cubicBezTo>
                  <a:pt x="377" y="449"/>
                  <a:pt x="382" y="448"/>
                  <a:pt x="386" y="447"/>
                </a:cubicBezTo>
                <a:cubicBezTo>
                  <a:pt x="390" y="445"/>
                  <a:pt x="395" y="443"/>
                  <a:pt x="399" y="442"/>
                </a:cubicBezTo>
                <a:cubicBezTo>
                  <a:pt x="404" y="441"/>
                  <a:pt x="409" y="440"/>
                  <a:pt x="413" y="440"/>
                </a:cubicBezTo>
                <a:cubicBezTo>
                  <a:pt x="418" y="440"/>
                  <a:pt x="423" y="441"/>
                  <a:pt x="428" y="441"/>
                </a:cubicBezTo>
                <a:cubicBezTo>
                  <a:pt x="432" y="442"/>
                  <a:pt x="437" y="442"/>
                  <a:pt x="442" y="444"/>
                </a:cubicBezTo>
                <a:cubicBezTo>
                  <a:pt x="446" y="445"/>
                  <a:pt x="451" y="446"/>
                  <a:pt x="455" y="448"/>
                </a:cubicBezTo>
                <a:cubicBezTo>
                  <a:pt x="459" y="451"/>
                  <a:pt x="463" y="454"/>
                  <a:pt x="467" y="457"/>
                </a:cubicBezTo>
                <a:cubicBezTo>
                  <a:pt x="471" y="460"/>
                  <a:pt x="476" y="462"/>
                  <a:pt x="480" y="465"/>
                </a:cubicBezTo>
                <a:cubicBezTo>
                  <a:pt x="484" y="468"/>
                  <a:pt x="488" y="472"/>
                  <a:pt x="492" y="475"/>
                </a:cubicBezTo>
                <a:cubicBezTo>
                  <a:pt x="497" y="477"/>
                  <a:pt x="503" y="479"/>
                  <a:pt x="508" y="479"/>
                </a:cubicBezTo>
                <a:cubicBezTo>
                  <a:pt x="511" y="480"/>
                  <a:pt x="514" y="481"/>
                  <a:pt x="517" y="481"/>
                </a:cubicBezTo>
                <a:cubicBezTo>
                  <a:pt x="517" y="481"/>
                  <a:pt x="517" y="479"/>
                  <a:pt x="517" y="479"/>
                </a:cubicBezTo>
                <a:cubicBezTo>
                  <a:pt x="518" y="479"/>
                  <a:pt x="518" y="479"/>
                  <a:pt x="518" y="479"/>
                </a:cubicBezTo>
                <a:cubicBezTo>
                  <a:pt x="518" y="479"/>
                  <a:pt x="518" y="480"/>
                  <a:pt x="519" y="480"/>
                </a:cubicBezTo>
                <a:cubicBezTo>
                  <a:pt x="519" y="480"/>
                  <a:pt x="520" y="479"/>
                  <a:pt x="521" y="479"/>
                </a:cubicBezTo>
                <a:cubicBezTo>
                  <a:pt x="522" y="479"/>
                  <a:pt x="523" y="478"/>
                  <a:pt x="525" y="477"/>
                </a:cubicBezTo>
                <a:cubicBezTo>
                  <a:pt x="527" y="476"/>
                  <a:pt x="530" y="475"/>
                  <a:pt x="532" y="473"/>
                </a:cubicBezTo>
                <a:cubicBezTo>
                  <a:pt x="534" y="471"/>
                  <a:pt x="535" y="467"/>
                  <a:pt x="536" y="465"/>
                </a:cubicBezTo>
                <a:cubicBezTo>
                  <a:pt x="536" y="462"/>
                  <a:pt x="536" y="459"/>
                  <a:pt x="535" y="456"/>
                </a:cubicBezTo>
                <a:close/>
                <a:moveTo>
                  <a:pt x="221" y="339"/>
                </a:moveTo>
                <a:cubicBezTo>
                  <a:pt x="224" y="341"/>
                  <a:pt x="227" y="344"/>
                  <a:pt x="230" y="346"/>
                </a:cubicBezTo>
                <a:cubicBezTo>
                  <a:pt x="233" y="348"/>
                  <a:pt x="236" y="349"/>
                  <a:pt x="239" y="352"/>
                </a:cubicBezTo>
                <a:cubicBezTo>
                  <a:pt x="242" y="354"/>
                  <a:pt x="244" y="357"/>
                  <a:pt x="246" y="360"/>
                </a:cubicBezTo>
                <a:cubicBezTo>
                  <a:pt x="248" y="363"/>
                  <a:pt x="251" y="365"/>
                  <a:pt x="253" y="368"/>
                </a:cubicBezTo>
                <a:cubicBezTo>
                  <a:pt x="255" y="372"/>
                  <a:pt x="255" y="375"/>
                  <a:pt x="256" y="379"/>
                </a:cubicBezTo>
                <a:cubicBezTo>
                  <a:pt x="258" y="382"/>
                  <a:pt x="259" y="385"/>
                  <a:pt x="260" y="389"/>
                </a:cubicBezTo>
                <a:cubicBezTo>
                  <a:pt x="261" y="392"/>
                  <a:pt x="260" y="396"/>
                  <a:pt x="260" y="399"/>
                </a:cubicBezTo>
                <a:cubicBezTo>
                  <a:pt x="261" y="403"/>
                  <a:pt x="261" y="407"/>
                  <a:pt x="260" y="410"/>
                </a:cubicBezTo>
                <a:cubicBezTo>
                  <a:pt x="260" y="414"/>
                  <a:pt x="259" y="417"/>
                  <a:pt x="258" y="421"/>
                </a:cubicBezTo>
                <a:cubicBezTo>
                  <a:pt x="256" y="426"/>
                  <a:pt x="254" y="431"/>
                  <a:pt x="251" y="436"/>
                </a:cubicBezTo>
                <a:cubicBezTo>
                  <a:pt x="250" y="438"/>
                  <a:pt x="249" y="440"/>
                  <a:pt x="247" y="443"/>
                </a:cubicBezTo>
                <a:cubicBezTo>
                  <a:pt x="247" y="444"/>
                  <a:pt x="247" y="446"/>
                  <a:pt x="247" y="447"/>
                </a:cubicBezTo>
                <a:cubicBezTo>
                  <a:pt x="246" y="448"/>
                  <a:pt x="245" y="449"/>
                  <a:pt x="244" y="450"/>
                </a:cubicBezTo>
                <a:cubicBezTo>
                  <a:pt x="240" y="454"/>
                  <a:pt x="236" y="458"/>
                  <a:pt x="231" y="461"/>
                </a:cubicBezTo>
                <a:cubicBezTo>
                  <a:pt x="226" y="464"/>
                  <a:pt x="221" y="467"/>
                  <a:pt x="216" y="468"/>
                </a:cubicBezTo>
                <a:cubicBezTo>
                  <a:pt x="212" y="469"/>
                  <a:pt x="208" y="469"/>
                  <a:pt x="205" y="469"/>
                </a:cubicBezTo>
                <a:cubicBezTo>
                  <a:pt x="201" y="469"/>
                  <a:pt x="197" y="469"/>
                  <a:pt x="194" y="468"/>
                </a:cubicBezTo>
                <a:cubicBezTo>
                  <a:pt x="190" y="468"/>
                  <a:pt x="186" y="467"/>
                  <a:pt x="183" y="465"/>
                </a:cubicBezTo>
                <a:cubicBezTo>
                  <a:pt x="178" y="463"/>
                  <a:pt x="173" y="461"/>
                  <a:pt x="169" y="457"/>
                </a:cubicBezTo>
                <a:cubicBezTo>
                  <a:pt x="168" y="456"/>
                  <a:pt x="167" y="455"/>
                  <a:pt x="166" y="454"/>
                </a:cubicBezTo>
                <a:cubicBezTo>
                  <a:pt x="165" y="453"/>
                  <a:pt x="164" y="452"/>
                  <a:pt x="163" y="451"/>
                </a:cubicBezTo>
                <a:cubicBezTo>
                  <a:pt x="161" y="449"/>
                  <a:pt x="160" y="446"/>
                  <a:pt x="159" y="444"/>
                </a:cubicBezTo>
                <a:cubicBezTo>
                  <a:pt x="159" y="443"/>
                  <a:pt x="158" y="442"/>
                  <a:pt x="158" y="442"/>
                </a:cubicBezTo>
                <a:cubicBezTo>
                  <a:pt x="160" y="441"/>
                  <a:pt x="161" y="440"/>
                  <a:pt x="163" y="439"/>
                </a:cubicBezTo>
                <a:cubicBezTo>
                  <a:pt x="167" y="437"/>
                  <a:pt x="171" y="436"/>
                  <a:pt x="174" y="434"/>
                </a:cubicBezTo>
                <a:cubicBezTo>
                  <a:pt x="177" y="431"/>
                  <a:pt x="181" y="429"/>
                  <a:pt x="184" y="426"/>
                </a:cubicBezTo>
                <a:cubicBezTo>
                  <a:pt x="187" y="423"/>
                  <a:pt x="188" y="419"/>
                  <a:pt x="191" y="416"/>
                </a:cubicBezTo>
                <a:cubicBezTo>
                  <a:pt x="194" y="413"/>
                  <a:pt x="196" y="409"/>
                  <a:pt x="198" y="406"/>
                </a:cubicBezTo>
                <a:cubicBezTo>
                  <a:pt x="200" y="402"/>
                  <a:pt x="203" y="399"/>
                  <a:pt x="205" y="396"/>
                </a:cubicBezTo>
                <a:cubicBezTo>
                  <a:pt x="206" y="392"/>
                  <a:pt x="208" y="388"/>
                  <a:pt x="209" y="384"/>
                </a:cubicBezTo>
                <a:cubicBezTo>
                  <a:pt x="210" y="380"/>
                  <a:pt x="211" y="376"/>
                  <a:pt x="212" y="372"/>
                </a:cubicBezTo>
                <a:cubicBezTo>
                  <a:pt x="213" y="368"/>
                  <a:pt x="213" y="364"/>
                  <a:pt x="214" y="360"/>
                </a:cubicBezTo>
                <a:cubicBezTo>
                  <a:pt x="214" y="356"/>
                  <a:pt x="212" y="351"/>
                  <a:pt x="212" y="347"/>
                </a:cubicBezTo>
                <a:cubicBezTo>
                  <a:pt x="212" y="344"/>
                  <a:pt x="213" y="340"/>
                  <a:pt x="212" y="336"/>
                </a:cubicBezTo>
                <a:cubicBezTo>
                  <a:pt x="215" y="337"/>
                  <a:pt x="218" y="338"/>
                  <a:pt x="221" y="339"/>
                </a:cubicBezTo>
                <a:close/>
                <a:moveTo>
                  <a:pt x="147" y="276"/>
                </a:moveTo>
                <a:cubicBezTo>
                  <a:pt x="151" y="276"/>
                  <a:pt x="154" y="278"/>
                  <a:pt x="157" y="280"/>
                </a:cubicBezTo>
                <a:cubicBezTo>
                  <a:pt x="161" y="281"/>
                  <a:pt x="164" y="282"/>
                  <a:pt x="167" y="283"/>
                </a:cubicBezTo>
                <a:cubicBezTo>
                  <a:pt x="170" y="285"/>
                  <a:pt x="173" y="287"/>
                  <a:pt x="176" y="290"/>
                </a:cubicBezTo>
                <a:cubicBezTo>
                  <a:pt x="179" y="292"/>
                  <a:pt x="182" y="294"/>
                  <a:pt x="185" y="297"/>
                </a:cubicBezTo>
                <a:cubicBezTo>
                  <a:pt x="187" y="299"/>
                  <a:pt x="188" y="303"/>
                  <a:pt x="190" y="306"/>
                </a:cubicBezTo>
                <a:cubicBezTo>
                  <a:pt x="192" y="309"/>
                  <a:pt x="195" y="312"/>
                  <a:pt x="196" y="315"/>
                </a:cubicBezTo>
                <a:cubicBezTo>
                  <a:pt x="198" y="318"/>
                  <a:pt x="198" y="320"/>
                  <a:pt x="199" y="323"/>
                </a:cubicBezTo>
                <a:cubicBezTo>
                  <a:pt x="196" y="323"/>
                  <a:pt x="192" y="323"/>
                  <a:pt x="189" y="322"/>
                </a:cubicBezTo>
                <a:cubicBezTo>
                  <a:pt x="185" y="322"/>
                  <a:pt x="180" y="322"/>
                  <a:pt x="176" y="322"/>
                </a:cubicBezTo>
                <a:cubicBezTo>
                  <a:pt x="172" y="323"/>
                  <a:pt x="168" y="323"/>
                  <a:pt x="164" y="324"/>
                </a:cubicBezTo>
                <a:cubicBezTo>
                  <a:pt x="160" y="324"/>
                  <a:pt x="156" y="325"/>
                  <a:pt x="152" y="327"/>
                </a:cubicBezTo>
                <a:cubicBezTo>
                  <a:pt x="148" y="328"/>
                  <a:pt x="145" y="331"/>
                  <a:pt x="141" y="333"/>
                </a:cubicBezTo>
                <a:cubicBezTo>
                  <a:pt x="137" y="334"/>
                  <a:pt x="134" y="336"/>
                  <a:pt x="130" y="338"/>
                </a:cubicBezTo>
                <a:cubicBezTo>
                  <a:pt x="127" y="340"/>
                  <a:pt x="123" y="342"/>
                  <a:pt x="120" y="345"/>
                </a:cubicBezTo>
                <a:cubicBezTo>
                  <a:pt x="117" y="347"/>
                  <a:pt x="114" y="351"/>
                  <a:pt x="111" y="353"/>
                </a:cubicBezTo>
                <a:cubicBezTo>
                  <a:pt x="108" y="356"/>
                  <a:pt x="105" y="359"/>
                  <a:pt x="103" y="362"/>
                </a:cubicBezTo>
                <a:cubicBezTo>
                  <a:pt x="100" y="366"/>
                  <a:pt x="98" y="369"/>
                  <a:pt x="96" y="373"/>
                </a:cubicBezTo>
                <a:cubicBezTo>
                  <a:pt x="95" y="374"/>
                  <a:pt x="94" y="376"/>
                  <a:pt x="94" y="377"/>
                </a:cubicBezTo>
                <a:cubicBezTo>
                  <a:pt x="93" y="377"/>
                  <a:pt x="93" y="378"/>
                  <a:pt x="92" y="377"/>
                </a:cubicBezTo>
                <a:cubicBezTo>
                  <a:pt x="90" y="376"/>
                  <a:pt x="88" y="374"/>
                  <a:pt x="86" y="372"/>
                </a:cubicBezTo>
                <a:cubicBezTo>
                  <a:pt x="84" y="371"/>
                  <a:pt x="83" y="371"/>
                  <a:pt x="82" y="370"/>
                </a:cubicBezTo>
                <a:cubicBezTo>
                  <a:pt x="81" y="369"/>
                  <a:pt x="80" y="368"/>
                  <a:pt x="79" y="367"/>
                </a:cubicBezTo>
                <a:cubicBezTo>
                  <a:pt x="75" y="363"/>
                  <a:pt x="72" y="358"/>
                  <a:pt x="70" y="353"/>
                </a:cubicBezTo>
                <a:cubicBezTo>
                  <a:pt x="68" y="350"/>
                  <a:pt x="67" y="346"/>
                  <a:pt x="67" y="342"/>
                </a:cubicBezTo>
                <a:cubicBezTo>
                  <a:pt x="66" y="339"/>
                  <a:pt x="67" y="335"/>
                  <a:pt x="68" y="331"/>
                </a:cubicBezTo>
                <a:cubicBezTo>
                  <a:pt x="68" y="328"/>
                  <a:pt x="69" y="324"/>
                  <a:pt x="70" y="321"/>
                </a:cubicBezTo>
                <a:cubicBezTo>
                  <a:pt x="71" y="315"/>
                  <a:pt x="72" y="309"/>
                  <a:pt x="75" y="305"/>
                </a:cubicBezTo>
                <a:cubicBezTo>
                  <a:pt x="78" y="300"/>
                  <a:pt x="81" y="295"/>
                  <a:pt x="86" y="292"/>
                </a:cubicBezTo>
                <a:cubicBezTo>
                  <a:pt x="87" y="291"/>
                  <a:pt x="88" y="291"/>
                  <a:pt x="90" y="291"/>
                </a:cubicBezTo>
                <a:cubicBezTo>
                  <a:pt x="91" y="290"/>
                  <a:pt x="92" y="289"/>
                  <a:pt x="93" y="288"/>
                </a:cubicBezTo>
                <a:cubicBezTo>
                  <a:pt x="95" y="287"/>
                  <a:pt x="98" y="285"/>
                  <a:pt x="100" y="284"/>
                </a:cubicBezTo>
                <a:cubicBezTo>
                  <a:pt x="105" y="282"/>
                  <a:pt x="110" y="280"/>
                  <a:pt x="115" y="278"/>
                </a:cubicBezTo>
                <a:cubicBezTo>
                  <a:pt x="119" y="277"/>
                  <a:pt x="122" y="275"/>
                  <a:pt x="126" y="275"/>
                </a:cubicBezTo>
                <a:cubicBezTo>
                  <a:pt x="129" y="274"/>
                  <a:pt x="133" y="275"/>
                  <a:pt x="137" y="275"/>
                </a:cubicBezTo>
                <a:cubicBezTo>
                  <a:pt x="140" y="275"/>
                  <a:pt x="144" y="275"/>
                  <a:pt x="147" y="276"/>
                </a:cubicBezTo>
                <a:close/>
                <a:moveTo>
                  <a:pt x="67" y="199"/>
                </a:moveTo>
                <a:cubicBezTo>
                  <a:pt x="69" y="194"/>
                  <a:pt x="73" y="191"/>
                  <a:pt x="77" y="188"/>
                </a:cubicBezTo>
                <a:cubicBezTo>
                  <a:pt x="81" y="185"/>
                  <a:pt x="84" y="182"/>
                  <a:pt x="89" y="180"/>
                </a:cubicBezTo>
                <a:cubicBezTo>
                  <a:pt x="93" y="179"/>
                  <a:pt x="98" y="178"/>
                  <a:pt x="103" y="178"/>
                </a:cubicBezTo>
                <a:cubicBezTo>
                  <a:pt x="106" y="177"/>
                  <a:pt x="108" y="176"/>
                  <a:pt x="110" y="176"/>
                </a:cubicBezTo>
                <a:cubicBezTo>
                  <a:pt x="112" y="176"/>
                  <a:pt x="113" y="178"/>
                  <a:pt x="114" y="178"/>
                </a:cubicBezTo>
                <a:cubicBezTo>
                  <a:pt x="114" y="178"/>
                  <a:pt x="114" y="177"/>
                  <a:pt x="115" y="177"/>
                </a:cubicBezTo>
                <a:cubicBezTo>
                  <a:pt x="115" y="177"/>
                  <a:pt x="115" y="178"/>
                  <a:pt x="116" y="178"/>
                </a:cubicBezTo>
                <a:cubicBezTo>
                  <a:pt x="116" y="178"/>
                  <a:pt x="117" y="178"/>
                  <a:pt x="117" y="178"/>
                </a:cubicBezTo>
                <a:cubicBezTo>
                  <a:pt x="119" y="178"/>
                  <a:pt x="119" y="178"/>
                  <a:pt x="120" y="178"/>
                </a:cubicBezTo>
                <a:cubicBezTo>
                  <a:pt x="119" y="183"/>
                  <a:pt x="116" y="186"/>
                  <a:pt x="114" y="191"/>
                </a:cubicBezTo>
                <a:cubicBezTo>
                  <a:pt x="112" y="195"/>
                  <a:pt x="109" y="199"/>
                  <a:pt x="106" y="203"/>
                </a:cubicBezTo>
                <a:cubicBezTo>
                  <a:pt x="103" y="207"/>
                  <a:pt x="102" y="212"/>
                  <a:pt x="98" y="215"/>
                </a:cubicBezTo>
                <a:cubicBezTo>
                  <a:pt x="95" y="219"/>
                  <a:pt x="91" y="222"/>
                  <a:pt x="88" y="225"/>
                </a:cubicBezTo>
                <a:cubicBezTo>
                  <a:pt x="84" y="228"/>
                  <a:pt x="80" y="231"/>
                  <a:pt x="76" y="235"/>
                </a:cubicBezTo>
                <a:cubicBezTo>
                  <a:pt x="74" y="236"/>
                  <a:pt x="71" y="239"/>
                  <a:pt x="69" y="240"/>
                </a:cubicBezTo>
                <a:cubicBezTo>
                  <a:pt x="66" y="237"/>
                  <a:pt x="65" y="231"/>
                  <a:pt x="64" y="227"/>
                </a:cubicBezTo>
                <a:cubicBezTo>
                  <a:pt x="63" y="223"/>
                  <a:pt x="63" y="218"/>
                  <a:pt x="64" y="214"/>
                </a:cubicBezTo>
                <a:cubicBezTo>
                  <a:pt x="64" y="208"/>
                  <a:pt x="65" y="203"/>
                  <a:pt x="67" y="199"/>
                </a:cubicBezTo>
                <a:close/>
                <a:moveTo>
                  <a:pt x="60" y="401"/>
                </a:moveTo>
                <a:cubicBezTo>
                  <a:pt x="56" y="399"/>
                  <a:pt x="53" y="395"/>
                  <a:pt x="49" y="392"/>
                </a:cubicBezTo>
                <a:cubicBezTo>
                  <a:pt x="46" y="389"/>
                  <a:pt x="42" y="387"/>
                  <a:pt x="39" y="383"/>
                </a:cubicBezTo>
                <a:cubicBezTo>
                  <a:pt x="36" y="380"/>
                  <a:pt x="34" y="376"/>
                  <a:pt x="31" y="372"/>
                </a:cubicBezTo>
                <a:cubicBezTo>
                  <a:pt x="29" y="368"/>
                  <a:pt x="26" y="364"/>
                  <a:pt x="25" y="359"/>
                </a:cubicBezTo>
                <a:cubicBezTo>
                  <a:pt x="23" y="355"/>
                  <a:pt x="23" y="350"/>
                  <a:pt x="22" y="346"/>
                </a:cubicBezTo>
                <a:cubicBezTo>
                  <a:pt x="21" y="341"/>
                  <a:pt x="20" y="337"/>
                  <a:pt x="20" y="332"/>
                </a:cubicBezTo>
                <a:cubicBezTo>
                  <a:pt x="20" y="327"/>
                  <a:pt x="21" y="323"/>
                  <a:pt x="22" y="318"/>
                </a:cubicBezTo>
                <a:cubicBezTo>
                  <a:pt x="22" y="314"/>
                  <a:pt x="23" y="310"/>
                  <a:pt x="25" y="305"/>
                </a:cubicBezTo>
                <a:cubicBezTo>
                  <a:pt x="26" y="301"/>
                  <a:pt x="28" y="297"/>
                  <a:pt x="31" y="293"/>
                </a:cubicBezTo>
                <a:cubicBezTo>
                  <a:pt x="33" y="289"/>
                  <a:pt x="36" y="285"/>
                  <a:pt x="39" y="282"/>
                </a:cubicBezTo>
                <a:cubicBezTo>
                  <a:pt x="42" y="278"/>
                  <a:pt x="45" y="274"/>
                  <a:pt x="48" y="271"/>
                </a:cubicBezTo>
                <a:cubicBezTo>
                  <a:pt x="52" y="267"/>
                  <a:pt x="54" y="262"/>
                  <a:pt x="58" y="259"/>
                </a:cubicBezTo>
                <a:cubicBezTo>
                  <a:pt x="61" y="256"/>
                  <a:pt x="65" y="253"/>
                  <a:pt x="69" y="250"/>
                </a:cubicBezTo>
                <a:cubicBezTo>
                  <a:pt x="72" y="253"/>
                  <a:pt x="75" y="256"/>
                  <a:pt x="79" y="259"/>
                </a:cubicBezTo>
                <a:cubicBezTo>
                  <a:pt x="83" y="262"/>
                  <a:pt x="89" y="264"/>
                  <a:pt x="94" y="266"/>
                </a:cubicBezTo>
                <a:cubicBezTo>
                  <a:pt x="98" y="267"/>
                  <a:pt x="100" y="268"/>
                  <a:pt x="103" y="269"/>
                </a:cubicBezTo>
                <a:cubicBezTo>
                  <a:pt x="100" y="271"/>
                  <a:pt x="97" y="272"/>
                  <a:pt x="94" y="274"/>
                </a:cubicBezTo>
                <a:cubicBezTo>
                  <a:pt x="92" y="275"/>
                  <a:pt x="89" y="277"/>
                  <a:pt x="87" y="279"/>
                </a:cubicBezTo>
                <a:cubicBezTo>
                  <a:pt x="85" y="280"/>
                  <a:pt x="85" y="282"/>
                  <a:pt x="83" y="283"/>
                </a:cubicBezTo>
                <a:cubicBezTo>
                  <a:pt x="82" y="284"/>
                  <a:pt x="80" y="284"/>
                  <a:pt x="79" y="285"/>
                </a:cubicBezTo>
                <a:cubicBezTo>
                  <a:pt x="76" y="288"/>
                  <a:pt x="75" y="292"/>
                  <a:pt x="72" y="296"/>
                </a:cubicBezTo>
                <a:cubicBezTo>
                  <a:pt x="70" y="299"/>
                  <a:pt x="68" y="303"/>
                  <a:pt x="66" y="307"/>
                </a:cubicBezTo>
                <a:cubicBezTo>
                  <a:pt x="64" y="311"/>
                  <a:pt x="63" y="315"/>
                  <a:pt x="62" y="319"/>
                </a:cubicBezTo>
                <a:cubicBezTo>
                  <a:pt x="61" y="325"/>
                  <a:pt x="61" y="331"/>
                  <a:pt x="61" y="337"/>
                </a:cubicBezTo>
                <a:cubicBezTo>
                  <a:pt x="61" y="343"/>
                  <a:pt x="61" y="350"/>
                  <a:pt x="64" y="356"/>
                </a:cubicBezTo>
                <a:cubicBezTo>
                  <a:pt x="66" y="362"/>
                  <a:pt x="69" y="367"/>
                  <a:pt x="74" y="372"/>
                </a:cubicBezTo>
                <a:cubicBezTo>
                  <a:pt x="75" y="373"/>
                  <a:pt x="77" y="373"/>
                  <a:pt x="78" y="374"/>
                </a:cubicBezTo>
                <a:cubicBezTo>
                  <a:pt x="79" y="375"/>
                  <a:pt x="81" y="376"/>
                  <a:pt x="82" y="377"/>
                </a:cubicBezTo>
                <a:cubicBezTo>
                  <a:pt x="84" y="379"/>
                  <a:pt x="86" y="382"/>
                  <a:pt x="89" y="383"/>
                </a:cubicBezTo>
                <a:cubicBezTo>
                  <a:pt x="90" y="383"/>
                  <a:pt x="90" y="383"/>
                  <a:pt x="90" y="383"/>
                </a:cubicBezTo>
                <a:cubicBezTo>
                  <a:pt x="89" y="387"/>
                  <a:pt x="88" y="391"/>
                  <a:pt x="86" y="395"/>
                </a:cubicBezTo>
                <a:cubicBezTo>
                  <a:pt x="85" y="399"/>
                  <a:pt x="85" y="403"/>
                  <a:pt x="84" y="407"/>
                </a:cubicBezTo>
                <a:cubicBezTo>
                  <a:pt x="84" y="408"/>
                  <a:pt x="84" y="410"/>
                  <a:pt x="84" y="411"/>
                </a:cubicBezTo>
                <a:cubicBezTo>
                  <a:pt x="80" y="410"/>
                  <a:pt x="76" y="408"/>
                  <a:pt x="72" y="406"/>
                </a:cubicBezTo>
                <a:cubicBezTo>
                  <a:pt x="68" y="405"/>
                  <a:pt x="64" y="403"/>
                  <a:pt x="60" y="401"/>
                </a:cubicBezTo>
                <a:close/>
                <a:moveTo>
                  <a:pt x="83" y="479"/>
                </a:moveTo>
                <a:cubicBezTo>
                  <a:pt x="79" y="480"/>
                  <a:pt x="75" y="481"/>
                  <a:pt x="72" y="483"/>
                </a:cubicBezTo>
                <a:cubicBezTo>
                  <a:pt x="69" y="485"/>
                  <a:pt x="66" y="487"/>
                  <a:pt x="63" y="489"/>
                </a:cubicBezTo>
                <a:cubicBezTo>
                  <a:pt x="59" y="491"/>
                  <a:pt x="55" y="492"/>
                  <a:pt x="52" y="494"/>
                </a:cubicBezTo>
                <a:cubicBezTo>
                  <a:pt x="48" y="496"/>
                  <a:pt x="45" y="499"/>
                  <a:pt x="42" y="501"/>
                </a:cubicBezTo>
                <a:cubicBezTo>
                  <a:pt x="36" y="504"/>
                  <a:pt x="31" y="507"/>
                  <a:pt x="26" y="510"/>
                </a:cubicBezTo>
                <a:cubicBezTo>
                  <a:pt x="29" y="505"/>
                  <a:pt x="32" y="500"/>
                  <a:pt x="35" y="494"/>
                </a:cubicBezTo>
                <a:cubicBezTo>
                  <a:pt x="37" y="491"/>
                  <a:pt x="40" y="488"/>
                  <a:pt x="42" y="484"/>
                </a:cubicBezTo>
                <a:cubicBezTo>
                  <a:pt x="44" y="481"/>
                  <a:pt x="46" y="477"/>
                  <a:pt x="48" y="473"/>
                </a:cubicBezTo>
                <a:cubicBezTo>
                  <a:pt x="49" y="470"/>
                  <a:pt x="51" y="467"/>
                  <a:pt x="53" y="464"/>
                </a:cubicBezTo>
                <a:cubicBezTo>
                  <a:pt x="55" y="460"/>
                  <a:pt x="56" y="458"/>
                  <a:pt x="58" y="454"/>
                </a:cubicBezTo>
                <a:cubicBezTo>
                  <a:pt x="62" y="455"/>
                  <a:pt x="66" y="455"/>
                  <a:pt x="70" y="455"/>
                </a:cubicBezTo>
                <a:cubicBezTo>
                  <a:pt x="74" y="455"/>
                  <a:pt x="78" y="453"/>
                  <a:pt x="83" y="453"/>
                </a:cubicBezTo>
                <a:cubicBezTo>
                  <a:pt x="83" y="457"/>
                  <a:pt x="83" y="462"/>
                  <a:pt x="83" y="466"/>
                </a:cubicBezTo>
                <a:cubicBezTo>
                  <a:pt x="83" y="470"/>
                  <a:pt x="83" y="475"/>
                  <a:pt x="83" y="479"/>
                </a:cubicBezTo>
                <a:close/>
                <a:moveTo>
                  <a:pt x="110" y="447"/>
                </a:moveTo>
                <a:cubicBezTo>
                  <a:pt x="105" y="448"/>
                  <a:pt x="99" y="447"/>
                  <a:pt x="93" y="447"/>
                </a:cubicBezTo>
                <a:cubicBezTo>
                  <a:pt x="91" y="447"/>
                  <a:pt x="90" y="448"/>
                  <a:pt x="88" y="448"/>
                </a:cubicBezTo>
                <a:cubicBezTo>
                  <a:pt x="88" y="446"/>
                  <a:pt x="89" y="445"/>
                  <a:pt x="89" y="443"/>
                </a:cubicBezTo>
                <a:cubicBezTo>
                  <a:pt x="89" y="437"/>
                  <a:pt x="88" y="431"/>
                  <a:pt x="89" y="426"/>
                </a:cubicBezTo>
                <a:cubicBezTo>
                  <a:pt x="89" y="423"/>
                  <a:pt x="90" y="422"/>
                  <a:pt x="90" y="420"/>
                </a:cubicBezTo>
                <a:cubicBezTo>
                  <a:pt x="94" y="420"/>
                  <a:pt x="99" y="419"/>
                  <a:pt x="103" y="419"/>
                </a:cubicBezTo>
                <a:cubicBezTo>
                  <a:pt x="108" y="418"/>
                  <a:pt x="113" y="417"/>
                  <a:pt x="117" y="416"/>
                </a:cubicBezTo>
                <a:cubicBezTo>
                  <a:pt x="117" y="416"/>
                  <a:pt x="117" y="416"/>
                  <a:pt x="117" y="416"/>
                </a:cubicBezTo>
                <a:cubicBezTo>
                  <a:pt x="118" y="415"/>
                  <a:pt x="119" y="414"/>
                  <a:pt x="119" y="412"/>
                </a:cubicBezTo>
                <a:cubicBezTo>
                  <a:pt x="119" y="411"/>
                  <a:pt x="117" y="409"/>
                  <a:pt x="115" y="409"/>
                </a:cubicBezTo>
                <a:cubicBezTo>
                  <a:pt x="111" y="410"/>
                  <a:pt x="107" y="410"/>
                  <a:pt x="103" y="411"/>
                </a:cubicBezTo>
                <a:cubicBezTo>
                  <a:pt x="99" y="411"/>
                  <a:pt x="94" y="412"/>
                  <a:pt x="90" y="412"/>
                </a:cubicBezTo>
                <a:cubicBezTo>
                  <a:pt x="90" y="411"/>
                  <a:pt x="90" y="409"/>
                  <a:pt x="90" y="408"/>
                </a:cubicBezTo>
                <a:cubicBezTo>
                  <a:pt x="91" y="404"/>
                  <a:pt x="92" y="401"/>
                  <a:pt x="93" y="397"/>
                </a:cubicBezTo>
                <a:cubicBezTo>
                  <a:pt x="94" y="393"/>
                  <a:pt x="95" y="389"/>
                  <a:pt x="97" y="385"/>
                </a:cubicBezTo>
                <a:cubicBezTo>
                  <a:pt x="100" y="386"/>
                  <a:pt x="104" y="388"/>
                  <a:pt x="107" y="389"/>
                </a:cubicBezTo>
                <a:cubicBezTo>
                  <a:pt x="114" y="390"/>
                  <a:pt x="120" y="390"/>
                  <a:pt x="127" y="389"/>
                </a:cubicBezTo>
                <a:cubicBezTo>
                  <a:pt x="130" y="388"/>
                  <a:pt x="133" y="387"/>
                  <a:pt x="136" y="386"/>
                </a:cubicBezTo>
                <a:cubicBezTo>
                  <a:pt x="139" y="385"/>
                  <a:pt x="142" y="383"/>
                  <a:pt x="144" y="381"/>
                </a:cubicBezTo>
                <a:cubicBezTo>
                  <a:pt x="147" y="380"/>
                  <a:pt x="151" y="378"/>
                  <a:pt x="154" y="377"/>
                </a:cubicBezTo>
                <a:cubicBezTo>
                  <a:pt x="156" y="375"/>
                  <a:pt x="159" y="372"/>
                  <a:pt x="161" y="370"/>
                </a:cubicBezTo>
                <a:cubicBezTo>
                  <a:pt x="162" y="370"/>
                  <a:pt x="162" y="370"/>
                  <a:pt x="162" y="370"/>
                </a:cubicBezTo>
                <a:cubicBezTo>
                  <a:pt x="164" y="368"/>
                  <a:pt x="165" y="367"/>
                  <a:pt x="166" y="364"/>
                </a:cubicBezTo>
                <a:cubicBezTo>
                  <a:pt x="167" y="359"/>
                  <a:pt x="164" y="354"/>
                  <a:pt x="159" y="353"/>
                </a:cubicBezTo>
                <a:cubicBezTo>
                  <a:pt x="154" y="351"/>
                  <a:pt x="148" y="354"/>
                  <a:pt x="146" y="359"/>
                </a:cubicBezTo>
                <a:cubicBezTo>
                  <a:pt x="145" y="364"/>
                  <a:pt x="142" y="368"/>
                  <a:pt x="138" y="372"/>
                </a:cubicBezTo>
                <a:cubicBezTo>
                  <a:pt x="136" y="373"/>
                  <a:pt x="134" y="376"/>
                  <a:pt x="132" y="377"/>
                </a:cubicBezTo>
                <a:cubicBezTo>
                  <a:pt x="130" y="378"/>
                  <a:pt x="127" y="380"/>
                  <a:pt x="125" y="380"/>
                </a:cubicBezTo>
                <a:cubicBezTo>
                  <a:pt x="119" y="382"/>
                  <a:pt x="114" y="381"/>
                  <a:pt x="108" y="381"/>
                </a:cubicBezTo>
                <a:cubicBezTo>
                  <a:pt x="106" y="381"/>
                  <a:pt x="103" y="380"/>
                  <a:pt x="101" y="379"/>
                </a:cubicBezTo>
                <a:cubicBezTo>
                  <a:pt x="101" y="378"/>
                  <a:pt x="102" y="378"/>
                  <a:pt x="103" y="376"/>
                </a:cubicBezTo>
                <a:cubicBezTo>
                  <a:pt x="105" y="373"/>
                  <a:pt x="107" y="370"/>
                  <a:pt x="109" y="367"/>
                </a:cubicBezTo>
                <a:cubicBezTo>
                  <a:pt x="111" y="364"/>
                  <a:pt x="112" y="360"/>
                  <a:pt x="115" y="357"/>
                </a:cubicBezTo>
                <a:cubicBezTo>
                  <a:pt x="118" y="355"/>
                  <a:pt x="121" y="353"/>
                  <a:pt x="124" y="351"/>
                </a:cubicBezTo>
                <a:cubicBezTo>
                  <a:pt x="127" y="348"/>
                  <a:pt x="130" y="345"/>
                  <a:pt x="133" y="344"/>
                </a:cubicBezTo>
                <a:cubicBezTo>
                  <a:pt x="137" y="342"/>
                  <a:pt x="140" y="341"/>
                  <a:pt x="144" y="339"/>
                </a:cubicBezTo>
                <a:cubicBezTo>
                  <a:pt x="147" y="338"/>
                  <a:pt x="151" y="336"/>
                  <a:pt x="154" y="335"/>
                </a:cubicBezTo>
                <a:cubicBezTo>
                  <a:pt x="158" y="334"/>
                  <a:pt x="162" y="333"/>
                  <a:pt x="166" y="333"/>
                </a:cubicBezTo>
                <a:cubicBezTo>
                  <a:pt x="169" y="332"/>
                  <a:pt x="173" y="332"/>
                  <a:pt x="177" y="332"/>
                </a:cubicBezTo>
                <a:cubicBezTo>
                  <a:pt x="181" y="332"/>
                  <a:pt x="184" y="332"/>
                  <a:pt x="188" y="332"/>
                </a:cubicBezTo>
                <a:cubicBezTo>
                  <a:pt x="193" y="332"/>
                  <a:pt x="198" y="332"/>
                  <a:pt x="203" y="333"/>
                </a:cubicBezTo>
                <a:cubicBezTo>
                  <a:pt x="204" y="338"/>
                  <a:pt x="204" y="343"/>
                  <a:pt x="205" y="348"/>
                </a:cubicBezTo>
                <a:cubicBezTo>
                  <a:pt x="205" y="351"/>
                  <a:pt x="205" y="355"/>
                  <a:pt x="205" y="359"/>
                </a:cubicBezTo>
                <a:cubicBezTo>
                  <a:pt x="205" y="363"/>
                  <a:pt x="205" y="367"/>
                  <a:pt x="204" y="371"/>
                </a:cubicBezTo>
                <a:cubicBezTo>
                  <a:pt x="203" y="374"/>
                  <a:pt x="201" y="378"/>
                  <a:pt x="200" y="381"/>
                </a:cubicBezTo>
                <a:cubicBezTo>
                  <a:pt x="199" y="385"/>
                  <a:pt x="198" y="389"/>
                  <a:pt x="197" y="392"/>
                </a:cubicBezTo>
                <a:cubicBezTo>
                  <a:pt x="195" y="395"/>
                  <a:pt x="193" y="399"/>
                  <a:pt x="191" y="402"/>
                </a:cubicBezTo>
                <a:cubicBezTo>
                  <a:pt x="189" y="405"/>
                  <a:pt x="188" y="409"/>
                  <a:pt x="185" y="412"/>
                </a:cubicBezTo>
                <a:cubicBezTo>
                  <a:pt x="183" y="415"/>
                  <a:pt x="180" y="417"/>
                  <a:pt x="178" y="420"/>
                </a:cubicBezTo>
                <a:cubicBezTo>
                  <a:pt x="175" y="423"/>
                  <a:pt x="172" y="425"/>
                  <a:pt x="169" y="427"/>
                </a:cubicBezTo>
                <a:cubicBezTo>
                  <a:pt x="166" y="429"/>
                  <a:pt x="163" y="431"/>
                  <a:pt x="160" y="433"/>
                </a:cubicBezTo>
                <a:cubicBezTo>
                  <a:pt x="158" y="434"/>
                  <a:pt x="158" y="435"/>
                  <a:pt x="156" y="436"/>
                </a:cubicBezTo>
                <a:cubicBezTo>
                  <a:pt x="155" y="433"/>
                  <a:pt x="154" y="430"/>
                  <a:pt x="154" y="428"/>
                </a:cubicBezTo>
                <a:cubicBezTo>
                  <a:pt x="154" y="422"/>
                  <a:pt x="155" y="417"/>
                  <a:pt x="157" y="412"/>
                </a:cubicBezTo>
                <a:cubicBezTo>
                  <a:pt x="158" y="409"/>
                  <a:pt x="157" y="406"/>
                  <a:pt x="159" y="404"/>
                </a:cubicBezTo>
                <a:cubicBezTo>
                  <a:pt x="160" y="401"/>
                  <a:pt x="161" y="399"/>
                  <a:pt x="163" y="397"/>
                </a:cubicBezTo>
                <a:cubicBezTo>
                  <a:pt x="167" y="393"/>
                  <a:pt x="172" y="391"/>
                  <a:pt x="177" y="390"/>
                </a:cubicBezTo>
                <a:cubicBezTo>
                  <a:pt x="182" y="388"/>
                  <a:pt x="185" y="382"/>
                  <a:pt x="183" y="377"/>
                </a:cubicBezTo>
                <a:cubicBezTo>
                  <a:pt x="182" y="371"/>
                  <a:pt x="177" y="368"/>
                  <a:pt x="171" y="369"/>
                </a:cubicBezTo>
                <a:cubicBezTo>
                  <a:pt x="169" y="370"/>
                  <a:pt x="167" y="372"/>
                  <a:pt x="166" y="373"/>
                </a:cubicBezTo>
                <a:cubicBezTo>
                  <a:pt x="166" y="374"/>
                  <a:pt x="166" y="374"/>
                  <a:pt x="166" y="374"/>
                </a:cubicBezTo>
                <a:cubicBezTo>
                  <a:pt x="164" y="377"/>
                  <a:pt x="161" y="379"/>
                  <a:pt x="159" y="382"/>
                </a:cubicBezTo>
                <a:cubicBezTo>
                  <a:pt x="157" y="385"/>
                  <a:pt x="157" y="389"/>
                  <a:pt x="155" y="392"/>
                </a:cubicBezTo>
                <a:cubicBezTo>
                  <a:pt x="154" y="395"/>
                  <a:pt x="151" y="397"/>
                  <a:pt x="149" y="400"/>
                </a:cubicBezTo>
                <a:cubicBezTo>
                  <a:pt x="148" y="403"/>
                  <a:pt x="147" y="406"/>
                  <a:pt x="147" y="409"/>
                </a:cubicBezTo>
                <a:cubicBezTo>
                  <a:pt x="145" y="416"/>
                  <a:pt x="146" y="422"/>
                  <a:pt x="147" y="429"/>
                </a:cubicBezTo>
                <a:cubicBezTo>
                  <a:pt x="147" y="432"/>
                  <a:pt x="150" y="436"/>
                  <a:pt x="151" y="439"/>
                </a:cubicBezTo>
                <a:cubicBezTo>
                  <a:pt x="147" y="440"/>
                  <a:pt x="143" y="442"/>
                  <a:pt x="139" y="443"/>
                </a:cubicBezTo>
                <a:cubicBezTo>
                  <a:pt x="135" y="444"/>
                  <a:pt x="132" y="445"/>
                  <a:pt x="128" y="445"/>
                </a:cubicBezTo>
                <a:cubicBezTo>
                  <a:pt x="127" y="446"/>
                  <a:pt x="126" y="445"/>
                  <a:pt x="125" y="445"/>
                </a:cubicBezTo>
                <a:cubicBezTo>
                  <a:pt x="124" y="441"/>
                  <a:pt x="124" y="437"/>
                  <a:pt x="124" y="433"/>
                </a:cubicBezTo>
                <a:cubicBezTo>
                  <a:pt x="124" y="429"/>
                  <a:pt x="125" y="425"/>
                  <a:pt x="126" y="421"/>
                </a:cubicBezTo>
                <a:cubicBezTo>
                  <a:pt x="126" y="419"/>
                  <a:pt x="125" y="417"/>
                  <a:pt x="124" y="417"/>
                </a:cubicBezTo>
                <a:cubicBezTo>
                  <a:pt x="122" y="417"/>
                  <a:pt x="121" y="418"/>
                  <a:pt x="120" y="419"/>
                </a:cubicBezTo>
                <a:cubicBezTo>
                  <a:pt x="120" y="419"/>
                  <a:pt x="121" y="419"/>
                  <a:pt x="121" y="419"/>
                </a:cubicBezTo>
                <a:cubicBezTo>
                  <a:pt x="119" y="424"/>
                  <a:pt x="119" y="428"/>
                  <a:pt x="118" y="433"/>
                </a:cubicBezTo>
                <a:cubicBezTo>
                  <a:pt x="117" y="437"/>
                  <a:pt x="117" y="442"/>
                  <a:pt x="117" y="447"/>
                </a:cubicBezTo>
                <a:cubicBezTo>
                  <a:pt x="115" y="447"/>
                  <a:pt x="113" y="447"/>
                  <a:pt x="110" y="447"/>
                </a:cubicBezTo>
                <a:close/>
                <a:moveTo>
                  <a:pt x="276" y="478"/>
                </a:moveTo>
                <a:cubicBezTo>
                  <a:pt x="273" y="482"/>
                  <a:pt x="269" y="484"/>
                  <a:pt x="265" y="488"/>
                </a:cubicBezTo>
                <a:cubicBezTo>
                  <a:pt x="262" y="491"/>
                  <a:pt x="259" y="495"/>
                  <a:pt x="255" y="498"/>
                </a:cubicBezTo>
                <a:cubicBezTo>
                  <a:pt x="251" y="501"/>
                  <a:pt x="247" y="503"/>
                  <a:pt x="243" y="505"/>
                </a:cubicBezTo>
                <a:cubicBezTo>
                  <a:pt x="239" y="508"/>
                  <a:pt x="235" y="510"/>
                  <a:pt x="231" y="512"/>
                </a:cubicBezTo>
                <a:cubicBezTo>
                  <a:pt x="227" y="514"/>
                  <a:pt x="222" y="514"/>
                  <a:pt x="217" y="514"/>
                </a:cubicBezTo>
                <a:cubicBezTo>
                  <a:pt x="213" y="515"/>
                  <a:pt x="208" y="516"/>
                  <a:pt x="204" y="516"/>
                </a:cubicBezTo>
                <a:cubicBezTo>
                  <a:pt x="199" y="516"/>
                  <a:pt x="195" y="515"/>
                  <a:pt x="190" y="514"/>
                </a:cubicBezTo>
                <a:cubicBezTo>
                  <a:pt x="186" y="513"/>
                  <a:pt x="181" y="512"/>
                  <a:pt x="177" y="510"/>
                </a:cubicBezTo>
                <a:cubicBezTo>
                  <a:pt x="172" y="509"/>
                  <a:pt x="168" y="507"/>
                  <a:pt x="164" y="504"/>
                </a:cubicBezTo>
                <a:cubicBezTo>
                  <a:pt x="160" y="502"/>
                  <a:pt x="157" y="499"/>
                  <a:pt x="153" y="496"/>
                </a:cubicBezTo>
                <a:cubicBezTo>
                  <a:pt x="150" y="493"/>
                  <a:pt x="147" y="490"/>
                  <a:pt x="144" y="487"/>
                </a:cubicBezTo>
                <a:cubicBezTo>
                  <a:pt x="141" y="483"/>
                  <a:pt x="136" y="480"/>
                  <a:pt x="134" y="476"/>
                </a:cubicBezTo>
                <a:cubicBezTo>
                  <a:pt x="132" y="472"/>
                  <a:pt x="130" y="468"/>
                  <a:pt x="129" y="464"/>
                </a:cubicBezTo>
                <a:cubicBezTo>
                  <a:pt x="128" y="460"/>
                  <a:pt x="127" y="456"/>
                  <a:pt x="126" y="452"/>
                </a:cubicBezTo>
                <a:cubicBezTo>
                  <a:pt x="127" y="452"/>
                  <a:pt x="128" y="451"/>
                  <a:pt x="129" y="451"/>
                </a:cubicBezTo>
                <a:cubicBezTo>
                  <a:pt x="133" y="450"/>
                  <a:pt x="137" y="450"/>
                  <a:pt x="141" y="449"/>
                </a:cubicBezTo>
                <a:cubicBezTo>
                  <a:pt x="145" y="448"/>
                  <a:pt x="149" y="447"/>
                  <a:pt x="153" y="445"/>
                </a:cubicBezTo>
                <a:cubicBezTo>
                  <a:pt x="153" y="446"/>
                  <a:pt x="153" y="446"/>
                  <a:pt x="153" y="447"/>
                </a:cubicBezTo>
                <a:cubicBezTo>
                  <a:pt x="155" y="449"/>
                  <a:pt x="157" y="452"/>
                  <a:pt x="159" y="454"/>
                </a:cubicBezTo>
                <a:cubicBezTo>
                  <a:pt x="160" y="455"/>
                  <a:pt x="160" y="457"/>
                  <a:pt x="161" y="458"/>
                </a:cubicBezTo>
                <a:cubicBezTo>
                  <a:pt x="162" y="459"/>
                  <a:pt x="164" y="460"/>
                  <a:pt x="165" y="461"/>
                </a:cubicBezTo>
                <a:cubicBezTo>
                  <a:pt x="170" y="465"/>
                  <a:pt x="175" y="469"/>
                  <a:pt x="180" y="472"/>
                </a:cubicBezTo>
                <a:cubicBezTo>
                  <a:pt x="186" y="474"/>
                  <a:pt x="193" y="475"/>
                  <a:pt x="199" y="475"/>
                </a:cubicBezTo>
                <a:cubicBezTo>
                  <a:pt x="205" y="476"/>
                  <a:pt x="211" y="475"/>
                  <a:pt x="217" y="473"/>
                </a:cubicBezTo>
                <a:cubicBezTo>
                  <a:pt x="221" y="472"/>
                  <a:pt x="226" y="472"/>
                  <a:pt x="230" y="471"/>
                </a:cubicBezTo>
                <a:cubicBezTo>
                  <a:pt x="234" y="469"/>
                  <a:pt x="237" y="467"/>
                  <a:pt x="241" y="465"/>
                </a:cubicBezTo>
                <a:cubicBezTo>
                  <a:pt x="245" y="463"/>
                  <a:pt x="247" y="459"/>
                  <a:pt x="250" y="456"/>
                </a:cubicBezTo>
                <a:cubicBezTo>
                  <a:pt x="251" y="455"/>
                  <a:pt x="252" y="454"/>
                  <a:pt x="253" y="452"/>
                </a:cubicBezTo>
                <a:cubicBezTo>
                  <a:pt x="254" y="451"/>
                  <a:pt x="256" y="451"/>
                  <a:pt x="257" y="450"/>
                </a:cubicBezTo>
                <a:cubicBezTo>
                  <a:pt x="259" y="447"/>
                  <a:pt x="261" y="445"/>
                  <a:pt x="263" y="442"/>
                </a:cubicBezTo>
                <a:cubicBezTo>
                  <a:pt x="264" y="439"/>
                  <a:pt x="265" y="436"/>
                  <a:pt x="267" y="433"/>
                </a:cubicBezTo>
                <a:cubicBezTo>
                  <a:pt x="268" y="436"/>
                  <a:pt x="268" y="439"/>
                  <a:pt x="269" y="442"/>
                </a:cubicBezTo>
                <a:cubicBezTo>
                  <a:pt x="271" y="447"/>
                  <a:pt x="275" y="452"/>
                  <a:pt x="278" y="457"/>
                </a:cubicBezTo>
                <a:cubicBezTo>
                  <a:pt x="280" y="461"/>
                  <a:pt x="282" y="464"/>
                  <a:pt x="285" y="467"/>
                </a:cubicBezTo>
                <a:cubicBezTo>
                  <a:pt x="282" y="471"/>
                  <a:pt x="280" y="475"/>
                  <a:pt x="276" y="478"/>
                </a:cubicBezTo>
                <a:close/>
                <a:moveTo>
                  <a:pt x="337" y="469"/>
                </a:moveTo>
                <a:cubicBezTo>
                  <a:pt x="333" y="471"/>
                  <a:pt x="328" y="471"/>
                  <a:pt x="322" y="472"/>
                </a:cubicBezTo>
                <a:cubicBezTo>
                  <a:pt x="318" y="472"/>
                  <a:pt x="313" y="472"/>
                  <a:pt x="309" y="472"/>
                </a:cubicBezTo>
                <a:cubicBezTo>
                  <a:pt x="305" y="471"/>
                  <a:pt x="301" y="469"/>
                  <a:pt x="297" y="467"/>
                </a:cubicBezTo>
                <a:cubicBezTo>
                  <a:pt x="299" y="464"/>
                  <a:pt x="300" y="462"/>
                  <a:pt x="301" y="460"/>
                </a:cubicBezTo>
                <a:cubicBezTo>
                  <a:pt x="304" y="456"/>
                  <a:pt x="309" y="453"/>
                  <a:pt x="312" y="449"/>
                </a:cubicBezTo>
                <a:cubicBezTo>
                  <a:pt x="315" y="445"/>
                  <a:pt x="318" y="442"/>
                  <a:pt x="321" y="438"/>
                </a:cubicBezTo>
                <a:cubicBezTo>
                  <a:pt x="325" y="435"/>
                  <a:pt x="329" y="432"/>
                  <a:pt x="333" y="429"/>
                </a:cubicBezTo>
                <a:cubicBezTo>
                  <a:pt x="337" y="427"/>
                  <a:pt x="341" y="424"/>
                  <a:pt x="345" y="421"/>
                </a:cubicBezTo>
                <a:cubicBezTo>
                  <a:pt x="349" y="419"/>
                  <a:pt x="353" y="417"/>
                  <a:pt x="358" y="416"/>
                </a:cubicBezTo>
                <a:cubicBezTo>
                  <a:pt x="358" y="417"/>
                  <a:pt x="357" y="417"/>
                  <a:pt x="357" y="419"/>
                </a:cubicBezTo>
                <a:cubicBezTo>
                  <a:pt x="358" y="419"/>
                  <a:pt x="358" y="420"/>
                  <a:pt x="358" y="420"/>
                </a:cubicBezTo>
                <a:cubicBezTo>
                  <a:pt x="358" y="421"/>
                  <a:pt x="360" y="421"/>
                  <a:pt x="360" y="421"/>
                </a:cubicBezTo>
                <a:cubicBezTo>
                  <a:pt x="360" y="421"/>
                  <a:pt x="359" y="422"/>
                  <a:pt x="359" y="422"/>
                </a:cubicBezTo>
                <a:cubicBezTo>
                  <a:pt x="360" y="423"/>
                  <a:pt x="360" y="424"/>
                  <a:pt x="360" y="426"/>
                </a:cubicBezTo>
                <a:cubicBezTo>
                  <a:pt x="360" y="428"/>
                  <a:pt x="360" y="430"/>
                  <a:pt x="360" y="433"/>
                </a:cubicBezTo>
                <a:cubicBezTo>
                  <a:pt x="359" y="438"/>
                  <a:pt x="357" y="442"/>
                  <a:pt x="356" y="447"/>
                </a:cubicBezTo>
                <a:cubicBezTo>
                  <a:pt x="354" y="452"/>
                  <a:pt x="351" y="456"/>
                  <a:pt x="348" y="460"/>
                </a:cubicBezTo>
                <a:cubicBezTo>
                  <a:pt x="345" y="463"/>
                  <a:pt x="342" y="467"/>
                  <a:pt x="337" y="469"/>
                </a:cubicBezTo>
                <a:close/>
              </a:path>
            </a:pathLst>
          </a:cu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53" name="Freeform 22"/>
          <p:cNvSpPr>
            <a:spLocks noEditPoints="1"/>
          </p:cNvSpPr>
          <p:nvPr/>
        </p:nvSpPr>
        <p:spPr bwMode="auto">
          <a:xfrm flipH="1">
            <a:off x="11178949" y="5866823"/>
            <a:ext cx="777875" cy="779463"/>
          </a:xfrm>
          <a:custGeom>
            <a:avLst/>
            <a:gdLst>
              <a:gd name="T0" fmla="*/ 513 w 536"/>
              <a:gd name="T1" fmla="*/ 446 h 537"/>
              <a:gd name="T2" fmla="*/ 496 w 536"/>
              <a:gd name="T3" fmla="*/ 468 h 537"/>
              <a:gd name="T4" fmla="*/ 372 w 536"/>
              <a:gd name="T5" fmla="*/ 434 h 537"/>
              <a:gd name="T6" fmla="*/ 429 w 536"/>
              <a:gd name="T7" fmla="*/ 406 h 537"/>
              <a:gd name="T8" fmla="*/ 446 w 536"/>
              <a:gd name="T9" fmla="*/ 398 h 537"/>
              <a:gd name="T10" fmla="*/ 310 w 536"/>
              <a:gd name="T11" fmla="*/ 386 h 537"/>
              <a:gd name="T12" fmla="*/ 355 w 536"/>
              <a:gd name="T13" fmla="*/ 407 h 537"/>
              <a:gd name="T14" fmla="*/ 274 w 536"/>
              <a:gd name="T15" fmla="*/ 416 h 537"/>
              <a:gd name="T16" fmla="*/ 225 w 536"/>
              <a:gd name="T17" fmla="*/ 330 h 537"/>
              <a:gd name="T18" fmla="*/ 128 w 536"/>
              <a:gd name="T19" fmla="*/ 263 h 537"/>
              <a:gd name="T20" fmla="*/ 114 w 536"/>
              <a:gd name="T21" fmla="*/ 208 h 537"/>
              <a:gd name="T22" fmla="*/ 139 w 536"/>
              <a:gd name="T23" fmla="*/ 243 h 537"/>
              <a:gd name="T24" fmla="*/ 141 w 536"/>
              <a:gd name="T25" fmla="*/ 121 h 537"/>
              <a:gd name="T26" fmla="*/ 120 w 536"/>
              <a:gd name="T27" fmla="*/ 80 h 537"/>
              <a:gd name="T28" fmla="*/ 116 w 536"/>
              <a:gd name="T29" fmla="*/ 165 h 537"/>
              <a:gd name="T30" fmla="*/ 87 w 536"/>
              <a:gd name="T31" fmla="*/ 63 h 537"/>
              <a:gd name="T32" fmla="*/ 91 w 536"/>
              <a:gd name="T33" fmla="*/ 11 h 537"/>
              <a:gd name="T34" fmla="*/ 88 w 536"/>
              <a:gd name="T35" fmla="*/ 3 h 537"/>
              <a:gd name="T36" fmla="*/ 61 w 536"/>
              <a:gd name="T37" fmla="*/ 44 h 537"/>
              <a:gd name="T38" fmla="*/ 78 w 536"/>
              <a:gd name="T39" fmla="*/ 172 h 537"/>
              <a:gd name="T40" fmla="*/ 45 w 536"/>
              <a:gd name="T41" fmla="*/ 260 h 537"/>
              <a:gd name="T42" fmla="*/ 21 w 536"/>
              <a:gd name="T43" fmla="*/ 159 h 537"/>
              <a:gd name="T44" fmla="*/ 47 w 536"/>
              <a:gd name="T45" fmla="*/ 117 h 537"/>
              <a:gd name="T46" fmla="*/ 18 w 536"/>
              <a:gd name="T47" fmla="*/ 240 h 537"/>
              <a:gd name="T48" fmla="*/ 17 w 536"/>
              <a:gd name="T49" fmla="*/ 374 h 537"/>
              <a:gd name="T50" fmla="*/ 70 w 536"/>
              <a:gd name="T51" fmla="*/ 449 h 537"/>
              <a:gd name="T52" fmla="*/ 22 w 536"/>
              <a:gd name="T53" fmla="*/ 500 h 537"/>
              <a:gd name="T54" fmla="*/ 0 w 536"/>
              <a:gd name="T55" fmla="*/ 533 h 537"/>
              <a:gd name="T56" fmla="*/ 6 w 536"/>
              <a:gd name="T57" fmla="*/ 535 h 537"/>
              <a:gd name="T58" fmla="*/ 87 w 536"/>
              <a:gd name="T59" fmla="*/ 483 h 537"/>
              <a:gd name="T60" fmla="*/ 126 w 536"/>
              <a:gd name="T61" fmla="*/ 481 h 537"/>
              <a:gd name="T62" fmla="*/ 250 w 536"/>
              <a:gd name="T63" fmla="*/ 517 h 537"/>
              <a:gd name="T64" fmla="*/ 369 w 536"/>
              <a:gd name="T65" fmla="*/ 526 h 537"/>
              <a:gd name="T66" fmla="*/ 415 w 536"/>
              <a:gd name="T67" fmla="*/ 473 h 537"/>
              <a:gd name="T68" fmla="*/ 308 w 536"/>
              <a:gd name="T69" fmla="*/ 518 h 537"/>
              <a:gd name="T70" fmla="*/ 356 w 536"/>
              <a:gd name="T71" fmla="*/ 466 h 537"/>
              <a:gd name="T72" fmla="*/ 428 w 536"/>
              <a:gd name="T73" fmla="*/ 441 h 537"/>
              <a:gd name="T74" fmla="*/ 521 w 536"/>
              <a:gd name="T75" fmla="*/ 479 h 537"/>
              <a:gd name="T76" fmla="*/ 260 w 536"/>
              <a:gd name="T77" fmla="*/ 389 h 537"/>
              <a:gd name="T78" fmla="*/ 194 w 536"/>
              <a:gd name="T79" fmla="*/ 468 h 537"/>
              <a:gd name="T80" fmla="*/ 198 w 536"/>
              <a:gd name="T81" fmla="*/ 406 h 537"/>
              <a:gd name="T82" fmla="*/ 176 w 536"/>
              <a:gd name="T83" fmla="*/ 290 h 537"/>
              <a:gd name="T84" fmla="*/ 120 w 536"/>
              <a:gd name="T85" fmla="*/ 345 h 537"/>
              <a:gd name="T86" fmla="*/ 68 w 536"/>
              <a:gd name="T87" fmla="*/ 331 h 537"/>
              <a:gd name="T88" fmla="*/ 67 w 536"/>
              <a:gd name="T89" fmla="*/ 199 h 537"/>
              <a:gd name="T90" fmla="*/ 106 w 536"/>
              <a:gd name="T91" fmla="*/ 203 h 537"/>
              <a:gd name="T92" fmla="*/ 31 w 536"/>
              <a:gd name="T93" fmla="*/ 372 h 537"/>
              <a:gd name="T94" fmla="*/ 79 w 536"/>
              <a:gd name="T95" fmla="*/ 259 h 537"/>
              <a:gd name="T96" fmla="*/ 64 w 536"/>
              <a:gd name="T97" fmla="*/ 356 h 537"/>
              <a:gd name="T98" fmla="*/ 83 w 536"/>
              <a:gd name="T99" fmla="*/ 479 h 537"/>
              <a:gd name="T100" fmla="*/ 70 w 536"/>
              <a:gd name="T101" fmla="*/ 455 h 537"/>
              <a:gd name="T102" fmla="*/ 117 w 536"/>
              <a:gd name="T103" fmla="*/ 416 h 537"/>
              <a:gd name="T104" fmla="*/ 136 w 536"/>
              <a:gd name="T105" fmla="*/ 386 h 537"/>
              <a:gd name="T106" fmla="*/ 108 w 536"/>
              <a:gd name="T107" fmla="*/ 381 h 537"/>
              <a:gd name="T108" fmla="*/ 188 w 536"/>
              <a:gd name="T109" fmla="*/ 332 h 537"/>
              <a:gd name="T110" fmla="*/ 160 w 536"/>
              <a:gd name="T111" fmla="*/ 433 h 537"/>
              <a:gd name="T112" fmla="*/ 159 w 536"/>
              <a:gd name="T113" fmla="*/ 382 h 537"/>
              <a:gd name="T114" fmla="*/ 124 w 536"/>
              <a:gd name="T115" fmla="*/ 417 h 537"/>
              <a:gd name="T116" fmla="*/ 217 w 536"/>
              <a:gd name="T117" fmla="*/ 514 h 537"/>
              <a:gd name="T118" fmla="*/ 141 w 536"/>
              <a:gd name="T119" fmla="*/ 449 h 537"/>
              <a:gd name="T120" fmla="*/ 250 w 536"/>
              <a:gd name="T121" fmla="*/ 456 h 537"/>
              <a:gd name="T122" fmla="*/ 309 w 536"/>
              <a:gd name="T123" fmla="*/ 472 h 537"/>
              <a:gd name="T124" fmla="*/ 359 w 536"/>
              <a:gd name="T125" fmla="*/ 422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36" h="537">
                <a:moveTo>
                  <a:pt x="535" y="456"/>
                </a:moveTo>
                <a:cubicBezTo>
                  <a:pt x="535" y="454"/>
                  <a:pt x="535" y="450"/>
                  <a:pt x="533" y="448"/>
                </a:cubicBezTo>
                <a:cubicBezTo>
                  <a:pt x="532" y="446"/>
                  <a:pt x="529" y="444"/>
                  <a:pt x="527" y="443"/>
                </a:cubicBezTo>
                <a:cubicBezTo>
                  <a:pt x="525" y="441"/>
                  <a:pt x="522" y="440"/>
                  <a:pt x="519" y="440"/>
                </a:cubicBezTo>
                <a:cubicBezTo>
                  <a:pt x="516" y="440"/>
                  <a:pt x="514" y="441"/>
                  <a:pt x="511" y="442"/>
                </a:cubicBezTo>
                <a:cubicBezTo>
                  <a:pt x="508" y="442"/>
                  <a:pt x="505" y="442"/>
                  <a:pt x="503" y="443"/>
                </a:cubicBezTo>
                <a:cubicBezTo>
                  <a:pt x="502" y="443"/>
                  <a:pt x="503" y="444"/>
                  <a:pt x="503" y="444"/>
                </a:cubicBezTo>
                <a:cubicBezTo>
                  <a:pt x="500" y="444"/>
                  <a:pt x="499" y="447"/>
                  <a:pt x="499" y="449"/>
                </a:cubicBezTo>
                <a:cubicBezTo>
                  <a:pt x="500" y="451"/>
                  <a:pt x="503" y="452"/>
                  <a:pt x="505" y="452"/>
                </a:cubicBezTo>
                <a:cubicBezTo>
                  <a:pt x="506" y="452"/>
                  <a:pt x="507" y="451"/>
                  <a:pt x="508" y="450"/>
                </a:cubicBezTo>
                <a:cubicBezTo>
                  <a:pt x="509" y="448"/>
                  <a:pt x="511" y="447"/>
                  <a:pt x="513" y="446"/>
                </a:cubicBezTo>
                <a:cubicBezTo>
                  <a:pt x="515" y="445"/>
                  <a:pt x="517" y="444"/>
                  <a:pt x="519" y="444"/>
                </a:cubicBezTo>
                <a:cubicBezTo>
                  <a:pt x="521" y="444"/>
                  <a:pt x="524" y="443"/>
                  <a:pt x="526" y="444"/>
                </a:cubicBezTo>
                <a:cubicBezTo>
                  <a:pt x="528" y="445"/>
                  <a:pt x="530" y="448"/>
                  <a:pt x="531" y="450"/>
                </a:cubicBezTo>
                <a:cubicBezTo>
                  <a:pt x="533" y="454"/>
                  <a:pt x="533" y="459"/>
                  <a:pt x="532" y="463"/>
                </a:cubicBezTo>
                <a:cubicBezTo>
                  <a:pt x="530" y="468"/>
                  <a:pt x="527" y="471"/>
                  <a:pt x="523" y="473"/>
                </a:cubicBezTo>
                <a:cubicBezTo>
                  <a:pt x="522" y="473"/>
                  <a:pt x="520" y="472"/>
                  <a:pt x="519" y="473"/>
                </a:cubicBezTo>
                <a:cubicBezTo>
                  <a:pt x="519" y="473"/>
                  <a:pt x="518" y="473"/>
                  <a:pt x="518" y="473"/>
                </a:cubicBezTo>
                <a:cubicBezTo>
                  <a:pt x="517" y="473"/>
                  <a:pt x="517" y="473"/>
                  <a:pt x="517" y="473"/>
                </a:cubicBezTo>
                <a:cubicBezTo>
                  <a:pt x="516" y="473"/>
                  <a:pt x="516" y="474"/>
                  <a:pt x="516" y="474"/>
                </a:cubicBezTo>
                <a:cubicBezTo>
                  <a:pt x="514" y="474"/>
                  <a:pt x="511" y="473"/>
                  <a:pt x="509" y="473"/>
                </a:cubicBezTo>
                <a:cubicBezTo>
                  <a:pt x="505" y="472"/>
                  <a:pt x="500" y="471"/>
                  <a:pt x="496" y="468"/>
                </a:cubicBezTo>
                <a:cubicBezTo>
                  <a:pt x="492" y="466"/>
                  <a:pt x="488" y="462"/>
                  <a:pt x="484" y="459"/>
                </a:cubicBezTo>
                <a:cubicBezTo>
                  <a:pt x="480" y="456"/>
                  <a:pt x="476" y="453"/>
                  <a:pt x="472" y="450"/>
                </a:cubicBezTo>
                <a:cubicBezTo>
                  <a:pt x="468" y="447"/>
                  <a:pt x="464" y="444"/>
                  <a:pt x="459" y="441"/>
                </a:cubicBezTo>
                <a:cubicBezTo>
                  <a:pt x="454" y="439"/>
                  <a:pt x="450" y="435"/>
                  <a:pt x="445" y="433"/>
                </a:cubicBezTo>
                <a:cubicBezTo>
                  <a:pt x="440" y="432"/>
                  <a:pt x="435" y="430"/>
                  <a:pt x="429" y="429"/>
                </a:cubicBezTo>
                <a:cubicBezTo>
                  <a:pt x="424" y="429"/>
                  <a:pt x="418" y="430"/>
                  <a:pt x="413" y="430"/>
                </a:cubicBezTo>
                <a:cubicBezTo>
                  <a:pt x="410" y="430"/>
                  <a:pt x="406" y="430"/>
                  <a:pt x="402" y="431"/>
                </a:cubicBezTo>
                <a:cubicBezTo>
                  <a:pt x="399" y="431"/>
                  <a:pt x="395" y="431"/>
                  <a:pt x="392" y="432"/>
                </a:cubicBezTo>
                <a:cubicBezTo>
                  <a:pt x="388" y="433"/>
                  <a:pt x="385" y="434"/>
                  <a:pt x="381" y="435"/>
                </a:cubicBezTo>
                <a:cubicBezTo>
                  <a:pt x="377" y="437"/>
                  <a:pt x="374" y="439"/>
                  <a:pt x="370" y="441"/>
                </a:cubicBezTo>
                <a:cubicBezTo>
                  <a:pt x="371" y="439"/>
                  <a:pt x="372" y="437"/>
                  <a:pt x="372" y="434"/>
                </a:cubicBezTo>
                <a:cubicBezTo>
                  <a:pt x="372" y="431"/>
                  <a:pt x="371" y="428"/>
                  <a:pt x="371" y="425"/>
                </a:cubicBezTo>
                <a:cubicBezTo>
                  <a:pt x="370" y="423"/>
                  <a:pt x="371" y="422"/>
                  <a:pt x="371" y="420"/>
                </a:cubicBezTo>
                <a:cubicBezTo>
                  <a:pt x="371" y="419"/>
                  <a:pt x="370" y="420"/>
                  <a:pt x="370" y="419"/>
                </a:cubicBezTo>
                <a:cubicBezTo>
                  <a:pt x="370" y="419"/>
                  <a:pt x="370" y="418"/>
                  <a:pt x="370" y="418"/>
                </a:cubicBezTo>
                <a:cubicBezTo>
                  <a:pt x="370" y="417"/>
                  <a:pt x="369" y="416"/>
                  <a:pt x="369" y="416"/>
                </a:cubicBezTo>
                <a:cubicBezTo>
                  <a:pt x="368" y="414"/>
                  <a:pt x="368" y="413"/>
                  <a:pt x="368" y="411"/>
                </a:cubicBezTo>
                <a:cubicBezTo>
                  <a:pt x="369" y="411"/>
                  <a:pt x="370" y="411"/>
                  <a:pt x="372" y="410"/>
                </a:cubicBezTo>
                <a:cubicBezTo>
                  <a:pt x="376" y="409"/>
                  <a:pt x="381" y="407"/>
                  <a:pt x="386" y="407"/>
                </a:cubicBezTo>
                <a:cubicBezTo>
                  <a:pt x="390" y="406"/>
                  <a:pt x="395" y="405"/>
                  <a:pt x="400" y="405"/>
                </a:cubicBezTo>
                <a:cubicBezTo>
                  <a:pt x="405" y="404"/>
                  <a:pt x="409" y="404"/>
                  <a:pt x="414" y="405"/>
                </a:cubicBezTo>
                <a:cubicBezTo>
                  <a:pt x="419" y="405"/>
                  <a:pt x="424" y="405"/>
                  <a:pt x="429" y="406"/>
                </a:cubicBezTo>
                <a:cubicBezTo>
                  <a:pt x="433" y="407"/>
                  <a:pt x="438" y="408"/>
                  <a:pt x="442" y="410"/>
                </a:cubicBezTo>
                <a:cubicBezTo>
                  <a:pt x="447" y="411"/>
                  <a:pt x="451" y="415"/>
                  <a:pt x="455" y="417"/>
                </a:cubicBezTo>
                <a:cubicBezTo>
                  <a:pt x="459" y="419"/>
                  <a:pt x="463" y="421"/>
                  <a:pt x="467" y="424"/>
                </a:cubicBezTo>
                <a:cubicBezTo>
                  <a:pt x="471" y="427"/>
                  <a:pt x="474" y="430"/>
                  <a:pt x="478" y="433"/>
                </a:cubicBezTo>
                <a:cubicBezTo>
                  <a:pt x="481" y="436"/>
                  <a:pt x="486" y="435"/>
                  <a:pt x="489" y="432"/>
                </a:cubicBezTo>
                <a:cubicBezTo>
                  <a:pt x="492" y="429"/>
                  <a:pt x="492" y="424"/>
                  <a:pt x="489" y="421"/>
                </a:cubicBezTo>
                <a:cubicBezTo>
                  <a:pt x="489" y="421"/>
                  <a:pt x="489" y="420"/>
                  <a:pt x="489" y="420"/>
                </a:cubicBezTo>
                <a:cubicBezTo>
                  <a:pt x="489" y="420"/>
                  <a:pt x="488" y="420"/>
                  <a:pt x="488" y="420"/>
                </a:cubicBezTo>
                <a:cubicBezTo>
                  <a:pt x="484" y="417"/>
                  <a:pt x="480" y="414"/>
                  <a:pt x="475" y="412"/>
                </a:cubicBezTo>
                <a:cubicBezTo>
                  <a:pt x="470" y="409"/>
                  <a:pt x="465" y="407"/>
                  <a:pt x="461" y="405"/>
                </a:cubicBezTo>
                <a:cubicBezTo>
                  <a:pt x="456" y="403"/>
                  <a:pt x="451" y="400"/>
                  <a:pt x="446" y="398"/>
                </a:cubicBezTo>
                <a:cubicBezTo>
                  <a:pt x="441" y="397"/>
                  <a:pt x="436" y="397"/>
                  <a:pt x="430" y="397"/>
                </a:cubicBezTo>
                <a:cubicBezTo>
                  <a:pt x="425" y="396"/>
                  <a:pt x="420" y="395"/>
                  <a:pt x="415" y="395"/>
                </a:cubicBezTo>
                <a:cubicBezTo>
                  <a:pt x="410" y="395"/>
                  <a:pt x="404" y="393"/>
                  <a:pt x="399" y="394"/>
                </a:cubicBezTo>
                <a:cubicBezTo>
                  <a:pt x="394" y="394"/>
                  <a:pt x="389" y="397"/>
                  <a:pt x="384" y="398"/>
                </a:cubicBezTo>
                <a:cubicBezTo>
                  <a:pt x="379" y="399"/>
                  <a:pt x="374" y="399"/>
                  <a:pt x="369" y="401"/>
                </a:cubicBezTo>
                <a:cubicBezTo>
                  <a:pt x="367" y="401"/>
                  <a:pt x="365" y="402"/>
                  <a:pt x="363" y="403"/>
                </a:cubicBezTo>
                <a:cubicBezTo>
                  <a:pt x="362" y="402"/>
                  <a:pt x="361" y="401"/>
                  <a:pt x="360" y="400"/>
                </a:cubicBezTo>
                <a:cubicBezTo>
                  <a:pt x="358" y="396"/>
                  <a:pt x="355" y="393"/>
                  <a:pt x="352" y="391"/>
                </a:cubicBezTo>
                <a:cubicBezTo>
                  <a:pt x="348" y="389"/>
                  <a:pt x="344" y="388"/>
                  <a:pt x="340" y="387"/>
                </a:cubicBezTo>
                <a:cubicBezTo>
                  <a:pt x="337" y="385"/>
                  <a:pt x="333" y="383"/>
                  <a:pt x="329" y="383"/>
                </a:cubicBezTo>
                <a:cubicBezTo>
                  <a:pt x="323" y="383"/>
                  <a:pt x="316" y="383"/>
                  <a:pt x="310" y="386"/>
                </a:cubicBezTo>
                <a:cubicBezTo>
                  <a:pt x="307" y="387"/>
                  <a:pt x="304" y="389"/>
                  <a:pt x="301" y="391"/>
                </a:cubicBezTo>
                <a:cubicBezTo>
                  <a:pt x="299" y="393"/>
                  <a:pt x="297" y="396"/>
                  <a:pt x="294" y="398"/>
                </a:cubicBezTo>
                <a:cubicBezTo>
                  <a:pt x="294" y="399"/>
                  <a:pt x="294" y="399"/>
                  <a:pt x="293" y="399"/>
                </a:cubicBezTo>
                <a:cubicBezTo>
                  <a:pt x="290" y="402"/>
                  <a:pt x="289" y="407"/>
                  <a:pt x="292" y="411"/>
                </a:cubicBezTo>
                <a:cubicBezTo>
                  <a:pt x="296" y="415"/>
                  <a:pt x="301" y="415"/>
                  <a:pt x="305" y="412"/>
                </a:cubicBezTo>
                <a:cubicBezTo>
                  <a:pt x="306" y="411"/>
                  <a:pt x="307" y="409"/>
                  <a:pt x="308" y="407"/>
                </a:cubicBezTo>
                <a:cubicBezTo>
                  <a:pt x="309" y="403"/>
                  <a:pt x="312" y="399"/>
                  <a:pt x="316" y="396"/>
                </a:cubicBezTo>
                <a:cubicBezTo>
                  <a:pt x="319" y="393"/>
                  <a:pt x="324" y="392"/>
                  <a:pt x="329" y="391"/>
                </a:cubicBezTo>
                <a:cubicBezTo>
                  <a:pt x="334" y="391"/>
                  <a:pt x="339" y="392"/>
                  <a:pt x="343" y="394"/>
                </a:cubicBezTo>
                <a:cubicBezTo>
                  <a:pt x="347" y="397"/>
                  <a:pt x="351" y="400"/>
                  <a:pt x="354" y="404"/>
                </a:cubicBezTo>
                <a:cubicBezTo>
                  <a:pt x="354" y="405"/>
                  <a:pt x="354" y="406"/>
                  <a:pt x="355" y="407"/>
                </a:cubicBezTo>
                <a:cubicBezTo>
                  <a:pt x="350" y="409"/>
                  <a:pt x="345" y="412"/>
                  <a:pt x="341" y="414"/>
                </a:cubicBezTo>
                <a:cubicBezTo>
                  <a:pt x="337" y="417"/>
                  <a:pt x="332" y="419"/>
                  <a:pt x="328" y="422"/>
                </a:cubicBezTo>
                <a:cubicBezTo>
                  <a:pt x="324" y="425"/>
                  <a:pt x="320" y="429"/>
                  <a:pt x="316" y="432"/>
                </a:cubicBezTo>
                <a:cubicBezTo>
                  <a:pt x="312" y="436"/>
                  <a:pt x="309" y="440"/>
                  <a:pt x="306" y="444"/>
                </a:cubicBezTo>
                <a:cubicBezTo>
                  <a:pt x="302" y="448"/>
                  <a:pt x="298" y="451"/>
                  <a:pt x="295" y="455"/>
                </a:cubicBezTo>
                <a:cubicBezTo>
                  <a:pt x="293" y="457"/>
                  <a:pt x="292" y="459"/>
                  <a:pt x="290" y="462"/>
                </a:cubicBezTo>
                <a:cubicBezTo>
                  <a:pt x="287" y="459"/>
                  <a:pt x="285" y="456"/>
                  <a:pt x="284" y="453"/>
                </a:cubicBezTo>
                <a:cubicBezTo>
                  <a:pt x="281" y="449"/>
                  <a:pt x="278" y="445"/>
                  <a:pt x="276" y="440"/>
                </a:cubicBezTo>
                <a:cubicBezTo>
                  <a:pt x="276" y="437"/>
                  <a:pt x="276" y="434"/>
                  <a:pt x="276" y="432"/>
                </a:cubicBezTo>
                <a:cubicBezTo>
                  <a:pt x="275" y="429"/>
                  <a:pt x="274" y="427"/>
                  <a:pt x="274" y="424"/>
                </a:cubicBezTo>
                <a:cubicBezTo>
                  <a:pt x="274" y="421"/>
                  <a:pt x="274" y="419"/>
                  <a:pt x="274" y="416"/>
                </a:cubicBezTo>
                <a:cubicBezTo>
                  <a:pt x="274" y="415"/>
                  <a:pt x="274" y="413"/>
                  <a:pt x="274" y="412"/>
                </a:cubicBezTo>
                <a:cubicBezTo>
                  <a:pt x="274" y="411"/>
                  <a:pt x="274" y="409"/>
                  <a:pt x="275" y="408"/>
                </a:cubicBezTo>
                <a:cubicBezTo>
                  <a:pt x="275" y="408"/>
                  <a:pt x="273" y="408"/>
                  <a:pt x="273" y="407"/>
                </a:cubicBezTo>
                <a:cubicBezTo>
                  <a:pt x="274" y="404"/>
                  <a:pt x="273" y="400"/>
                  <a:pt x="273" y="397"/>
                </a:cubicBezTo>
                <a:cubicBezTo>
                  <a:pt x="273" y="393"/>
                  <a:pt x="274" y="390"/>
                  <a:pt x="274" y="386"/>
                </a:cubicBezTo>
                <a:cubicBezTo>
                  <a:pt x="273" y="382"/>
                  <a:pt x="270" y="378"/>
                  <a:pt x="269" y="374"/>
                </a:cubicBezTo>
                <a:cubicBezTo>
                  <a:pt x="267" y="370"/>
                  <a:pt x="266" y="366"/>
                  <a:pt x="264" y="362"/>
                </a:cubicBezTo>
                <a:cubicBezTo>
                  <a:pt x="262" y="358"/>
                  <a:pt x="259" y="355"/>
                  <a:pt x="256" y="352"/>
                </a:cubicBezTo>
                <a:cubicBezTo>
                  <a:pt x="253" y="349"/>
                  <a:pt x="250" y="346"/>
                  <a:pt x="246" y="344"/>
                </a:cubicBezTo>
                <a:cubicBezTo>
                  <a:pt x="243" y="341"/>
                  <a:pt x="240" y="338"/>
                  <a:pt x="236" y="336"/>
                </a:cubicBezTo>
                <a:cubicBezTo>
                  <a:pt x="232" y="334"/>
                  <a:pt x="229" y="332"/>
                  <a:pt x="225" y="330"/>
                </a:cubicBezTo>
                <a:cubicBezTo>
                  <a:pt x="220" y="329"/>
                  <a:pt x="216" y="326"/>
                  <a:pt x="211" y="325"/>
                </a:cubicBezTo>
                <a:cubicBezTo>
                  <a:pt x="210" y="320"/>
                  <a:pt x="208" y="316"/>
                  <a:pt x="206" y="311"/>
                </a:cubicBezTo>
                <a:cubicBezTo>
                  <a:pt x="205" y="307"/>
                  <a:pt x="203" y="303"/>
                  <a:pt x="201" y="299"/>
                </a:cubicBezTo>
                <a:cubicBezTo>
                  <a:pt x="199" y="296"/>
                  <a:pt x="195" y="293"/>
                  <a:pt x="192" y="290"/>
                </a:cubicBezTo>
                <a:cubicBezTo>
                  <a:pt x="190" y="286"/>
                  <a:pt x="188" y="282"/>
                  <a:pt x="185" y="279"/>
                </a:cubicBezTo>
                <a:cubicBezTo>
                  <a:pt x="181" y="277"/>
                  <a:pt x="178" y="274"/>
                  <a:pt x="174" y="272"/>
                </a:cubicBezTo>
                <a:cubicBezTo>
                  <a:pt x="170" y="269"/>
                  <a:pt x="166" y="268"/>
                  <a:pt x="162" y="267"/>
                </a:cubicBezTo>
                <a:cubicBezTo>
                  <a:pt x="158" y="265"/>
                  <a:pt x="154" y="263"/>
                  <a:pt x="150" y="262"/>
                </a:cubicBezTo>
                <a:cubicBezTo>
                  <a:pt x="146" y="262"/>
                  <a:pt x="143" y="262"/>
                  <a:pt x="139" y="262"/>
                </a:cubicBezTo>
                <a:cubicBezTo>
                  <a:pt x="136" y="262"/>
                  <a:pt x="132" y="262"/>
                  <a:pt x="129" y="262"/>
                </a:cubicBezTo>
                <a:cubicBezTo>
                  <a:pt x="128" y="262"/>
                  <a:pt x="128" y="263"/>
                  <a:pt x="128" y="263"/>
                </a:cubicBezTo>
                <a:cubicBezTo>
                  <a:pt x="127" y="263"/>
                  <a:pt x="125" y="262"/>
                  <a:pt x="124" y="262"/>
                </a:cubicBezTo>
                <a:cubicBezTo>
                  <a:pt x="123" y="262"/>
                  <a:pt x="121" y="262"/>
                  <a:pt x="120" y="262"/>
                </a:cubicBezTo>
                <a:cubicBezTo>
                  <a:pt x="117" y="262"/>
                  <a:pt x="115" y="263"/>
                  <a:pt x="112" y="263"/>
                </a:cubicBezTo>
                <a:cubicBezTo>
                  <a:pt x="109" y="262"/>
                  <a:pt x="107" y="261"/>
                  <a:pt x="104" y="260"/>
                </a:cubicBezTo>
                <a:cubicBezTo>
                  <a:pt x="102" y="260"/>
                  <a:pt x="99" y="259"/>
                  <a:pt x="97" y="258"/>
                </a:cubicBezTo>
                <a:cubicBezTo>
                  <a:pt x="92" y="257"/>
                  <a:pt x="87" y="255"/>
                  <a:pt x="82" y="252"/>
                </a:cubicBezTo>
                <a:cubicBezTo>
                  <a:pt x="79" y="251"/>
                  <a:pt x="76" y="249"/>
                  <a:pt x="74" y="246"/>
                </a:cubicBezTo>
                <a:cubicBezTo>
                  <a:pt x="76" y="244"/>
                  <a:pt x="79" y="242"/>
                  <a:pt x="81" y="241"/>
                </a:cubicBezTo>
                <a:cubicBezTo>
                  <a:pt x="85" y="237"/>
                  <a:pt x="89" y="234"/>
                  <a:pt x="92" y="231"/>
                </a:cubicBezTo>
                <a:cubicBezTo>
                  <a:pt x="96" y="227"/>
                  <a:pt x="100" y="223"/>
                  <a:pt x="103" y="220"/>
                </a:cubicBezTo>
                <a:cubicBezTo>
                  <a:pt x="107" y="216"/>
                  <a:pt x="111" y="213"/>
                  <a:pt x="114" y="208"/>
                </a:cubicBezTo>
                <a:cubicBezTo>
                  <a:pt x="117" y="204"/>
                  <a:pt x="120" y="200"/>
                  <a:pt x="122" y="195"/>
                </a:cubicBezTo>
                <a:cubicBezTo>
                  <a:pt x="125" y="191"/>
                  <a:pt x="127" y="186"/>
                  <a:pt x="129" y="181"/>
                </a:cubicBezTo>
                <a:cubicBezTo>
                  <a:pt x="130" y="182"/>
                  <a:pt x="130" y="183"/>
                  <a:pt x="131" y="183"/>
                </a:cubicBezTo>
                <a:cubicBezTo>
                  <a:pt x="135" y="185"/>
                  <a:pt x="139" y="189"/>
                  <a:pt x="141" y="193"/>
                </a:cubicBezTo>
                <a:cubicBezTo>
                  <a:pt x="144" y="197"/>
                  <a:pt x="145" y="202"/>
                  <a:pt x="145" y="207"/>
                </a:cubicBezTo>
                <a:cubicBezTo>
                  <a:pt x="145" y="212"/>
                  <a:pt x="143" y="217"/>
                  <a:pt x="140" y="220"/>
                </a:cubicBezTo>
                <a:cubicBezTo>
                  <a:pt x="137" y="224"/>
                  <a:pt x="133" y="228"/>
                  <a:pt x="129" y="229"/>
                </a:cubicBezTo>
                <a:cubicBezTo>
                  <a:pt x="127" y="229"/>
                  <a:pt x="125" y="229"/>
                  <a:pt x="123" y="230"/>
                </a:cubicBezTo>
                <a:cubicBezTo>
                  <a:pt x="120" y="234"/>
                  <a:pt x="121" y="240"/>
                  <a:pt x="125" y="244"/>
                </a:cubicBezTo>
                <a:cubicBezTo>
                  <a:pt x="129" y="247"/>
                  <a:pt x="135" y="247"/>
                  <a:pt x="138" y="243"/>
                </a:cubicBezTo>
                <a:cubicBezTo>
                  <a:pt x="138" y="243"/>
                  <a:pt x="139" y="243"/>
                  <a:pt x="139" y="243"/>
                </a:cubicBezTo>
                <a:cubicBezTo>
                  <a:pt x="141" y="240"/>
                  <a:pt x="143" y="237"/>
                  <a:pt x="145" y="234"/>
                </a:cubicBezTo>
                <a:cubicBezTo>
                  <a:pt x="146" y="232"/>
                  <a:pt x="148" y="229"/>
                  <a:pt x="149" y="226"/>
                </a:cubicBezTo>
                <a:cubicBezTo>
                  <a:pt x="152" y="220"/>
                  <a:pt x="153" y="213"/>
                  <a:pt x="153" y="207"/>
                </a:cubicBezTo>
                <a:cubicBezTo>
                  <a:pt x="153" y="203"/>
                  <a:pt x="151" y="199"/>
                  <a:pt x="150" y="195"/>
                </a:cubicBezTo>
                <a:cubicBezTo>
                  <a:pt x="148" y="192"/>
                  <a:pt x="147" y="188"/>
                  <a:pt x="145" y="184"/>
                </a:cubicBezTo>
                <a:cubicBezTo>
                  <a:pt x="142" y="181"/>
                  <a:pt x="140" y="178"/>
                  <a:pt x="136" y="175"/>
                </a:cubicBezTo>
                <a:cubicBezTo>
                  <a:pt x="135" y="175"/>
                  <a:pt x="133" y="174"/>
                  <a:pt x="132" y="173"/>
                </a:cubicBezTo>
                <a:cubicBezTo>
                  <a:pt x="133" y="171"/>
                  <a:pt x="134" y="169"/>
                  <a:pt x="135" y="167"/>
                </a:cubicBezTo>
                <a:cubicBezTo>
                  <a:pt x="136" y="162"/>
                  <a:pt x="137" y="157"/>
                  <a:pt x="138" y="152"/>
                </a:cubicBezTo>
                <a:cubicBezTo>
                  <a:pt x="139" y="147"/>
                  <a:pt x="141" y="142"/>
                  <a:pt x="142" y="137"/>
                </a:cubicBezTo>
                <a:cubicBezTo>
                  <a:pt x="142" y="132"/>
                  <a:pt x="141" y="126"/>
                  <a:pt x="141" y="121"/>
                </a:cubicBezTo>
                <a:cubicBezTo>
                  <a:pt x="141" y="116"/>
                  <a:pt x="141" y="111"/>
                  <a:pt x="141" y="105"/>
                </a:cubicBezTo>
                <a:cubicBezTo>
                  <a:pt x="140" y="100"/>
                  <a:pt x="139" y="95"/>
                  <a:pt x="137" y="90"/>
                </a:cubicBezTo>
                <a:cubicBezTo>
                  <a:pt x="136" y="85"/>
                  <a:pt x="134" y="80"/>
                  <a:pt x="132" y="75"/>
                </a:cubicBezTo>
                <a:cubicBezTo>
                  <a:pt x="130" y="70"/>
                  <a:pt x="128" y="65"/>
                  <a:pt x="125" y="61"/>
                </a:cubicBezTo>
                <a:cubicBezTo>
                  <a:pt x="122" y="56"/>
                  <a:pt x="118" y="52"/>
                  <a:pt x="115" y="48"/>
                </a:cubicBezTo>
                <a:cubicBezTo>
                  <a:pt x="115" y="48"/>
                  <a:pt x="115" y="48"/>
                  <a:pt x="115" y="48"/>
                </a:cubicBezTo>
                <a:cubicBezTo>
                  <a:pt x="115" y="48"/>
                  <a:pt x="115" y="47"/>
                  <a:pt x="115" y="47"/>
                </a:cubicBezTo>
                <a:cubicBezTo>
                  <a:pt x="112" y="44"/>
                  <a:pt x="107" y="44"/>
                  <a:pt x="103" y="46"/>
                </a:cubicBezTo>
                <a:cubicBezTo>
                  <a:pt x="100" y="49"/>
                  <a:pt x="100" y="55"/>
                  <a:pt x="103" y="58"/>
                </a:cubicBezTo>
                <a:cubicBezTo>
                  <a:pt x="106" y="62"/>
                  <a:pt x="109" y="65"/>
                  <a:pt x="112" y="69"/>
                </a:cubicBezTo>
                <a:cubicBezTo>
                  <a:pt x="115" y="73"/>
                  <a:pt x="118" y="76"/>
                  <a:pt x="120" y="80"/>
                </a:cubicBezTo>
                <a:cubicBezTo>
                  <a:pt x="123" y="85"/>
                  <a:pt x="123" y="89"/>
                  <a:pt x="125" y="94"/>
                </a:cubicBezTo>
                <a:cubicBezTo>
                  <a:pt x="126" y="98"/>
                  <a:pt x="128" y="103"/>
                  <a:pt x="129" y="107"/>
                </a:cubicBezTo>
                <a:cubicBezTo>
                  <a:pt x="130" y="112"/>
                  <a:pt x="130" y="117"/>
                  <a:pt x="130" y="122"/>
                </a:cubicBezTo>
                <a:cubicBezTo>
                  <a:pt x="130" y="127"/>
                  <a:pt x="131" y="131"/>
                  <a:pt x="131" y="136"/>
                </a:cubicBezTo>
                <a:cubicBezTo>
                  <a:pt x="131" y="141"/>
                  <a:pt x="130" y="146"/>
                  <a:pt x="129" y="150"/>
                </a:cubicBezTo>
                <a:cubicBezTo>
                  <a:pt x="128" y="155"/>
                  <a:pt x="129" y="160"/>
                  <a:pt x="127" y="165"/>
                </a:cubicBezTo>
                <a:cubicBezTo>
                  <a:pt x="127" y="166"/>
                  <a:pt x="125" y="167"/>
                  <a:pt x="125" y="168"/>
                </a:cubicBezTo>
                <a:cubicBezTo>
                  <a:pt x="123" y="168"/>
                  <a:pt x="122" y="166"/>
                  <a:pt x="121" y="166"/>
                </a:cubicBezTo>
                <a:cubicBezTo>
                  <a:pt x="120" y="165"/>
                  <a:pt x="119" y="166"/>
                  <a:pt x="118" y="166"/>
                </a:cubicBezTo>
                <a:cubicBezTo>
                  <a:pt x="118" y="166"/>
                  <a:pt x="117" y="166"/>
                  <a:pt x="117" y="166"/>
                </a:cubicBezTo>
                <a:cubicBezTo>
                  <a:pt x="116" y="166"/>
                  <a:pt x="117" y="165"/>
                  <a:pt x="116" y="165"/>
                </a:cubicBezTo>
                <a:cubicBezTo>
                  <a:pt x="115" y="164"/>
                  <a:pt x="113" y="164"/>
                  <a:pt x="111" y="164"/>
                </a:cubicBezTo>
                <a:cubicBezTo>
                  <a:pt x="108" y="164"/>
                  <a:pt x="105" y="164"/>
                  <a:pt x="102" y="164"/>
                </a:cubicBezTo>
                <a:cubicBezTo>
                  <a:pt x="99" y="164"/>
                  <a:pt x="97" y="165"/>
                  <a:pt x="94" y="166"/>
                </a:cubicBezTo>
                <a:cubicBezTo>
                  <a:pt x="96" y="162"/>
                  <a:pt x="99" y="158"/>
                  <a:pt x="100" y="154"/>
                </a:cubicBezTo>
                <a:cubicBezTo>
                  <a:pt x="102" y="151"/>
                  <a:pt x="103" y="148"/>
                  <a:pt x="104" y="144"/>
                </a:cubicBezTo>
                <a:cubicBezTo>
                  <a:pt x="105" y="141"/>
                  <a:pt x="105" y="137"/>
                  <a:pt x="105" y="133"/>
                </a:cubicBezTo>
                <a:cubicBezTo>
                  <a:pt x="106" y="130"/>
                  <a:pt x="106" y="126"/>
                  <a:pt x="106" y="123"/>
                </a:cubicBezTo>
                <a:cubicBezTo>
                  <a:pt x="106" y="117"/>
                  <a:pt x="106" y="112"/>
                  <a:pt x="105" y="107"/>
                </a:cubicBezTo>
                <a:cubicBezTo>
                  <a:pt x="105" y="102"/>
                  <a:pt x="103" y="96"/>
                  <a:pt x="102" y="91"/>
                </a:cubicBezTo>
                <a:cubicBezTo>
                  <a:pt x="100" y="86"/>
                  <a:pt x="99" y="81"/>
                  <a:pt x="96" y="76"/>
                </a:cubicBezTo>
                <a:cubicBezTo>
                  <a:pt x="93" y="72"/>
                  <a:pt x="90" y="67"/>
                  <a:pt x="87" y="63"/>
                </a:cubicBezTo>
                <a:cubicBezTo>
                  <a:pt x="84" y="59"/>
                  <a:pt x="80" y="55"/>
                  <a:pt x="77" y="51"/>
                </a:cubicBezTo>
                <a:cubicBezTo>
                  <a:pt x="74" y="47"/>
                  <a:pt x="70" y="44"/>
                  <a:pt x="68" y="40"/>
                </a:cubicBezTo>
                <a:cubicBezTo>
                  <a:pt x="65" y="36"/>
                  <a:pt x="64" y="31"/>
                  <a:pt x="64" y="27"/>
                </a:cubicBezTo>
                <a:cubicBezTo>
                  <a:pt x="63" y="25"/>
                  <a:pt x="62" y="22"/>
                  <a:pt x="62" y="20"/>
                </a:cubicBezTo>
                <a:cubicBezTo>
                  <a:pt x="62" y="20"/>
                  <a:pt x="63" y="20"/>
                  <a:pt x="63" y="19"/>
                </a:cubicBezTo>
                <a:cubicBezTo>
                  <a:pt x="63" y="19"/>
                  <a:pt x="63" y="19"/>
                  <a:pt x="63" y="18"/>
                </a:cubicBezTo>
                <a:cubicBezTo>
                  <a:pt x="63" y="18"/>
                  <a:pt x="64" y="17"/>
                  <a:pt x="64" y="17"/>
                </a:cubicBezTo>
                <a:cubicBezTo>
                  <a:pt x="64" y="16"/>
                  <a:pt x="63" y="15"/>
                  <a:pt x="64" y="13"/>
                </a:cubicBezTo>
                <a:cubicBezTo>
                  <a:pt x="65" y="9"/>
                  <a:pt x="68" y="5"/>
                  <a:pt x="72" y="4"/>
                </a:cubicBezTo>
                <a:cubicBezTo>
                  <a:pt x="76" y="2"/>
                  <a:pt x="82" y="3"/>
                  <a:pt x="86" y="5"/>
                </a:cubicBezTo>
                <a:cubicBezTo>
                  <a:pt x="88" y="6"/>
                  <a:pt x="89" y="9"/>
                  <a:pt x="91" y="11"/>
                </a:cubicBezTo>
                <a:cubicBezTo>
                  <a:pt x="92" y="13"/>
                  <a:pt x="94" y="15"/>
                  <a:pt x="94" y="17"/>
                </a:cubicBezTo>
                <a:cubicBezTo>
                  <a:pt x="94" y="19"/>
                  <a:pt x="92" y="22"/>
                  <a:pt x="91" y="24"/>
                </a:cubicBezTo>
                <a:cubicBezTo>
                  <a:pt x="90" y="26"/>
                  <a:pt x="88" y="27"/>
                  <a:pt x="86" y="28"/>
                </a:cubicBezTo>
                <a:cubicBezTo>
                  <a:pt x="85" y="29"/>
                  <a:pt x="85" y="30"/>
                  <a:pt x="84" y="31"/>
                </a:cubicBezTo>
                <a:cubicBezTo>
                  <a:pt x="84" y="33"/>
                  <a:pt x="85" y="36"/>
                  <a:pt x="87" y="37"/>
                </a:cubicBezTo>
                <a:cubicBezTo>
                  <a:pt x="89" y="37"/>
                  <a:pt x="93" y="36"/>
                  <a:pt x="93" y="34"/>
                </a:cubicBezTo>
                <a:cubicBezTo>
                  <a:pt x="93" y="34"/>
                  <a:pt x="92" y="33"/>
                  <a:pt x="92" y="33"/>
                </a:cubicBezTo>
                <a:cubicBezTo>
                  <a:pt x="93" y="30"/>
                  <a:pt x="93" y="28"/>
                  <a:pt x="94" y="25"/>
                </a:cubicBezTo>
                <a:cubicBezTo>
                  <a:pt x="95" y="22"/>
                  <a:pt x="96" y="20"/>
                  <a:pt x="96" y="17"/>
                </a:cubicBezTo>
                <a:cubicBezTo>
                  <a:pt x="95" y="14"/>
                  <a:pt x="94" y="12"/>
                  <a:pt x="93" y="9"/>
                </a:cubicBezTo>
                <a:cubicBezTo>
                  <a:pt x="91" y="7"/>
                  <a:pt x="90" y="4"/>
                  <a:pt x="88" y="3"/>
                </a:cubicBezTo>
                <a:cubicBezTo>
                  <a:pt x="85" y="1"/>
                  <a:pt x="82" y="1"/>
                  <a:pt x="80" y="1"/>
                </a:cubicBezTo>
                <a:cubicBezTo>
                  <a:pt x="77" y="0"/>
                  <a:pt x="74" y="0"/>
                  <a:pt x="72" y="1"/>
                </a:cubicBezTo>
                <a:cubicBezTo>
                  <a:pt x="69" y="2"/>
                  <a:pt x="66" y="3"/>
                  <a:pt x="64" y="5"/>
                </a:cubicBezTo>
                <a:cubicBezTo>
                  <a:pt x="62" y="7"/>
                  <a:pt x="60" y="9"/>
                  <a:pt x="59" y="11"/>
                </a:cubicBezTo>
                <a:cubicBezTo>
                  <a:pt x="58" y="13"/>
                  <a:pt x="57" y="14"/>
                  <a:pt x="57" y="15"/>
                </a:cubicBezTo>
                <a:cubicBezTo>
                  <a:pt x="57" y="16"/>
                  <a:pt x="57" y="17"/>
                  <a:pt x="57" y="18"/>
                </a:cubicBezTo>
                <a:cubicBezTo>
                  <a:pt x="57" y="18"/>
                  <a:pt x="57" y="18"/>
                  <a:pt x="57" y="18"/>
                </a:cubicBezTo>
                <a:cubicBezTo>
                  <a:pt x="57" y="18"/>
                  <a:pt x="56" y="18"/>
                  <a:pt x="56" y="18"/>
                </a:cubicBezTo>
                <a:cubicBezTo>
                  <a:pt x="56" y="19"/>
                  <a:pt x="57" y="19"/>
                  <a:pt x="57" y="20"/>
                </a:cubicBezTo>
                <a:cubicBezTo>
                  <a:pt x="57" y="22"/>
                  <a:pt x="56" y="25"/>
                  <a:pt x="56" y="28"/>
                </a:cubicBezTo>
                <a:cubicBezTo>
                  <a:pt x="57" y="33"/>
                  <a:pt x="59" y="39"/>
                  <a:pt x="61" y="44"/>
                </a:cubicBezTo>
                <a:cubicBezTo>
                  <a:pt x="64" y="48"/>
                  <a:pt x="66" y="53"/>
                  <a:pt x="69" y="57"/>
                </a:cubicBezTo>
                <a:cubicBezTo>
                  <a:pt x="72" y="61"/>
                  <a:pt x="77" y="64"/>
                  <a:pt x="80" y="68"/>
                </a:cubicBezTo>
                <a:cubicBezTo>
                  <a:pt x="83" y="72"/>
                  <a:pt x="84" y="77"/>
                  <a:pt x="86" y="81"/>
                </a:cubicBezTo>
                <a:cubicBezTo>
                  <a:pt x="89" y="86"/>
                  <a:pt x="90" y="90"/>
                  <a:pt x="92" y="95"/>
                </a:cubicBezTo>
                <a:cubicBezTo>
                  <a:pt x="93" y="99"/>
                  <a:pt x="96" y="103"/>
                  <a:pt x="96" y="108"/>
                </a:cubicBezTo>
                <a:cubicBezTo>
                  <a:pt x="97" y="113"/>
                  <a:pt x="96" y="118"/>
                  <a:pt x="95" y="122"/>
                </a:cubicBezTo>
                <a:cubicBezTo>
                  <a:pt x="95" y="127"/>
                  <a:pt x="95" y="132"/>
                  <a:pt x="94" y="136"/>
                </a:cubicBezTo>
                <a:cubicBezTo>
                  <a:pt x="93" y="141"/>
                  <a:pt x="91" y="146"/>
                  <a:pt x="89" y="150"/>
                </a:cubicBezTo>
                <a:cubicBezTo>
                  <a:pt x="88" y="154"/>
                  <a:pt x="85" y="158"/>
                  <a:pt x="83" y="162"/>
                </a:cubicBezTo>
                <a:cubicBezTo>
                  <a:pt x="82" y="164"/>
                  <a:pt x="81" y="167"/>
                  <a:pt x="80" y="169"/>
                </a:cubicBezTo>
                <a:cubicBezTo>
                  <a:pt x="79" y="170"/>
                  <a:pt x="79" y="171"/>
                  <a:pt x="78" y="172"/>
                </a:cubicBezTo>
                <a:cubicBezTo>
                  <a:pt x="78" y="172"/>
                  <a:pt x="77" y="173"/>
                  <a:pt x="77" y="173"/>
                </a:cubicBezTo>
                <a:cubicBezTo>
                  <a:pt x="77" y="174"/>
                  <a:pt x="76" y="174"/>
                  <a:pt x="76" y="174"/>
                </a:cubicBezTo>
                <a:cubicBezTo>
                  <a:pt x="76" y="175"/>
                  <a:pt x="75" y="173"/>
                  <a:pt x="75" y="174"/>
                </a:cubicBezTo>
                <a:cubicBezTo>
                  <a:pt x="74" y="174"/>
                  <a:pt x="75" y="176"/>
                  <a:pt x="75" y="176"/>
                </a:cubicBezTo>
                <a:cubicBezTo>
                  <a:pt x="73" y="178"/>
                  <a:pt x="70" y="178"/>
                  <a:pt x="69" y="179"/>
                </a:cubicBezTo>
                <a:cubicBezTo>
                  <a:pt x="64" y="184"/>
                  <a:pt x="62" y="190"/>
                  <a:pt x="60" y="196"/>
                </a:cubicBezTo>
                <a:cubicBezTo>
                  <a:pt x="57" y="201"/>
                  <a:pt x="57" y="207"/>
                  <a:pt x="57" y="213"/>
                </a:cubicBezTo>
                <a:cubicBezTo>
                  <a:pt x="57" y="219"/>
                  <a:pt x="55" y="225"/>
                  <a:pt x="57" y="231"/>
                </a:cubicBezTo>
                <a:cubicBezTo>
                  <a:pt x="58" y="235"/>
                  <a:pt x="62" y="240"/>
                  <a:pt x="65" y="244"/>
                </a:cubicBezTo>
                <a:cubicBezTo>
                  <a:pt x="61" y="247"/>
                  <a:pt x="56" y="250"/>
                  <a:pt x="52" y="253"/>
                </a:cubicBezTo>
                <a:cubicBezTo>
                  <a:pt x="50" y="255"/>
                  <a:pt x="47" y="258"/>
                  <a:pt x="45" y="260"/>
                </a:cubicBezTo>
                <a:cubicBezTo>
                  <a:pt x="42" y="262"/>
                  <a:pt x="39" y="265"/>
                  <a:pt x="36" y="268"/>
                </a:cubicBezTo>
                <a:cubicBezTo>
                  <a:pt x="35" y="265"/>
                  <a:pt x="33" y="261"/>
                  <a:pt x="31" y="259"/>
                </a:cubicBezTo>
                <a:cubicBezTo>
                  <a:pt x="30" y="256"/>
                  <a:pt x="29" y="253"/>
                  <a:pt x="27" y="250"/>
                </a:cubicBezTo>
                <a:cubicBezTo>
                  <a:pt x="26" y="246"/>
                  <a:pt x="24" y="242"/>
                  <a:pt x="22" y="239"/>
                </a:cubicBezTo>
                <a:cubicBezTo>
                  <a:pt x="21" y="235"/>
                  <a:pt x="20" y="231"/>
                  <a:pt x="19" y="227"/>
                </a:cubicBezTo>
                <a:cubicBezTo>
                  <a:pt x="17" y="224"/>
                  <a:pt x="17" y="220"/>
                  <a:pt x="16" y="216"/>
                </a:cubicBezTo>
                <a:cubicBezTo>
                  <a:pt x="15" y="212"/>
                  <a:pt x="14" y="208"/>
                  <a:pt x="13" y="204"/>
                </a:cubicBezTo>
                <a:cubicBezTo>
                  <a:pt x="13" y="200"/>
                  <a:pt x="13" y="196"/>
                  <a:pt x="13" y="193"/>
                </a:cubicBezTo>
                <a:cubicBezTo>
                  <a:pt x="13" y="189"/>
                  <a:pt x="13" y="185"/>
                  <a:pt x="14" y="181"/>
                </a:cubicBezTo>
                <a:cubicBezTo>
                  <a:pt x="14" y="177"/>
                  <a:pt x="15" y="173"/>
                  <a:pt x="16" y="169"/>
                </a:cubicBezTo>
                <a:cubicBezTo>
                  <a:pt x="17" y="166"/>
                  <a:pt x="19" y="162"/>
                  <a:pt x="21" y="159"/>
                </a:cubicBezTo>
                <a:cubicBezTo>
                  <a:pt x="23" y="155"/>
                  <a:pt x="26" y="153"/>
                  <a:pt x="28" y="150"/>
                </a:cubicBezTo>
                <a:cubicBezTo>
                  <a:pt x="30" y="146"/>
                  <a:pt x="32" y="143"/>
                  <a:pt x="35" y="141"/>
                </a:cubicBezTo>
                <a:cubicBezTo>
                  <a:pt x="38" y="138"/>
                  <a:pt x="40" y="135"/>
                  <a:pt x="43" y="132"/>
                </a:cubicBezTo>
                <a:cubicBezTo>
                  <a:pt x="46" y="130"/>
                  <a:pt x="48" y="127"/>
                  <a:pt x="52" y="125"/>
                </a:cubicBezTo>
                <a:cubicBezTo>
                  <a:pt x="55" y="123"/>
                  <a:pt x="59" y="121"/>
                  <a:pt x="62" y="119"/>
                </a:cubicBezTo>
                <a:cubicBezTo>
                  <a:pt x="65" y="117"/>
                  <a:pt x="69" y="116"/>
                  <a:pt x="73" y="115"/>
                </a:cubicBezTo>
                <a:cubicBezTo>
                  <a:pt x="73" y="115"/>
                  <a:pt x="73" y="115"/>
                  <a:pt x="73" y="115"/>
                </a:cubicBezTo>
                <a:cubicBezTo>
                  <a:pt x="76" y="113"/>
                  <a:pt x="77" y="110"/>
                  <a:pt x="76" y="107"/>
                </a:cubicBezTo>
                <a:cubicBezTo>
                  <a:pt x="75" y="104"/>
                  <a:pt x="71" y="103"/>
                  <a:pt x="68" y="104"/>
                </a:cubicBezTo>
                <a:cubicBezTo>
                  <a:pt x="64" y="106"/>
                  <a:pt x="60" y="108"/>
                  <a:pt x="57" y="110"/>
                </a:cubicBezTo>
                <a:cubicBezTo>
                  <a:pt x="53" y="112"/>
                  <a:pt x="50" y="115"/>
                  <a:pt x="47" y="117"/>
                </a:cubicBezTo>
                <a:cubicBezTo>
                  <a:pt x="43" y="120"/>
                  <a:pt x="39" y="122"/>
                  <a:pt x="36" y="125"/>
                </a:cubicBezTo>
                <a:cubicBezTo>
                  <a:pt x="33" y="127"/>
                  <a:pt x="31" y="131"/>
                  <a:pt x="28" y="135"/>
                </a:cubicBezTo>
                <a:cubicBezTo>
                  <a:pt x="25" y="138"/>
                  <a:pt x="22" y="141"/>
                  <a:pt x="20" y="144"/>
                </a:cubicBezTo>
                <a:cubicBezTo>
                  <a:pt x="18" y="148"/>
                  <a:pt x="16" y="152"/>
                  <a:pt x="14" y="156"/>
                </a:cubicBezTo>
                <a:cubicBezTo>
                  <a:pt x="13" y="160"/>
                  <a:pt x="12" y="164"/>
                  <a:pt x="11" y="168"/>
                </a:cubicBezTo>
                <a:cubicBezTo>
                  <a:pt x="9" y="172"/>
                  <a:pt x="7" y="176"/>
                  <a:pt x="7" y="180"/>
                </a:cubicBezTo>
                <a:cubicBezTo>
                  <a:pt x="6" y="184"/>
                  <a:pt x="6" y="188"/>
                  <a:pt x="6" y="192"/>
                </a:cubicBezTo>
                <a:cubicBezTo>
                  <a:pt x="6" y="197"/>
                  <a:pt x="8" y="201"/>
                  <a:pt x="9" y="205"/>
                </a:cubicBezTo>
                <a:cubicBezTo>
                  <a:pt x="10" y="209"/>
                  <a:pt x="10" y="213"/>
                  <a:pt x="11" y="217"/>
                </a:cubicBezTo>
                <a:cubicBezTo>
                  <a:pt x="12" y="221"/>
                  <a:pt x="13" y="225"/>
                  <a:pt x="14" y="229"/>
                </a:cubicBezTo>
                <a:cubicBezTo>
                  <a:pt x="15" y="233"/>
                  <a:pt x="17" y="237"/>
                  <a:pt x="18" y="240"/>
                </a:cubicBezTo>
                <a:cubicBezTo>
                  <a:pt x="20" y="244"/>
                  <a:pt x="21" y="248"/>
                  <a:pt x="23" y="252"/>
                </a:cubicBezTo>
                <a:cubicBezTo>
                  <a:pt x="25" y="255"/>
                  <a:pt x="27" y="257"/>
                  <a:pt x="29" y="260"/>
                </a:cubicBezTo>
                <a:cubicBezTo>
                  <a:pt x="31" y="263"/>
                  <a:pt x="33" y="266"/>
                  <a:pt x="35" y="269"/>
                </a:cubicBezTo>
                <a:cubicBezTo>
                  <a:pt x="33" y="271"/>
                  <a:pt x="30" y="272"/>
                  <a:pt x="29" y="273"/>
                </a:cubicBezTo>
                <a:cubicBezTo>
                  <a:pt x="25" y="277"/>
                  <a:pt x="23" y="282"/>
                  <a:pt x="20" y="287"/>
                </a:cubicBezTo>
                <a:cubicBezTo>
                  <a:pt x="17" y="291"/>
                  <a:pt x="15" y="296"/>
                  <a:pt x="13" y="301"/>
                </a:cubicBezTo>
                <a:cubicBezTo>
                  <a:pt x="11" y="306"/>
                  <a:pt x="9" y="311"/>
                  <a:pt x="8" y="316"/>
                </a:cubicBezTo>
                <a:cubicBezTo>
                  <a:pt x="7" y="322"/>
                  <a:pt x="6" y="327"/>
                  <a:pt x="6" y="332"/>
                </a:cubicBezTo>
                <a:cubicBezTo>
                  <a:pt x="7" y="338"/>
                  <a:pt x="8" y="343"/>
                  <a:pt x="9" y="348"/>
                </a:cubicBezTo>
                <a:cubicBezTo>
                  <a:pt x="10" y="354"/>
                  <a:pt x="11" y="359"/>
                  <a:pt x="13" y="364"/>
                </a:cubicBezTo>
                <a:cubicBezTo>
                  <a:pt x="14" y="367"/>
                  <a:pt x="16" y="371"/>
                  <a:pt x="17" y="374"/>
                </a:cubicBezTo>
                <a:cubicBezTo>
                  <a:pt x="19" y="377"/>
                  <a:pt x="20" y="380"/>
                  <a:pt x="22" y="383"/>
                </a:cubicBezTo>
                <a:cubicBezTo>
                  <a:pt x="24" y="386"/>
                  <a:pt x="27" y="389"/>
                  <a:pt x="29" y="392"/>
                </a:cubicBezTo>
                <a:cubicBezTo>
                  <a:pt x="31" y="395"/>
                  <a:pt x="34" y="397"/>
                  <a:pt x="37" y="399"/>
                </a:cubicBezTo>
                <a:cubicBezTo>
                  <a:pt x="40" y="401"/>
                  <a:pt x="43" y="403"/>
                  <a:pt x="46" y="405"/>
                </a:cubicBezTo>
                <a:cubicBezTo>
                  <a:pt x="49" y="407"/>
                  <a:pt x="52" y="410"/>
                  <a:pt x="55" y="411"/>
                </a:cubicBezTo>
                <a:cubicBezTo>
                  <a:pt x="60" y="413"/>
                  <a:pt x="65" y="414"/>
                  <a:pt x="70" y="415"/>
                </a:cubicBezTo>
                <a:cubicBezTo>
                  <a:pt x="75" y="417"/>
                  <a:pt x="79" y="418"/>
                  <a:pt x="83" y="419"/>
                </a:cubicBezTo>
                <a:cubicBezTo>
                  <a:pt x="83" y="421"/>
                  <a:pt x="83" y="423"/>
                  <a:pt x="83" y="425"/>
                </a:cubicBezTo>
                <a:cubicBezTo>
                  <a:pt x="83" y="431"/>
                  <a:pt x="81" y="437"/>
                  <a:pt x="81" y="443"/>
                </a:cubicBezTo>
                <a:cubicBezTo>
                  <a:pt x="81" y="445"/>
                  <a:pt x="82" y="446"/>
                  <a:pt x="82" y="448"/>
                </a:cubicBezTo>
                <a:cubicBezTo>
                  <a:pt x="78" y="448"/>
                  <a:pt x="74" y="449"/>
                  <a:pt x="70" y="449"/>
                </a:cubicBezTo>
                <a:cubicBezTo>
                  <a:pt x="66" y="449"/>
                  <a:pt x="62" y="447"/>
                  <a:pt x="57" y="447"/>
                </a:cubicBezTo>
                <a:cubicBezTo>
                  <a:pt x="57" y="447"/>
                  <a:pt x="57" y="448"/>
                  <a:pt x="57" y="448"/>
                </a:cubicBezTo>
                <a:cubicBezTo>
                  <a:pt x="57" y="447"/>
                  <a:pt x="57" y="447"/>
                  <a:pt x="57" y="447"/>
                </a:cubicBezTo>
                <a:cubicBezTo>
                  <a:pt x="57" y="447"/>
                  <a:pt x="57" y="448"/>
                  <a:pt x="56" y="448"/>
                </a:cubicBezTo>
                <a:cubicBezTo>
                  <a:pt x="55" y="448"/>
                  <a:pt x="54" y="448"/>
                  <a:pt x="53" y="449"/>
                </a:cubicBezTo>
                <a:cubicBezTo>
                  <a:pt x="53" y="449"/>
                  <a:pt x="53" y="449"/>
                  <a:pt x="53" y="449"/>
                </a:cubicBezTo>
                <a:cubicBezTo>
                  <a:pt x="51" y="452"/>
                  <a:pt x="49" y="456"/>
                  <a:pt x="47" y="460"/>
                </a:cubicBezTo>
                <a:cubicBezTo>
                  <a:pt x="45" y="463"/>
                  <a:pt x="44" y="467"/>
                  <a:pt x="42" y="470"/>
                </a:cubicBezTo>
                <a:cubicBezTo>
                  <a:pt x="40" y="474"/>
                  <a:pt x="38" y="477"/>
                  <a:pt x="36" y="481"/>
                </a:cubicBezTo>
                <a:cubicBezTo>
                  <a:pt x="34" y="484"/>
                  <a:pt x="31" y="487"/>
                  <a:pt x="28" y="490"/>
                </a:cubicBezTo>
                <a:cubicBezTo>
                  <a:pt x="26" y="494"/>
                  <a:pt x="25" y="497"/>
                  <a:pt x="22" y="500"/>
                </a:cubicBezTo>
                <a:cubicBezTo>
                  <a:pt x="20" y="504"/>
                  <a:pt x="19" y="508"/>
                  <a:pt x="17" y="511"/>
                </a:cubicBezTo>
                <a:cubicBezTo>
                  <a:pt x="14" y="514"/>
                  <a:pt x="11" y="516"/>
                  <a:pt x="8" y="519"/>
                </a:cubicBezTo>
                <a:cubicBezTo>
                  <a:pt x="6" y="522"/>
                  <a:pt x="4" y="526"/>
                  <a:pt x="1" y="528"/>
                </a:cubicBezTo>
                <a:cubicBezTo>
                  <a:pt x="1" y="528"/>
                  <a:pt x="1" y="528"/>
                  <a:pt x="1" y="528"/>
                </a:cubicBezTo>
                <a:cubicBezTo>
                  <a:pt x="1" y="528"/>
                  <a:pt x="1" y="528"/>
                  <a:pt x="1" y="528"/>
                </a:cubicBezTo>
                <a:cubicBezTo>
                  <a:pt x="0" y="528"/>
                  <a:pt x="1" y="529"/>
                  <a:pt x="1" y="530"/>
                </a:cubicBezTo>
                <a:cubicBezTo>
                  <a:pt x="1" y="530"/>
                  <a:pt x="1" y="530"/>
                  <a:pt x="1" y="530"/>
                </a:cubicBezTo>
                <a:cubicBezTo>
                  <a:pt x="0" y="530"/>
                  <a:pt x="0" y="530"/>
                  <a:pt x="0" y="531"/>
                </a:cubicBezTo>
                <a:cubicBezTo>
                  <a:pt x="0" y="531"/>
                  <a:pt x="0" y="531"/>
                  <a:pt x="0" y="532"/>
                </a:cubicBezTo>
                <a:cubicBezTo>
                  <a:pt x="0" y="532"/>
                  <a:pt x="0" y="532"/>
                  <a:pt x="0" y="533"/>
                </a:cubicBezTo>
                <a:cubicBezTo>
                  <a:pt x="0" y="533"/>
                  <a:pt x="0" y="533"/>
                  <a:pt x="0" y="533"/>
                </a:cubicBezTo>
                <a:cubicBezTo>
                  <a:pt x="0" y="534"/>
                  <a:pt x="0" y="534"/>
                  <a:pt x="1" y="535"/>
                </a:cubicBezTo>
                <a:cubicBezTo>
                  <a:pt x="1" y="535"/>
                  <a:pt x="1" y="535"/>
                  <a:pt x="1" y="535"/>
                </a:cubicBezTo>
                <a:cubicBezTo>
                  <a:pt x="1" y="535"/>
                  <a:pt x="2" y="534"/>
                  <a:pt x="2" y="534"/>
                </a:cubicBezTo>
                <a:cubicBezTo>
                  <a:pt x="2" y="534"/>
                  <a:pt x="2" y="534"/>
                  <a:pt x="2" y="534"/>
                </a:cubicBezTo>
                <a:cubicBezTo>
                  <a:pt x="2" y="535"/>
                  <a:pt x="2" y="536"/>
                  <a:pt x="2" y="536"/>
                </a:cubicBezTo>
                <a:cubicBezTo>
                  <a:pt x="2" y="536"/>
                  <a:pt x="3" y="535"/>
                  <a:pt x="3" y="535"/>
                </a:cubicBezTo>
                <a:cubicBezTo>
                  <a:pt x="3" y="535"/>
                  <a:pt x="3" y="536"/>
                  <a:pt x="3" y="536"/>
                </a:cubicBezTo>
                <a:cubicBezTo>
                  <a:pt x="4" y="536"/>
                  <a:pt x="4" y="537"/>
                  <a:pt x="4" y="537"/>
                </a:cubicBezTo>
                <a:cubicBezTo>
                  <a:pt x="5" y="537"/>
                  <a:pt x="5" y="536"/>
                  <a:pt x="5" y="536"/>
                </a:cubicBezTo>
                <a:cubicBezTo>
                  <a:pt x="6" y="536"/>
                  <a:pt x="6" y="535"/>
                  <a:pt x="6" y="535"/>
                </a:cubicBezTo>
                <a:cubicBezTo>
                  <a:pt x="6" y="535"/>
                  <a:pt x="6" y="535"/>
                  <a:pt x="6" y="535"/>
                </a:cubicBezTo>
                <a:cubicBezTo>
                  <a:pt x="7" y="534"/>
                  <a:pt x="8" y="535"/>
                  <a:pt x="8" y="535"/>
                </a:cubicBezTo>
                <a:cubicBezTo>
                  <a:pt x="8" y="535"/>
                  <a:pt x="8" y="535"/>
                  <a:pt x="8" y="535"/>
                </a:cubicBezTo>
                <a:cubicBezTo>
                  <a:pt x="8" y="535"/>
                  <a:pt x="8" y="535"/>
                  <a:pt x="8" y="535"/>
                </a:cubicBezTo>
                <a:cubicBezTo>
                  <a:pt x="11" y="532"/>
                  <a:pt x="13" y="530"/>
                  <a:pt x="16" y="527"/>
                </a:cubicBezTo>
                <a:cubicBezTo>
                  <a:pt x="19" y="525"/>
                  <a:pt x="23" y="523"/>
                  <a:pt x="26" y="521"/>
                </a:cubicBezTo>
                <a:cubicBezTo>
                  <a:pt x="29" y="518"/>
                  <a:pt x="32" y="515"/>
                  <a:pt x="35" y="513"/>
                </a:cubicBezTo>
                <a:cubicBezTo>
                  <a:pt x="39" y="511"/>
                  <a:pt x="42" y="509"/>
                  <a:pt x="46" y="507"/>
                </a:cubicBezTo>
                <a:cubicBezTo>
                  <a:pt x="49" y="505"/>
                  <a:pt x="52" y="503"/>
                  <a:pt x="56" y="501"/>
                </a:cubicBezTo>
                <a:cubicBezTo>
                  <a:pt x="59" y="499"/>
                  <a:pt x="62" y="496"/>
                  <a:pt x="66" y="494"/>
                </a:cubicBezTo>
                <a:cubicBezTo>
                  <a:pt x="69" y="492"/>
                  <a:pt x="73" y="491"/>
                  <a:pt x="77" y="489"/>
                </a:cubicBezTo>
                <a:cubicBezTo>
                  <a:pt x="80" y="487"/>
                  <a:pt x="83" y="484"/>
                  <a:pt x="87" y="483"/>
                </a:cubicBezTo>
                <a:cubicBezTo>
                  <a:pt x="87" y="482"/>
                  <a:pt x="87" y="483"/>
                  <a:pt x="87" y="483"/>
                </a:cubicBezTo>
                <a:cubicBezTo>
                  <a:pt x="88" y="482"/>
                  <a:pt x="89" y="481"/>
                  <a:pt x="89" y="480"/>
                </a:cubicBezTo>
                <a:cubicBezTo>
                  <a:pt x="89" y="479"/>
                  <a:pt x="89" y="479"/>
                  <a:pt x="89" y="479"/>
                </a:cubicBezTo>
                <a:cubicBezTo>
                  <a:pt x="89" y="478"/>
                  <a:pt x="89" y="478"/>
                  <a:pt x="89" y="478"/>
                </a:cubicBezTo>
                <a:cubicBezTo>
                  <a:pt x="89" y="474"/>
                  <a:pt x="89" y="470"/>
                  <a:pt x="89" y="466"/>
                </a:cubicBezTo>
                <a:cubicBezTo>
                  <a:pt x="89" y="462"/>
                  <a:pt x="89" y="458"/>
                  <a:pt x="89" y="454"/>
                </a:cubicBezTo>
                <a:cubicBezTo>
                  <a:pt x="90" y="454"/>
                  <a:pt x="91" y="455"/>
                  <a:pt x="93" y="455"/>
                </a:cubicBezTo>
                <a:cubicBezTo>
                  <a:pt x="99" y="455"/>
                  <a:pt x="105" y="453"/>
                  <a:pt x="111" y="453"/>
                </a:cubicBezTo>
                <a:cubicBezTo>
                  <a:pt x="113" y="452"/>
                  <a:pt x="115" y="453"/>
                  <a:pt x="117" y="453"/>
                </a:cubicBezTo>
                <a:cubicBezTo>
                  <a:pt x="117" y="458"/>
                  <a:pt x="118" y="462"/>
                  <a:pt x="120" y="466"/>
                </a:cubicBezTo>
                <a:cubicBezTo>
                  <a:pt x="121" y="471"/>
                  <a:pt x="123" y="476"/>
                  <a:pt x="126" y="481"/>
                </a:cubicBezTo>
                <a:cubicBezTo>
                  <a:pt x="127" y="484"/>
                  <a:pt x="130" y="486"/>
                  <a:pt x="132" y="489"/>
                </a:cubicBezTo>
                <a:cubicBezTo>
                  <a:pt x="134" y="492"/>
                  <a:pt x="134" y="496"/>
                  <a:pt x="136" y="499"/>
                </a:cubicBezTo>
                <a:cubicBezTo>
                  <a:pt x="139" y="502"/>
                  <a:pt x="142" y="503"/>
                  <a:pt x="145" y="506"/>
                </a:cubicBezTo>
                <a:cubicBezTo>
                  <a:pt x="148" y="508"/>
                  <a:pt x="150" y="511"/>
                  <a:pt x="153" y="514"/>
                </a:cubicBezTo>
                <a:cubicBezTo>
                  <a:pt x="156" y="516"/>
                  <a:pt x="159" y="517"/>
                  <a:pt x="162" y="519"/>
                </a:cubicBezTo>
                <a:cubicBezTo>
                  <a:pt x="165" y="521"/>
                  <a:pt x="169" y="522"/>
                  <a:pt x="172" y="523"/>
                </a:cubicBezTo>
                <a:cubicBezTo>
                  <a:pt x="177" y="525"/>
                  <a:pt x="182" y="526"/>
                  <a:pt x="188" y="527"/>
                </a:cubicBezTo>
                <a:cubicBezTo>
                  <a:pt x="193" y="528"/>
                  <a:pt x="198" y="530"/>
                  <a:pt x="203" y="530"/>
                </a:cubicBezTo>
                <a:cubicBezTo>
                  <a:pt x="209" y="530"/>
                  <a:pt x="214" y="529"/>
                  <a:pt x="220" y="529"/>
                </a:cubicBezTo>
                <a:cubicBezTo>
                  <a:pt x="225" y="528"/>
                  <a:pt x="231" y="526"/>
                  <a:pt x="236" y="524"/>
                </a:cubicBezTo>
                <a:cubicBezTo>
                  <a:pt x="241" y="522"/>
                  <a:pt x="245" y="519"/>
                  <a:pt x="250" y="517"/>
                </a:cubicBezTo>
                <a:cubicBezTo>
                  <a:pt x="254" y="514"/>
                  <a:pt x="259" y="511"/>
                  <a:pt x="263" y="507"/>
                </a:cubicBezTo>
                <a:cubicBezTo>
                  <a:pt x="264" y="506"/>
                  <a:pt x="265" y="503"/>
                  <a:pt x="267" y="502"/>
                </a:cubicBezTo>
                <a:cubicBezTo>
                  <a:pt x="269" y="504"/>
                  <a:pt x="272" y="506"/>
                  <a:pt x="275" y="508"/>
                </a:cubicBezTo>
                <a:cubicBezTo>
                  <a:pt x="278" y="509"/>
                  <a:pt x="281" y="511"/>
                  <a:pt x="284" y="513"/>
                </a:cubicBezTo>
                <a:cubicBezTo>
                  <a:pt x="288" y="515"/>
                  <a:pt x="291" y="517"/>
                  <a:pt x="295" y="519"/>
                </a:cubicBezTo>
                <a:cubicBezTo>
                  <a:pt x="299" y="520"/>
                  <a:pt x="303" y="520"/>
                  <a:pt x="307" y="522"/>
                </a:cubicBezTo>
                <a:cubicBezTo>
                  <a:pt x="311" y="523"/>
                  <a:pt x="315" y="525"/>
                  <a:pt x="319" y="526"/>
                </a:cubicBezTo>
                <a:cubicBezTo>
                  <a:pt x="323" y="527"/>
                  <a:pt x="327" y="527"/>
                  <a:pt x="331" y="528"/>
                </a:cubicBezTo>
                <a:cubicBezTo>
                  <a:pt x="335" y="528"/>
                  <a:pt x="339" y="528"/>
                  <a:pt x="344" y="528"/>
                </a:cubicBezTo>
                <a:cubicBezTo>
                  <a:pt x="348" y="528"/>
                  <a:pt x="352" y="529"/>
                  <a:pt x="356" y="528"/>
                </a:cubicBezTo>
                <a:cubicBezTo>
                  <a:pt x="360" y="528"/>
                  <a:pt x="364" y="527"/>
                  <a:pt x="369" y="526"/>
                </a:cubicBezTo>
                <a:cubicBezTo>
                  <a:pt x="373" y="525"/>
                  <a:pt x="376" y="523"/>
                  <a:pt x="380" y="522"/>
                </a:cubicBezTo>
                <a:cubicBezTo>
                  <a:pt x="384" y="520"/>
                  <a:pt x="389" y="519"/>
                  <a:pt x="392" y="517"/>
                </a:cubicBezTo>
                <a:cubicBezTo>
                  <a:pt x="396" y="514"/>
                  <a:pt x="399" y="511"/>
                  <a:pt x="402" y="508"/>
                </a:cubicBezTo>
                <a:cubicBezTo>
                  <a:pt x="405" y="506"/>
                  <a:pt x="409" y="503"/>
                  <a:pt x="411" y="500"/>
                </a:cubicBezTo>
                <a:cubicBezTo>
                  <a:pt x="414" y="497"/>
                  <a:pt x="415" y="492"/>
                  <a:pt x="418" y="489"/>
                </a:cubicBezTo>
                <a:cubicBezTo>
                  <a:pt x="420" y="485"/>
                  <a:pt x="422" y="482"/>
                  <a:pt x="425" y="478"/>
                </a:cubicBezTo>
                <a:cubicBezTo>
                  <a:pt x="427" y="475"/>
                  <a:pt x="430" y="472"/>
                  <a:pt x="432" y="468"/>
                </a:cubicBezTo>
                <a:cubicBezTo>
                  <a:pt x="433" y="465"/>
                  <a:pt x="432" y="461"/>
                  <a:pt x="429" y="460"/>
                </a:cubicBezTo>
                <a:cubicBezTo>
                  <a:pt x="426" y="459"/>
                  <a:pt x="422" y="460"/>
                  <a:pt x="421" y="463"/>
                </a:cubicBezTo>
                <a:cubicBezTo>
                  <a:pt x="421" y="463"/>
                  <a:pt x="421" y="463"/>
                  <a:pt x="421" y="463"/>
                </a:cubicBezTo>
                <a:cubicBezTo>
                  <a:pt x="419" y="467"/>
                  <a:pt x="417" y="470"/>
                  <a:pt x="415" y="473"/>
                </a:cubicBezTo>
                <a:cubicBezTo>
                  <a:pt x="414" y="477"/>
                  <a:pt x="413" y="480"/>
                  <a:pt x="410" y="484"/>
                </a:cubicBezTo>
                <a:cubicBezTo>
                  <a:pt x="408" y="487"/>
                  <a:pt x="406" y="490"/>
                  <a:pt x="403" y="493"/>
                </a:cubicBezTo>
                <a:cubicBezTo>
                  <a:pt x="401" y="496"/>
                  <a:pt x="399" y="499"/>
                  <a:pt x="396" y="502"/>
                </a:cubicBezTo>
                <a:cubicBezTo>
                  <a:pt x="393" y="505"/>
                  <a:pt x="390" y="506"/>
                  <a:pt x="386" y="508"/>
                </a:cubicBezTo>
                <a:cubicBezTo>
                  <a:pt x="383" y="510"/>
                  <a:pt x="380" y="513"/>
                  <a:pt x="377" y="514"/>
                </a:cubicBezTo>
                <a:cubicBezTo>
                  <a:pt x="373" y="516"/>
                  <a:pt x="370" y="517"/>
                  <a:pt x="366" y="518"/>
                </a:cubicBezTo>
                <a:cubicBezTo>
                  <a:pt x="362" y="519"/>
                  <a:pt x="359" y="521"/>
                  <a:pt x="355" y="522"/>
                </a:cubicBezTo>
                <a:cubicBezTo>
                  <a:pt x="351" y="522"/>
                  <a:pt x="347" y="523"/>
                  <a:pt x="343" y="523"/>
                </a:cubicBezTo>
                <a:cubicBezTo>
                  <a:pt x="339" y="523"/>
                  <a:pt x="336" y="521"/>
                  <a:pt x="332" y="521"/>
                </a:cubicBezTo>
                <a:cubicBezTo>
                  <a:pt x="328" y="520"/>
                  <a:pt x="324" y="520"/>
                  <a:pt x="320" y="519"/>
                </a:cubicBezTo>
                <a:cubicBezTo>
                  <a:pt x="316" y="518"/>
                  <a:pt x="312" y="519"/>
                  <a:pt x="308" y="518"/>
                </a:cubicBezTo>
                <a:cubicBezTo>
                  <a:pt x="305" y="517"/>
                  <a:pt x="301" y="515"/>
                  <a:pt x="297" y="514"/>
                </a:cubicBezTo>
                <a:cubicBezTo>
                  <a:pt x="294" y="512"/>
                  <a:pt x="290" y="511"/>
                  <a:pt x="286" y="509"/>
                </a:cubicBezTo>
                <a:cubicBezTo>
                  <a:pt x="283" y="508"/>
                  <a:pt x="281" y="506"/>
                  <a:pt x="278" y="504"/>
                </a:cubicBezTo>
                <a:cubicBezTo>
                  <a:pt x="275" y="502"/>
                  <a:pt x="271" y="501"/>
                  <a:pt x="268" y="499"/>
                </a:cubicBezTo>
                <a:cubicBezTo>
                  <a:pt x="271" y="497"/>
                  <a:pt x="274" y="495"/>
                  <a:pt x="277" y="492"/>
                </a:cubicBezTo>
                <a:cubicBezTo>
                  <a:pt x="279" y="489"/>
                  <a:pt x="282" y="487"/>
                  <a:pt x="284" y="484"/>
                </a:cubicBezTo>
                <a:cubicBezTo>
                  <a:pt x="287" y="480"/>
                  <a:pt x="289" y="476"/>
                  <a:pt x="292" y="472"/>
                </a:cubicBezTo>
                <a:cubicBezTo>
                  <a:pt x="296" y="475"/>
                  <a:pt x="301" y="476"/>
                  <a:pt x="305" y="478"/>
                </a:cubicBezTo>
                <a:cubicBezTo>
                  <a:pt x="311" y="479"/>
                  <a:pt x="317" y="479"/>
                  <a:pt x="323" y="479"/>
                </a:cubicBezTo>
                <a:cubicBezTo>
                  <a:pt x="329" y="479"/>
                  <a:pt x="334" y="478"/>
                  <a:pt x="340" y="476"/>
                </a:cubicBezTo>
                <a:cubicBezTo>
                  <a:pt x="346" y="474"/>
                  <a:pt x="351" y="471"/>
                  <a:pt x="356" y="466"/>
                </a:cubicBezTo>
                <a:cubicBezTo>
                  <a:pt x="357" y="465"/>
                  <a:pt x="358" y="463"/>
                  <a:pt x="360" y="461"/>
                </a:cubicBezTo>
                <a:cubicBezTo>
                  <a:pt x="360" y="461"/>
                  <a:pt x="361" y="461"/>
                  <a:pt x="361" y="460"/>
                </a:cubicBezTo>
                <a:cubicBezTo>
                  <a:pt x="361" y="460"/>
                  <a:pt x="362" y="461"/>
                  <a:pt x="363" y="461"/>
                </a:cubicBezTo>
                <a:cubicBezTo>
                  <a:pt x="363" y="461"/>
                  <a:pt x="362" y="459"/>
                  <a:pt x="363" y="459"/>
                </a:cubicBezTo>
                <a:cubicBezTo>
                  <a:pt x="363" y="459"/>
                  <a:pt x="364" y="459"/>
                  <a:pt x="364" y="458"/>
                </a:cubicBezTo>
                <a:cubicBezTo>
                  <a:pt x="365" y="458"/>
                  <a:pt x="366" y="457"/>
                  <a:pt x="367" y="456"/>
                </a:cubicBezTo>
                <a:cubicBezTo>
                  <a:pt x="369" y="455"/>
                  <a:pt x="371" y="453"/>
                  <a:pt x="373" y="452"/>
                </a:cubicBezTo>
                <a:cubicBezTo>
                  <a:pt x="377" y="449"/>
                  <a:pt x="382" y="448"/>
                  <a:pt x="386" y="447"/>
                </a:cubicBezTo>
                <a:cubicBezTo>
                  <a:pt x="390" y="445"/>
                  <a:pt x="395" y="443"/>
                  <a:pt x="399" y="442"/>
                </a:cubicBezTo>
                <a:cubicBezTo>
                  <a:pt x="404" y="441"/>
                  <a:pt x="409" y="440"/>
                  <a:pt x="413" y="440"/>
                </a:cubicBezTo>
                <a:cubicBezTo>
                  <a:pt x="418" y="440"/>
                  <a:pt x="423" y="441"/>
                  <a:pt x="428" y="441"/>
                </a:cubicBezTo>
                <a:cubicBezTo>
                  <a:pt x="432" y="442"/>
                  <a:pt x="437" y="442"/>
                  <a:pt x="442" y="444"/>
                </a:cubicBezTo>
                <a:cubicBezTo>
                  <a:pt x="446" y="445"/>
                  <a:pt x="451" y="446"/>
                  <a:pt x="455" y="448"/>
                </a:cubicBezTo>
                <a:cubicBezTo>
                  <a:pt x="459" y="451"/>
                  <a:pt x="463" y="454"/>
                  <a:pt x="467" y="457"/>
                </a:cubicBezTo>
                <a:cubicBezTo>
                  <a:pt x="471" y="460"/>
                  <a:pt x="476" y="462"/>
                  <a:pt x="480" y="465"/>
                </a:cubicBezTo>
                <a:cubicBezTo>
                  <a:pt x="484" y="468"/>
                  <a:pt x="488" y="472"/>
                  <a:pt x="492" y="475"/>
                </a:cubicBezTo>
                <a:cubicBezTo>
                  <a:pt x="497" y="477"/>
                  <a:pt x="503" y="479"/>
                  <a:pt x="508" y="479"/>
                </a:cubicBezTo>
                <a:cubicBezTo>
                  <a:pt x="511" y="480"/>
                  <a:pt x="514" y="481"/>
                  <a:pt x="517" y="481"/>
                </a:cubicBezTo>
                <a:cubicBezTo>
                  <a:pt x="517" y="481"/>
                  <a:pt x="517" y="479"/>
                  <a:pt x="517" y="479"/>
                </a:cubicBezTo>
                <a:cubicBezTo>
                  <a:pt x="518" y="479"/>
                  <a:pt x="518" y="479"/>
                  <a:pt x="518" y="479"/>
                </a:cubicBezTo>
                <a:cubicBezTo>
                  <a:pt x="518" y="479"/>
                  <a:pt x="518" y="480"/>
                  <a:pt x="519" y="480"/>
                </a:cubicBezTo>
                <a:cubicBezTo>
                  <a:pt x="519" y="480"/>
                  <a:pt x="520" y="479"/>
                  <a:pt x="521" y="479"/>
                </a:cubicBezTo>
                <a:cubicBezTo>
                  <a:pt x="522" y="479"/>
                  <a:pt x="523" y="478"/>
                  <a:pt x="525" y="477"/>
                </a:cubicBezTo>
                <a:cubicBezTo>
                  <a:pt x="527" y="476"/>
                  <a:pt x="530" y="475"/>
                  <a:pt x="532" y="473"/>
                </a:cubicBezTo>
                <a:cubicBezTo>
                  <a:pt x="534" y="471"/>
                  <a:pt x="535" y="467"/>
                  <a:pt x="536" y="465"/>
                </a:cubicBezTo>
                <a:cubicBezTo>
                  <a:pt x="536" y="462"/>
                  <a:pt x="536" y="459"/>
                  <a:pt x="535" y="456"/>
                </a:cubicBezTo>
                <a:close/>
                <a:moveTo>
                  <a:pt x="221" y="339"/>
                </a:moveTo>
                <a:cubicBezTo>
                  <a:pt x="224" y="341"/>
                  <a:pt x="227" y="344"/>
                  <a:pt x="230" y="346"/>
                </a:cubicBezTo>
                <a:cubicBezTo>
                  <a:pt x="233" y="348"/>
                  <a:pt x="236" y="349"/>
                  <a:pt x="239" y="352"/>
                </a:cubicBezTo>
                <a:cubicBezTo>
                  <a:pt x="242" y="354"/>
                  <a:pt x="244" y="357"/>
                  <a:pt x="246" y="360"/>
                </a:cubicBezTo>
                <a:cubicBezTo>
                  <a:pt x="248" y="363"/>
                  <a:pt x="251" y="365"/>
                  <a:pt x="253" y="368"/>
                </a:cubicBezTo>
                <a:cubicBezTo>
                  <a:pt x="255" y="372"/>
                  <a:pt x="255" y="375"/>
                  <a:pt x="256" y="379"/>
                </a:cubicBezTo>
                <a:cubicBezTo>
                  <a:pt x="258" y="382"/>
                  <a:pt x="259" y="385"/>
                  <a:pt x="260" y="389"/>
                </a:cubicBezTo>
                <a:cubicBezTo>
                  <a:pt x="261" y="392"/>
                  <a:pt x="260" y="396"/>
                  <a:pt x="260" y="399"/>
                </a:cubicBezTo>
                <a:cubicBezTo>
                  <a:pt x="261" y="403"/>
                  <a:pt x="261" y="407"/>
                  <a:pt x="260" y="410"/>
                </a:cubicBezTo>
                <a:cubicBezTo>
                  <a:pt x="260" y="414"/>
                  <a:pt x="259" y="417"/>
                  <a:pt x="258" y="421"/>
                </a:cubicBezTo>
                <a:cubicBezTo>
                  <a:pt x="256" y="426"/>
                  <a:pt x="254" y="431"/>
                  <a:pt x="251" y="436"/>
                </a:cubicBezTo>
                <a:cubicBezTo>
                  <a:pt x="250" y="438"/>
                  <a:pt x="249" y="440"/>
                  <a:pt x="247" y="443"/>
                </a:cubicBezTo>
                <a:cubicBezTo>
                  <a:pt x="247" y="444"/>
                  <a:pt x="247" y="446"/>
                  <a:pt x="247" y="447"/>
                </a:cubicBezTo>
                <a:cubicBezTo>
                  <a:pt x="246" y="448"/>
                  <a:pt x="245" y="449"/>
                  <a:pt x="244" y="450"/>
                </a:cubicBezTo>
                <a:cubicBezTo>
                  <a:pt x="240" y="454"/>
                  <a:pt x="236" y="458"/>
                  <a:pt x="231" y="461"/>
                </a:cubicBezTo>
                <a:cubicBezTo>
                  <a:pt x="226" y="464"/>
                  <a:pt x="221" y="467"/>
                  <a:pt x="216" y="468"/>
                </a:cubicBezTo>
                <a:cubicBezTo>
                  <a:pt x="212" y="469"/>
                  <a:pt x="208" y="469"/>
                  <a:pt x="205" y="469"/>
                </a:cubicBezTo>
                <a:cubicBezTo>
                  <a:pt x="201" y="469"/>
                  <a:pt x="197" y="469"/>
                  <a:pt x="194" y="468"/>
                </a:cubicBezTo>
                <a:cubicBezTo>
                  <a:pt x="190" y="468"/>
                  <a:pt x="186" y="467"/>
                  <a:pt x="183" y="465"/>
                </a:cubicBezTo>
                <a:cubicBezTo>
                  <a:pt x="178" y="463"/>
                  <a:pt x="173" y="461"/>
                  <a:pt x="169" y="457"/>
                </a:cubicBezTo>
                <a:cubicBezTo>
                  <a:pt x="168" y="456"/>
                  <a:pt x="167" y="455"/>
                  <a:pt x="166" y="454"/>
                </a:cubicBezTo>
                <a:cubicBezTo>
                  <a:pt x="165" y="453"/>
                  <a:pt x="164" y="452"/>
                  <a:pt x="163" y="451"/>
                </a:cubicBezTo>
                <a:cubicBezTo>
                  <a:pt x="161" y="449"/>
                  <a:pt x="160" y="446"/>
                  <a:pt x="159" y="444"/>
                </a:cubicBezTo>
                <a:cubicBezTo>
                  <a:pt x="159" y="443"/>
                  <a:pt x="158" y="442"/>
                  <a:pt x="158" y="442"/>
                </a:cubicBezTo>
                <a:cubicBezTo>
                  <a:pt x="160" y="441"/>
                  <a:pt x="161" y="440"/>
                  <a:pt x="163" y="439"/>
                </a:cubicBezTo>
                <a:cubicBezTo>
                  <a:pt x="167" y="437"/>
                  <a:pt x="171" y="436"/>
                  <a:pt x="174" y="434"/>
                </a:cubicBezTo>
                <a:cubicBezTo>
                  <a:pt x="177" y="431"/>
                  <a:pt x="181" y="429"/>
                  <a:pt x="184" y="426"/>
                </a:cubicBezTo>
                <a:cubicBezTo>
                  <a:pt x="187" y="423"/>
                  <a:pt x="188" y="419"/>
                  <a:pt x="191" y="416"/>
                </a:cubicBezTo>
                <a:cubicBezTo>
                  <a:pt x="194" y="413"/>
                  <a:pt x="196" y="409"/>
                  <a:pt x="198" y="406"/>
                </a:cubicBezTo>
                <a:cubicBezTo>
                  <a:pt x="200" y="402"/>
                  <a:pt x="203" y="399"/>
                  <a:pt x="205" y="396"/>
                </a:cubicBezTo>
                <a:cubicBezTo>
                  <a:pt x="206" y="392"/>
                  <a:pt x="208" y="388"/>
                  <a:pt x="209" y="384"/>
                </a:cubicBezTo>
                <a:cubicBezTo>
                  <a:pt x="210" y="380"/>
                  <a:pt x="211" y="376"/>
                  <a:pt x="212" y="372"/>
                </a:cubicBezTo>
                <a:cubicBezTo>
                  <a:pt x="213" y="368"/>
                  <a:pt x="213" y="364"/>
                  <a:pt x="214" y="360"/>
                </a:cubicBezTo>
                <a:cubicBezTo>
                  <a:pt x="214" y="356"/>
                  <a:pt x="212" y="351"/>
                  <a:pt x="212" y="347"/>
                </a:cubicBezTo>
                <a:cubicBezTo>
                  <a:pt x="212" y="344"/>
                  <a:pt x="213" y="340"/>
                  <a:pt x="212" y="336"/>
                </a:cubicBezTo>
                <a:cubicBezTo>
                  <a:pt x="215" y="337"/>
                  <a:pt x="218" y="338"/>
                  <a:pt x="221" y="339"/>
                </a:cubicBezTo>
                <a:close/>
                <a:moveTo>
                  <a:pt x="147" y="276"/>
                </a:moveTo>
                <a:cubicBezTo>
                  <a:pt x="151" y="276"/>
                  <a:pt x="154" y="278"/>
                  <a:pt x="157" y="280"/>
                </a:cubicBezTo>
                <a:cubicBezTo>
                  <a:pt x="161" y="281"/>
                  <a:pt x="164" y="282"/>
                  <a:pt x="167" y="283"/>
                </a:cubicBezTo>
                <a:cubicBezTo>
                  <a:pt x="170" y="285"/>
                  <a:pt x="173" y="287"/>
                  <a:pt x="176" y="290"/>
                </a:cubicBezTo>
                <a:cubicBezTo>
                  <a:pt x="179" y="292"/>
                  <a:pt x="182" y="294"/>
                  <a:pt x="185" y="297"/>
                </a:cubicBezTo>
                <a:cubicBezTo>
                  <a:pt x="187" y="299"/>
                  <a:pt x="188" y="303"/>
                  <a:pt x="190" y="306"/>
                </a:cubicBezTo>
                <a:cubicBezTo>
                  <a:pt x="192" y="309"/>
                  <a:pt x="195" y="312"/>
                  <a:pt x="196" y="315"/>
                </a:cubicBezTo>
                <a:cubicBezTo>
                  <a:pt x="198" y="318"/>
                  <a:pt x="198" y="320"/>
                  <a:pt x="199" y="323"/>
                </a:cubicBezTo>
                <a:cubicBezTo>
                  <a:pt x="196" y="323"/>
                  <a:pt x="192" y="323"/>
                  <a:pt x="189" y="322"/>
                </a:cubicBezTo>
                <a:cubicBezTo>
                  <a:pt x="185" y="322"/>
                  <a:pt x="180" y="322"/>
                  <a:pt x="176" y="322"/>
                </a:cubicBezTo>
                <a:cubicBezTo>
                  <a:pt x="172" y="323"/>
                  <a:pt x="168" y="323"/>
                  <a:pt x="164" y="324"/>
                </a:cubicBezTo>
                <a:cubicBezTo>
                  <a:pt x="160" y="324"/>
                  <a:pt x="156" y="325"/>
                  <a:pt x="152" y="327"/>
                </a:cubicBezTo>
                <a:cubicBezTo>
                  <a:pt x="148" y="328"/>
                  <a:pt x="145" y="331"/>
                  <a:pt x="141" y="333"/>
                </a:cubicBezTo>
                <a:cubicBezTo>
                  <a:pt x="137" y="334"/>
                  <a:pt x="134" y="336"/>
                  <a:pt x="130" y="338"/>
                </a:cubicBezTo>
                <a:cubicBezTo>
                  <a:pt x="127" y="340"/>
                  <a:pt x="123" y="342"/>
                  <a:pt x="120" y="345"/>
                </a:cubicBezTo>
                <a:cubicBezTo>
                  <a:pt x="117" y="347"/>
                  <a:pt x="114" y="351"/>
                  <a:pt x="111" y="353"/>
                </a:cubicBezTo>
                <a:cubicBezTo>
                  <a:pt x="108" y="356"/>
                  <a:pt x="105" y="359"/>
                  <a:pt x="103" y="362"/>
                </a:cubicBezTo>
                <a:cubicBezTo>
                  <a:pt x="100" y="366"/>
                  <a:pt x="98" y="369"/>
                  <a:pt x="96" y="373"/>
                </a:cubicBezTo>
                <a:cubicBezTo>
                  <a:pt x="95" y="374"/>
                  <a:pt x="94" y="376"/>
                  <a:pt x="94" y="377"/>
                </a:cubicBezTo>
                <a:cubicBezTo>
                  <a:pt x="93" y="377"/>
                  <a:pt x="93" y="378"/>
                  <a:pt x="92" y="377"/>
                </a:cubicBezTo>
                <a:cubicBezTo>
                  <a:pt x="90" y="376"/>
                  <a:pt x="88" y="374"/>
                  <a:pt x="86" y="372"/>
                </a:cubicBezTo>
                <a:cubicBezTo>
                  <a:pt x="84" y="371"/>
                  <a:pt x="83" y="371"/>
                  <a:pt x="82" y="370"/>
                </a:cubicBezTo>
                <a:cubicBezTo>
                  <a:pt x="81" y="369"/>
                  <a:pt x="80" y="368"/>
                  <a:pt x="79" y="367"/>
                </a:cubicBezTo>
                <a:cubicBezTo>
                  <a:pt x="75" y="363"/>
                  <a:pt x="72" y="358"/>
                  <a:pt x="70" y="353"/>
                </a:cubicBezTo>
                <a:cubicBezTo>
                  <a:pt x="68" y="350"/>
                  <a:pt x="67" y="346"/>
                  <a:pt x="67" y="342"/>
                </a:cubicBezTo>
                <a:cubicBezTo>
                  <a:pt x="66" y="339"/>
                  <a:pt x="67" y="335"/>
                  <a:pt x="68" y="331"/>
                </a:cubicBezTo>
                <a:cubicBezTo>
                  <a:pt x="68" y="328"/>
                  <a:pt x="69" y="324"/>
                  <a:pt x="70" y="321"/>
                </a:cubicBezTo>
                <a:cubicBezTo>
                  <a:pt x="71" y="315"/>
                  <a:pt x="72" y="309"/>
                  <a:pt x="75" y="305"/>
                </a:cubicBezTo>
                <a:cubicBezTo>
                  <a:pt x="78" y="300"/>
                  <a:pt x="81" y="295"/>
                  <a:pt x="86" y="292"/>
                </a:cubicBezTo>
                <a:cubicBezTo>
                  <a:pt x="87" y="291"/>
                  <a:pt x="88" y="291"/>
                  <a:pt x="90" y="291"/>
                </a:cubicBezTo>
                <a:cubicBezTo>
                  <a:pt x="91" y="290"/>
                  <a:pt x="92" y="289"/>
                  <a:pt x="93" y="288"/>
                </a:cubicBezTo>
                <a:cubicBezTo>
                  <a:pt x="95" y="287"/>
                  <a:pt x="98" y="285"/>
                  <a:pt x="100" y="284"/>
                </a:cubicBezTo>
                <a:cubicBezTo>
                  <a:pt x="105" y="282"/>
                  <a:pt x="110" y="280"/>
                  <a:pt x="115" y="278"/>
                </a:cubicBezTo>
                <a:cubicBezTo>
                  <a:pt x="119" y="277"/>
                  <a:pt x="122" y="275"/>
                  <a:pt x="126" y="275"/>
                </a:cubicBezTo>
                <a:cubicBezTo>
                  <a:pt x="129" y="274"/>
                  <a:pt x="133" y="275"/>
                  <a:pt x="137" y="275"/>
                </a:cubicBezTo>
                <a:cubicBezTo>
                  <a:pt x="140" y="275"/>
                  <a:pt x="144" y="275"/>
                  <a:pt x="147" y="276"/>
                </a:cubicBezTo>
                <a:close/>
                <a:moveTo>
                  <a:pt x="67" y="199"/>
                </a:moveTo>
                <a:cubicBezTo>
                  <a:pt x="69" y="194"/>
                  <a:pt x="73" y="191"/>
                  <a:pt x="77" y="188"/>
                </a:cubicBezTo>
                <a:cubicBezTo>
                  <a:pt x="81" y="185"/>
                  <a:pt x="84" y="182"/>
                  <a:pt x="89" y="180"/>
                </a:cubicBezTo>
                <a:cubicBezTo>
                  <a:pt x="93" y="179"/>
                  <a:pt x="98" y="178"/>
                  <a:pt x="103" y="178"/>
                </a:cubicBezTo>
                <a:cubicBezTo>
                  <a:pt x="106" y="177"/>
                  <a:pt x="108" y="176"/>
                  <a:pt x="110" y="176"/>
                </a:cubicBezTo>
                <a:cubicBezTo>
                  <a:pt x="112" y="176"/>
                  <a:pt x="113" y="178"/>
                  <a:pt x="114" y="178"/>
                </a:cubicBezTo>
                <a:cubicBezTo>
                  <a:pt x="114" y="178"/>
                  <a:pt x="114" y="177"/>
                  <a:pt x="115" y="177"/>
                </a:cubicBezTo>
                <a:cubicBezTo>
                  <a:pt x="115" y="177"/>
                  <a:pt x="115" y="178"/>
                  <a:pt x="116" y="178"/>
                </a:cubicBezTo>
                <a:cubicBezTo>
                  <a:pt x="116" y="178"/>
                  <a:pt x="117" y="178"/>
                  <a:pt x="117" y="178"/>
                </a:cubicBezTo>
                <a:cubicBezTo>
                  <a:pt x="119" y="178"/>
                  <a:pt x="119" y="178"/>
                  <a:pt x="120" y="178"/>
                </a:cubicBezTo>
                <a:cubicBezTo>
                  <a:pt x="119" y="183"/>
                  <a:pt x="116" y="186"/>
                  <a:pt x="114" y="191"/>
                </a:cubicBezTo>
                <a:cubicBezTo>
                  <a:pt x="112" y="195"/>
                  <a:pt x="109" y="199"/>
                  <a:pt x="106" y="203"/>
                </a:cubicBezTo>
                <a:cubicBezTo>
                  <a:pt x="103" y="207"/>
                  <a:pt x="102" y="212"/>
                  <a:pt x="98" y="215"/>
                </a:cubicBezTo>
                <a:cubicBezTo>
                  <a:pt x="95" y="219"/>
                  <a:pt x="91" y="222"/>
                  <a:pt x="88" y="225"/>
                </a:cubicBezTo>
                <a:cubicBezTo>
                  <a:pt x="84" y="228"/>
                  <a:pt x="80" y="231"/>
                  <a:pt x="76" y="235"/>
                </a:cubicBezTo>
                <a:cubicBezTo>
                  <a:pt x="74" y="236"/>
                  <a:pt x="71" y="239"/>
                  <a:pt x="69" y="240"/>
                </a:cubicBezTo>
                <a:cubicBezTo>
                  <a:pt x="66" y="237"/>
                  <a:pt x="65" y="231"/>
                  <a:pt x="64" y="227"/>
                </a:cubicBezTo>
                <a:cubicBezTo>
                  <a:pt x="63" y="223"/>
                  <a:pt x="63" y="218"/>
                  <a:pt x="64" y="214"/>
                </a:cubicBezTo>
                <a:cubicBezTo>
                  <a:pt x="64" y="208"/>
                  <a:pt x="65" y="203"/>
                  <a:pt x="67" y="199"/>
                </a:cubicBezTo>
                <a:close/>
                <a:moveTo>
                  <a:pt x="60" y="401"/>
                </a:moveTo>
                <a:cubicBezTo>
                  <a:pt x="56" y="399"/>
                  <a:pt x="53" y="395"/>
                  <a:pt x="49" y="392"/>
                </a:cubicBezTo>
                <a:cubicBezTo>
                  <a:pt x="46" y="389"/>
                  <a:pt x="42" y="387"/>
                  <a:pt x="39" y="383"/>
                </a:cubicBezTo>
                <a:cubicBezTo>
                  <a:pt x="36" y="380"/>
                  <a:pt x="34" y="376"/>
                  <a:pt x="31" y="372"/>
                </a:cubicBezTo>
                <a:cubicBezTo>
                  <a:pt x="29" y="368"/>
                  <a:pt x="26" y="364"/>
                  <a:pt x="25" y="359"/>
                </a:cubicBezTo>
                <a:cubicBezTo>
                  <a:pt x="23" y="355"/>
                  <a:pt x="23" y="350"/>
                  <a:pt x="22" y="346"/>
                </a:cubicBezTo>
                <a:cubicBezTo>
                  <a:pt x="21" y="341"/>
                  <a:pt x="20" y="337"/>
                  <a:pt x="20" y="332"/>
                </a:cubicBezTo>
                <a:cubicBezTo>
                  <a:pt x="20" y="327"/>
                  <a:pt x="21" y="323"/>
                  <a:pt x="22" y="318"/>
                </a:cubicBezTo>
                <a:cubicBezTo>
                  <a:pt x="22" y="314"/>
                  <a:pt x="23" y="310"/>
                  <a:pt x="25" y="305"/>
                </a:cubicBezTo>
                <a:cubicBezTo>
                  <a:pt x="26" y="301"/>
                  <a:pt x="28" y="297"/>
                  <a:pt x="31" y="293"/>
                </a:cubicBezTo>
                <a:cubicBezTo>
                  <a:pt x="33" y="289"/>
                  <a:pt x="36" y="285"/>
                  <a:pt x="39" y="282"/>
                </a:cubicBezTo>
                <a:cubicBezTo>
                  <a:pt x="42" y="278"/>
                  <a:pt x="45" y="274"/>
                  <a:pt x="48" y="271"/>
                </a:cubicBezTo>
                <a:cubicBezTo>
                  <a:pt x="52" y="267"/>
                  <a:pt x="54" y="262"/>
                  <a:pt x="58" y="259"/>
                </a:cubicBezTo>
                <a:cubicBezTo>
                  <a:pt x="61" y="256"/>
                  <a:pt x="65" y="253"/>
                  <a:pt x="69" y="250"/>
                </a:cubicBezTo>
                <a:cubicBezTo>
                  <a:pt x="72" y="253"/>
                  <a:pt x="75" y="256"/>
                  <a:pt x="79" y="259"/>
                </a:cubicBezTo>
                <a:cubicBezTo>
                  <a:pt x="83" y="262"/>
                  <a:pt x="89" y="264"/>
                  <a:pt x="94" y="266"/>
                </a:cubicBezTo>
                <a:cubicBezTo>
                  <a:pt x="98" y="267"/>
                  <a:pt x="100" y="268"/>
                  <a:pt x="103" y="269"/>
                </a:cubicBezTo>
                <a:cubicBezTo>
                  <a:pt x="100" y="271"/>
                  <a:pt x="97" y="272"/>
                  <a:pt x="94" y="274"/>
                </a:cubicBezTo>
                <a:cubicBezTo>
                  <a:pt x="92" y="275"/>
                  <a:pt x="89" y="277"/>
                  <a:pt x="87" y="279"/>
                </a:cubicBezTo>
                <a:cubicBezTo>
                  <a:pt x="85" y="280"/>
                  <a:pt x="85" y="282"/>
                  <a:pt x="83" y="283"/>
                </a:cubicBezTo>
                <a:cubicBezTo>
                  <a:pt x="82" y="284"/>
                  <a:pt x="80" y="284"/>
                  <a:pt x="79" y="285"/>
                </a:cubicBezTo>
                <a:cubicBezTo>
                  <a:pt x="76" y="288"/>
                  <a:pt x="75" y="292"/>
                  <a:pt x="72" y="296"/>
                </a:cubicBezTo>
                <a:cubicBezTo>
                  <a:pt x="70" y="299"/>
                  <a:pt x="68" y="303"/>
                  <a:pt x="66" y="307"/>
                </a:cubicBezTo>
                <a:cubicBezTo>
                  <a:pt x="64" y="311"/>
                  <a:pt x="63" y="315"/>
                  <a:pt x="62" y="319"/>
                </a:cubicBezTo>
                <a:cubicBezTo>
                  <a:pt x="61" y="325"/>
                  <a:pt x="61" y="331"/>
                  <a:pt x="61" y="337"/>
                </a:cubicBezTo>
                <a:cubicBezTo>
                  <a:pt x="61" y="343"/>
                  <a:pt x="61" y="350"/>
                  <a:pt x="64" y="356"/>
                </a:cubicBezTo>
                <a:cubicBezTo>
                  <a:pt x="66" y="362"/>
                  <a:pt x="69" y="367"/>
                  <a:pt x="74" y="372"/>
                </a:cubicBezTo>
                <a:cubicBezTo>
                  <a:pt x="75" y="373"/>
                  <a:pt x="77" y="373"/>
                  <a:pt x="78" y="374"/>
                </a:cubicBezTo>
                <a:cubicBezTo>
                  <a:pt x="79" y="375"/>
                  <a:pt x="81" y="376"/>
                  <a:pt x="82" y="377"/>
                </a:cubicBezTo>
                <a:cubicBezTo>
                  <a:pt x="84" y="379"/>
                  <a:pt x="86" y="382"/>
                  <a:pt x="89" y="383"/>
                </a:cubicBezTo>
                <a:cubicBezTo>
                  <a:pt x="90" y="383"/>
                  <a:pt x="90" y="383"/>
                  <a:pt x="90" y="383"/>
                </a:cubicBezTo>
                <a:cubicBezTo>
                  <a:pt x="89" y="387"/>
                  <a:pt x="88" y="391"/>
                  <a:pt x="86" y="395"/>
                </a:cubicBezTo>
                <a:cubicBezTo>
                  <a:pt x="85" y="399"/>
                  <a:pt x="85" y="403"/>
                  <a:pt x="84" y="407"/>
                </a:cubicBezTo>
                <a:cubicBezTo>
                  <a:pt x="84" y="408"/>
                  <a:pt x="84" y="410"/>
                  <a:pt x="84" y="411"/>
                </a:cubicBezTo>
                <a:cubicBezTo>
                  <a:pt x="80" y="410"/>
                  <a:pt x="76" y="408"/>
                  <a:pt x="72" y="406"/>
                </a:cubicBezTo>
                <a:cubicBezTo>
                  <a:pt x="68" y="405"/>
                  <a:pt x="64" y="403"/>
                  <a:pt x="60" y="401"/>
                </a:cubicBezTo>
                <a:close/>
                <a:moveTo>
                  <a:pt x="83" y="479"/>
                </a:moveTo>
                <a:cubicBezTo>
                  <a:pt x="79" y="480"/>
                  <a:pt x="75" y="481"/>
                  <a:pt x="72" y="483"/>
                </a:cubicBezTo>
                <a:cubicBezTo>
                  <a:pt x="69" y="485"/>
                  <a:pt x="66" y="487"/>
                  <a:pt x="63" y="489"/>
                </a:cubicBezTo>
                <a:cubicBezTo>
                  <a:pt x="59" y="491"/>
                  <a:pt x="55" y="492"/>
                  <a:pt x="52" y="494"/>
                </a:cubicBezTo>
                <a:cubicBezTo>
                  <a:pt x="48" y="496"/>
                  <a:pt x="45" y="499"/>
                  <a:pt x="42" y="501"/>
                </a:cubicBezTo>
                <a:cubicBezTo>
                  <a:pt x="36" y="504"/>
                  <a:pt x="31" y="507"/>
                  <a:pt x="26" y="510"/>
                </a:cubicBezTo>
                <a:cubicBezTo>
                  <a:pt x="29" y="505"/>
                  <a:pt x="32" y="500"/>
                  <a:pt x="35" y="494"/>
                </a:cubicBezTo>
                <a:cubicBezTo>
                  <a:pt x="37" y="491"/>
                  <a:pt x="40" y="488"/>
                  <a:pt x="42" y="484"/>
                </a:cubicBezTo>
                <a:cubicBezTo>
                  <a:pt x="44" y="481"/>
                  <a:pt x="46" y="477"/>
                  <a:pt x="48" y="473"/>
                </a:cubicBezTo>
                <a:cubicBezTo>
                  <a:pt x="49" y="470"/>
                  <a:pt x="51" y="467"/>
                  <a:pt x="53" y="464"/>
                </a:cubicBezTo>
                <a:cubicBezTo>
                  <a:pt x="55" y="460"/>
                  <a:pt x="56" y="458"/>
                  <a:pt x="58" y="454"/>
                </a:cubicBezTo>
                <a:cubicBezTo>
                  <a:pt x="62" y="455"/>
                  <a:pt x="66" y="455"/>
                  <a:pt x="70" y="455"/>
                </a:cubicBezTo>
                <a:cubicBezTo>
                  <a:pt x="74" y="455"/>
                  <a:pt x="78" y="453"/>
                  <a:pt x="83" y="453"/>
                </a:cubicBezTo>
                <a:cubicBezTo>
                  <a:pt x="83" y="457"/>
                  <a:pt x="83" y="462"/>
                  <a:pt x="83" y="466"/>
                </a:cubicBezTo>
                <a:cubicBezTo>
                  <a:pt x="83" y="470"/>
                  <a:pt x="83" y="475"/>
                  <a:pt x="83" y="479"/>
                </a:cubicBezTo>
                <a:close/>
                <a:moveTo>
                  <a:pt x="110" y="447"/>
                </a:moveTo>
                <a:cubicBezTo>
                  <a:pt x="105" y="448"/>
                  <a:pt x="99" y="447"/>
                  <a:pt x="93" y="447"/>
                </a:cubicBezTo>
                <a:cubicBezTo>
                  <a:pt x="91" y="447"/>
                  <a:pt x="90" y="448"/>
                  <a:pt x="88" y="448"/>
                </a:cubicBezTo>
                <a:cubicBezTo>
                  <a:pt x="88" y="446"/>
                  <a:pt x="89" y="445"/>
                  <a:pt x="89" y="443"/>
                </a:cubicBezTo>
                <a:cubicBezTo>
                  <a:pt x="89" y="437"/>
                  <a:pt x="88" y="431"/>
                  <a:pt x="89" y="426"/>
                </a:cubicBezTo>
                <a:cubicBezTo>
                  <a:pt x="89" y="423"/>
                  <a:pt x="90" y="422"/>
                  <a:pt x="90" y="420"/>
                </a:cubicBezTo>
                <a:cubicBezTo>
                  <a:pt x="94" y="420"/>
                  <a:pt x="99" y="419"/>
                  <a:pt x="103" y="419"/>
                </a:cubicBezTo>
                <a:cubicBezTo>
                  <a:pt x="108" y="418"/>
                  <a:pt x="113" y="417"/>
                  <a:pt x="117" y="416"/>
                </a:cubicBezTo>
                <a:cubicBezTo>
                  <a:pt x="117" y="416"/>
                  <a:pt x="117" y="416"/>
                  <a:pt x="117" y="416"/>
                </a:cubicBezTo>
                <a:cubicBezTo>
                  <a:pt x="118" y="415"/>
                  <a:pt x="119" y="414"/>
                  <a:pt x="119" y="412"/>
                </a:cubicBezTo>
                <a:cubicBezTo>
                  <a:pt x="119" y="411"/>
                  <a:pt x="117" y="409"/>
                  <a:pt x="115" y="409"/>
                </a:cubicBezTo>
                <a:cubicBezTo>
                  <a:pt x="111" y="410"/>
                  <a:pt x="107" y="410"/>
                  <a:pt x="103" y="411"/>
                </a:cubicBezTo>
                <a:cubicBezTo>
                  <a:pt x="99" y="411"/>
                  <a:pt x="94" y="412"/>
                  <a:pt x="90" y="412"/>
                </a:cubicBezTo>
                <a:cubicBezTo>
                  <a:pt x="90" y="411"/>
                  <a:pt x="90" y="409"/>
                  <a:pt x="90" y="408"/>
                </a:cubicBezTo>
                <a:cubicBezTo>
                  <a:pt x="91" y="404"/>
                  <a:pt x="92" y="401"/>
                  <a:pt x="93" y="397"/>
                </a:cubicBezTo>
                <a:cubicBezTo>
                  <a:pt x="94" y="393"/>
                  <a:pt x="95" y="389"/>
                  <a:pt x="97" y="385"/>
                </a:cubicBezTo>
                <a:cubicBezTo>
                  <a:pt x="100" y="386"/>
                  <a:pt x="104" y="388"/>
                  <a:pt x="107" y="389"/>
                </a:cubicBezTo>
                <a:cubicBezTo>
                  <a:pt x="114" y="390"/>
                  <a:pt x="120" y="390"/>
                  <a:pt x="127" y="389"/>
                </a:cubicBezTo>
                <a:cubicBezTo>
                  <a:pt x="130" y="388"/>
                  <a:pt x="133" y="387"/>
                  <a:pt x="136" y="386"/>
                </a:cubicBezTo>
                <a:cubicBezTo>
                  <a:pt x="139" y="385"/>
                  <a:pt x="142" y="383"/>
                  <a:pt x="144" y="381"/>
                </a:cubicBezTo>
                <a:cubicBezTo>
                  <a:pt x="147" y="380"/>
                  <a:pt x="151" y="378"/>
                  <a:pt x="154" y="377"/>
                </a:cubicBezTo>
                <a:cubicBezTo>
                  <a:pt x="156" y="375"/>
                  <a:pt x="159" y="372"/>
                  <a:pt x="161" y="370"/>
                </a:cubicBezTo>
                <a:cubicBezTo>
                  <a:pt x="162" y="370"/>
                  <a:pt x="162" y="370"/>
                  <a:pt x="162" y="370"/>
                </a:cubicBezTo>
                <a:cubicBezTo>
                  <a:pt x="164" y="368"/>
                  <a:pt x="165" y="367"/>
                  <a:pt x="166" y="364"/>
                </a:cubicBezTo>
                <a:cubicBezTo>
                  <a:pt x="167" y="359"/>
                  <a:pt x="164" y="354"/>
                  <a:pt x="159" y="353"/>
                </a:cubicBezTo>
                <a:cubicBezTo>
                  <a:pt x="154" y="351"/>
                  <a:pt x="148" y="354"/>
                  <a:pt x="146" y="359"/>
                </a:cubicBezTo>
                <a:cubicBezTo>
                  <a:pt x="145" y="364"/>
                  <a:pt x="142" y="368"/>
                  <a:pt x="138" y="372"/>
                </a:cubicBezTo>
                <a:cubicBezTo>
                  <a:pt x="136" y="373"/>
                  <a:pt x="134" y="376"/>
                  <a:pt x="132" y="377"/>
                </a:cubicBezTo>
                <a:cubicBezTo>
                  <a:pt x="130" y="378"/>
                  <a:pt x="127" y="380"/>
                  <a:pt x="125" y="380"/>
                </a:cubicBezTo>
                <a:cubicBezTo>
                  <a:pt x="119" y="382"/>
                  <a:pt x="114" y="381"/>
                  <a:pt x="108" y="381"/>
                </a:cubicBezTo>
                <a:cubicBezTo>
                  <a:pt x="106" y="381"/>
                  <a:pt x="103" y="380"/>
                  <a:pt x="101" y="379"/>
                </a:cubicBezTo>
                <a:cubicBezTo>
                  <a:pt x="101" y="378"/>
                  <a:pt x="102" y="378"/>
                  <a:pt x="103" y="376"/>
                </a:cubicBezTo>
                <a:cubicBezTo>
                  <a:pt x="105" y="373"/>
                  <a:pt x="107" y="370"/>
                  <a:pt x="109" y="367"/>
                </a:cubicBezTo>
                <a:cubicBezTo>
                  <a:pt x="111" y="364"/>
                  <a:pt x="112" y="360"/>
                  <a:pt x="115" y="357"/>
                </a:cubicBezTo>
                <a:cubicBezTo>
                  <a:pt x="118" y="355"/>
                  <a:pt x="121" y="353"/>
                  <a:pt x="124" y="351"/>
                </a:cubicBezTo>
                <a:cubicBezTo>
                  <a:pt x="127" y="348"/>
                  <a:pt x="130" y="345"/>
                  <a:pt x="133" y="344"/>
                </a:cubicBezTo>
                <a:cubicBezTo>
                  <a:pt x="137" y="342"/>
                  <a:pt x="140" y="341"/>
                  <a:pt x="144" y="339"/>
                </a:cubicBezTo>
                <a:cubicBezTo>
                  <a:pt x="147" y="338"/>
                  <a:pt x="151" y="336"/>
                  <a:pt x="154" y="335"/>
                </a:cubicBezTo>
                <a:cubicBezTo>
                  <a:pt x="158" y="334"/>
                  <a:pt x="162" y="333"/>
                  <a:pt x="166" y="333"/>
                </a:cubicBezTo>
                <a:cubicBezTo>
                  <a:pt x="169" y="332"/>
                  <a:pt x="173" y="332"/>
                  <a:pt x="177" y="332"/>
                </a:cubicBezTo>
                <a:cubicBezTo>
                  <a:pt x="181" y="332"/>
                  <a:pt x="184" y="332"/>
                  <a:pt x="188" y="332"/>
                </a:cubicBezTo>
                <a:cubicBezTo>
                  <a:pt x="193" y="332"/>
                  <a:pt x="198" y="332"/>
                  <a:pt x="203" y="333"/>
                </a:cubicBezTo>
                <a:cubicBezTo>
                  <a:pt x="204" y="338"/>
                  <a:pt x="204" y="343"/>
                  <a:pt x="205" y="348"/>
                </a:cubicBezTo>
                <a:cubicBezTo>
                  <a:pt x="205" y="351"/>
                  <a:pt x="205" y="355"/>
                  <a:pt x="205" y="359"/>
                </a:cubicBezTo>
                <a:cubicBezTo>
                  <a:pt x="205" y="363"/>
                  <a:pt x="205" y="367"/>
                  <a:pt x="204" y="371"/>
                </a:cubicBezTo>
                <a:cubicBezTo>
                  <a:pt x="203" y="374"/>
                  <a:pt x="201" y="378"/>
                  <a:pt x="200" y="381"/>
                </a:cubicBezTo>
                <a:cubicBezTo>
                  <a:pt x="199" y="385"/>
                  <a:pt x="198" y="389"/>
                  <a:pt x="197" y="392"/>
                </a:cubicBezTo>
                <a:cubicBezTo>
                  <a:pt x="195" y="395"/>
                  <a:pt x="193" y="399"/>
                  <a:pt x="191" y="402"/>
                </a:cubicBezTo>
                <a:cubicBezTo>
                  <a:pt x="189" y="405"/>
                  <a:pt x="188" y="409"/>
                  <a:pt x="185" y="412"/>
                </a:cubicBezTo>
                <a:cubicBezTo>
                  <a:pt x="183" y="415"/>
                  <a:pt x="180" y="417"/>
                  <a:pt x="178" y="420"/>
                </a:cubicBezTo>
                <a:cubicBezTo>
                  <a:pt x="175" y="423"/>
                  <a:pt x="172" y="425"/>
                  <a:pt x="169" y="427"/>
                </a:cubicBezTo>
                <a:cubicBezTo>
                  <a:pt x="166" y="429"/>
                  <a:pt x="163" y="431"/>
                  <a:pt x="160" y="433"/>
                </a:cubicBezTo>
                <a:cubicBezTo>
                  <a:pt x="158" y="434"/>
                  <a:pt x="158" y="435"/>
                  <a:pt x="156" y="436"/>
                </a:cubicBezTo>
                <a:cubicBezTo>
                  <a:pt x="155" y="433"/>
                  <a:pt x="154" y="430"/>
                  <a:pt x="154" y="428"/>
                </a:cubicBezTo>
                <a:cubicBezTo>
                  <a:pt x="154" y="422"/>
                  <a:pt x="155" y="417"/>
                  <a:pt x="157" y="412"/>
                </a:cubicBezTo>
                <a:cubicBezTo>
                  <a:pt x="158" y="409"/>
                  <a:pt x="157" y="406"/>
                  <a:pt x="159" y="404"/>
                </a:cubicBezTo>
                <a:cubicBezTo>
                  <a:pt x="160" y="401"/>
                  <a:pt x="161" y="399"/>
                  <a:pt x="163" y="397"/>
                </a:cubicBezTo>
                <a:cubicBezTo>
                  <a:pt x="167" y="393"/>
                  <a:pt x="172" y="391"/>
                  <a:pt x="177" y="390"/>
                </a:cubicBezTo>
                <a:cubicBezTo>
                  <a:pt x="182" y="388"/>
                  <a:pt x="185" y="382"/>
                  <a:pt x="183" y="377"/>
                </a:cubicBezTo>
                <a:cubicBezTo>
                  <a:pt x="182" y="371"/>
                  <a:pt x="177" y="368"/>
                  <a:pt x="171" y="369"/>
                </a:cubicBezTo>
                <a:cubicBezTo>
                  <a:pt x="169" y="370"/>
                  <a:pt x="167" y="372"/>
                  <a:pt x="166" y="373"/>
                </a:cubicBezTo>
                <a:cubicBezTo>
                  <a:pt x="166" y="374"/>
                  <a:pt x="166" y="374"/>
                  <a:pt x="166" y="374"/>
                </a:cubicBezTo>
                <a:cubicBezTo>
                  <a:pt x="164" y="377"/>
                  <a:pt x="161" y="379"/>
                  <a:pt x="159" y="382"/>
                </a:cubicBezTo>
                <a:cubicBezTo>
                  <a:pt x="157" y="385"/>
                  <a:pt x="157" y="389"/>
                  <a:pt x="155" y="392"/>
                </a:cubicBezTo>
                <a:cubicBezTo>
                  <a:pt x="154" y="395"/>
                  <a:pt x="151" y="397"/>
                  <a:pt x="149" y="400"/>
                </a:cubicBezTo>
                <a:cubicBezTo>
                  <a:pt x="148" y="403"/>
                  <a:pt x="147" y="406"/>
                  <a:pt x="147" y="409"/>
                </a:cubicBezTo>
                <a:cubicBezTo>
                  <a:pt x="145" y="416"/>
                  <a:pt x="146" y="422"/>
                  <a:pt x="147" y="429"/>
                </a:cubicBezTo>
                <a:cubicBezTo>
                  <a:pt x="147" y="432"/>
                  <a:pt x="150" y="436"/>
                  <a:pt x="151" y="439"/>
                </a:cubicBezTo>
                <a:cubicBezTo>
                  <a:pt x="147" y="440"/>
                  <a:pt x="143" y="442"/>
                  <a:pt x="139" y="443"/>
                </a:cubicBezTo>
                <a:cubicBezTo>
                  <a:pt x="135" y="444"/>
                  <a:pt x="132" y="445"/>
                  <a:pt x="128" y="445"/>
                </a:cubicBezTo>
                <a:cubicBezTo>
                  <a:pt x="127" y="446"/>
                  <a:pt x="126" y="445"/>
                  <a:pt x="125" y="445"/>
                </a:cubicBezTo>
                <a:cubicBezTo>
                  <a:pt x="124" y="441"/>
                  <a:pt x="124" y="437"/>
                  <a:pt x="124" y="433"/>
                </a:cubicBezTo>
                <a:cubicBezTo>
                  <a:pt x="124" y="429"/>
                  <a:pt x="125" y="425"/>
                  <a:pt x="126" y="421"/>
                </a:cubicBezTo>
                <a:cubicBezTo>
                  <a:pt x="126" y="419"/>
                  <a:pt x="125" y="417"/>
                  <a:pt x="124" y="417"/>
                </a:cubicBezTo>
                <a:cubicBezTo>
                  <a:pt x="122" y="417"/>
                  <a:pt x="121" y="418"/>
                  <a:pt x="120" y="419"/>
                </a:cubicBezTo>
                <a:cubicBezTo>
                  <a:pt x="120" y="419"/>
                  <a:pt x="121" y="419"/>
                  <a:pt x="121" y="419"/>
                </a:cubicBezTo>
                <a:cubicBezTo>
                  <a:pt x="119" y="424"/>
                  <a:pt x="119" y="428"/>
                  <a:pt x="118" y="433"/>
                </a:cubicBezTo>
                <a:cubicBezTo>
                  <a:pt x="117" y="437"/>
                  <a:pt x="117" y="442"/>
                  <a:pt x="117" y="447"/>
                </a:cubicBezTo>
                <a:cubicBezTo>
                  <a:pt x="115" y="447"/>
                  <a:pt x="113" y="447"/>
                  <a:pt x="110" y="447"/>
                </a:cubicBezTo>
                <a:close/>
                <a:moveTo>
                  <a:pt x="276" y="478"/>
                </a:moveTo>
                <a:cubicBezTo>
                  <a:pt x="273" y="482"/>
                  <a:pt x="269" y="484"/>
                  <a:pt x="265" y="488"/>
                </a:cubicBezTo>
                <a:cubicBezTo>
                  <a:pt x="262" y="491"/>
                  <a:pt x="259" y="495"/>
                  <a:pt x="255" y="498"/>
                </a:cubicBezTo>
                <a:cubicBezTo>
                  <a:pt x="251" y="501"/>
                  <a:pt x="247" y="503"/>
                  <a:pt x="243" y="505"/>
                </a:cubicBezTo>
                <a:cubicBezTo>
                  <a:pt x="239" y="508"/>
                  <a:pt x="235" y="510"/>
                  <a:pt x="231" y="512"/>
                </a:cubicBezTo>
                <a:cubicBezTo>
                  <a:pt x="227" y="514"/>
                  <a:pt x="222" y="514"/>
                  <a:pt x="217" y="514"/>
                </a:cubicBezTo>
                <a:cubicBezTo>
                  <a:pt x="213" y="515"/>
                  <a:pt x="208" y="516"/>
                  <a:pt x="204" y="516"/>
                </a:cubicBezTo>
                <a:cubicBezTo>
                  <a:pt x="199" y="516"/>
                  <a:pt x="195" y="515"/>
                  <a:pt x="190" y="514"/>
                </a:cubicBezTo>
                <a:cubicBezTo>
                  <a:pt x="186" y="513"/>
                  <a:pt x="181" y="512"/>
                  <a:pt x="177" y="510"/>
                </a:cubicBezTo>
                <a:cubicBezTo>
                  <a:pt x="172" y="509"/>
                  <a:pt x="168" y="507"/>
                  <a:pt x="164" y="504"/>
                </a:cubicBezTo>
                <a:cubicBezTo>
                  <a:pt x="160" y="502"/>
                  <a:pt x="157" y="499"/>
                  <a:pt x="153" y="496"/>
                </a:cubicBezTo>
                <a:cubicBezTo>
                  <a:pt x="150" y="493"/>
                  <a:pt x="147" y="490"/>
                  <a:pt x="144" y="487"/>
                </a:cubicBezTo>
                <a:cubicBezTo>
                  <a:pt x="141" y="483"/>
                  <a:pt x="136" y="480"/>
                  <a:pt x="134" y="476"/>
                </a:cubicBezTo>
                <a:cubicBezTo>
                  <a:pt x="132" y="472"/>
                  <a:pt x="130" y="468"/>
                  <a:pt x="129" y="464"/>
                </a:cubicBezTo>
                <a:cubicBezTo>
                  <a:pt x="128" y="460"/>
                  <a:pt x="127" y="456"/>
                  <a:pt x="126" y="452"/>
                </a:cubicBezTo>
                <a:cubicBezTo>
                  <a:pt x="127" y="452"/>
                  <a:pt x="128" y="451"/>
                  <a:pt x="129" y="451"/>
                </a:cubicBezTo>
                <a:cubicBezTo>
                  <a:pt x="133" y="450"/>
                  <a:pt x="137" y="450"/>
                  <a:pt x="141" y="449"/>
                </a:cubicBezTo>
                <a:cubicBezTo>
                  <a:pt x="145" y="448"/>
                  <a:pt x="149" y="447"/>
                  <a:pt x="153" y="445"/>
                </a:cubicBezTo>
                <a:cubicBezTo>
                  <a:pt x="153" y="446"/>
                  <a:pt x="153" y="446"/>
                  <a:pt x="153" y="447"/>
                </a:cubicBezTo>
                <a:cubicBezTo>
                  <a:pt x="155" y="449"/>
                  <a:pt x="157" y="452"/>
                  <a:pt x="159" y="454"/>
                </a:cubicBezTo>
                <a:cubicBezTo>
                  <a:pt x="160" y="455"/>
                  <a:pt x="160" y="457"/>
                  <a:pt x="161" y="458"/>
                </a:cubicBezTo>
                <a:cubicBezTo>
                  <a:pt x="162" y="459"/>
                  <a:pt x="164" y="460"/>
                  <a:pt x="165" y="461"/>
                </a:cubicBezTo>
                <a:cubicBezTo>
                  <a:pt x="170" y="465"/>
                  <a:pt x="175" y="469"/>
                  <a:pt x="180" y="472"/>
                </a:cubicBezTo>
                <a:cubicBezTo>
                  <a:pt x="186" y="474"/>
                  <a:pt x="193" y="475"/>
                  <a:pt x="199" y="475"/>
                </a:cubicBezTo>
                <a:cubicBezTo>
                  <a:pt x="205" y="476"/>
                  <a:pt x="211" y="475"/>
                  <a:pt x="217" y="473"/>
                </a:cubicBezTo>
                <a:cubicBezTo>
                  <a:pt x="221" y="472"/>
                  <a:pt x="226" y="472"/>
                  <a:pt x="230" y="471"/>
                </a:cubicBezTo>
                <a:cubicBezTo>
                  <a:pt x="234" y="469"/>
                  <a:pt x="237" y="467"/>
                  <a:pt x="241" y="465"/>
                </a:cubicBezTo>
                <a:cubicBezTo>
                  <a:pt x="245" y="463"/>
                  <a:pt x="247" y="459"/>
                  <a:pt x="250" y="456"/>
                </a:cubicBezTo>
                <a:cubicBezTo>
                  <a:pt x="251" y="455"/>
                  <a:pt x="252" y="454"/>
                  <a:pt x="253" y="452"/>
                </a:cubicBezTo>
                <a:cubicBezTo>
                  <a:pt x="254" y="451"/>
                  <a:pt x="256" y="451"/>
                  <a:pt x="257" y="450"/>
                </a:cubicBezTo>
                <a:cubicBezTo>
                  <a:pt x="259" y="447"/>
                  <a:pt x="261" y="445"/>
                  <a:pt x="263" y="442"/>
                </a:cubicBezTo>
                <a:cubicBezTo>
                  <a:pt x="264" y="439"/>
                  <a:pt x="265" y="436"/>
                  <a:pt x="267" y="433"/>
                </a:cubicBezTo>
                <a:cubicBezTo>
                  <a:pt x="268" y="436"/>
                  <a:pt x="268" y="439"/>
                  <a:pt x="269" y="442"/>
                </a:cubicBezTo>
                <a:cubicBezTo>
                  <a:pt x="271" y="447"/>
                  <a:pt x="275" y="452"/>
                  <a:pt x="278" y="457"/>
                </a:cubicBezTo>
                <a:cubicBezTo>
                  <a:pt x="280" y="461"/>
                  <a:pt x="282" y="464"/>
                  <a:pt x="285" y="467"/>
                </a:cubicBezTo>
                <a:cubicBezTo>
                  <a:pt x="282" y="471"/>
                  <a:pt x="280" y="475"/>
                  <a:pt x="276" y="478"/>
                </a:cubicBezTo>
                <a:close/>
                <a:moveTo>
                  <a:pt x="337" y="469"/>
                </a:moveTo>
                <a:cubicBezTo>
                  <a:pt x="333" y="471"/>
                  <a:pt x="328" y="471"/>
                  <a:pt x="322" y="472"/>
                </a:cubicBezTo>
                <a:cubicBezTo>
                  <a:pt x="318" y="472"/>
                  <a:pt x="313" y="472"/>
                  <a:pt x="309" y="472"/>
                </a:cubicBezTo>
                <a:cubicBezTo>
                  <a:pt x="305" y="471"/>
                  <a:pt x="301" y="469"/>
                  <a:pt x="297" y="467"/>
                </a:cubicBezTo>
                <a:cubicBezTo>
                  <a:pt x="299" y="464"/>
                  <a:pt x="300" y="462"/>
                  <a:pt x="301" y="460"/>
                </a:cubicBezTo>
                <a:cubicBezTo>
                  <a:pt x="304" y="456"/>
                  <a:pt x="309" y="453"/>
                  <a:pt x="312" y="449"/>
                </a:cubicBezTo>
                <a:cubicBezTo>
                  <a:pt x="315" y="445"/>
                  <a:pt x="318" y="442"/>
                  <a:pt x="321" y="438"/>
                </a:cubicBezTo>
                <a:cubicBezTo>
                  <a:pt x="325" y="435"/>
                  <a:pt x="329" y="432"/>
                  <a:pt x="333" y="429"/>
                </a:cubicBezTo>
                <a:cubicBezTo>
                  <a:pt x="337" y="427"/>
                  <a:pt x="341" y="424"/>
                  <a:pt x="345" y="421"/>
                </a:cubicBezTo>
                <a:cubicBezTo>
                  <a:pt x="349" y="419"/>
                  <a:pt x="353" y="417"/>
                  <a:pt x="358" y="416"/>
                </a:cubicBezTo>
                <a:cubicBezTo>
                  <a:pt x="358" y="417"/>
                  <a:pt x="357" y="417"/>
                  <a:pt x="357" y="419"/>
                </a:cubicBezTo>
                <a:cubicBezTo>
                  <a:pt x="358" y="419"/>
                  <a:pt x="358" y="420"/>
                  <a:pt x="358" y="420"/>
                </a:cubicBezTo>
                <a:cubicBezTo>
                  <a:pt x="358" y="421"/>
                  <a:pt x="360" y="421"/>
                  <a:pt x="360" y="421"/>
                </a:cubicBezTo>
                <a:cubicBezTo>
                  <a:pt x="360" y="421"/>
                  <a:pt x="359" y="422"/>
                  <a:pt x="359" y="422"/>
                </a:cubicBezTo>
                <a:cubicBezTo>
                  <a:pt x="360" y="423"/>
                  <a:pt x="360" y="424"/>
                  <a:pt x="360" y="426"/>
                </a:cubicBezTo>
                <a:cubicBezTo>
                  <a:pt x="360" y="428"/>
                  <a:pt x="360" y="430"/>
                  <a:pt x="360" y="433"/>
                </a:cubicBezTo>
                <a:cubicBezTo>
                  <a:pt x="359" y="438"/>
                  <a:pt x="357" y="442"/>
                  <a:pt x="356" y="447"/>
                </a:cubicBezTo>
                <a:cubicBezTo>
                  <a:pt x="354" y="452"/>
                  <a:pt x="351" y="456"/>
                  <a:pt x="348" y="460"/>
                </a:cubicBezTo>
                <a:cubicBezTo>
                  <a:pt x="345" y="463"/>
                  <a:pt x="342" y="467"/>
                  <a:pt x="337" y="469"/>
                </a:cubicBezTo>
                <a:close/>
              </a:path>
            </a:pathLst>
          </a:cu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5514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5000">
        <p15:prstTrans prst="drap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12" presetClass="entr" presetSubtype="4" fill="hold" grpId="0" nodeType="afterEffect"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" dur="500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withGroup">
                            <p:stCondLst>
                              <p:cond delay="65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withGroup">
                            <p:stCondLst>
                              <p:cond delay="1150"/>
                            </p:stCondLst>
                            <p:childTnLst>
                              <p:par>
                                <p:cTn id="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65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0" presetClass="path" presetSubtype="0" accel="50000" decel="50000" fill="hold" nodeType="withEffect">
                                  <p:childTnLst>
                                    <p:animMotion origin="layout" path="M -0.00351 0.00093 L 0.59831 0.00255 " pathEditMode="relative" rAng="0" ptsTypes="AA">
                                      <p:cBhvr>
                                        <p:cTn id="33" dur="1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091" y="69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1.7601 Service Pack 1"/>
  <p:tag name="AS_RELEASE_DATE" val="2016.05.04"/>
  <p:tag name="AS_TITLE" val="Aspose.Slides for .NET 4.0"/>
  <p:tag name="AS_VERSION" val="16.4.0.0"/>
  <p:tag name="ISPRING_ULTRA_SCORM_COURSE_ID" val="3D3317D3-6873-4B30-8DF4-EA0F9DC61E8B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E:\学习\包图网\视频"/>
  <p:tag name="ISPRING_PRESENTATION_TITLE" val="致青春相册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12.8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heme/theme1.xml><?xml version="1.0" encoding="utf-8"?>
<a:theme xmlns:a="http://schemas.openxmlformats.org/drawingml/2006/main" name="亮亮图文旗舰店https://liangliangtuwen.tmall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  <a:tileRect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  <a:tileRect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>
    <a:spDef>
      <a:spPr>
        <a:solidFill>
          <a:schemeClr val="bg1">
            <a:alpha val="36000"/>
          </a:schemeClr>
        </a:solidFill>
        <a:ln>
          <a:noFill/>
        </a:ln>
      </a:spPr>
      <a:bodyPr rtlCol="0" anchor="ctr"/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  <a:tileRect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  <a:tileRect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  <a:tileRect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4021</TotalTime>
  <Words>744</Words>
  <Application>Microsoft Office PowerPoint</Application>
  <PresentationFormat>宽屏</PresentationFormat>
  <Paragraphs>153</Paragraphs>
  <Slides>21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3" baseType="lpstr">
      <vt:lpstr>Nexa Light</vt:lpstr>
      <vt:lpstr>Tekton Pro</vt:lpstr>
      <vt:lpstr>等线</vt:lpstr>
      <vt:lpstr>华康少女文字W5(P)</vt:lpstr>
      <vt:lpstr>华文彩云</vt:lpstr>
      <vt:lpstr>迷你简卡通</vt:lpstr>
      <vt:lpstr>时尚中黑简体</vt:lpstr>
      <vt:lpstr>宋体</vt:lpstr>
      <vt:lpstr>微软雅黑</vt:lpstr>
      <vt:lpstr>Arial</vt:lpstr>
      <vt:lpstr>Calibri</vt:lpstr>
      <vt:lpstr>亮亮图文旗舰店https://liangliangtuwen.tmall.com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致青春相册</dc:title>
  <dc:creator>☆、龍</dc:creator>
  <cp:keywords>51PPT模板网</cp:keywords>
  <dc:description>www.51pptmoban.com</dc:description>
  <cp:lastModifiedBy>阳光 男孩</cp:lastModifiedBy>
  <cp:revision>788</cp:revision>
  <dcterms:created xsi:type="dcterms:W3CDTF">2016-06-29T03:08:28Z</dcterms:created>
  <dcterms:modified xsi:type="dcterms:W3CDTF">2020-03-19T12:50:29Z</dcterms:modified>
</cp:coreProperties>
</file>