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46"/>
  </p:notesMasterIdLst>
  <p:sldIdLst>
    <p:sldId id="257" r:id="rId3"/>
    <p:sldId id="331" r:id="rId4"/>
    <p:sldId id="293" r:id="rId5"/>
    <p:sldId id="259" r:id="rId6"/>
    <p:sldId id="260" r:id="rId7"/>
    <p:sldId id="283" r:id="rId8"/>
    <p:sldId id="318" r:id="rId9"/>
    <p:sldId id="262" r:id="rId10"/>
    <p:sldId id="333" r:id="rId11"/>
    <p:sldId id="291" r:id="rId12"/>
    <p:sldId id="452" r:id="rId13"/>
    <p:sldId id="378" r:id="rId14"/>
    <p:sldId id="265" r:id="rId15"/>
    <p:sldId id="522" r:id="rId16"/>
    <p:sldId id="403" r:id="rId17"/>
    <p:sldId id="401" r:id="rId18"/>
    <p:sldId id="285" r:id="rId19"/>
    <p:sldId id="274" r:id="rId20"/>
    <p:sldId id="276" r:id="rId21"/>
    <p:sldId id="267" r:id="rId22"/>
    <p:sldId id="289" r:id="rId23"/>
    <p:sldId id="275" r:id="rId24"/>
    <p:sldId id="287" r:id="rId25"/>
    <p:sldId id="271" r:id="rId26"/>
    <p:sldId id="268" r:id="rId27"/>
    <p:sldId id="269" r:id="rId28"/>
    <p:sldId id="284" r:id="rId29"/>
    <p:sldId id="273" r:id="rId30"/>
    <p:sldId id="277" r:id="rId31"/>
    <p:sldId id="272" r:id="rId32"/>
    <p:sldId id="270" r:id="rId33"/>
    <p:sldId id="286" r:id="rId34"/>
    <p:sldId id="523" r:id="rId35"/>
    <p:sldId id="396" r:id="rId36"/>
    <p:sldId id="472" r:id="rId37"/>
    <p:sldId id="282" r:id="rId38"/>
    <p:sldId id="438" r:id="rId39"/>
    <p:sldId id="480" r:id="rId40"/>
    <p:sldId id="418" r:id="rId41"/>
    <p:sldId id="521" r:id="rId42"/>
    <p:sldId id="525" r:id="rId43"/>
    <p:sldId id="1723" r:id="rId44"/>
    <p:sldId id="1728"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01封面" id="{AA0DF4E5-92B8-49C2-A4F9-5C442C8F92AD}">
          <p14:sldIdLst>
            <p14:sldId id="257"/>
            <p14:sldId id="331"/>
            <p14:sldId id="293"/>
            <p14:sldId id="259"/>
          </p14:sldIdLst>
        </p14:section>
        <p14:section name="02目录" id="{07AA2945-4E7F-4B24-83B2-E62A0084B935}">
          <p14:sldIdLst>
            <p14:sldId id="260"/>
            <p14:sldId id="283"/>
            <p14:sldId id="318"/>
          </p14:sldIdLst>
        </p14:section>
        <p14:section name="03过渡页" id="{33FAE663-D7AE-41EA-B62D-FF2ED54B6441}">
          <p14:sldIdLst>
            <p14:sldId id="262"/>
            <p14:sldId id="333"/>
          </p14:sldIdLst>
        </p14:section>
        <p14:section name="04结束页" id="{26D4C448-6D15-4ABE-9B86-7F89D2AB10A6}">
          <p14:sldIdLst>
            <p14:sldId id="291"/>
            <p14:sldId id="452"/>
            <p14:sldId id="378"/>
          </p14:sldIdLst>
        </p14:section>
        <p14:section name="05摘要、引用、感谢" id="{94A1F160-1D17-42BC-8277-30A41DAF4EFD}">
          <p14:sldIdLst>
            <p14:sldId id="265"/>
            <p14:sldId id="522"/>
            <p14:sldId id="403"/>
          </p14:sldIdLst>
        </p14:section>
        <p14:section name="06文本图片--1项" id="{2DA61BDC-8A73-438D-BB98-600B5668EC4B}">
          <p14:sldIdLst>
            <p14:sldId id="401"/>
            <p14:sldId id="285"/>
          </p14:sldIdLst>
        </p14:section>
        <p14:section name="07文本图片--2项" id="{35309F62-A802-43F7-9918-5F32E0A5CB34}">
          <p14:sldIdLst>
            <p14:sldId id="274"/>
            <p14:sldId id="276"/>
          </p14:sldIdLst>
        </p14:section>
        <p14:section name="08文本图片--3项" id="{693D1CAD-6F92-4765-957C-3D360AB0781B}">
          <p14:sldIdLst>
            <p14:sldId id="267"/>
            <p14:sldId id="289"/>
            <p14:sldId id="275"/>
            <p14:sldId id="287"/>
            <p14:sldId id="271"/>
          </p14:sldIdLst>
        </p14:section>
        <p14:section name="09文本图片--4项" id="{28AA98DA-9FD4-4E5F-9FCA-F93AE43342E1}">
          <p14:sldIdLst>
            <p14:sldId id="268"/>
            <p14:sldId id="269"/>
            <p14:sldId id="284"/>
            <p14:sldId id="273"/>
            <p14:sldId id="277"/>
          </p14:sldIdLst>
        </p14:section>
        <p14:section name="10文本图片--5项" id="{976C15E4-5DDC-4874-8D6A-E23DB56FBCA6}">
          <p14:sldIdLst>
            <p14:sldId id="272"/>
          </p14:sldIdLst>
        </p14:section>
        <p14:section name="11--地图" id="{DE261DCC-3905-475A-8309-BA90CB52260F}">
          <p14:sldIdLst>
            <p14:sldId id="270"/>
          </p14:sldIdLst>
        </p14:section>
        <p14:section name="12-表格图表" id="{B4318437-DB0D-43FE-826D-79C72F0BD0C0}">
          <p14:sldIdLst>
            <p14:sldId id="286"/>
            <p14:sldId id="523"/>
            <p14:sldId id="396"/>
          </p14:sldIdLst>
        </p14:section>
        <p14:section name="13时间轴" id="{3ECD0DD7-3008-447D-A281-C7E074EF95E1}">
          <p14:sldIdLst>
            <p14:sldId id="472"/>
            <p14:sldId id="282"/>
            <p14:sldId id="438"/>
          </p14:sldIdLst>
        </p14:section>
        <p14:section name="14人物介绍" id="{D8A94F31-8588-4E08-8CB2-234428086575}">
          <p14:sldIdLst>
            <p14:sldId id="480"/>
            <p14:sldId id="418"/>
          </p14:sldIdLst>
        </p14:section>
        <p14:section name="15-使用 手册" id="{08EC3655-78ED-44C9-A91A-E28C7D4EB8F5}">
          <p14:sldIdLst>
            <p14:sldId id="521"/>
            <p14:sldId id="525"/>
            <p14:sldId id="1723"/>
            <p14:sldId id="172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38" userDrawn="1">
          <p15:clr>
            <a:srgbClr val="A4A3A4"/>
          </p15:clr>
        </p15:guide>
        <p15:guide id="4" pos="7265" userDrawn="1">
          <p15:clr>
            <a:srgbClr val="A4A3A4"/>
          </p15:clr>
        </p15:guide>
        <p15:guide id="5" orient="horz" pos="504" userDrawn="1">
          <p15:clr>
            <a:srgbClr val="A4A3A4"/>
          </p15:clr>
        </p15:guide>
        <p15:guide id="6" orient="horz" pos="41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D39"/>
    <a:srgbClr val="ED8843"/>
    <a:srgbClr val="008F77"/>
    <a:srgbClr val="B3B3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17" autoAdjust="0"/>
    <p:restoredTop sz="94660" autoAdjust="0"/>
  </p:normalViewPr>
  <p:slideViewPr>
    <p:cSldViewPr snapToGrid="0" showGuides="1">
      <p:cViewPr varScale="1">
        <p:scale>
          <a:sx n="97" d="100"/>
          <a:sy n="97" d="100"/>
        </p:scale>
        <p:origin x="162" y="84"/>
      </p:cViewPr>
      <p:guideLst>
        <p:guide orient="horz" pos="2160"/>
        <p:guide pos="3840"/>
        <p:guide pos="438"/>
        <p:guide pos="7265"/>
        <p:guide orient="horz" pos="504"/>
        <p:guide orient="horz" pos="4156"/>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006D39"/>
              </a:solidFill>
              <a:ln w="19050">
                <a:solidFill>
                  <a:schemeClr val="lt1"/>
                </a:solidFill>
              </a:ln>
              <a:effectLst/>
            </c:spPr>
            <c:extLst>
              <c:ext xmlns:c16="http://schemas.microsoft.com/office/drawing/2014/chart" uri="{C3380CC4-5D6E-409C-BE32-E72D297353CC}">
                <c16:uniqueId val="{00000001-A8EC-4422-8047-45E3614D146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2-A8EC-4422-8047-45E3614D146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A8EC-4422-8047-45E3614D146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273-485D-8CE8-AE7B81F7394D}"/>
              </c:ext>
            </c:extLst>
          </c:dPt>
          <c:cat>
            <c:strRef>
              <c:f>Sheet1!$A$2:$A$5</c:f>
              <c:strCache>
                <c:ptCount val="3"/>
                <c:pt idx="0">
                  <c:v>第一季度</c:v>
                </c:pt>
                <c:pt idx="1">
                  <c:v>第二季度</c:v>
                </c:pt>
                <c:pt idx="2">
                  <c:v>第三季度</c:v>
                </c:pt>
              </c:strCache>
            </c:strRef>
          </c:cat>
          <c:val>
            <c:numRef>
              <c:f>Sheet1!$B$2:$B$5</c:f>
              <c:numCache>
                <c:formatCode>General</c:formatCode>
                <c:ptCount val="4"/>
                <c:pt idx="0">
                  <c:v>60</c:v>
                </c:pt>
                <c:pt idx="1">
                  <c:v>25</c:v>
                </c:pt>
                <c:pt idx="2">
                  <c:v>15</c:v>
                </c:pt>
              </c:numCache>
            </c:numRef>
          </c:val>
          <c:extLst>
            <c:ext xmlns:c16="http://schemas.microsoft.com/office/drawing/2014/chart" uri="{C3380CC4-5D6E-409C-BE32-E72D297353CC}">
              <c16:uniqueId val="{00000000-A8EC-4422-8047-45E3614D146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0"/>
          <c:tx>
            <c:strRef>
              <c:f>Sheet1!$C$1</c:f>
              <c:strCache>
                <c:ptCount val="1"/>
                <c:pt idx="0">
                  <c:v>系列 2</c:v>
                </c:pt>
              </c:strCache>
            </c:strRef>
          </c:tx>
          <c:spPr>
            <a:ln w="28575" cap="rnd">
              <a:solidFill>
                <a:srgbClr val="ED8843"/>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8FE-4009-A433-10B1DD79E3A9}"/>
            </c:ext>
          </c:extLst>
        </c:ser>
        <c:ser>
          <c:idx val="2"/>
          <c:order val="1"/>
          <c:tx>
            <c:strRef>
              <c:f>Sheet1!$D$1</c:f>
              <c:strCache>
                <c:ptCount val="1"/>
                <c:pt idx="0">
                  <c:v>系列 3</c:v>
                </c:pt>
              </c:strCache>
            </c:strRef>
          </c:tx>
          <c:spPr>
            <a:ln w="28575" cap="rnd">
              <a:solidFill>
                <a:srgbClr val="006D39"/>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8FE-4009-A433-10B1DD79E3A9}"/>
            </c:ext>
          </c:extLst>
        </c:ser>
        <c:dLbls>
          <c:showLegendKey val="0"/>
          <c:showVal val="0"/>
          <c:showCatName val="0"/>
          <c:showSerName val="0"/>
          <c:showPercent val="0"/>
          <c:showBubbleSize val="0"/>
        </c:dLbls>
        <c:smooth val="0"/>
        <c:axId val="179410911"/>
        <c:axId val="30979216"/>
      </c:lineChart>
      <c:catAx>
        <c:axId val="179410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0979216"/>
        <c:crosses val="autoZero"/>
        <c:auto val="1"/>
        <c:lblAlgn val="ctr"/>
        <c:lblOffset val="100"/>
        <c:noMultiLvlLbl val="0"/>
      </c:catAx>
      <c:valAx>
        <c:axId val="30979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94109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数值</c:v>
                </c:pt>
              </c:strCache>
            </c:strRef>
          </c:tx>
          <c:spPr>
            <a:solidFill>
              <a:schemeClr val="accent1"/>
            </a:solidFill>
          </c:spPr>
          <c:explosion val="11"/>
          <c:dPt>
            <c:idx val="0"/>
            <c:bubble3D val="0"/>
            <c:spPr>
              <a:solidFill>
                <a:srgbClr val="006D39"/>
              </a:solidFill>
              <a:ln w="19050">
                <a:noFill/>
              </a:ln>
              <a:effectLst/>
            </c:spPr>
            <c:extLst>
              <c:ext xmlns:c16="http://schemas.microsoft.com/office/drawing/2014/chart" uri="{C3380CC4-5D6E-409C-BE32-E72D297353CC}">
                <c16:uniqueId val="{00000001-498E-4D32-8459-01020E751872}"/>
              </c:ext>
            </c:extLst>
          </c:dPt>
          <c:dPt>
            <c:idx val="1"/>
            <c:bubble3D val="0"/>
            <c:explosion val="3"/>
            <c:spPr>
              <a:solidFill>
                <a:srgbClr val="ED8843"/>
              </a:solidFill>
              <a:ln w="19050">
                <a:solidFill>
                  <a:schemeClr val="lt1"/>
                </a:solidFill>
              </a:ln>
              <a:effectLst/>
            </c:spPr>
            <c:extLst>
              <c:ext xmlns:c16="http://schemas.microsoft.com/office/drawing/2014/chart" uri="{C3380CC4-5D6E-409C-BE32-E72D297353CC}">
                <c16:uniqueId val="{00000003-498E-4D32-8459-01020E751872}"/>
              </c:ext>
            </c:extLst>
          </c:dPt>
          <c:dPt>
            <c:idx val="2"/>
            <c:bubble3D val="0"/>
            <c:spPr>
              <a:solidFill>
                <a:srgbClr val="008F77"/>
              </a:solidFill>
              <a:ln w="19050">
                <a:solidFill>
                  <a:schemeClr val="lt1"/>
                </a:solidFill>
              </a:ln>
              <a:effectLst/>
            </c:spPr>
            <c:extLst>
              <c:ext xmlns:c16="http://schemas.microsoft.com/office/drawing/2014/chart" uri="{C3380CC4-5D6E-409C-BE32-E72D297353CC}">
                <c16:uniqueId val="{00000005-498E-4D32-8459-01020E751872}"/>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498E-4D32-8459-01020E751872}"/>
              </c:ext>
            </c:extLst>
          </c:dPt>
          <c:dLbls>
            <c:dLbl>
              <c:idx val="0"/>
              <c:layout>
                <c:manualLayout>
                  <c:x val="-0.16574336466943235"/>
                  <c:y val="-7.788645821265786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98E-4D32-8459-01020E751872}"/>
                </c:ext>
              </c:extLst>
            </c:dLbl>
            <c:dLbl>
              <c:idx val="1"/>
              <c:layout>
                <c:manualLayout>
                  <c:x val="0.16259021017046379"/>
                  <c:y val="-3.921772494710072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98E-4D32-8459-01020E751872}"/>
                </c:ext>
              </c:extLst>
            </c:dLbl>
            <c:dLbl>
              <c:idx val="2"/>
              <c:layout>
                <c:manualLayout>
                  <c:x val="9.167609040213083E-2"/>
                  <c:y val="0.17377401754577418"/>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98E-4D32-8459-01020E751872}"/>
                </c:ext>
              </c:extLst>
            </c:dLbl>
            <c:spPr>
              <a:noFill/>
              <a:ln>
                <a:noFill/>
              </a:ln>
              <a:effectLst/>
            </c:spPr>
            <c:txPr>
              <a:bodyPr rot="0" spcFirstLastPara="1" vertOverflow="overflow" horzOverflow="overflow" vert="horz" wrap="square" anchor="ctr" anchorCtr="0">
                <a:spAutoFit/>
              </a:bodyPr>
              <a:lstStyle/>
              <a:p>
                <a:pPr algn="ctr">
                  <a:defRPr sz="2000" b="0" i="0" u="none" strike="noStrike" kern="1200" baseline="0">
                    <a:solidFill>
                      <a:schemeClr val="bg1"/>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3"/>
                <c:pt idx="0">
                  <c:v>南小医</c:v>
                </c:pt>
                <c:pt idx="1">
                  <c:v>南小医</c:v>
                </c:pt>
                <c:pt idx="2">
                  <c:v>南小医</c:v>
                </c:pt>
              </c:strCache>
            </c:strRef>
          </c:cat>
          <c:val>
            <c:numRef>
              <c:f>Sheet1!$B$2:$B$5</c:f>
              <c:numCache>
                <c:formatCode>0%</c:formatCode>
                <c:ptCount val="4"/>
                <c:pt idx="0">
                  <c:v>0.6</c:v>
                </c:pt>
                <c:pt idx="1">
                  <c:v>0.25</c:v>
                </c:pt>
                <c:pt idx="2">
                  <c:v>0.15</c:v>
                </c:pt>
              </c:numCache>
            </c:numRef>
          </c:val>
          <c:extLst>
            <c:ext xmlns:c16="http://schemas.microsoft.com/office/drawing/2014/chart" uri="{C3380CC4-5D6E-409C-BE32-E72D297353CC}">
              <c16:uniqueId val="{00000008-498E-4D32-8459-01020E751872}"/>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B3249C-92F3-4A6E-93C0-F7C3F4CB3F87}"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BE62FC-9197-4BB6-AE7A-04008453F605}" type="slidenum">
              <a:rPr lang="zh-CN" altLang="en-US" smtClean="0"/>
              <a:t>‹#›</a:t>
            </a:fld>
            <a:endParaRPr lang="zh-CN" altLang="en-US"/>
          </a:p>
        </p:txBody>
      </p:sp>
    </p:spTree>
    <p:extLst>
      <p:ext uri="{BB962C8B-B14F-4D97-AF65-F5344CB8AC3E}">
        <p14:creationId xmlns:p14="http://schemas.microsoft.com/office/powerpoint/2010/main" val="2313338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1A4E7FB-7276-4A6B-8445-2E1AC78895D6}" type="slidenum">
              <a:rPr lang="zh-CN" altLang="en-US" smtClean="0"/>
              <a:t>1</a:t>
            </a:fld>
            <a:endParaRPr lang="zh-CN" altLang="en-US"/>
          </a:p>
        </p:txBody>
      </p:sp>
    </p:spTree>
    <p:extLst>
      <p:ext uri="{BB962C8B-B14F-4D97-AF65-F5344CB8AC3E}">
        <p14:creationId xmlns:p14="http://schemas.microsoft.com/office/powerpoint/2010/main" val="17606372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16</a:t>
            </a:fld>
            <a:endParaRPr lang="zh-CN" altLang="en-US" dirty="0"/>
          </a:p>
        </p:txBody>
      </p:sp>
    </p:spTree>
    <p:extLst>
      <p:ext uri="{BB962C8B-B14F-4D97-AF65-F5344CB8AC3E}">
        <p14:creationId xmlns:p14="http://schemas.microsoft.com/office/powerpoint/2010/main" val="1259462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ABE62FC-9197-4BB6-AE7A-04008453F605}" type="slidenum">
              <a:rPr lang="zh-CN" altLang="en-US" smtClean="0"/>
              <a:t>17</a:t>
            </a:fld>
            <a:endParaRPr lang="zh-CN" altLang="en-US"/>
          </a:p>
        </p:txBody>
      </p:sp>
    </p:spTree>
    <p:extLst>
      <p:ext uri="{BB962C8B-B14F-4D97-AF65-F5344CB8AC3E}">
        <p14:creationId xmlns:p14="http://schemas.microsoft.com/office/powerpoint/2010/main" val="2075087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18</a:t>
            </a:fld>
            <a:endParaRPr lang="zh-CN" altLang="en-US"/>
          </a:p>
        </p:txBody>
      </p:sp>
    </p:spTree>
    <p:extLst>
      <p:ext uri="{BB962C8B-B14F-4D97-AF65-F5344CB8AC3E}">
        <p14:creationId xmlns:p14="http://schemas.microsoft.com/office/powerpoint/2010/main" val="34005906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19</a:t>
            </a:fld>
            <a:endParaRPr lang="zh-CN" altLang="en-US"/>
          </a:p>
        </p:txBody>
      </p:sp>
    </p:spTree>
    <p:extLst>
      <p:ext uri="{BB962C8B-B14F-4D97-AF65-F5344CB8AC3E}">
        <p14:creationId xmlns:p14="http://schemas.microsoft.com/office/powerpoint/2010/main" val="2492457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20</a:t>
            </a:fld>
            <a:endParaRPr lang="zh-CN" altLang="en-US"/>
          </a:p>
        </p:txBody>
      </p:sp>
    </p:spTree>
    <p:extLst>
      <p:ext uri="{BB962C8B-B14F-4D97-AF65-F5344CB8AC3E}">
        <p14:creationId xmlns:p14="http://schemas.microsoft.com/office/powerpoint/2010/main" val="16438615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22</a:t>
            </a:fld>
            <a:endParaRPr lang="zh-CN" altLang="en-US"/>
          </a:p>
        </p:txBody>
      </p:sp>
    </p:spTree>
    <p:extLst>
      <p:ext uri="{BB962C8B-B14F-4D97-AF65-F5344CB8AC3E}">
        <p14:creationId xmlns:p14="http://schemas.microsoft.com/office/powerpoint/2010/main" val="3078335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24</a:t>
            </a:fld>
            <a:endParaRPr lang="zh-CN" altLang="en-US"/>
          </a:p>
        </p:txBody>
      </p:sp>
    </p:spTree>
    <p:extLst>
      <p:ext uri="{BB962C8B-B14F-4D97-AF65-F5344CB8AC3E}">
        <p14:creationId xmlns:p14="http://schemas.microsoft.com/office/powerpoint/2010/main" val="19149421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25</a:t>
            </a:fld>
            <a:endParaRPr lang="zh-CN" altLang="en-US"/>
          </a:p>
        </p:txBody>
      </p:sp>
    </p:spTree>
    <p:extLst>
      <p:ext uri="{BB962C8B-B14F-4D97-AF65-F5344CB8AC3E}">
        <p14:creationId xmlns:p14="http://schemas.microsoft.com/office/powerpoint/2010/main" val="1659878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26</a:t>
            </a:fld>
            <a:endParaRPr lang="zh-CN" altLang="en-US"/>
          </a:p>
        </p:txBody>
      </p:sp>
    </p:spTree>
    <p:extLst>
      <p:ext uri="{BB962C8B-B14F-4D97-AF65-F5344CB8AC3E}">
        <p14:creationId xmlns:p14="http://schemas.microsoft.com/office/powerpoint/2010/main" val="2729974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27</a:t>
            </a:fld>
            <a:endParaRPr lang="zh-CN" altLang="en-US"/>
          </a:p>
        </p:txBody>
      </p:sp>
    </p:spTree>
    <p:extLst>
      <p:ext uri="{BB962C8B-B14F-4D97-AF65-F5344CB8AC3E}">
        <p14:creationId xmlns:p14="http://schemas.microsoft.com/office/powerpoint/2010/main" val="2234918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5</a:t>
            </a:fld>
            <a:endParaRPr lang="zh-CN" altLang="en-US"/>
          </a:p>
        </p:txBody>
      </p:sp>
    </p:spTree>
    <p:extLst>
      <p:ext uri="{BB962C8B-B14F-4D97-AF65-F5344CB8AC3E}">
        <p14:creationId xmlns:p14="http://schemas.microsoft.com/office/powerpoint/2010/main" val="3116450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28</a:t>
            </a:fld>
            <a:endParaRPr lang="zh-CN" altLang="en-US"/>
          </a:p>
        </p:txBody>
      </p:sp>
    </p:spTree>
    <p:extLst>
      <p:ext uri="{BB962C8B-B14F-4D97-AF65-F5344CB8AC3E}">
        <p14:creationId xmlns:p14="http://schemas.microsoft.com/office/powerpoint/2010/main" val="439240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29</a:t>
            </a:fld>
            <a:endParaRPr lang="zh-CN" altLang="en-US"/>
          </a:p>
        </p:txBody>
      </p:sp>
    </p:spTree>
    <p:extLst>
      <p:ext uri="{BB962C8B-B14F-4D97-AF65-F5344CB8AC3E}">
        <p14:creationId xmlns:p14="http://schemas.microsoft.com/office/powerpoint/2010/main" val="1280944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30</a:t>
            </a:fld>
            <a:endParaRPr lang="zh-CN" altLang="en-US"/>
          </a:p>
        </p:txBody>
      </p:sp>
    </p:spTree>
    <p:extLst>
      <p:ext uri="{BB962C8B-B14F-4D97-AF65-F5344CB8AC3E}">
        <p14:creationId xmlns:p14="http://schemas.microsoft.com/office/powerpoint/2010/main" val="12415563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31</a:t>
            </a:fld>
            <a:endParaRPr lang="zh-CN" altLang="en-US"/>
          </a:p>
        </p:txBody>
      </p:sp>
    </p:spTree>
    <p:extLst>
      <p:ext uri="{BB962C8B-B14F-4D97-AF65-F5344CB8AC3E}">
        <p14:creationId xmlns:p14="http://schemas.microsoft.com/office/powerpoint/2010/main" val="16269174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34</a:t>
            </a:fld>
            <a:endParaRPr lang="zh-CN" altLang="en-US" dirty="0"/>
          </a:p>
        </p:txBody>
      </p:sp>
    </p:spTree>
    <p:extLst>
      <p:ext uri="{BB962C8B-B14F-4D97-AF65-F5344CB8AC3E}">
        <p14:creationId xmlns:p14="http://schemas.microsoft.com/office/powerpoint/2010/main" val="4147251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35</a:t>
            </a:fld>
            <a:endParaRPr lang="zh-CN" altLang="en-US" dirty="0"/>
          </a:p>
        </p:txBody>
      </p:sp>
    </p:spTree>
    <p:extLst>
      <p:ext uri="{BB962C8B-B14F-4D97-AF65-F5344CB8AC3E}">
        <p14:creationId xmlns:p14="http://schemas.microsoft.com/office/powerpoint/2010/main" val="386636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36</a:t>
            </a:fld>
            <a:endParaRPr lang="zh-CN" altLang="en-US"/>
          </a:p>
        </p:txBody>
      </p:sp>
    </p:spTree>
    <p:extLst>
      <p:ext uri="{BB962C8B-B14F-4D97-AF65-F5344CB8AC3E}">
        <p14:creationId xmlns:p14="http://schemas.microsoft.com/office/powerpoint/2010/main" val="810029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37</a:t>
            </a:fld>
            <a:endParaRPr lang="zh-CN" altLang="en-US" dirty="0"/>
          </a:p>
        </p:txBody>
      </p:sp>
    </p:spTree>
    <p:extLst>
      <p:ext uri="{BB962C8B-B14F-4D97-AF65-F5344CB8AC3E}">
        <p14:creationId xmlns:p14="http://schemas.microsoft.com/office/powerpoint/2010/main" val="1020013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40</a:t>
            </a:fld>
            <a:endParaRPr lang="zh-CN" altLang="en-US" dirty="0"/>
          </a:p>
        </p:txBody>
      </p:sp>
    </p:spTree>
    <p:extLst>
      <p:ext uri="{BB962C8B-B14F-4D97-AF65-F5344CB8AC3E}">
        <p14:creationId xmlns:p14="http://schemas.microsoft.com/office/powerpoint/2010/main" val="4244515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7</a:t>
            </a:fld>
            <a:endParaRPr lang="zh-CN" altLang="en-US" dirty="0"/>
          </a:p>
        </p:txBody>
      </p:sp>
    </p:spTree>
    <p:extLst>
      <p:ext uri="{BB962C8B-B14F-4D97-AF65-F5344CB8AC3E}">
        <p14:creationId xmlns:p14="http://schemas.microsoft.com/office/powerpoint/2010/main" val="1457403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8</a:t>
            </a:fld>
            <a:endParaRPr lang="zh-CN" altLang="en-US"/>
          </a:p>
        </p:txBody>
      </p:sp>
    </p:spTree>
    <p:extLst>
      <p:ext uri="{BB962C8B-B14F-4D97-AF65-F5344CB8AC3E}">
        <p14:creationId xmlns:p14="http://schemas.microsoft.com/office/powerpoint/2010/main" val="3021999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9</a:t>
            </a:fld>
            <a:endParaRPr lang="zh-CN" altLang="en-US" dirty="0"/>
          </a:p>
        </p:txBody>
      </p:sp>
    </p:spTree>
    <p:extLst>
      <p:ext uri="{BB962C8B-B14F-4D97-AF65-F5344CB8AC3E}">
        <p14:creationId xmlns:p14="http://schemas.microsoft.com/office/powerpoint/2010/main" val="2822420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10</a:t>
            </a:fld>
            <a:endParaRPr lang="zh-CN" altLang="en-US"/>
          </a:p>
        </p:txBody>
      </p:sp>
    </p:spTree>
    <p:extLst>
      <p:ext uri="{BB962C8B-B14F-4D97-AF65-F5344CB8AC3E}">
        <p14:creationId xmlns:p14="http://schemas.microsoft.com/office/powerpoint/2010/main" val="3639178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11</a:t>
            </a:fld>
            <a:endParaRPr lang="zh-CN" altLang="en-US" dirty="0"/>
          </a:p>
        </p:txBody>
      </p:sp>
    </p:spTree>
    <p:extLst>
      <p:ext uri="{BB962C8B-B14F-4D97-AF65-F5344CB8AC3E}">
        <p14:creationId xmlns:p14="http://schemas.microsoft.com/office/powerpoint/2010/main" val="3773662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332AE-CF90-437C-9F1F-BE6050743CDA}" type="slidenum">
              <a:rPr lang="zh-CN" altLang="en-US" smtClean="0"/>
              <a:pPr/>
              <a:t>12</a:t>
            </a:fld>
            <a:endParaRPr lang="zh-CN" altLang="en-US" dirty="0"/>
          </a:p>
        </p:txBody>
      </p:sp>
    </p:spTree>
    <p:extLst>
      <p:ext uri="{BB962C8B-B14F-4D97-AF65-F5344CB8AC3E}">
        <p14:creationId xmlns:p14="http://schemas.microsoft.com/office/powerpoint/2010/main" val="316037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BE62FC-9197-4BB6-AE7A-04008453F605}" type="slidenum">
              <a:rPr lang="zh-CN" altLang="en-US" smtClean="0"/>
              <a:t>13</a:t>
            </a:fld>
            <a:endParaRPr lang="zh-CN" altLang="en-US"/>
          </a:p>
        </p:txBody>
      </p:sp>
    </p:spTree>
    <p:extLst>
      <p:ext uri="{BB962C8B-B14F-4D97-AF65-F5344CB8AC3E}">
        <p14:creationId xmlns:p14="http://schemas.microsoft.com/office/powerpoint/2010/main" val="31481221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B559456-DF15-45E8-9DB2-C04D1E032C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39826"/>
          </a:xfrm>
          <a:prstGeom prst="rect">
            <a:avLst/>
          </a:prstGeom>
        </p:spPr>
      </p:pic>
      <p:sp>
        <p:nvSpPr>
          <p:cNvPr id="8" name="矩形 7">
            <a:extLst>
              <a:ext uri="{FF2B5EF4-FFF2-40B4-BE49-F238E27FC236}">
                <a16:creationId xmlns:a16="http://schemas.microsoft.com/office/drawing/2014/main" id="{FC00AE17-D026-4E8F-AD4A-6AD61D4D4DCA}"/>
              </a:ext>
            </a:extLst>
          </p:cNvPr>
          <p:cNvSpPr/>
          <p:nvPr userDrawn="1"/>
        </p:nvSpPr>
        <p:spPr>
          <a:xfrm>
            <a:off x="0" y="-2509"/>
            <a:ext cx="12192000"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dirty="0"/>
              <a:t>2</a:t>
            </a:r>
            <a:endParaRPr lang="zh-CN" altLang="en-US" dirty="0"/>
          </a:p>
        </p:txBody>
      </p:sp>
      <p:sp>
        <p:nvSpPr>
          <p:cNvPr id="14" name="矩形 13">
            <a:extLst>
              <a:ext uri="{FF2B5EF4-FFF2-40B4-BE49-F238E27FC236}">
                <a16:creationId xmlns:a16="http://schemas.microsoft.com/office/drawing/2014/main" id="{001EBEE3-CFC5-4827-938A-5CE15485A8F4}"/>
              </a:ext>
            </a:extLst>
          </p:cNvPr>
          <p:cNvSpPr/>
          <p:nvPr userDrawn="1"/>
        </p:nvSpPr>
        <p:spPr>
          <a:xfrm>
            <a:off x="12470130" y="2108057"/>
            <a:ext cx="571033" cy="571033"/>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AE05714-33BA-4431-B24A-440EBBD25285}"/>
              </a:ext>
            </a:extLst>
          </p:cNvPr>
          <p:cNvSpPr/>
          <p:nvPr userDrawn="1"/>
        </p:nvSpPr>
        <p:spPr>
          <a:xfrm>
            <a:off x="12470130" y="2855458"/>
            <a:ext cx="571033" cy="571033"/>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53512F16-D95B-4549-9281-067824552D59}"/>
              </a:ext>
            </a:extLst>
          </p:cNvPr>
          <p:cNvSpPr/>
          <p:nvPr userDrawn="1"/>
        </p:nvSpPr>
        <p:spPr>
          <a:xfrm>
            <a:off x="12470129" y="3602859"/>
            <a:ext cx="571033" cy="571033"/>
          </a:xfrm>
          <a:prstGeom prst="rect">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900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5234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993363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F92B37-E573-48DA-ABF6-2BB15ED3CD9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E1F8D53-24FF-4D5B-8CC7-6A7DF5BC68D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C3E25BD-B9D2-49A7-9CED-472872E1EAEF}"/>
              </a:ext>
            </a:extLst>
          </p:cNvPr>
          <p:cNvSpPr>
            <a:spLocks noGrp="1"/>
          </p:cNvSpPr>
          <p:nvPr>
            <p:ph type="dt" sz="half" idx="10"/>
          </p:nvPr>
        </p:nvSpPr>
        <p:spPr/>
        <p:txBody>
          <a:bodyPr/>
          <a:lstStyle/>
          <a:p>
            <a:fld id="{CF77D12C-BB61-450B-B62C-DD60EAE6138F}"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5D97A678-63DA-4D66-936A-5DA6988FA8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FA93F7-EACA-4377-9783-0F2C6800CD78}"/>
              </a:ext>
            </a:extLst>
          </p:cNvPr>
          <p:cNvSpPr>
            <a:spLocks noGrp="1"/>
          </p:cNvSpPr>
          <p:nvPr>
            <p:ph type="sldNum" sz="quarter" idx="12"/>
          </p:nvPr>
        </p:nvSpPr>
        <p:spPr/>
        <p:txBody>
          <a:bodyPr/>
          <a:lstStyle/>
          <a:p>
            <a:fld id="{57504E8A-51D8-47DB-B13A-279314601ADC}" type="slidenum">
              <a:rPr lang="zh-CN" altLang="en-US" smtClean="0"/>
              <a:t>‹#›</a:t>
            </a:fld>
            <a:endParaRPr lang="zh-CN" altLang="en-US"/>
          </a:p>
        </p:txBody>
      </p:sp>
    </p:spTree>
    <p:extLst>
      <p:ext uri="{BB962C8B-B14F-4D97-AF65-F5344CB8AC3E}">
        <p14:creationId xmlns:p14="http://schemas.microsoft.com/office/powerpoint/2010/main" val="3651240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23C80F9-255F-44F2-BF7A-B338016EF7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7168" y="248951"/>
            <a:ext cx="571033" cy="575688"/>
          </a:xfrm>
          <a:prstGeom prst="rect">
            <a:avLst/>
          </a:prstGeom>
        </p:spPr>
      </p:pic>
      <p:sp>
        <p:nvSpPr>
          <p:cNvPr id="10" name="矩形 9">
            <a:extLst>
              <a:ext uri="{FF2B5EF4-FFF2-40B4-BE49-F238E27FC236}">
                <a16:creationId xmlns:a16="http://schemas.microsoft.com/office/drawing/2014/main" id="{3038CEAE-BD46-475E-B013-CC2048C2247A}"/>
              </a:ext>
            </a:extLst>
          </p:cNvPr>
          <p:cNvSpPr/>
          <p:nvPr userDrawn="1"/>
        </p:nvSpPr>
        <p:spPr>
          <a:xfrm>
            <a:off x="0" y="324561"/>
            <a:ext cx="680936" cy="424469"/>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a:extLst>
              <a:ext uri="{FF2B5EF4-FFF2-40B4-BE49-F238E27FC236}">
                <a16:creationId xmlns:a16="http://schemas.microsoft.com/office/drawing/2014/main" id="{E7A8FC67-93E7-48B9-B674-A9547823F594}"/>
              </a:ext>
            </a:extLst>
          </p:cNvPr>
          <p:cNvSpPr/>
          <p:nvPr userDrawn="1"/>
        </p:nvSpPr>
        <p:spPr>
          <a:xfrm>
            <a:off x="97276" y="324561"/>
            <a:ext cx="680936" cy="424469"/>
          </a:xfrm>
          <a:prstGeom prst="rect">
            <a:avLst/>
          </a:prstGeom>
          <a:solidFill>
            <a:srgbClr val="006D39">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a:extLst>
              <a:ext uri="{FF2B5EF4-FFF2-40B4-BE49-F238E27FC236}">
                <a16:creationId xmlns:a16="http://schemas.microsoft.com/office/drawing/2014/main" id="{079ED4A0-E8F5-4859-B74E-0509D86902B9}"/>
              </a:ext>
            </a:extLst>
          </p:cNvPr>
          <p:cNvSpPr/>
          <p:nvPr userDrawn="1"/>
        </p:nvSpPr>
        <p:spPr>
          <a:xfrm>
            <a:off x="12470130" y="2108057"/>
            <a:ext cx="571033" cy="571033"/>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50CE48-3FA2-4E75-B73E-177DF8AC7420}"/>
              </a:ext>
            </a:extLst>
          </p:cNvPr>
          <p:cNvSpPr/>
          <p:nvPr userDrawn="1"/>
        </p:nvSpPr>
        <p:spPr>
          <a:xfrm>
            <a:off x="12470130" y="2855458"/>
            <a:ext cx="571033" cy="571033"/>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8E51343-A087-4D33-83E0-D0AB039B6988}"/>
              </a:ext>
            </a:extLst>
          </p:cNvPr>
          <p:cNvSpPr/>
          <p:nvPr userDrawn="1"/>
        </p:nvSpPr>
        <p:spPr>
          <a:xfrm>
            <a:off x="12470129" y="3602859"/>
            <a:ext cx="571033" cy="571033"/>
          </a:xfrm>
          <a:prstGeom prst="rect">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5952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82EBF38-D5D8-432A-BEF8-C3943027BC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39826"/>
          </a:xfrm>
          <a:prstGeom prst="rect">
            <a:avLst/>
          </a:prstGeom>
        </p:spPr>
      </p:pic>
      <p:sp>
        <p:nvSpPr>
          <p:cNvPr id="14" name="矩形 13">
            <a:extLst>
              <a:ext uri="{FF2B5EF4-FFF2-40B4-BE49-F238E27FC236}">
                <a16:creationId xmlns:a16="http://schemas.microsoft.com/office/drawing/2014/main" id="{16C5984E-EB3B-4FBE-BA02-52DE26AE6D6F}"/>
              </a:ext>
            </a:extLst>
          </p:cNvPr>
          <p:cNvSpPr/>
          <p:nvPr userDrawn="1"/>
        </p:nvSpPr>
        <p:spPr>
          <a:xfrm>
            <a:off x="0" y="-2509"/>
            <a:ext cx="12192000"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dirty="0"/>
              <a:t>2</a:t>
            </a:r>
            <a:endParaRPr lang="zh-CN" altLang="en-US" dirty="0"/>
          </a:p>
        </p:txBody>
      </p:sp>
      <p:pic>
        <p:nvPicPr>
          <p:cNvPr id="7" name="图片 6">
            <a:extLst>
              <a:ext uri="{FF2B5EF4-FFF2-40B4-BE49-F238E27FC236}">
                <a16:creationId xmlns:a16="http://schemas.microsoft.com/office/drawing/2014/main" id="{E23C80F9-255F-44F2-BF7A-B338016EF7C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47168" y="251114"/>
            <a:ext cx="571033" cy="571362"/>
          </a:xfrm>
          <a:prstGeom prst="rect">
            <a:avLst/>
          </a:prstGeom>
        </p:spPr>
      </p:pic>
      <p:sp>
        <p:nvSpPr>
          <p:cNvPr id="8" name="矩形 7">
            <a:extLst>
              <a:ext uri="{FF2B5EF4-FFF2-40B4-BE49-F238E27FC236}">
                <a16:creationId xmlns:a16="http://schemas.microsoft.com/office/drawing/2014/main" id="{2A096533-08CA-4AFE-B0B6-7ED236BA45EE}"/>
              </a:ext>
            </a:extLst>
          </p:cNvPr>
          <p:cNvSpPr/>
          <p:nvPr userDrawn="1"/>
        </p:nvSpPr>
        <p:spPr>
          <a:xfrm>
            <a:off x="0" y="6699380"/>
            <a:ext cx="12192000" cy="158620"/>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B64BCE3B-57E0-4EEF-921B-887E1187DB6A}"/>
              </a:ext>
            </a:extLst>
          </p:cNvPr>
          <p:cNvSpPr/>
          <p:nvPr userDrawn="1"/>
        </p:nvSpPr>
        <p:spPr>
          <a:xfrm>
            <a:off x="0" y="6620070"/>
            <a:ext cx="12192000" cy="158620"/>
          </a:xfrm>
          <a:prstGeom prst="rect">
            <a:avLst/>
          </a:prstGeom>
          <a:solidFill>
            <a:srgbClr val="006D3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038CEAE-BD46-475E-B013-CC2048C2247A}"/>
              </a:ext>
            </a:extLst>
          </p:cNvPr>
          <p:cNvSpPr/>
          <p:nvPr userDrawn="1"/>
        </p:nvSpPr>
        <p:spPr>
          <a:xfrm>
            <a:off x="0" y="324561"/>
            <a:ext cx="680936" cy="424469"/>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a:extLst>
              <a:ext uri="{FF2B5EF4-FFF2-40B4-BE49-F238E27FC236}">
                <a16:creationId xmlns:a16="http://schemas.microsoft.com/office/drawing/2014/main" id="{E7A8FC67-93E7-48B9-B674-A9547823F594}"/>
              </a:ext>
            </a:extLst>
          </p:cNvPr>
          <p:cNvSpPr/>
          <p:nvPr userDrawn="1"/>
        </p:nvSpPr>
        <p:spPr>
          <a:xfrm>
            <a:off x="97276" y="324561"/>
            <a:ext cx="680936" cy="424469"/>
          </a:xfrm>
          <a:prstGeom prst="rect">
            <a:avLst/>
          </a:prstGeom>
          <a:solidFill>
            <a:srgbClr val="006D39">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a:extLst>
              <a:ext uri="{FF2B5EF4-FFF2-40B4-BE49-F238E27FC236}">
                <a16:creationId xmlns:a16="http://schemas.microsoft.com/office/drawing/2014/main" id="{079ED4A0-E8F5-4859-B74E-0509D86902B9}"/>
              </a:ext>
            </a:extLst>
          </p:cNvPr>
          <p:cNvSpPr/>
          <p:nvPr userDrawn="1"/>
        </p:nvSpPr>
        <p:spPr>
          <a:xfrm>
            <a:off x="12470130" y="2108057"/>
            <a:ext cx="571033" cy="571033"/>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50CE48-3FA2-4E75-B73E-177DF8AC7420}"/>
              </a:ext>
            </a:extLst>
          </p:cNvPr>
          <p:cNvSpPr/>
          <p:nvPr userDrawn="1"/>
        </p:nvSpPr>
        <p:spPr>
          <a:xfrm>
            <a:off x="12470130" y="2855458"/>
            <a:ext cx="571033" cy="571033"/>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8E51343-A087-4D33-83E0-D0AB039B6988}"/>
              </a:ext>
            </a:extLst>
          </p:cNvPr>
          <p:cNvSpPr/>
          <p:nvPr userDrawn="1"/>
        </p:nvSpPr>
        <p:spPr>
          <a:xfrm>
            <a:off x="12470129" y="3602859"/>
            <a:ext cx="571033" cy="571033"/>
          </a:xfrm>
          <a:prstGeom prst="rect">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1774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23C80F9-255F-44F2-BF7A-B338016EF7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7168" y="251114"/>
            <a:ext cx="571033" cy="571362"/>
          </a:xfrm>
          <a:prstGeom prst="rect">
            <a:avLst/>
          </a:prstGeom>
        </p:spPr>
      </p:pic>
      <p:sp>
        <p:nvSpPr>
          <p:cNvPr id="8" name="矩形 7">
            <a:extLst>
              <a:ext uri="{FF2B5EF4-FFF2-40B4-BE49-F238E27FC236}">
                <a16:creationId xmlns:a16="http://schemas.microsoft.com/office/drawing/2014/main" id="{2A096533-08CA-4AFE-B0B6-7ED236BA45EE}"/>
              </a:ext>
            </a:extLst>
          </p:cNvPr>
          <p:cNvSpPr/>
          <p:nvPr userDrawn="1"/>
        </p:nvSpPr>
        <p:spPr>
          <a:xfrm>
            <a:off x="0" y="6699380"/>
            <a:ext cx="12192000" cy="158620"/>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B64BCE3B-57E0-4EEF-921B-887E1187DB6A}"/>
              </a:ext>
            </a:extLst>
          </p:cNvPr>
          <p:cNvSpPr/>
          <p:nvPr userDrawn="1"/>
        </p:nvSpPr>
        <p:spPr>
          <a:xfrm>
            <a:off x="0" y="6620070"/>
            <a:ext cx="12192000" cy="158620"/>
          </a:xfrm>
          <a:prstGeom prst="rect">
            <a:avLst/>
          </a:prstGeom>
          <a:solidFill>
            <a:srgbClr val="006D3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038CEAE-BD46-475E-B013-CC2048C2247A}"/>
              </a:ext>
            </a:extLst>
          </p:cNvPr>
          <p:cNvSpPr/>
          <p:nvPr userDrawn="1"/>
        </p:nvSpPr>
        <p:spPr>
          <a:xfrm>
            <a:off x="0" y="324561"/>
            <a:ext cx="680936" cy="424469"/>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a:extLst>
              <a:ext uri="{FF2B5EF4-FFF2-40B4-BE49-F238E27FC236}">
                <a16:creationId xmlns:a16="http://schemas.microsoft.com/office/drawing/2014/main" id="{E7A8FC67-93E7-48B9-B674-A9547823F594}"/>
              </a:ext>
            </a:extLst>
          </p:cNvPr>
          <p:cNvSpPr/>
          <p:nvPr userDrawn="1"/>
        </p:nvSpPr>
        <p:spPr>
          <a:xfrm>
            <a:off x="97276" y="324561"/>
            <a:ext cx="680936" cy="424469"/>
          </a:xfrm>
          <a:prstGeom prst="rect">
            <a:avLst/>
          </a:prstGeom>
          <a:solidFill>
            <a:srgbClr val="006D39">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a:extLst>
              <a:ext uri="{FF2B5EF4-FFF2-40B4-BE49-F238E27FC236}">
                <a16:creationId xmlns:a16="http://schemas.microsoft.com/office/drawing/2014/main" id="{079ED4A0-E8F5-4859-B74E-0509D86902B9}"/>
              </a:ext>
            </a:extLst>
          </p:cNvPr>
          <p:cNvSpPr/>
          <p:nvPr userDrawn="1"/>
        </p:nvSpPr>
        <p:spPr>
          <a:xfrm>
            <a:off x="12470130" y="2108057"/>
            <a:ext cx="571033" cy="571033"/>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50CE48-3FA2-4E75-B73E-177DF8AC7420}"/>
              </a:ext>
            </a:extLst>
          </p:cNvPr>
          <p:cNvSpPr/>
          <p:nvPr userDrawn="1"/>
        </p:nvSpPr>
        <p:spPr>
          <a:xfrm>
            <a:off x="12470130" y="2855458"/>
            <a:ext cx="571033" cy="571033"/>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8E51343-A087-4D33-83E0-D0AB039B6988}"/>
              </a:ext>
            </a:extLst>
          </p:cNvPr>
          <p:cNvSpPr/>
          <p:nvPr userDrawn="1"/>
        </p:nvSpPr>
        <p:spPr>
          <a:xfrm>
            <a:off x="12470129" y="3602859"/>
            <a:ext cx="571033" cy="571033"/>
          </a:xfrm>
          <a:prstGeom prst="rect">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614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23C80F9-255F-44F2-BF7A-B338016EF7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7168" y="248951"/>
            <a:ext cx="571033" cy="575688"/>
          </a:xfrm>
          <a:prstGeom prst="rect">
            <a:avLst/>
          </a:prstGeom>
        </p:spPr>
      </p:pic>
      <p:sp>
        <p:nvSpPr>
          <p:cNvPr id="10" name="矩形 9">
            <a:extLst>
              <a:ext uri="{FF2B5EF4-FFF2-40B4-BE49-F238E27FC236}">
                <a16:creationId xmlns:a16="http://schemas.microsoft.com/office/drawing/2014/main" id="{3038CEAE-BD46-475E-B013-CC2048C2247A}"/>
              </a:ext>
            </a:extLst>
          </p:cNvPr>
          <p:cNvSpPr/>
          <p:nvPr userDrawn="1"/>
        </p:nvSpPr>
        <p:spPr>
          <a:xfrm>
            <a:off x="0" y="324561"/>
            <a:ext cx="680936" cy="424469"/>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a:extLst>
              <a:ext uri="{FF2B5EF4-FFF2-40B4-BE49-F238E27FC236}">
                <a16:creationId xmlns:a16="http://schemas.microsoft.com/office/drawing/2014/main" id="{E7A8FC67-93E7-48B9-B674-A9547823F594}"/>
              </a:ext>
            </a:extLst>
          </p:cNvPr>
          <p:cNvSpPr/>
          <p:nvPr userDrawn="1"/>
        </p:nvSpPr>
        <p:spPr>
          <a:xfrm>
            <a:off x="97276" y="324561"/>
            <a:ext cx="680936" cy="424469"/>
          </a:xfrm>
          <a:prstGeom prst="rect">
            <a:avLst/>
          </a:prstGeom>
          <a:solidFill>
            <a:srgbClr val="006D39">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a:extLst>
              <a:ext uri="{FF2B5EF4-FFF2-40B4-BE49-F238E27FC236}">
                <a16:creationId xmlns:a16="http://schemas.microsoft.com/office/drawing/2014/main" id="{079ED4A0-E8F5-4859-B74E-0509D86902B9}"/>
              </a:ext>
            </a:extLst>
          </p:cNvPr>
          <p:cNvSpPr/>
          <p:nvPr userDrawn="1"/>
        </p:nvSpPr>
        <p:spPr>
          <a:xfrm>
            <a:off x="12470130" y="2108057"/>
            <a:ext cx="571033" cy="571033"/>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50CE48-3FA2-4E75-B73E-177DF8AC7420}"/>
              </a:ext>
            </a:extLst>
          </p:cNvPr>
          <p:cNvSpPr/>
          <p:nvPr userDrawn="1"/>
        </p:nvSpPr>
        <p:spPr>
          <a:xfrm>
            <a:off x="12470130" y="2855458"/>
            <a:ext cx="571033" cy="571033"/>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8E51343-A087-4D33-83E0-D0AB039B6988}"/>
              </a:ext>
            </a:extLst>
          </p:cNvPr>
          <p:cNvSpPr/>
          <p:nvPr userDrawn="1"/>
        </p:nvSpPr>
        <p:spPr>
          <a:xfrm>
            <a:off x="12470129" y="3602859"/>
            <a:ext cx="571033" cy="571033"/>
          </a:xfrm>
          <a:prstGeom prst="rect">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605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B9544EF-73AE-4FE3-808B-9D0A42D7550B}"/>
              </a:ext>
            </a:extLst>
          </p:cNvPr>
          <p:cNvSpPr>
            <a:spLocks noGrp="1"/>
          </p:cNvSpPr>
          <p:nvPr>
            <p:ph type="dt" sz="half" idx="10"/>
          </p:nvPr>
        </p:nvSpPr>
        <p:spPr/>
        <p:txBody>
          <a:bodyPr/>
          <a:lstStyle/>
          <a:p>
            <a:fld id="{CF77D12C-BB61-450B-B62C-DD60EAE6138F}"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CDA63041-A81F-4170-946F-6770F78BC55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6EA1B73-1CD2-4005-9C71-E58CE2F377DC}"/>
              </a:ext>
            </a:extLst>
          </p:cNvPr>
          <p:cNvSpPr>
            <a:spLocks noGrp="1"/>
          </p:cNvSpPr>
          <p:nvPr>
            <p:ph type="sldNum" sz="quarter" idx="12"/>
          </p:nvPr>
        </p:nvSpPr>
        <p:spPr/>
        <p:txBody>
          <a:bodyPr/>
          <a:lstStyle/>
          <a:p>
            <a:fld id="{57504E8A-51D8-47DB-B13A-279314601ADC}" type="slidenum">
              <a:rPr lang="zh-CN" altLang="en-US" smtClean="0"/>
              <a:t>‹#›</a:t>
            </a:fld>
            <a:endParaRPr lang="zh-CN" altLang="en-US"/>
          </a:p>
        </p:txBody>
      </p:sp>
    </p:spTree>
    <p:extLst>
      <p:ext uri="{BB962C8B-B14F-4D97-AF65-F5344CB8AC3E}">
        <p14:creationId xmlns:p14="http://schemas.microsoft.com/office/powerpoint/2010/main" val="2898783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554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42490"/>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453CBAF-084B-4975-9D66-47568EF4FE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C003DE8-779B-47F6-AC11-4581ABF8C8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1FF502B-E81E-48ED-9115-C20008B961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77D12C-BB61-450B-B62C-DD60EAE6138F}"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B3796F81-16B1-416E-8BD8-64378D1CDA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D6BF8F3-B74E-4518-B72B-95C539B144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504E8A-51D8-47DB-B13A-279314601ADC}" type="slidenum">
              <a:rPr lang="zh-CN" altLang="en-US" smtClean="0"/>
              <a:t>‹#›</a:t>
            </a:fld>
            <a:endParaRPr lang="zh-CN" altLang="en-US"/>
          </a:p>
        </p:txBody>
      </p:sp>
      <p:sp>
        <p:nvSpPr>
          <p:cNvPr id="14" name="矩形 13">
            <a:extLst>
              <a:ext uri="{FF2B5EF4-FFF2-40B4-BE49-F238E27FC236}">
                <a16:creationId xmlns:a16="http://schemas.microsoft.com/office/drawing/2014/main" id="{81525F39-AA43-45AB-B4CF-073F40DC9C0C}"/>
              </a:ext>
            </a:extLst>
          </p:cNvPr>
          <p:cNvSpPr/>
          <p:nvPr userDrawn="1"/>
        </p:nvSpPr>
        <p:spPr>
          <a:xfrm>
            <a:off x="12470130" y="2108057"/>
            <a:ext cx="571033" cy="571033"/>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F0B3DB2-81E6-4180-A122-FACB99C5AEFC}"/>
              </a:ext>
            </a:extLst>
          </p:cNvPr>
          <p:cNvSpPr/>
          <p:nvPr userDrawn="1"/>
        </p:nvSpPr>
        <p:spPr>
          <a:xfrm>
            <a:off x="12470130" y="2855458"/>
            <a:ext cx="571033" cy="571033"/>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96F95BEE-F84F-4EFE-82DD-DF734C1E7089}"/>
              </a:ext>
            </a:extLst>
          </p:cNvPr>
          <p:cNvSpPr/>
          <p:nvPr userDrawn="1"/>
        </p:nvSpPr>
        <p:spPr>
          <a:xfrm>
            <a:off x="12470129" y="3602859"/>
            <a:ext cx="571033" cy="571033"/>
          </a:xfrm>
          <a:prstGeom prst="rect">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8519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0" r:id="rId4"/>
    <p:sldLayoutId id="2147483666" r:id="rId5"/>
    <p:sldLayoutId id="2147483661" r:id="rId6"/>
    <p:sldLayoutId id="2147483663" r:id="rId7"/>
    <p:sldLayoutId id="2147483664" r:id="rId8"/>
    <p:sldLayoutId id="214748366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3080876"/>
      </p:ext>
    </p:extLst>
  </p:cSld>
  <p:clrMap bg1="lt1" tx1="dk1" bg2="lt2" tx2="dk2" accent1="accent1" accent2="accent2" accent3="accent3" accent4="accent4" accent5="accent5" accent6="accent6" hlink="hlink" folHlink="folHlink"/>
  <p:sldLayoutIdLst>
    <p:sldLayoutId id="2147483669" r:id="rId1"/>
    <p:sldLayoutId id="214748367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6.jpg"/><Relationship Id="rId4" Type="http://schemas.openxmlformats.org/officeDocument/2006/relationships/image" Target="../media/image9.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0.jpg"/><Relationship Id="rId5" Type="http://schemas.openxmlformats.org/officeDocument/2006/relationships/image" Target="../media/image14.jpg"/><Relationship Id="rId4" Type="http://schemas.openxmlformats.org/officeDocument/2006/relationships/image" Target="../media/image9.jp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4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1EE45015-F14A-443D-9C56-DF5302B246DF}"/>
              </a:ext>
            </a:extLst>
          </p:cNvPr>
          <p:cNvPicPr>
            <a:picLocks noChangeAspect="1"/>
          </p:cNvPicPr>
          <p:nvPr/>
        </p:nvPicPr>
        <p:blipFill rotWithShape="1">
          <a:blip r:embed="rId3">
            <a:extLst>
              <a:ext uri="{28A0092B-C50C-407E-A947-70E740481C1C}">
                <a14:useLocalDpi xmlns:a14="http://schemas.microsoft.com/office/drawing/2010/main" val="0"/>
              </a:ext>
            </a:extLst>
          </a:blip>
          <a:srcRect t="53595"/>
          <a:stretch/>
        </p:blipFill>
        <p:spPr>
          <a:xfrm>
            <a:off x="15466" y="-298734"/>
            <a:ext cx="12192000" cy="3615585"/>
          </a:xfrm>
          <a:prstGeom prst="rect">
            <a:avLst/>
          </a:prstGeom>
        </p:spPr>
      </p:pic>
      <p:grpSp>
        <p:nvGrpSpPr>
          <p:cNvPr id="4" name="组合 3">
            <a:extLst>
              <a:ext uri="{FF2B5EF4-FFF2-40B4-BE49-F238E27FC236}">
                <a16:creationId xmlns:a16="http://schemas.microsoft.com/office/drawing/2014/main" id="{C078427C-BD8A-4048-A2C7-461B74C75F3F}"/>
              </a:ext>
            </a:extLst>
          </p:cNvPr>
          <p:cNvGrpSpPr/>
          <p:nvPr/>
        </p:nvGrpSpPr>
        <p:grpSpPr>
          <a:xfrm>
            <a:off x="15466" y="3103800"/>
            <a:ext cx="12192000" cy="213051"/>
            <a:chOff x="-10474" y="2807218"/>
            <a:chExt cx="12192000" cy="213051"/>
          </a:xfrm>
        </p:grpSpPr>
        <p:sp>
          <p:nvSpPr>
            <p:cNvPr id="9" name="矩形 8">
              <a:extLst>
                <a:ext uri="{FF2B5EF4-FFF2-40B4-BE49-F238E27FC236}">
                  <a16:creationId xmlns:a16="http://schemas.microsoft.com/office/drawing/2014/main" id="{B0F5938B-E144-48F7-9484-518DA177CB15}"/>
                </a:ext>
              </a:extLst>
            </p:cNvPr>
            <p:cNvSpPr/>
            <p:nvPr/>
          </p:nvSpPr>
          <p:spPr>
            <a:xfrm>
              <a:off x="-10474" y="2891221"/>
              <a:ext cx="12192000" cy="129048"/>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id="{EBD5FEE1-8D4E-4AB4-92D0-EAFC40A0D696}"/>
                </a:ext>
              </a:extLst>
            </p:cNvPr>
            <p:cNvSpPr/>
            <p:nvPr/>
          </p:nvSpPr>
          <p:spPr>
            <a:xfrm>
              <a:off x="-10474" y="2807218"/>
              <a:ext cx="12192000" cy="129048"/>
            </a:xfrm>
            <a:prstGeom prst="rect">
              <a:avLst/>
            </a:prstGeom>
            <a:solidFill>
              <a:srgbClr val="006D39">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1" name="文本框 10">
            <a:extLst>
              <a:ext uri="{FF2B5EF4-FFF2-40B4-BE49-F238E27FC236}">
                <a16:creationId xmlns:a16="http://schemas.microsoft.com/office/drawing/2014/main" id="{A7D392CC-8398-42A5-9CFB-FEF251C820C9}"/>
              </a:ext>
            </a:extLst>
          </p:cNvPr>
          <p:cNvSpPr txBox="1"/>
          <p:nvPr/>
        </p:nvSpPr>
        <p:spPr>
          <a:xfrm>
            <a:off x="2128133" y="3732709"/>
            <a:ext cx="7966665" cy="923330"/>
          </a:xfrm>
          <a:prstGeom prst="rect">
            <a:avLst/>
          </a:prstGeom>
          <a:noFill/>
        </p:spPr>
        <p:txBody>
          <a:bodyPr wrap="square" rtlCol="0">
            <a:spAutoFit/>
          </a:bodyPr>
          <a:lstStyle/>
          <a:p>
            <a:pPr algn="dist"/>
            <a:r>
              <a:rPr lang="zh-CN" altLang="en-US" sz="5400" b="1" dirty="0">
                <a:solidFill>
                  <a:srgbClr val="006D39"/>
                </a:solidFill>
                <a:latin typeface="微软雅黑" panose="020B0503020204020204" pitchFamily="34" charset="-122"/>
                <a:ea typeface="微软雅黑" panose="020B0503020204020204" pitchFamily="34" charset="-122"/>
              </a:rPr>
              <a:t>鲁东大学通用</a:t>
            </a:r>
            <a:r>
              <a:rPr lang="en-US" altLang="zh-CN" sz="5400" b="1" dirty="0">
                <a:solidFill>
                  <a:srgbClr val="006D39"/>
                </a:solidFill>
                <a:latin typeface="微软雅黑" panose="020B0503020204020204" pitchFamily="34" charset="-122"/>
                <a:ea typeface="微软雅黑" panose="020B0503020204020204" pitchFamily="34" charset="-122"/>
              </a:rPr>
              <a:t>PPT</a:t>
            </a:r>
            <a:r>
              <a:rPr lang="zh-CN" altLang="en-US" sz="5400" b="1" dirty="0">
                <a:solidFill>
                  <a:srgbClr val="006D39"/>
                </a:solidFill>
                <a:latin typeface="微软雅黑" panose="020B0503020204020204" pitchFamily="34" charset="-122"/>
                <a:ea typeface="微软雅黑" panose="020B0503020204020204" pitchFamily="34" charset="-122"/>
              </a:rPr>
              <a:t>模板</a:t>
            </a:r>
          </a:p>
        </p:txBody>
      </p:sp>
      <p:grpSp>
        <p:nvGrpSpPr>
          <p:cNvPr id="19" name="组合 18">
            <a:extLst>
              <a:ext uri="{FF2B5EF4-FFF2-40B4-BE49-F238E27FC236}">
                <a16:creationId xmlns:a16="http://schemas.microsoft.com/office/drawing/2014/main" id="{EA1AF148-D5B0-432C-A77D-AD661CD14235}"/>
              </a:ext>
            </a:extLst>
          </p:cNvPr>
          <p:cNvGrpSpPr/>
          <p:nvPr/>
        </p:nvGrpSpPr>
        <p:grpSpPr>
          <a:xfrm>
            <a:off x="925946" y="4885323"/>
            <a:ext cx="10371040" cy="307777"/>
            <a:chOff x="961960" y="5076877"/>
            <a:chExt cx="10371040" cy="307777"/>
          </a:xfrm>
        </p:grpSpPr>
        <p:sp>
          <p:nvSpPr>
            <p:cNvPr id="12" name="文本框 11">
              <a:extLst>
                <a:ext uri="{FF2B5EF4-FFF2-40B4-BE49-F238E27FC236}">
                  <a16:creationId xmlns:a16="http://schemas.microsoft.com/office/drawing/2014/main" id="{73D97441-B1ED-463D-A97A-F841209A15A4}"/>
                </a:ext>
              </a:extLst>
            </p:cNvPr>
            <p:cNvSpPr txBox="1"/>
            <p:nvPr/>
          </p:nvSpPr>
          <p:spPr>
            <a:xfrm>
              <a:off x="3064566" y="5076877"/>
              <a:ext cx="6062869" cy="307777"/>
            </a:xfrm>
            <a:prstGeom prst="rect">
              <a:avLst/>
            </a:prstGeom>
            <a:noFill/>
          </p:spPr>
          <p:txBody>
            <a:bodyPr wrap="square" rtlCol="0">
              <a:spAutoFit/>
            </a:bodyPr>
            <a:lstStyle/>
            <a:p>
              <a:pPr algn="dist"/>
              <a:r>
                <a:rPr lang="en-US" altLang="zh-CN" sz="1400" dirty="0">
                  <a:solidFill>
                    <a:schemeClr val="bg1">
                      <a:lumMod val="75000"/>
                    </a:schemeClr>
                  </a:solidFill>
                  <a:latin typeface="方正兰亭细黑_GBK" panose="02000000000000000000" pitchFamily="2" charset="-122"/>
                  <a:ea typeface="方正兰亭细黑_GBK" panose="02000000000000000000" pitchFamily="2" charset="-122"/>
                </a:rPr>
                <a:t>LUDONG UNIVERSITY</a:t>
              </a:r>
              <a:endParaRPr lang="zh-CN" altLang="en-US" sz="1400" dirty="0">
                <a:solidFill>
                  <a:schemeClr val="bg1">
                    <a:lumMod val="75000"/>
                  </a:schemeClr>
                </a:solidFill>
                <a:latin typeface="方正兰亭细黑_GBK" panose="02000000000000000000" pitchFamily="2" charset="-122"/>
                <a:ea typeface="方正兰亭细黑_GBK" panose="02000000000000000000" pitchFamily="2" charset="-122"/>
              </a:endParaRPr>
            </a:p>
          </p:txBody>
        </p:sp>
        <p:grpSp>
          <p:nvGrpSpPr>
            <p:cNvPr id="13" name="组合 12">
              <a:extLst>
                <a:ext uri="{FF2B5EF4-FFF2-40B4-BE49-F238E27FC236}">
                  <a16:creationId xmlns:a16="http://schemas.microsoft.com/office/drawing/2014/main" id="{212A21B8-85B9-47CF-829F-E118FECECD28}"/>
                </a:ext>
              </a:extLst>
            </p:cNvPr>
            <p:cNvGrpSpPr/>
            <p:nvPr/>
          </p:nvGrpSpPr>
          <p:grpSpPr>
            <a:xfrm flipH="1">
              <a:off x="961960" y="5221511"/>
              <a:ext cx="1999647" cy="45719"/>
              <a:chOff x="9458460" y="4956809"/>
              <a:chExt cx="1999647" cy="45719"/>
            </a:xfrm>
          </p:grpSpPr>
          <p:cxnSp>
            <p:nvCxnSpPr>
              <p:cNvPr id="14" name="直接连接符 13">
                <a:extLst>
                  <a:ext uri="{FF2B5EF4-FFF2-40B4-BE49-F238E27FC236}">
                    <a16:creationId xmlns:a16="http://schemas.microsoft.com/office/drawing/2014/main" id="{C3768728-D0AB-4E47-B01D-B689A654AA12}"/>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325D9F02-613B-4168-BEFD-C82F8D32F351}"/>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E5B1C09E-C356-4111-B1BC-51B2F9C89024}"/>
                </a:ext>
              </a:extLst>
            </p:cNvPr>
            <p:cNvGrpSpPr/>
            <p:nvPr/>
          </p:nvGrpSpPr>
          <p:grpSpPr>
            <a:xfrm>
              <a:off x="9333353" y="5238165"/>
              <a:ext cx="1999647" cy="45719"/>
              <a:chOff x="9458460" y="4956809"/>
              <a:chExt cx="1999647" cy="45719"/>
            </a:xfrm>
          </p:grpSpPr>
          <p:cxnSp>
            <p:nvCxnSpPr>
              <p:cNvPr id="17" name="直接连接符 16">
                <a:extLst>
                  <a:ext uri="{FF2B5EF4-FFF2-40B4-BE49-F238E27FC236}">
                    <a16:creationId xmlns:a16="http://schemas.microsoft.com/office/drawing/2014/main" id="{319012A2-FB99-4721-9FDA-831DC7BA28B3}"/>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D840DC7F-C83B-400B-9E96-58E139158D2B}"/>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文本框 19">
            <a:extLst>
              <a:ext uri="{FF2B5EF4-FFF2-40B4-BE49-F238E27FC236}">
                <a16:creationId xmlns:a16="http://schemas.microsoft.com/office/drawing/2014/main" id="{C0018BB0-1E99-4432-95FE-F65C6270A1DC}"/>
              </a:ext>
            </a:extLst>
          </p:cNvPr>
          <p:cNvSpPr txBox="1"/>
          <p:nvPr/>
        </p:nvSpPr>
        <p:spPr>
          <a:xfrm>
            <a:off x="4145722" y="5688264"/>
            <a:ext cx="4095814" cy="369332"/>
          </a:xfrm>
          <a:prstGeom prst="rect">
            <a:avLst/>
          </a:prstGeom>
          <a:noFill/>
        </p:spPr>
        <p:txBody>
          <a:bodyPr wrap="square" rtlCol="0">
            <a:spAutoFit/>
          </a:bodyPr>
          <a:lstStyle/>
          <a:p>
            <a:r>
              <a:rPr lang="zh-CN" altLang="en-US" dirty="0">
                <a:solidFill>
                  <a:schemeClr val="tx1">
                    <a:lumMod val="85000"/>
                    <a:lumOff val="15000"/>
                  </a:schemeClr>
                </a:solidFill>
                <a:latin typeface="楷体_GB2312" panose="02010609030101010101" pitchFamily="49" charset="-122"/>
                <a:ea typeface="楷体_GB2312" panose="02010609030101010101" pitchFamily="49" charset="-122"/>
              </a:rPr>
              <a:t>设计者：常胜    </a:t>
            </a:r>
            <a:r>
              <a:rPr lang="en-US" altLang="zh-CN" dirty="0">
                <a:solidFill>
                  <a:schemeClr val="tx1">
                    <a:lumMod val="85000"/>
                    <a:lumOff val="15000"/>
                  </a:schemeClr>
                </a:solidFill>
                <a:latin typeface="楷体_GB2312" panose="02010609030101010101" pitchFamily="49" charset="-122"/>
                <a:ea typeface="楷体_GB2312" panose="02010609030101010101" pitchFamily="49" charset="-122"/>
              </a:rPr>
              <a:t>|   </a:t>
            </a:r>
            <a:r>
              <a:rPr lang="zh-CN" altLang="en-US" dirty="0">
                <a:solidFill>
                  <a:schemeClr val="tx1">
                    <a:lumMod val="85000"/>
                    <a:lumOff val="15000"/>
                  </a:schemeClr>
                </a:solidFill>
                <a:latin typeface="楷体_GB2312" panose="02010609030101010101" pitchFamily="49" charset="-122"/>
                <a:ea typeface="楷体_GB2312" panose="02010609030101010101" pitchFamily="49" charset="-122"/>
              </a:rPr>
              <a:t>导师：常胜</a:t>
            </a:r>
          </a:p>
        </p:txBody>
      </p:sp>
    </p:spTree>
    <p:extLst>
      <p:ext uri="{BB962C8B-B14F-4D97-AF65-F5344CB8AC3E}">
        <p14:creationId xmlns:p14="http://schemas.microsoft.com/office/powerpoint/2010/main" val="2770102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7D2F4C8-D7AC-4D64-80D3-8FAC786E7CEA}"/>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0" y="-1"/>
            <a:ext cx="12192000" cy="7255565"/>
          </a:xfrm>
          <a:prstGeom prst="rect">
            <a:avLst/>
          </a:prstGeom>
        </p:spPr>
      </p:pic>
      <p:sp>
        <p:nvSpPr>
          <p:cNvPr id="16" name="矩形 15">
            <a:extLst>
              <a:ext uri="{FF2B5EF4-FFF2-40B4-BE49-F238E27FC236}">
                <a16:creationId xmlns:a16="http://schemas.microsoft.com/office/drawing/2014/main" id="{D76EEB95-5B55-4C90-9528-54C1BE0EEB7A}"/>
              </a:ext>
            </a:extLst>
          </p:cNvPr>
          <p:cNvSpPr/>
          <p:nvPr/>
        </p:nvSpPr>
        <p:spPr>
          <a:xfrm>
            <a:off x="-186266" y="0"/>
            <a:ext cx="12564533" cy="5676900"/>
          </a:xfrm>
          <a:prstGeom prst="rect">
            <a:avLst/>
          </a:prstGeom>
          <a:gradFill flip="none" rotWithShape="1">
            <a:gsLst>
              <a:gs pos="0">
                <a:srgbClr val="4472C4">
                  <a:lumMod val="0"/>
                  <a:lumOff val="100000"/>
                  <a:alpha val="0"/>
                </a:srgbClr>
              </a:gs>
              <a:gs pos="26000">
                <a:schemeClr val="bg1">
                  <a:alpha val="70000"/>
                </a:schemeClr>
              </a:gs>
              <a:gs pos="79000">
                <a:schemeClr val="bg1"/>
              </a:gs>
            </a:gsLst>
            <a:lin ang="16200000" scaled="1"/>
            <a:tileRect/>
          </a:gradFill>
          <a:ln w="12700" cap="flat" cmpd="sng" algn="ctr">
            <a:no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nvGrpSpPr>
          <p:cNvPr id="3" name="组合 2">
            <a:extLst>
              <a:ext uri="{FF2B5EF4-FFF2-40B4-BE49-F238E27FC236}">
                <a16:creationId xmlns:a16="http://schemas.microsoft.com/office/drawing/2014/main" id="{C7617C23-A611-423C-A59F-A4D4EEDA122D}"/>
              </a:ext>
            </a:extLst>
          </p:cNvPr>
          <p:cNvGrpSpPr/>
          <p:nvPr/>
        </p:nvGrpSpPr>
        <p:grpSpPr>
          <a:xfrm>
            <a:off x="4281033" y="3223206"/>
            <a:ext cx="3629935" cy="400110"/>
            <a:chOff x="4281032" y="3223206"/>
            <a:chExt cx="3629935" cy="400110"/>
          </a:xfrm>
        </p:grpSpPr>
        <p:sp>
          <p:nvSpPr>
            <p:cNvPr id="41" name="文本框 40">
              <a:extLst>
                <a:ext uri="{FF2B5EF4-FFF2-40B4-BE49-F238E27FC236}">
                  <a16:creationId xmlns:a16="http://schemas.microsoft.com/office/drawing/2014/main" id="{87913D15-A544-4125-94A3-D5E70DBB2FAC}"/>
                </a:ext>
              </a:extLst>
            </p:cNvPr>
            <p:cNvSpPr txBox="1"/>
            <p:nvPr/>
          </p:nvSpPr>
          <p:spPr>
            <a:xfrm>
              <a:off x="4715967" y="3223206"/>
              <a:ext cx="2760066" cy="400110"/>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zh-CN" altLang="en-US" sz="2000" kern="800" spc="300" dirty="0">
                  <a:solidFill>
                    <a:schemeClr val="tx1">
                      <a:lumMod val="65000"/>
                      <a:lumOff val="35000"/>
                    </a:schemeClr>
                  </a:solidFill>
                  <a:latin typeface="微软雅黑" panose="020B0503020204020204" pitchFamily="34" charset="-122"/>
                  <a:ea typeface="微软雅黑" panose="020B0503020204020204" pitchFamily="34" charset="-122"/>
                </a:rPr>
                <a:t>设计者：常胜</a:t>
              </a:r>
              <a:endParaRPr kumimoji="0" lang="en-US" altLang="zh-CN" sz="2000" b="0" i="0" u="none" strike="noStrike" kern="800" cap="none" spc="30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cxnSp>
          <p:nvCxnSpPr>
            <p:cNvPr id="42" name="直接连接符 41">
              <a:extLst>
                <a:ext uri="{FF2B5EF4-FFF2-40B4-BE49-F238E27FC236}">
                  <a16:creationId xmlns:a16="http://schemas.microsoft.com/office/drawing/2014/main" id="{E8BB248B-432E-4134-B15D-757A4CB1B674}"/>
                </a:ext>
              </a:extLst>
            </p:cNvPr>
            <p:cNvCxnSpPr>
              <a:cxnSpLocks/>
            </p:cNvCxnSpPr>
            <p:nvPr/>
          </p:nvCxnSpPr>
          <p:spPr>
            <a:xfrm>
              <a:off x="4281032" y="3423261"/>
              <a:ext cx="52203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CFACC788-769D-46E2-B95C-63FEEAF66448}"/>
                </a:ext>
              </a:extLst>
            </p:cNvPr>
            <p:cNvCxnSpPr>
              <a:cxnSpLocks/>
            </p:cNvCxnSpPr>
            <p:nvPr/>
          </p:nvCxnSpPr>
          <p:spPr>
            <a:xfrm>
              <a:off x="7388936" y="3423261"/>
              <a:ext cx="52203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 name="图片 1">
            <a:extLst>
              <a:ext uri="{FF2B5EF4-FFF2-40B4-BE49-F238E27FC236}">
                <a16:creationId xmlns:a16="http://schemas.microsoft.com/office/drawing/2014/main" id="{173C94E7-0B54-42D0-B14B-BDC25C601781}"/>
              </a:ext>
            </a:extLst>
          </p:cNvPr>
          <p:cNvPicPr>
            <a:picLocks noChangeAspect="1"/>
          </p:cNvPicPr>
          <p:nvPr/>
        </p:nvPicPr>
        <p:blipFill>
          <a:blip r:embed="rId4"/>
          <a:stretch>
            <a:fillRect/>
          </a:stretch>
        </p:blipFill>
        <p:spPr>
          <a:xfrm>
            <a:off x="486926" y="461997"/>
            <a:ext cx="11412701" cy="3261643"/>
          </a:xfrm>
          <a:prstGeom prst="rect">
            <a:avLst/>
          </a:prstGeom>
        </p:spPr>
      </p:pic>
    </p:spTree>
    <p:extLst>
      <p:ext uri="{BB962C8B-B14F-4D97-AF65-F5344CB8AC3E}">
        <p14:creationId xmlns:p14="http://schemas.microsoft.com/office/powerpoint/2010/main" val="4007510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661CBDE9-8A91-47C5-AF44-3FF96E1D3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74"/>
            <a:ext cx="12192000" cy="6821651"/>
          </a:xfrm>
          <a:prstGeom prst="rect">
            <a:avLst/>
          </a:prstGeom>
        </p:spPr>
      </p:pic>
      <p:sp>
        <p:nvSpPr>
          <p:cNvPr id="3" name="椭圆 2">
            <a:extLst>
              <a:ext uri="{FF2B5EF4-FFF2-40B4-BE49-F238E27FC236}">
                <a16:creationId xmlns:a16="http://schemas.microsoft.com/office/drawing/2014/main" id="{392280DE-9EB0-4671-9175-CDB9B34B0474}"/>
              </a:ext>
            </a:extLst>
          </p:cNvPr>
          <p:cNvSpPr/>
          <p:nvPr/>
        </p:nvSpPr>
        <p:spPr>
          <a:xfrm>
            <a:off x="-8224290" y="-3731145"/>
            <a:ext cx="14320290" cy="14320290"/>
          </a:xfrm>
          <a:prstGeom prst="ellipse">
            <a:avLst/>
          </a:prstGeom>
          <a:solidFill>
            <a:srgbClr val="006D3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7107697-1786-41FD-BEAB-498F8D25D4F2}"/>
              </a:ext>
            </a:extLst>
          </p:cNvPr>
          <p:cNvSpPr txBox="1"/>
          <p:nvPr/>
        </p:nvSpPr>
        <p:spPr>
          <a:xfrm>
            <a:off x="1085077" y="3001427"/>
            <a:ext cx="3775393" cy="822276"/>
          </a:xfrm>
          <a:prstGeom prst="rect">
            <a:avLst/>
          </a:prstGeom>
          <a:noFill/>
        </p:spPr>
        <p:txBody>
          <a:bodyPr wrap="none" rtlCol="0">
            <a:spAutoFit/>
          </a:bodyPr>
          <a:lstStyle/>
          <a:p>
            <a:pPr algn="just">
              <a:lnSpc>
                <a:spcPct val="125000"/>
              </a:lnSpc>
            </a:pPr>
            <a:r>
              <a:rPr lang="zh-CN" altLang="en-US" sz="4000" b="1" dirty="0">
                <a:solidFill>
                  <a:schemeClr val="bg1"/>
                </a:solidFill>
                <a:latin typeface="微软雅黑" panose="020B0503020204020204" pitchFamily="34" charset="-122"/>
                <a:ea typeface="微软雅黑" panose="020B0503020204020204" pitchFamily="34" charset="-122"/>
              </a:rPr>
              <a:t>请老师批评指正</a:t>
            </a:r>
          </a:p>
        </p:txBody>
      </p:sp>
      <p:grpSp>
        <p:nvGrpSpPr>
          <p:cNvPr id="9" name="组合 8">
            <a:extLst>
              <a:ext uri="{FF2B5EF4-FFF2-40B4-BE49-F238E27FC236}">
                <a16:creationId xmlns:a16="http://schemas.microsoft.com/office/drawing/2014/main" id="{14624649-88CD-4820-A404-DFA4B4FB819B}"/>
              </a:ext>
            </a:extLst>
          </p:cNvPr>
          <p:cNvGrpSpPr/>
          <p:nvPr/>
        </p:nvGrpSpPr>
        <p:grpSpPr>
          <a:xfrm>
            <a:off x="1085077" y="4325240"/>
            <a:ext cx="3772062" cy="400110"/>
            <a:chOff x="5294630" y="4169576"/>
            <a:chExt cx="3772062" cy="400110"/>
          </a:xfrm>
        </p:grpSpPr>
        <p:grpSp>
          <p:nvGrpSpPr>
            <p:cNvPr id="10" name="组合 9">
              <a:extLst>
                <a:ext uri="{FF2B5EF4-FFF2-40B4-BE49-F238E27FC236}">
                  <a16:creationId xmlns:a16="http://schemas.microsoft.com/office/drawing/2014/main" id="{EF5DD29C-45C8-4A57-97A2-D1FA15A4BF06}"/>
                </a:ext>
              </a:extLst>
            </p:cNvPr>
            <p:cNvGrpSpPr/>
            <p:nvPr/>
          </p:nvGrpSpPr>
          <p:grpSpPr>
            <a:xfrm>
              <a:off x="5294630" y="4169576"/>
              <a:ext cx="3772062" cy="400110"/>
              <a:chOff x="3765559" y="3951339"/>
              <a:chExt cx="3772062" cy="400110"/>
            </a:xfrm>
          </p:grpSpPr>
          <p:sp>
            <p:nvSpPr>
              <p:cNvPr id="12" name="文本框 11">
                <a:extLst>
                  <a:ext uri="{FF2B5EF4-FFF2-40B4-BE49-F238E27FC236}">
                    <a16:creationId xmlns:a16="http://schemas.microsoft.com/office/drawing/2014/main" id="{CE0F52F2-37A8-45D7-88EA-FEDBD24FDCA4}"/>
                  </a:ext>
                </a:extLst>
              </p:cNvPr>
              <p:cNvSpPr txBox="1"/>
              <p:nvPr/>
            </p:nvSpPr>
            <p:spPr>
              <a:xfrm>
                <a:off x="3765559" y="3951339"/>
                <a:ext cx="1723549" cy="400110"/>
              </a:xfrm>
              <a:prstGeom prst="rect">
                <a:avLst/>
              </a:prstGeom>
              <a:noFill/>
            </p:spPr>
            <p:txBody>
              <a:bodyPr wrap="none" rtlCol="0">
                <a:spAutoFit/>
              </a:bodyPr>
              <a:lstStyle/>
              <a:p>
                <a:r>
                  <a:rPr lang="zh-CN" altLang="en-US" sz="2000" dirty="0">
                    <a:solidFill>
                      <a:schemeClr val="bg1"/>
                    </a:solidFill>
                  </a:rPr>
                  <a:t>汇报人：常胜</a:t>
                </a:r>
              </a:p>
            </p:txBody>
          </p:sp>
          <p:sp>
            <p:nvSpPr>
              <p:cNvPr id="13" name="文本框 12">
                <a:extLst>
                  <a:ext uri="{FF2B5EF4-FFF2-40B4-BE49-F238E27FC236}">
                    <a16:creationId xmlns:a16="http://schemas.microsoft.com/office/drawing/2014/main" id="{96F1D113-751E-4C43-B24A-04252E33B9CF}"/>
                  </a:ext>
                </a:extLst>
              </p:cNvPr>
              <p:cNvSpPr txBox="1"/>
              <p:nvPr/>
            </p:nvSpPr>
            <p:spPr>
              <a:xfrm>
                <a:off x="6070553" y="3951339"/>
                <a:ext cx="1467068" cy="400110"/>
              </a:xfrm>
              <a:prstGeom prst="rect">
                <a:avLst/>
              </a:prstGeom>
              <a:noFill/>
            </p:spPr>
            <p:txBody>
              <a:bodyPr wrap="none" rtlCol="0">
                <a:spAutoFit/>
              </a:bodyPr>
              <a:lstStyle/>
              <a:p>
                <a:r>
                  <a:rPr lang="zh-CN" altLang="en-US" sz="2000" dirty="0">
                    <a:solidFill>
                      <a:schemeClr val="bg1"/>
                    </a:solidFill>
                  </a:rPr>
                  <a:t>导师：常胜</a:t>
                </a:r>
              </a:p>
            </p:txBody>
          </p:sp>
        </p:grpSp>
        <p:cxnSp>
          <p:nvCxnSpPr>
            <p:cNvPr id="11" name="直接连接符 10">
              <a:extLst>
                <a:ext uri="{FF2B5EF4-FFF2-40B4-BE49-F238E27FC236}">
                  <a16:creationId xmlns:a16="http://schemas.microsoft.com/office/drawing/2014/main" id="{D04AD8F6-E8B6-46F7-87FE-B461638F86BA}"/>
                </a:ext>
              </a:extLst>
            </p:cNvPr>
            <p:cNvCxnSpPr>
              <a:cxnSpLocks/>
            </p:cNvCxnSpPr>
            <p:nvPr/>
          </p:nvCxnSpPr>
          <p:spPr>
            <a:xfrm>
              <a:off x="7458073" y="4257674"/>
              <a:ext cx="0" cy="247650"/>
            </a:xfrm>
            <a:prstGeom prst="line">
              <a:avLst/>
            </a:prstGeom>
            <a:ln w="19050">
              <a:solidFill>
                <a:srgbClr val="006D39"/>
              </a:solidFill>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a16="http://schemas.microsoft.com/office/drawing/2014/main" id="{4C535F83-F260-4D6D-91D2-BE47AA4BC9C8}"/>
              </a:ext>
            </a:extLst>
          </p:cNvPr>
          <p:cNvSpPr txBox="1"/>
          <p:nvPr/>
        </p:nvSpPr>
        <p:spPr>
          <a:xfrm>
            <a:off x="1085077" y="2198443"/>
            <a:ext cx="2236510" cy="822276"/>
          </a:xfrm>
          <a:prstGeom prst="rect">
            <a:avLst/>
          </a:prstGeom>
          <a:noFill/>
        </p:spPr>
        <p:txBody>
          <a:bodyPr wrap="none" rtlCol="0">
            <a:spAutoFit/>
          </a:bodyPr>
          <a:lstStyle/>
          <a:p>
            <a:pPr algn="just">
              <a:lnSpc>
                <a:spcPct val="125000"/>
              </a:lnSpc>
            </a:pPr>
            <a:r>
              <a:rPr lang="zh-CN" altLang="en-US" sz="4000" b="1" dirty="0">
                <a:solidFill>
                  <a:schemeClr val="bg1"/>
                </a:solidFill>
                <a:latin typeface="微软雅黑" panose="020B0503020204020204" pitchFamily="34" charset="-122"/>
                <a:ea typeface="微软雅黑" panose="020B0503020204020204" pitchFamily="34" charset="-122"/>
              </a:rPr>
              <a:t>汇报完毕</a:t>
            </a:r>
          </a:p>
        </p:txBody>
      </p:sp>
      <p:cxnSp>
        <p:nvCxnSpPr>
          <p:cNvPr id="17" name="直接连接符 16">
            <a:extLst>
              <a:ext uri="{FF2B5EF4-FFF2-40B4-BE49-F238E27FC236}">
                <a16:creationId xmlns:a16="http://schemas.microsoft.com/office/drawing/2014/main" id="{FD050653-661F-490F-9090-2E30BDB6EA27}"/>
              </a:ext>
            </a:extLst>
          </p:cNvPr>
          <p:cNvCxnSpPr>
            <a:cxnSpLocks/>
          </p:cNvCxnSpPr>
          <p:nvPr/>
        </p:nvCxnSpPr>
        <p:spPr>
          <a:xfrm>
            <a:off x="1180327" y="4062039"/>
            <a:ext cx="67945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5316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44AB3B1-784A-4562-86A3-8D3DE9075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399" y="1474635"/>
            <a:ext cx="1953237" cy="1954365"/>
          </a:xfrm>
          <a:prstGeom prst="rect">
            <a:avLst/>
          </a:prstGeom>
        </p:spPr>
      </p:pic>
      <p:grpSp>
        <p:nvGrpSpPr>
          <p:cNvPr id="5" name="组合 4">
            <a:extLst>
              <a:ext uri="{FF2B5EF4-FFF2-40B4-BE49-F238E27FC236}">
                <a16:creationId xmlns:a16="http://schemas.microsoft.com/office/drawing/2014/main" id="{C5F2BE9D-163A-4C96-B05A-3C8E381F3988}"/>
              </a:ext>
            </a:extLst>
          </p:cNvPr>
          <p:cNvGrpSpPr/>
          <p:nvPr/>
        </p:nvGrpSpPr>
        <p:grpSpPr>
          <a:xfrm>
            <a:off x="3634662" y="4126157"/>
            <a:ext cx="5118709" cy="1759653"/>
            <a:chOff x="3536645" y="4126157"/>
            <a:chExt cx="5118709" cy="1759653"/>
          </a:xfrm>
        </p:grpSpPr>
        <p:grpSp>
          <p:nvGrpSpPr>
            <p:cNvPr id="2" name="组合 1">
              <a:extLst>
                <a:ext uri="{FF2B5EF4-FFF2-40B4-BE49-F238E27FC236}">
                  <a16:creationId xmlns:a16="http://schemas.microsoft.com/office/drawing/2014/main" id="{37CF1CAA-1093-4A9A-A97E-8A7856D35D89}"/>
                </a:ext>
              </a:extLst>
            </p:cNvPr>
            <p:cNvGrpSpPr/>
            <p:nvPr/>
          </p:nvGrpSpPr>
          <p:grpSpPr>
            <a:xfrm>
              <a:off x="3793108" y="5361341"/>
              <a:ext cx="2089595" cy="524469"/>
              <a:chOff x="2636030" y="5489678"/>
              <a:chExt cx="2089595" cy="524469"/>
            </a:xfrm>
            <a:solidFill>
              <a:srgbClr val="006D39"/>
            </a:solidFill>
          </p:grpSpPr>
          <p:sp>
            <p:nvSpPr>
              <p:cNvPr id="52" name="矩形: 圆角 51">
                <a:extLst>
                  <a:ext uri="{FF2B5EF4-FFF2-40B4-BE49-F238E27FC236}">
                    <a16:creationId xmlns:a16="http://schemas.microsoft.com/office/drawing/2014/main" id="{71A78D71-52EE-46A2-B351-52234FDA3F18}"/>
                  </a:ext>
                </a:extLst>
              </p:cNvPr>
              <p:cNvSpPr/>
              <p:nvPr/>
            </p:nvSpPr>
            <p:spPr>
              <a:xfrm>
                <a:off x="2636030" y="5489678"/>
                <a:ext cx="2089595" cy="52446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B3976A98-29C1-4F89-93E2-C2288AA4A85E}"/>
                  </a:ext>
                </a:extLst>
              </p:cNvPr>
              <p:cNvSpPr txBox="1"/>
              <p:nvPr/>
            </p:nvSpPr>
            <p:spPr>
              <a:xfrm>
                <a:off x="2712286" y="5539219"/>
                <a:ext cx="1723549" cy="400110"/>
              </a:xfrm>
              <a:prstGeom prst="rect">
                <a:avLst/>
              </a:prstGeom>
              <a:grpFill/>
            </p:spPr>
            <p:txBody>
              <a:bodyPr wrap="none" rtlCol="0">
                <a:spAutoFit/>
              </a:bodyPr>
              <a:lstStyle/>
              <a:p>
                <a:r>
                  <a:rPr lang="zh-CN" altLang="en-US" sz="2000" dirty="0">
                    <a:solidFill>
                      <a:schemeClr val="bg1"/>
                    </a:solidFill>
                  </a:rPr>
                  <a:t>汇报人：常胜</a:t>
                </a:r>
              </a:p>
            </p:txBody>
          </p:sp>
        </p:grpSp>
        <p:grpSp>
          <p:nvGrpSpPr>
            <p:cNvPr id="4" name="组合 3">
              <a:extLst>
                <a:ext uri="{FF2B5EF4-FFF2-40B4-BE49-F238E27FC236}">
                  <a16:creationId xmlns:a16="http://schemas.microsoft.com/office/drawing/2014/main" id="{DB9CBA1E-4836-43BA-9A57-F8994F0771BD}"/>
                </a:ext>
              </a:extLst>
            </p:cNvPr>
            <p:cNvGrpSpPr/>
            <p:nvPr/>
          </p:nvGrpSpPr>
          <p:grpSpPr>
            <a:xfrm>
              <a:off x="6309298" y="5361341"/>
              <a:ext cx="2089595" cy="524469"/>
              <a:chOff x="5936578" y="5361341"/>
              <a:chExt cx="2089595" cy="524469"/>
            </a:xfrm>
            <a:solidFill>
              <a:srgbClr val="006D39"/>
            </a:solidFill>
          </p:grpSpPr>
          <p:sp>
            <p:nvSpPr>
              <p:cNvPr id="63" name="矩形: 圆角 62">
                <a:extLst>
                  <a:ext uri="{FF2B5EF4-FFF2-40B4-BE49-F238E27FC236}">
                    <a16:creationId xmlns:a16="http://schemas.microsoft.com/office/drawing/2014/main" id="{CE69B422-CDDC-4714-A8B3-97686A78E177}"/>
                  </a:ext>
                </a:extLst>
              </p:cNvPr>
              <p:cNvSpPr/>
              <p:nvPr/>
            </p:nvSpPr>
            <p:spPr>
              <a:xfrm>
                <a:off x="5936578" y="5361341"/>
                <a:ext cx="2089595" cy="52446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1339D0A2-6C39-4316-BDB6-B6CC6BE83D3E}"/>
                  </a:ext>
                </a:extLst>
              </p:cNvPr>
              <p:cNvSpPr txBox="1"/>
              <p:nvPr/>
            </p:nvSpPr>
            <p:spPr>
              <a:xfrm>
                <a:off x="6119600" y="5410882"/>
                <a:ext cx="1467068" cy="400110"/>
              </a:xfrm>
              <a:prstGeom prst="rect">
                <a:avLst/>
              </a:prstGeom>
              <a:grpFill/>
            </p:spPr>
            <p:txBody>
              <a:bodyPr wrap="none" rtlCol="0">
                <a:spAutoFit/>
              </a:bodyPr>
              <a:lstStyle/>
              <a:p>
                <a:r>
                  <a:rPr lang="zh-CN" altLang="en-US" sz="2000" dirty="0">
                    <a:solidFill>
                      <a:schemeClr val="bg1"/>
                    </a:solidFill>
                  </a:rPr>
                  <a:t>导师：常胜</a:t>
                </a:r>
              </a:p>
            </p:txBody>
          </p:sp>
        </p:grpSp>
        <p:sp>
          <p:nvSpPr>
            <p:cNvPr id="49" name="文本框 48">
              <a:extLst>
                <a:ext uri="{FF2B5EF4-FFF2-40B4-BE49-F238E27FC236}">
                  <a16:creationId xmlns:a16="http://schemas.microsoft.com/office/drawing/2014/main" id="{85375DEA-1A5E-433A-BBEE-6C4DE178F0C3}"/>
                </a:ext>
              </a:extLst>
            </p:cNvPr>
            <p:cNvSpPr txBox="1"/>
            <p:nvPr/>
          </p:nvSpPr>
          <p:spPr>
            <a:xfrm>
              <a:off x="3536645" y="4126157"/>
              <a:ext cx="5118709" cy="676275"/>
            </a:xfrm>
            <a:prstGeom prst="rect">
              <a:avLst/>
            </a:prstGeom>
            <a:noFill/>
          </p:spPr>
          <p:txBody>
            <a:bodyPr wrap="none" rtlCol="0">
              <a:spAutoFit/>
            </a:bodyPr>
            <a:lstStyle/>
            <a:p>
              <a:pPr algn="ctr">
                <a:lnSpc>
                  <a:spcPct val="125000"/>
                </a:lnSpc>
              </a:pPr>
              <a:r>
                <a:rPr lang="zh-CN" altLang="en-US" sz="3200" b="1" dirty="0">
                  <a:solidFill>
                    <a:srgbClr val="006D39"/>
                  </a:solidFill>
                  <a:latin typeface="微软雅黑" panose="020B0503020204020204" pitchFamily="34" charset="-122"/>
                  <a:ea typeface="微软雅黑" panose="020B0503020204020204" pitchFamily="34" charset="-122"/>
                </a:rPr>
                <a:t>汇报完毕  请老师批评指正</a:t>
              </a:r>
            </a:p>
          </p:txBody>
        </p:sp>
      </p:grpSp>
      <p:grpSp>
        <p:nvGrpSpPr>
          <p:cNvPr id="46" name="组合 45">
            <a:extLst>
              <a:ext uri="{FF2B5EF4-FFF2-40B4-BE49-F238E27FC236}">
                <a16:creationId xmlns:a16="http://schemas.microsoft.com/office/drawing/2014/main" id="{EF81C951-99C7-411B-B80C-DD3C3111C3CE}"/>
              </a:ext>
            </a:extLst>
          </p:cNvPr>
          <p:cNvGrpSpPr/>
          <p:nvPr/>
        </p:nvGrpSpPr>
        <p:grpSpPr>
          <a:xfrm>
            <a:off x="936250" y="1831507"/>
            <a:ext cx="10596938" cy="1200329"/>
            <a:chOff x="936250" y="1831506"/>
            <a:chExt cx="10596938" cy="1200329"/>
          </a:xfrm>
        </p:grpSpPr>
        <p:sp>
          <p:nvSpPr>
            <p:cNvPr id="45" name="文本框 44">
              <a:extLst>
                <a:ext uri="{FF2B5EF4-FFF2-40B4-BE49-F238E27FC236}">
                  <a16:creationId xmlns:a16="http://schemas.microsoft.com/office/drawing/2014/main" id="{B8113A48-984B-426B-89B4-DDC73AFE5EDF}"/>
                </a:ext>
              </a:extLst>
            </p:cNvPr>
            <p:cNvSpPr txBox="1"/>
            <p:nvPr/>
          </p:nvSpPr>
          <p:spPr>
            <a:xfrm>
              <a:off x="936250" y="1831506"/>
              <a:ext cx="3824294" cy="1200329"/>
            </a:xfrm>
            <a:prstGeom prst="rect">
              <a:avLst/>
            </a:prstGeom>
            <a:noFill/>
          </p:spPr>
          <p:txBody>
            <a:bodyPr wrap="square" rtlCol="0">
              <a:spAutoFit/>
            </a:bodyPr>
            <a:lstStyle/>
            <a:p>
              <a:r>
                <a:rPr lang="zh-CN" altLang="en-US" sz="7200" b="1" dirty="0">
                  <a:latin typeface="禹卫书法行书简体&#10;" panose="02000603000000000000" pitchFamily="2" charset="-122"/>
                  <a:ea typeface="禹卫书法行书简体&#10;" panose="02000603000000000000" pitchFamily="2" charset="-122"/>
                </a:rPr>
                <a:t>厚德博学</a:t>
              </a:r>
            </a:p>
          </p:txBody>
        </p:sp>
        <p:sp>
          <p:nvSpPr>
            <p:cNvPr id="51" name="文本框 50">
              <a:extLst>
                <a:ext uri="{FF2B5EF4-FFF2-40B4-BE49-F238E27FC236}">
                  <a16:creationId xmlns:a16="http://schemas.microsoft.com/office/drawing/2014/main" id="{82D4F09C-F782-4FEC-8334-DC31E771A295}"/>
                </a:ext>
              </a:extLst>
            </p:cNvPr>
            <p:cNvSpPr txBox="1"/>
            <p:nvPr/>
          </p:nvSpPr>
          <p:spPr>
            <a:xfrm>
              <a:off x="7708894" y="1831506"/>
              <a:ext cx="3824294" cy="1200329"/>
            </a:xfrm>
            <a:prstGeom prst="rect">
              <a:avLst/>
            </a:prstGeom>
            <a:noFill/>
          </p:spPr>
          <p:txBody>
            <a:bodyPr wrap="square" rtlCol="0">
              <a:spAutoFit/>
            </a:bodyPr>
            <a:lstStyle/>
            <a:p>
              <a:r>
                <a:rPr lang="zh-CN" altLang="en-US" sz="7200" b="1" dirty="0">
                  <a:latin typeface="禹卫书法行书简体&#10;" panose="02000603000000000000" pitchFamily="2" charset="-122"/>
                  <a:ea typeface="禹卫书法行书简体&#10;" panose="02000603000000000000" pitchFamily="2" charset="-122"/>
                </a:rPr>
                <a:t>日新笃行</a:t>
              </a:r>
            </a:p>
          </p:txBody>
        </p:sp>
      </p:grpSp>
    </p:spTree>
    <p:extLst>
      <p:ext uri="{BB962C8B-B14F-4D97-AF65-F5344CB8AC3E}">
        <p14:creationId xmlns:p14="http://schemas.microsoft.com/office/powerpoint/2010/main" val="3504167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70B4A56-53D0-45A0-B025-842EBCDCF559}"/>
              </a:ext>
            </a:extLst>
          </p:cNvPr>
          <p:cNvSpPr/>
          <p:nvPr/>
        </p:nvSpPr>
        <p:spPr>
          <a:xfrm>
            <a:off x="1352550" y="981074"/>
            <a:ext cx="9486900" cy="4822893"/>
          </a:xfrm>
          <a:prstGeom prst="rect">
            <a:avLst/>
          </a:prstGeom>
          <a:noFill/>
          <a:ln w="28575">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39D98F8E-E265-4AFC-BE21-6F7DB071B363}"/>
              </a:ext>
            </a:extLst>
          </p:cNvPr>
          <p:cNvGrpSpPr/>
          <p:nvPr/>
        </p:nvGrpSpPr>
        <p:grpSpPr>
          <a:xfrm>
            <a:off x="808383" y="473387"/>
            <a:ext cx="906945" cy="943424"/>
            <a:chOff x="808383" y="473387"/>
            <a:chExt cx="906945" cy="943424"/>
          </a:xfrm>
        </p:grpSpPr>
        <p:sp>
          <p:nvSpPr>
            <p:cNvPr id="7" name="矩形 6">
              <a:extLst>
                <a:ext uri="{FF2B5EF4-FFF2-40B4-BE49-F238E27FC236}">
                  <a16:creationId xmlns:a16="http://schemas.microsoft.com/office/drawing/2014/main" id="{4646A4B1-CA5D-465E-871C-FFFE21B2652E}"/>
                </a:ext>
              </a:extLst>
            </p:cNvPr>
            <p:cNvSpPr/>
            <p:nvPr/>
          </p:nvSpPr>
          <p:spPr>
            <a:xfrm>
              <a:off x="808383" y="473387"/>
              <a:ext cx="725556" cy="725556"/>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6FEE089-2228-43A6-AF5D-61DA7E3322B5}"/>
                </a:ext>
              </a:extLst>
            </p:cNvPr>
            <p:cNvSpPr/>
            <p:nvPr/>
          </p:nvSpPr>
          <p:spPr>
            <a:xfrm>
              <a:off x="989772" y="691255"/>
              <a:ext cx="725556" cy="725556"/>
            </a:xfrm>
            <a:prstGeom prst="rect">
              <a:avLst/>
            </a:prstGeom>
            <a:solidFill>
              <a:srgbClr val="006D39">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17510F4F-50E3-4AF5-8CA5-B5296CE90763}"/>
              </a:ext>
            </a:extLst>
          </p:cNvPr>
          <p:cNvGrpSpPr/>
          <p:nvPr/>
        </p:nvGrpSpPr>
        <p:grpSpPr>
          <a:xfrm>
            <a:off x="10589730" y="5423453"/>
            <a:ext cx="906945" cy="906945"/>
            <a:chOff x="10476672" y="5441189"/>
            <a:chExt cx="906945" cy="906945"/>
          </a:xfrm>
        </p:grpSpPr>
        <p:sp>
          <p:nvSpPr>
            <p:cNvPr id="9" name="矩形 8">
              <a:extLst>
                <a:ext uri="{FF2B5EF4-FFF2-40B4-BE49-F238E27FC236}">
                  <a16:creationId xmlns:a16="http://schemas.microsoft.com/office/drawing/2014/main" id="{D35CED4F-0E4E-4954-A0D1-016EA3BE68B1}"/>
                </a:ext>
              </a:extLst>
            </p:cNvPr>
            <p:cNvSpPr/>
            <p:nvPr/>
          </p:nvSpPr>
          <p:spPr>
            <a:xfrm>
              <a:off x="10476672" y="5441189"/>
              <a:ext cx="725556" cy="725556"/>
            </a:xfrm>
            <a:prstGeom prst="rect">
              <a:avLst/>
            </a:prstGeom>
            <a:solidFill>
              <a:srgbClr val="006D39">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E197877-5CB3-45F2-A809-DC06E2444FF0}"/>
                </a:ext>
              </a:extLst>
            </p:cNvPr>
            <p:cNvSpPr/>
            <p:nvPr/>
          </p:nvSpPr>
          <p:spPr>
            <a:xfrm>
              <a:off x="10658061" y="5622578"/>
              <a:ext cx="725556" cy="725556"/>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a:extLst>
              <a:ext uri="{FF2B5EF4-FFF2-40B4-BE49-F238E27FC236}">
                <a16:creationId xmlns:a16="http://schemas.microsoft.com/office/drawing/2014/main" id="{19B5AC12-5A89-4AAB-A700-C0F0FC2C36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0816" y="156354"/>
            <a:ext cx="628939" cy="634066"/>
          </a:xfrm>
          <a:prstGeom prst="rect">
            <a:avLst/>
          </a:prstGeom>
        </p:spPr>
      </p:pic>
      <p:sp>
        <p:nvSpPr>
          <p:cNvPr id="16" name="文本框 15">
            <a:extLst>
              <a:ext uri="{FF2B5EF4-FFF2-40B4-BE49-F238E27FC236}">
                <a16:creationId xmlns:a16="http://schemas.microsoft.com/office/drawing/2014/main" id="{709ACB0E-679F-4439-ACF5-0B2F2E52DE03}"/>
              </a:ext>
            </a:extLst>
          </p:cNvPr>
          <p:cNvSpPr txBox="1"/>
          <p:nvPr/>
        </p:nvSpPr>
        <p:spPr>
          <a:xfrm>
            <a:off x="1715328" y="1981002"/>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17" name="文本框 16">
            <a:extLst>
              <a:ext uri="{FF2B5EF4-FFF2-40B4-BE49-F238E27FC236}">
                <a16:creationId xmlns:a16="http://schemas.microsoft.com/office/drawing/2014/main" id="{A28A2D7B-F119-485C-9383-113A9020D9D9}"/>
              </a:ext>
            </a:extLst>
          </p:cNvPr>
          <p:cNvSpPr txBox="1"/>
          <p:nvPr/>
        </p:nvSpPr>
        <p:spPr>
          <a:xfrm>
            <a:off x="1715328" y="3359862"/>
            <a:ext cx="1980029" cy="523220"/>
          </a:xfrm>
          <a:prstGeom prst="rect">
            <a:avLst/>
          </a:prstGeom>
          <a:noFill/>
        </p:spPr>
        <p:txBody>
          <a:bodyPr wrap="none" rtlCol="0">
            <a:spAutoFit/>
          </a:bodyPr>
          <a:lstStyle/>
          <a:p>
            <a:r>
              <a:rPr lang="zh-CN" altLang="en-US" sz="2800" dirty="0">
                <a:solidFill>
                  <a:srgbClr val="006D39"/>
                </a:solidFill>
                <a:latin typeface="微软雅黑" panose="020B0503020204020204" pitchFamily="34" charset="-122"/>
                <a:ea typeface="微软雅黑" panose="020B0503020204020204" pitchFamily="34" charset="-122"/>
              </a:rPr>
              <a:t>填写关键词</a:t>
            </a:r>
          </a:p>
        </p:txBody>
      </p:sp>
      <p:sp>
        <p:nvSpPr>
          <p:cNvPr id="18" name="文本框 17">
            <a:extLst>
              <a:ext uri="{FF2B5EF4-FFF2-40B4-BE49-F238E27FC236}">
                <a16:creationId xmlns:a16="http://schemas.microsoft.com/office/drawing/2014/main" id="{BE9E3A09-8354-4F7E-A847-11544E0FC82F}"/>
              </a:ext>
            </a:extLst>
          </p:cNvPr>
          <p:cNvSpPr txBox="1"/>
          <p:nvPr/>
        </p:nvSpPr>
        <p:spPr>
          <a:xfrm>
            <a:off x="3909075" y="3359862"/>
            <a:ext cx="1980029" cy="523220"/>
          </a:xfrm>
          <a:prstGeom prst="rect">
            <a:avLst/>
          </a:prstGeom>
          <a:noFill/>
        </p:spPr>
        <p:txBody>
          <a:bodyPr wrap="none" rtlCol="0">
            <a:spAutoFit/>
          </a:bodyPr>
          <a:lstStyle/>
          <a:p>
            <a:r>
              <a:rPr lang="zh-CN" altLang="en-US" sz="2800" dirty="0">
                <a:solidFill>
                  <a:srgbClr val="006D39"/>
                </a:solidFill>
                <a:latin typeface="微软雅黑" panose="020B0503020204020204" pitchFamily="34" charset="-122"/>
                <a:ea typeface="微软雅黑" panose="020B0503020204020204" pitchFamily="34" charset="-122"/>
              </a:rPr>
              <a:t>填写关键词</a:t>
            </a:r>
          </a:p>
        </p:txBody>
      </p:sp>
      <p:sp>
        <p:nvSpPr>
          <p:cNvPr id="19" name="文本框 18">
            <a:extLst>
              <a:ext uri="{FF2B5EF4-FFF2-40B4-BE49-F238E27FC236}">
                <a16:creationId xmlns:a16="http://schemas.microsoft.com/office/drawing/2014/main" id="{275AB63F-0E25-4537-9ACA-7946E373C355}"/>
              </a:ext>
            </a:extLst>
          </p:cNvPr>
          <p:cNvSpPr txBox="1"/>
          <p:nvPr/>
        </p:nvSpPr>
        <p:spPr>
          <a:xfrm>
            <a:off x="6102822" y="3359862"/>
            <a:ext cx="1980029" cy="523220"/>
          </a:xfrm>
          <a:prstGeom prst="rect">
            <a:avLst/>
          </a:prstGeom>
          <a:noFill/>
        </p:spPr>
        <p:txBody>
          <a:bodyPr wrap="none" rtlCol="0">
            <a:spAutoFit/>
          </a:bodyPr>
          <a:lstStyle/>
          <a:p>
            <a:r>
              <a:rPr lang="zh-CN" altLang="en-US" sz="2800" dirty="0">
                <a:solidFill>
                  <a:srgbClr val="006D39"/>
                </a:solidFill>
                <a:latin typeface="微软雅黑" panose="020B0503020204020204" pitchFamily="34" charset="-122"/>
                <a:ea typeface="微软雅黑" panose="020B0503020204020204" pitchFamily="34" charset="-122"/>
              </a:rPr>
              <a:t>填写关键词</a:t>
            </a:r>
          </a:p>
        </p:txBody>
      </p:sp>
      <p:sp>
        <p:nvSpPr>
          <p:cNvPr id="20" name="文本框 19">
            <a:extLst>
              <a:ext uri="{FF2B5EF4-FFF2-40B4-BE49-F238E27FC236}">
                <a16:creationId xmlns:a16="http://schemas.microsoft.com/office/drawing/2014/main" id="{15FE0343-6C9C-483E-ABE3-A462B266E794}"/>
              </a:ext>
            </a:extLst>
          </p:cNvPr>
          <p:cNvSpPr txBox="1"/>
          <p:nvPr/>
        </p:nvSpPr>
        <p:spPr>
          <a:xfrm>
            <a:off x="8296568" y="3359862"/>
            <a:ext cx="1980029" cy="523220"/>
          </a:xfrm>
          <a:prstGeom prst="rect">
            <a:avLst/>
          </a:prstGeom>
          <a:noFill/>
        </p:spPr>
        <p:txBody>
          <a:bodyPr wrap="none" rtlCol="0">
            <a:spAutoFit/>
          </a:bodyPr>
          <a:lstStyle/>
          <a:p>
            <a:r>
              <a:rPr lang="zh-CN" altLang="en-US" sz="2800" dirty="0">
                <a:solidFill>
                  <a:srgbClr val="006D39"/>
                </a:solidFill>
                <a:latin typeface="微软雅黑" panose="020B0503020204020204" pitchFamily="34" charset="-122"/>
                <a:ea typeface="微软雅黑" panose="020B0503020204020204" pitchFamily="34" charset="-122"/>
              </a:rPr>
              <a:t>填写关键词</a:t>
            </a:r>
          </a:p>
        </p:txBody>
      </p:sp>
      <p:sp>
        <p:nvSpPr>
          <p:cNvPr id="21" name="文本框 20">
            <a:extLst>
              <a:ext uri="{FF2B5EF4-FFF2-40B4-BE49-F238E27FC236}">
                <a16:creationId xmlns:a16="http://schemas.microsoft.com/office/drawing/2014/main" id="{83F5A346-70B6-4B01-9D11-59ADF32CD91F}"/>
              </a:ext>
            </a:extLst>
          </p:cNvPr>
          <p:cNvSpPr txBox="1"/>
          <p:nvPr/>
        </p:nvSpPr>
        <p:spPr>
          <a:xfrm>
            <a:off x="1715328" y="3941671"/>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22" name="文本框 21">
            <a:extLst>
              <a:ext uri="{FF2B5EF4-FFF2-40B4-BE49-F238E27FC236}">
                <a16:creationId xmlns:a16="http://schemas.microsoft.com/office/drawing/2014/main" id="{72EEFE53-E360-4959-9ED4-296A83B5C0DB}"/>
              </a:ext>
            </a:extLst>
          </p:cNvPr>
          <p:cNvSpPr txBox="1"/>
          <p:nvPr/>
        </p:nvSpPr>
        <p:spPr>
          <a:xfrm>
            <a:off x="1786586" y="1198943"/>
            <a:ext cx="1313180" cy="769441"/>
          </a:xfrm>
          <a:prstGeom prst="rect">
            <a:avLst/>
          </a:prstGeom>
          <a:noFill/>
        </p:spPr>
        <p:txBody>
          <a:bodyPr wrap="none" rtlCol="0">
            <a:spAutoFit/>
          </a:bodyPr>
          <a:lstStyle/>
          <a:p>
            <a:r>
              <a:rPr lang="zh-CN" altLang="en-US" sz="4400" dirty="0">
                <a:solidFill>
                  <a:srgbClr val="006D39"/>
                </a:solidFill>
                <a:latin typeface="微软雅黑" panose="020B0503020204020204" pitchFamily="34" charset="-122"/>
                <a:ea typeface="微软雅黑" panose="020B0503020204020204" pitchFamily="34" charset="-122"/>
              </a:rPr>
              <a:t>摘要</a:t>
            </a:r>
          </a:p>
        </p:txBody>
      </p:sp>
      <p:sp>
        <p:nvSpPr>
          <p:cNvPr id="23" name="矩形 22">
            <a:extLst>
              <a:ext uri="{FF2B5EF4-FFF2-40B4-BE49-F238E27FC236}">
                <a16:creationId xmlns:a16="http://schemas.microsoft.com/office/drawing/2014/main" id="{84C5D080-B364-4AA7-BFB6-284B0ABD6BE0}"/>
              </a:ext>
            </a:extLst>
          </p:cNvPr>
          <p:cNvSpPr/>
          <p:nvPr/>
        </p:nvSpPr>
        <p:spPr>
          <a:xfrm>
            <a:off x="2913256" y="1457782"/>
            <a:ext cx="1829347" cy="523220"/>
          </a:xfrm>
          <a:prstGeom prst="rect">
            <a:avLst/>
          </a:prstGeom>
        </p:spPr>
        <p:txBody>
          <a:bodyPr wrap="none">
            <a:spAutoFit/>
          </a:bodyPr>
          <a:lstStyle/>
          <a:p>
            <a:r>
              <a:rPr lang="en-US" altLang="zh-CN" sz="2800" dirty="0">
                <a:solidFill>
                  <a:srgbClr val="006D39"/>
                </a:solidFill>
              </a:rPr>
              <a:t>ABSTRACT</a:t>
            </a:r>
            <a:endParaRPr lang="zh-CN" altLang="en-US" sz="2800" dirty="0">
              <a:solidFill>
                <a:srgbClr val="006D39"/>
              </a:solidFill>
            </a:endParaRPr>
          </a:p>
        </p:txBody>
      </p:sp>
    </p:spTree>
    <p:extLst>
      <p:ext uri="{BB962C8B-B14F-4D97-AF65-F5344CB8AC3E}">
        <p14:creationId xmlns:p14="http://schemas.microsoft.com/office/powerpoint/2010/main" val="196240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F7ABCDA-8D3E-4E39-BD2B-CDA86EFCC7A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参考文献</a:t>
            </a:r>
            <a:endParaRPr lang="en-US" altLang="zh-CN" sz="2400" dirty="0">
              <a:solidFill>
                <a:srgbClr val="006D39"/>
              </a:solidFill>
              <a:latin typeface="微软雅黑" panose="020B0503020204020204" pitchFamily="34" charset="-122"/>
              <a:ea typeface="微软雅黑" panose="020B0503020204020204" pitchFamily="34" charset="-122"/>
            </a:endParaRPr>
          </a:p>
        </p:txBody>
      </p:sp>
      <p:cxnSp>
        <p:nvCxnSpPr>
          <p:cNvPr id="6" name="直接连接符 5">
            <a:extLst>
              <a:ext uri="{FF2B5EF4-FFF2-40B4-BE49-F238E27FC236}">
                <a16:creationId xmlns:a16="http://schemas.microsoft.com/office/drawing/2014/main" id="{331A2C91-6FE2-44EC-9065-B622727596FA}"/>
              </a:ext>
            </a:extLst>
          </p:cNvPr>
          <p:cNvCxnSpPr/>
          <p:nvPr/>
        </p:nvCxnSpPr>
        <p:spPr>
          <a:xfrm>
            <a:off x="695325" y="1235947"/>
            <a:ext cx="0" cy="4622241"/>
          </a:xfrm>
          <a:prstGeom prst="line">
            <a:avLst/>
          </a:prstGeom>
          <a:ln w="38100">
            <a:solidFill>
              <a:srgbClr val="006D39"/>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A70E9A61-AA8D-4303-A1B1-F1E1D84D201C}"/>
              </a:ext>
            </a:extLst>
          </p:cNvPr>
          <p:cNvSpPr txBox="1"/>
          <p:nvPr/>
        </p:nvSpPr>
        <p:spPr>
          <a:xfrm>
            <a:off x="967407" y="4457424"/>
            <a:ext cx="11020274" cy="1104726"/>
          </a:xfrm>
          <a:prstGeom prst="rect">
            <a:avLst/>
          </a:prstGeom>
          <a:noFill/>
        </p:spPr>
        <p:txBody>
          <a:bodyPr wrap="square" rtlCol="0">
            <a:spAutoFit/>
          </a:bodyPr>
          <a:lstStyle/>
          <a:p>
            <a:pPr lvl="0">
              <a:lnSpc>
                <a:spcPct val="125000"/>
              </a:lnSpc>
              <a:defRPr/>
            </a:pPr>
            <a:r>
              <a:rPr lang="en-US" altLang="zh-CN" dirty="0"/>
              <a:t>[5] </a:t>
            </a:r>
            <a:r>
              <a:rPr lang="zh-CN" altLang="en-US" dirty="0"/>
              <a:t>王海粟</a:t>
            </a:r>
            <a:r>
              <a:rPr lang="en-US" altLang="zh-CN" dirty="0"/>
              <a:t>.</a:t>
            </a:r>
            <a:r>
              <a:rPr lang="zh-CN" altLang="en-US" dirty="0"/>
              <a:t>浅议会计信息披露模式</a:t>
            </a:r>
            <a:r>
              <a:rPr lang="en-US" altLang="zh-CN" dirty="0"/>
              <a:t>[J].</a:t>
            </a:r>
            <a:r>
              <a:rPr lang="zh-CN" altLang="en-US" dirty="0"/>
              <a:t>财政研究，</a:t>
            </a:r>
            <a:r>
              <a:rPr lang="en-US" altLang="zh-CN" dirty="0"/>
              <a:t>2004,21(1)</a:t>
            </a:r>
            <a:r>
              <a:rPr lang="zh-CN" altLang="en-US" dirty="0"/>
              <a:t>：</a:t>
            </a:r>
            <a:r>
              <a:rPr lang="en-US" altLang="zh-CN" dirty="0"/>
              <a:t>56-58. [2] </a:t>
            </a:r>
            <a:r>
              <a:rPr lang="zh-CN" altLang="en-US" dirty="0"/>
              <a:t>夏鲁惠</a:t>
            </a:r>
            <a:r>
              <a:rPr lang="en-US" altLang="zh-CN" dirty="0"/>
              <a:t>.</a:t>
            </a:r>
            <a:r>
              <a:rPr lang="zh-CN" altLang="en-US" dirty="0"/>
              <a:t>高等学校毕业论文教学情况调研报告</a:t>
            </a:r>
            <a:r>
              <a:rPr lang="en-US" altLang="zh-CN" dirty="0"/>
              <a:t>[J].</a:t>
            </a:r>
            <a:r>
              <a:rPr lang="zh-CN" altLang="en-US" dirty="0"/>
              <a:t>高等理科教育，</a:t>
            </a:r>
            <a:r>
              <a:rPr lang="en-US" altLang="zh-CN" dirty="0"/>
              <a:t>2004(1):46-52. [3] Heider, E.R.&amp; </a:t>
            </a:r>
            <a:r>
              <a:rPr lang="en-US" altLang="zh-CN" dirty="0" err="1"/>
              <a:t>D.C.Oliver</a:t>
            </a:r>
            <a:r>
              <a:rPr lang="en-US" altLang="zh-CN" dirty="0"/>
              <a:t>. The structure of color space in naming and memory of two languages [J]. Foreign Language Teaching and Research, 1999, (3): 62 –67.</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A88790E9-2906-4286-A65E-DA09A7F4BB90}"/>
              </a:ext>
            </a:extLst>
          </p:cNvPr>
          <p:cNvSpPr txBox="1"/>
          <p:nvPr/>
        </p:nvSpPr>
        <p:spPr>
          <a:xfrm>
            <a:off x="967407" y="1973338"/>
            <a:ext cx="10565780" cy="753220"/>
          </a:xfrm>
          <a:prstGeom prst="rect">
            <a:avLst/>
          </a:prstGeom>
          <a:noFill/>
        </p:spPr>
        <p:txBody>
          <a:bodyPr wrap="square" rtlCol="0">
            <a:spAutoFit/>
          </a:bodyPr>
          <a:lstStyle/>
          <a:p>
            <a:pPr lvl="0">
              <a:lnSpc>
                <a:spcPct val="125000"/>
              </a:lnSpc>
              <a:defRPr/>
            </a:pPr>
            <a:r>
              <a:rPr lang="en-US" altLang="zh-CN" dirty="0"/>
              <a:t>[2] </a:t>
            </a:r>
            <a:r>
              <a:rPr lang="zh-CN" altLang="en-US" dirty="0"/>
              <a:t>葛家澍，林志军</a:t>
            </a:r>
            <a:r>
              <a:rPr lang="en-US" altLang="zh-CN" dirty="0"/>
              <a:t>.</a:t>
            </a:r>
            <a:r>
              <a:rPr lang="zh-CN" altLang="en-US" dirty="0"/>
              <a:t>现代西方财务会计理论</a:t>
            </a:r>
            <a:r>
              <a:rPr lang="en-US" altLang="zh-CN" dirty="0"/>
              <a:t>[M].</a:t>
            </a:r>
            <a:r>
              <a:rPr lang="zh-CN" altLang="en-US" dirty="0"/>
              <a:t>厦门：厦门大学出版社，</a:t>
            </a:r>
            <a:r>
              <a:rPr lang="en-US" altLang="zh-CN" dirty="0"/>
              <a:t>2001</a:t>
            </a:r>
            <a:r>
              <a:rPr lang="zh-CN" altLang="en-US" dirty="0"/>
              <a:t>：</a:t>
            </a:r>
            <a:r>
              <a:rPr lang="en-US" altLang="zh-CN" dirty="0"/>
              <a:t>42. [5] Gill, R. Mastering English Literature [M]. London: Macmillan, 1985: 42-45.</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70507EF1-84B3-405E-8521-9D3FB0FD0304}"/>
              </a:ext>
            </a:extLst>
          </p:cNvPr>
          <p:cNvSpPr txBox="1"/>
          <p:nvPr/>
        </p:nvSpPr>
        <p:spPr>
          <a:xfrm>
            <a:off x="967407" y="1381046"/>
            <a:ext cx="10529263" cy="412229"/>
          </a:xfrm>
          <a:prstGeom prst="rect">
            <a:avLst/>
          </a:prstGeom>
          <a:noFill/>
        </p:spPr>
        <p:txBody>
          <a:bodyPr wrap="square" rtlCol="0">
            <a:spAutoFit/>
          </a:bodyPr>
          <a:lstStyle/>
          <a:p>
            <a:pPr lvl="0">
              <a:lnSpc>
                <a:spcPct val="125000"/>
              </a:lnSpc>
              <a:defRPr/>
            </a:pPr>
            <a:r>
              <a:rPr lang="en-US" altLang="zh-CN" dirty="0"/>
              <a:t>[1] </a:t>
            </a:r>
            <a:r>
              <a:rPr lang="zh-CN" altLang="en-US" dirty="0"/>
              <a:t>冯西桥</a:t>
            </a:r>
            <a:r>
              <a:rPr lang="en-US" altLang="zh-CN" dirty="0"/>
              <a:t>.</a:t>
            </a:r>
            <a:r>
              <a:rPr lang="zh-CN" altLang="en-US" dirty="0"/>
              <a:t>核反应堆压力管道与压力容器的</a:t>
            </a:r>
            <a:r>
              <a:rPr lang="en-US" altLang="zh-CN" dirty="0"/>
              <a:t>LBB</a:t>
            </a:r>
            <a:r>
              <a:rPr lang="zh-CN" altLang="en-US" dirty="0"/>
              <a:t>分析</a:t>
            </a:r>
            <a:r>
              <a:rPr lang="en-US" altLang="zh-CN" dirty="0"/>
              <a:t>[R].</a:t>
            </a:r>
            <a:r>
              <a:rPr lang="zh-CN" altLang="en-US" dirty="0"/>
              <a:t>北京：清华大学核能技术设计研究院</a:t>
            </a:r>
            <a:r>
              <a:rPr lang="en-US" altLang="zh-CN" dirty="0"/>
              <a:t>, 1997</a:t>
            </a:r>
            <a:r>
              <a:rPr lang="zh-CN" altLang="en-US" dirty="0"/>
              <a:t>：</a:t>
            </a:r>
            <a:r>
              <a:rPr lang="en-US" altLang="zh-CN" dirty="0"/>
              <a:t>9-10.</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B95A4838-22F9-48D1-BD11-E5CC16048F73}"/>
              </a:ext>
            </a:extLst>
          </p:cNvPr>
          <p:cNvSpPr txBox="1"/>
          <p:nvPr/>
        </p:nvSpPr>
        <p:spPr>
          <a:xfrm>
            <a:off x="967407" y="2860373"/>
            <a:ext cx="10565779" cy="412229"/>
          </a:xfrm>
          <a:prstGeom prst="rect">
            <a:avLst/>
          </a:prstGeom>
          <a:noFill/>
        </p:spPr>
        <p:txBody>
          <a:bodyPr wrap="square" rtlCol="0">
            <a:spAutoFit/>
          </a:bodyPr>
          <a:lstStyle/>
          <a:p>
            <a:pPr lvl="0">
              <a:lnSpc>
                <a:spcPct val="125000"/>
              </a:lnSpc>
              <a:defRPr/>
            </a:pPr>
            <a:r>
              <a:rPr lang="en-US" altLang="zh-CN" dirty="0"/>
              <a:t>[3] </a:t>
            </a:r>
            <a:r>
              <a:rPr lang="zh-CN" altLang="en-US" dirty="0"/>
              <a:t>张筑生</a:t>
            </a:r>
            <a:r>
              <a:rPr lang="en-US" altLang="zh-CN" dirty="0"/>
              <a:t>.</a:t>
            </a:r>
            <a:r>
              <a:rPr lang="zh-CN" altLang="en-US" dirty="0"/>
              <a:t>微分半动力系统的不变集</a:t>
            </a:r>
            <a:r>
              <a:rPr lang="en-US" altLang="zh-CN" dirty="0"/>
              <a:t>[D].</a:t>
            </a:r>
            <a:r>
              <a:rPr lang="zh-CN" altLang="en-US" dirty="0"/>
              <a:t>北京：北京大学数学系数学研究所</a:t>
            </a:r>
            <a:r>
              <a:rPr lang="en-US" altLang="zh-CN" dirty="0"/>
              <a:t>, 1983</a:t>
            </a:r>
            <a:r>
              <a:rPr lang="zh-CN" altLang="en-US" dirty="0"/>
              <a:t>：</a:t>
            </a:r>
            <a:r>
              <a:rPr lang="en-US" altLang="zh-CN" dirty="0"/>
              <a:t>1-7.</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BF36A7DB-9013-4897-A99A-4160F3726608}"/>
              </a:ext>
            </a:extLst>
          </p:cNvPr>
          <p:cNvSpPr txBox="1"/>
          <p:nvPr/>
        </p:nvSpPr>
        <p:spPr>
          <a:xfrm>
            <a:off x="967407" y="3488403"/>
            <a:ext cx="10529263" cy="753220"/>
          </a:xfrm>
          <a:prstGeom prst="rect">
            <a:avLst/>
          </a:prstGeom>
          <a:noFill/>
        </p:spPr>
        <p:txBody>
          <a:bodyPr wrap="square" rtlCol="0">
            <a:spAutoFit/>
          </a:bodyPr>
          <a:lstStyle/>
          <a:p>
            <a:pPr lvl="0">
              <a:lnSpc>
                <a:spcPct val="125000"/>
              </a:lnSpc>
              <a:defRPr/>
            </a:pPr>
            <a:r>
              <a:rPr lang="en-US" altLang="zh-CN" dirty="0"/>
              <a:t>[4] </a:t>
            </a:r>
            <a:r>
              <a:rPr lang="zh-CN" altLang="en-US" dirty="0"/>
              <a:t>李大伦</a:t>
            </a:r>
            <a:r>
              <a:rPr lang="en-US" altLang="zh-CN" dirty="0"/>
              <a:t>.</a:t>
            </a:r>
            <a:r>
              <a:rPr lang="zh-CN" altLang="en-US" dirty="0"/>
              <a:t>经济全球化的重要性</a:t>
            </a:r>
            <a:r>
              <a:rPr lang="en-US" altLang="zh-CN" dirty="0"/>
              <a:t>[N]. </a:t>
            </a:r>
            <a:r>
              <a:rPr lang="zh-CN" altLang="en-US" dirty="0"/>
              <a:t>光明日报，</a:t>
            </a:r>
            <a:r>
              <a:rPr lang="en-US" altLang="zh-CN" dirty="0"/>
              <a:t>1998-12-27(3). [7] French, W. Between Silences: A Voice from China[N]. Atlantic Weekly, 1987-8-15(33).</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1977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46A81A06-087D-467E-9392-0A9AE49567CD}"/>
              </a:ext>
            </a:extLst>
          </p:cNvPr>
          <p:cNvSpPr/>
          <p:nvPr/>
        </p:nvSpPr>
        <p:spPr>
          <a:xfrm>
            <a:off x="866864" y="1235894"/>
            <a:ext cx="10724100" cy="4933176"/>
          </a:xfrm>
          <a:prstGeom prst="roundRect">
            <a:avLst>
              <a:gd name="adj" fmla="val 0"/>
            </a:avLst>
          </a:prstGeom>
          <a:solidFill>
            <a:schemeClr val="bg1"/>
          </a:solidFill>
          <a:ln w="31750">
            <a:solidFill>
              <a:srgbClr val="006D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8647CCA5-FE70-4EF4-BB8B-130BA70A4C0A}"/>
              </a:ext>
            </a:extLst>
          </p:cNvPr>
          <p:cNvSpPr/>
          <p:nvPr/>
        </p:nvSpPr>
        <p:spPr>
          <a:xfrm>
            <a:off x="781094" y="1151348"/>
            <a:ext cx="10724100" cy="4933176"/>
          </a:xfrm>
          <a:prstGeom prst="roundRect">
            <a:avLst>
              <a:gd name="adj" fmla="val 0"/>
            </a:avLst>
          </a:prstGeom>
          <a:solidFill>
            <a:schemeClr val="bg1"/>
          </a:solidFill>
          <a:ln w="31750">
            <a:solidFill>
              <a:srgbClr val="006D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196349E2-1672-48DF-9E7E-08021516503B}"/>
              </a:ext>
            </a:extLst>
          </p:cNvPr>
          <p:cNvSpPr/>
          <p:nvPr/>
        </p:nvSpPr>
        <p:spPr>
          <a:xfrm>
            <a:off x="695325" y="1066801"/>
            <a:ext cx="10724100" cy="4933176"/>
          </a:xfrm>
          <a:prstGeom prst="roundRect">
            <a:avLst>
              <a:gd name="adj" fmla="val 0"/>
            </a:avLst>
          </a:prstGeom>
          <a:solidFill>
            <a:schemeClr val="bg1"/>
          </a:solidFill>
          <a:ln w="31750">
            <a:solidFill>
              <a:srgbClr val="006D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A8C7FD3-FDFA-43BE-9E86-3D2E2DB362D6}"/>
              </a:ext>
            </a:extLst>
          </p:cNvPr>
          <p:cNvSpPr txBox="1"/>
          <p:nvPr/>
        </p:nvSpPr>
        <p:spPr>
          <a:xfrm>
            <a:off x="866865" y="4467626"/>
            <a:ext cx="10364530" cy="1450975"/>
          </a:xfrm>
          <a:prstGeom prst="rect">
            <a:avLst/>
          </a:prstGeom>
          <a:noFill/>
        </p:spPr>
        <p:txBody>
          <a:bodyPr wrap="square" rtlCol="0">
            <a:spAutoFit/>
          </a:bodyPr>
          <a:lstStyle/>
          <a:p>
            <a:pPr lvl="0">
              <a:lnSpc>
                <a:spcPct val="125000"/>
              </a:lnSpc>
              <a:defRPr/>
            </a:pPr>
            <a:r>
              <a:rPr lang="en-US" altLang="zh-CN" dirty="0"/>
              <a:t>[5] </a:t>
            </a:r>
            <a:r>
              <a:rPr lang="zh-CN" altLang="en-US" dirty="0"/>
              <a:t>王海粟</a:t>
            </a:r>
            <a:r>
              <a:rPr lang="en-US" altLang="zh-CN" dirty="0"/>
              <a:t>.</a:t>
            </a:r>
            <a:r>
              <a:rPr lang="zh-CN" altLang="en-US" dirty="0"/>
              <a:t>浅议会计信息披露模式</a:t>
            </a:r>
            <a:r>
              <a:rPr lang="en-US" altLang="zh-CN" dirty="0"/>
              <a:t>[J].</a:t>
            </a:r>
            <a:r>
              <a:rPr lang="zh-CN" altLang="en-US" dirty="0"/>
              <a:t>财政研究，</a:t>
            </a:r>
            <a:r>
              <a:rPr lang="en-US" altLang="zh-CN" dirty="0"/>
              <a:t>2004,21(1)</a:t>
            </a:r>
            <a:r>
              <a:rPr lang="zh-CN" altLang="en-US" dirty="0"/>
              <a:t>：</a:t>
            </a:r>
            <a:r>
              <a:rPr lang="en-US" altLang="zh-CN" dirty="0"/>
              <a:t>56-58. [2] </a:t>
            </a:r>
            <a:r>
              <a:rPr lang="zh-CN" altLang="en-US" dirty="0"/>
              <a:t>夏鲁惠</a:t>
            </a:r>
            <a:r>
              <a:rPr lang="en-US" altLang="zh-CN" dirty="0"/>
              <a:t>.</a:t>
            </a:r>
            <a:r>
              <a:rPr lang="zh-CN" altLang="en-US" dirty="0"/>
              <a:t>高等学校毕业论文教学情况调研报告</a:t>
            </a:r>
            <a:r>
              <a:rPr lang="en-US" altLang="zh-CN" dirty="0"/>
              <a:t>[J].</a:t>
            </a:r>
            <a:r>
              <a:rPr lang="zh-CN" altLang="en-US" dirty="0"/>
              <a:t>高等理科教育，</a:t>
            </a:r>
            <a:r>
              <a:rPr lang="en-US" altLang="zh-CN" dirty="0"/>
              <a:t>2004(1):46-52. [3] Heider, E.R.&amp; </a:t>
            </a:r>
            <a:r>
              <a:rPr lang="en-US" altLang="zh-CN" dirty="0" err="1"/>
              <a:t>D.C.Oliver</a:t>
            </a:r>
            <a:r>
              <a:rPr lang="en-US" altLang="zh-CN" dirty="0"/>
              <a:t>. The structure of color space in naming and memory of two languages [J]. Foreign Language Teaching and Research, 1999, (3): 62 –67.</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93A28E9-B711-4EA8-BD69-04B75CF53541}"/>
              </a:ext>
            </a:extLst>
          </p:cNvPr>
          <p:cNvSpPr txBox="1"/>
          <p:nvPr/>
        </p:nvSpPr>
        <p:spPr>
          <a:xfrm>
            <a:off x="866864" y="2232169"/>
            <a:ext cx="9937081" cy="758477"/>
          </a:xfrm>
          <a:prstGeom prst="rect">
            <a:avLst/>
          </a:prstGeom>
          <a:noFill/>
        </p:spPr>
        <p:txBody>
          <a:bodyPr wrap="square" rtlCol="0">
            <a:spAutoFit/>
          </a:bodyPr>
          <a:lstStyle/>
          <a:p>
            <a:pPr lvl="0">
              <a:lnSpc>
                <a:spcPct val="125000"/>
              </a:lnSpc>
              <a:defRPr/>
            </a:pPr>
            <a:r>
              <a:rPr lang="en-US" altLang="zh-CN" dirty="0"/>
              <a:t>[2] </a:t>
            </a:r>
            <a:r>
              <a:rPr lang="zh-CN" altLang="en-US" dirty="0"/>
              <a:t>葛家澍，林志军</a:t>
            </a:r>
            <a:r>
              <a:rPr lang="en-US" altLang="zh-CN" dirty="0"/>
              <a:t>.</a:t>
            </a:r>
            <a:r>
              <a:rPr lang="zh-CN" altLang="en-US" dirty="0"/>
              <a:t>现代西方财务会计理论</a:t>
            </a:r>
            <a:r>
              <a:rPr lang="en-US" altLang="zh-CN" dirty="0"/>
              <a:t>[M].</a:t>
            </a:r>
            <a:r>
              <a:rPr lang="zh-CN" altLang="en-US" dirty="0"/>
              <a:t>厦门：厦门大学出版社，</a:t>
            </a:r>
            <a:r>
              <a:rPr lang="en-US" altLang="zh-CN" dirty="0"/>
              <a:t>2001</a:t>
            </a:r>
            <a:r>
              <a:rPr lang="zh-CN" altLang="en-US" dirty="0"/>
              <a:t>：</a:t>
            </a:r>
            <a:r>
              <a:rPr lang="en-US" altLang="zh-CN" dirty="0"/>
              <a:t>42. [5] Gill, R. Mastering English Literature [M]. London: Macmillan, 1985: 42-45.</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E4113278-2384-4912-AD0F-D1E1514501A3}"/>
              </a:ext>
            </a:extLst>
          </p:cNvPr>
          <p:cNvSpPr txBox="1"/>
          <p:nvPr/>
        </p:nvSpPr>
        <p:spPr>
          <a:xfrm>
            <a:off x="866865" y="1371600"/>
            <a:ext cx="9902736" cy="758477"/>
          </a:xfrm>
          <a:prstGeom prst="rect">
            <a:avLst/>
          </a:prstGeom>
          <a:noFill/>
        </p:spPr>
        <p:txBody>
          <a:bodyPr wrap="square" rtlCol="0">
            <a:spAutoFit/>
          </a:bodyPr>
          <a:lstStyle/>
          <a:p>
            <a:pPr lvl="0">
              <a:lnSpc>
                <a:spcPct val="125000"/>
              </a:lnSpc>
              <a:defRPr/>
            </a:pPr>
            <a:r>
              <a:rPr lang="en-US" altLang="zh-CN" dirty="0"/>
              <a:t>[1] </a:t>
            </a:r>
            <a:r>
              <a:rPr lang="zh-CN" altLang="en-US" dirty="0"/>
              <a:t>冯西桥</a:t>
            </a:r>
            <a:r>
              <a:rPr lang="en-US" altLang="zh-CN" dirty="0"/>
              <a:t>.</a:t>
            </a:r>
            <a:r>
              <a:rPr lang="zh-CN" altLang="en-US" dirty="0"/>
              <a:t>核反应堆压力管道与压力容器的</a:t>
            </a:r>
            <a:r>
              <a:rPr lang="en-US" altLang="zh-CN" dirty="0"/>
              <a:t>LBB</a:t>
            </a:r>
            <a:r>
              <a:rPr lang="zh-CN" altLang="en-US" dirty="0"/>
              <a:t>分析</a:t>
            </a:r>
            <a:r>
              <a:rPr lang="en-US" altLang="zh-CN" dirty="0"/>
              <a:t>[R].</a:t>
            </a:r>
            <a:r>
              <a:rPr lang="zh-CN" altLang="en-US" dirty="0"/>
              <a:t>北京：清华大学核能技术设计研究院</a:t>
            </a:r>
            <a:r>
              <a:rPr lang="en-US" altLang="zh-CN" dirty="0"/>
              <a:t>, 1997</a:t>
            </a:r>
            <a:r>
              <a:rPr lang="zh-CN" altLang="en-US" dirty="0"/>
              <a:t>：</a:t>
            </a:r>
            <a:r>
              <a:rPr lang="en-US" altLang="zh-CN" dirty="0"/>
              <a:t>9-10.</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5042477E-6FAF-4835-AD76-B2538074D67D}"/>
              </a:ext>
            </a:extLst>
          </p:cNvPr>
          <p:cNvSpPr txBox="1"/>
          <p:nvPr/>
        </p:nvSpPr>
        <p:spPr>
          <a:xfrm>
            <a:off x="866865" y="3092738"/>
            <a:ext cx="9937080" cy="412229"/>
          </a:xfrm>
          <a:prstGeom prst="rect">
            <a:avLst/>
          </a:prstGeom>
          <a:noFill/>
        </p:spPr>
        <p:txBody>
          <a:bodyPr wrap="square" rtlCol="0">
            <a:spAutoFit/>
          </a:bodyPr>
          <a:lstStyle/>
          <a:p>
            <a:pPr lvl="0">
              <a:lnSpc>
                <a:spcPct val="125000"/>
              </a:lnSpc>
              <a:defRPr/>
            </a:pPr>
            <a:r>
              <a:rPr lang="en-US" altLang="zh-CN" dirty="0"/>
              <a:t>[3] </a:t>
            </a:r>
            <a:r>
              <a:rPr lang="zh-CN" altLang="en-US" dirty="0"/>
              <a:t>张筑生</a:t>
            </a:r>
            <a:r>
              <a:rPr lang="en-US" altLang="zh-CN" dirty="0"/>
              <a:t>.</a:t>
            </a:r>
            <a:r>
              <a:rPr lang="zh-CN" altLang="en-US" dirty="0"/>
              <a:t>微分半动力系统的不变集</a:t>
            </a:r>
            <a:r>
              <a:rPr lang="en-US" altLang="zh-CN" dirty="0"/>
              <a:t>[D].</a:t>
            </a:r>
            <a:r>
              <a:rPr lang="zh-CN" altLang="en-US" dirty="0"/>
              <a:t>北京：北京大学数学系数学研究所</a:t>
            </a:r>
            <a:r>
              <a:rPr lang="en-US" altLang="zh-CN" dirty="0"/>
              <a:t>, 1983</a:t>
            </a:r>
            <a:r>
              <a:rPr lang="zh-CN" altLang="en-US" dirty="0"/>
              <a:t>：</a:t>
            </a:r>
            <a:r>
              <a:rPr lang="en-US" altLang="zh-CN" dirty="0"/>
              <a:t>1-7.</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572EC7CE-3909-46EA-9750-563AD5D1255E}"/>
              </a:ext>
            </a:extLst>
          </p:cNvPr>
          <p:cNvSpPr txBox="1"/>
          <p:nvPr/>
        </p:nvSpPr>
        <p:spPr>
          <a:xfrm>
            <a:off x="866865" y="3607059"/>
            <a:ext cx="9902736" cy="758477"/>
          </a:xfrm>
          <a:prstGeom prst="rect">
            <a:avLst/>
          </a:prstGeom>
          <a:noFill/>
        </p:spPr>
        <p:txBody>
          <a:bodyPr wrap="square" rtlCol="0">
            <a:spAutoFit/>
          </a:bodyPr>
          <a:lstStyle/>
          <a:p>
            <a:pPr lvl="0">
              <a:lnSpc>
                <a:spcPct val="125000"/>
              </a:lnSpc>
              <a:defRPr/>
            </a:pPr>
            <a:r>
              <a:rPr lang="en-US" altLang="zh-CN" dirty="0"/>
              <a:t>[4] </a:t>
            </a:r>
            <a:r>
              <a:rPr lang="zh-CN" altLang="en-US" dirty="0"/>
              <a:t>李大伦</a:t>
            </a:r>
            <a:r>
              <a:rPr lang="en-US" altLang="zh-CN" dirty="0"/>
              <a:t>.</a:t>
            </a:r>
            <a:r>
              <a:rPr lang="zh-CN" altLang="en-US" dirty="0"/>
              <a:t>经济全球化的重要性</a:t>
            </a:r>
            <a:r>
              <a:rPr lang="en-US" altLang="zh-CN" dirty="0"/>
              <a:t>[N]. </a:t>
            </a:r>
            <a:r>
              <a:rPr lang="zh-CN" altLang="en-US" dirty="0"/>
              <a:t>光明日报，</a:t>
            </a:r>
            <a:r>
              <a:rPr lang="en-US" altLang="zh-CN" dirty="0"/>
              <a:t>1998-12-27(3). [7] French, W. Between Silences: A Voice from China[N]. Atlantic Weekly, 1987-8-15(33).</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FE797B95-BC6B-4B89-93BD-922EA0B793DD}"/>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参考文献</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4743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8BC1F0A-EC34-4828-82CE-FD1917CCA3F3}"/>
              </a:ext>
            </a:extLst>
          </p:cNvPr>
          <p:cNvSpPr/>
          <p:nvPr/>
        </p:nvSpPr>
        <p:spPr>
          <a:xfrm>
            <a:off x="1200150" y="2212517"/>
            <a:ext cx="9791700" cy="3114675"/>
          </a:xfrm>
          <a:prstGeom prst="rect">
            <a:avLst/>
          </a:prstGeom>
          <a:noFill/>
          <a:ln>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95FC5FFD-9C29-4E22-97E9-9900D69440FE}"/>
              </a:ext>
            </a:extLst>
          </p:cNvPr>
          <p:cNvSpPr/>
          <p:nvPr/>
        </p:nvSpPr>
        <p:spPr>
          <a:xfrm>
            <a:off x="1702468" y="1879143"/>
            <a:ext cx="3314700" cy="666750"/>
          </a:xfrm>
          <a:prstGeom prst="roundRect">
            <a:avLst>
              <a:gd name="adj" fmla="val 12096"/>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在此输入你的标题</a:t>
            </a:r>
          </a:p>
        </p:txBody>
      </p:sp>
      <p:sp>
        <p:nvSpPr>
          <p:cNvPr id="10" name="文本框 9">
            <a:extLst>
              <a:ext uri="{FF2B5EF4-FFF2-40B4-BE49-F238E27FC236}">
                <a16:creationId xmlns:a16="http://schemas.microsoft.com/office/drawing/2014/main" id="{A3914D99-AAB4-41E8-9EBC-BE7DD6E3A26B}"/>
              </a:ext>
            </a:extLst>
          </p:cNvPr>
          <p:cNvSpPr txBox="1"/>
          <p:nvPr/>
        </p:nvSpPr>
        <p:spPr>
          <a:xfrm>
            <a:off x="1581150" y="2974343"/>
            <a:ext cx="9029700" cy="1791965"/>
          </a:xfrm>
          <a:prstGeom prst="rect">
            <a:avLst/>
          </a:prstGeom>
          <a:noFill/>
        </p:spPr>
        <p:txBody>
          <a:bodyPr wrap="square" rtlCol="0">
            <a:spAutoFit/>
          </a:bodyPr>
          <a:lstStyle/>
          <a:p>
            <a:pPr lvl="0">
              <a:lnSpc>
                <a:spcPct val="125000"/>
              </a:lnSpc>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鲁东大学坐落在山东省烟台市，是一所以文理工为主体、多学科协调发展的省属综合性大学。</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年，成为首批“山东省应用型人才培养特色名校”、服务国家特殊需求博士人才培养项目单位。</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2014</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年，获批教育学博士后科研流动站，成为省内具有学士、硕士、博士及博士后教师教育培养体系的两所大学之一。原文化部部长、著名作家王蒙评价鲁东大学“人杰校灵”。</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F00A7A28-D1AD-4B56-A95B-8074EB7A8E88}"/>
              </a:ext>
            </a:extLst>
          </p:cNvPr>
          <p:cNvGrpSpPr/>
          <p:nvPr/>
        </p:nvGrpSpPr>
        <p:grpSpPr>
          <a:xfrm rot="10800000" flipH="1" flipV="1">
            <a:off x="9550956" y="1834193"/>
            <a:ext cx="938576" cy="1016342"/>
            <a:chOff x="4213329" y="1753245"/>
            <a:chExt cx="1607970" cy="1741200"/>
          </a:xfrm>
          <a:solidFill>
            <a:schemeClr val="bg1">
              <a:lumMod val="75000"/>
            </a:schemeClr>
          </a:solidFill>
        </p:grpSpPr>
        <p:sp>
          <p:nvSpPr>
            <p:cNvPr id="11" name="文本框 10">
              <a:extLst>
                <a:ext uri="{FF2B5EF4-FFF2-40B4-BE49-F238E27FC236}">
                  <a16:creationId xmlns:a16="http://schemas.microsoft.com/office/drawing/2014/main" id="{F66A7108-526C-4A06-A039-316129D55A33}"/>
                </a:ext>
              </a:extLst>
            </p:cNvPr>
            <p:cNvSpPr txBox="1"/>
            <p:nvPr/>
          </p:nvSpPr>
          <p:spPr>
            <a:xfrm>
              <a:off x="5063152" y="1753245"/>
              <a:ext cx="758147" cy="1741200"/>
            </a:xfrm>
            <a:custGeom>
              <a:avLst/>
              <a:gdLst>
                <a:gd name="connsiteX0" fmla="*/ 58041 w 758147"/>
                <a:gd name="connsiteY0" fmla="*/ 0 h 1741200"/>
                <a:gd name="connsiteX1" fmla="*/ 758147 w 758147"/>
                <a:gd name="connsiteY1" fmla="*/ 0 h 1741200"/>
                <a:gd name="connsiteX2" fmla="*/ 758147 w 758147"/>
                <a:gd name="connsiteY2" fmla="*/ 598538 h 1741200"/>
                <a:gd name="connsiteX3" fmla="*/ 645694 w 758147"/>
                <a:gd name="connsiteY3" fmla="*/ 1298645 h 1741200"/>
                <a:gd name="connsiteX4" fmla="*/ 159610 w 758147"/>
                <a:gd name="connsiteY4" fmla="*/ 1741200 h 1741200"/>
                <a:gd name="connsiteX5" fmla="*/ 0 w 758147"/>
                <a:gd name="connsiteY5" fmla="*/ 1483647 h 1741200"/>
                <a:gd name="connsiteX6" fmla="*/ 292014 w 758147"/>
                <a:gd name="connsiteY6" fmla="*/ 1231536 h 1741200"/>
                <a:gd name="connsiteX7" fmla="*/ 399024 w 758147"/>
                <a:gd name="connsiteY7" fmla="*/ 758148 h 1741200"/>
                <a:gd name="connsiteX8" fmla="*/ 58041 w 758147"/>
                <a:gd name="connsiteY8" fmla="*/ 758148 h 1741200"/>
                <a:gd name="connsiteX9" fmla="*/ 58041 w 758147"/>
                <a:gd name="connsiteY9" fmla="*/ 0 h 174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147" h="1741200">
                  <a:moveTo>
                    <a:pt x="58041" y="0"/>
                  </a:moveTo>
                  <a:lnTo>
                    <a:pt x="758147" y="0"/>
                  </a:lnTo>
                  <a:lnTo>
                    <a:pt x="758147" y="598538"/>
                  </a:lnTo>
                  <a:cubicBezTo>
                    <a:pt x="758147" y="922594"/>
                    <a:pt x="720663" y="1155964"/>
                    <a:pt x="645694" y="1298645"/>
                  </a:cubicBezTo>
                  <a:cubicBezTo>
                    <a:pt x="541706" y="1494530"/>
                    <a:pt x="379678" y="1642048"/>
                    <a:pt x="159610" y="1741200"/>
                  </a:cubicBezTo>
                  <a:lnTo>
                    <a:pt x="0" y="1483647"/>
                  </a:lnTo>
                  <a:cubicBezTo>
                    <a:pt x="130591" y="1430445"/>
                    <a:pt x="227928" y="1346407"/>
                    <a:pt x="292014" y="1231536"/>
                  </a:cubicBezTo>
                  <a:cubicBezTo>
                    <a:pt x="356099" y="1116666"/>
                    <a:pt x="391770" y="958870"/>
                    <a:pt x="399024" y="758148"/>
                  </a:cubicBezTo>
                  <a:lnTo>
                    <a:pt x="58041" y="758148"/>
                  </a:lnTo>
                  <a:lnTo>
                    <a:pt x="58041"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9500">
                <a:solidFill>
                  <a:schemeClr val="bg1">
                    <a:lumMod val="85000"/>
                  </a:schemeClr>
                </a:solidFill>
                <a:latin typeface="Arial" panose="020B0604020202020204" pitchFamily="34" charset="0"/>
                <a:cs typeface="Arial" panose="020B0604020202020204" pitchFamily="34" charset="0"/>
              </a:endParaRPr>
            </a:p>
          </p:txBody>
        </p:sp>
        <p:sp>
          <p:nvSpPr>
            <p:cNvPr id="12" name="文本框 11">
              <a:extLst>
                <a:ext uri="{FF2B5EF4-FFF2-40B4-BE49-F238E27FC236}">
                  <a16:creationId xmlns:a16="http://schemas.microsoft.com/office/drawing/2014/main" id="{0314C485-BB0A-4A78-BF7D-CD8F22FC7EF0}"/>
                </a:ext>
              </a:extLst>
            </p:cNvPr>
            <p:cNvSpPr txBox="1"/>
            <p:nvPr/>
          </p:nvSpPr>
          <p:spPr>
            <a:xfrm>
              <a:off x="4213329" y="1753245"/>
              <a:ext cx="758147" cy="1741200"/>
            </a:xfrm>
            <a:custGeom>
              <a:avLst/>
              <a:gdLst>
                <a:gd name="connsiteX0" fmla="*/ 58040 w 758147"/>
                <a:gd name="connsiteY0" fmla="*/ 0 h 1741200"/>
                <a:gd name="connsiteX1" fmla="*/ 758147 w 758147"/>
                <a:gd name="connsiteY1" fmla="*/ 0 h 1741200"/>
                <a:gd name="connsiteX2" fmla="*/ 758147 w 758147"/>
                <a:gd name="connsiteY2" fmla="*/ 598538 h 1741200"/>
                <a:gd name="connsiteX3" fmla="*/ 645695 w 758147"/>
                <a:gd name="connsiteY3" fmla="*/ 1298645 h 1741200"/>
                <a:gd name="connsiteX4" fmla="*/ 159610 w 758147"/>
                <a:gd name="connsiteY4" fmla="*/ 1741200 h 1741200"/>
                <a:gd name="connsiteX5" fmla="*/ 0 w 758147"/>
                <a:gd name="connsiteY5" fmla="*/ 1483647 h 1741200"/>
                <a:gd name="connsiteX6" fmla="*/ 292014 w 758147"/>
                <a:gd name="connsiteY6" fmla="*/ 1231536 h 1741200"/>
                <a:gd name="connsiteX7" fmla="*/ 399025 w 758147"/>
                <a:gd name="connsiteY7" fmla="*/ 758148 h 1741200"/>
                <a:gd name="connsiteX8" fmla="*/ 58040 w 758147"/>
                <a:gd name="connsiteY8" fmla="*/ 758148 h 1741200"/>
                <a:gd name="connsiteX9" fmla="*/ 58040 w 758147"/>
                <a:gd name="connsiteY9" fmla="*/ 0 h 174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147" h="1741200">
                  <a:moveTo>
                    <a:pt x="58040" y="0"/>
                  </a:moveTo>
                  <a:lnTo>
                    <a:pt x="758147" y="0"/>
                  </a:lnTo>
                  <a:lnTo>
                    <a:pt x="758147" y="598538"/>
                  </a:lnTo>
                  <a:cubicBezTo>
                    <a:pt x="758147" y="922594"/>
                    <a:pt x="720662" y="1155964"/>
                    <a:pt x="645695" y="1298645"/>
                  </a:cubicBezTo>
                  <a:cubicBezTo>
                    <a:pt x="541706" y="1494530"/>
                    <a:pt x="379678" y="1642048"/>
                    <a:pt x="159610" y="1741200"/>
                  </a:cubicBezTo>
                  <a:lnTo>
                    <a:pt x="0" y="1483647"/>
                  </a:lnTo>
                  <a:cubicBezTo>
                    <a:pt x="130590" y="1430445"/>
                    <a:pt x="227927" y="1346407"/>
                    <a:pt x="292014" y="1231536"/>
                  </a:cubicBezTo>
                  <a:cubicBezTo>
                    <a:pt x="356099" y="1116666"/>
                    <a:pt x="391770" y="958870"/>
                    <a:pt x="399025" y="758148"/>
                  </a:cubicBezTo>
                  <a:lnTo>
                    <a:pt x="58040" y="758148"/>
                  </a:lnTo>
                  <a:lnTo>
                    <a:pt x="5804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9500">
                <a:solidFill>
                  <a:schemeClr val="bg1">
                    <a:lumMod val="85000"/>
                  </a:schemeClr>
                </a:solidFill>
                <a:latin typeface="Arial" panose="020B0604020202020204" pitchFamily="34" charset="0"/>
                <a:cs typeface="Arial" panose="020B0604020202020204" pitchFamily="34" charset="0"/>
              </a:endParaRPr>
            </a:p>
          </p:txBody>
        </p:sp>
      </p:grpSp>
      <p:sp>
        <p:nvSpPr>
          <p:cNvPr id="13" name="文本框 12">
            <a:extLst>
              <a:ext uri="{FF2B5EF4-FFF2-40B4-BE49-F238E27FC236}">
                <a16:creationId xmlns:a16="http://schemas.microsoft.com/office/drawing/2014/main" id="{7921A361-8ED7-4240-B17E-E6985174885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264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553E43A0-FBDB-4320-82AB-8FACF691F39F}"/>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07A4702C-39C3-4DBE-8E5C-B76E8D5FDCE5}"/>
              </a:ext>
            </a:extLst>
          </p:cNvPr>
          <p:cNvPicPr>
            <a:picLocks noChangeAspect="1"/>
          </p:cNvPicPr>
          <p:nvPr/>
        </p:nvPicPr>
        <p:blipFill rotWithShape="1">
          <a:blip r:embed="rId3">
            <a:extLst>
              <a:ext uri="{28A0092B-C50C-407E-A947-70E740481C1C}">
                <a14:useLocalDpi xmlns:a14="http://schemas.microsoft.com/office/drawing/2010/main" val="0"/>
              </a:ext>
            </a:extLst>
          </a:blip>
          <a:srcRect t="18986" r="24251"/>
          <a:stretch/>
        </p:blipFill>
        <p:spPr>
          <a:xfrm>
            <a:off x="4399721" y="1432768"/>
            <a:ext cx="7792279" cy="5345922"/>
          </a:xfrm>
          <a:prstGeom prst="rect">
            <a:avLst/>
          </a:prstGeom>
        </p:spPr>
      </p:pic>
      <p:sp>
        <p:nvSpPr>
          <p:cNvPr id="15" name="矩形 14">
            <a:extLst>
              <a:ext uri="{FF2B5EF4-FFF2-40B4-BE49-F238E27FC236}">
                <a16:creationId xmlns:a16="http://schemas.microsoft.com/office/drawing/2014/main" id="{F7510B75-DD40-422C-88F9-45B93868E1A9}"/>
              </a:ext>
            </a:extLst>
          </p:cNvPr>
          <p:cNvSpPr/>
          <p:nvPr/>
        </p:nvSpPr>
        <p:spPr>
          <a:xfrm>
            <a:off x="0" y="836917"/>
            <a:ext cx="12192000" cy="5895865"/>
          </a:xfrm>
          <a:prstGeom prst="rect">
            <a:avLst/>
          </a:prstGeom>
          <a:gradFill flip="none" rotWithShape="0">
            <a:gsLst>
              <a:gs pos="99000">
                <a:schemeClr val="bg1">
                  <a:alpha val="80000"/>
                </a:schemeClr>
              </a:gs>
              <a:gs pos="55000">
                <a:srgbClr val="FFFFFF"/>
              </a:gs>
              <a:gs pos="84000">
                <a:srgbClr val="FFFFFF">
                  <a:alpha val="60000"/>
                </a:srgbClr>
              </a:gs>
              <a:gs pos="0">
                <a:schemeClr val="bg1"/>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D689EE7-D75C-41E6-9991-4DBAC0D8CF1C}"/>
              </a:ext>
            </a:extLst>
          </p:cNvPr>
          <p:cNvSpPr/>
          <p:nvPr/>
        </p:nvSpPr>
        <p:spPr>
          <a:xfrm>
            <a:off x="0" y="996866"/>
            <a:ext cx="12192000" cy="6400023"/>
          </a:xfrm>
          <a:prstGeom prst="rect">
            <a:avLst/>
          </a:prstGeom>
          <a:gradFill flip="none" rotWithShape="1">
            <a:gsLst>
              <a:gs pos="22000">
                <a:srgbClr val="FFFFFF">
                  <a:alpha val="0"/>
                </a:srgbClr>
              </a:gs>
              <a:gs pos="100000">
                <a:schemeClr val="bg1">
                  <a:alpha val="0"/>
                </a:schemeClr>
              </a:gs>
              <a:gs pos="7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777671E3-3E17-471F-B90A-3F98C3500BB1}"/>
              </a:ext>
            </a:extLst>
          </p:cNvPr>
          <p:cNvSpPr txBox="1"/>
          <p:nvPr/>
        </p:nvSpPr>
        <p:spPr>
          <a:xfrm>
            <a:off x="754892" y="1563372"/>
            <a:ext cx="7289658" cy="3332772"/>
          </a:xfrm>
          <a:prstGeom prst="rect">
            <a:avLst/>
          </a:prstGeom>
          <a:noFill/>
        </p:spPr>
        <p:txBody>
          <a:bodyPr wrap="square" rtlCol="0">
            <a:spAutoFit/>
          </a:bodyPr>
          <a:lstStyle/>
          <a:p>
            <a:pPr lvl="0">
              <a:lnSpc>
                <a:spcPct val="200000"/>
              </a:lnSpc>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鲁东大学坐落在山东省烟台市，是一所以文理工为主体、多学科协调发展的省属综合性大学。</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年，成为首批“山东省应用型人才培养特色名校”、服务国家特殊需求博士人才培养项目单位。</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2014</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年，获批教育学博士后科研流动站，成为省内具有学士、硕士、博士及博士后教师教育培养体系的两所大学之一。原文化部部长、著名作家王蒙评价鲁东大学“人杰校灵”。</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729EB836-2628-4E0F-B4EE-BB1A0AE677AD}"/>
              </a:ext>
            </a:extLst>
          </p:cNvPr>
          <p:cNvSpPr/>
          <p:nvPr/>
        </p:nvSpPr>
        <p:spPr>
          <a:xfrm>
            <a:off x="0" y="6699380"/>
            <a:ext cx="12192000" cy="158620"/>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3CEEA3C-CBC3-46DA-91F1-EFBB0D32F7A5}"/>
              </a:ext>
            </a:extLst>
          </p:cNvPr>
          <p:cNvSpPr/>
          <p:nvPr/>
        </p:nvSpPr>
        <p:spPr>
          <a:xfrm>
            <a:off x="0" y="6620070"/>
            <a:ext cx="12192000" cy="158620"/>
          </a:xfrm>
          <a:prstGeom prst="rect">
            <a:avLst/>
          </a:prstGeom>
          <a:solidFill>
            <a:srgbClr val="006D3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1193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831E40C-A7CA-4FA6-B0E9-DE9EE58447C0}"/>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E0AB5B41-60CE-4075-9B97-0081E3532526}"/>
              </a:ext>
            </a:extLst>
          </p:cNvPr>
          <p:cNvPicPr>
            <a:picLocks noChangeAspect="1"/>
          </p:cNvPicPr>
          <p:nvPr/>
        </p:nvPicPr>
        <p:blipFill rotWithShape="1">
          <a:blip r:embed="rId3">
            <a:extLst>
              <a:ext uri="{28A0092B-C50C-407E-A947-70E740481C1C}">
                <a14:useLocalDpi xmlns:a14="http://schemas.microsoft.com/office/drawing/2010/main" val="0"/>
              </a:ext>
            </a:extLst>
          </a:blip>
          <a:srcRect l="23645"/>
          <a:stretch/>
        </p:blipFill>
        <p:spPr>
          <a:xfrm>
            <a:off x="7371183" y="1537024"/>
            <a:ext cx="4820817" cy="3535679"/>
          </a:xfrm>
          <a:prstGeom prst="rect">
            <a:avLst/>
          </a:prstGeom>
          <a:ln w="38100">
            <a:solidFill>
              <a:schemeClr val="bg1"/>
            </a:solidFill>
          </a:ln>
          <a:effectLst>
            <a:outerShdw blurRad="127000" sx="102000" sy="102000" algn="ctr" rotWithShape="0">
              <a:prstClr val="black">
                <a:alpha val="10000"/>
              </a:prstClr>
            </a:outerShdw>
          </a:effectLst>
        </p:spPr>
      </p:pic>
      <p:grpSp>
        <p:nvGrpSpPr>
          <p:cNvPr id="16" name="组合 15">
            <a:extLst>
              <a:ext uri="{FF2B5EF4-FFF2-40B4-BE49-F238E27FC236}">
                <a16:creationId xmlns:a16="http://schemas.microsoft.com/office/drawing/2014/main" id="{D177B978-110E-418A-A2BF-F585A34C22F9}"/>
              </a:ext>
            </a:extLst>
          </p:cNvPr>
          <p:cNvGrpSpPr/>
          <p:nvPr/>
        </p:nvGrpSpPr>
        <p:grpSpPr>
          <a:xfrm>
            <a:off x="1108789" y="1079513"/>
            <a:ext cx="4935893" cy="2225351"/>
            <a:chOff x="1160107" y="1203649"/>
            <a:chExt cx="4935893" cy="2225351"/>
          </a:xfrm>
        </p:grpSpPr>
        <p:sp>
          <p:nvSpPr>
            <p:cNvPr id="9" name="矩形 8">
              <a:extLst>
                <a:ext uri="{FF2B5EF4-FFF2-40B4-BE49-F238E27FC236}">
                  <a16:creationId xmlns:a16="http://schemas.microsoft.com/office/drawing/2014/main" id="{E885CE9B-2C3A-4E5D-8A4A-6FF47252AB76}"/>
                </a:ext>
              </a:extLst>
            </p:cNvPr>
            <p:cNvSpPr/>
            <p:nvPr/>
          </p:nvSpPr>
          <p:spPr>
            <a:xfrm>
              <a:off x="1160107" y="1525555"/>
              <a:ext cx="4935893" cy="1903445"/>
            </a:xfrm>
            <a:prstGeom prst="rect">
              <a:avLst/>
            </a:prstGeom>
            <a:noFill/>
            <a:ln w="19050">
              <a:solidFill>
                <a:srgbClr val="008F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A02214D6-E8B7-457C-953B-5DC253D98C1C}"/>
                </a:ext>
              </a:extLst>
            </p:cNvPr>
            <p:cNvSpPr/>
            <p:nvPr/>
          </p:nvSpPr>
          <p:spPr>
            <a:xfrm>
              <a:off x="1598543" y="1203649"/>
              <a:ext cx="4059020" cy="643812"/>
            </a:xfrm>
            <a:prstGeom prst="round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id="{4507094C-2122-47DF-AF43-B46147FB94DC}"/>
              </a:ext>
            </a:extLst>
          </p:cNvPr>
          <p:cNvSpPr txBox="1"/>
          <p:nvPr/>
        </p:nvSpPr>
        <p:spPr>
          <a:xfrm>
            <a:off x="2464214" y="1201364"/>
            <a:ext cx="2225040" cy="400110"/>
          </a:xfrm>
          <a:prstGeom prst="rect">
            <a:avLst/>
          </a:prstGeom>
          <a:noFill/>
        </p:spPr>
        <p:txBody>
          <a:bodyPr wrap="square" rtlCol="0">
            <a:spAutoFit/>
          </a:bodyPr>
          <a:lstStyle/>
          <a:p>
            <a:pPr algn="r"/>
            <a:r>
              <a:rPr lang="zh-CN" altLang="en-US" sz="2000" dirty="0">
                <a:solidFill>
                  <a:schemeClr val="bg1"/>
                </a:solidFill>
                <a:latin typeface="微软雅黑" panose="020B0503020204020204" pitchFamily="34" charset="-122"/>
                <a:ea typeface="微软雅黑" panose="020B0503020204020204" pitchFamily="34" charset="-122"/>
              </a:rPr>
              <a:t>请在这里添加标题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F6132D34-45F0-4E5D-A548-8AEDF76BF8A2}"/>
              </a:ext>
            </a:extLst>
          </p:cNvPr>
          <p:cNvGrpSpPr/>
          <p:nvPr/>
        </p:nvGrpSpPr>
        <p:grpSpPr>
          <a:xfrm>
            <a:off x="1108789" y="3626770"/>
            <a:ext cx="4935893" cy="2225351"/>
            <a:chOff x="1160107" y="1203649"/>
            <a:chExt cx="4935893" cy="2225351"/>
          </a:xfrm>
        </p:grpSpPr>
        <p:sp>
          <p:nvSpPr>
            <p:cNvPr id="18" name="矩形 17">
              <a:extLst>
                <a:ext uri="{FF2B5EF4-FFF2-40B4-BE49-F238E27FC236}">
                  <a16:creationId xmlns:a16="http://schemas.microsoft.com/office/drawing/2014/main" id="{6FF3A759-797A-4B9A-8C37-E97285520AF7}"/>
                </a:ext>
              </a:extLst>
            </p:cNvPr>
            <p:cNvSpPr/>
            <p:nvPr/>
          </p:nvSpPr>
          <p:spPr>
            <a:xfrm>
              <a:off x="1160107" y="1525555"/>
              <a:ext cx="4935893" cy="1903445"/>
            </a:xfrm>
            <a:prstGeom prst="rect">
              <a:avLst/>
            </a:prstGeom>
            <a:noFill/>
            <a:ln w="19050">
              <a:solidFill>
                <a:srgbClr val="008F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AFC9D35C-38F3-49D9-B021-10ED84217BC2}"/>
                </a:ext>
              </a:extLst>
            </p:cNvPr>
            <p:cNvSpPr/>
            <p:nvPr/>
          </p:nvSpPr>
          <p:spPr>
            <a:xfrm>
              <a:off x="1598543" y="1203649"/>
              <a:ext cx="4059020" cy="643812"/>
            </a:xfrm>
            <a:prstGeom prst="round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id="{83C56B6E-8E7E-42E5-8500-E8B4F0A5F794}"/>
              </a:ext>
            </a:extLst>
          </p:cNvPr>
          <p:cNvSpPr txBox="1"/>
          <p:nvPr/>
        </p:nvSpPr>
        <p:spPr>
          <a:xfrm>
            <a:off x="2464214" y="3748621"/>
            <a:ext cx="2225040" cy="400110"/>
          </a:xfrm>
          <a:prstGeom prst="rect">
            <a:avLst/>
          </a:prstGeom>
          <a:noFill/>
        </p:spPr>
        <p:txBody>
          <a:bodyPr wrap="square" rtlCol="0">
            <a:spAutoFit/>
          </a:bodyPr>
          <a:lstStyle/>
          <a:p>
            <a:pPr algn="r"/>
            <a:r>
              <a:rPr lang="zh-CN" altLang="en-US" sz="2000" dirty="0">
                <a:solidFill>
                  <a:schemeClr val="bg1"/>
                </a:solidFill>
                <a:latin typeface="微软雅黑" panose="020B0503020204020204" pitchFamily="34" charset="-122"/>
                <a:ea typeface="微软雅黑" panose="020B0503020204020204" pitchFamily="34" charset="-122"/>
              </a:rPr>
              <a:t>请在这里添加标题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6B49E71E-0280-475C-AF2F-946428888A94}"/>
              </a:ext>
            </a:extLst>
          </p:cNvPr>
          <p:cNvSpPr txBox="1"/>
          <p:nvPr/>
        </p:nvSpPr>
        <p:spPr>
          <a:xfrm>
            <a:off x="1547224" y="4582174"/>
            <a:ext cx="4139784" cy="658257"/>
          </a:xfrm>
          <a:prstGeom prst="rect">
            <a:avLst/>
          </a:prstGeom>
          <a:noFill/>
        </p:spPr>
        <p:txBody>
          <a:bodyPr wrap="square" rtlCol="0">
            <a:spAutoFit/>
          </a:bodyPr>
          <a:lstStyle/>
          <a:p>
            <a:pP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请在输入你组成的正文内容</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请在输入你组成的正文内容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C584FFF5-F055-4591-A770-C2259BFA1B4C}"/>
              </a:ext>
            </a:extLst>
          </p:cNvPr>
          <p:cNvSpPr txBox="1"/>
          <p:nvPr/>
        </p:nvSpPr>
        <p:spPr>
          <a:xfrm>
            <a:off x="1547224" y="2053224"/>
            <a:ext cx="4139784" cy="658257"/>
          </a:xfrm>
          <a:prstGeom prst="rect">
            <a:avLst/>
          </a:prstGeom>
          <a:noFill/>
        </p:spPr>
        <p:txBody>
          <a:bodyPr wrap="square" rtlCol="0">
            <a:spAutoFit/>
          </a:bodyPr>
          <a:lstStyle/>
          <a:p>
            <a:pPr>
              <a:lnSpc>
                <a:spcPct val="12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请在输入你组成的正文内容</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请在输入你组成的正文内容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428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8570558-41E8-4FAB-A797-31A0E9DF45FF}"/>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
        <p:nvSpPr>
          <p:cNvPr id="5" name="矩形: 圆角 4">
            <a:extLst>
              <a:ext uri="{FF2B5EF4-FFF2-40B4-BE49-F238E27FC236}">
                <a16:creationId xmlns:a16="http://schemas.microsoft.com/office/drawing/2014/main" id="{96C2BD1B-2BE8-401A-8160-E193495C2744}"/>
              </a:ext>
            </a:extLst>
          </p:cNvPr>
          <p:cNvSpPr/>
          <p:nvPr/>
        </p:nvSpPr>
        <p:spPr>
          <a:xfrm>
            <a:off x="2006046" y="1408922"/>
            <a:ext cx="3209730" cy="4541028"/>
          </a:xfrm>
          <a:prstGeom prst="roundRect">
            <a:avLst>
              <a:gd name="adj" fmla="val 5621"/>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0ED9211F-E263-4391-A914-CFFF25C4F8DB}"/>
              </a:ext>
            </a:extLst>
          </p:cNvPr>
          <p:cNvSpPr/>
          <p:nvPr/>
        </p:nvSpPr>
        <p:spPr>
          <a:xfrm>
            <a:off x="6976226" y="1408922"/>
            <a:ext cx="3209730" cy="4541028"/>
          </a:xfrm>
          <a:prstGeom prst="roundRect">
            <a:avLst>
              <a:gd name="adj" fmla="val 5621"/>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1A970DA-6364-456C-B6CC-22F1367D3202}"/>
              </a:ext>
            </a:extLst>
          </p:cNvPr>
          <p:cNvGrpSpPr/>
          <p:nvPr/>
        </p:nvGrpSpPr>
        <p:grpSpPr>
          <a:xfrm>
            <a:off x="1772778" y="1709933"/>
            <a:ext cx="2481980" cy="461665"/>
            <a:chOff x="1772778" y="1709933"/>
            <a:chExt cx="2481980" cy="461665"/>
          </a:xfrm>
        </p:grpSpPr>
        <p:sp>
          <p:nvSpPr>
            <p:cNvPr id="7" name="箭头: V 形 6">
              <a:extLst>
                <a:ext uri="{FF2B5EF4-FFF2-40B4-BE49-F238E27FC236}">
                  <a16:creationId xmlns:a16="http://schemas.microsoft.com/office/drawing/2014/main" id="{9B50A246-9AAC-421B-BB1C-4DE51603F6FE}"/>
                </a:ext>
              </a:extLst>
            </p:cNvPr>
            <p:cNvSpPr/>
            <p:nvPr/>
          </p:nvSpPr>
          <p:spPr>
            <a:xfrm rot="10800000">
              <a:off x="1772778" y="1709933"/>
              <a:ext cx="2481980" cy="461665"/>
            </a:xfrm>
            <a:prstGeom prst="chevron">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a:extLst>
                <a:ext uri="{FF2B5EF4-FFF2-40B4-BE49-F238E27FC236}">
                  <a16:creationId xmlns:a16="http://schemas.microsoft.com/office/drawing/2014/main" id="{3CEB217A-35CD-4879-B549-59732B275011}"/>
                </a:ext>
              </a:extLst>
            </p:cNvPr>
            <p:cNvSpPr txBox="1"/>
            <p:nvPr/>
          </p:nvSpPr>
          <p:spPr>
            <a:xfrm>
              <a:off x="1772778" y="1776704"/>
              <a:ext cx="2239994"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请在这里添加标题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id="{3EF91DF9-35BB-4613-B3E3-30D508E62F21}"/>
              </a:ext>
            </a:extLst>
          </p:cNvPr>
          <p:cNvSpPr txBox="1"/>
          <p:nvPr/>
        </p:nvSpPr>
        <p:spPr>
          <a:xfrm>
            <a:off x="2238470" y="2575261"/>
            <a:ext cx="2744883" cy="3147336"/>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30000"/>
              </a:lnSpc>
            </a:pP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sp>
        <p:nvSpPr>
          <p:cNvPr id="15" name="文本框 14">
            <a:extLst>
              <a:ext uri="{FF2B5EF4-FFF2-40B4-BE49-F238E27FC236}">
                <a16:creationId xmlns:a16="http://schemas.microsoft.com/office/drawing/2014/main" id="{B0F75106-DEC5-4647-8A56-28443CF9B727}"/>
              </a:ext>
            </a:extLst>
          </p:cNvPr>
          <p:cNvSpPr txBox="1"/>
          <p:nvPr/>
        </p:nvSpPr>
        <p:spPr>
          <a:xfrm>
            <a:off x="7208650" y="2575261"/>
            <a:ext cx="2744883" cy="3147336"/>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30000"/>
              </a:lnSpc>
            </a:pP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grpSp>
        <p:nvGrpSpPr>
          <p:cNvPr id="16" name="组合 15">
            <a:extLst>
              <a:ext uri="{FF2B5EF4-FFF2-40B4-BE49-F238E27FC236}">
                <a16:creationId xmlns:a16="http://schemas.microsoft.com/office/drawing/2014/main" id="{A75B66AE-C8F4-4B8C-A730-1F3D1CF5DA37}"/>
              </a:ext>
            </a:extLst>
          </p:cNvPr>
          <p:cNvGrpSpPr/>
          <p:nvPr/>
        </p:nvGrpSpPr>
        <p:grpSpPr>
          <a:xfrm>
            <a:off x="6736664" y="1761259"/>
            <a:ext cx="2481980" cy="461665"/>
            <a:chOff x="1772778" y="1709933"/>
            <a:chExt cx="2481980" cy="461665"/>
          </a:xfrm>
        </p:grpSpPr>
        <p:sp>
          <p:nvSpPr>
            <p:cNvPr id="17" name="箭头: V 形 16">
              <a:extLst>
                <a:ext uri="{FF2B5EF4-FFF2-40B4-BE49-F238E27FC236}">
                  <a16:creationId xmlns:a16="http://schemas.microsoft.com/office/drawing/2014/main" id="{E3D0A509-95C3-4517-BCF3-44A1CCB10F66}"/>
                </a:ext>
              </a:extLst>
            </p:cNvPr>
            <p:cNvSpPr/>
            <p:nvPr/>
          </p:nvSpPr>
          <p:spPr>
            <a:xfrm rot="10800000">
              <a:off x="1772778" y="1709933"/>
              <a:ext cx="2481980" cy="461665"/>
            </a:xfrm>
            <a:prstGeom prst="chevron">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17">
              <a:extLst>
                <a:ext uri="{FF2B5EF4-FFF2-40B4-BE49-F238E27FC236}">
                  <a16:creationId xmlns:a16="http://schemas.microsoft.com/office/drawing/2014/main" id="{663F27B1-5F6A-4D3E-B9DD-B9D9AB078681}"/>
                </a:ext>
              </a:extLst>
            </p:cNvPr>
            <p:cNvSpPr txBox="1"/>
            <p:nvPr/>
          </p:nvSpPr>
          <p:spPr>
            <a:xfrm>
              <a:off x="1772778" y="1776704"/>
              <a:ext cx="2239994"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请在这里添加标题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6346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4EA9306-0D5D-438B-A5A9-39E436855068}"/>
              </a:ext>
            </a:extLst>
          </p:cNvPr>
          <p:cNvSpPr/>
          <p:nvPr/>
        </p:nvSpPr>
        <p:spPr>
          <a:xfrm>
            <a:off x="0" y="1766854"/>
            <a:ext cx="12192000" cy="3138975"/>
          </a:xfrm>
          <a:prstGeom prst="rect">
            <a:avLst/>
          </a:prstGeom>
          <a:solidFill>
            <a:srgbClr val="006D3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占位符 14">
            <a:extLst>
              <a:ext uri="{FF2B5EF4-FFF2-40B4-BE49-F238E27FC236}">
                <a16:creationId xmlns:a16="http://schemas.microsoft.com/office/drawing/2014/main" id="{E440B46E-AE5C-4772-B94A-E1486D382B38}"/>
              </a:ext>
            </a:extLst>
          </p:cNvPr>
          <p:cNvSpPr txBox="1">
            <a:spLocks/>
          </p:cNvSpPr>
          <p:nvPr/>
        </p:nvSpPr>
        <p:spPr>
          <a:xfrm>
            <a:off x="2806464" y="5574634"/>
            <a:ext cx="6237428" cy="424732"/>
          </a:xfrm>
          <a:prstGeom prst="rect">
            <a:avLst/>
          </a:prstGeom>
          <a:ln>
            <a:noFill/>
          </a:ln>
        </p:spPr>
        <p:txBody>
          <a:bodyPr wrap="square" anchor="ctr">
            <a:spAutoFit/>
          </a:bodyPr>
          <a:lstStyle>
            <a:lvl1pPr marL="0" indent="0" algn="ctr" defTabSz="914400" rtl="0" eaLnBrk="1" latinLnBrk="0" hangingPunct="1">
              <a:lnSpc>
                <a:spcPct val="90000"/>
              </a:lnSpc>
              <a:spcBef>
                <a:spcPts val="1000"/>
              </a:spcBef>
              <a:buFontTx/>
              <a:buNone/>
              <a:defRPr sz="24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006D39"/>
                </a:solidFill>
              </a:rPr>
              <a:t>汇报人：常胜  丨  导师：常胜</a:t>
            </a:r>
          </a:p>
        </p:txBody>
      </p:sp>
      <p:grpSp>
        <p:nvGrpSpPr>
          <p:cNvPr id="47" name="组合 46">
            <a:extLst>
              <a:ext uri="{FF2B5EF4-FFF2-40B4-BE49-F238E27FC236}">
                <a16:creationId xmlns:a16="http://schemas.microsoft.com/office/drawing/2014/main" id="{56CB1083-0B0E-4C05-8962-51BA5DAE14CC}"/>
              </a:ext>
            </a:extLst>
          </p:cNvPr>
          <p:cNvGrpSpPr/>
          <p:nvPr/>
        </p:nvGrpSpPr>
        <p:grpSpPr>
          <a:xfrm>
            <a:off x="4583915" y="619805"/>
            <a:ext cx="2475530" cy="827652"/>
            <a:chOff x="695325" y="181707"/>
            <a:chExt cx="2475530" cy="827652"/>
          </a:xfrm>
        </p:grpSpPr>
        <p:pic>
          <p:nvPicPr>
            <p:cNvPr id="44" name="图片 43">
              <a:extLst>
                <a:ext uri="{FF2B5EF4-FFF2-40B4-BE49-F238E27FC236}">
                  <a16:creationId xmlns:a16="http://schemas.microsoft.com/office/drawing/2014/main" id="{EED80D62-13F0-4ABC-8C89-DC3D5CC4C6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5925" y="308038"/>
              <a:ext cx="1454930" cy="574991"/>
            </a:xfrm>
            <a:prstGeom prst="rect">
              <a:avLst/>
            </a:prstGeom>
          </p:spPr>
        </p:pic>
        <p:pic>
          <p:nvPicPr>
            <p:cNvPr id="45" name="图片 44">
              <a:extLst>
                <a:ext uri="{FF2B5EF4-FFF2-40B4-BE49-F238E27FC236}">
                  <a16:creationId xmlns:a16="http://schemas.microsoft.com/office/drawing/2014/main" id="{5E7BA33B-80EF-45F8-9037-143671335A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325" y="181707"/>
              <a:ext cx="820959" cy="827652"/>
            </a:xfrm>
            <a:prstGeom prst="rect">
              <a:avLst/>
            </a:prstGeom>
          </p:spPr>
        </p:pic>
      </p:grpSp>
      <p:sp>
        <p:nvSpPr>
          <p:cNvPr id="48" name="标题 1">
            <a:extLst>
              <a:ext uri="{FF2B5EF4-FFF2-40B4-BE49-F238E27FC236}">
                <a16:creationId xmlns:a16="http://schemas.microsoft.com/office/drawing/2014/main" id="{4DFA4374-F8F4-45D7-A3E3-62C60A6A0863}"/>
              </a:ext>
            </a:extLst>
          </p:cNvPr>
          <p:cNvSpPr txBox="1">
            <a:spLocks/>
          </p:cNvSpPr>
          <p:nvPr/>
        </p:nvSpPr>
        <p:spPr>
          <a:xfrm>
            <a:off x="853440" y="2515507"/>
            <a:ext cx="10858500" cy="1015663"/>
          </a:xfrm>
          <a:prstGeom prst="rect">
            <a:avLst/>
          </a:prstGeom>
        </p:spPr>
        <p:txBody>
          <a:bodyPr vert="horz" wrap="square" lIns="91440" tIns="45720" rIns="91440" bIns="45720" rtlCol="0" anchor="ctr">
            <a:spAutoFit/>
          </a:bodyPr>
          <a:lstStyle>
            <a:lvl1pPr algn="ctr" defTabSz="914400" rtl="0" eaLnBrk="1" latinLnBrk="0" hangingPunct="1">
              <a:lnSpc>
                <a:spcPct val="100000"/>
              </a:lnSpc>
              <a:spcBef>
                <a:spcPct val="0"/>
              </a:spcBef>
              <a:buNone/>
              <a:defRPr sz="4000" b="1" kern="1200" spc="600">
                <a:solidFill>
                  <a:schemeClr val="bg1"/>
                </a:solidFill>
                <a:latin typeface="+mj-lt"/>
                <a:ea typeface="+mj-ea"/>
                <a:cs typeface="+mj-cs"/>
              </a:defRPr>
            </a:lvl1pPr>
          </a:lstStyle>
          <a:p>
            <a:pPr algn="ctr"/>
            <a:r>
              <a:rPr lang="zh-CN" altLang="en-US" sz="6000" spc="600" dirty="0">
                <a:latin typeface="微软雅黑" panose="020B0503020204020204" pitchFamily="34" charset="-122"/>
                <a:ea typeface="微软雅黑" panose="020B0503020204020204" pitchFamily="34" charset="-122"/>
              </a:rPr>
              <a:t>汇报答辩通用模板</a:t>
            </a:r>
          </a:p>
        </p:txBody>
      </p:sp>
      <p:sp>
        <p:nvSpPr>
          <p:cNvPr id="49" name="文本占位符 3">
            <a:extLst>
              <a:ext uri="{FF2B5EF4-FFF2-40B4-BE49-F238E27FC236}">
                <a16:creationId xmlns:a16="http://schemas.microsoft.com/office/drawing/2014/main" id="{8B3F64BB-C057-4C63-BC9E-D045687F712F}"/>
              </a:ext>
            </a:extLst>
          </p:cNvPr>
          <p:cNvSpPr txBox="1">
            <a:spLocks/>
          </p:cNvSpPr>
          <p:nvPr/>
        </p:nvSpPr>
        <p:spPr>
          <a:xfrm>
            <a:off x="2895269" y="3500298"/>
            <a:ext cx="6774842" cy="286232"/>
          </a:xfrm>
          <a:prstGeom prst="rect">
            <a:avLst/>
          </a:prstGeom>
        </p:spPr>
        <p:txBody>
          <a:bodyPr wrap="square">
            <a:spAutoFit/>
          </a:bodyPr>
          <a:lstStyle>
            <a:lvl1pPr marL="0" indent="0" algn="dist" defTabSz="914400" rtl="0" eaLnBrk="1" latinLnBrk="0" hangingPunct="1">
              <a:lnSpc>
                <a:spcPct val="90000"/>
              </a:lnSpc>
              <a:spcBef>
                <a:spcPts val="1000"/>
              </a:spcBef>
              <a:buFontTx/>
              <a:buNone/>
              <a:defRPr sz="1400" kern="1200">
                <a:solidFill>
                  <a:schemeClr val="bg1">
                    <a:alpha val="5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err="1">
                <a:latin typeface="方正兰亭纤黑_GBK" panose="02000000000000000000" pitchFamily="2" charset="-122"/>
                <a:ea typeface="方正兰亭纤黑_GBK" panose="02000000000000000000" pitchFamily="2" charset="-122"/>
              </a:rPr>
              <a:t>LuDong</a:t>
            </a:r>
            <a:r>
              <a:rPr lang="en-US" altLang="zh-CN" dirty="0">
                <a:latin typeface="方正兰亭纤黑_GBK" panose="02000000000000000000" pitchFamily="2" charset="-122"/>
                <a:ea typeface="方正兰亭纤黑_GBK" panose="02000000000000000000" pitchFamily="2" charset="-122"/>
              </a:rPr>
              <a:t> University report reply general template</a:t>
            </a:r>
            <a:endParaRPr lang="zh-CN" altLang="en-US" dirty="0">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645351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42555187-4D8C-473C-94A7-85F57CC740E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37" name="组合 36">
            <a:extLst>
              <a:ext uri="{FF2B5EF4-FFF2-40B4-BE49-F238E27FC236}">
                <a16:creationId xmlns:a16="http://schemas.microsoft.com/office/drawing/2014/main" id="{BEE9C746-3C83-4021-A080-D8DBB2953705}"/>
              </a:ext>
            </a:extLst>
          </p:cNvPr>
          <p:cNvGrpSpPr/>
          <p:nvPr/>
        </p:nvGrpSpPr>
        <p:grpSpPr>
          <a:xfrm>
            <a:off x="2002321" y="1344268"/>
            <a:ext cx="8187358" cy="2084732"/>
            <a:chOff x="2002321" y="1344268"/>
            <a:chExt cx="8187358" cy="2084732"/>
          </a:xfrm>
        </p:grpSpPr>
        <p:grpSp>
          <p:nvGrpSpPr>
            <p:cNvPr id="21" name="组合 20">
              <a:extLst>
                <a:ext uri="{FF2B5EF4-FFF2-40B4-BE49-F238E27FC236}">
                  <a16:creationId xmlns:a16="http://schemas.microsoft.com/office/drawing/2014/main" id="{404C034E-BC0A-4727-A330-EF8CB5EE5759}"/>
                </a:ext>
              </a:extLst>
            </p:cNvPr>
            <p:cNvGrpSpPr/>
            <p:nvPr/>
          </p:nvGrpSpPr>
          <p:grpSpPr>
            <a:xfrm>
              <a:off x="2002321" y="1344268"/>
              <a:ext cx="8187358" cy="2084732"/>
              <a:chOff x="1827558" y="1313208"/>
              <a:chExt cx="8187358" cy="2084732"/>
            </a:xfrm>
          </p:grpSpPr>
          <p:grpSp>
            <p:nvGrpSpPr>
              <p:cNvPr id="14" name="组合 13">
                <a:extLst>
                  <a:ext uri="{FF2B5EF4-FFF2-40B4-BE49-F238E27FC236}">
                    <a16:creationId xmlns:a16="http://schemas.microsoft.com/office/drawing/2014/main" id="{87007E66-44CB-4CB7-853E-C96CDECC8419}"/>
                  </a:ext>
                </a:extLst>
              </p:cNvPr>
              <p:cNvGrpSpPr/>
              <p:nvPr/>
            </p:nvGrpSpPr>
            <p:grpSpPr>
              <a:xfrm>
                <a:off x="1827558" y="1313208"/>
                <a:ext cx="2084732" cy="2084732"/>
                <a:chOff x="4501184" y="1360420"/>
                <a:chExt cx="2084732" cy="2084732"/>
              </a:xfrm>
            </p:grpSpPr>
            <p:sp>
              <p:nvSpPr>
                <p:cNvPr id="7" name="椭圆 6">
                  <a:extLst>
                    <a:ext uri="{FF2B5EF4-FFF2-40B4-BE49-F238E27FC236}">
                      <a16:creationId xmlns:a16="http://schemas.microsoft.com/office/drawing/2014/main" id="{565655DC-7AFE-4F7D-BCBD-4D9E0D0A57B3}"/>
                    </a:ext>
                  </a:extLst>
                </p:cNvPr>
                <p:cNvSpPr/>
                <p:nvPr/>
              </p:nvSpPr>
              <p:spPr>
                <a:xfrm>
                  <a:off x="4604302" y="1463538"/>
                  <a:ext cx="1878495" cy="1878495"/>
                </a:xfrm>
                <a:prstGeom prst="ellipse">
                  <a:avLst/>
                </a:prstGeom>
                <a:solidFill>
                  <a:srgbClr val="006D3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a:extLst>
                    <a:ext uri="{FF2B5EF4-FFF2-40B4-BE49-F238E27FC236}">
                      <a16:creationId xmlns:a16="http://schemas.microsoft.com/office/drawing/2014/main" id="{F51CF56A-6651-487E-9A54-42B9523B82C3}"/>
                    </a:ext>
                  </a:extLst>
                </p:cNvPr>
                <p:cNvSpPr/>
                <p:nvPr/>
              </p:nvSpPr>
              <p:spPr>
                <a:xfrm>
                  <a:off x="4501184" y="1360420"/>
                  <a:ext cx="2084732" cy="2084732"/>
                </a:xfrm>
                <a:prstGeom prst="ellipse">
                  <a:avLst/>
                </a:prstGeom>
                <a:solidFill>
                  <a:srgbClr val="006D39">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5" name="组合 14">
                <a:extLst>
                  <a:ext uri="{FF2B5EF4-FFF2-40B4-BE49-F238E27FC236}">
                    <a16:creationId xmlns:a16="http://schemas.microsoft.com/office/drawing/2014/main" id="{57459339-A203-4185-BE77-29FE0D681B71}"/>
                  </a:ext>
                </a:extLst>
              </p:cNvPr>
              <p:cNvGrpSpPr/>
              <p:nvPr/>
            </p:nvGrpSpPr>
            <p:grpSpPr>
              <a:xfrm>
                <a:off x="4878871" y="1313208"/>
                <a:ext cx="2084732" cy="2084732"/>
                <a:chOff x="4501184" y="1360420"/>
                <a:chExt cx="2084732" cy="2084732"/>
              </a:xfrm>
            </p:grpSpPr>
            <p:sp>
              <p:nvSpPr>
                <p:cNvPr id="16" name="椭圆 15">
                  <a:extLst>
                    <a:ext uri="{FF2B5EF4-FFF2-40B4-BE49-F238E27FC236}">
                      <a16:creationId xmlns:a16="http://schemas.microsoft.com/office/drawing/2014/main" id="{8669F581-0BCC-4851-B977-1412F838493F}"/>
                    </a:ext>
                  </a:extLst>
                </p:cNvPr>
                <p:cNvSpPr/>
                <p:nvPr/>
              </p:nvSpPr>
              <p:spPr>
                <a:xfrm>
                  <a:off x="4604302" y="1463538"/>
                  <a:ext cx="1878495" cy="1878495"/>
                </a:xfrm>
                <a:prstGeom prst="ellipse">
                  <a:avLst/>
                </a:prstGeom>
                <a:solidFill>
                  <a:srgbClr val="006D3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a:extLst>
                    <a:ext uri="{FF2B5EF4-FFF2-40B4-BE49-F238E27FC236}">
                      <a16:creationId xmlns:a16="http://schemas.microsoft.com/office/drawing/2014/main" id="{969E3A35-64E1-42A0-9B76-3A23B16A07E6}"/>
                    </a:ext>
                  </a:extLst>
                </p:cNvPr>
                <p:cNvSpPr/>
                <p:nvPr/>
              </p:nvSpPr>
              <p:spPr>
                <a:xfrm>
                  <a:off x="4501184" y="1360420"/>
                  <a:ext cx="2084732" cy="2084732"/>
                </a:xfrm>
                <a:prstGeom prst="ellipse">
                  <a:avLst/>
                </a:prstGeom>
                <a:solidFill>
                  <a:srgbClr val="006D39">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8" name="组合 17">
                <a:extLst>
                  <a:ext uri="{FF2B5EF4-FFF2-40B4-BE49-F238E27FC236}">
                    <a16:creationId xmlns:a16="http://schemas.microsoft.com/office/drawing/2014/main" id="{5F4F6FBA-D49C-4517-BF6F-850B2CFA634B}"/>
                  </a:ext>
                </a:extLst>
              </p:cNvPr>
              <p:cNvGrpSpPr/>
              <p:nvPr/>
            </p:nvGrpSpPr>
            <p:grpSpPr>
              <a:xfrm>
                <a:off x="7930184" y="1313208"/>
                <a:ext cx="2084732" cy="2084732"/>
                <a:chOff x="4501184" y="1360420"/>
                <a:chExt cx="2084732" cy="2084732"/>
              </a:xfrm>
            </p:grpSpPr>
            <p:sp>
              <p:nvSpPr>
                <p:cNvPr id="19" name="椭圆 18">
                  <a:extLst>
                    <a:ext uri="{FF2B5EF4-FFF2-40B4-BE49-F238E27FC236}">
                      <a16:creationId xmlns:a16="http://schemas.microsoft.com/office/drawing/2014/main" id="{22CD0DF2-2295-44EF-A6B9-CF8208BBF7F3}"/>
                    </a:ext>
                  </a:extLst>
                </p:cNvPr>
                <p:cNvSpPr/>
                <p:nvPr/>
              </p:nvSpPr>
              <p:spPr>
                <a:xfrm>
                  <a:off x="4604302" y="1463538"/>
                  <a:ext cx="1878495" cy="1878495"/>
                </a:xfrm>
                <a:prstGeom prst="ellipse">
                  <a:avLst/>
                </a:prstGeom>
                <a:solidFill>
                  <a:srgbClr val="006D3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a16="http://schemas.microsoft.com/office/drawing/2014/main" id="{9A49877E-64AC-43A2-8F96-9315320D573A}"/>
                    </a:ext>
                  </a:extLst>
                </p:cNvPr>
                <p:cNvSpPr/>
                <p:nvPr/>
              </p:nvSpPr>
              <p:spPr>
                <a:xfrm>
                  <a:off x="4501184" y="1360420"/>
                  <a:ext cx="2084732" cy="2084732"/>
                </a:xfrm>
                <a:prstGeom prst="ellipse">
                  <a:avLst/>
                </a:prstGeom>
                <a:solidFill>
                  <a:srgbClr val="006D39">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sp>
          <p:nvSpPr>
            <p:cNvPr id="22" name="文本框 21">
              <a:extLst>
                <a:ext uri="{FF2B5EF4-FFF2-40B4-BE49-F238E27FC236}">
                  <a16:creationId xmlns:a16="http://schemas.microsoft.com/office/drawing/2014/main" id="{9A6CB0FA-0CC3-4215-821B-962599EB1A08}"/>
                </a:ext>
              </a:extLst>
            </p:cNvPr>
            <p:cNvSpPr txBox="1"/>
            <p:nvPr/>
          </p:nvSpPr>
          <p:spPr>
            <a:xfrm>
              <a:off x="8572239" y="1924968"/>
              <a:ext cx="1150145" cy="923330"/>
            </a:xfrm>
            <a:prstGeom prst="rect">
              <a:avLst/>
            </a:prstGeom>
            <a:noFill/>
          </p:spPr>
          <p:txBody>
            <a:bodyPr wrap="square" rtlCol="0">
              <a:spAutoFit/>
            </a:bodyPr>
            <a:lstStyle/>
            <a:p>
              <a:r>
                <a:rPr lang="en-US" altLang="zh-CN" sz="5400" dirty="0">
                  <a:solidFill>
                    <a:schemeClr val="bg1"/>
                  </a:solidFill>
                  <a:latin typeface="汉仪旗黑-75W" panose="00020600040101010101" pitchFamily="18" charset="-122"/>
                  <a:ea typeface="汉仪旗黑-75W" panose="00020600040101010101" pitchFamily="18" charset="-122"/>
                </a:rPr>
                <a:t>03</a:t>
              </a:r>
              <a:endParaRPr lang="zh-CN" altLang="en-US" sz="5400" dirty="0">
                <a:solidFill>
                  <a:schemeClr val="bg1"/>
                </a:solidFill>
                <a:latin typeface="汉仪旗黑-75W" panose="00020600040101010101" pitchFamily="18" charset="-122"/>
                <a:ea typeface="汉仪旗黑-75W" panose="00020600040101010101" pitchFamily="18" charset="-122"/>
              </a:endParaRPr>
            </a:p>
          </p:txBody>
        </p:sp>
        <p:sp>
          <p:nvSpPr>
            <p:cNvPr id="35" name="文本框 34">
              <a:extLst>
                <a:ext uri="{FF2B5EF4-FFF2-40B4-BE49-F238E27FC236}">
                  <a16:creationId xmlns:a16="http://schemas.microsoft.com/office/drawing/2014/main" id="{B75543B8-7B6E-4E02-B9F9-10155BAAADCC}"/>
                </a:ext>
              </a:extLst>
            </p:cNvPr>
            <p:cNvSpPr txBox="1"/>
            <p:nvPr/>
          </p:nvSpPr>
          <p:spPr>
            <a:xfrm>
              <a:off x="5492118" y="1924968"/>
              <a:ext cx="1150145" cy="923330"/>
            </a:xfrm>
            <a:prstGeom prst="rect">
              <a:avLst/>
            </a:prstGeom>
            <a:noFill/>
          </p:spPr>
          <p:txBody>
            <a:bodyPr wrap="square" rtlCol="0">
              <a:spAutoFit/>
            </a:bodyPr>
            <a:lstStyle/>
            <a:p>
              <a:r>
                <a:rPr lang="en-US" altLang="zh-CN" sz="5400" dirty="0">
                  <a:solidFill>
                    <a:schemeClr val="bg1"/>
                  </a:solidFill>
                  <a:latin typeface="汉仪旗黑-75W" panose="00020600040101010101" pitchFamily="18" charset="-122"/>
                  <a:ea typeface="汉仪旗黑-75W" panose="00020600040101010101" pitchFamily="18" charset="-122"/>
                </a:rPr>
                <a:t>02</a:t>
              </a:r>
              <a:endParaRPr lang="zh-CN" altLang="en-US" sz="5400" dirty="0">
                <a:solidFill>
                  <a:schemeClr val="bg1"/>
                </a:solidFill>
                <a:latin typeface="汉仪旗黑-75W" panose="00020600040101010101" pitchFamily="18" charset="-122"/>
                <a:ea typeface="汉仪旗黑-75W" panose="00020600040101010101" pitchFamily="18" charset="-122"/>
              </a:endParaRPr>
            </a:p>
          </p:txBody>
        </p:sp>
        <p:sp>
          <p:nvSpPr>
            <p:cNvPr id="36" name="文本框 35">
              <a:extLst>
                <a:ext uri="{FF2B5EF4-FFF2-40B4-BE49-F238E27FC236}">
                  <a16:creationId xmlns:a16="http://schemas.microsoft.com/office/drawing/2014/main" id="{7E13B778-A0AD-45C6-8090-35A69FC81763}"/>
                </a:ext>
              </a:extLst>
            </p:cNvPr>
            <p:cNvSpPr txBox="1"/>
            <p:nvPr/>
          </p:nvSpPr>
          <p:spPr>
            <a:xfrm>
              <a:off x="2507016" y="1924968"/>
              <a:ext cx="1128349" cy="923330"/>
            </a:xfrm>
            <a:prstGeom prst="rect">
              <a:avLst/>
            </a:prstGeom>
            <a:noFill/>
          </p:spPr>
          <p:txBody>
            <a:bodyPr wrap="square" rtlCol="0">
              <a:spAutoFit/>
            </a:bodyPr>
            <a:lstStyle/>
            <a:p>
              <a:r>
                <a:rPr lang="en-US" altLang="zh-CN" sz="5400" dirty="0">
                  <a:solidFill>
                    <a:schemeClr val="bg1"/>
                  </a:solidFill>
                  <a:latin typeface="汉仪旗黑-75W" panose="00020600040101010101" pitchFamily="18" charset="-122"/>
                  <a:ea typeface="汉仪旗黑-75W" panose="00020600040101010101" pitchFamily="18" charset="-122"/>
                </a:rPr>
                <a:t>01</a:t>
              </a:r>
              <a:endParaRPr lang="zh-CN" altLang="en-US" sz="5400" dirty="0">
                <a:solidFill>
                  <a:schemeClr val="bg1"/>
                </a:solidFill>
                <a:latin typeface="汉仪旗黑-75W" panose="00020600040101010101" pitchFamily="18" charset="-122"/>
                <a:ea typeface="汉仪旗黑-75W" panose="00020600040101010101" pitchFamily="18" charset="-122"/>
              </a:endParaRPr>
            </a:p>
          </p:txBody>
        </p:sp>
      </p:grpSp>
      <p:grpSp>
        <p:nvGrpSpPr>
          <p:cNvPr id="40" name="组合 39">
            <a:extLst>
              <a:ext uri="{FF2B5EF4-FFF2-40B4-BE49-F238E27FC236}">
                <a16:creationId xmlns:a16="http://schemas.microsoft.com/office/drawing/2014/main" id="{FA613672-8197-4085-A1CE-A73A8700C1E5}"/>
              </a:ext>
            </a:extLst>
          </p:cNvPr>
          <p:cNvGrpSpPr/>
          <p:nvPr/>
        </p:nvGrpSpPr>
        <p:grpSpPr>
          <a:xfrm>
            <a:off x="1698748" y="3813906"/>
            <a:ext cx="2744883" cy="1288743"/>
            <a:chOff x="1698748" y="3813906"/>
            <a:chExt cx="2744883" cy="1288743"/>
          </a:xfrm>
        </p:grpSpPr>
        <p:sp>
          <p:nvSpPr>
            <p:cNvPr id="38" name="文本框 37">
              <a:extLst>
                <a:ext uri="{FF2B5EF4-FFF2-40B4-BE49-F238E27FC236}">
                  <a16:creationId xmlns:a16="http://schemas.microsoft.com/office/drawing/2014/main" id="{6D1F5A5A-7D6E-497D-890C-F2034D3ABCA1}"/>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a16="http://schemas.microsoft.com/office/drawing/2014/main" id="{38411D06-DBF7-41E9-B48F-BF0B263E4246}"/>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id="{92151355-396A-4624-BDA2-11E65B7A904D}"/>
              </a:ext>
            </a:extLst>
          </p:cNvPr>
          <p:cNvGrpSpPr/>
          <p:nvPr/>
        </p:nvGrpSpPr>
        <p:grpSpPr>
          <a:xfrm>
            <a:off x="4901847" y="3813906"/>
            <a:ext cx="2744883" cy="1288743"/>
            <a:chOff x="1741203" y="3777877"/>
            <a:chExt cx="2744883" cy="1288743"/>
          </a:xfrm>
        </p:grpSpPr>
        <p:sp>
          <p:nvSpPr>
            <p:cNvPr id="42" name="文本框 41">
              <a:extLst>
                <a:ext uri="{FF2B5EF4-FFF2-40B4-BE49-F238E27FC236}">
                  <a16:creationId xmlns:a16="http://schemas.microsoft.com/office/drawing/2014/main" id="{5FE4B837-5174-49A9-A570-B608393653DA}"/>
                </a:ext>
              </a:extLst>
            </p:cNvPr>
            <p:cNvSpPr txBox="1"/>
            <p:nvPr/>
          </p:nvSpPr>
          <p:spPr>
            <a:xfrm>
              <a:off x="1951192" y="3777877"/>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id="{5A56CE47-1F0A-4F7A-BDCC-CD82444A592D}"/>
                </a:ext>
              </a:extLst>
            </p:cNvPr>
            <p:cNvSpPr txBox="1"/>
            <p:nvPr/>
          </p:nvSpPr>
          <p:spPr>
            <a:xfrm>
              <a:off x="1741203" y="4438306"/>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grpSp>
        <p:nvGrpSpPr>
          <p:cNvPr id="44" name="组合 43">
            <a:extLst>
              <a:ext uri="{FF2B5EF4-FFF2-40B4-BE49-F238E27FC236}">
                <a16:creationId xmlns:a16="http://schemas.microsoft.com/office/drawing/2014/main" id="{D35666DB-CCDD-479A-8734-BA41F8D8D987}"/>
              </a:ext>
            </a:extLst>
          </p:cNvPr>
          <p:cNvGrpSpPr/>
          <p:nvPr/>
        </p:nvGrpSpPr>
        <p:grpSpPr>
          <a:xfrm>
            <a:off x="8104947" y="3803463"/>
            <a:ext cx="2744883" cy="1288743"/>
            <a:chOff x="1698748" y="3813906"/>
            <a:chExt cx="2744883" cy="1288743"/>
          </a:xfrm>
        </p:grpSpPr>
        <p:sp>
          <p:nvSpPr>
            <p:cNvPr id="45" name="文本框 44">
              <a:extLst>
                <a:ext uri="{FF2B5EF4-FFF2-40B4-BE49-F238E27FC236}">
                  <a16:creationId xmlns:a16="http://schemas.microsoft.com/office/drawing/2014/main" id="{CBE7C731-1A5E-4BDD-AE4B-B46FDC2596AC}"/>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id="{79202788-62E4-45A7-92C7-E0CE04C31F15}"/>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79744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EF48294-4BAD-486B-986A-E8F800720588}"/>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789DFEE-96F9-4A35-9F39-0F6CFEF3329D}"/>
              </a:ext>
            </a:extLst>
          </p:cNvPr>
          <p:cNvPicPr>
            <a:picLocks noChangeAspect="1"/>
          </p:cNvPicPr>
          <p:nvPr/>
        </p:nvPicPr>
        <p:blipFill rotWithShape="1">
          <a:blip r:embed="rId2">
            <a:extLst>
              <a:ext uri="{28A0092B-C50C-407E-A947-70E740481C1C}">
                <a14:useLocalDpi xmlns:a14="http://schemas.microsoft.com/office/drawing/2010/main" val="0"/>
              </a:ext>
            </a:extLst>
          </a:blip>
          <a:srcRect t="15644" b="56575"/>
          <a:stretch/>
        </p:blipFill>
        <p:spPr>
          <a:xfrm>
            <a:off x="0" y="891540"/>
            <a:ext cx="12192000" cy="2258060"/>
          </a:xfrm>
          <a:prstGeom prst="rect">
            <a:avLst/>
          </a:prstGeom>
        </p:spPr>
      </p:pic>
      <p:sp>
        <p:nvSpPr>
          <p:cNvPr id="5" name="矩形 4">
            <a:extLst>
              <a:ext uri="{FF2B5EF4-FFF2-40B4-BE49-F238E27FC236}">
                <a16:creationId xmlns:a16="http://schemas.microsoft.com/office/drawing/2014/main" id="{7FC96F2A-1B08-414E-903B-6462658961D6}"/>
              </a:ext>
            </a:extLst>
          </p:cNvPr>
          <p:cNvSpPr/>
          <p:nvPr/>
        </p:nvSpPr>
        <p:spPr>
          <a:xfrm>
            <a:off x="695325" y="889882"/>
            <a:ext cx="10801350" cy="225806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699232B-53AB-402C-95BD-FF08A683B030}"/>
              </a:ext>
            </a:extLst>
          </p:cNvPr>
          <p:cNvSpPr txBox="1"/>
          <p:nvPr/>
        </p:nvSpPr>
        <p:spPr>
          <a:xfrm>
            <a:off x="3129583" y="1777938"/>
            <a:ext cx="5932834" cy="777457"/>
          </a:xfrm>
          <a:prstGeom prst="rect">
            <a:avLst/>
          </a:prstGeom>
          <a:noFill/>
        </p:spPr>
        <p:txBody>
          <a:bodyPr wrap="square" rtlCol="0">
            <a:spAutoFit/>
          </a:bodyPr>
          <a:lstStyle/>
          <a:p>
            <a:pPr algn="ctr">
              <a:lnSpc>
                <a:spcPct val="130000"/>
              </a:lnSpc>
            </a:pPr>
            <a:r>
              <a:rPr lang="zh-CN" altLang="en-US" spc="130" dirty="0">
                <a:latin typeface="微软雅黑" panose="020B0503020204020204" pitchFamily="34" charset="-122"/>
                <a:ea typeface="微软雅黑" panose="020B0503020204020204" pitchFamily="34" charset="-122"/>
              </a:rPr>
              <a:t>请输入正文内容请输入正文内容请输入正文内容请输入正文内容请输入正文内容请输入正文内容</a:t>
            </a:r>
          </a:p>
        </p:txBody>
      </p:sp>
      <p:sp>
        <p:nvSpPr>
          <p:cNvPr id="7" name="文本框 6">
            <a:extLst>
              <a:ext uri="{FF2B5EF4-FFF2-40B4-BE49-F238E27FC236}">
                <a16:creationId xmlns:a16="http://schemas.microsoft.com/office/drawing/2014/main" id="{EF7785CC-7AB0-4A29-A32C-33ACB3C09FDB}"/>
              </a:ext>
            </a:extLst>
          </p:cNvPr>
          <p:cNvSpPr txBox="1"/>
          <p:nvPr/>
        </p:nvSpPr>
        <p:spPr>
          <a:xfrm>
            <a:off x="5110476" y="1243895"/>
            <a:ext cx="1971048"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输入小标题</a:t>
            </a:r>
          </a:p>
        </p:txBody>
      </p:sp>
      <p:grpSp>
        <p:nvGrpSpPr>
          <p:cNvPr id="15" name="组合 14">
            <a:extLst>
              <a:ext uri="{FF2B5EF4-FFF2-40B4-BE49-F238E27FC236}">
                <a16:creationId xmlns:a16="http://schemas.microsoft.com/office/drawing/2014/main" id="{33A29F89-2014-4591-B1B5-88C486D9FE0C}"/>
              </a:ext>
            </a:extLst>
          </p:cNvPr>
          <p:cNvGrpSpPr/>
          <p:nvPr/>
        </p:nvGrpSpPr>
        <p:grpSpPr>
          <a:xfrm>
            <a:off x="1929694" y="2587487"/>
            <a:ext cx="1120914" cy="1120914"/>
            <a:chOff x="1795006" y="2587487"/>
            <a:chExt cx="1120914" cy="1120914"/>
          </a:xfrm>
        </p:grpSpPr>
        <p:grpSp>
          <p:nvGrpSpPr>
            <p:cNvPr id="10" name="组合 9">
              <a:extLst>
                <a:ext uri="{FF2B5EF4-FFF2-40B4-BE49-F238E27FC236}">
                  <a16:creationId xmlns:a16="http://schemas.microsoft.com/office/drawing/2014/main" id="{CA8DCA8E-51AE-4B8A-B3F5-7C9AD25287DD}"/>
                </a:ext>
              </a:extLst>
            </p:cNvPr>
            <p:cNvGrpSpPr/>
            <p:nvPr/>
          </p:nvGrpSpPr>
          <p:grpSpPr>
            <a:xfrm>
              <a:off x="1795006" y="2587487"/>
              <a:ext cx="1120914" cy="1120914"/>
              <a:chOff x="2026366" y="2539965"/>
              <a:chExt cx="1239520" cy="1239520"/>
            </a:xfrm>
          </p:grpSpPr>
          <p:sp>
            <p:nvSpPr>
              <p:cNvPr id="8" name="矩形 7">
                <a:extLst>
                  <a:ext uri="{FF2B5EF4-FFF2-40B4-BE49-F238E27FC236}">
                    <a16:creationId xmlns:a16="http://schemas.microsoft.com/office/drawing/2014/main" id="{BBFAB0C4-9E7B-4032-B19F-5D18293513E7}"/>
                  </a:ext>
                </a:extLst>
              </p:cNvPr>
              <p:cNvSpPr/>
              <p:nvPr/>
            </p:nvSpPr>
            <p:spPr>
              <a:xfrm rot="8180809">
                <a:off x="2026366" y="2539965"/>
                <a:ext cx="1239520" cy="1239520"/>
              </a:xfrm>
              <a:prstGeom prst="rect">
                <a:avLst/>
              </a:prstGeom>
              <a:noFill/>
              <a:ln w="19050">
                <a:gradFill flip="none" rotWithShape="1">
                  <a:gsLst>
                    <a:gs pos="30000">
                      <a:srgbClr val="006D39"/>
                    </a:gs>
                    <a:gs pos="50000">
                      <a:srgbClr val="ED8843"/>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a:extLst>
                  <a:ext uri="{FF2B5EF4-FFF2-40B4-BE49-F238E27FC236}">
                    <a16:creationId xmlns:a16="http://schemas.microsoft.com/office/drawing/2014/main" id="{8B9D540F-5001-4778-8CD2-506C51BAD06D}"/>
                  </a:ext>
                </a:extLst>
              </p:cNvPr>
              <p:cNvSpPr/>
              <p:nvPr/>
            </p:nvSpPr>
            <p:spPr>
              <a:xfrm rot="8256640">
                <a:off x="2147779" y="2643962"/>
                <a:ext cx="996693" cy="1031524"/>
              </a:xfrm>
              <a:prstGeom prst="rect">
                <a:avLst/>
              </a:prstGeom>
              <a:solidFill>
                <a:srgbClr val="006D39"/>
              </a:solidFill>
              <a:ln w="19050">
                <a:gradFill flip="none" rotWithShape="1">
                  <a:gsLst>
                    <a:gs pos="30000">
                      <a:srgbClr val="006D39"/>
                    </a:gs>
                    <a:gs pos="50000">
                      <a:srgbClr val="ED8843"/>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矩形 13">
              <a:extLst>
                <a:ext uri="{FF2B5EF4-FFF2-40B4-BE49-F238E27FC236}">
                  <a16:creationId xmlns:a16="http://schemas.microsoft.com/office/drawing/2014/main" id="{1C301211-05E7-4871-8444-D81A98AA1681}"/>
                </a:ext>
              </a:extLst>
            </p:cNvPr>
            <p:cNvSpPr/>
            <p:nvPr/>
          </p:nvSpPr>
          <p:spPr>
            <a:xfrm>
              <a:off x="1942782" y="2732444"/>
              <a:ext cx="748923" cy="830997"/>
            </a:xfrm>
            <a:prstGeom prst="rect">
              <a:avLst/>
            </a:prstGeom>
          </p:spPr>
          <p:txBody>
            <a:bodyPr wrap="none">
              <a:spAutoFit/>
            </a:bodyPr>
            <a:lstStyle/>
            <a:p>
              <a:r>
                <a:rPr lang="en-US" altLang="zh-CN" sz="4800" dirty="0">
                  <a:solidFill>
                    <a:schemeClr val="bg1"/>
                  </a:solidFill>
                  <a:latin typeface="Impact" panose="020B0806030902050204" pitchFamily="34" charset="0"/>
                </a:rPr>
                <a:t>01</a:t>
              </a:r>
              <a:endParaRPr lang="zh-CN" altLang="en-US" sz="4800" dirty="0">
                <a:solidFill>
                  <a:schemeClr val="bg1"/>
                </a:solidFill>
                <a:latin typeface="Impact" panose="020B0806030902050204" pitchFamily="34" charset="0"/>
              </a:endParaRPr>
            </a:p>
          </p:txBody>
        </p:sp>
      </p:grpSp>
      <p:grpSp>
        <p:nvGrpSpPr>
          <p:cNvPr id="16" name="组合 15">
            <a:extLst>
              <a:ext uri="{FF2B5EF4-FFF2-40B4-BE49-F238E27FC236}">
                <a16:creationId xmlns:a16="http://schemas.microsoft.com/office/drawing/2014/main" id="{CE2521E8-08C1-425C-B713-368D8BFCC119}"/>
              </a:ext>
            </a:extLst>
          </p:cNvPr>
          <p:cNvGrpSpPr/>
          <p:nvPr/>
        </p:nvGrpSpPr>
        <p:grpSpPr>
          <a:xfrm>
            <a:off x="5535543" y="2732444"/>
            <a:ext cx="1120914" cy="1120914"/>
            <a:chOff x="1795006" y="2587487"/>
            <a:chExt cx="1120914" cy="1120914"/>
          </a:xfrm>
        </p:grpSpPr>
        <p:grpSp>
          <p:nvGrpSpPr>
            <p:cNvPr id="17" name="组合 16">
              <a:extLst>
                <a:ext uri="{FF2B5EF4-FFF2-40B4-BE49-F238E27FC236}">
                  <a16:creationId xmlns:a16="http://schemas.microsoft.com/office/drawing/2014/main" id="{44192D9C-705E-45D8-9247-421727C2107A}"/>
                </a:ext>
              </a:extLst>
            </p:cNvPr>
            <p:cNvGrpSpPr/>
            <p:nvPr/>
          </p:nvGrpSpPr>
          <p:grpSpPr>
            <a:xfrm>
              <a:off x="1795006" y="2587487"/>
              <a:ext cx="1120914" cy="1120914"/>
              <a:chOff x="2026366" y="2539965"/>
              <a:chExt cx="1239520" cy="1239520"/>
            </a:xfrm>
          </p:grpSpPr>
          <p:sp>
            <p:nvSpPr>
              <p:cNvPr id="19" name="矩形 18">
                <a:extLst>
                  <a:ext uri="{FF2B5EF4-FFF2-40B4-BE49-F238E27FC236}">
                    <a16:creationId xmlns:a16="http://schemas.microsoft.com/office/drawing/2014/main" id="{135BB2F8-716D-4D3B-80DA-E9AE8A2913CC}"/>
                  </a:ext>
                </a:extLst>
              </p:cNvPr>
              <p:cNvSpPr/>
              <p:nvPr/>
            </p:nvSpPr>
            <p:spPr>
              <a:xfrm rot="8180809">
                <a:off x="2026366" y="2539965"/>
                <a:ext cx="1239520" cy="1239520"/>
              </a:xfrm>
              <a:prstGeom prst="rect">
                <a:avLst/>
              </a:prstGeom>
              <a:noFill/>
              <a:ln w="19050">
                <a:gradFill flip="none" rotWithShape="1">
                  <a:gsLst>
                    <a:gs pos="30000">
                      <a:srgbClr val="006D39"/>
                    </a:gs>
                    <a:gs pos="50000">
                      <a:srgbClr val="ED8843"/>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a:extLst>
                  <a:ext uri="{FF2B5EF4-FFF2-40B4-BE49-F238E27FC236}">
                    <a16:creationId xmlns:a16="http://schemas.microsoft.com/office/drawing/2014/main" id="{9AFEB856-266B-48E9-8604-342EB5361806}"/>
                  </a:ext>
                </a:extLst>
              </p:cNvPr>
              <p:cNvSpPr/>
              <p:nvPr/>
            </p:nvSpPr>
            <p:spPr>
              <a:xfrm rot="8256640">
                <a:off x="2147779" y="2643962"/>
                <a:ext cx="996693" cy="1031524"/>
              </a:xfrm>
              <a:prstGeom prst="rect">
                <a:avLst/>
              </a:prstGeom>
              <a:solidFill>
                <a:srgbClr val="006D39"/>
              </a:solidFill>
              <a:ln w="19050">
                <a:gradFill flip="none" rotWithShape="1">
                  <a:gsLst>
                    <a:gs pos="30000">
                      <a:srgbClr val="006D39"/>
                    </a:gs>
                    <a:gs pos="50000">
                      <a:srgbClr val="ED8843"/>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8" name="矩形 17">
              <a:extLst>
                <a:ext uri="{FF2B5EF4-FFF2-40B4-BE49-F238E27FC236}">
                  <a16:creationId xmlns:a16="http://schemas.microsoft.com/office/drawing/2014/main" id="{7033F0B4-A205-4FE9-8D85-E530BED9C443}"/>
                </a:ext>
              </a:extLst>
            </p:cNvPr>
            <p:cNvSpPr/>
            <p:nvPr/>
          </p:nvSpPr>
          <p:spPr>
            <a:xfrm>
              <a:off x="1942782" y="2732444"/>
              <a:ext cx="824265" cy="830997"/>
            </a:xfrm>
            <a:prstGeom prst="rect">
              <a:avLst/>
            </a:prstGeom>
          </p:spPr>
          <p:txBody>
            <a:bodyPr wrap="none">
              <a:spAutoFit/>
            </a:bodyPr>
            <a:lstStyle/>
            <a:p>
              <a:r>
                <a:rPr lang="en-US" altLang="zh-CN" sz="4800" dirty="0">
                  <a:solidFill>
                    <a:schemeClr val="bg1"/>
                  </a:solidFill>
                  <a:latin typeface="Impact" panose="020B0806030902050204" pitchFamily="34" charset="0"/>
                </a:rPr>
                <a:t>02</a:t>
              </a:r>
              <a:endParaRPr lang="zh-CN" altLang="en-US" sz="4800" dirty="0">
                <a:solidFill>
                  <a:schemeClr val="bg1"/>
                </a:solidFill>
                <a:latin typeface="Impact" panose="020B0806030902050204" pitchFamily="34" charset="0"/>
              </a:endParaRPr>
            </a:p>
          </p:txBody>
        </p:sp>
      </p:grpSp>
      <p:grpSp>
        <p:nvGrpSpPr>
          <p:cNvPr id="21" name="组合 20">
            <a:extLst>
              <a:ext uri="{FF2B5EF4-FFF2-40B4-BE49-F238E27FC236}">
                <a16:creationId xmlns:a16="http://schemas.microsoft.com/office/drawing/2014/main" id="{9C7D5538-38C3-406A-A8CE-D2E20644B8E1}"/>
              </a:ext>
            </a:extLst>
          </p:cNvPr>
          <p:cNvGrpSpPr/>
          <p:nvPr/>
        </p:nvGrpSpPr>
        <p:grpSpPr>
          <a:xfrm>
            <a:off x="9165939" y="2587487"/>
            <a:ext cx="1120914" cy="1120914"/>
            <a:chOff x="1795006" y="2587487"/>
            <a:chExt cx="1120914" cy="1120914"/>
          </a:xfrm>
        </p:grpSpPr>
        <p:grpSp>
          <p:nvGrpSpPr>
            <p:cNvPr id="22" name="组合 21">
              <a:extLst>
                <a:ext uri="{FF2B5EF4-FFF2-40B4-BE49-F238E27FC236}">
                  <a16:creationId xmlns:a16="http://schemas.microsoft.com/office/drawing/2014/main" id="{F517B179-0B61-4454-BCE1-D7AE0B7B58F7}"/>
                </a:ext>
              </a:extLst>
            </p:cNvPr>
            <p:cNvGrpSpPr/>
            <p:nvPr/>
          </p:nvGrpSpPr>
          <p:grpSpPr>
            <a:xfrm>
              <a:off x="1795006" y="2587487"/>
              <a:ext cx="1120914" cy="1120914"/>
              <a:chOff x="2026366" y="2539965"/>
              <a:chExt cx="1239520" cy="1239520"/>
            </a:xfrm>
          </p:grpSpPr>
          <p:sp>
            <p:nvSpPr>
              <p:cNvPr id="24" name="矩形 23">
                <a:extLst>
                  <a:ext uri="{FF2B5EF4-FFF2-40B4-BE49-F238E27FC236}">
                    <a16:creationId xmlns:a16="http://schemas.microsoft.com/office/drawing/2014/main" id="{9A77143F-141E-47C7-9E73-44CF543C0450}"/>
                  </a:ext>
                </a:extLst>
              </p:cNvPr>
              <p:cNvSpPr/>
              <p:nvPr/>
            </p:nvSpPr>
            <p:spPr>
              <a:xfrm rot="8180809">
                <a:off x="2026366" y="2539965"/>
                <a:ext cx="1239520" cy="1239520"/>
              </a:xfrm>
              <a:prstGeom prst="rect">
                <a:avLst/>
              </a:prstGeom>
              <a:noFill/>
              <a:ln w="19050">
                <a:gradFill flip="none" rotWithShape="1">
                  <a:gsLst>
                    <a:gs pos="30000">
                      <a:srgbClr val="006D39"/>
                    </a:gs>
                    <a:gs pos="50000">
                      <a:srgbClr val="ED8843"/>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a:extLst>
                  <a:ext uri="{FF2B5EF4-FFF2-40B4-BE49-F238E27FC236}">
                    <a16:creationId xmlns:a16="http://schemas.microsoft.com/office/drawing/2014/main" id="{3F04C15C-5060-4BA0-9AFA-DC5BA01DFBEB}"/>
                  </a:ext>
                </a:extLst>
              </p:cNvPr>
              <p:cNvSpPr/>
              <p:nvPr/>
            </p:nvSpPr>
            <p:spPr>
              <a:xfrm rot="8256640">
                <a:off x="2147779" y="2643962"/>
                <a:ext cx="996693" cy="1031524"/>
              </a:xfrm>
              <a:prstGeom prst="rect">
                <a:avLst/>
              </a:prstGeom>
              <a:solidFill>
                <a:srgbClr val="006D39"/>
              </a:solidFill>
              <a:ln w="19050">
                <a:gradFill flip="none" rotWithShape="1">
                  <a:gsLst>
                    <a:gs pos="30000">
                      <a:srgbClr val="006D39"/>
                    </a:gs>
                    <a:gs pos="50000">
                      <a:srgbClr val="ED8843"/>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3" name="矩形 22">
              <a:extLst>
                <a:ext uri="{FF2B5EF4-FFF2-40B4-BE49-F238E27FC236}">
                  <a16:creationId xmlns:a16="http://schemas.microsoft.com/office/drawing/2014/main" id="{8E5075DA-A3C1-43C7-9596-FD93CA858EA9}"/>
                </a:ext>
              </a:extLst>
            </p:cNvPr>
            <p:cNvSpPr/>
            <p:nvPr/>
          </p:nvSpPr>
          <p:spPr>
            <a:xfrm>
              <a:off x="1942782" y="2732444"/>
              <a:ext cx="841897" cy="830997"/>
            </a:xfrm>
            <a:prstGeom prst="rect">
              <a:avLst/>
            </a:prstGeom>
          </p:spPr>
          <p:txBody>
            <a:bodyPr wrap="none">
              <a:spAutoFit/>
            </a:bodyPr>
            <a:lstStyle/>
            <a:p>
              <a:r>
                <a:rPr lang="en-US" altLang="zh-CN" sz="4800" dirty="0">
                  <a:solidFill>
                    <a:schemeClr val="bg1"/>
                  </a:solidFill>
                  <a:latin typeface="Impact" panose="020B0806030902050204" pitchFamily="34" charset="0"/>
                </a:rPr>
                <a:t>03</a:t>
              </a:r>
              <a:endParaRPr lang="zh-CN" altLang="en-US" sz="4800" dirty="0">
                <a:solidFill>
                  <a:schemeClr val="bg1"/>
                </a:solidFill>
                <a:latin typeface="Impact" panose="020B0806030902050204" pitchFamily="34" charset="0"/>
              </a:endParaRPr>
            </a:p>
          </p:txBody>
        </p:sp>
      </p:grpSp>
      <p:sp>
        <p:nvSpPr>
          <p:cNvPr id="26" name="文本框 25">
            <a:extLst>
              <a:ext uri="{FF2B5EF4-FFF2-40B4-BE49-F238E27FC236}">
                <a16:creationId xmlns:a16="http://schemas.microsoft.com/office/drawing/2014/main" id="{AE9DE97F-6D0C-4EC9-8BC1-4EC00891694B}"/>
              </a:ext>
            </a:extLst>
          </p:cNvPr>
          <p:cNvSpPr txBox="1"/>
          <p:nvPr/>
        </p:nvSpPr>
        <p:spPr>
          <a:xfrm>
            <a:off x="4997671" y="4339573"/>
            <a:ext cx="2332350" cy="1339341"/>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输入第一点内容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输入第二点内容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输入第三点内容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en-US" altLang="zh-CN" sz="1600" spc="130" dirty="0">
                <a:latin typeface="微软雅黑" panose="020B0503020204020204" pitchFamily="34" charset="-122"/>
                <a:ea typeface="微软雅黑" panose="020B0503020204020204" pitchFamily="34" charset="-122"/>
              </a:rPr>
              <a:t>……</a:t>
            </a:r>
            <a:endParaRPr lang="zh-CN" altLang="en-US" sz="1600" spc="130" dirty="0">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82DD3112-6893-48FF-B5A0-10E76E8F71D0}"/>
              </a:ext>
            </a:extLst>
          </p:cNvPr>
          <p:cNvSpPr txBox="1"/>
          <p:nvPr/>
        </p:nvSpPr>
        <p:spPr>
          <a:xfrm>
            <a:off x="8568488" y="4339573"/>
            <a:ext cx="2332350" cy="1339341"/>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输入第一点内容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输入第二点内容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输入第三点内容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en-US" altLang="zh-CN" sz="1600" spc="130" dirty="0">
                <a:latin typeface="微软雅黑" panose="020B0503020204020204" pitchFamily="34" charset="-122"/>
                <a:ea typeface="微软雅黑" panose="020B0503020204020204" pitchFamily="34" charset="-122"/>
              </a:rPr>
              <a:t>……</a:t>
            </a:r>
            <a:endParaRPr lang="zh-CN" altLang="en-US" sz="1600" spc="130" dirty="0">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0BEA870E-545D-4DDD-9519-DD0BA1142506}"/>
              </a:ext>
            </a:extLst>
          </p:cNvPr>
          <p:cNvSpPr txBox="1"/>
          <p:nvPr/>
        </p:nvSpPr>
        <p:spPr>
          <a:xfrm>
            <a:off x="1426854" y="4339574"/>
            <a:ext cx="2332350" cy="1339341"/>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输入第一点内容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输入第二点内容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zh-CN" altLang="en-US" sz="1600" spc="130" dirty="0">
                <a:latin typeface="微软雅黑" panose="020B0503020204020204" pitchFamily="34" charset="-122"/>
                <a:ea typeface="微软雅黑" panose="020B0503020204020204" pitchFamily="34" charset="-122"/>
              </a:rPr>
              <a:t>输入第三点内容</a:t>
            </a:r>
            <a:endParaRPr lang="en-US" altLang="zh-CN" sz="1600" spc="130" dirty="0">
              <a:latin typeface="微软雅黑" panose="020B0503020204020204" pitchFamily="34" charset="-122"/>
              <a:ea typeface="微软雅黑" panose="020B0503020204020204" pitchFamily="34" charset="-122"/>
            </a:endParaRPr>
          </a:p>
          <a:p>
            <a:pPr marL="285750" indent="-285750">
              <a:lnSpc>
                <a:spcPct val="130000"/>
              </a:lnSpc>
              <a:buFont typeface="Arial" panose="020B0604020202020204" pitchFamily="34" charset="0"/>
              <a:buChar char="•"/>
            </a:pPr>
            <a:r>
              <a:rPr lang="en-US" altLang="zh-CN" sz="1600" spc="130" dirty="0">
                <a:latin typeface="微软雅黑" panose="020B0503020204020204" pitchFamily="34" charset="-122"/>
                <a:ea typeface="微软雅黑" panose="020B0503020204020204" pitchFamily="34" charset="-122"/>
              </a:rPr>
              <a:t>……</a:t>
            </a:r>
            <a:endParaRPr lang="zh-CN" altLang="en-US" sz="1600" spc="13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7372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D5EA3AC-702A-484A-A35E-3EF2460ADE42}"/>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id="{D02BB0E7-C7FF-461C-B8FA-C22EF9628F35}"/>
              </a:ext>
            </a:extLst>
          </p:cNvPr>
          <p:cNvSpPr/>
          <p:nvPr/>
        </p:nvSpPr>
        <p:spPr>
          <a:xfrm>
            <a:off x="4547118" y="1880118"/>
            <a:ext cx="3097764" cy="3097764"/>
          </a:xfrm>
          <a:prstGeom prst="ellipse">
            <a:avLst/>
          </a:prstGeom>
          <a:noFill/>
          <a:ln w="19050">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a:extLst>
              <a:ext uri="{FF2B5EF4-FFF2-40B4-BE49-F238E27FC236}">
                <a16:creationId xmlns:a16="http://schemas.microsoft.com/office/drawing/2014/main" id="{4CC96523-2AD6-4D10-910C-3C329732B24F}"/>
              </a:ext>
            </a:extLst>
          </p:cNvPr>
          <p:cNvSpPr/>
          <p:nvPr/>
        </p:nvSpPr>
        <p:spPr>
          <a:xfrm rot="1712146">
            <a:off x="5349214" y="1236338"/>
            <a:ext cx="1493570" cy="1287560"/>
          </a:xfrm>
          <a:prstGeom prst="hexagon">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a:extLst>
              <a:ext uri="{FF2B5EF4-FFF2-40B4-BE49-F238E27FC236}">
                <a16:creationId xmlns:a16="http://schemas.microsoft.com/office/drawing/2014/main" id="{813B1CFB-6EC4-452E-9371-8BFEBFF200D1}"/>
              </a:ext>
            </a:extLst>
          </p:cNvPr>
          <p:cNvSpPr/>
          <p:nvPr/>
        </p:nvSpPr>
        <p:spPr>
          <a:xfrm rot="1712146">
            <a:off x="6878596" y="3407121"/>
            <a:ext cx="1493570" cy="1287560"/>
          </a:xfrm>
          <a:prstGeom prst="hexagon">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a:extLst>
              <a:ext uri="{FF2B5EF4-FFF2-40B4-BE49-F238E27FC236}">
                <a16:creationId xmlns:a16="http://schemas.microsoft.com/office/drawing/2014/main" id="{16BACE9E-73A8-4103-9F86-298404542C7D}"/>
              </a:ext>
            </a:extLst>
          </p:cNvPr>
          <p:cNvSpPr/>
          <p:nvPr/>
        </p:nvSpPr>
        <p:spPr>
          <a:xfrm rot="1712146">
            <a:off x="3819834" y="3407120"/>
            <a:ext cx="1493570" cy="1287560"/>
          </a:xfrm>
          <a:prstGeom prst="hexagon">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258EDAA5-A947-4D21-8498-93DDD1506AD8}"/>
              </a:ext>
            </a:extLst>
          </p:cNvPr>
          <p:cNvGrpSpPr/>
          <p:nvPr/>
        </p:nvGrpSpPr>
        <p:grpSpPr>
          <a:xfrm>
            <a:off x="4321787" y="3823070"/>
            <a:ext cx="489663" cy="455659"/>
            <a:chOff x="9530738" y="2598813"/>
            <a:chExt cx="938281" cy="873123"/>
          </a:xfrm>
          <a:solidFill>
            <a:schemeClr val="bg1"/>
          </a:solidFill>
        </p:grpSpPr>
        <p:sp>
          <p:nvSpPr>
            <p:cNvPr id="10" name="Freeform 10">
              <a:extLst>
                <a:ext uri="{FF2B5EF4-FFF2-40B4-BE49-F238E27FC236}">
                  <a16:creationId xmlns:a16="http://schemas.microsoft.com/office/drawing/2014/main" id="{92EC48EE-74B6-46DB-889C-DCE032F4D9B0}"/>
                </a:ext>
              </a:extLst>
            </p:cNvPr>
            <p:cNvSpPr/>
            <p:nvPr/>
          </p:nvSpPr>
          <p:spPr>
            <a:xfrm>
              <a:off x="9724041" y="3411121"/>
              <a:ext cx="553847" cy="60815"/>
            </a:xfrm>
            <a:custGeom>
              <a:avLst/>
              <a:gdLst/>
              <a:ahLst/>
              <a:cxnLst>
                <a:cxn ang="0">
                  <a:pos x="wd2" y="hd2"/>
                </a:cxn>
                <a:cxn ang="5400000">
                  <a:pos x="wd2" y="hd2"/>
                </a:cxn>
                <a:cxn ang="10800000">
                  <a:pos x="wd2" y="hd2"/>
                </a:cxn>
                <a:cxn ang="16200000">
                  <a:pos x="wd2" y="hd2"/>
                </a:cxn>
              </a:cxnLst>
              <a:rect l="0" t="0" r="r" b="b"/>
              <a:pathLst>
                <a:path w="21600" h="21600" extrusionOk="0">
                  <a:moveTo>
                    <a:pt x="19487" y="0"/>
                  </a:moveTo>
                  <a:cubicBezTo>
                    <a:pt x="1878" y="0"/>
                    <a:pt x="1878" y="0"/>
                    <a:pt x="1878" y="0"/>
                  </a:cubicBezTo>
                  <a:cubicBezTo>
                    <a:pt x="939" y="0"/>
                    <a:pt x="0" y="4320"/>
                    <a:pt x="0" y="10800"/>
                  </a:cubicBezTo>
                  <a:cubicBezTo>
                    <a:pt x="0" y="21600"/>
                    <a:pt x="0" y="21600"/>
                    <a:pt x="0" y="21600"/>
                  </a:cubicBezTo>
                  <a:cubicBezTo>
                    <a:pt x="21600" y="21600"/>
                    <a:pt x="21600" y="21600"/>
                    <a:pt x="21600" y="21600"/>
                  </a:cubicBezTo>
                  <a:cubicBezTo>
                    <a:pt x="21600" y="10800"/>
                    <a:pt x="21600" y="10800"/>
                    <a:pt x="21600" y="10800"/>
                  </a:cubicBezTo>
                  <a:cubicBezTo>
                    <a:pt x="21600" y="4320"/>
                    <a:pt x="20661" y="0"/>
                    <a:pt x="19487" y="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11" name="Oval 11">
              <a:extLst>
                <a:ext uri="{FF2B5EF4-FFF2-40B4-BE49-F238E27FC236}">
                  <a16:creationId xmlns:a16="http://schemas.microsoft.com/office/drawing/2014/main" id="{C08573BF-CE38-4208-BF12-58E13544352F}"/>
                </a:ext>
              </a:extLst>
            </p:cNvPr>
            <p:cNvSpPr/>
            <p:nvPr/>
          </p:nvSpPr>
          <p:spPr>
            <a:xfrm>
              <a:off x="9856530" y="2779084"/>
              <a:ext cx="112942" cy="115115"/>
            </a:xfrm>
            <a:prstGeom prst="ellipse">
              <a:avLst/>
            </a:prstGeom>
            <a:grpFill/>
            <a:ln w="12700" cap="flat">
              <a:noFill/>
              <a:miter lim="400000"/>
            </a:ln>
            <a:effectLst/>
          </p:spPr>
          <p:txBody>
            <a:bodyPr wrap="square" lIns="91439" tIns="91439" rIns="91439" bIns="91439" numCol="1" anchor="t">
              <a:noAutofit/>
            </a:bodyPr>
            <a:lstStyle/>
            <a:p>
              <a:endParaRPr/>
            </a:p>
          </p:txBody>
        </p:sp>
        <p:sp>
          <p:nvSpPr>
            <p:cNvPr id="12" name="Freeform 12">
              <a:extLst>
                <a:ext uri="{FF2B5EF4-FFF2-40B4-BE49-F238E27FC236}">
                  <a16:creationId xmlns:a16="http://schemas.microsoft.com/office/drawing/2014/main" id="{ABCAF561-40D9-43A7-8345-61B10F23556D}"/>
                </a:ext>
              </a:extLst>
            </p:cNvPr>
            <p:cNvSpPr/>
            <p:nvPr/>
          </p:nvSpPr>
          <p:spPr>
            <a:xfrm>
              <a:off x="9676258" y="2598813"/>
              <a:ext cx="473485" cy="475657"/>
            </a:xfrm>
            <a:custGeom>
              <a:avLst/>
              <a:gdLst/>
              <a:ahLst/>
              <a:cxnLst>
                <a:cxn ang="0">
                  <a:pos x="wd2" y="hd2"/>
                </a:cxn>
                <a:cxn ang="5400000">
                  <a:pos x="wd2" y="hd2"/>
                </a:cxn>
                <a:cxn ang="10800000">
                  <a:pos x="wd2" y="hd2"/>
                </a:cxn>
                <a:cxn ang="16200000">
                  <a:pos x="wd2" y="hd2"/>
                </a:cxn>
              </a:cxnLst>
              <a:rect l="0" t="0" r="r" b="b"/>
              <a:pathLst>
                <a:path w="21600" h="21600" extrusionOk="0">
                  <a:moveTo>
                    <a:pt x="3828" y="2187"/>
                  </a:moveTo>
                  <a:cubicBezTo>
                    <a:pt x="2187" y="4101"/>
                    <a:pt x="2187" y="4101"/>
                    <a:pt x="2187" y="4101"/>
                  </a:cubicBezTo>
                  <a:cubicBezTo>
                    <a:pt x="2734" y="5195"/>
                    <a:pt x="3281" y="6289"/>
                    <a:pt x="3828" y="6835"/>
                  </a:cubicBezTo>
                  <a:cubicBezTo>
                    <a:pt x="3281" y="7382"/>
                    <a:pt x="3008" y="8203"/>
                    <a:pt x="3008" y="8749"/>
                  </a:cubicBezTo>
                  <a:cubicBezTo>
                    <a:pt x="2187" y="9023"/>
                    <a:pt x="1094" y="9296"/>
                    <a:pt x="0" y="9570"/>
                  </a:cubicBezTo>
                  <a:cubicBezTo>
                    <a:pt x="0" y="12030"/>
                    <a:pt x="0" y="12030"/>
                    <a:pt x="0" y="12030"/>
                  </a:cubicBezTo>
                  <a:cubicBezTo>
                    <a:pt x="1094" y="12577"/>
                    <a:pt x="2187" y="12851"/>
                    <a:pt x="3008" y="12851"/>
                  </a:cubicBezTo>
                  <a:cubicBezTo>
                    <a:pt x="3008" y="13671"/>
                    <a:pt x="3554" y="14218"/>
                    <a:pt x="3828" y="15038"/>
                  </a:cubicBezTo>
                  <a:cubicBezTo>
                    <a:pt x="3281" y="15585"/>
                    <a:pt x="2734" y="16678"/>
                    <a:pt x="2187" y="17772"/>
                  </a:cubicBezTo>
                  <a:cubicBezTo>
                    <a:pt x="3828" y="19413"/>
                    <a:pt x="3828" y="19413"/>
                    <a:pt x="3828" y="19413"/>
                  </a:cubicBezTo>
                  <a:cubicBezTo>
                    <a:pt x="5195" y="18866"/>
                    <a:pt x="6015" y="18046"/>
                    <a:pt x="6562" y="17772"/>
                  </a:cubicBezTo>
                  <a:cubicBezTo>
                    <a:pt x="7382" y="18046"/>
                    <a:pt x="7929" y="18592"/>
                    <a:pt x="8749" y="18592"/>
                  </a:cubicBezTo>
                  <a:cubicBezTo>
                    <a:pt x="8749" y="19413"/>
                    <a:pt x="9023" y="20506"/>
                    <a:pt x="9570" y="21600"/>
                  </a:cubicBezTo>
                  <a:cubicBezTo>
                    <a:pt x="12030" y="21600"/>
                    <a:pt x="12030" y="21600"/>
                    <a:pt x="12030" y="21600"/>
                  </a:cubicBezTo>
                  <a:cubicBezTo>
                    <a:pt x="12304" y="20506"/>
                    <a:pt x="12577" y="19413"/>
                    <a:pt x="12851" y="18592"/>
                  </a:cubicBezTo>
                  <a:cubicBezTo>
                    <a:pt x="13397" y="18319"/>
                    <a:pt x="14218" y="18046"/>
                    <a:pt x="14765" y="17772"/>
                  </a:cubicBezTo>
                  <a:cubicBezTo>
                    <a:pt x="15311" y="18046"/>
                    <a:pt x="16405" y="18866"/>
                    <a:pt x="17499" y="19413"/>
                  </a:cubicBezTo>
                  <a:cubicBezTo>
                    <a:pt x="19413" y="17772"/>
                    <a:pt x="19413" y="17772"/>
                    <a:pt x="19413" y="17772"/>
                  </a:cubicBezTo>
                  <a:cubicBezTo>
                    <a:pt x="18592" y="16405"/>
                    <a:pt x="18046" y="15585"/>
                    <a:pt x="17772" y="15038"/>
                  </a:cubicBezTo>
                  <a:cubicBezTo>
                    <a:pt x="18046" y="14218"/>
                    <a:pt x="18319" y="13671"/>
                    <a:pt x="18592" y="12851"/>
                  </a:cubicBezTo>
                  <a:cubicBezTo>
                    <a:pt x="19139" y="12577"/>
                    <a:pt x="20506" y="12577"/>
                    <a:pt x="21600" y="12030"/>
                  </a:cubicBezTo>
                  <a:cubicBezTo>
                    <a:pt x="21600" y="9570"/>
                    <a:pt x="21600" y="9570"/>
                    <a:pt x="21600" y="9570"/>
                  </a:cubicBezTo>
                  <a:cubicBezTo>
                    <a:pt x="20506" y="9296"/>
                    <a:pt x="19139" y="9023"/>
                    <a:pt x="18592" y="8749"/>
                  </a:cubicBezTo>
                  <a:cubicBezTo>
                    <a:pt x="18319" y="8203"/>
                    <a:pt x="18046" y="7382"/>
                    <a:pt x="17772" y="6835"/>
                  </a:cubicBezTo>
                  <a:cubicBezTo>
                    <a:pt x="18046" y="6015"/>
                    <a:pt x="18592" y="5195"/>
                    <a:pt x="19413" y="4101"/>
                  </a:cubicBezTo>
                  <a:cubicBezTo>
                    <a:pt x="17499" y="2187"/>
                    <a:pt x="17499" y="2187"/>
                    <a:pt x="17499" y="2187"/>
                  </a:cubicBezTo>
                  <a:cubicBezTo>
                    <a:pt x="16405" y="2734"/>
                    <a:pt x="15311" y="3554"/>
                    <a:pt x="14765" y="3828"/>
                  </a:cubicBezTo>
                  <a:cubicBezTo>
                    <a:pt x="14218" y="3554"/>
                    <a:pt x="13397" y="3281"/>
                    <a:pt x="12851" y="3008"/>
                  </a:cubicBezTo>
                  <a:cubicBezTo>
                    <a:pt x="12577" y="2461"/>
                    <a:pt x="12304" y="1094"/>
                    <a:pt x="12030" y="0"/>
                  </a:cubicBezTo>
                  <a:cubicBezTo>
                    <a:pt x="9570" y="0"/>
                    <a:pt x="9570" y="0"/>
                    <a:pt x="9570" y="0"/>
                  </a:cubicBezTo>
                  <a:cubicBezTo>
                    <a:pt x="9023" y="1094"/>
                    <a:pt x="8749" y="2461"/>
                    <a:pt x="8749" y="3008"/>
                  </a:cubicBezTo>
                  <a:cubicBezTo>
                    <a:pt x="7929" y="3281"/>
                    <a:pt x="7382" y="3554"/>
                    <a:pt x="6562" y="3828"/>
                  </a:cubicBezTo>
                  <a:cubicBezTo>
                    <a:pt x="6015" y="3554"/>
                    <a:pt x="4922" y="2734"/>
                    <a:pt x="3828" y="2187"/>
                  </a:cubicBezTo>
                  <a:close/>
                  <a:moveTo>
                    <a:pt x="10663" y="6289"/>
                  </a:moveTo>
                  <a:cubicBezTo>
                    <a:pt x="13124" y="6289"/>
                    <a:pt x="15311" y="8476"/>
                    <a:pt x="15311" y="10937"/>
                  </a:cubicBezTo>
                  <a:cubicBezTo>
                    <a:pt x="15311" y="13397"/>
                    <a:pt x="13124" y="15311"/>
                    <a:pt x="10663" y="15311"/>
                  </a:cubicBezTo>
                  <a:cubicBezTo>
                    <a:pt x="8203" y="15311"/>
                    <a:pt x="6289" y="13397"/>
                    <a:pt x="6289" y="10937"/>
                  </a:cubicBezTo>
                  <a:cubicBezTo>
                    <a:pt x="6289" y="8476"/>
                    <a:pt x="8203" y="6289"/>
                    <a:pt x="10663" y="6289"/>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13" name="Oval 13">
              <a:extLst>
                <a:ext uri="{FF2B5EF4-FFF2-40B4-BE49-F238E27FC236}">
                  <a16:creationId xmlns:a16="http://schemas.microsoft.com/office/drawing/2014/main" id="{D6D7804A-22DF-4E41-8F8A-03A904BFB062}"/>
                </a:ext>
              </a:extLst>
            </p:cNvPr>
            <p:cNvSpPr/>
            <p:nvPr/>
          </p:nvSpPr>
          <p:spPr>
            <a:xfrm>
              <a:off x="10186665" y="3013655"/>
              <a:ext cx="65161" cy="67330"/>
            </a:xfrm>
            <a:prstGeom prst="ellipse">
              <a:avLst/>
            </a:prstGeom>
            <a:grpFill/>
            <a:ln w="12700" cap="flat">
              <a:noFill/>
              <a:miter lim="400000"/>
            </a:ln>
            <a:effectLst/>
          </p:spPr>
          <p:txBody>
            <a:bodyPr wrap="square" lIns="91439" tIns="91439" rIns="91439" bIns="91439" numCol="1" anchor="t">
              <a:noAutofit/>
            </a:bodyPr>
            <a:lstStyle/>
            <a:p>
              <a:endParaRPr/>
            </a:p>
          </p:txBody>
        </p:sp>
        <p:sp>
          <p:nvSpPr>
            <p:cNvPr id="14" name="Freeform 14">
              <a:extLst>
                <a:ext uri="{FF2B5EF4-FFF2-40B4-BE49-F238E27FC236}">
                  <a16:creationId xmlns:a16="http://schemas.microsoft.com/office/drawing/2014/main" id="{F4703CB3-40AA-450F-9C34-5A3B8311C9F1}"/>
                </a:ext>
              </a:extLst>
            </p:cNvPr>
            <p:cNvSpPr/>
            <p:nvPr/>
          </p:nvSpPr>
          <p:spPr>
            <a:xfrm>
              <a:off x="9530738" y="2622704"/>
              <a:ext cx="938281" cy="764526"/>
            </a:xfrm>
            <a:custGeom>
              <a:avLst/>
              <a:gdLst/>
              <a:ahLst/>
              <a:cxnLst>
                <a:cxn ang="0">
                  <a:pos x="wd2" y="hd2"/>
                </a:cxn>
                <a:cxn ang="5400000">
                  <a:pos x="wd2" y="hd2"/>
                </a:cxn>
                <a:cxn ang="10800000">
                  <a:pos x="wd2" y="hd2"/>
                </a:cxn>
                <a:cxn ang="16200000">
                  <a:pos x="wd2" y="hd2"/>
                </a:cxn>
              </a:cxnLst>
              <a:rect l="0" t="0" r="r" b="b"/>
              <a:pathLst>
                <a:path w="21600" h="21600" extrusionOk="0">
                  <a:moveTo>
                    <a:pt x="20354" y="0"/>
                  </a:moveTo>
                  <a:cubicBezTo>
                    <a:pt x="9969" y="0"/>
                    <a:pt x="9969" y="0"/>
                    <a:pt x="9969" y="0"/>
                  </a:cubicBezTo>
                  <a:cubicBezTo>
                    <a:pt x="10108" y="340"/>
                    <a:pt x="10108" y="510"/>
                    <a:pt x="10108" y="680"/>
                  </a:cubicBezTo>
                  <a:cubicBezTo>
                    <a:pt x="10385" y="850"/>
                    <a:pt x="10662" y="1020"/>
                    <a:pt x="10800" y="1020"/>
                  </a:cubicBezTo>
                  <a:cubicBezTo>
                    <a:pt x="11077" y="850"/>
                    <a:pt x="11492" y="510"/>
                    <a:pt x="12046" y="170"/>
                  </a:cubicBezTo>
                  <a:cubicBezTo>
                    <a:pt x="12323" y="0"/>
                    <a:pt x="12323" y="0"/>
                    <a:pt x="12323" y="0"/>
                  </a:cubicBezTo>
                  <a:cubicBezTo>
                    <a:pt x="13708" y="1701"/>
                    <a:pt x="13708" y="1701"/>
                    <a:pt x="13708" y="1701"/>
                  </a:cubicBezTo>
                  <a:cubicBezTo>
                    <a:pt x="13708" y="1701"/>
                    <a:pt x="13708" y="1701"/>
                    <a:pt x="13708" y="1701"/>
                  </a:cubicBezTo>
                  <a:cubicBezTo>
                    <a:pt x="20215" y="1701"/>
                    <a:pt x="20215" y="1701"/>
                    <a:pt x="20215" y="1701"/>
                  </a:cubicBezTo>
                  <a:cubicBezTo>
                    <a:pt x="20215" y="17518"/>
                    <a:pt x="20215" y="17518"/>
                    <a:pt x="20215" y="17518"/>
                  </a:cubicBezTo>
                  <a:cubicBezTo>
                    <a:pt x="1385" y="17518"/>
                    <a:pt x="1385" y="17518"/>
                    <a:pt x="1385" y="17518"/>
                  </a:cubicBezTo>
                  <a:cubicBezTo>
                    <a:pt x="1385" y="1701"/>
                    <a:pt x="1385" y="1701"/>
                    <a:pt x="1385" y="1701"/>
                  </a:cubicBezTo>
                  <a:cubicBezTo>
                    <a:pt x="3877" y="1701"/>
                    <a:pt x="3877" y="1701"/>
                    <a:pt x="3877" y="1701"/>
                  </a:cubicBezTo>
                  <a:cubicBezTo>
                    <a:pt x="5262" y="0"/>
                    <a:pt x="5262" y="0"/>
                    <a:pt x="5262" y="0"/>
                  </a:cubicBezTo>
                  <a:cubicBezTo>
                    <a:pt x="5538" y="170"/>
                    <a:pt x="5538" y="170"/>
                    <a:pt x="5538" y="170"/>
                  </a:cubicBezTo>
                  <a:cubicBezTo>
                    <a:pt x="5954" y="510"/>
                    <a:pt x="6369" y="850"/>
                    <a:pt x="6646" y="1020"/>
                  </a:cubicBezTo>
                  <a:cubicBezTo>
                    <a:pt x="6923" y="1020"/>
                    <a:pt x="7062" y="850"/>
                    <a:pt x="7338" y="680"/>
                  </a:cubicBezTo>
                  <a:cubicBezTo>
                    <a:pt x="7338" y="510"/>
                    <a:pt x="7477" y="340"/>
                    <a:pt x="7477" y="0"/>
                  </a:cubicBezTo>
                  <a:cubicBezTo>
                    <a:pt x="1246" y="0"/>
                    <a:pt x="1246" y="0"/>
                    <a:pt x="1246" y="0"/>
                  </a:cubicBezTo>
                  <a:cubicBezTo>
                    <a:pt x="554" y="0"/>
                    <a:pt x="0" y="680"/>
                    <a:pt x="0" y="1531"/>
                  </a:cubicBezTo>
                  <a:cubicBezTo>
                    <a:pt x="0" y="17688"/>
                    <a:pt x="0" y="17688"/>
                    <a:pt x="0" y="17688"/>
                  </a:cubicBezTo>
                  <a:cubicBezTo>
                    <a:pt x="0" y="18539"/>
                    <a:pt x="554" y="19219"/>
                    <a:pt x="1246" y="19219"/>
                  </a:cubicBezTo>
                  <a:cubicBezTo>
                    <a:pt x="8031" y="19219"/>
                    <a:pt x="8031" y="19219"/>
                    <a:pt x="8031" y="19219"/>
                  </a:cubicBezTo>
                  <a:cubicBezTo>
                    <a:pt x="8031" y="21600"/>
                    <a:pt x="8031" y="21600"/>
                    <a:pt x="8031" y="21600"/>
                  </a:cubicBezTo>
                  <a:cubicBezTo>
                    <a:pt x="13569" y="21600"/>
                    <a:pt x="13569" y="21600"/>
                    <a:pt x="13569" y="21600"/>
                  </a:cubicBezTo>
                  <a:cubicBezTo>
                    <a:pt x="13569" y="19219"/>
                    <a:pt x="13569" y="19219"/>
                    <a:pt x="13569" y="19219"/>
                  </a:cubicBezTo>
                  <a:cubicBezTo>
                    <a:pt x="20354" y="19219"/>
                    <a:pt x="20354" y="19219"/>
                    <a:pt x="20354" y="19219"/>
                  </a:cubicBezTo>
                  <a:cubicBezTo>
                    <a:pt x="21046" y="19219"/>
                    <a:pt x="21600" y="18539"/>
                    <a:pt x="21600" y="17688"/>
                  </a:cubicBezTo>
                  <a:cubicBezTo>
                    <a:pt x="21600" y="1531"/>
                    <a:pt x="21600" y="1531"/>
                    <a:pt x="21600" y="1531"/>
                  </a:cubicBezTo>
                  <a:cubicBezTo>
                    <a:pt x="21600" y="680"/>
                    <a:pt x="21046" y="0"/>
                    <a:pt x="20354" y="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15" name="Freeform 15">
              <a:extLst>
                <a:ext uri="{FF2B5EF4-FFF2-40B4-BE49-F238E27FC236}">
                  <a16:creationId xmlns:a16="http://schemas.microsoft.com/office/drawing/2014/main" id="{F45282A1-005C-4457-9658-180A7B356A6B}"/>
                </a:ext>
              </a:extLst>
            </p:cNvPr>
            <p:cNvSpPr/>
            <p:nvPr/>
          </p:nvSpPr>
          <p:spPr>
            <a:xfrm>
              <a:off x="10071552" y="2898541"/>
              <a:ext cx="295386" cy="295386"/>
            </a:xfrm>
            <a:custGeom>
              <a:avLst/>
              <a:gdLst/>
              <a:ahLst/>
              <a:cxnLst>
                <a:cxn ang="0">
                  <a:pos x="wd2" y="hd2"/>
                </a:cxn>
                <a:cxn ang="5400000">
                  <a:pos x="wd2" y="hd2"/>
                </a:cxn>
                <a:cxn ang="10800000">
                  <a:pos x="wd2" y="hd2"/>
                </a:cxn>
                <a:cxn ang="16200000">
                  <a:pos x="wd2" y="hd2"/>
                </a:cxn>
              </a:cxnLst>
              <a:rect l="0" t="0" r="r" b="b"/>
              <a:pathLst>
                <a:path w="21600" h="21600" extrusionOk="0">
                  <a:moveTo>
                    <a:pt x="17633" y="2204"/>
                  </a:moveTo>
                  <a:cubicBezTo>
                    <a:pt x="16310" y="3086"/>
                    <a:pt x="15429" y="3527"/>
                    <a:pt x="14988" y="3967"/>
                  </a:cubicBezTo>
                  <a:cubicBezTo>
                    <a:pt x="14106" y="3527"/>
                    <a:pt x="13665" y="3086"/>
                    <a:pt x="12784" y="3086"/>
                  </a:cubicBezTo>
                  <a:cubicBezTo>
                    <a:pt x="12784" y="2204"/>
                    <a:pt x="12343" y="1322"/>
                    <a:pt x="11902" y="0"/>
                  </a:cubicBezTo>
                  <a:cubicBezTo>
                    <a:pt x="9698" y="0"/>
                    <a:pt x="9698" y="0"/>
                    <a:pt x="9698" y="0"/>
                  </a:cubicBezTo>
                  <a:cubicBezTo>
                    <a:pt x="9257" y="1322"/>
                    <a:pt x="8816" y="2204"/>
                    <a:pt x="8816" y="3086"/>
                  </a:cubicBezTo>
                  <a:cubicBezTo>
                    <a:pt x="7935" y="3086"/>
                    <a:pt x="7494" y="3527"/>
                    <a:pt x="6612" y="3967"/>
                  </a:cubicBezTo>
                  <a:cubicBezTo>
                    <a:pt x="6171" y="3527"/>
                    <a:pt x="5290" y="3086"/>
                    <a:pt x="3967" y="2204"/>
                  </a:cubicBezTo>
                  <a:cubicBezTo>
                    <a:pt x="2204" y="3967"/>
                    <a:pt x="2204" y="3967"/>
                    <a:pt x="2204" y="3967"/>
                  </a:cubicBezTo>
                  <a:cubicBezTo>
                    <a:pt x="2645" y="5290"/>
                    <a:pt x="3527" y="6171"/>
                    <a:pt x="3967" y="6612"/>
                  </a:cubicBezTo>
                  <a:cubicBezTo>
                    <a:pt x="3527" y="7494"/>
                    <a:pt x="3086" y="7935"/>
                    <a:pt x="3086" y="8816"/>
                  </a:cubicBezTo>
                  <a:cubicBezTo>
                    <a:pt x="2204" y="8816"/>
                    <a:pt x="1322" y="9257"/>
                    <a:pt x="0" y="9698"/>
                  </a:cubicBezTo>
                  <a:cubicBezTo>
                    <a:pt x="0" y="11902"/>
                    <a:pt x="0" y="11902"/>
                    <a:pt x="0" y="11902"/>
                  </a:cubicBezTo>
                  <a:cubicBezTo>
                    <a:pt x="1322" y="12343"/>
                    <a:pt x="2204" y="12784"/>
                    <a:pt x="3086" y="12784"/>
                  </a:cubicBezTo>
                  <a:cubicBezTo>
                    <a:pt x="3086" y="13665"/>
                    <a:pt x="3527" y="14106"/>
                    <a:pt x="3967" y="14988"/>
                  </a:cubicBezTo>
                  <a:cubicBezTo>
                    <a:pt x="3527" y="15429"/>
                    <a:pt x="2645" y="16310"/>
                    <a:pt x="2204" y="17633"/>
                  </a:cubicBezTo>
                  <a:cubicBezTo>
                    <a:pt x="3967" y="19396"/>
                    <a:pt x="3967" y="19396"/>
                    <a:pt x="3967" y="19396"/>
                  </a:cubicBezTo>
                  <a:cubicBezTo>
                    <a:pt x="5290" y="18955"/>
                    <a:pt x="6171" y="18073"/>
                    <a:pt x="6612" y="17633"/>
                  </a:cubicBezTo>
                  <a:cubicBezTo>
                    <a:pt x="7494" y="18073"/>
                    <a:pt x="7935" y="18514"/>
                    <a:pt x="8816" y="18514"/>
                  </a:cubicBezTo>
                  <a:cubicBezTo>
                    <a:pt x="8816" y="19396"/>
                    <a:pt x="9257" y="20278"/>
                    <a:pt x="9698" y="21600"/>
                  </a:cubicBezTo>
                  <a:cubicBezTo>
                    <a:pt x="11902" y="21600"/>
                    <a:pt x="11902" y="21600"/>
                    <a:pt x="11902" y="21600"/>
                  </a:cubicBezTo>
                  <a:cubicBezTo>
                    <a:pt x="12343" y="20278"/>
                    <a:pt x="12784" y="19396"/>
                    <a:pt x="12784" y="18514"/>
                  </a:cubicBezTo>
                  <a:cubicBezTo>
                    <a:pt x="13665" y="18514"/>
                    <a:pt x="14106" y="18073"/>
                    <a:pt x="14988" y="17633"/>
                  </a:cubicBezTo>
                  <a:cubicBezTo>
                    <a:pt x="15429" y="18073"/>
                    <a:pt x="16310" y="18955"/>
                    <a:pt x="17633" y="19396"/>
                  </a:cubicBezTo>
                  <a:cubicBezTo>
                    <a:pt x="19396" y="17633"/>
                    <a:pt x="19396" y="17633"/>
                    <a:pt x="19396" y="17633"/>
                  </a:cubicBezTo>
                  <a:cubicBezTo>
                    <a:pt x="18514" y="16310"/>
                    <a:pt x="18073" y="15429"/>
                    <a:pt x="17633" y="14988"/>
                  </a:cubicBezTo>
                  <a:cubicBezTo>
                    <a:pt x="18073" y="14106"/>
                    <a:pt x="18514" y="13665"/>
                    <a:pt x="18514" y="12784"/>
                  </a:cubicBezTo>
                  <a:cubicBezTo>
                    <a:pt x="19396" y="12784"/>
                    <a:pt x="20278" y="12343"/>
                    <a:pt x="21600" y="11902"/>
                  </a:cubicBezTo>
                  <a:cubicBezTo>
                    <a:pt x="21600" y="9698"/>
                    <a:pt x="21600" y="9698"/>
                    <a:pt x="21600" y="9698"/>
                  </a:cubicBezTo>
                  <a:cubicBezTo>
                    <a:pt x="20278" y="9257"/>
                    <a:pt x="19396" y="8816"/>
                    <a:pt x="18514" y="8816"/>
                  </a:cubicBezTo>
                  <a:cubicBezTo>
                    <a:pt x="18514" y="7935"/>
                    <a:pt x="18073" y="7494"/>
                    <a:pt x="17633" y="6612"/>
                  </a:cubicBezTo>
                  <a:cubicBezTo>
                    <a:pt x="18073" y="6171"/>
                    <a:pt x="18514" y="5290"/>
                    <a:pt x="19396" y="3967"/>
                  </a:cubicBezTo>
                  <a:lnTo>
                    <a:pt x="17633" y="2204"/>
                  </a:lnTo>
                  <a:close/>
                  <a:moveTo>
                    <a:pt x="10580" y="15429"/>
                  </a:moveTo>
                  <a:cubicBezTo>
                    <a:pt x="8376" y="15429"/>
                    <a:pt x="6171" y="13224"/>
                    <a:pt x="6171" y="11020"/>
                  </a:cubicBezTo>
                  <a:cubicBezTo>
                    <a:pt x="6171" y="8376"/>
                    <a:pt x="8376" y="6171"/>
                    <a:pt x="10580" y="6171"/>
                  </a:cubicBezTo>
                  <a:cubicBezTo>
                    <a:pt x="13224" y="6171"/>
                    <a:pt x="15429" y="8376"/>
                    <a:pt x="15429" y="11020"/>
                  </a:cubicBezTo>
                  <a:cubicBezTo>
                    <a:pt x="15429" y="13224"/>
                    <a:pt x="13224" y="15429"/>
                    <a:pt x="10580" y="15429"/>
                  </a:cubicBezTo>
                  <a:close/>
                </a:path>
              </a:pathLst>
            </a:custGeom>
            <a:grpFill/>
            <a:ln w="12700" cap="flat">
              <a:noFill/>
              <a:miter lim="400000"/>
            </a:ln>
            <a:effectLst/>
          </p:spPr>
          <p:txBody>
            <a:bodyPr wrap="square" lIns="91439" tIns="91439" rIns="91439" bIns="91439" numCol="1" anchor="t">
              <a:noAutofit/>
            </a:bodyPr>
            <a:lstStyle/>
            <a:p>
              <a:endParaRPr/>
            </a:p>
          </p:txBody>
        </p:sp>
      </p:grpSp>
      <p:grpSp>
        <p:nvGrpSpPr>
          <p:cNvPr id="17" name="组合 16">
            <a:extLst>
              <a:ext uri="{FF2B5EF4-FFF2-40B4-BE49-F238E27FC236}">
                <a16:creationId xmlns:a16="http://schemas.microsoft.com/office/drawing/2014/main" id="{D912E651-761C-450E-A754-E1F91F29F515}"/>
              </a:ext>
            </a:extLst>
          </p:cNvPr>
          <p:cNvGrpSpPr/>
          <p:nvPr/>
        </p:nvGrpSpPr>
        <p:grpSpPr>
          <a:xfrm>
            <a:off x="5894704" y="1647176"/>
            <a:ext cx="402591" cy="465883"/>
            <a:chOff x="21661667" y="8271937"/>
            <a:chExt cx="805182" cy="931766"/>
          </a:xfrm>
          <a:solidFill>
            <a:schemeClr val="bg1"/>
          </a:solidFill>
        </p:grpSpPr>
        <p:sp>
          <p:nvSpPr>
            <p:cNvPr id="18" name="Freeform 236">
              <a:extLst>
                <a:ext uri="{FF2B5EF4-FFF2-40B4-BE49-F238E27FC236}">
                  <a16:creationId xmlns:a16="http://schemas.microsoft.com/office/drawing/2014/main" id="{A6A95BF1-A6FF-485E-BB27-718ED1164E9F}"/>
                </a:ext>
              </a:extLst>
            </p:cNvPr>
            <p:cNvSpPr/>
            <p:nvPr/>
          </p:nvSpPr>
          <p:spPr>
            <a:xfrm>
              <a:off x="22075898" y="8499991"/>
              <a:ext cx="156381" cy="156381"/>
            </a:xfrm>
            <a:custGeom>
              <a:avLst/>
              <a:gdLst/>
              <a:ahLst/>
              <a:cxnLst>
                <a:cxn ang="0">
                  <a:pos x="wd2" y="hd2"/>
                </a:cxn>
                <a:cxn ang="5400000">
                  <a:pos x="wd2" y="hd2"/>
                </a:cxn>
                <a:cxn ang="10800000">
                  <a:pos x="wd2" y="hd2"/>
                </a:cxn>
                <a:cxn ang="16200000">
                  <a:pos x="wd2" y="hd2"/>
                </a:cxn>
              </a:cxnLst>
              <a:rect l="0" t="0" r="r" b="b"/>
              <a:pathLst>
                <a:path w="21600" h="21600" extrusionOk="0">
                  <a:moveTo>
                    <a:pt x="16615" y="21600"/>
                  </a:moveTo>
                  <a:cubicBezTo>
                    <a:pt x="21600" y="21600"/>
                    <a:pt x="21600" y="21600"/>
                    <a:pt x="21600" y="21600"/>
                  </a:cubicBezTo>
                  <a:cubicBezTo>
                    <a:pt x="21600" y="15785"/>
                    <a:pt x="19108" y="10800"/>
                    <a:pt x="14954" y="6646"/>
                  </a:cubicBezTo>
                  <a:cubicBezTo>
                    <a:pt x="10800" y="2492"/>
                    <a:pt x="5815" y="0"/>
                    <a:pt x="0" y="0"/>
                  </a:cubicBezTo>
                  <a:cubicBezTo>
                    <a:pt x="0" y="4985"/>
                    <a:pt x="0" y="4985"/>
                    <a:pt x="0" y="4985"/>
                  </a:cubicBezTo>
                  <a:cubicBezTo>
                    <a:pt x="4154" y="4985"/>
                    <a:pt x="8308" y="6646"/>
                    <a:pt x="11631" y="9969"/>
                  </a:cubicBezTo>
                  <a:cubicBezTo>
                    <a:pt x="14954" y="13292"/>
                    <a:pt x="16615" y="17446"/>
                    <a:pt x="16615" y="2160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19" name="Freeform 237">
              <a:extLst>
                <a:ext uri="{FF2B5EF4-FFF2-40B4-BE49-F238E27FC236}">
                  <a16:creationId xmlns:a16="http://schemas.microsoft.com/office/drawing/2014/main" id="{0BD35408-313C-4EF8-904B-D067CA4012AF}"/>
                </a:ext>
              </a:extLst>
            </p:cNvPr>
            <p:cNvSpPr/>
            <p:nvPr/>
          </p:nvSpPr>
          <p:spPr>
            <a:xfrm>
              <a:off x="22075898" y="8380534"/>
              <a:ext cx="278010" cy="2758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817"/>
                    <a:pt x="0" y="2817"/>
                    <a:pt x="0" y="2817"/>
                  </a:cubicBezTo>
                  <a:cubicBezTo>
                    <a:pt x="5165" y="3287"/>
                    <a:pt x="9391" y="5165"/>
                    <a:pt x="13148" y="8452"/>
                  </a:cubicBezTo>
                  <a:cubicBezTo>
                    <a:pt x="16435" y="12209"/>
                    <a:pt x="18313" y="16904"/>
                    <a:pt x="18783" y="21600"/>
                  </a:cubicBezTo>
                  <a:cubicBezTo>
                    <a:pt x="21600" y="21600"/>
                    <a:pt x="21600" y="21600"/>
                    <a:pt x="21600" y="21600"/>
                  </a:cubicBezTo>
                  <a:cubicBezTo>
                    <a:pt x="21130" y="15965"/>
                    <a:pt x="19252" y="10800"/>
                    <a:pt x="15026" y="6574"/>
                  </a:cubicBezTo>
                  <a:cubicBezTo>
                    <a:pt x="10800" y="2817"/>
                    <a:pt x="5635" y="470"/>
                    <a:pt x="0" y="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20" name="Freeform 238">
              <a:extLst>
                <a:ext uri="{FF2B5EF4-FFF2-40B4-BE49-F238E27FC236}">
                  <a16:creationId xmlns:a16="http://schemas.microsoft.com/office/drawing/2014/main" id="{998390F2-3364-444A-8B6E-80C9B1C23A3B}"/>
                </a:ext>
              </a:extLst>
            </p:cNvPr>
            <p:cNvSpPr/>
            <p:nvPr/>
          </p:nvSpPr>
          <p:spPr>
            <a:xfrm>
              <a:off x="22075898" y="8271937"/>
              <a:ext cx="390951" cy="384435"/>
            </a:xfrm>
            <a:custGeom>
              <a:avLst/>
              <a:gdLst/>
              <a:ahLst/>
              <a:cxnLst>
                <a:cxn ang="0">
                  <a:pos x="wd2" y="hd2"/>
                </a:cxn>
                <a:cxn ang="5400000">
                  <a:pos x="wd2" y="hd2"/>
                </a:cxn>
                <a:cxn ang="10800000">
                  <a:pos x="wd2" y="hd2"/>
                </a:cxn>
                <a:cxn ang="16200000">
                  <a:pos x="wd2" y="hd2"/>
                </a:cxn>
              </a:cxnLst>
              <a:rect l="0" t="0" r="r" b="b"/>
              <a:pathLst>
                <a:path w="21600" h="21600" extrusionOk="0">
                  <a:moveTo>
                    <a:pt x="14954" y="6412"/>
                  </a:moveTo>
                  <a:cubicBezTo>
                    <a:pt x="10966" y="2362"/>
                    <a:pt x="5649" y="0"/>
                    <a:pt x="0" y="0"/>
                  </a:cubicBezTo>
                  <a:cubicBezTo>
                    <a:pt x="0" y="2025"/>
                    <a:pt x="0" y="2025"/>
                    <a:pt x="0" y="2025"/>
                  </a:cubicBezTo>
                  <a:cubicBezTo>
                    <a:pt x="5317" y="2025"/>
                    <a:pt x="9969" y="4050"/>
                    <a:pt x="13625" y="7762"/>
                  </a:cubicBezTo>
                  <a:cubicBezTo>
                    <a:pt x="17280" y="11475"/>
                    <a:pt x="19274" y="16538"/>
                    <a:pt x="19606" y="21600"/>
                  </a:cubicBezTo>
                  <a:cubicBezTo>
                    <a:pt x="21600" y="21600"/>
                    <a:pt x="21600" y="21600"/>
                    <a:pt x="21600" y="21600"/>
                  </a:cubicBezTo>
                  <a:cubicBezTo>
                    <a:pt x="21268" y="15863"/>
                    <a:pt x="18942" y="10462"/>
                    <a:pt x="14954" y="6412"/>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21" name="Freeform 239">
              <a:extLst>
                <a:ext uri="{FF2B5EF4-FFF2-40B4-BE49-F238E27FC236}">
                  <a16:creationId xmlns:a16="http://schemas.microsoft.com/office/drawing/2014/main" id="{671FDE13-467F-4392-B774-12AF5274BDD9}"/>
                </a:ext>
              </a:extLst>
            </p:cNvPr>
            <p:cNvSpPr/>
            <p:nvPr/>
          </p:nvSpPr>
          <p:spPr>
            <a:xfrm>
              <a:off x="21661667" y="8439177"/>
              <a:ext cx="624911" cy="764526"/>
            </a:xfrm>
            <a:custGeom>
              <a:avLst/>
              <a:gdLst/>
              <a:ahLst/>
              <a:cxnLst>
                <a:cxn ang="0">
                  <a:pos x="wd2" y="hd2"/>
                </a:cxn>
                <a:cxn ang="5400000">
                  <a:pos x="wd2" y="hd2"/>
                </a:cxn>
                <a:cxn ang="10800000">
                  <a:pos x="wd2" y="hd2"/>
                </a:cxn>
                <a:cxn ang="16200000">
                  <a:pos x="wd2" y="hd2"/>
                </a:cxn>
              </a:cxnLst>
              <a:rect l="0" t="0" r="r" b="b"/>
              <a:pathLst>
                <a:path w="20443" h="21600" extrusionOk="0">
                  <a:moveTo>
                    <a:pt x="13178" y="7483"/>
                  </a:moveTo>
                  <a:cubicBezTo>
                    <a:pt x="13963" y="7824"/>
                    <a:pt x="14748" y="7654"/>
                    <a:pt x="15338" y="7143"/>
                  </a:cubicBezTo>
                  <a:cubicBezTo>
                    <a:pt x="16123" y="6463"/>
                    <a:pt x="16123" y="5613"/>
                    <a:pt x="15338" y="4932"/>
                  </a:cubicBezTo>
                  <a:cubicBezTo>
                    <a:pt x="14748" y="4252"/>
                    <a:pt x="13570" y="4252"/>
                    <a:pt x="12785" y="4932"/>
                  </a:cubicBezTo>
                  <a:cubicBezTo>
                    <a:pt x="12196" y="5443"/>
                    <a:pt x="11999" y="6123"/>
                    <a:pt x="12392" y="6803"/>
                  </a:cubicBezTo>
                  <a:cubicBezTo>
                    <a:pt x="9447" y="8844"/>
                    <a:pt x="9447" y="8844"/>
                    <a:pt x="9447" y="8844"/>
                  </a:cubicBezTo>
                  <a:cubicBezTo>
                    <a:pt x="4734" y="4422"/>
                    <a:pt x="1592" y="0"/>
                    <a:pt x="1592" y="0"/>
                  </a:cubicBezTo>
                  <a:cubicBezTo>
                    <a:pt x="-1157" y="4592"/>
                    <a:pt x="-372" y="10375"/>
                    <a:pt x="4145" y="14117"/>
                  </a:cubicBezTo>
                  <a:cubicBezTo>
                    <a:pt x="4538" y="14457"/>
                    <a:pt x="4538" y="14627"/>
                    <a:pt x="5127" y="14967"/>
                  </a:cubicBezTo>
                  <a:cubicBezTo>
                    <a:pt x="5127" y="20580"/>
                    <a:pt x="5127" y="20580"/>
                    <a:pt x="5127" y="20580"/>
                  </a:cubicBezTo>
                  <a:cubicBezTo>
                    <a:pt x="2378" y="20580"/>
                    <a:pt x="2378" y="20580"/>
                    <a:pt x="2378" y="20580"/>
                  </a:cubicBezTo>
                  <a:cubicBezTo>
                    <a:pt x="1788" y="20580"/>
                    <a:pt x="1396" y="20920"/>
                    <a:pt x="1396" y="21600"/>
                  </a:cubicBezTo>
                  <a:cubicBezTo>
                    <a:pt x="1396" y="21600"/>
                    <a:pt x="1396" y="21600"/>
                    <a:pt x="1396" y="21600"/>
                  </a:cubicBezTo>
                  <a:cubicBezTo>
                    <a:pt x="12588" y="21600"/>
                    <a:pt x="12588" y="21600"/>
                    <a:pt x="12588" y="21600"/>
                  </a:cubicBezTo>
                  <a:cubicBezTo>
                    <a:pt x="12588" y="21600"/>
                    <a:pt x="12588" y="21600"/>
                    <a:pt x="12588" y="21600"/>
                  </a:cubicBezTo>
                  <a:cubicBezTo>
                    <a:pt x="12588" y="20920"/>
                    <a:pt x="12196" y="20580"/>
                    <a:pt x="11607" y="20580"/>
                  </a:cubicBezTo>
                  <a:cubicBezTo>
                    <a:pt x="9054" y="20580"/>
                    <a:pt x="9054" y="20580"/>
                    <a:pt x="9054" y="20580"/>
                  </a:cubicBezTo>
                  <a:cubicBezTo>
                    <a:pt x="9054" y="17008"/>
                    <a:pt x="9054" y="17008"/>
                    <a:pt x="9054" y="17008"/>
                  </a:cubicBezTo>
                  <a:cubicBezTo>
                    <a:pt x="12785" y="18198"/>
                    <a:pt x="16908" y="18028"/>
                    <a:pt x="20443" y="16328"/>
                  </a:cubicBezTo>
                  <a:cubicBezTo>
                    <a:pt x="20443" y="16328"/>
                    <a:pt x="15730" y="13946"/>
                    <a:pt x="11018" y="10035"/>
                  </a:cubicBezTo>
                  <a:lnTo>
                    <a:pt x="13178" y="7483"/>
                  </a:lnTo>
                  <a:close/>
                </a:path>
              </a:pathLst>
            </a:custGeom>
            <a:grpFill/>
            <a:ln w="12700" cap="flat">
              <a:noFill/>
              <a:miter lim="400000"/>
            </a:ln>
            <a:effectLst/>
          </p:spPr>
          <p:txBody>
            <a:bodyPr wrap="square" lIns="91439" tIns="91439" rIns="91439" bIns="91439" numCol="1" anchor="t">
              <a:noAutofit/>
            </a:bodyPr>
            <a:lstStyle/>
            <a:p>
              <a:endParaRPr/>
            </a:p>
          </p:txBody>
        </p:sp>
      </p:grpSp>
      <p:grpSp>
        <p:nvGrpSpPr>
          <p:cNvPr id="22" name="组合 21">
            <a:extLst>
              <a:ext uri="{FF2B5EF4-FFF2-40B4-BE49-F238E27FC236}">
                <a16:creationId xmlns:a16="http://schemas.microsoft.com/office/drawing/2014/main" id="{83B7B811-20CC-4FA4-8A00-792CDDB9E8E8}"/>
              </a:ext>
            </a:extLst>
          </p:cNvPr>
          <p:cNvGrpSpPr/>
          <p:nvPr/>
        </p:nvGrpSpPr>
        <p:grpSpPr>
          <a:xfrm>
            <a:off x="7445042" y="3715934"/>
            <a:ext cx="349228" cy="562795"/>
            <a:chOff x="19738886" y="4468859"/>
            <a:chExt cx="564706" cy="910046"/>
          </a:xfrm>
          <a:solidFill>
            <a:schemeClr val="bg1"/>
          </a:solidFill>
        </p:grpSpPr>
        <p:sp>
          <p:nvSpPr>
            <p:cNvPr id="23" name="Oval 197">
              <a:extLst>
                <a:ext uri="{FF2B5EF4-FFF2-40B4-BE49-F238E27FC236}">
                  <a16:creationId xmlns:a16="http://schemas.microsoft.com/office/drawing/2014/main" id="{C213EAC0-836D-4B17-8FEF-6896762F41B5}"/>
                </a:ext>
              </a:extLst>
            </p:cNvPr>
            <p:cNvSpPr/>
            <p:nvPr/>
          </p:nvSpPr>
          <p:spPr>
            <a:xfrm>
              <a:off x="19990831" y="5281167"/>
              <a:ext cx="54300" cy="47785"/>
            </a:xfrm>
            <a:prstGeom prst="ellipse">
              <a:avLst/>
            </a:prstGeom>
            <a:grpFill/>
            <a:ln w="12700" cap="flat">
              <a:noFill/>
              <a:miter lim="400000"/>
            </a:ln>
            <a:effectLst/>
          </p:spPr>
          <p:txBody>
            <a:bodyPr wrap="square" lIns="91439" tIns="91439" rIns="91439" bIns="91439" numCol="1" anchor="t">
              <a:noAutofit/>
            </a:bodyPr>
            <a:lstStyle/>
            <a:p>
              <a:endParaRPr/>
            </a:p>
          </p:txBody>
        </p:sp>
        <p:sp>
          <p:nvSpPr>
            <p:cNvPr id="24" name="Freeform 198">
              <a:extLst>
                <a:ext uri="{FF2B5EF4-FFF2-40B4-BE49-F238E27FC236}">
                  <a16:creationId xmlns:a16="http://schemas.microsoft.com/office/drawing/2014/main" id="{43F06A40-9592-4786-BDAB-FBCE1A9B6B74}"/>
                </a:ext>
              </a:extLst>
            </p:cNvPr>
            <p:cNvSpPr/>
            <p:nvPr/>
          </p:nvSpPr>
          <p:spPr>
            <a:xfrm>
              <a:off x="19738886" y="4468859"/>
              <a:ext cx="564706" cy="910046"/>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cubicBezTo>
                    <a:pt x="2528" y="0"/>
                    <a:pt x="2528" y="0"/>
                    <a:pt x="2528" y="0"/>
                  </a:cubicBezTo>
                  <a:cubicBezTo>
                    <a:pt x="1149" y="0"/>
                    <a:pt x="0" y="715"/>
                    <a:pt x="0" y="1717"/>
                  </a:cubicBezTo>
                  <a:cubicBezTo>
                    <a:pt x="0" y="20026"/>
                    <a:pt x="0" y="20026"/>
                    <a:pt x="0" y="20026"/>
                  </a:cubicBezTo>
                  <a:cubicBezTo>
                    <a:pt x="0" y="20885"/>
                    <a:pt x="1149" y="21600"/>
                    <a:pt x="2528" y="21600"/>
                  </a:cubicBezTo>
                  <a:cubicBezTo>
                    <a:pt x="18843" y="21600"/>
                    <a:pt x="18843" y="21600"/>
                    <a:pt x="18843" y="21600"/>
                  </a:cubicBezTo>
                  <a:cubicBezTo>
                    <a:pt x="20221" y="21600"/>
                    <a:pt x="21600" y="20885"/>
                    <a:pt x="21600" y="20026"/>
                  </a:cubicBezTo>
                  <a:cubicBezTo>
                    <a:pt x="21600" y="1717"/>
                    <a:pt x="21600" y="1717"/>
                    <a:pt x="21600" y="1717"/>
                  </a:cubicBezTo>
                  <a:cubicBezTo>
                    <a:pt x="21600" y="715"/>
                    <a:pt x="20221" y="0"/>
                    <a:pt x="18843" y="0"/>
                  </a:cubicBezTo>
                  <a:close/>
                  <a:moveTo>
                    <a:pt x="7353" y="858"/>
                  </a:moveTo>
                  <a:cubicBezTo>
                    <a:pt x="14017" y="858"/>
                    <a:pt x="14017" y="858"/>
                    <a:pt x="14017" y="858"/>
                  </a:cubicBezTo>
                  <a:cubicBezTo>
                    <a:pt x="14477" y="858"/>
                    <a:pt x="14706" y="1001"/>
                    <a:pt x="14706" y="1287"/>
                  </a:cubicBezTo>
                  <a:cubicBezTo>
                    <a:pt x="14706" y="1430"/>
                    <a:pt x="14477" y="1574"/>
                    <a:pt x="14017" y="1574"/>
                  </a:cubicBezTo>
                  <a:cubicBezTo>
                    <a:pt x="7353" y="1574"/>
                    <a:pt x="7353" y="1574"/>
                    <a:pt x="7353" y="1574"/>
                  </a:cubicBezTo>
                  <a:cubicBezTo>
                    <a:pt x="6894" y="1574"/>
                    <a:pt x="6664" y="1430"/>
                    <a:pt x="6664" y="1287"/>
                  </a:cubicBezTo>
                  <a:cubicBezTo>
                    <a:pt x="6664" y="1001"/>
                    <a:pt x="6894" y="858"/>
                    <a:pt x="7353" y="858"/>
                  </a:cubicBezTo>
                  <a:close/>
                  <a:moveTo>
                    <a:pt x="10800" y="20885"/>
                  </a:moveTo>
                  <a:cubicBezTo>
                    <a:pt x="9881" y="20885"/>
                    <a:pt x="9191" y="20456"/>
                    <a:pt x="9191" y="19883"/>
                  </a:cubicBezTo>
                  <a:cubicBezTo>
                    <a:pt x="9191" y="19454"/>
                    <a:pt x="9881" y="19025"/>
                    <a:pt x="10800" y="19025"/>
                  </a:cubicBezTo>
                  <a:cubicBezTo>
                    <a:pt x="11489" y="19025"/>
                    <a:pt x="12179" y="19454"/>
                    <a:pt x="12179" y="19883"/>
                  </a:cubicBezTo>
                  <a:cubicBezTo>
                    <a:pt x="12179" y="20456"/>
                    <a:pt x="11489" y="20885"/>
                    <a:pt x="10800" y="20885"/>
                  </a:cubicBezTo>
                  <a:close/>
                  <a:moveTo>
                    <a:pt x="19532" y="18167"/>
                  </a:moveTo>
                  <a:cubicBezTo>
                    <a:pt x="1838" y="18167"/>
                    <a:pt x="1838" y="18167"/>
                    <a:pt x="1838" y="18167"/>
                  </a:cubicBezTo>
                  <a:cubicBezTo>
                    <a:pt x="1838" y="3147"/>
                    <a:pt x="1838" y="3147"/>
                    <a:pt x="1838" y="3147"/>
                  </a:cubicBezTo>
                  <a:cubicBezTo>
                    <a:pt x="1838" y="2861"/>
                    <a:pt x="2068" y="2575"/>
                    <a:pt x="2528" y="2575"/>
                  </a:cubicBezTo>
                  <a:cubicBezTo>
                    <a:pt x="18843" y="2575"/>
                    <a:pt x="18843" y="2575"/>
                    <a:pt x="18843" y="2575"/>
                  </a:cubicBezTo>
                  <a:cubicBezTo>
                    <a:pt x="19302" y="2575"/>
                    <a:pt x="19532" y="2861"/>
                    <a:pt x="19532" y="3147"/>
                  </a:cubicBezTo>
                  <a:lnTo>
                    <a:pt x="19532" y="18167"/>
                  </a:lnTo>
                  <a:close/>
                </a:path>
              </a:pathLst>
            </a:custGeom>
            <a:grpFill/>
            <a:ln w="12700" cap="flat">
              <a:noFill/>
              <a:miter lim="400000"/>
            </a:ln>
            <a:effectLst/>
          </p:spPr>
          <p:txBody>
            <a:bodyPr wrap="square" lIns="91439" tIns="91439" rIns="91439" bIns="91439" numCol="1" anchor="t">
              <a:noAutofit/>
            </a:bodyPr>
            <a:lstStyle/>
            <a:p>
              <a:endParaRPr/>
            </a:p>
          </p:txBody>
        </p:sp>
        <p:sp>
          <p:nvSpPr>
            <p:cNvPr id="25" name="Freeform 199">
              <a:extLst>
                <a:ext uri="{FF2B5EF4-FFF2-40B4-BE49-F238E27FC236}">
                  <a16:creationId xmlns:a16="http://schemas.microsoft.com/office/drawing/2014/main" id="{EA39A12F-57BE-487A-8CBA-D72B01C3CA95}"/>
                </a:ext>
              </a:extLst>
            </p:cNvPr>
            <p:cNvSpPr/>
            <p:nvPr/>
          </p:nvSpPr>
          <p:spPr>
            <a:xfrm>
              <a:off x="19851827" y="4746868"/>
              <a:ext cx="336652" cy="336653"/>
            </a:xfrm>
            <a:custGeom>
              <a:avLst/>
              <a:gdLst/>
              <a:ahLst/>
              <a:cxnLst>
                <a:cxn ang="0">
                  <a:pos x="wd2" y="hd2"/>
                </a:cxn>
                <a:cxn ang="5400000">
                  <a:pos x="wd2" y="hd2"/>
                </a:cxn>
                <a:cxn ang="10800000">
                  <a:pos x="wd2" y="hd2"/>
                </a:cxn>
                <a:cxn ang="16200000">
                  <a:pos x="wd2" y="hd2"/>
                </a:cxn>
              </a:cxnLst>
              <a:rect l="0" t="0" r="r" b="b"/>
              <a:pathLst>
                <a:path w="21600" h="21600" extrusionOk="0">
                  <a:moveTo>
                    <a:pt x="18514" y="10029"/>
                  </a:moveTo>
                  <a:cubicBezTo>
                    <a:pt x="18514" y="10414"/>
                    <a:pt x="18514" y="10414"/>
                    <a:pt x="18514" y="10800"/>
                  </a:cubicBezTo>
                  <a:cubicBezTo>
                    <a:pt x="18514" y="12729"/>
                    <a:pt x="17743" y="14657"/>
                    <a:pt x="16200" y="16200"/>
                  </a:cubicBezTo>
                  <a:cubicBezTo>
                    <a:pt x="14657" y="17743"/>
                    <a:pt x="12729" y="18514"/>
                    <a:pt x="10800" y="18514"/>
                  </a:cubicBezTo>
                  <a:cubicBezTo>
                    <a:pt x="10800" y="18514"/>
                    <a:pt x="10800" y="18514"/>
                    <a:pt x="10800" y="18514"/>
                  </a:cubicBezTo>
                  <a:cubicBezTo>
                    <a:pt x="6557" y="18514"/>
                    <a:pt x="3086" y="15043"/>
                    <a:pt x="3086" y="10800"/>
                  </a:cubicBezTo>
                  <a:cubicBezTo>
                    <a:pt x="3086" y="8871"/>
                    <a:pt x="3857" y="6943"/>
                    <a:pt x="5400" y="5400"/>
                  </a:cubicBezTo>
                  <a:cubicBezTo>
                    <a:pt x="6557" y="3857"/>
                    <a:pt x="8486" y="3086"/>
                    <a:pt x="10800" y="3086"/>
                  </a:cubicBezTo>
                  <a:cubicBezTo>
                    <a:pt x="10800" y="3086"/>
                    <a:pt x="10800" y="3086"/>
                    <a:pt x="10800" y="3086"/>
                  </a:cubicBezTo>
                  <a:cubicBezTo>
                    <a:pt x="10800" y="3086"/>
                    <a:pt x="11186" y="3086"/>
                    <a:pt x="11186" y="3086"/>
                  </a:cubicBezTo>
                  <a:cubicBezTo>
                    <a:pt x="11186" y="3086"/>
                    <a:pt x="11186" y="3086"/>
                    <a:pt x="11186" y="3086"/>
                  </a:cubicBezTo>
                  <a:cubicBezTo>
                    <a:pt x="11571" y="3086"/>
                    <a:pt x="11571" y="3086"/>
                    <a:pt x="11571" y="3086"/>
                  </a:cubicBezTo>
                  <a:cubicBezTo>
                    <a:pt x="12729" y="3471"/>
                    <a:pt x="13886" y="3857"/>
                    <a:pt x="15043" y="4243"/>
                  </a:cubicBezTo>
                  <a:cubicBezTo>
                    <a:pt x="15429" y="4629"/>
                    <a:pt x="15429" y="4629"/>
                    <a:pt x="15429" y="4629"/>
                  </a:cubicBezTo>
                  <a:cubicBezTo>
                    <a:pt x="13886" y="6171"/>
                    <a:pt x="13886" y="6171"/>
                    <a:pt x="13886" y="6171"/>
                  </a:cubicBezTo>
                  <a:cubicBezTo>
                    <a:pt x="19671" y="6171"/>
                    <a:pt x="19671" y="6171"/>
                    <a:pt x="19671" y="6171"/>
                  </a:cubicBezTo>
                  <a:cubicBezTo>
                    <a:pt x="18514" y="771"/>
                    <a:pt x="18514" y="771"/>
                    <a:pt x="18514" y="771"/>
                  </a:cubicBezTo>
                  <a:cubicBezTo>
                    <a:pt x="17357" y="2314"/>
                    <a:pt x="17357" y="2314"/>
                    <a:pt x="17357" y="2314"/>
                  </a:cubicBezTo>
                  <a:cubicBezTo>
                    <a:pt x="16971" y="1929"/>
                    <a:pt x="16971" y="1929"/>
                    <a:pt x="16971" y="1929"/>
                  </a:cubicBezTo>
                  <a:cubicBezTo>
                    <a:pt x="15429" y="771"/>
                    <a:pt x="13886" y="386"/>
                    <a:pt x="11957" y="0"/>
                  </a:cubicBezTo>
                  <a:cubicBezTo>
                    <a:pt x="11957" y="0"/>
                    <a:pt x="11957" y="0"/>
                    <a:pt x="11957" y="0"/>
                  </a:cubicBezTo>
                  <a:cubicBezTo>
                    <a:pt x="11571" y="0"/>
                    <a:pt x="11571" y="0"/>
                    <a:pt x="11186" y="0"/>
                  </a:cubicBezTo>
                  <a:cubicBezTo>
                    <a:pt x="11186" y="0"/>
                    <a:pt x="10800" y="0"/>
                    <a:pt x="10800" y="0"/>
                  </a:cubicBezTo>
                  <a:cubicBezTo>
                    <a:pt x="10414" y="0"/>
                    <a:pt x="10414" y="0"/>
                    <a:pt x="10414" y="0"/>
                  </a:cubicBezTo>
                  <a:cubicBezTo>
                    <a:pt x="9257" y="0"/>
                    <a:pt x="7714" y="386"/>
                    <a:pt x="6557" y="771"/>
                  </a:cubicBezTo>
                  <a:cubicBezTo>
                    <a:pt x="6557" y="771"/>
                    <a:pt x="6557" y="771"/>
                    <a:pt x="6557" y="771"/>
                  </a:cubicBezTo>
                  <a:cubicBezTo>
                    <a:pt x="6171" y="771"/>
                    <a:pt x="6171" y="771"/>
                    <a:pt x="6171" y="771"/>
                  </a:cubicBezTo>
                  <a:cubicBezTo>
                    <a:pt x="2314" y="2700"/>
                    <a:pt x="0" y="6557"/>
                    <a:pt x="0" y="10800"/>
                  </a:cubicBezTo>
                  <a:cubicBezTo>
                    <a:pt x="0" y="16586"/>
                    <a:pt x="5014" y="21600"/>
                    <a:pt x="10800" y="21600"/>
                  </a:cubicBezTo>
                  <a:cubicBezTo>
                    <a:pt x="10800" y="21600"/>
                    <a:pt x="10800" y="21600"/>
                    <a:pt x="10800" y="21600"/>
                  </a:cubicBezTo>
                  <a:cubicBezTo>
                    <a:pt x="13886" y="21600"/>
                    <a:pt x="16200" y="20443"/>
                    <a:pt x="18514" y="18129"/>
                  </a:cubicBezTo>
                  <a:cubicBezTo>
                    <a:pt x="20443" y="16200"/>
                    <a:pt x="21600" y="13500"/>
                    <a:pt x="21600" y="10800"/>
                  </a:cubicBezTo>
                  <a:cubicBezTo>
                    <a:pt x="21600" y="10029"/>
                    <a:pt x="21600" y="9643"/>
                    <a:pt x="21214" y="8871"/>
                  </a:cubicBezTo>
                  <a:lnTo>
                    <a:pt x="18514" y="10029"/>
                  </a:lnTo>
                  <a:close/>
                </a:path>
              </a:pathLst>
            </a:custGeom>
            <a:grpFill/>
            <a:ln w="12700" cap="flat">
              <a:noFill/>
              <a:miter lim="400000"/>
            </a:ln>
            <a:effectLst/>
          </p:spPr>
          <p:txBody>
            <a:bodyPr wrap="square" lIns="91439" tIns="91439" rIns="91439" bIns="91439" numCol="1" anchor="t">
              <a:noAutofit/>
            </a:bodyPr>
            <a:lstStyle/>
            <a:p>
              <a:endParaRPr dirty="0"/>
            </a:p>
          </p:txBody>
        </p:sp>
      </p:grpSp>
      <p:grpSp>
        <p:nvGrpSpPr>
          <p:cNvPr id="26" name="组合 25">
            <a:extLst>
              <a:ext uri="{FF2B5EF4-FFF2-40B4-BE49-F238E27FC236}">
                <a16:creationId xmlns:a16="http://schemas.microsoft.com/office/drawing/2014/main" id="{D9E83115-4098-4D78-8CEB-04406141C535}"/>
              </a:ext>
            </a:extLst>
          </p:cNvPr>
          <p:cNvGrpSpPr/>
          <p:nvPr/>
        </p:nvGrpSpPr>
        <p:grpSpPr>
          <a:xfrm>
            <a:off x="8428147" y="3489272"/>
            <a:ext cx="2744883" cy="1288743"/>
            <a:chOff x="1698748" y="3813906"/>
            <a:chExt cx="2744883" cy="1288743"/>
          </a:xfrm>
        </p:grpSpPr>
        <p:sp>
          <p:nvSpPr>
            <p:cNvPr id="27" name="文本框 26">
              <a:extLst>
                <a:ext uri="{FF2B5EF4-FFF2-40B4-BE49-F238E27FC236}">
                  <a16:creationId xmlns:a16="http://schemas.microsoft.com/office/drawing/2014/main" id="{8D9ACDE5-8996-44FF-9B90-A4121F269724}"/>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FD6825A7-BFD7-452B-9C76-69AC9F879CCE}"/>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id="{296CFDE4-164C-4EF1-BC90-6ED8E63A9689}"/>
              </a:ext>
            </a:extLst>
          </p:cNvPr>
          <p:cNvGrpSpPr/>
          <p:nvPr/>
        </p:nvGrpSpPr>
        <p:grpSpPr>
          <a:xfrm>
            <a:off x="7445042" y="1175107"/>
            <a:ext cx="2744883" cy="1288743"/>
            <a:chOff x="1698748" y="3813906"/>
            <a:chExt cx="2744883" cy="1288743"/>
          </a:xfrm>
        </p:grpSpPr>
        <p:sp>
          <p:nvSpPr>
            <p:cNvPr id="30" name="文本框 29">
              <a:extLst>
                <a:ext uri="{FF2B5EF4-FFF2-40B4-BE49-F238E27FC236}">
                  <a16:creationId xmlns:a16="http://schemas.microsoft.com/office/drawing/2014/main" id="{EA04B0B1-0B4D-4E6C-948A-8C347400F30B}"/>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B9883905-0C97-4BE6-977B-9BA642E029A3}"/>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3B95C59D-2E6D-4D28-8B1F-A510E88800DA}"/>
              </a:ext>
            </a:extLst>
          </p:cNvPr>
          <p:cNvGrpSpPr/>
          <p:nvPr/>
        </p:nvGrpSpPr>
        <p:grpSpPr>
          <a:xfrm>
            <a:off x="894519" y="3573913"/>
            <a:ext cx="2744883" cy="1288743"/>
            <a:chOff x="1698748" y="3813906"/>
            <a:chExt cx="2744883" cy="1288743"/>
          </a:xfrm>
        </p:grpSpPr>
        <p:sp>
          <p:nvSpPr>
            <p:cNvPr id="33" name="文本框 32">
              <a:extLst>
                <a:ext uri="{FF2B5EF4-FFF2-40B4-BE49-F238E27FC236}">
                  <a16:creationId xmlns:a16="http://schemas.microsoft.com/office/drawing/2014/main" id="{5B6B2CD9-C3A5-495A-B474-471C71DEDA3D}"/>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8D186C28-641F-4E98-B30B-7F4C39465B7C}"/>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21363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E557567-A4E0-48CF-99F7-447932BB6792}"/>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aphicFrame>
        <p:nvGraphicFramePr>
          <p:cNvPr id="8" name="图表 7">
            <a:extLst>
              <a:ext uri="{FF2B5EF4-FFF2-40B4-BE49-F238E27FC236}">
                <a16:creationId xmlns:a16="http://schemas.microsoft.com/office/drawing/2014/main" id="{96F16662-35AA-44DF-AAE2-463F4A2B110D}"/>
              </a:ext>
            </a:extLst>
          </p:cNvPr>
          <p:cNvGraphicFramePr/>
          <p:nvPr>
            <p:extLst/>
          </p:nvPr>
        </p:nvGraphicFramePr>
        <p:xfrm>
          <a:off x="3137535" y="1457113"/>
          <a:ext cx="5916930" cy="3943773"/>
        </p:xfrm>
        <a:graphic>
          <a:graphicData uri="http://schemas.openxmlformats.org/drawingml/2006/chart">
            <c:chart xmlns:c="http://schemas.openxmlformats.org/drawingml/2006/chart" xmlns:r="http://schemas.openxmlformats.org/officeDocument/2006/relationships" r:id="rId2"/>
          </a:graphicData>
        </a:graphic>
      </p:graphicFrame>
      <p:sp>
        <p:nvSpPr>
          <p:cNvPr id="9" name="椭圆 8">
            <a:extLst>
              <a:ext uri="{FF2B5EF4-FFF2-40B4-BE49-F238E27FC236}">
                <a16:creationId xmlns:a16="http://schemas.microsoft.com/office/drawing/2014/main" id="{DFDE225C-79AA-4C4E-965E-B68CDCC7DA0D}"/>
              </a:ext>
            </a:extLst>
          </p:cNvPr>
          <p:cNvSpPr/>
          <p:nvPr/>
        </p:nvSpPr>
        <p:spPr>
          <a:xfrm>
            <a:off x="4914900" y="2247899"/>
            <a:ext cx="2362199" cy="2362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E2E2A317-D7A6-4CB3-8B44-871EE541B511}"/>
              </a:ext>
            </a:extLst>
          </p:cNvPr>
          <p:cNvSpPr txBox="1"/>
          <p:nvPr/>
        </p:nvSpPr>
        <p:spPr>
          <a:xfrm>
            <a:off x="5239195" y="2995581"/>
            <a:ext cx="1713609" cy="461665"/>
          </a:xfrm>
          <a:prstGeom prst="rect">
            <a:avLst/>
          </a:prstGeom>
          <a:noFill/>
        </p:spPr>
        <p:txBody>
          <a:bodyPr wrap="square" rtlCol="0">
            <a:spAutoFit/>
          </a:bodyPr>
          <a:lstStyle/>
          <a:p>
            <a:pPr algn="r"/>
            <a:r>
              <a:rPr lang="zh-CN" altLang="en-US" sz="2400" dirty="0">
                <a:latin typeface="微软雅黑" panose="020B0503020204020204" pitchFamily="34" charset="-122"/>
                <a:ea typeface="微软雅黑" panose="020B0503020204020204" pitchFamily="34" charset="-122"/>
              </a:rPr>
              <a:t>请添加标题</a:t>
            </a:r>
            <a:endParaRPr lang="en-US" altLang="zh-CN" sz="24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7AE940DB-6991-4536-8DE2-52A8CA7DEBB3}"/>
              </a:ext>
            </a:extLst>
          </p:cNvPr>
          <p:cNvSpPr txBox="1"/>
          <p:nvPr/>
        </p:nvSpPr>
        <p:spPr>
          <a:xfrm>
            <a:off x="5351116" y="3457246"/>
            <a:ext cx="1489767" cy="625171"/>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a:extLst>
              <a:ext uri="{FF2B5EF4-FFF2-40B4-BE49-F238E27FC236}">
                <a16:creationId xmlns:a16="http://schemas.microsoft.com/office/drawing/2014/main" id="{F627236F-E48C-4F3B-9377-3057FFFAA235}"/>
              </a:ext>
            </a:extLst>
          </p:cNvPr>
          <p:cNvCxnSpPr>
            <a:cxnSpLocks/>
          </p:cNvCxnSpPr>
          <p:nvPr/>
        </p:nvCxnSpPr>
        <p:spPr>
          <a:xfrm>
            <a:off x="7691120" y="2995581"/>
            <a:ext cx="3029886" cy="0"/>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5FB5D83A-35C5-4274-B9B2-8468E1F1C1DF}"/>
              </a:ext>
            </a:extLst>
          </p:cNvPr>
          <p:cNvSpPr/>
          <p:nvPr/>
        </p:nvSpPr>
        <p:spPr>
          <a:xfrm>
            <a:off x="8971591" y="2207763"/>
            <a:ext cx="1274708" cy="830997"/>
          </a:xfrm>
          <a:prstGeom prst="rect">
            <a:avLst/>
          </a:prstGeom>
        </p:spPr>
        <p:txBody>
          <a:bodyPr wrap="none">
            <a:spAutoFit/>
          </a:bodyPr>
          <a:lstStyle/>
          <a:p>
            <a:r>
              <a:rPr lang="en-US" altLang="zh-CN" sz="4800" dirty="0">
                <a:solidFill>
                  <a:srgbClr val="006D39"/>
                </a:solidFill>
                <a:latin typeface="Impact" panose="020B0806030902050204" pitchFamily="34" charset="0"/>
              </a:rPr>
              <a:t>60%</a:t>
            </a:r>
            <a:endParaRPr lang="zh-CN" altLang="en-US" sz="4800" dirty="0">
              <a:solidFill>
                <a:srgbClr val="006D39"/>
              </a:solidFill>
              <a:latin typeface="Impact" panose="020B0806030902050204" pitchFamily="34" charset="0"/>
            </a:endParaRPr>
          </a:p>
        </p:txBody>
      </p:sp>
      <p:sp>
        <p:nvSpPr>
          <p:cNvPr id="15" name="文本框 14">
            <a:extLst>
              <a:ext uri="{FF2B5EF4-FFF2-40B4-BE49-F238E27FC236}">
                <a16:creationId xmlns:a16="http://schemas.microsoft.com/office/drawing/2014/main" id="{6940F02B-AE42-41C2-86BF-738EBFDE5037}"/>
              </a:ext>
            </a:extLst>
          </p:cNvPr>
          <p:cNvSpPr txBox="1"/>
          <p:nvPr/>
        </p:nvSpPr>
        <p:spPr>
          <a:xfrm>
            <a:off x="8358807" y="3201407"/>
            <a:ext cx="2362199" cy="1465401"/>
          </a:xfrm>
          <a:prstGeom prst="rect">
            <a:avLst/>
          </a:prstGeom>
          <a:noFill/>
        </p:spPr>
        <p:txBody>
          <a:bodyPr wrap="square" rtlCol="0">
            <a:spAutoFit/>
          </a:bodyPr>
          <a:lstStyle/>
          <a:p>
            <a:pPr algn="ct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请在这里输入你组成的正文内容请在这里输入你组成的正文内容</a:t>
            </a:r>
            <a:endParaRPr lang="en-US" altLang="zh-CN" sz="1400" dirty="0">
              <a:latin typeface="微软雅黑" panose="020B0503020204020204" pitchFamily="34" charset="-122"/>
              <a:ea typeface="微软雅黑" panose="020B0503020204020204" pitchFamily="34" charset="-122"/>
            </a:endParaRPr>
          </a:p>
          <a:p>
            <a:pPr algn="ct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a16="http://schemas.microsoft.com/office/drawing/2014/main" id="{06AA6819-62A4-427B-91F4-8C81A72C099B}"/>
              </a:ext>
            </a:extLst>
          </p:cNvPr>
          <p:cNvCxnSpPr>
            <a:cxnSpLocks/>
          </p:cNvCxnSpPr>
          <p:nvPr/>
        </p:nvCxnSpPr>
        <p:spPr>
          <a:xfrm>
            <a:off x="1776641" y="1750482"/>
            <a:ext cx="2425819" cy="0"/>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FCF7ECC8-9B6E-46A5-B72D-234CA8745945}"/>
              </a:ext>
            </a:extLst>
          </p:cNvPr>
          <p:cNvCxnSpPr>
            <a:cxnSpLocks/>
          </p:cNvCxnSpPr>
          <p:nvPr/>
        </p:nvCxnSpPr>
        <p:spPr>
          <a:xfrm>
            <a:off x="1458294" y="4296061"/>
            <a:ext cx="3029886" cy="0"/>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2F852DFB-67AD-4591-909F-F0F002BE3BEE}"/>
              </a:ext>
            </a:extLst>
          </p:cNvPr>
          <p:cNvSpPr/>
          <p:nvPr/>
        </p:nvSpPr>
        <p:spPr>
          <a:xfrm>
            <a:off x="1869364" y="946880"/>
            <a:ext cx="1175322" cy="830997"/>
          </a:xfrm>
          <a:prstGeom prst="rect">
            <a:avLst/>
          </a:prstGeom>
        </p:spPr>
        <p:txBody>
          <a:bodyPr wrap="none">
            <a:spAutoFit/>
          </a:bodyPr>
          <a:lstStyle/>
          <a:p>
            <a:r>
              <a:rPr lang="en-US" altLang="zh-CN" sz="4800" dirty="0">
                <a:solidFill>
                  <a:srgbClr val="006D39"/>
                </a:solidFill>
                <a:latin typeface="Impact" panose="020B0806030902050204" pitchFamily="34" charset="0"/>
              </a:rPr>
              <a:t>15%</a:t>
            </a:r>
            <a:endParaRPr lang="zh-CN" altLang="en-US" sz="4800" dirty="0">
              <a:solidFill>
                <a:srgbClr val="006D39"/>
              </a:solidFill>
              <a:latin typeface="Impact" panose="020B0806030902050204" pitchFamily="34" charset="0"/>
            </a:endParaRPr>
          </a:p>
        </p:txBody>
      </p:sp>
      <p:sp>
        <p:nvSpPr>
          <p:cNvPr id="20" name="矩形 19">
            <a:extLst>
              <a:ext uri="{FF2B5EF4-FFF2-40B4-BE49-F238E27FC236}">
                <a16:creationId xmlns:a16="http://schemas.microsoft.com/office/drawing/2014/main" id="{23876673-0DC3-4EEA-8478-90CA44C03BEC}"/>
              </a:ext>
            </a:extLst>
          </p:cNvPr>
          <p:cNvSpPr/>
          <p:nvPr/>
        </p:nvSpPr>
        <p:spPr>
          <a:xfrm>
            <a:off x="1624104" y="3497579"/>
            <a:ext cx="1250663" cy="830997"/>
          </a:xfrm>
          <a:prstGeom prst="rect">
            <a:avLst/>
          </a:prstGeom>
        </p:spPr>
        <p:txBody>
          <a:bodyPr wrap="none">
            <a:spAutoFit/>
          </a:bodyPr>
          <a:lstStyle/>
          <a:p>
            <a:r>
              <a:rPr lang="en-US" altLang="zh-CN" sz="4800" dirty="0">
                <a:solidFill>
                  <a:srgbClr val="006D39"/>
                </a:solidFill>
                <a:latin typeface="Impact" panose="020B0806030902050204" pitchFamily="34" charset="0"/>
              </a:rPr>
              <a:t>25%</a:t>
            </a:r>
            <a:endParaRPr lang="zh-CN" altLang="en-US" sz="4800" dirty="0">
              <a:solidFill>
                <a:srgbClr val="006D39"/>
              </a:solidFill>
              <a:latin typeface="Impact" panose="020B0806030902050204" pitchFamily="34" charset="0"/>
            </a:endParaRPr>
          </a:p>
        </p:txBody>
      </p:sp>
      <p:sp>
        <p:nvSpPr>
          <p:cNvPr id="21" name="文本框 20">
            <a:extLst>
              <a:ext uri="{FF2B5EF4-FFF2-40B4-BE49-F238E27FC236}">
                <a16:creationId xmlns:a16="http://schemas.microsoft.com/office/drawing/2014/main" id="{6E27A179-38A3-46E9-B39C-E2D19689DBF1}"/>
              </a:ext>
            </a:extLst>
          </p:cNvPr>
          <p:cNvSpPr txBox="1"/>
          <p:nvPr/>
        </p:nvSpPr>
        <p:spPr>
          <a:xfrm>
            <a:off x="1340864" y="1810391"/>
            <a:ext cx="2362199" cy="905248"/>
          </a:xfrm>
          <a:prstGeom prst="rect">
            <a:avLst/>
          </a:prstGeom>
          <a:noFill/>
        </p:spPr>
        <p:txBody>
          <a:bodyPr wrap="square" rtlCol="0">
            <a:spAutoFit/>
          </a:bodyPr>
          <a:lstStyle/>
          <a:p>
            <a:pPr algn="ct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4E73E1F7-98F3-4BAC-AE85-80EA7C0F9A96}"/>
              </a:ext>
            </a:extLst>
          </p:cNvPr>
          <p:cNvSpPr txBox="1"/>
          <p:nvPr/>
        </p:nvSpPr>
        <p:spPr>
          <a:xfrm>
            <a:off x="1068335" y="4445619"/>
            <a:ext cx="2362199" cy="1465401"/>
          </a:xfrm>
          <a:prstGeom prst="rect">
            <a:avLst/>
          </a:prstGeom>
          <a:noFill/>
        </p:spPr>
        <p:txBody>
          <a:bodyPr wrap="square" rtlCol="0">
            <a:spAutoFit/>
          </a:bodyPr>
          <a:lstStyle/>
          <a:p>
            <a:pPr algn="ct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请在这里输入你组成的正文内容请在这里输入你组成的正文内容</a:t>
            </a:r>
            <a:endParaRPr lang="en-US" altLang="zh-CN" sz="1400" dirty="0">
              <a:latin typeface="微软雅黑" panose="020B0503020204020204" pitchFamily="34" charset="-122"/>
              <a:ea typeface="微软雅黑" panose="020B0503020204020204" pitchFamily="34" charset="-122"/>
            </a:endParaRPr>
          </a:p>
          <a:p>
            <a:pPr algn="ct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cxnSp>
        <p:nvCxnSpPr>
          <p:cNvPr id="24" name="直接连接符 23">
            <a:extLst>
              <a:ext uri="{FF2B5EF4-FFF2-40B4-BE49-F238E27FC236}">
                <a16:creationId xmlns:a16="http://schemas.microsoft.com/office/drawing/2014/main" id="{3A6B2308-F58A-4BCB-B321-2615ED8EEDD6}"/>
              </a:ext>
            </a:extLst>
          </p:cNvPr>
          <p:cNvCxnSpPr>
            <a:cxnSpLocks/>
          </p:cNvCxnSpPr>
          <p:nvPr/>
        </p:nvCxnSpPr>
        <p:spPr>
          <a:xfrm>
            <a:off x="4202460" y="1750482"/>
            <a:ext cx="712440" cy="299298"/>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0179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819ED0FA-8122-4EBC-89E7-816B3689F2DC}"/>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3D89C430-4AC0-48E2-AE1F-BF0E0F3BE6D8}"/>
              </a:ext>
            </a:extLst>
          </p:cNvPr>
          <p:cNvGrpSpPr/>
          <p:nvPr/>
        </p:nvGrpSpPr>
        <p:grpSpPr>
          <a:xfrm>
            <a:off x="1745992" y="1239520"/>
            <a:ext cx="2349988" cy="4852670"/>
            <a:chOff x="1949946" y="1421832"/>
            <a:chExt cx="2349988" cy="4608830"/>
          </a:xfrm>
        </p:grpSpPr>
        <p:grpSp>
          <p:nvGrpSpPr>
            <p:cNvPr id="2" name="组合 1">
              <a:extLst>
                <a:ext uri="{FF2B5EF4-FFF2-40B4-BE49-F238E27FC236}">
                  <a16:creationId xmlns:a16="http://schemas.microsoft.com/office/drawing/2014/main" id="{1E2A33F2-0DC6-4B8F-98C1-696550F923B6}"/>
                </a:ext>
              </a:extLst>
            </p:cNvPr>
            <p:cNvGrpSpPr/>
            <p:nvPr/>
          </p:nvGrpSpPr>
          <p:grpSpPr>
            <a:xfrm>
              <a:off x="1949946" y="1421832"/>
              <a:ext cx="2342368" cy="4608830"/>
              <a:chOff x="1949946" y="1421832"/>
              <a:chExt cx="2342368" cy="4608830"/>
            </a:xfrm>
          </p:grpSpPr>
          <p:sp>
            <p:nvSpPr>
              <p:cNvPr id="4" name="矩形 3">
                <a:extLst>
                  <a:ext uri="{FF2B5EF4-FFF2-40B4-BE49-F238E27FC236}">
                    <a16:creationId xmlns:a16="http://schemas.microsoft.com/office/drawing/2014/main" id="{3C150116-01C0-4792-BBFF-F4FCED31D35C}"/>
                  </a:ext>
                </a:extLst>
              </p:cNvPr>
              <p:cNvSpPr/>
              <p:nvPr/>
            </p:nvSpPr>
            <p:spPr>
              <a:xfrm>
                <a:off x="2067274" y="1421832"/>
                <a:ext cx="2225040" cy="4608830"/>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7" name="组合 6">
                <a:extLst>
                  <a:ext uri="{FF2B5EF4-FFF2-40B4-BE49-F238E27FC236}">
                    <a16:creationId xmlns:a16="http://schemas.microsoft.com/office/drawing/2014/main" id="{86E12357-A161-44BB-8D4A-03B9A258D0C2}"/>
                  </a:ext>
                </a:extLst>
              </p:cNvPr>
              <p:cNvGrpSpPr/>
              <p:nvPr/>
            </p:nvGrpSpPr>
            <p:grpSpPr>
              <a:xfrm>
                <a:off x="1949946" y="3362890"/>
                <a:ext cx="2225040" cy="2331815"/>
                <a:chOff x="1759451" y="3255857"/>
                <a:chExt cx="2239994" cy="2331815"/>
              </a:xfrm>
            </p:grpSpPr>
            <p:sp>
              <p:nvSpPr>
                <p:cNvPr id="8" name="文本框 7">
                  <a:extLst>
                    <a:ext uri="{FF2B5EF4-FFF2-40B4-BE49-F238E27FC236}">
                      <a16:creationId xmlns:a16="http://schemas.microsoft.com/office/drawing/2014/main" id="{1D2B5948-30EC-41F4-BC50-5E93219704AA}"/>
                    </a:ext>
                  </a:extLst>
                </p:cNvPr>
                <p:cNvSpPr txBox="1"/>
                <p:nvPr/>
              </p:nvSpPr>
              <p:spPr>
                <a:xfrm>
                  <a:off x="1759451" y="3255857"/>
                  <a:ext cx="2239994" cy="350774"/>
                </a:xfrm>
                <a:prstGeom prst="rect">
                  <a:avLst/>
                </a:prstGeom>
                <a:noFill/>
                <a:ln>
                  <a:noFill/>
                </a:ln>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请在这里添加标题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B64FB97-FFC8-4217-8CA7-17D6178B8AFA}"/>
                    </a:ext>
                  </a:extLst>
                </p:cNvPr>
                <p:cNvSpPr txBox="1"/>
                <p:nvPr/>
              </p:nvSpPr>
              <p:spPr>
                <a:xfrm>
                  <a:off x="2035467" y="3926187"/>
                  <a:ext cx="1894087" cy="1661485"/>
                </a:xfrm>
                <a:prstGeom prst="rect">
                  <a:avLst/>
                </a:prstGeom>
                <a:noFill/>
                <a:ln>
                  <a:noFill/>
                </a:ln>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pic>
          <p:nvPicPr>
            <p:cNvPr id="18" name="图片 17">
              <a:extLst>
                <a:ext uri="{FF2B5EF4-FFF2-40B4-BE49-F238E27FC236}">
                  <a16:creationId xmlns:a16="http://schemas.microsoft.com/office/drawing/2014/main" id="{4F9A4AEC-87AC-411F-A176-3064E1A101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4894" y="1421832"/>
              <a:ext cx="2225040" cy="1483360"/>
            </a:xfrm>
            <a:prstGeom prst="rect">
              <a:avLst/>
            </a:prstGeom>
            <a:ln>
              <a:noFill/>
            </a:ln>
          </p:spPr>
        </p:pic>
      </p:grpSp>
      <p:grpSp>
        <p:nvGrpSpPr>
          <p:cNvPr id="5" name="组合 4">
            <a:extLst>
              <a:ext uri="{FF2B5EF4-FFF2-40B4-BE49-F238E27FC236}">
                <a16:creationId xmlns:a16="http://schemas.microsoft.com/office/drawing/2014/main" id="{A154F946-91C0-4B42-998D-56F8EED5183F}"/>
              </a:ext>
            </a:extLst>
          </p:cNvPr>
          <p:cNvGrpSpPr/>
          <p:nvPr/>
        </p:nvGrpSpPr>
        <p:grpSpPr>
          <a:xfrm>
            <a:off x="4899818" y="1239520"/>
            <a:ext cx="2342368" cy="4852670"/>
            <a:chOff x="4866152" y="1483360"/>
            <a:chExt cx="2342368" cy="4608830"/>
          </a:xfrm>
        </p:grpSpPr>
        <p:sp>
          <p:nvSpPr>
            <p:cNvPr id="12" name="矩形 11">
              <a:extLst>
                <a:ext uri="{FF2B5EF4-FFF2-40B4-BE49-F238E27FC236}">
                  <a16:creationId xmlns:a16="http://schemas.microsoft.com/office/drawing/2014/main" id="{1823C058-E69E-480E-A8E6-3EE04C783AC6}"/>
                </a:ext>
              </a:extLst>
            </p:cNvPr>
            <p:cNvSpPr/>
            <p:nvPr/>
          </p:nvSpPr>
          <p:spPr>
            <a:xfrm>
              <a:off x="4983480" y="1483360"/>
              <a:ext cx="2225040" cy="4608830"/>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13" name="图片 12">
              <a:extLst>
                <a:ext uri="{FF2B5EF4-FFF2-40B4-BE49-F238E27FC236}">
                  <a16:creationId xmlns:a16="http://schemas.microsoft.com/office/drawing/2014/main" id="{38239EDD-2826-4689-A982-1D4212D287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3480" y="1492807"/>
              <a:ext cx="2225040" cy="1482533"/>
            </a:xfrm>
            <a:prstGeom prst="rect">
              <a:avLst/>
            </a:prstGeom>
            <a:ln>
              <a:noFill/>
            </a:ln>
          </p:spPr>
        </p:pic>
        <p:grpSp>
          <p:nvGrpSpPr>
            <p:cNvPr id="22" name="组合 21">
              <a:extLst>
                <a:ext uri="{FF2B5EF4-FFF2-40B4-BE49-F238E27FC236}">
                  <a16:creationId xmlns:a16="http://schemas.microsoft.com/office/drawing/2014/main" id="{2FE6C320-B8E9-4117-AF8B-1985019A0008}"/>
                </a:ext>
              </a:extLst>
            </p:cNvPr>
            <p:cNvGrpSpPr/>
            <p:nvPr/>
          </p:nvGrpSpPr>
          <p:grpSpPr>
            <a:xfrm>
              <a:off x="4866152" y="3424419"/>
              <a:ext cx="2225040" cy="2328759"/>
              <a:chOff x="1608093" y="3280329"/>
              <a:chExt cx="2239994" cy="2328759"/>
            </a:xfrm>
          </p:grpSpPr>
          <p:sp>
            <p:nvSpPr>
              <p:cNvPr id="23" name="文本框 22">
                <a:extLst>
                  <a:ext uri="{FF2B5EF4-FFF2-40B4-BE49-F238E27FC236}">
                    <a16:creationId xmlns:a16="http://schemas.microsoft.com/office/drawing/2014/main" id="{0FE4E46D-F6F6-4B6F-902A-5C02FF48584A}"/>
                  </a:ext>
                </a:extLst>
              </p:cNvPr>
              <p:cNvSpPr txBox="1"/>
              <p:nvPr/>
            </p:nvSpPr>
            <p:spPr>
              <a:xfrm>
                <a:off x="1608093" y="3280329"/>
                <a:ext cx="2239994" cy="350774"/>
              </a:xfrm>
              <a:prstGeom prst="rect">
                <a:avLst/>
              </a:prstGeom>
              <a:noFill/>
              <a:ln>
                <a:noFill/>
              </a:ln>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请在这里添加标题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9155DA70-811B-4809-812C-10907625D0AC}"/>
                  </a:ext>
                </a:extLst>
              </p:cNvPr>
              <p:cNvSpPr txBox="1"/>
              <p:nvPr/>
            </p:nvSpPr>
            <p:spPr>
              <a:xfrm>
                <a:off x="1899163" y="3946447"/>
                <a:ext cx="1894087" cy="1662641"/>
              </a:xfrm>
              <a:prstGeom prst="rect">
                <a:avLst/>
              </a:prstGeom>
              <a:noFill/>
              <a:ln>
                <a:noFill/>
              </a:ln>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14" name="组合 13">
            <a:extLst>
              <a:ext uri="{FF2B5EF4-FFF2-40B4-BE49-F238E27FC236}">
                <a16:creationId xmlns:a16="http://schemas.microsoft.com/office/drawing/2014/main" id="{60637A1F-E7F3-494C-900B-13C8E791C01D}"/>
              </a:ext>
            </a:extLst>
          </p:cNvPr>
          <p:cNvGrpSpPr/>
          <p:nvPr/>
        </p:nvGrpSpPr>
        <p:grpSpPr>
          <a:xfrm>
            <a:off x="8053644" y="1249466"/>
            <a:ext cx="2334748" cy="4842723"/>
            <a:chOff x="8165612" y="1483360"/>
            <a:chExt cx="2334748" cy="4608830"/>
          </a:xfrm>
        </p:grpSpPr>
        <p:sp>
          <p:nvSpPr>
            <p:cNvPr id="17" name="矩形 16">
              <a:extLst>
                <a:ext uri="{FF2B5EF4-FFF2-40B4-BE49-F238E27FC236}">
                  <a16:creationId xmlns:a16="http://schemas.microsoft.com/office/drawing/2014/main" id="{01FCB3CE-1A58-4F98-8B10-65060D8634F6}"/>
                </a:ext>
              </a:extLst>
            </p:cNvPr>
            <p:cNvSpPr/>
            <p:nvPr/>
          </p:nvSpPr>
          <p:spPr>
            <a:xfrm>
              <a:off x="8275320" y="1483360"/>
              <a:ext cx="2225040" cy="4608830"/>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 name="图片 5">
              <a:extLst>
                <a:ext uri="{FF2B5EF4-FFF2-40B4-BE49-F238E27FC236}">
                  <a16:creationId xmlns:a16="http://schemas.microsoft.com/office/drawing/2014/main" id="{2DE15273-FA35-4F70-BD9C-09D939D34B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5320" y="1491980"/>
              <a:ext cx="2225040" cy="1483360"/>
            </a:xfrm>
            <a:prstGeom prst="rect">
              <a:avLst/>
            </a:prstGeom>
            <a:ln>
              <a:noFill/>
            </a:ln>
          </p:spPr>
        </p:pic>
        <p:grpSp>
          <p:nvGrpSpPr>
            <p:cNvPr id="25" name="组合 24">
              <a:extLst>
                <a:ext uri="{FF2B5EF4-FFF2-40B4-BE49-F238E27FC236}">
                  <a16:creationId xmlns:a16="http://schemas.microsoft.com/office/drawing/2014/main" id="{2F31CD37-DE18-474C-9E1F-A4BED7902E69}"/>
                </a:ext>
              </a:extLst>
            </p:cNvPr>
            <p:cNvGrpSpPr/>
            <p:nvPr/>
          </p:nvGrpSpPr>
          <p:grpSpPr>
            <a:xfrm>
              <a:off x="8165612" y="3434249"/>
              <a:ext cx="2225040" cy="2318233"/>
              <a:chOff x="1631106" y="3304821"/>
              <a:chExt cx="2239994" cy="2318233"/>
            </a:xfrm>
          </p:grpSpPr>
          <p:sp>
            <p:nvSpPr>
              <p:cNvPr id="26" name="文本框 25">
                <a:extLst>
                  <a:ext uri="{FF2B5EF4-FFF2-40B4-BE49-F238E27FC236}">
                    <a16:creationId xmlns:a16="http://schemas.microsoft.com/office/drawing/2014/main" id="{E6287CF4-CDB5-47F9-930A-DC2D46525F72}"/>
                  </a:ext>
                </a:extLst>
              </p:cNvPr>
              <p:cNvSpPr txBox="1"/>
              <p:nvPr/>
            </p:nvSpPr>
            <p:spPr>
              <a:xfrm>
                <a:off x="1631106" y="3304821"/>
                <a:ext cx="2239994" cy="351494"/>
              </a:xfrm>
              <a:prstGeom prst="rect">
                <a:avLst/>
              </a:prstGeom>
              <a:noFill/>
              <a:ln>
                <a:noFill/>
              </a:ln>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请在这里添加标题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C75CFACB-4551-4FBF-8468-97A991AC009B}"/>
                  </a:ext>
                </a:extLst>
              </p:cNvPr>
              <p:cNvSpPr txBox="1"/>
              <p:nvPr/>
            </p:nvSpPr>
            <p:spPr>
              <a:xfrm>
                <a:off x="1914505" y="3956998"/>
                <a:ext cx="1894087" cy="1666056"/>
              </a:xfrm>
              <a:prstGeom prst="rect">
                <a:avLst/>
              </a:prstGeom>
              <a:noFill/>
              <a:ln>
                <a:noFill/>
              </a:ln>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Light" panose="020B0502040204020203" pitchFamily="34" charset="-122"/>
                  <a:ea typeface="微软雅黑 Light" panose="020B0502040204020203" pitchFamily="34" charset="-122"/>
                </a:endParaRPr>
              </a:p>
            </p:txBody>
          </p:sp>
        </p:grpSp>
      </p:grpSp>
    </p:spTree>
    <p:extLst>
      <p:ext uri="{BB962C8B-B14F-4D97-AF65-F5344CB8AC3E}">
        <p14:creationId xmlns:p14="http://schemas.microsoft.com/office/powerpoint/2010/main" val="14790595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42555187-4D8C-473C-94A7-85F57CC740E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C4FB803B-70F8-43D2-AA93-432D00A5781E}"/>
              </a:ext>
            </a:extLst>
          </p:cNvPr>
          <p:cNvGrpSpPr/>
          <p:nvPr/>
        </p:nvGrpSpPr>
        <p:grpSpPr>
          <a:xfrm>
            <a:off x="1369945" y="1441174"/>
            <a:ext cx="2671830" cy="4180785"/>
            <a:chOff x="1369945" y="1441174"/>
            <a:chExt cx="2671830" cy="4180785"/>
          </a:xfrm>
        </p:grpSpPr>
        <p:grpSp>
          <p:nvGrpSpPr>
            <p:cNvPr id="10" name="组合 9">
              <a:extLst>
                <a:ext uri="{FF2B5EF4-FFF2-40B4-BE49-F238E27FC236}">
                  <a16:creationId xmlns:a16="http://schemas.microsoft.com/office/drawing/2014/main" id="{BE45B64C-5D56-416D-9EE1-E97AF0FD8CA5}"/>
                </a:ext>
              </a:extLst>
            </p:cNvPr>
            <p:cNvGrpSpPr/>
            <p:nvPr/>
          </p:nvGrpSpPr>
          <p:grpSpPr>
            <a:xfrm>
              <a:off x="1369945" y="1441174"/>
              <a:ext cx="2671830" cy="4180785"/>
              <a:chOff x="1200979" y="1461052"/>
              <a:chExt cx="2671830" cy="4180785"/>
            </a:xfrm>
          </p:grpSpPr>
          <p:sp>
            <p:nvSpPr>
              <p:cNvPr id="4" name="矩形: 圆角 3">
                <a:extLst>
                  <a:ext uri="{FF2B5EF4-FFF2-40B4-BE49-F238E27FC236}">
                    <a16:creationId xmlns:a16="http://schemas.microsoft.com/office/drawing/2014/main" id="{C5B3BE26-FA3B-4CE1-8257-4BEF676E5091}"/>
                  </a:ext>
                </a:extLst>
              </p:cNvPr>
              <p:cNvSpPr/>
              <p:nvPr/>
            </p:nvSpPr>
            <p:spPr>
              <a:xfrm>
                <a:off x="1200979" y="1461052"/>
                <a:ext cx="1858617" cy="4180785"/>
              </a:xfrm>
              <a:prstGeom prst="roundRect">
                <a:avLst>
                  <a:gd name="adj" fmla="val 9715"/>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5469BE4F-1FE3-45E5-B479-2EEAECF5C77A}"/>
                  </a:ext>
                </a:extLst>
              </p:cNvPr>
              <p:cNvSpPr/>
              <p:nvPr/>
            </p:nvSpPr>
            <p:spPr>
              <a:xfrm>
                <a:off x="2130287" y="1600200"/>
                <a:ext cx="1742522" cy="17425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B02FB87C-4761-402B-A921-3D944C0C7F61}"/>
                </a:ext>
              </a:extLst>
            </p:cNvPr>
            <p:cNvSpPr txBox="1"/>
            <p:nvPr/>
          </p:nvSpPr>
          <p:spPr>
            <a:xfrm>
              <a:off x="2299253" y="1989918"/>
              <a:ext cx="1128349" cy="923330"/>
            </a:xfrm>
            <a:prstGeom prst="rect">
              <a:avLst/>
            </a:prstGeom>
            <a:noFill/>
          </p:spPr>
          <p:txBody>
            <a:bodyPr wrap="square" rtlCol="0">
              <a:spAutoFit/>
            </a:bodyPr>
            <a:lstStyle/>
            <a:p>
              <a:r>
                <a:rPr lang="en-US" altLang="zh-CN" sz="5400" dirty="0">
                  <a:solidFill>
                    <a:srgbClr val="006D39"/>
                  </a:solidFill>
                  <a:latin typeface="汉仪旗黑-75W" panose="00020600040101010101" pitchFamily="18" charset="-122"/>
                  <a:ea typeface="汉仪旗黑-75W" panose="00020600040101010101" pitchFamily="18" charset="-122"/>
                </a:rPr>
                <a:t>01</a:t>
              </a:r>
              <a:endParaRPr lang="zh-CN" altLang="en-US" sz="5400" dirty="0">
                <a:solidFill>
                  <a:srgbClr val="006D39"/>
                </a:solidFill>
                <a:latin typeface="汉仪旗黑-75W" panose="00020600040101010101" pitchFamily="18" charset="-122"/>
                <a:ea typeface="汉仪旗黑-75W" panose="00020600040101010101" pitchFamily="18" charset="-122"/>
              </a:endParaRPr>
            </a:p>
          </p:txBody>
        </p:sp>
      </p:grpSp>
      <p:grpSp>
        <p:nvGrpSpPr>
          <p:cNvPr id="13" name="组合 12">
            <a:extLst>
              <a:ext uri="{FF2B5EF4-FFF2-40B4-BE49-F238E27FC236}">
                <a16:creationId xmlns:a16="http://schemas.microsoft.com/office/drawing/2014/main" id="{74EB1E04-A44F-4BC0-86BC-4B1244886B86}"/>
              </a:ext>
            </a:extLst>
          </p:cNvPr>
          <p:cNvGrpSpPr/>
          <p:nvPr/>
        </p:nvGrpSpPr>
        <p:grpSpPr>
          <a:xfrm>
            <a:off x="3824910" y="1431235"/>
            <a:ext cx="2671830" cy="4180785"/>
            <a:chOff x="1369945" y="1441174"/>
            <a:chExt cx="2671830" cy="4180785"/>
          </a:xfrm>
        </p:grpSpPr>
        <p:grpSp>
          <p:nvGrpSpPr>
            <p:cNvPr id="14" name="组合 13">
              <a:extLst>
                <a:ext uri="{FF2B5EF4-FFF2-40B4-BE49-F238E27FC236}">
                  <a16:creationId xmlns:a16="http://schemas.microsoft.com/office/drawing/2014/main" id="{54D889C9-D4AF-449C-8E8E-2933613DFDCE}"/>
                </a:ext>
              </a:extLst>
            </p:cNvPr>
            <p:cNvGrpSpPr/>
            <p:nvPr/>
          </p:nvGrpSpPr>
          <p:grpSpPr>
            <a:xfrm>
              <a:off x="1369945" y="1441174"/>
              <a:ext cx="2671830" cy="4180785"/>
              <a:chOff x="1200979" y="1461052"/>
              <a:chExt cx="2671830" cy="4180785"/>
            </a:xfrm>
          </p:grpSpPr>
          <p:sp>
            <p:nvSpPr>
              <p:cNvPr id="16" name="矩形: 圆角 15">
                <a:extLst>
                  <a:ext uri="{FF2B5EF4-FFF2-40B4-BE49-F238E27FC236}">
                    <a16:creationId xmlns:a16="http://schemas.microsoft.com/office/drawing/2014/main" id="{63388C34-7ED1-4623-BC95-14728223C640}"/>
                  </a:ext>
                </a:extLst>
              </p:cNvPr>
              <p:cNvSpPr/>
              <p:nvPr/>
            </p:nvSpPr>
            <p:spPr>
              <a:xfrm>
                <a:off x="1200979" y="1461052"/>
                <a:ext cx="1858617" cy="4180785"/>
              </a:xfrm>
              <a:prstGeom prst="roundRect">
                <a:avLst>
                  <a:gd name="adj" fmla="val 9715"/>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A9352261-F838-4056-B048-9459413BEE94}"/>
                  </a:ext>
                </a:extLst>
              </p:cNvPr>
              <p:cNvSpPr/>
              <p:nvPr/>
            </p:nvSpPr>
            <p:spPr>
              <a:xfrm>
                <a:off x="2130287" y="1600200"/>
                <a:ext cx="1742522" cy="17425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id="{BC3E3DB9-703C-4782-A269-AE8F334F8127}"/>
                </a:ext>
              </a:extLst>
            </p:cNvPr>
            <p:cNvSpPr txBox="1"/>
            <p:nvPr/>
          </p:nvSpPr>
          <p:spPr>
            <a:xfrm>
              <a:off x="2299253" y="1989918"/>
              <a:ext cx="1128349" cy="923330"/>
            </a:xfrm>
            <a:prstGeom prst="rect">
              <a:avLst/>
            </a:prstGeom>
            <a:noFill/>
          </p:spPr>
          <p:txBody>
            <a:bodyPr wrap="square" rtlCol="0">
              <a:spAutoFit/>
            </a:bodyPr>
            <a:lstStyle/>
            <a:p>
              <a:r>
                <a:rPr lang="en-US" altLang="zh-CN" sz="5400" dirty="0">
                  <a:solidFill>
                    <a:srgbClr val="006D39"/>
                  </a:solidFill>
                  <a:latin typeface="汉仪旗黑-75W" panose="00020600040101010101" pitchFamily="18" charset="-122"/>
                  <a:ea typeface="汉仪旗黑-75W" panose="00020600040101010101" pitchFamily="18" charset="-122"/>
                </a:rPr>
                <a:t>02</a:t>
              </a:r>
              <a:endParaRPr lang="zh-CN" altLang="en-US" sz="5400" dirty="0">
                <a:solidFill>
                  <a:srgbClr val="006D39"/>
                </a:solidFill>
                <a:latin typeface="汉仪旗黑-75W" panose="00020600040101010101" pitchFamily="18" charset="-122"/>
                <a:ea typeface="汉仪旗黑-75W" panose="00020600040101010101" pitchFamily="18" charset="-122"/>
              </a:endParaRPr>
            </a:p>
          </p:txBody>
        </p:sp>
      </p:grpSp>
      <p:grpSp>
        <p:nvGrpSpPr>
          <p:cNvPr id="18" name="组合 17">
            <a:extLst>
              <a:ext uri="{FF2B5EF4-FFF2-40B4-BE49-F238E27FC236}">
                <a16:creationId xmlns:a16="http://schemas.microsoft.com/office/drawing/2014/main" id="{F6A16245-1172-4C9E-BC4E-6ADB4D3EB939}"/>
              </a:ext>
            </a:extLst>
          </p:cNvPr>
          <p:cNvGrpSpPr/>
          <p:nvPr/>
        </p:nvGrpSpPr>
        <p:grpSpPr>
          <a:xfrm>
            <a:off x="6558171" y="1441173"/>
            <a:ext cx="2671830" cy="4180785"/>
            <a:chOff x="1369945" y="1441174"/>
            <a:chExt cx="2671830" cy="4180785"/>
          </a:xfrm>
        </p:grpSpPr>
        <p:grpSp>
          <p:nvGrpSpPr>
            <p:cNvPr id="19" name="组合 18">
              <a:extLst>
                <a:ext uri="{FF2B5EF4-FFF2-40B4-BE49-F238E27FC236}">
                  <a16:creationId xmlns:a16="http://schemas.microsoft.com/office/drawing/2014/main" id="{084457D4-081C-4DC7-BB3C-6206345B726A}"/>
                </a:ext>
              </a:extLst>
            </p:cNvPr>
            <p:cNvGrpSpPr/>
            <p:nvPr/>
          </p:nvGrpSpPr>
          <p:grpSpPr>
            <a:xfrm>
              <a:off x="1369945" y="1441174"/>
              <a:ext cx="2671830" cy="4180785"/>
              <a:chOff x="1200979" y="1461052"/>
              <a:chExt cx="2671830" cy="4180785"/>
            </a:xfrm>
          </p:grpSpPr>
          <p:sp>
            <p:nvSpPr>
              <p:cNvPr id="21" name="矩形: 圆角 20">
                <a:extLst>
                  <a:ext uri="{FF2B5EF4-FFF2-40B4-BE49-F238E27FC236}">
                    <a16:creationId xmlns:a16="http://schemas.microsoft.com/office/drawing/2014/main" id="{E81F78FE-8E38-469F-8843-E570359D30CA}"/>
                  </a:ext>
                </a:extLst>
              </p:cNvPr>
              <p:cNvSpPr/>
              <p:nvPr/>
            </p:nvSpPr>
            <p:spPr>
              <a:xfrm>
                <a:off x="1200979" y="1461052"/>
                <a:ext cx="1858617" cy="4180785"/>
              </a:xfrm>
              <a:prstGeom prst="roundRect">
                <a:avLst>
                  <a:gd name="adj" fmla="val 9715"/>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AEEC0CA5-BD95-47B4-A6D8-DBD42831E27F}"/>
                  </a:ext>
                </a:extLst>
              </p:cNvPr>
              <p:cNvSpPr/>
              <p:nvPr/>
            </p:nvSpPr>
            <p:spPr>
              <a:xfrm>
                <a:off x="2130287" y="1600200"/>
                <a:ext cx="1742522" cy="17425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id="{89DC7D0E-97E1-4507-A832-BFD1EA2D7653}"/>
                </a:ext>
              </a:extLst>
            </p:cNvPr>
            <p:cNvSpPr txBox="1"/>
            <p:nvPr/>
          </p:nvSpPr>
          <p:spPr>
            <a:xfrm>
              <a:off x="2299253" y="1989918"/>
              <a:ext cx="1128349" cy="923330"/>
            </a:xfrm>
            <a:prstGeom prst="rect">
              <a:avLst/>
            </a:prstGeom>
            <a:noFill/>
          </p:spPr>
          <p:txBody>
            <a:bodyPr wrap="square" rtlCol="0">
              <a:spAutoFit/>
            </a:bodyPr>
            <a:lstStyle/>
            <a:p>
              <a:r>
                <a:rPr lang="en-US" altLang="zh-CN" sz="5400" dirty="0">
                  <a:solidFill>
                    <a:srgbClr val="006D39"/>
                  </a:solidFill>
                  <a:latin typeface="汉仪旗黑-75W" panose="00020600040101010101" pitchFamily="18" charset="-122"/>
                  <a:ea typeface="汉仪旗黑-75W" panose="00020600040101010101" pitchFamily="18" charset="-122"/>
                </a:rPr>
                <a:t>03</a:t>
              </a:r>
              <a:endParaRPr lang="zh-CN" altLang="en-US" sz="5400" dirty="0">
                <a:solidFill>
                  <a:srgbClr val="006D39"/>
                </a:solidFill>
                <a:latin typeface="汉仪旗黑-75W" panose="00020600040101010101" pitchFamily="18" charset="-122"/>
                <a:ea typeface="汉仪旗黑-75W" panose="00020600040101010101" pitchFamily="18" charset="-122"/>
              </a:endParaRPr>
            </a:p>
          </p:txBody>
        </p:sp>
      </p:grpSp>
      <p:grpSp>
        <p:nvGrpSpPr>
          <p:cNvPr id="23" name="组合 22">
            <a:extLst>
              <a:ext uri="{FF2B5EF4-FFF2-40B4-BE49-F238E27FC236}">
                <a16:creationId xmlns:a16="http://schemas.microsoft.com/office/drawing/2014/main" id="{BDAC9C00-6CEA-4315-A5AA-A06B07FAF837}"/>
              </a:ext>
            </a:extLst>
          </p:cNvPr>
          <p:cNvGrpSpPr/>
          <p:nvPr/>
        </p:nvGrpSpPr>
        <p:grpSpPr>
          <a:xfrm>
            <a:off x="9221858" y="1441174"/>
            <a:ext cx="2671830" cy="4180785"/>
            <a:chOff x="1369945" y="1441174"/>
            <a:chExt cx="2671830" cy="4180785"/>
          </a:xfrm>
        </p:grpSpPr>
        <p:grpSp>
          <p:nvGrpSpPr>
            <p:cNvPr id="24" name="组合 23">
              <a:extLst>
                <a:ext uri="{FF2B5EF4-FFF2-40B4-BE49-F238E27FC236}">
                  <a16:creationId xmlns:a16="http://schemas.microsoft.com/office/drawing/2014/main" id="{ACC9EB44-8195-40D7-9781-FBFA925E3F3C}"/>
                </a:ext>
              </a:extLst>
            </p:cNvPr>
            <p:cNvGrpSpPr/>
            <p:nvPr/>
          </p:nvGrpSpPr>
          <p:grpSpPr>
            <a:xfrm>
              <a:off x="1369945" y="1441174"/>
              <a:ext cx="2671830" cy="4180785"/>
              <a:chOff x="1200979" y="1461052"/>
              <a:chExt cx="2671830" cy="4180785"/>
            </a:xfrm>
          </p:grpSpPr>
          <p:sp>
            <p:nvSpPr>
              <p:cNvPr id="26" name="矩形: 圆角 25">
                <a:extLst>
                  <a:ext uri="{FF2B5EF4-FFF2-40B4-BE49-F238E27FC236}">
                    <a16:creationId xmlns:a16="http://schemas.microsoft.com/office/drawing/2014/main" id="{7AC10F4A-BC4D-4DB9-9F20-14F780920ECF}"/>
                  </a:ext>
                </a:extLst>
              </p:cNvPr>
              <p:cNvSpPr/>
              <p:nvPr/>
            </p:nvSpPr>
            <p:spPr>
              <a:xfrm>
                <a:off x="1200979" y="1461052"/>
                <a:ext cx="1858617" cy="4180785"/>
              </a:xfrm>
              <a:prstGeom prst="roundRect">
                <a:avLst>
                  <a:gd name="adj" fmla="val 9715"/>
                </a:avLst>
              </a:prstGeom>
              <a:solidFill>
                <a:srgbClr val="ED7D3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2E42E0DE-761F-411F-864C-55FC68E89A17}"/>
                  </a:ext>
                </a:extLst>
              </p:cNvPr>
              <p:cNvSpPr/>
              <p:nvPr/>
            </p:nvSpPr>
            <p:spPr>
              <a:xfrm>
                <a:off x="2130287" y="1600200"/>
                <a:ext cx="1742522" cy="17425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20A9181A-3906-4558-8B9A-1D52258DD9BA}"/>
                </a:ext>
              </a:extLst>
            </p:cNvPr>
            <p:cNvSpPr txBox="1"/>
            <p:nvPr/>
          </p:nvSpPr>
          <p:spPr>
            <a:xfrm>
              <a:off x="2299253" y="1989918"/>
              <a:ext cx="1128349" cy="923330"/>
            </a:xfrm>
            <a:prstGeom prst="rect">
              <a:avLst/>
            </a:prstGeom>
            <a:noFill/>
          </p:spPr>
          <p:txBody>
            <a:bodyPr wrap="square" rtlCol="0">
              <a:spAutoFit/>
            </a:bodyPr>
            <a:lstStyle/>
            <a:p>
              <a:r>
                <a:rPr lang="en-US" altLang="zh-CN" sz="5400" dirty="0">
                  <a:solidFill>
                    <a:srgbClr val="006D39"/>
                  </a:solidFill>
                  <a:latin typeface="汉仪旗黑-75W" panose="00020600040101010101" pitchFamily="18" charset="-122"/>
                  <a:ea typeface="汉仪旗黑-75W" panose="00020600040101010101" pitchFamily="18" charset="-122"/>
                </a:rPr>
                <a:t>04</a:t>
              </a:r>
              <a:endParaRPr lang="zh-CN" altLang="en-US" sz="5400" dirty="0">
                <a:solidFill>
                  <a:srgbClr val="006D39"/>
                </a:solidFill>
                <a:latin typeface="汉仪旗黑-75W" panose="00020600040101010101" pitchFamily="18" charset="-122"/>
                <a:ea typeface="汉仪旗黑-75W" panose="00020600040101010101" pitchFamily="18" charset="-122"/>
              </a:endParaRPr>
            </a:p>
          </p:txBody>
        </p:sp>
      </p:grpSp>
      <p:sp>
        <p:nvSpPr>
          <p:cNvPr id="28" name="文本框 27">
            <a:extLst>
              <a:ext uri="{FF2B5EF4-FFF2-40B4-BE49-F238E27FC236}">
                <a16:creationId xmlns:a16="http://schemas.microsoft.com/office/drawing/2014/main" id="{CD39DF81-E08F-474E-9686-59B1C46DDF95}"/>
              </a:ext>
            </a:extLst>
          </p:cNvPr>
          <p:cNvSpPr txBox="1"/>
          <p:nvPr/>
        </p:nvSpPr>
        <p:spPr>
          <a:xfrm>
            <a:off x="1574386" y="1666752"/>
            <a:ext cx="522873" cy="1569660"/>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输入标题</a:t>
            </a:r>
          </a:p>
        </p:txBody>
      </p:sp>
      <p:sp>
        <p:nvSpPr>
          <p:cNvPr id="29" name="文本框 28">
            <a:extLst>
              <a:ext uri="{FF2B5EF4-FFF2-40B4-BE49-F238E27FC236}">
                <a16:creationId xmlns:a16="http://schemas.microsoft.com/office/drawing/2014/main" id="{BF4A5CD0-24F9-4C3E-9AA2-7DA104E5F987}"/>
              </a:ext>
            </a:extLst>
          </p:cNvPr>
          <p:cNvSpPr txBox="1"/>
          <p:nvPr/>
        </p:nvSpPr>
        <p:spPr>
          <a:xfrm>
            <a:off x="4063936" y="1666752"/>
            <a:ext cx="522873" cy="1569660"/>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输入标题</a:t>
            </a:r>
          </a:p>
        </p:txBody>
      </p:sp>
      <p:sp>
        <p:nvSpPr>
          <p:cNvPr id="30" name="文本框 29">
            <a:extLst>
              <a:ext uri="{FF2B5EF4-FFF2-40B4-BE49-F238E27FC236}">
                <a16:creationId xmlns:a16="http://schemas.microsoft.com/office/drawing/2014/main" id="{2EAB7F5B-4059-431F-BCA7-3483E70B5EE8}"/>
              </a:ext>
            </a:extLst>
          </p:cNvPr>
          <p:cNvSpPr txBox="1"/>
          <p:nvPr/>
        </p:nvSpPr>
        <p:spPr>
          <a:xfrm>
            <a:off x="6827874" y="1666752"/>
            <a:ext cx="522873" cy="1569660"/>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输入标题</a:t>
            </a:r>
          </a:p>
        </p:txBody>
      </p:sp>
      <p:sp>
        <p:nvSpPr>
          <p:cNvPr id="31" name="文本框 30">
            <a:extLst>
              <a:ext uri="{FF2B5EF4-FFF2-40B4-BE49-F238E27FC236}">
                <a16:creationId xmlns:a16="http://schemas.microsoft.com/office/drawing/2014/main" id="{15AB3B8A-DB60-4FFE-824D-42311AC92271}"/>
              </a:ext>
            </a:extLst>
          </p:cNvPr>
          <p:cNvSpPr txBox="1"/>
          <p:nvPr/>
        </p:nvSpPr>
        <p:spPr>
          <a:xfrm>
            <a:off x="9487195" y="1666752"/>
            <a:ext cx="522873" cy="1569660"/>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输入标题</a:t>
            </a:r>
          </a:p>
        </p:txBody>
      </p:sp>
      <p:sp>
        <p:nvSpPr>
          <p:cNvPr id="32" name="文本框 31">
            <a:extLst>
              <a:ext uri="{FF2B5EF4-FFF2-40B4-BE49-F238E27FC236}">
                <a16:creationId xmlns:a16="http://schemas.microsoft.com/office/drawing/2014/main" id="{2BD5ECF9-D98A-4A35-B02F-1A7C3A771C84}"/>
              </a:ext>
            </a:extLst>
          </p:cNvPr>
          <p:cNvSpPr txBox="1"/>
          <p:nvPr/>
        </p:nvSpPr>
        <p:spPr>
          <a:xfrm>
            <a:off x="1491123" y="3954627"/>
            <a:ext cx="1758636"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3F0548FE-C321-41F0-9FE4-C7D258DA6DB1}"/>
              </a:ext>
            </a:extLst>
          </p:cNvPr>
          <p:cNvSpPr txBox="1"/>
          <p:nvPr/>
        </p:nvSpPr>
        <p:spPr>
          <a:xfrm>
            <a:off x="3882498" y="3954627"/>
            <a:ext cx="1758636"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5DFCAE34-78BA-47B0-9457-F2F0FA4632D4}"/>
              </a:ext>
            </a:extLst>
          </p:cNvPr>
          <p:cNvSpPr txBox="1"/>
          <p:nvPr/>
        </p:nvSpPr>
        <p:spPr>
          <a:xfrm>
            <a:off x="6650009" y="3954627"/>
            <a:ext cx="1758636"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50F4345F-85B0-4A22-AED2-0F7BE5216862}"/>
              </a:ext>
            </a:extLst>
          </p:cNvPr>
          <p:cNvSpPr txBox="1"/>
          <p:nvPr/>
        </p:nvSpPr>
        <p:spPr>
          <a:xfrm>
            <a:off x="9298023" y="3954627"/>
            <a:ext cx="1758636"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6147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C8FEC60-9073-4404-86DC-232EEB6E5FA4}"/>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51" name="组合 50">
            <a:extLst>
              <a:ext uri="{FF2B5EF4-FFF2-40B4-BE49-F238E27FC236}">
                <a16:creationId xmlns:a16="http://schemas.microsoft.com/office/drawing/2014/main" id="{B2F8DC26-B812-4A79-BFFC-E059FBA8D0C3}"/>
              </a:ext>
            </a:extLst>
          </p:cNvPr>
          <p:cNvGrpSpPr/>
          <p:nvPr/>
        </p:nvGrpSpPr>
        <p:grpSpPr>
          <a:xfrm>
            <a:off x="1110719" y="1641661"/>
            <a:ext cx="9395532" cy="3392159"/>
            <a:chOff x="1110719" y="1641661"/>
            <a:chExt cx="9395532" cy="3392159"/>
          </a:xfrm>
        </p:grpSpPr>
        <p:grpSp>
          <p:nvGrpSpPr>
            <p:cNvPr id="32" name="组合 31">
              <a:extLst>
                <a:ext uri="{FF2B5EF4-FFF2-40B4-BE49-F238E27FC236}">
                  <a16:creationId xmlns:a16="http://schemas.microsoft.com/office/drawing/2014/main" id="{750654E2-3563-463F-9548-EEF4D58DE042}"/>
                </a:ext>
              </a:extLst>
            </p:cNvPr>
            <p:cNvGrpSpPr/>
            <p:nvPr/>
          </p:nvGrpSpPr>
          <p:grpSpPr>
            <a:xfrm>
              <a:off x="4124550" y="1808377"/>
              <a:ext cx="3898432" cy="3225443"/>
              <a:chOff x="4124550" y="1808377"/>
              <a:chExt cx="3898432" cy="3225443"/>
            </a:xfrm>
          </p:grpSpPr>
          <p:grpSp>
            <p:nvGrpSpPr>
              <p:cNvPr id="22" name="组合 21">
                <a:extLst>
                  <a:ext uri="{FF2B5EF4-FFF2-40B4-BE49-F238E27FC236}">
                    <a16:creationId xmlns:a16="http://schemas.microsoft.com/office/drawing/2014/main" id="{50E8E0C9-3830-4E99-9672-C1710A16BE1C}"/>
                  </a:ext>
                </a:extLst>
              </p:cNvPr>
              <p:cNvGrpSpPr/>
              <p:nvPr/>
            </p:nvGrpSpPr>
            <p:grpSpPr>
              <a:xfrm>
                <a:off x="5355983" y="1808377"/>
                <a:ext cx="1480033" cy="1275890"/>
                <a:chOff x="5385259" y="1956943"/>
                <a:chExt cx="1480033" cy="1275890"/>
              </a:xfrm>
            </p:grpSpPr>
            <p:sp>
              <p:nvSpPr>
                <p:cNvPr id="11" name="六边形 10">
                  <a:extLst>
                    <a:ext uri="{FF2B5EF4-FFF2-40B4-BE49-F238E27FC236}">
                      <a16:creationId xmlns:a16="http://schemas.microsoft.com/office/drawing/2014/main" id="{AECD1B3D-ACD5-405F-99D4-1F9512805C92}"/>
                    </a:ext>
                  </a:extLst>
                </p:cNvPr>
                <p:cNvSpPr/>
                <p:nvPr/>
              </p:nvSpPr>
              <p:spPr>
                <a:xfrm>
                  <a:off x="5385259" y="1956943"/>
                  <a:ext cx="1480033" cy="1275890"/>
                </a:xfrm>
                <a:prstGeom prst="hexagon">
                  <a:avLst/>
                </a:prstGeom>
                <a:solidFill>
                  <a:srgbClr val="006D39">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a:extLst>
                    <a:ext uri="{FF2B5EF4-FFF2-40B4-BE49-F238E27FC236}">
                      <a16:creationId xmlns:a16="http://schemas.microsoft.com/office/drawing/2014/main" id="{2AFFD5F2-825A-4ED4-A9D4-A6052433CCAF}"/>
                    </a:ext>
                  </a:extLst>
                </p:cNvPr>
                <p:cNvSpPr/>
                <p:nvPr/>
              </p:nvSpPr>
              <p:spPr>
                <a:xfrm>
                  <a:off x="5480284" y="2028380"/>
                  <a:ext cx="1314298" cy="1133015"/>
                </a:xfrm>
                <a:prstGeom prst="hexagon">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C93F2D0B-6DF2-4AEE-A296-C1B7E317C471}"/>
                  </a:ext>
                </a:extLst>
              </p:cNvPr>
              <p:cNvGrpSpPr/>
              <p:nvPr/>
            </p:nvGrpSpPr>
            <p:grpSpPr>
              <a:xfrm>
                <a:off x="5381262" y="3757930"/>
                <a:ext cx="1480033" cy="1275890"/>
                <a:chOff x="5385259" y="1956943"/>
                <a:chExt cx="1480033" cy="1275890"/>
              </a:xfrm>
            </p:grpSpPr>
            <p:sp>
              <p:nvSpPr>
                <p:cNvPr id="24" name="六边形 23">
                  <a:extLst>
                    <a:ext uri="{FF2B5EF4-FFF2-40B4-BE49-F238E27FC236}">
                      <a16:creationId xmlns:a16="http://schemas.microsoft.com/office/drawing/2014/main" id="{F87B0411-9FAD-4A3C-B8C9-17952DD285AD}"/>
                    </a:ext>
                  </a:extLst>
                </p:cNvPr>
                <p:cNvSpPr/>
                <p:nvPr/>
              </p:nvSpPr>
              <p:spPr>
                <a:xfrm>
                  <a:off x="5385259" y="1956943"/>
                  <a:ext cx="1480033" cy="1275890"/>
                </a:xfrm>
                <a:prstGeom prst="hexagon">
                  <a:avLst/>
                </a:prstGeom>
                <a:solidFill>
                  <a:srgbClr val="006D39">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a:extLst>
                    <a:ext uri="{FF2B5EF4-FFF2-40B4-BE49-F238E27FC236}">
                      <a16:creationId xmlns:a16="http://schemas.microsoft.com/office/drawing/2014/main" id="{55F09EE7-FF98-4241-84E6-2847F8BAEC60}"/>
                    </a:ext>
                  </a:extLst>
                </p:cNvPr>
                <p:cNvSpPr/>
                <p:nvPr/>
              </p:nvSpPr>
              <p:spPr>
                <a:xfrm>
                  <a:off x="5480284" y="2028380"/>
                  <a:ext cx="1314298" cy="1133015"/>
                </a:xfrm>
                <a:prstGeom prst="hexagon">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E68B20BB-45F5-4B77-84BE-013A6E1F611D}"/>
                  </a:ext>
                </a:extLst>
              </p:cNvPr>
              <p:cNvGrpSpPr/>
              <p:nvPr/>
            </p:nvGrpSpPr>
            <p:grpSpPr>
              <a:xfrm>
                <a:off x="4124550" y="2806001"/>
                <a:ext cx="1480033" cy="1275890"/>
                <a:chOff x="5385259" y="1956943"/>
                <a:chExt cx="1480033" cy="1275890"/>
              </a:xfrm>
            </p:grpSpPr>
            <p:sp>
              <p:nvSpPr>
                <p:cNvPr id="27" name="六边形 26">
                  <a:extLst>
                    <a:ext uri="{FF2B5EF4-FFF2-40B4-BE49-F238E27FC236}">
                      <a16:creationId xmlns:a16="http://schemas.microsoft.com/office/drawing/2014/main" id="{42040F9E-789A-4EE1-8318-3E5979583893}"/>
                    </a:ext>
                  </a:extLst>
                </p:cNvPr>
                <p:cNvSpPr/>
                <p:nvPr/>
              </p:nvSpPr>
              <p:spPr>
                <a:xfrm>
                  <a:off x="5385259" y="1956943"/>
                  <a:ext cx="1480033" cy="1275890"/>
                </a:xfrm>
                <a:prstGeom prst="hexagon">
                  <a:avLst/>
                </a:prstGeom>
                <a:solidFill>
                  <a:srgbClr val="ED7D31">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六边形 27">
                  <a:extLst>
                    <a:ext uri="{FF2B5EF4-FFF2-40B4-BE49-F238E27FC236}">
                      <a16:creationId xmlns:a16="http://schemas.microsoft.com/office/drawing/2014/main" id="{85A31F5E-97DA-497C-891D-EA728BEB062E}"/>
                    </a:ext>
                  </a:extLst>
                </p:cNvPr>
                <p:cNvSpPr/>
                <p:nvPr/>
              </p:nvSpPr>
              <p:spPr>
                <a:xfrm>
                  <a:off x="5480284" y="2028380"/>
                  <a:ext cx="1314298" cy="1133015"/>
                </a:xfrm>
                <a:prstGeom prst="hexagon">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CB6EF572-8AD6-404B-9256-07E49D71F0A1}"/>
                  </a:ext>
                </a:extLst>
              </p:cNvPr>
              <p:cNvGrpSpPr/>
              <p:nvPr/>
            </p:nvGrpSpPr>
            <p:grpSpPr>
              <a:xfrm>
                <a:off x="6542949" y="2806001"/>
                <a:ext cx="1480033" cy="1275890"/>
                <a:chOff x="5385259" y="1956943"/>
                <a:chExt cx="1480033" cy="1275890"/>
              </a:xfrm>
            </p:grpSpPr>
            <p:sp>
              <p:nvSpPr>
                <p:cNvPr id="30" name="六边形 29">
                  <a:extLst>
                    <a:ext uri="{FF2B5EF4-FFF2-40B4-BE49-F238E27FC236}">
                      <a16:creationId xmlns:a16="http://schemas.microsoft.com/office/drawing/2014/main" id="{7BB8173B-4B5A-4979-9749-1FC0372351E3}"/>
                    </a:ext>
                  </a:extLst>
                </p:cNvPr>
                <p:cNvSpPr/>
                <p:nvPr/>
              </p:nvSpPr>
              <p:spPr>
                <a:xfrm>
                  <a:off x="5385259" y="1956943"/>
                  <a:ext cx="1480033" cy="1275890"/>
                </a:xfrm>
                <a:prstGeom prst="hexagon">
                  <a:avLst/>
                </a:prstGeom>
                <a:solidFill>
                  <a:srgbClr val="ED7D31">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六边形 30">
                  <a:extLst>
                    <a:ext uri="{FF2B5EF4-FFF2-40B4-BE49-F238E27FC236}">
                      <a16:creationId xmlns:a16="http://schemas.microsoft.com/office/drawing/2014/main" id="{E8F8BDE3-925B-447F-82CC-01B38A0641DC}"/>
                    </a:ext>
                  </a:extLst>
                </p:cNvPr>
                <p:cNvSpPr/>
                <p:nvPr/>
              </p:nvSpPr>
              <p:spPr>
                <a:xfrm>
                  <a:off x="5480284" y="2028380"/>
                  <a:ext cx="1314298" cy="1133015"/>
                </a:xfrm>
                <a:prstGeom prst="hexagon">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34" name="直接连接符 33">
              <a:extLst>
                <a:ext uri="{FF2B5EF4-FFF2-40B4-BE49-F238E27FC236}">
                  <a16:creationId xmlns:a16="http://schemas.microsoft.com/office/drawing/2014/main" id="{A7BE3C57-C625-4EEC-95E4-0831DA1CF3FC}"/>
                </a:ext>
              </a:extLst>
            </p:cNvPr>
            <p:cNvCxnSpPr>
              <a:cxnSpLocks/>
            </p:cNvCxnSpPr>
            <p:nvPr/>
          </p:nvCxnSpPr>
          <p:spPr>
            <a:xfrm flipV="1">
              <a:off x="7728951" y="4081890"/>
              <a:ext cx="2777300" cy="1"/>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0EDB137E-E615-4902-9BA5-87F1A4F32AE2}"/>
                </a:ext>
              </a:extLst>
            </p:cNvPr>
            <p:cNvCxnSpPr>
              <a:cxnSpLocks/>
            </p:cNvCxnSpPr>
            <p:nvPr/>
          </p:nvCxnSpPr>
          <p:spPr>
            <a:xfrm>
              <a:off x="1497330" y="4998099"/>
              <a:ext cx="4181605" cy="1"/>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0BC51F75-9AEC-40DD-AF0C-9664944EB2B9}"/>
                </a:ext>
              </a:extLst>
            </p:cNvPr>
            <p:cNvGrpSpPr/>
            <p:nvPr/>
          </p:nvGrpSpPr>
          <p:grpSpPr>
            <a:xfrm>
              <a:off x="6637974" y="1641661"/>
              <a:ext cx="3466146" cy="490677"/>
              <a:chOff x="6637974" y="1641661"/>
              <a:chExt cx="3466146" cy="490677"/>
            </a:xfrm>
          </p:grpSpPr>
          <p:cxnSp>
            <p:nvCxnSpPr>
              <p:cNvPr id="39" name="直接连接符 38">
                <a:extLst>
                  <a:ext uri="{FF2B5EF4-FFF2-40B4-BE49-F238E27FC236}">
                    <a16:creationId xmlns:a16="http://schemas.microsoft.com/office/drawing/2014/main" id="{014DD504-E321-473A-A1A9-F4A1D3B16534}"/>
                  </a:ext>
                </a:extLst>
              </p:cNvPr>
              <p:cNvCxnSpPr>
                <a:cxnSpLocks/>
              </p:cNvCxnSpPr>
              <p:nvPr/>
            </p:nvCxnSpPr>
            <p:spPr>
              <a:xfrm>
                <a:off x="7382178" y="1641661"/>
                <a:ext cx="2721942" cy="0"/>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7A774670-2D27-4D36-A3F2-2ABA3F5CC2CC}"/>
                  </a:ext>
                </a:extLst>
              </p:cNvPr>
              <p:cNvCxnSpPr>
                <a:cxnSpLocks/>
              </p:cNvCxnSpPr>
              <p:nvPr/>
            </p:nvCxnSpPr>
            <p:spPr>
              <a:xfrm flipV="1">
                <a:off x="6637974" y="1641661"/>
                <a:ext cx="744204" cy="490677"/>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4E2503B6-BEBA-4BBA-8603-E2B6C602B5EB}"/>
                </a:ext>
              </a:extLst>
            </p:cNvPr>
            <p:cNvGrpSpPr/>
            <p:nvPr/>
          </p:nvGrpSpPr>
          <p:grpSpPr>
            <a:xfrm>
              <a:off x="1110719" y="2139262"/>
              <a:ext cx="3753847" cy="648880"/>
              <a:chOff x="1110719" y="2139262"/>
              <a:chExt cx="3753847" cy="648880"/>
            </a:xfrm>
          </p:grpSpPr>
          <p:cxnSp>
            <p:nvCxnSpPr>
              <p:cNvPr id="38" name="直接连接符 37">
                <a:extLst>
                  <a:ext uri="{FF2B5EF4-FFF2-40B4-BE49-F238E27FC236}">
                    <a16:creationId xmlns:a16="http://schemas.microsoft.com/office/drawing/2014/main" id="{A48EFBB7-3E22-4709-9580-C0095BF40D18}"/>
                  </a:ext>
                </a:extLst>
              </p:cNvPr>
              <p:cNvCxnSpPr>
                <a:cxnSpLocks/>
              </p:cNvCxnSpPr>
              <p:nvPr/>
            </p:nvCxnSpPr>
            <p:spPr>
              <a:xfrm>
                <a:off x="1110719" y="2141115"/>
                <a:ext cx="2146831" cy="1"/>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1D828727-1308-400D-868A-ADD67BC35669}"/>
                  </a:ext>
                </a:extLst>
              </p:cNvPr>
              <p:cNvCxnSpPr>
                <a:cxnSpLocks/>
              </p:cNvCxnSpPr>
              <p:nvPr/>
            </p:nvCxnSpPr>
            <p:spPr>
              <a:xfrm>
                <a:off x="3257550" y="2139262"/>
                <a:ext cx="1607016" cy="648880"/>
              </a:xfrm>
              <a:prstGeom prst="line">
                <a:avLst/>
              </a:prstGeom>
              <a:ln w="9525">
                <a:solidFill>
                  <a:srgbClr val="006D39"/>
                </a:solidFill>
              </a:ln>
            </p:spPr>
            <p:style>
              <a:lnRef idx="1">
                <a:schemeClr val="accent1"/>
              </a:lnRef>
              <a:fillRef idx="0">
                <a:schemeClr val="accent1"/>
              </a:fillRef>
              <a:effectRef idx="0">
                <a:schemeClr val="accent1"/>
              </a:effectRef>
              <a:fontRef idx="minor">
                <a:schemeClr val="tx1"/>
              </a:fontRef>
            </p:style>
          </p:cxnSp>
        </p:grpSp>
      </p:grpSp>
      <p:grpSp>
        <p:nvGrpSpPr>
          <p:cNvPr id="52" name="组合 51">
            <a:extLst>
              <a:ext uri="{FF2B5EF4-FFF2-40B4-BE49-F238E27FC236}">
                <a16:creationId xmlns:a16="http://schemas.microsoft.com/office/drawing/2014/main" id="{B8558F76-2785-4220-A082-056964119AC3}"/>
              </a:ext>
            </a:extLst>
          </p:cNvPr>
          <p:cNvGrpSpPr/>
          <p:nvPr/>
        </p:nvGrpSpPr>
        <p:grpSpPr>
          <a:xfrm>
            <a:off x="843249" y="1635685"/>
            <a:ext cx="2744883" cy="1288743"/>
            <a:chOff x="1698748" y="3813906"/>
            <a:chExt cx="2744883" cy="1288743"/>
          </a:xfrm>
        </p:grpSpPr>
        <p:sp>
          <p:nvSpPr>
            <p:cNvPr id="53" name="文本框 52">
              <a:extLst>
                <a:ext uri="{FF2B5EF4-FFF2-40B4-BE49-F238E27FC236}">
                  <a16:creationId xmlns:a16="http://schemas.microsoft.com/office/drawing/2014/main" id="{5BA1886D-8634-473D-AD0F-40FBB9EB5D53}"/>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id="{059D1DF2-E9D3-4EE5-B2E6-E40EB5515DE3}"/>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5" name="组合 54">
            <a:extLst>
              <a:ext uri="{FF2B5EF4-FFF2-40B4-BE49-F238E27FC236}">
                <a16:creationId xmlns:a16="http://schemas.microsoft.com/office/drawing/2014/main" id="{9DF6F6DC-54C8-4BE6-8773-FF53C70E6FAD}"/>
              </a:ext>
            </a:extLst>
          </p:cNvPr>
          <p:cNvGrpSpPr/>
          <p:nvPr/>
        </p:nvGrpSpPr>
        <p:grpSpPr>
          <a:xfrm>
            <a:off x="7509510" y="1157578"/>
            <a:ext cx="2744883" cy="1288743"/>
            <a:chOff x="1698748" y="3813906"/>
            <a:chExt cx="2744883" cy="1288743"/>
          </a:xfrm>
        </p:grpSpPr>
        <p:sp>
          <p:nvSpPr>
            <p:cNvPr id="56" name="文本框 55">
              <a:extLst>
                <a:ext uri="{FF2B5EF4-FFF2-40B4-BE49-F238E27FC236}">
                  <a16:creationId xmlns:a16="http://schemas.microsoft.com/office/drawing/2014/main" id="{FF175EAB-FA65-4B5D-AA3A-8FB698C1FE9C}"/>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57" name="文本框 56">
              <a:extLst>
                <a:ext uri="{FF2B5EF4-FFF2-40B4-BE49-F238E27FC236}">
                  <a16:creationId xmlns:a16="http://schemas.microsoft.com/office/drawing/2014/main" id="{5B6AE837-9489-4373-A36F-BC5F9B9AEF5F}"/>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8" name="组合 57">
            <a:extLst>
              <a:ext uri="{FF2B5EF4-FFF2-40B4-BE49-F238E27FC236}">
                <a16:creationId xmlns:a16="http://schemas.microsoft.com/office/drawing/2014/main" id="{E87817FD-1FFA-4AFB-A537-F5F9C787F281}"/>
              </a:ext>
            </a:extLst>
          </p:cNvPr>
          <p:cNvGrpSpPr/>
          <p:nvPr/>
        </p:nvGrpSpPr>
        <p:grpSpPr>
          <a:xfrm>
            <a:off x="8013500" y="3466811"/>
            <a:ext cx="2744883" cy="1288743"/>
            <a:chOff x="1698748" y="3813906"/>
            <a:chExt cx="2744883" cy="1288743"/>
          </a:xfrm>
        </p:grpSpPr>
        <p:sp>
          <p:nvSpPr>
            <p:cNvPr id="59" name="文本框 58">
              <a:extLst>
                <a:ext uri="{FF2B5EF4-FFF2-40B4-BE49-F238E27FC236}">
                  <a16:creationId xmlns:a16="http://schemas.microsoft.com/office/drawing/2014/main" id="{2C5A7AAF-E1C7-4EC4-892C-4F5102B89903}"/>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id="{938C5500-400B-42DC-8FA8-DD8BDC2F5AF4}"/>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61" name="组合 60">
            <a:extLst>
              <a:ext uri="{FF2B5EF4-FFF2-40B4-BE49-F238E27FC236}">
                <a16:creationId xmlns:a16="http://schemas.microsoft.com/office/drawing/2014/main" id="{937EEDC2-AB31-4EE8-9F21-73DD353F20F5}"/>
              </a:ext>
            </a:extLst>
          </p:cNvPr>
          <p:cNvGrpSpPr/>
          <p:nvPr/>
        </p:nvGrpSpPr>
        <p:grpSpPr>
          <a:xfrm>
            <a:off x="1110719" y="4430822"/>
            <a:ext cx="2744883" cy="1288743"/>
            <a:chOff x="1698748" y="3813906"/>
            <a:chExt cx="2744883" cy="1288743"/>
          </a:xfrm>
        </p:grpSpPr>
        <p:sp>
          <p:nvSpPr>
            <p:cNvPr id="62" name="文本框 61">
              <a:extLst>
                <a:ext uri="{FF2B5EF4-FFF2-40B4-BE49-F238E27FC236}">
                  <a16:creationId xmlns:a16="http://schemas.microsoft.com/office/drawing/2014/main" id="{AB075354-8692-4C32-A254-899CEEF5E473}"/>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63" name="文本框 62">
              <a:extLst>
                <a:ext uri="{FF2B5EF4-FFF2-40B4-BE49-F238E27FC236}">
                  <a16:creationId xmlns:a16="http://schemas.microsoft.com/office/drawing/2014/main" id="{A712646C-033C-4EC1-A9B7-D26C10E1EBD4}"/>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0" name="文本框 39">
            <a:extLst>
              <a:ext uri="{FF2B5EF4-FFF2-40B4-BE49-F238E27FC236}">
                <a16:creationId xmlns:a16="http://schemas.microsoft.com/office/drawing/2014/main" id="{6CDB2240-561E-4722-BF00-99506D8BFA56}"/>
              </a:ext>
            </a:extLst>
          </p:cNvPr>
          <p:cNvSpPr txBox="1"/>
          <p:nvPr/>
        </p:nvSpPr>
        <p:spPr>
          <a:xfrm>
            <a:off x="4383259" y="3102126"/>
            <a:ext cx="986929"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02</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
        <p:nvSpPr>
          <p:cNvPr id="42" name="文本框 41">
            <a:extLst>
              <a:ext uri="{FF2B5EF4-FFF2-40B4-BE49-F238E27FC236}">
                <a16:creationId xmlns:a16="http://schemas.microsoft.com/office/drawing/2014/main" id="{8CBC352B-7D2C-425B-85CA-272DF986F982}"/>
              </a:ext>
            </a:extLst>
          </p:cNvPr>
          <p:cNvSpPr txBox="1"/>
          <p:nvPr/>
        </p:nvSpPr>
        <p:spPr>
          <a:xfrm>
            <a:off x="5612736" y="2061600"/>
            <a:ext cx="986929"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01</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
        <p:nvSpPr>
          <p:cNvPr id="43" name="文本框 42">
            <a:extLst>
              <a:ext uri="{FF2B5EF4-FFF2-40B4-BE49-F238E27FC236}">
                <a16:creationId xmlns:a16="http://schemas.microsoft.com/office/drawing/2014/main" id="{3717929F-2CF6-44DA-BEFE-5423B4217BCB}"/>
              </a:ext>
            </a:extLst>
          </p:cNvPr>
          <p:cNvSpPr txBox="1"/>
          <p:nvPr/>
        </p:nvSpPr>
        <p:spPr>
          <a:xfrm>
            <a:off x="6848046" y="3080612"/>
            <a:ext cx="986929"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03</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
        <p:nvSpPr>
          <p:cNvPr id="44" name="文本框 43">
            <a:extLst>
              <a:ext uri="{FF2B5EF4-FFF2-40B4-BE49-F238E27FC236}">
                <a16:creationId xmlns:a16="http://schemas.microsoft.com/office/drawing/2014/main" id="{DF097D00-7B4B-4E8D-B7EE-F1F741FEC1C1}"/>
              </a:ext>
            </a:extLst>
          </p:cNvPr>
          <p:cNvSpPr txBox="1"/>
          <p:nvPr/>
        </p:nvSpPr>
        <p:spPr>
          <a:xfrm>
            <a:off x="5629627" y="4011153"/>
            <a:ext cx="986929"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04</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Tree>
    <p:extLst>
      <p:ext uri="{BB962C8B-B14F-4D97-AF65-F5344CB8AC3E}">
        <p14:creationId xmlns:p14="http://schemas.microsoft.com/office/powerpoint/2010/main" val="33820716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B2A890C-7E46-4AA7-904C-62FE46A92275}"/>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D513FC2B-1AD9-41EC-A714-0FDC3A026597}"/>
              </a:ext>
            </a:extLst>
          </p:cNvPr>
          <p:cNvGrpSpPr/>
          <p:nvPr/>
        </p:nvGrpSpPr>
        <p:grpSpPr>
          <a:xfrm>
            <a:off x="1104950" y="1955303"/>
            <a:ext cx="2077280" cy="3260341"/>
            <a:chOff x="1403124" y="1719163"/>
            <a:chExt cx="2077280" cy="3260341"/>
          </a:xfrm>
        </p:grpSpPr>
        <p:grpSp>
          <p:nvGrpSpPr>
            <p:cNvPr id="8" name="组合 7">
              <a:extLst>
                <a:ext uri="{FF2B5EF4-FFF2-40B4-BE49-F238E27FC236}">
                  <a16:creationId xmlns:a16="http://schemas.microsoft.com/office/drawing/2014/main" id="{10EEFAF4-006B-4C6A-84D9-20FE6E3520B1}"/>
                </a:ext>
              </a:extLst>
            </p:cNvPr>
            <p:cNvGrpSpPr/>
            <p:nvPr/>
          </p:nvGrpSpPr>
          <p:grpSpPr>
            <a:xfrm>
              <a:off x="1403124" y="1719163"/>
              <a:ext cx="2077280" cy="3260341"/>
              <a:chOff x="778084" y="1038958"/>
              <a:chExt cx="1850186" cy="2900945"/>
            </a:xfrm>
          </p:grpSpPr>
          <p:sp>
            <p:nvSpPr>
              <p:cNvPr id="9" name="圆角矩形 32">
                <a:extLst>
                  <a:ext uri="{FF2B5EF4-FFF2-40B4-BE49-F238E27FC236}">
                    <a16:creationId xmlns:a16="http://schemas.microsoft.com/office/drawing/2014/main" id="{9FD64210-865E-4379-9B29-121BC80448B4}"/>
                  </a:ext>
                </a:extLst>
              </p:cNvPr>
              <p:cNvSpPr/>
              <p:nvPr/>
            </p:nvSpPr>
            <p:spPr>
              <a:xfrm>
                <a:off x="887052" y="1038958"/>
                <a:ext cx="1632254" cy="1502650"/>
              </a:xfrm>
              <a:prstGeom prst="roundRect">
                <a:avLst>
                  <a:gd name="adj" fmla="val 9350"/>
                </a:avLst>
              </a:prstGeom>
              <a:solidFill>
                <a:srgbClr val="006D39"/>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0" name="任意多边形 33">
                <a:extLst>
                  <a:ext uri="{FF2B5EF4-FFF2-40B4-BE49-F238E27FC236}">
                    <a16:creationId xmlns:a16="http://schemas.microsoft.com/office/drawing/2014/main" id="{BCE52F5E-76B3-467B-A901-6E82359188E0}"/>
                  </a:ext>
                </a:extLst>
              </p:cNvPr>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6D39"/>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椭圆 10">
                <a:extLst>
                  <a:ext uri="{FF2B5EF4-FFF2-40B4-BE49-F238E27FC236}">
                    <a16:creationId xmlns:a16="http://schemas.microsoft.com/office/drawing/2014/main" id="{92556017-995A-4315-820A-29D2F5125162}"/>
                  </a:ext>
                </a:extLst>
              </p:cNvPr>
              <p:cNvSpPr/>
              <p:nvPr/>
            </p:nvSpPr>
            <p:spPr>
              <a:xfrm>
                <a:off x="1403141" y="1647875"/>
                <a:ext cx="600075" cy="600075"/>
              </a:xfrm>
              <a:prstGeom prst="ellipse">
                <a:avLst/>
              </a:prstGeom>
              <a:solidFill>
                <a:srgbClr val="006D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grpSp>
        <p:sp>
          <p:nvSpPr>
            <p:cNvPr id="15" name="文本框 14">
              <a:extLst>
                <a:ext uri="{FF2B5EF4-FFF2-40B4-BE49-F238E27FC236}">
                  <a16:creationId xmlns:a16="http://schemas.microsoft.com/office/drawing/2014/main" id="{3B880721-E97F-4BCD-B6B9-DCD4A414FE7E}"/>
                </a:ext>
              </a:extLst>
            </p:cNvPr>
            <p:cNvSpPr txBox="1"/>
            <p:nvPr/>
          </p:nvSpPr>
          <p:spPr>
            <a:xfrm>
              <a:off x="2037691" y="1883636"/>
              <a:ext cx="943830" cy="707886"/>
            </a:xfrm>
            <a:prstGeom prst="rect">
              <a:avLst/>
            </a:prstGeom>
            <a:noFill/>
          </p:spPr>
          <p:txBody>
            <a:bodyPr wrap="square" rtlCol="0">
              <a:spAutoFit/>
            </a:bodyPr>
            <a:lstStyle/>
            <a:p>
              <a:r>
                <a:rPr lang="en-US" altLang="zh-CN" sz="4000" dirty="0">
                  <a:solidFill>
                    <a:schemeClr val="bg1"/>
                  </a:solidFill>
                  <a:latin typeface="汉仪旗黑-75W" panose="00020600040101010101" pitchFamily="18" charset="-122"/>
                  <a:ea typeface="汉仪旗黑-75W" panose="00020600040101010101" pitchFamily="18" charset="-122"/>
                </a:rPr>
                <a:t>01</a:t>
              </a:r>
              <a:endParaRPr lang="zh-CN" altLang="en-US" sz="4000" dirty="0">
                <a:solidFill>
                  <a:schemeClr val="bg1"/>
                </a:solidFill>
                <a:latin typeface="汉仪旗黑-75W" panose="00020600040101010101" pitchFamily="18" charset="-122"/>
                <a:ea typeface="汉仪旗黑-75W" panose="00020600040101010101" pitchFamily="18" charset="-122"/>
              </a:endParaRPr>
            </a:p>
          </p:txBody>
        </p:sp>
        <p:grpSp>
          <p:nvGrpSpPr>
            <p:cNvPr id="16" name="组合 15">
              <a:extLst>
                <a:ext uri="{FF2B5EF4-FFF2-40B4-BE49-F238E27FC236}">
                  <a16:creationId xmlns:a16="http://schemas.microsoft.com/office/drawing/2014/main" id="{880CA910-3B1E-4421-9AD8-35A58B3A3970}"/>
                </a:ext>
              </a:extLst>
            </p:cNvPr>
            <p:cNvGrpSpPr/>
            <p:nvPr/>
          </p:nvGrpSpPr>
          <p:grpSpPr>
            <a:xfrm>
              <a:off x="1574262" y="3111404"/>
              <a:ext cx="1783804" cy="1595970"/>
              <a:chOff x="4198672" y="1537264"/>
              <a:chExt cx="1783804" cy="1595970"/>
            </a:xfrm>
          </p:grpSpPr>
          <p:sp>
            <p:nvSpPr>
              <p:cNvPr id="17" name="文本框 16">
                <a:extLst>
                  <a:ext uri="{FF2B5EF4-FFF2-40B4-BE49-F238E27FC236}">
                    <a16:creationId xmlns:a16="http://schemas.microsoft.com/office/drawing/2014/main" id="{58D63597-E9CE-4F27-A377-80CA500C0B7E}"/>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9BC08829-609A-4824-A4B8-284A46E42203}"/>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4" name="组合 43">
            <a:extLst>
              <a:ext uri="{FF2B5EF4-FFF2-40B4-BE49-F238E27FC236}">
                <a16:creationId xmlns:a16="http://schemas.microsoft.com/office/drawing/2014/main" id="{829EE911-60C9-4078-A822-6DEC0B6C55E6}"/>
              </a:ext>
            </a:extLst>
          </p:cNvPr>
          <p:cNvGrpSpPr/>
          <p:nvPr/>
        </p:nvGrpSpPr>
        <p:grpSpPr>
          <a:xfrm>
            <a:off x="3754121" y="1955303"/>
            <a:ext cx="2077280" cy="3260341"/>
            <a:chOff x="3870290" y="1798829"/>
            <a:chExt cx="2077280" cy="3260341"/>
          </a:xfrm>
        </p:grpSpPr>
        <p:grpSp>
          <p:nvGrpSpPr>
            <p:cNvPr id="19" name="组合 18">
              <a:extLst>
                <a:ext uri="{FF2B5EF4-FFF2-40B4-BE49-F238E27FC236}">
                  <a16:creationId xmlns:a16="http://schemas.microsoft.com/office/drawing/2014/main" id="{C2AC97CF-5DE8-4456-B2C9-C81B67AB6FE2}"/>
                </a:ext>
              </a:extLst>
            </p:cNvPr>
            <p:cNvGrpSpPr/>
            <p:nvPr/>
          </p:nvGrpSpPr>
          <p:grpSpPr>
            <a:xfrm>
              <a:off x="3870290" y="1798829"/>
              <a:ext cx="2077280" cy="3260341"/>
              <a:chOff x="778084" y="1038958"/>
              <a:chExt cx="1850186" cy="2900945"/>
            </a:xfrm>
          </p:grpSpPr>
          <p:sp>
            <p:nvSpPr>
              <p:cNvPr id="20" name="圆角矩形 32">
                <a:extLst>
                  <a:ext uri="{FF2B5EF4-FFF2-40B4-BE49-F238E27FC236}">
                    <a16:creationId xmlns:a16="http://schemas.microsoft.com/office/drawing/2014/main" id="{45B88EED-ACA0-49C5-9750-4E89FBB8FB50}"/>
                  </a:ext>
                </a:extLst>
              </p:cNvPr>
              <p:cNvSpPr/>
              <p:nvPr/>
            </p:nvSpPr>
            <p:spPr>
              <a:xfrm>
                <a:off x="887052" y="1038958"/>
                <a:ext cx="1632254" cy="1502650"/>
              </a:xfrm>
              <a:prstGeom prst="roundRect">
                <a:avLst>
                  <a:gd name="adj" fmla="val 9350"/>
                </a:avLst>
              </a:prstGeom>
              <a:solidFill>
                <a:srgbClr val="006D39"/>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1" name="任意多边形 33">
                <a:extLst>
                  <a:ext uri="{FF2B5EF4-FFF2-40B4-BE49-F238E27FC236}">
                    <a16:creationId xmlns:a16="http://schemas.microsoft.com/office/drawing/2014/main" id="{9F92F2F4-C888-4CF8-87E5-74DDDE82E515}"/>
                  </a:ext>
                </a:extLst>
              </p:cNvPr>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6D39"/>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2" name="椭圆 21">
                <a:extLst>
                  <a:ext uri="{FF2B5EF4-FFF2-40B4-BE49-F238E27FC236}">
                    <a16:creationId xmlns:a16="http://schemas.microsoft.com/office/drawing/2014/main" id="{A56DE723-E298-469B-9AB5-26FFFD8B7421}"/>
                  </a:ext>
                </a:extLst>
              </p:cNvPr>
              <p:cNvSpPr/>
              <p:nvPr/>
            </p:nvSpPr>
            <p:spPr>
              <a:xfrm>
                <a:off x="1403141" y="1647875"/>
                <a:ext cx="600075" cy="600075"/>
              </a:xfrm>
              <a:prstGeom prst="ellipse">
                <a:avLst/>
              </a:prstGeom>
              <a:solidFill>
                <a:srgbClr val="006D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grpSp>
        <p:sp>
          <p:nvSpPr>
            <p:cNvPr id="23" name="文本框 22">
              <a:extLst>
                <a:ext uri="{FF2B5EF4-FFF2-40B4-BE49-F238E27FC236}">
                  <a16:creationId xmlns:a16="http://schemas.microsoft.com/office/drawing/2014/main" id="{0B878CFD-74C6-466C-9651-D1100E108035}"/>
                </a:ext>
              </a:extLst>
            </p:cNvPr>
            <p:cNvSpPr txBox="1"/>
            <p:nvPr/>
          </p:nvSpPr>
          <p:spPr>
            <a:xfrm>
              <a:off x="4479471" y="1955669"/>
              <a:ext cx="943830" cy="707886"/>
            </a:xfrm>
            <a:prstGeom prst="rect">
              <a:avLst/>
            </a:prstGeom>
            <a:noFill/>
          </p:spPr>
          <p:txBody>
            <a:bodyPr wrap="square" rtlCol="0">
              <a:spAutoFit/>
            </a:bodyPr>
            <a:lstStyle/>
            <a:p>
              <a:r>
                <a:rPr lang="en-US" altLang="zh-CN" sz="4000" dirty="0">
                  <a:solidFill>
                    <a:schemeClr val="bg1"/>
                  </a:solidFill>
                  <a:latin typeface="汉仪旗黑-75W" panose="00020600040101010101" pitchFamily="18" charset="-122"/>
                  <a:ea typeface="汉仪旗黑-75W" panose="00020600040101010101" pitchFamily="18" charset="-122"/>
                </a:rPr>
                <a:t>02</a:t>
              </a:r>
              <a:endParaRPr lang="zh-CN" altLang="en-US" sz="4000" dirty="0">
                <a:solidFill>
                  <a:schemeClr val="bg1"/>
                </a:solidFill>
                <a:latin typeface="汉仪旗黑-75W" panose="00020600040101010101" pitchFamily="18" charset="-122"/>
                <a:ea typeface="汉仪旗黑-75W" panose="00020600040101010101" pitchFamily="18" charset="-122"/>
              </a:endParaRPr>
            </a:p>
          </p:txBody>
        </p:sp>
        <p:grpSp>
          <p:nvGrpSpPr>
            <p:cNvPr id="24" name="组合 23">
              <a:extLst>
                <a:ext uri="{FF2B5EF4-FFF2-40B4-BE49-F238E27FC236}">
                  <a16:creationId xmlns:a16="http://schemas.microsoft.com/office/drawing/2014/main" id="{7A4BF15E-447C-47DC-B7B6-C49EE489F9C9}"/>
                </a:ext>
              </a:extLst>
            </p:cNvPr>
            <p:cNvGrpSpPr/>
            <p:nvPr/>
          </p:nvGrpSpPr>
          <p:grpSpPr>
            <a:xfrm>
              <a:off x="4041428" y="3191070"/>
              <a:ext cx="1783804" cy="1595970"/>
              <a:chOff x="4198672" y="1537264"/>
              <a:chExt cx="1783804" cy="1595970"/>
            </a:xfrm>
          </p:grpSpPr>
          <p:sp>
            <p:nvSpPr>
              <p:cNvPr id="25" name="文本框 24">
                <a:extLst>
                  <a:ext uri="{FF2B5EF4-FFF2-40B4-BE49-F238E27FC236}">
                    <a16:creationId xmlns:a16="http://schemas.microsoft.com/office/drawing/2014/main" id="{79271172-D0C0-4779-8DC4-67C31790F868}"/>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2D6737F0-C11F-4CC5-A5FB-149DFB7A5541}"/>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5" name="组合 44">
            <a:extLst>
              <a:ext uri="{FF2B5EF4-FFF2-40B4-BE49-F238E27FC236}">
                <a16:creationId xmlns:a16="http://schemas.microsoft.com/office/drawing/2014/main" id="{69561BB7-FBB7-4BBA-96D4-6C4DB45860D3}"/>
              </a:ext>
            </a:extLst>
          </p:cNvPr>
          <p:cNvGrpSpPr/>
          <p:nvPr/>
        </p:nvGrpSpPr>
        <p:grpSpPr>
          <a:xfrm>
            <a:off x="6403292" y="1955303"/>
            <a:ext cx="2077280" cy="3260341"/>
            <a:chOff x="6693003" y="1893269"/>
            <a:chExt cx="2077280" cy="3260341"/>
          </a:xfrm>
        </p:grpSpPr>
        <p:grpSp>
          <p:nvGrpSpPr>
            <p:cNvPr id="27" name="组合 26">
              <a:extLst>
                <a:ext uri="{FF2B5EF4-FFF2-40B4-BE49-F238E27FC236}">
                  <a16:creationId xmlns:a16="http://schemas.microsoft.com/office/drawing/2014/main" id="{76DADF4D-8ABD-4830-A92A-BEBCB8E8600F}"/>
                </a:ext>
              </a:extLst>
            </p:cNvPr>
            <p:cNvGrpSpPr/>
            <p:nvPr/>
          </p:nvGrpSpPr>
          <p:grpSpPr>
            <a:xfrm>
              <a:off x="6693003" y="1893269"/>
              <a:ext cx="2077280" cy="3260341"/>
              <a:chOff x="778084" y="1038958"/>
              <a:chExt cx="1850186" cy="2900945"/>
            </a:xfrm>
          </p:grpSpPr>
          <p:sp>
            <p:nvSpPr>
              <p:cNvPr id="28" name="圆角矩形 32">
                <a:extLst>
                  <a:ext uri="{FF2B5EF4-FFF2-40B4-BE49-F238E27FC236}">
                    <a16:creationId xmlns:a16="http://schemas.microsoft.com/office/drawing/2014/main" id="{F4A41ACF-64D2-4CDD-9696-142479AACC38}"/>
                  </a:ext>
                </a:extLst>
              </p:cNvPr>
              <p:cNvSpPr/>
              <p:nvPr/>
            </p:nvSpPr>
            <p:spPr>
              <a:xfrm>
                <a:off x="887052" y="1038958"/>
                <a:ext cx="1632254" cy="1502650"/>
              </a:xfrm>
              <a:prstGeom prst="roundRect">
                <a:avLst>
                  <a:gd name="adj" fmla="val 9350"/>
                </a:avLst>
              </a:prstGeom>
              <a:solidFill>
                <a:srgbClr val="006D39"/>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9" name="任意多边形 33">
                <a:extLst>
                  <a:ext uri="{FF2B5EF4-FFF2-40B4-BE49-F238E27FC236}">
                    <a16:creationId xmlns:a16="http://schemas.microsoft.com/office/drawing/2014/main" id="{3F1906D3-CC65-4826-B009-38E4B0753351}"/>
                  </a:ext>
                </a:extLst>
              </p:cNvPr>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6D39"/>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0" name="椭圆 29">
                <a:extLst>
                  <a:ext uri="{FF2B5EF4-FFF2-40B4-BE49-F238E27FC236}">
                    <a16:creationId xmlns:a16="http://schemas.microsoft.com/office/drawing/2014/main" id="{1588C013-7A24-414E-BBB4-064C705A0C77}"/>
                  </a:ext>
                </a:extLst>
              </p:cNvPr>
              <p:cNvSpPr/>
              <p:nvPr/>
            </p:nvSpPr>
            <p:spPr>
              <a:xfrm>
                <a:off x="1403141" y="1647875"/>
                <a:ext cx="600075" cy="600075"/>
              </a:xfrm>
              <a:prstGeom prst="ellipse">
                <a:avLst/>
              </a:prstGeom>
              <a:solidFill>
                <a:srgbClr val="006D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grpSp>
        <p:sp>
          <p:nvSpPr>
            <p:cNvPr id="31" name="文本框 30">
              <a:extLst>
                <a:ext uri="{FF2B5EF4-FFF2-40B4-BE49-F238E27FC236}">
                  <a16:creationId xmlns:a16="http://schemas.microsoft.com/office/drawing/2014/main" id="{ACBD10DB-1024-441B-B015-A3E9E6086085}"/>
                </a:ext>
              </a:extLst>
            </p:cNvPr>
            <p:cNvSpPr txBox="1"/>
            <p:nvPr/>
          </p:nvSpPr>
          <p:spPr>
            <a:xfrm>
              <a:off x="7327570" y="2057742"/>
              <a:ext cx="943830" cy="707886"/>
            </a:xfrm>
            <a:prstGeom prst="rect">
              <a:avLst/>
            </a:prstGeom>
            <a:noFill/>
          </p:spPr>
          <p:txBody>
            <a:bodyPr wrap="square" rtlCol="0">
              <a:spAutoFit/>
            </a:bodyPr>
            <a:lstStyle/>
            <a:p>
              <a:r>
                <a:rPr lang="en-US" altLang="zh-CN" sz="4000" dirty="0">
                  <a:solidFill>
                    <a:schemeClr val="bg1"/>
                  </a:solidFill>
                  <a:latin typeface="汉仪旗黑-75W" panose="00020600040101010101" pitchFamily="18" charset="-122"/>
                  <a:ea typeface="汉仪旗黑-75W" panose="00020600040101010101" pitchFamily="18" charset="-122"/>
                </a:rPr>
                <a:t>03</a:t>
              </a:r>
              <a:endParaRPr lang="zh-CN" altLang="en-US" sz="4000" dirty="0">
                <a:solidFill>
                  <a:schemeClr val="bg1"/>
                </a:solidFill>
                <a:latin typeface="汉仪旗黑-75W" panose="00020600040101010101" pitchFamily="18" charset="-122"/>
                <a:ea typeface="汉仪旗黑-75W" panose="00020600040101010101" pitchFamily="18" charset="-122"/>
              </a:endParaRPr>
            </a:p>
          </p:txBody>
        </p:sp>
        <p:grpSp>
          <p:nvGrpSpPr>
            <p:cNvPr id="32" name="组合 31">
              <a:extLst>
                <a:ext uri="{FF2B5EF4-FFF2-40B4-BE49-F238E27FC236}">
                  <a16:creationId xmlns:a16="http://schemas.microsoft.com/office/drawing/2014/main" id="{1806528F-1940-4AA5-9CB0-27F678E0A2D0}"/>
                </a:ext>
              </a:extLst>
            </p:cNvPr>
            <p:cNvGrpSpPr/>
            <p:nvPr/>
          </p:nvGrpSpPr>
          <p:grpSpPr>
            <a:xfrm>
              <a:off x="6864141" y="3285510"/>
              <a:ext cx="1783804" cy="1595970"/>
              <a:chOff x="4198672" y="1537264"/>
              <a:chExt cx="1783804" cy="1595970"/>
            </a:xfrm>
          </p:grpSpPr>
          <p:sp>
            <p:nvSpPr>
              <p:cNvPr id="33" name="文本框 32">
                <a:extLst>
                  <a:ext uri="{FF2B5EF4-FFF2-40B4-BE49-F238E27FC236}">
                    <a16:creationId xmlns:a16="http://schemas.microsoft.com/office/drawing/2014/main" id="{D99BE0BD-9059-4D17-BA0D-D2558EBD8E6F}"/>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861402E6-CEA8-4DEF-A2EF-FCA575529204}"/>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6" name="组合 45">
            <a:extLst>
              <a:ext uri="{FF2B5EF4-FFF2-40B4-BE49-F238E27FC236}">
                <a16:creationId xmlns:a16="http://schemas.microsoft.com/office/drawing/2014/main" id="{7E0DADD4-6120-4F91-A288-B6C1523FF2B9}"/>
              </a:ext>
            </a:extLst>
          </p:cNvPr>
          <p:cNvGrpSpPr/>
          <p:nvPr/>
        </p:nvGrpSpPr>
        <p:grpSpPr>
          <a:xfrm>
            <a:off x="9052462" y="1955303"/>
            <a:ext cx="2077280" cy="3260341"/>
            <a:chOff x="9350636" y="1857470"/>
            <a:chExt cx="2077280" cy="3260341"/>
          </a:xfrm>
        </p:grpSpPr>
        <p:grpSp>
          <p:nvGrpSpPr>
            <p:cNvPr id="35" name="组合 34">
              <a:extLst>
                <a:ext uri="{FF2B5EF4-FFF2-40B4-BE49-F238E27FC236}">
                  <a16:creationId xmlns:a16="http://schemas.microsoft.com/office/drawing/2014/main" id="{2C97D86A-3B01-4360-A465-82BCCFD72542}"/>
                </a:ext>
              </a:extLst>
            </p:cNvPr>
            <p:cNvGrpSpPr/>
            <p:nvPr/>
          </p:nvGrpSpPr>
          <p:grpSpPr>
            <a:xfrm>
              <a:off x="9350636" y="1857470"/>
              <a:ext cx="2077280" cy="3260341"/>
              <a:chOff x="778084" y="1038958"/>
              <a:chExt cx="1850186" cy="2900945"/>
            </a:xfrm>
          </p:grpSpPr>
          <p:sp>
            <p:nvSpPr>
              <p:cNvPr id="36" name="圆角矩形 32">
                <a:extLst>
                  <a:ext uri="{FF2B5EF4-FFF2-40B4-BE49-F238E27FC236}">
                    <a16:creationId xmlns:a16="http://schemas.microsoft.com/office/drawing/2014/main" id="{76C4CD75-1E0F-44A9-9864-3FC47471E49B}"/>
                  </a:ext>
                </a:extLst>
              </p:cNvPr>
              <p:cNvSpPr/>
              <p:nvPr/>
            </p:nvSpPr>
            <p:spPr>
              <a:xfrm>
                <a:off x="887052" y="1038958"/>
                <a:ext cx="1632254" cy="1502650"/>
              </a:xfrm>
              <a:prstGeom prst="roundRect">
                <a:avLst>
                  <a:gd name="adj" fmla="val 9350"/>
                </a:avLst>
              </a:prstGeom>
              <a:solidFill>
                <a:srgbClr val="006D39"/>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7" name="任意多边形 33">
                <a:extLst>
                  <a:ext uri="{FF2B5EF4-FFF2-40B4-BE49-F238E27FC236}">
                    <a16:creationId xmlns:a16="http://schemas.microsoft.com/office/drawing/2014/main" id="{D7D89E01-DC4C-4F46-A013-4910ABC453E2}"/>
                  </a:ext>
                </a:extLst>
              </p:cNvPr>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6D39"/>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8" name="椭圆 37">
                <a:extLst>
                  <a:ext uri="{FF2B5EF4-FFF2-40B4-BE49-F238E27FC236}">
                    <a16:creationId xmlns:a16="http://schemas.microsoft.com/office/drawing/2014/main" id="{4AF396F7-C9A7-4D3D-9F57-5F7FEFA40045}"/>
                  </a:ext>
                </a:extLst>
              </p:cNvPr>
              <p:cNvSpPr/>
              <p:nvPr/>
            </p:nvSpPr>
            <p:spPr>
              <a:xfrm>
                <a:off x="1403141" y="1647875"/>
                <a:ext cx="600075" cy="600075"/>
              </a:xfrm>
              <a:prstGeom prst="ellipse">
                <a:avLst/>
              </a:prstGeom>
              <a:solidFill>
                <a:srgbClr val="006D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grpSp>
        <p:sp>
          <p:nvSpPr>
            <p:cNvPr id="39" name="文本框 38">
              <a:extLst>
                <a:ext uri="{FF2B5EF4-FFF2-40B4-BE49-F238E27FC236}">
                  <a16:creationId xmlns:a16="http://schemas.microsoft.com/office/drawing/2014/main" id="{90FB5745-0FE6-4547-BE6F-001AC596C6EA}"/>
                </a:ext>
              </a:extLst>
            </p:cNvPr>
            <p:cNvSpPr txBox="1"/>
            <p:nvPr/>
          </p:nvSpPr>
          <p:spPr>
            <a:xfrm>
              <a:off x="9985203" y="2021943"/>
              <a:ext cx="943830" cy="707886"/>
            </a:xfrm>
            <a:prstGeom prst="rect">
              <a:avLst/>
            </a:prstGeom>
            <a:noFill/>
          </p:spPr>
          <p:txBody>
            <a:bodyPr wrap="square" rtlCol="0">
              <a:spAutoFit/>
            </a:bodyPr>
            <a:lstStyle/>
            <a:p>
              <a:r>
                <a:rPr lang="en-US" altLang="zh-CN" sz="4000" dirty="0">
                  <a:solidFill>
                    <a:schemeClr val="bg1"/>
                  </a:solidFill>
                  <a:latin typeface="汉仪旗黑-75W" panose="00020600040101010101" pitchFamily="18" charset="-122"/>
                  <a:ea typeface="汉仪旗黑-75W" panose="00020600040101010101" pitchFamily="18" charset="-122"/>
                </a:rPr>
                <a:t>04</a:t>
              </a:r>
              <a:endParaRPr lang="zh-CN" altLang="en-US" sz="4000" dirty="0">
                <a:solidFill>
                  <a:schemeClr val="bg1"/>
                </a:solidFill>
                <a:latin typeface="汉仪旗黑-75W" panose="00020600040101010101" pitchFamily="18" charset="-122"/>
                <a:ea typeface="汉仪旗黑-75W" panose="00020600040101010101" pitchFamily="18" charset="-122"/>
              </a:endParaRPr>
            </a:p>
          </p:txBody>
        </p:sp>
        <p:grpSp>
          <p:nvGrpSpPr>
            <p:cNvPr id="40" name="组合 39">
              <a:extLst>
                <a:ext uri="{FF2B5EF4-FFF2-40B4-BE49-F238E27FC236}">
                  <a16:creationId xmlns:a16="http://schemas.microsoft.com/office/drawing/2014/main" id="{C0A1C2BE-1012-4DAD-AB24-F39F409C2482}"/>
                </a:ext>
              </a:extLst>
            </p:cNvPr>
            <p:cNvGrpSpPr/>
            <p:nvPr/>
          </p:nvGrpSpPr>
          <p:grpSpPr>
            <a:xfrm>
              <a:off x="9521774" y="3249711"/>
              <a:ext cx="1783804" cy="1595970"/>
              <a:chOff x="4198672" y="1537264"/>
              <a:chExt cx="1783804" cy="1595970"/>
            </a:xfrm>
          </p:grpSpPr>
          <p:sp>
            <p:nvSpPr>
              <p:cNvPr id="41" name="文本框 40">
                <a:extLst>
                  <a:ext uri="{FF2B5EF4-FFF2-40B4-BE49-F238E27FC236}">
                    <a16:creationId xmlns:a16="http://schemas.microsoft.com/office/drawing/2014/main" id="{ED6AEACE-2901-4DF3-84D0-901B3B285D0E}"/>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id="{83AD9C3B-4758-45D3-8BBD-07E2AB0E4A14}"/>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2193220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id="{854832B5-CB76-43B7-8618-9DA9C12003C2}"/>
              </a:ext>
            </a:extLst>
          </p:cNvPr>
          <p:cNvSpPr/>
          <p:nvPr/>
        </p:nvSpPr>
        <p:spPr>
          <a:xfrm>
            <a:off x="1612720" y="1369262"/>
            <a:ext cx="1828800" cy="807097"/>
          </a:xfrm>
          <a:prstGeom prst="chevron">
            <a:avLst>
              <a:gd name="adj" fmla="val 59677"/>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箭头: V 形 4">
            <a:extLst>
              <a:ext uri="{FF2B5EF4-FFF2-40B4-BE49-F238E27FC236}">
                <a16:creationId xmlns:a16="http://schemas.microsoft.com/office/drawing/2014/main" id="{3896A93A-7BA8-4337-936E-5D1252BB021F}"/>
              </a:ext>
            </a:extLst>
          </p:cNvPr>
          <p:cNvSpPr/>
          <p:nvPr/>
        </p:nvSpPr>
        <p:spPr>
          <a:xfrm>
            <a:off x="1612720" y="2466238"/>
            <a:ext cx="1828800" cy="807097"/>
          </a:xfrm>
          <a:prstGeom prst="chevron">
            <a:avLst>
              <a:gd name="adj" fmla="val 59677"/>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 name="箭头: V 形 5">
            <a:extLst>
              <a:ext uri="{FF2B5EF4-FFF2-40B4-BE49-F238E27FC236}">
                <a16:creationId xmlns:a16="http://schemas.microsoft.com/office/drawing/2014/main" id="{B2AFB21E-54FB-4DBA-8580-AF65EFDCBDC1}"/>
              </a:ext>
            </a:extLst>
          </p:cNvPr>
          <p:cNvSpPr/>
          <p:nvPr/>
        </p:nvSpPr>
        <p:spPr>
          <a:xfrm>
            <a:off x="1612720" y="3584666"/>
            <a:ext cx="1828800" cy="807097"/>
          </a:xfrm>
          <a:prstGeom prst="chevron">
            <a:avLst>
              <a:gd name="adj" fmla="val 59677"/>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id="{D56FB946-0C37-4E2A-92F8-39C20C6FD8E8}"/>
              </a:ext>
            </a:extLst>
          </p:cNvPr>
          <p:cNvSpPr/>
          <p:nvPr/>
        </p:nvSpPr>
        <p:spPr>
          <a:xfrm>
            <a:off x="1612720" y="4703094"/>
            <a:ext cx="1828800" cy="807097"/>
          </a:xfrm>
          <a:prstGeom prst="chevron">
            <a:avLst>
              <a:gd name="adj" fmla="val 59677"/>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文本框 8">
            <a:extLst>
              <a:ext uri="{FF2B5EF4-FFF2-40B4-BE49-F238E27FC236}">
                <a16:creationId xmlns:a16="http://schemas.microsoft.com/office/drawing/2014/main" id="{63A4F4D6-4012-4FFB-A5C4-C81C78303D9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9BE54CF6-9A66-41D0-B3B8-A5013C9549CF}"/>
              </a:ext>
            </a:extLst>
          </p:cNvPr>
          <p:cNvGrpSpPr/>
          <p:nvPr/>
        </p:nvGrpSpPr>
        <p:grpSpPr>
          <a:xfrm>
            <a:off x="2270506" y="2641956"/>
            <a:ext cx="489663" cy="455659"/>
            <a:chOff x="9530738" y="2598813"/>
            <a:chExt cx="938281" cy="873123"/>
          </a:xfrm>
          <a:solidFill>
            <a:schemeClr val="bg1"/>
          </a:solidFill>
        </p:grpSpPr>
        <p:sp>
          <p:nvSpPr>
            <p:cNvPr id="11" name="Freeform 10">
              <a:extLst>
                <a:ext uri="{FF2B5EF4-FFF2-40B4-BE49-F238E27FC236}">
                  <a16:creationId xmlns:a16="http://schemas.microsoft.com/office/drawing/2014/main" id="{0EB9098E-ABD6-41C9-9583-76298439BEAC}"/>
                </a:ext>
              </a:extLst>
            </p:cNvPr>
            <p:cNvSpPr/>
            <p:nvPr/>
          </p:nvSpPr>
          <p:spPr>
            <a:xfrm>
              <a:off x="9724041" y="3411121"/>
              <a:ext cx="553847" cy="60815"/>
            </a:xfrm>
            <a:custGeom>
              <a:avLst/>
              <a:gdLst/>
              <a:ahLst/>
              <a:cxnLst>
                <a:cxn ang="0">
                  <a:pos x="wd2" y="hd2"/>
                </a:cxn>
                <a:cxn ang="5400000">
                  <a:pos x="wd2" y="hd2"/>
                </a:cxn>
                <a:cxn ang="10800000">
                  <a:pos x="wd2" y="hd2"/>
                </a:cxn>
                <a:cxn ang="16200000">
                  <a:pos x="wd2" y="hd2"/>
                </a:cxn>
              </a:cxnLst>
              <a:rect l="0" t="0" r="r" b="b"/>
              <a:pathLst>
                <a:path w="21600" h="21600" extrusionOk="0">
                  <a:moveTo>
                    <a:pt x="19487" y="0"/>
                  </a:moveTo>
                  <a:cubicBezTo>
                    <a:pt x="1878" y="0"/>
                    <a:pt x="1878" y="0"/>
                    <a:pt x="1878" y="0"/>
                  </a:cubicBezTo>
                  <a:cubicBezTo>
                    <a:pt x="939" y="0"/>
                    <a:pt x="0" y="4320"/>
                    <a:pt x="0" y="10800"/>
                  </a:cubicBezTo>
                  <a:cubicBezTo>
                    <a:pt x="0" y="21600"/>
                    <a:pt x="0" y="21600"/>
                    <a:pt x="0" y="21600"/>
                  </a:cubicBezTo>
                  <a:cubicBezTo>
                    <a:pt x="21600" y="21600"/>
                    <a:pt x="21600" y="21600"/>
                    <a:pt x="21600" y="21600"/>
                  </a:cubicBezTo>
                  <a:cubicBezTo>
                    <a:pt x="21600" y="10800"/>
                    <a:pt x="21600" y="10800"/>
                    <a:pt x="21600" y="10800"/>
                  </a:cubicBezTo>
                  <a:cubicBezTo>
                    <a:pt x="21600" y="4320"/>
                    <a:pt x="20661" y="0"/>
                    <a:pt x="19487" y="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12" name="Oval 11">
              <a:extLst>
                <a:ext uri="{FF2B5EF4-FFF2-40B4-BE49-F238E27FC236}">
                  <a16:creationId xmlns:a16="http://schemas.microsoft.com/office/drawing/2014/main" id="{F74BE352-0DC3-4F58-ADAD-03CE79AE5442}"/>
                </a:ext>
              </a:extLst>
            </p:cNvPr>
            <p:cNvSpPr/>
            <p:nvPr/>
          </p:nvSpPr>
          <p:spPr>
            <a:xfrm>
              <a:off x="9856530" y="2779084"/>
              <a:ext cx="112942" cy="115115"/>
            </a:xfrm>
            <a:prstGeom prst="ellipse">
              <a:avLst/>
            </a:prstGeom>
            <a:grpFill/>
            <a:ln w="12700" cap="flat">
              <a:noFill/>
              <a:miter lim="400000"/>
            </a:ln>
            <a:effectLst/>
          </p:spPr>
          <p:txBody>
            <a:bodyPr wrap="square" lIns="91439" tIns="91439" rIns="91439" bIns="91439" numCol="1" anchor="t">
              <a:noAutofit/>
            </a:bodyPr>
            <a:lstStyle/>
            <a:p>
              <a:endParaRPr/>
            </a:p>
          </p:txBody>
        </p:sp>
        <p:sp>
          <p:nvSpPr>
            <p:cNvPr id="13" name="Freeform 12">
              <a:extLst>
                <a:ext uri="{FF2B5EF4-FFF2-40B4-BE49-F238E27FC236}">
                  <a16:creationId xmlns:a16="http://schemas.microsoft.com/office/drawing/2014/main" id="{7B5B581E-F703-41DC-ACCD-8DB50385F471}"/>
                </a:ext>
              </a:extLst>
            </p:cNvPr>
            <p:cNvSpPr/>
            <p:nvPr/>
          </p:nvSpPr>
          <p:spPr>
            <a:xfrm>
              <a:off x="9676258" y="2598813"/>
              <a:ext cx="473485" cy="475657"/>
            </a:xfrm>
            <a:custGeom>
              <a:avLst/>
              <a:gdLst/>
              <a:ahLst/>
              <a:cxnLst>
                <a:cxn ang="0">
                  <a:pos x="wd2" y="hd2"/>
                </a:cxn>
                <a:cxn ang="5400000">
                  <a:pos x="wd2" y="hd2"/>
                </a:cxn>
                <a:cxn ang="10800000">
                  <a:pos x="wd2" y="hd2"/>
                </a:cxn>
                <a:cxn ang="16200000">
                  <a:pos x="wd2" y="hd2"/>
                </a:cxn>
              </a:cxnLst>
              <a:rect l="0" t="0" r="r" b="b"/>
              <a:pathLst>
                <a:path w="21600" h="21600" extrusionOk="0">
                  <a:moveTo>
                    <a:pt x="3828" y="2187"/>
                  </a:moveTo>
                  <a:cubicBezTo>
                    <a:pt x="2187" y="4101"/>
                    <a:pt x="2187" y="4101"/>
                    <a:pt x="2187" y="4101"/>
                  </a:cubicBezTo>
                  <a:cubicBezTo>
                    <a:pt x="2734" y="5195"/>
                    <a:pt x="3281" y="6289"/>
                    <a:pt x="3828" y="6835"/>
                  </a:cubicBezTo>
                  <a:cubicBezTo>
                    <a:pt x="3281" y="7382"/>
                    <a:pt x="3008" y="8203"/>
                    <a:pt x="3008" y="8749"/>
                  </a:cubicBezTo>
                  <a:cubicBezTo>
                    <a:pt x="2187" y="9023"/>
                    <a:pt x="1094" y="9296"/>
                    <a:pt x="0" y="9570"/>
                  </a:cubicBezTo>
                  <a:cubicBezTo>
                    <a:pt x="0" y="12030"/>
                    <a:pt x="0" y="12030"/>
                    <a:pt x="0" y="12030"/>
                  </a:cubicBezTo>
                  <a:cubicBezTo>
                    <a:pt x="1094" y="12577"/>
                    <a:pt x="2187" y="12851"/>
                    <a:pt x="3008" y="12851"/>
                  </a:cubicBezTo>
                  <a:cubicBezTo>
                    <a:pt x="3008" y="13671"/>
                    <a:pt x="3554" y="14218"/>
                    <a:pt x="3828" y="15038"/>
                  </a:cubicBezTo>
                  <a:cubicBezTo>
                    <a:pt x="3281" y="15585"/>
                    <a:pt x="2734" y="16678"/>
                    <a:pt x="2187" y="17772"/>
                  </a:cubicBezTo>
                  <a:cubicBezTo>
                    <a:pt x="3828" y="19413"/>
                    <a:pt x="3828" y="19413"/>
                    <a:pt x="3828" y="19413"/>
                  </a:cubicBezTo>
                  <a:cubicBezTo>
                    <a:pt x="5195" y="18866"/>
                    <a:pt x="6015" y="18046"/>
                    <a:pt x="6562" y="17772"/>
                  </a:cubicBezTo>
                  <a:cubicBezTo>
                    <a:pt x="7382" y="18046"/>
                    <a:pt x="7929" y="18592"/>
                    <a:pt x="8749" y="18592"/>
                  </a:cubicBezTo>
                  <a:cubicBezTo>
                    <a:pt x="8749" y="19413"/>
                    <a:pt x="9023" y="20506"/>
                    <a:pt x="9570" y="21600"/>
                  </a:cubicBezTo>
                  <a:cubicBezTo>
                    <a:pt x="12030" y="21600"/>
                    <a:pt x="12030" y="21600"/>
                    <a:pt x="12030" y="21600"/>
                  </a:cubicBezTo>
                  <a:cubicBezTo>
                    <a:pt x="12304" y="20506"/>
                    <a:pt x="12577" y="19413"/>
                    <a:pt x="12851" y="18592"/>
                  </a:cubicBezTo>
                  <a:cubicBezTo>
                    <a:pt x="13397" y="18319"/>
                    <a:pt x="14218" y="18046"/>
                    <a:pt x="14765" y="17772"/>
                  </a:cubicBezTo>
                  <a:cubicBezTo>
                    <a:pt x="15311" y="18046"/>
                    <a:pt x="16405" y="18866"/>
                    <a:pt x="17499" y="19413"/>
                  </a:cubicBezTo>
                  <a:cubicBezTo>
                    <a:pt x="19413" y="17772"/>
                    <a:pt x="19413" y="17772"/>
                    <a:pt x="19413" y="17772"/>
                  </a:cubicBezTo>
                  <a:cubicBezTo>
                    <a:pt x="18592" y="16405"/>
                    <a:pt x="18046" y="15585"/>
                    <a:pt x="17772" y="15038"/>
                  </a:cubicBezTo>
                  <a:cubicBezTo>
                    <a:pt x="18046" y="14218"/>
                    <a:pt x="18319" y="13671"/>
                    <a:pt x="18592" y="12851"/>
                  </a:cubicBezTo>
                  <a:cubicBezTo>
                    <a:pt x="19139" y="12577"/>
                    <a:pt x="20506" y="12577"/>
                    <a:pt x="21600" y="12030"/>
                  </a:cubicBezTo>
                  <a:cubicBezTo>
                    <a:pt x="21600" y="9570"/>
                    <a:pt x="21600" y="9570"/>
                    <a:pt x="21600" y="9570"/>
                  </a:cubicBezTo>
                  <a:cubicBezTo>
                    <a:pt x="20506" y="9296"/>
                    <a:pt x="19139" y="9023"/>
                    <a:pt x="18592" y="8749"/>
                  </a:cubicBezTo>
                  <a:cubicBezTo>
                    <a:pt x="18319" y="8203"/>
                    <a:pt x="18046" y="7382"/>
                    <a:pt x="17772" y="6835"/>
                  </a:cubicBezTo>
                  <a:cubicBezTo>
                    <a:pt x="18046" y="6015"/>
                    <a:pt x="18592" y="5195"/>
                    <a:pt x="19413" y="4101"/>
                  </a:cubicBezTo>
                  <a:cubicBezTo>
                    <a:pt x="17499" y="2187"/>
                    <a:pt x="17499" y="2187"/>
                    <a:pt x="17499" y="2187"/>
                  </a:cubicBezTo>
                  <a:cubicBezTo>
                    <a:pt x="16405" y="2734"/>
                    <a:pt x="15311" y="3554"/>
                    <a:pt x="14765" y="3828"/>
                  </a:cubicBezTo>
                  <a:cubicBezTo>
                    <a:pt x="14218" y="3554"/>
                    <a:pt x="13397" y="3281"/>
                    <a:pt x="12851" y="3008"/>
                  </a:cubicBezTo>
                  <a:cubicBezTo>
                    <a:pt x="12577" y="2461"/>
                    <a:pt x="12304" y="1094"/>
                    <a:pt x="12030" y="0"/>
                  </a:cubicBezTo>
                  <a:cubicBezTo>
                    <a:pt x="9570" y="0"/>
                    <a:pt x="9570" y="0"/>
                    <a:pt x="9570" y="0"/>
                  </a:cubicBezTo>
                  <a:cubicBezTo>
                    <a:pt x="9023" y="1094"/>
                    <a:pt x="8749" y="2461"/>
                    <a:pt x="8749" y="3008"/>
                  </a:cubicBezTo>
                  <a:cubicBezTo>
                    <a:pt x="7929" y="3281"/>
                    <a:pt x="7382" y="3554"/>
                    <a:pt x="6562" y="3828"/>
                  </a:cubicBezTo>
                  <a:cubicBezTo>
                    <a:pt x="6015" y="3554"/>
                    <a:pt x="4922" y="2734"/>
                    <a:pt x="3828" y="2187"/>
                  </a:cubicBezTo>
                  <a:close/>
                  <a:moveTo>
                    <a:pt x="10663" y="6289"/>
                  </a:moveTo>
                  <a:cubicBezTo>
                    <a:pt x="13124" y="6289"/>
                    <a:pt x="15311" y="8476"/>
                    <a:pt x="15311" y="10937"/>
                  </a:cubicBezTo>
                  <a:cubicBezTo>
                    <a:pt x="15311" y="13397"/>
                    <a:pt x="13124" y="15311"/>
                    <a:pt x="10663" y="15311"/>
                  </a:cubicBezTo>
                  <a:cubicBezTo>
                    <a:pt x="8203" y="15311"/>
                    <a:pt x="6289" y="13397"/>
                    <a:pt x="6289" y="10937"/>
                  </a:cubicBezTo>
                  <a:cubicBezTo>
                    <a:pt x="6289" y="8476"/>
                    <a:pt x="8203" y="6289"/>
                    <a:pt x="10663" y="6289"/>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14" name="Oval 13">
              <a:extLst>
                <a:ext uri="{FF2B5EF4-FFF2-40B4-BE49-F238E27FC236}">
                  <a16:creationId xmlns:a16="http://schemas.microsoft.com/office/drawing/2014/main" id="{FC0BE379-E309-483F-812A-9290A4F0296B}"/>
                </a:ext>
              </a:extLst>
            </p:cNvPr>
            <p:cNvSpPr/>
            <p:nvPr/>
          </p:nvSpPr>
          <p:spPr>
            <a:xfrm>
              <a:off x="10186665" y="3013655"/>
              <a:ext cx="65161" cy="67330"/>
            </a:xfrm>
            <a:prstGeom prst="ellipse">
              <a:avLst/>
            </a:prstGeom>
            <a:grpFill/>
            <a:ln w="12700" cap="flat">
              <a:noFill/>
              <a:miter lim="400000"/>
            </a:ln>
            <a:effectLst/>
          </p:spPr>
          <p:txBody>
            <a:bodyPr wrap="square" lIns="91439" tIns="91439" rIns="91439" bIns="91439" numCol="1" anchor="t">
              <a:noAutofit/>
            </a:bodyPr>
            <a:lstStyle/>
            <a:p>
              <a:endParaRPr/>
            </a:p>
          </p:txBody>
        </p:sp>
        <p:sp>
          <p:nvSpPr>
            <p:cNvPr id="15" name="Freeform 14">
              <a:extLst>
                <a:ext uri="{FF2B5EF4-FFF2-40B4-BE49-F238E27FC236}">
                  <a16:creationId xmlns:a16="http://schemas.microsoft.com/office/drawing/2014/main" id="{87C9419F-EC8C-47E6-ABD0-2C32F0C3531C}"/>
                </a:ext>
              </a:extLst>
            </p:cNvPr>
            <p:cNvSpPr/>
            <p:nvPr/>
          </p:nvSpPr>
          <p:spPr>
            <a:xfrm>
              <a:off x="9530738" y="2622704"/>
              <a:ext cx="938281" cy="764526"/>
            </a:xfrm>
            <a:custGeom>
              <a:avLst/>
              <a:gdLst/>
              <a:ahLst/>
              <a:cxnLst>
                <a:cxn ang="0">
                  <a:pos x="wd2" y="hd2"/>
                </a:cxn>
                <a:cxn ang="5400000">
                  <a:pos x="wd2" y="hd2"/>
                </a:cxn>
                <a:cxn ang="10800000">
                  <a:pos x="wd2" y="hd2"/>
                </a:cxn>
                <a:cxn ang="16200000">
                  <a:pos x="wd2" y="hd2"/>
                </a:cxn>
              </a:cxnLst>
              <a:rect l="0" t="0" r="r" b="b"/>
              <a:pathLst>
                <a:path w="21600" h="21600" extrusionOk="0">
                  <a:moveTo>
                    <a:pt x="20354" y="0"/>
                  </a:moveTo>
                  <a:cubicBezTo>
                    <a:pt x="9969" y="0"/>
                    <a:pt x="9969" y="0"/>
                    <a:pt x="9969" y="0"/>
                  </a:cubicBezTo>
                  <a:cubicBezTo>
                    <a:pt x="10108" y="340"/>
                    <a:pt x="10108" y="510"/>
                    <a:pt x="10108" y="680"/>
                  </a:cubicBezTo>
                  <a:cubicBezTo>
                    <a:pt x="10385" y="850"/>
                    <a:pt x="10662" y="1020"/>
                    <a:pt x="10800" y="1020"/>
                  </a:cubicBezTo>
                  <a:cubicBezTo>
                    <a:pt x="11077" y="850"/>
                    <a:pt x="11492" y="510"/>
                    <a:pt x="12046" y="170"/>
                  </a:cubicBezTo>
                  <a:cubicBezTo>
                    <a:pt x="12323" y="0"/>
                    <a:pt x="12323" y="0"/>
                    <a:pt x="12323" y="0"/>
                  </a:cubicBezTo>
                  <a:cubicBezTo>
                    <a:pt x="13708" y="1701"/>
                    <a:pt x="13708" y="1701"/>
                    <a:pt x="13708" y="1701"/>
                  </a:cubicBezTo>
                  <a:cubicBezTo>
                    <a:pt x="13708" y="1701"/>
                    <a:pt x="13708" y="1701"/>
                    <a:pt x="13708" y="1701"/>
                  </a:cubicBezTo>
                  <a:cubicBezTo>
                    <a:pt x="20215" y="1701"/>
                    <a:pt x="20215" y="1701"/>
                    <a:pt x="20215" y="1701"/>
                  </a:cubicBezTo>
                  <a:cubicBezTo>
                    <a:pt x="20215" y="17518"/>
                    <a:pt x="20215" y="17518"/>
                    <a:pt x="20215" y="17518"/>
                  </a:cubicBezTo>
                  <a:cubicBezTo>
                    <a:pt x="1385" y="17518"/>
                    <a:pt x="1385" y="17518"/>
                    <a:pt x="1385" y="17518"/>
                  </a:cubicBezTo>
                  <a:cubicBezTo>
                    <a:pt x="1385" y="1701"/>
                    <a:pt x="1385" y="1701"/>
                    <a:pt x="1385" y="1701"/>
                  </a:cubicBezTo>
                  <a:cubicBezTo>
                    <a:pt x="3877" y="1701"/>
                    <a:pt x="3877" y="1701"/>
                    <a:pt x="3877" y="1701"/>
                  </a:cubicBezTo>
                  <a:cubicBezTo>
                    <a:pt x="5262" y="0"/>
                    <a:pt x="5262" y="0"/>
                    <a:pt x="5262" y="0"/>
                  </a:cubicBezTo>
                  <a:cubicBezTo>
                    <a:pt x="5538" y="170"/>
                    <a:pt x="5538" y="170"/>
                    <a:pt x="5538" y="170"/>
                  </a:cubicBezTo>
                  <a:cubicBezTo>
                    <a:pt x="5954" y="510"/>
                    <a:pt x="6369" y="850"/>
                    <a:pt x="6646" y="1020"/>
                  </a:cubicBezTo>
                  <a:cubicBezTo>
                    <a:pt x="6923" y="1020"/>
                    <a:pt x="7062" y="850"/>
                    <a:pt x="7338" y="680"/>
                  </a:cubicBezTo>
                  <a:cubicBezTo>
                    <a:pt x="7338" y="510"/>
                    <a:pt x="7477" y="340"/>
                    <a:pt x="7477" y="0"/>
                  </a:cubicBezTo>
                  <a:cubicBezTo>
                    <a:pt x="1246" y="0"/>
                    <a:pt x="1246" y="0"/>
                    <a:pt x="1246" y="0"/>
                  </a:cubicBezTo>
                  <a:cubicBezTo>
                    <a:pt x="554" y="0"/>
                    <a:pt x="0" y="680"/>
                    <a:pt x="0" y="1531"/>
                  </a:cubicBezTo>
                  <a:cubicBezTo>
                    <a:pt x="0" y="17688"/>
                    <a:pt x="0" y="17688"/>
                    <a:pt x="0" y="17688"/>
                  </a:cubicBezTo>
                  <a:cubicBezTo>
                    <a:pt x="0" y="18539"/>
                    <a:pt x="554" y="19219"/>
                    <a:pt x="1246" y="19219"/>
                  </a:cubicBezTo>
                  <a:cubicBezTo>
                    <a:pt x="8031" y="19219"/>
                    <a:pt x="8031" y="19219"/>
                    <a:pt x="8031" y="19219"/>
                  </a:cubicBezTo>
                  <a:cubicBezTo>
                    <a:pt x="8031" y="21600"/>
                    <a:pt x="8031" y="21600"/>
                    <a:pt x="8031" y="21600"/>
                  </a:cubicBezTo>
                  <a:cubicBezTo>
                    <a:pt x="13569" y="21600"/>
                    <a:pt x="13569" y="21600"/>
                    <a:pt x="13569" y="21600"/>
                  </a:cubicBezTo>
                  <a:cubicBezTo>
                    <a:pt x="13569" y="19219"/>
                    <a:pt x="13569" y="19219"/>
                    <a:pt x="13569" y="19219"/>
                  </a:cubicBezTo>
                  <a:cubicBezTo>
                    <a:pt x="20354" y="19219"/>
                    <a:pt x="20354" y="19219"/>
                    <a:pt x="20354" y="19219"/>
                  </a:cubicBezTo>
                  <a:cubicBezTo>
                    <a:pt x="21046" y="19219"/>
                    <a:pt x="21600" y="18539"/>
                    <a:pt x="21600" y="17688"/>
                  </a:cubicBezTo>
                  <a:cubicBezTo>
                    <a:pt x="21600" y="1531"/>
                    <a:pt x="21600" y="1531"/>
                    <a:pt x="21600" y="1531"/>
                  </a:cubicBezTo>
                  <a:cubicBezTo>
                    <a:pt x="21600" y="680"/>
                    <a:pt x="21046" y="0"/>
                    <a:pt x="20354" y="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16" name="Freeform 15">
              <a:extLst>
                <a:ext uri="{FF2B5EF4-FFF2-40B4-BE49-F238E27FC236}">
                  <a16:creationId xmlns:a16="http://schemas.microsoft.com/office/drawing/2014/main" id="{ED3F81E0-71EF-4741-BFD6-AA1EEA397281}"/>
                </a:ext>
              </a:extLst>
            </p:cNvPr>
            <p:cNvSpPr/>
            <p:nvPr/>
          </p:nvSpPr>
          <p:spPr>
            <a:xfrm>
              <a:off x="10071552" y="2898541"/>
              <a:ext cx="295386" cy="295386"/>
            </a:xfrm>
            <a:custGeom>
              <a:avLst/>
              <a:gdLst/>
              <a:ahLst/>
              <a:cxnLst>
                <a:cxn ang="0">
                  <a:pos x="wd2" y="hd2"/>
                </a:cxn>
                <a:cxn ang="5400000">
                  <a:pos x="wd2" y="hd2"/>
                </a:cxn>
                <a:cxn ang="10800000">
                  <a:pos x="wd2" y="hd2"/>
                </a:cxn>
                <a:cxn ang="16200000">
                  <a:pos x="wd2" y="hd2"/>
                </a:cxn>
              </a:cxnLst>
              <a:rect l="0" t="0" r="r" b="b"/>
              <a:pathLst>
                <a:path w="21600" h="21600" extrusionOk="0">
                  <a:moveTo>
                    <a:pt x="17633" y="2204"/>
                  </a:moveTo>
                  <a:cubicBezTo>
                    <a:pt x="16310" y="3086"/>
                    <a:pt x="15429" y="3527"/>
                    <a:pt x="14988" y="3967"/>
                  </a:cubicBezTo>
                  <a:cubicBezTo>
                    <a:pt x="14106" y="3527"/>
                    <a:pt x="13665" y="3086"/>
                    <a:pt x="12784" y="3086"/>
                  </a:cubicBezTo>
                  <a:cubicBezTo>
                    <a:pt x="12784" y="2204"/>
                    <a:pt x="12343" y="1322"/>
                    <a:pt x="11902" y="0"/>
                  </a:cubicBezTo>
                  <a:cubicBezTo>
                    <a:pt x="9698" y="0"/>
                    <a:pt x="9698" y="0"/>
                    <a:pt x="9698" y="0"/>
                  </a:cubicBezTo>
                  <a:cubicBezTo>
                    <a:pt x="9257" y="1322"/>
                    <a:pt x="8816" y="2204"/>
                    <a:pt x="8816" y="3086"/>
                  </a:cubicBezTo>
                  <a:cubicBezTo>
                    <a:pt x="7935" y="3086"/>
                    <a:pt x="7494" y="3527"/>
                    <a:pt x="6612" y="3967"/>
                  </a:cubicBezTo>
                  <a:cubicBezTo>
                    <a:pt x="6171" y="3527"/>
                    <a:pt x="5290" y="3086"/>
                    <a:pt x="3967" y="2204"/>
                  </a:cubicBezTo>
                  <a:cubicBezTo>
                    <a:pt x="2204" y="3967"/>
                    <a:pt x="2204" y="3967"/>
                    <a:pt x="2204" y="3967"/>
                  </a:cubicBezTo>
                  <a:cubicBezTo>
                    <a:pt x="2645" y="5290"/>
                    <a:pt x="3527" y="6171"/>
                    <a:pt x="3967" y="6612"/>
                  </a:cubicBezTo>
                  <a:cubicBezTo>
                    <a:pt x="3527" y="7494"/>
                    <a:pt x="3086" y="7935"/>
                    <a:pt x="3086" y="8816"/>
                  </a:cubicBezTo>
                  <a:cubicBezTo>
                    <a:pt x="2204" y="8816"/>
                    <a:pt x="1322" y="9257"/>
                    <a:pt x="0" y="9698"/>
                  </a:cubicBezTo>
                  <a:cubicBezTo>
                    <a:pt x="0" y="11902"/>
                    <a:pt x="0" y="11902"/>
                    <a:pt x="0" y="11902"/>
                  </a:cubicBezTo>
                  <a:cubicBezTo>
                    <a:pt x="1322" y="12343"/>
                    <a:pt x="2204" y="12784"/>
                    <a:pt x="3086" y="12784"/>
                  </a:cubicBezTo>
                  <a:cubicBezTo>
                    <a:pt x="3086" y="13665"/>
                    <a:pt x="3527" y="14106"/>
                    <a:pt x="3967" y="14988"/>
                  </a:cubicBezTo>
                  <a:cubicBezTo>
                    <a:pt x="3527" y="15429"/>
                    <a:pt x="2645" y="16310"/>
                    <a:pt x="2204" y="17633"/>
                  </a:cubicBezTo>
                  <a:cubicBezTo>
                    <a:pt x="3967" y="19396"/>
                    <a:pt x="3967" y="19396"/>
                    <a:pt x="3967" y="19396"/>
                  </a:cubicBezTo>
                  <a:cubicBezTo>
                    <a:pt x="5290" y="18955"/>
                    <a:pt x="6171" y="18073"/>
                    <a:pt x="6612" y="17633"/>
                  </a:cubicBezTo>
                  <a:cubicBezTo>
                    <a:pt x="7494" y="18073"/>
                    <a:pt x="7935" y="18514"/>
                    <a:pt x="8816" y="18514"/>
                  </a:cubicBezTo>
                  <a:cubicBezTo>
                    <a:pt x="8816" y="19396"/>
                    <a:pt x="9257" y="20278"/>
                    <a:pt x="9698" y="21600"/>
                  </a:cubicBezTo>
                  <a:cubicBezTo>
                    <a:pt x="11902" y="21600"/>
                    <a:pt x="11902" y="21600"/>
                    <a:pt x="11902" y="21600"/>
                  </a:cubicBezTo>
                  <a:cubicBezTo>
                    <a:pt x="12343" y="20278"/>
                    <a:pt x="12784" y="19396"/>
                    <a:pt x="12784" y="18514"/>
                  </a:cubicBezTo>
                  <a:cubicBezTo>
                    <a:pt x="13665" y="18514"/>
                    <a:pt x="14106" y="18073"/>
                    <a:pt x="14988" y="17633"/>
                  </a:cubicBezTo>
                  <a:cubicBezTo>
                    <a:pt x="15429" y="18073"/>
                    <a:pt x="16310" y="18955"/>
                    <a:pt x="17633" y="19396"/>
                  </a:cubicBezTo>
                  <a:cubicBezTo>
                    <a:pt x="19396" y="17633"/>
                    <a:pt x="19396" y="17633"/>
                    <a:pt x="19396" y="17633"/>
                  </a:cubicBezTo>
                  <a:cubicBezTo>
                    <a:pt x="18514" y="16310"/>
                    <a:pt x="18073" y="15429"/>
                    <a:pt x="17633" y="14988"/>
                  </a:cubicBezTo>
                  <a:cubicBezTo>
                    <a:pt x="18073" y="14106"/>
                    <a:pt x="18514" y="13665"/>
                    <a:pt x="18514" y="12784"/>
                  </a:cubicBezTo>
                  <a:cubicBezTo>
                    <a:pt x="19396" y="12784"/>
                    <a:pt x="20278" y="12343"/>
                    <a:pt x="21600" y="11902"/>
                  </a:cubicBezTo>
                  <a:cubicBezTo>
                    <a:pt x="21600" y="9698"/>
                    <a:pt x="21600" y="9698"/>
                    <a:pt x="21600" y="9698"/>
                  </a:cubicBezTo>
                  <a:cubicBezTo>
                    <a:pt x="20278" y="9257"/>
                    <a:pt x="19396" y="8816"/>
                    <a:pt x="18514" y="8816"/>
                  </a:cubicBezTo>
                  <a:cubicBezTo>
                    <a:pt x="18514" y="7935"/>
                    <a:pt x="18073" y="7494"/>
                    <a:pt x="17633" y="6612"/>
                  </a:cubicBezTo>
                  <a:cubicBezTo>
                    <a:pt x="18073" y="6171"/>
                    <a:pt x="18514" y="5290"/>
                    <a:pt x="19396" y="3967"/>
                  </a:cubicBezTo>
                  <a:lnTo>
                    <a:pt x="17633" y="2204"/>
                  </a:lnTo>
                  <a:close/>
                  <a:moveTo>
                    <a:pt x="10580" y="15429"/>
                  </a:moveTo>
                  <a:cubicBezTo>
                    <a:pt x="8376" y="15429"/>
                    <a:pt x="6171" y="13224"/>
                    <a:pt x="6171" y="11020"/>
                  </a:cubicBezTo>
                  <a:cubicBezTo>
                    <a:pt x="6171" y="8376"/>
                    <a:pt x="8376" y="6171"/>
                    <a:pt x="10580" y="6171"/>
                  </a:cubicBezTo>
                  <a:cubicBezTo>
                    <a:pt x="13224" y="6171"/>
                    <a:pt x="15429" y="8376"/>
                    <a:pt x="15429" y="11020"/>
                  </a:cubicBezTo>
                  <a:cubicBezTo>
                    <a:pt x="15429" y="13224"/>
                    <a:pt x="13224" y="15429"/>
                    <a:pt x="10580" y="15429"/>
                  </a:cubicBezTo>
                  <a:close/>
                </a:path>
              </a:pathLst>
            </a:custGeom>
            <a:grpFill/>
            <a:ln w="12700" cap="flat">
              <a:noFill/>
              <a:miter lim="400000"/>
            </a:ln>
            <a:effectLst/>
          </p:spPr>
          <p:txBody>
            <a:bodyPr wrap="square" lIns="91439" tIns="91439" rIns="91439" bIns="91439" numCol="1" anchor="t">
              <a:noAutofit/>
            </a:bodyPr>
            <a:lstStyle/>
            <a:p>
              <a:endParaRPr/>
            </a:p>
          </p:txBody>
        </p:sp>
      </p:grpSp>
      <p:grpSp>
        <p:nvGrpSpPr>
          <p:cNvPr id="18" name="组合 17">
            <a:extLst>
              <a:ext uri="{FF2B5EF4-FFF2-40B4-BE49-F238E27FC236}">
                <a16:creationId xmlns:a16="http://schemas.microsoft.com/office/drawing/2014/main" id="{A7E6B6F7-0C00-4A49-8010-176825C46FE0}"/>
              </a:ext>
            </a:extLst>
          </p:cNvPr>
          <p:cNvGrpSpPr/>
          <p:nvPr/>
        </p:nvGrpSpPr>
        <p:grpSpPr>
          <a:xfrm>
            <a:off x="2259890" y="1518282"/>
            <a:ext cx="510894" cy="512027"/>
            <a:chOff x="17490920" y="2537998"/>
            <a:chExt cx="979549" cy="981721"/>
          </a:xfrm>
          <a:solidFill>
            <a:schemeClr val="bg1"/>
          </a:solidFill>
        </p:grpSpPr>
        <p:sp>
          <p:nvSpPr>
            <p:cNvPr id="19" name="Oval 138">
              <a:extLst>
                <a:ext uri="{FF2B5EF4-FFF2-40B4-BE49-F238E27FC236}">
                  <a16:creationId xmlns:a16="http://schemas.microsoft.com/office/drawing/2014/main" id="{FA3F38A3-1BBF-4F5C-8607-DA5B2252DB74}"/>
                </a:ext>
              </a:extLst>
            </p:cNvPr>
            <p:cNvSpPr/>
            <p:nvPr/>
          </p:nvSpPr>
          <p:spPr>
            <a:xfrm>
              <a:off x="17868839" y="2911573"/>
              <a:ext cx="228056" cy="228056"/>
            </a:xfrm>
            <a:prstGeom prst="ellipse">
              <a:avLst/>
            </a:prstGeom>
            <a:grpFill/>
            <a:ln w="12700" cap="flat">
              <a:noFill/>
              <a:miter lim="400000"/>
            </a:ln>
            <a:effectLst/>
          </p:spPr>
          <p:txBody>
            <a:bodyPr wrap="square" lIns="91439" tIns="91439" rIns="91439" bIns="91439" numCol="1" anchor="t">
              <a:noAutofit/>
            </a:bodyPr>
            <a:lstStyle/>
            <a:p>
              <a:endParaRPr dirty="0"/>
            </a:p>
          </p:txBody>
        </p:sp>
        <p:sp>
          <p:nvSpPr>
            <p:cNvPr id="20" name="Freeform 139">
              <a:extLst>
                <a:ext uri="{FF2B5EF4-FFF2-40B4-BE49-F238E27FC236}">
                  <a16:creationId xmlns:a16="http://schemas.microsoft.com/office/drawing/2014/main" id="{1FDB882C-17C6-4C7C-A295-4F29642ADC39}"/>
                </a:ext>
              </a:extLst>
            </p:cNvPr>
            <p:cNvSpPr/>
            <p:nvPr/>
          </p:nvSpPr>
          <p:spPr>
            <a:xfrm>
              <a:off x="17490920" y="2537998"/>
              <a:ext cx="979549" cy="981721"/>
            </a:xfrm>
            <a:custGeom>
              <a:avLst/>
              <a:gdLst/>
              <a:ahLst/>
              <a:cxnLst>
                <a:cxn ang="0">
                  <a:pos x="wd2" y="hd2"/>
                </a:cxn>
                <a:cxn ang="5400000">
                  <a:pos x="wd2" y="hd2"/>
                </a:cxn>
                <a:cxn ang="10800000">
                  <a:pos x="wd2" y="hd2"/>
                </a:cxn>
                <a:cxn ang="16200000">
                  <a:pos x="wd2" y="hd2"/>
                </a:cxn>
              </a:cxnLst>
              <a:rect l="0" t="0" r="r" b="b"/>
              <a:pathLst>
                <a:path w="21600" h="21600" extrusionOk="0">
                  <a:moveTo>
                    <a:pt x="21600" y="12059"/>
                  </a:moveTo>
                  <a:cubicBezTo>
                    <a:pt x="21600" y="9541"/>
                    <a:pt x="21600" y="9541"/>
                    <a:pt x="21600" y="9541"/>
                  </a:cubicBezTo>
                  <a:cubicBezTo>
                    <a:pt x="20407" y="9144"/>
                    <a:pt x="19215" y="8879"/>
                    <a:pt x="18552" y="8746"/>
                  </a:cubicBezTo>
                  <a:cubicBezTo>
                    <a:pt x="18420" y="8083"/>
                    <a:pt x="18022" y="7288"/>
                    <a:pt x="17757" y="6758"/>
                  </a:cubicBezTo>
                  <a:cubicBezTo>
                    <a:pt x="18155" y="6096"/>
                    <a:pt x="18817" y="5168"/>
                    <a:pt x="19347" y="3975"/>
                  </a:cubicBezTo>
                  <a:cubicBezTo>
                    <a:pt x="17625" y="2253"/>
                    <a:pt x="17625" y="2253"/>
                    <a:pt x="17625" y="2253"/>
                  </a:cubicBezTo>
                  <a:cubicBezTo>
                    <a:pt x="16432" y="2915"/>
                    <a:pt x="15504" y="3578"/>
                    <a:pt x="14842" y="3975"/>
                  </a:cubicBezTo>
                  <a:cubicBezTo>
                    <a:pt x="14312" y="3578"/>
                    <a:pt x="13517" y="3180"/>
                    <a:pt x="12854" y="3048"/>
                  </a:cubicBezTo>
                  <a:cubicBezTo>
                    <a:pt x="12721" y="2385"/>
                    <a:pt x="12456" y="1193"/>
                    <a:pt x="12059" y="0"/>
                  </a:cubicBezTo>
                  <a:cubicBezTo>
                    <a:pt x="9541" y="0"/>
                    <a:pt x="9541" y="0"/>
                    <a:pt x="9541" y="0"/>
                  </a:cubicBezTo>
                  <a:cubicBezTo>
                    <a:pt x="9144" y="1193"/>
                    <a:pt x="9011" y="2385"/>
                    <a:pt x="8879" y="3048"/>
                  </a:cubicBezTo>
                  <a:cubicBezTo>
                    <a:pt x="8083" y="3180"/>
                    <a:pt x="7421" y="3578"/>
                    <a:pt x="6758" y="3975"/>
                  </a:cubicBezTo>
                  <a:cubicBezTo>
                    <a:pt x="6228" y="3578"/>
                    <a:pt x="5168" y="2915"/>
                    <a:pt x="4108" y="2253"/>
                  </a:cubicBezTo>
                  <a:cubicBezTo>
                    <a:pt x="2385" y="4108"/>
                    <a:pt x="2385" y="4108"/>
                    <a:pt x="2385" y="4108"/>
                  </a:cubicBezTo>
                  <a:cubicBezTo>
                    <a:pt x="2915" y="5168"/>
                    <a:pt x="3578" y="6096"/>
                    <a:pt x="3975" y="6758"/>
                  </a:cubicBezTo>
                  <a:cubicBezTo>
                    <a:pt x="3578" y="7421"/>
                    <a:pt x="3313" y="8083"/>
                    <a:pt x="3048" y="8879"/>
                  </a:cubicBezTo>
                  <a:cubicBezTo>
                    <a:pt x="2385" y="8879"/>
                    <a:pt x="1193" y="9144"/>
                    <a:pt x="0" y="9541"/>
                  </a:cubicBezTo>
                  <a:cubicBezTo>
                    <a:pt x="0" y="12059"/>
                    <a:pt x="0" y="12059"/>
                    <a:pt x="0" y="12059"/>
                  </a:cubicBezTo>
                  <a:cubicBezTo>
                    <a:pt x="1193" y="12456"/>
                    <a:pt x="2385" y="12589"/>
                    <a:pt x="3048" y="12721"/>
                  </a:cubicBezTo>
                  <a:cubicBezTo>
                    <a:pt x="3313" y="13517"/>
                    <a:pt x="3578" y="14179"/>
                    <a:pt x="3975" y="14842"/>
                  </a:cubicBezTo>
                  <a:cubicBezTo>
                    <a:pt x="3578" y="15504"/>
                    <a:pt x="2915" y="16432"/>
                    <a:pt x="2385" y="17492"/>
                  </a:cubicBezTo>
                  <a:cubicBezTo>
                    <a:pt x="4108" y="19215"/>
                    <a:pt x="4108" y="19215"/>
                    <a:pt x="4108" y="19215"/>
                  </a:cubicBezTo>
                  <a:cubicBezTo>
                    <a:pt x="5168" y="18685"/>
                    <a:pt x="6228" y="18022"/>
                    <a:pt x="6758" y="17625"/>
                  </a:cubicBezTo>
                  <a:cubicBezTo>
                    <a:pt x="7421" y="18022"/>
                    <a:pt x="8083" y="18287"/>
                    <a:pt x="8879" y="18552"/>
                  </a:cubicBezTo>
                  <a:cubicBezTo>
                    <a:pt x="9011" y="19215"/>
                    <a:pt x="9276" y="20407"/>
                    <a:pt x="9541" y="21600"/>
                  </a:cubicBezTo>
                  <a:cubicBezTo>
                    <a:pt x="12059" y="21600"/>
                    <a:pt x="12059" y="21600"/>
                    <a:pt x="12059" y="21600"/>
                  </a:cubicBezTo>
                  <a:cubicBezTo>
                    <a:pt x="12456" y="20407"/>
                    <a:pt x="12721" y="19215"/>
                    <a:pt x="12854" y="18552"/>
                  </a:cubicBezTo>
                  <a:cubicBezTo>
                    <a:pt x="13517" y="18287"/>
                    <a:pt x="14312" y="18022"/>
                    <a:pt x="14974" y="17625"/>
                  </a:cubicBezTo>
                  <a:cubicBezTo>
                    <a:pt x="15504" y="18022"/>
                    <a:pt x="16432" y="18685"/>
                    <a:pt x="17625" y="19215"/>
                  </a:cubicBezTo>
                  <a:cubicBezTo>
                    <a:pt x="19347" y="17492"/>
                    <a:pt x="19347" y="17492"/>
                    <a:pt x="19347" y="17492"/>
                  </a:cubicBezTo>
                  <a:cubicBezTo>
                    <a:pt x="18817" y="16432"/>
                    <a:pt x="18155" y="15372"/>
                    <a:pt x="17757" y="14842"/>
                  </a:cubicBezTo>
                  <a:cubicBezTo>
                    <a:pt x="18022" y="14179"/>
                    <a:pt x="18420" y="13517"/>
                    <a:pt x="18552" y="12721"/>
                  </a:cubicBezTo>
                  <a:cubicBezTo>
                    <a:pt x="19215" y="12589"/>
                    <a:pt x="20407" y="12324"/>
                    <a:pt x="21600" y="12059"/>
                  </a:cubicBezTo>
                  <a:close/>
                  <a:moveTo>
                    <a:pt x="10866" y="15239"/>
                  </a:moveTo>
                  <a:cubicBezTo>
                    <a:pt x="8348" y="15239"/>
                    <a:pt x="6361" y="13252"/>
                    <a:pt x="6361" y="10734"/>
                  </a:cubicBezTo>
                  <a:cubicBezTo>
                    <a:pt x="6361" y="8348"/>
                    <a:pt x="8348" y="6361"/>
                    <a:pt x="10866" y="6361"/>
                  </a:cubicBezTo>
                  <a:cubicBezTo>
                    <a:pt x="13252" y="6361"/>
                    <a:pt x="15239" y="8348"/>
                    <a:pt x="15239" y="10734"/>
                  </a:cubicBezTo>
                  <a:cubicBezTo>
                    <a:pt x="15239" y="13252"/>
                    <a:pt x="13252" y="15239"/>
                    <a:pt x="10866" y="15239"/>
                  </a:cubicBezTo>
                  <a:close/>
                </a:path>
              </a:pathLst>
            </a:custGeom>
            <a:grpFill/>
            <a:ln w="12700" cap="flat">
              <a:noFill/>
              <a:miter lim="400000"/>
            </a:ln>
            <a:effectLst/>
          </p:spPr>
          <p:txBody>
            <a:bodyPr wrap="square" lIns="91439" tIns="91439" rIns="91439" bIns="91439" numCol="1" anchor="t">
              <a:noAutofit/>
            </a:bodyPr>
            <a:lstStyle/>
            <a:p>
              <a:endParaRPr dirty="0"/>
            </a:p>
          </p:txBody>
        </p:sp>
      </p:grpSp>
      <p:grpSp>
        <p:nvGrpSpPr>
          <p:cNvPr id="21" name="组合 20">
            <a:extLst>
              <a:ext uri="{FF2B5EF4-FFF2-40B4-BE49-F238E27FC236}">
                <a16:creationId xmlns:a16="http://schemas.microsoft.com/office/drawing/2014/main" id="{74B81151-08B2-4AF3-A475-E335DD91B672}"/>
              </a:ext>
            </a:extLst>
          </p:cNvPr>
          <p:cNvGrpSpPr/>
          <p:nvPr/>
        </p:nvGrpSpPr>
        <p:grpSpPr>
          <a:xfrm>
            <a:off x="2324855" y="3729808"/>
            <a:ext cx="349228" cy="562795"/>
            <a:chOff x="19738886" y="4468859"/>
            <a:chExt cx="564706" cy="910046"/>
          </a:xfrm>
          <a:solidFill>
            <a:schemeClr val="bg1"/>
          </a:solidFill>
        </p:grpSpPr>
        <p:sp>
          <p:nvSpPr>
            <p:cNvPr id="22" name="Oval 197">
              <a:extLst>
                <a:ext uri="{FF2B5EF4-FFF2-40B4-BE49-F238E27FC236}">
                  <a16:creationId xmlns:a16="http://schemas.microsoft.com/office/drawing/2014/main" id="{EA11BD7D-867A-4AF0-A032-9FB491A23BFA}"/>
                </a:ext>
              </a:extLst>
            </p:cNvPr>
            <p:cNvSpPr/>
            <p:nvPr/>
          </p:nvSpPr>
          <p:spPr>
            <a:xfrm>
              <a:off x="19990831" y="5281167"/>
              <a:ext cx="54300" cy="47785"/>
            </a:xfrm>
            <a:prstGeom prst="ellipse">
              <a:avLst/>
            </a:prstGeom>
            <a:grpFill/>
            <a:ln w="12700" cap="flat">
              <a:noFill/>
              <a:miter lim="400000"/>
            </a:ln>
            <a:effectLst/>
          </p:spPr>
          <p:txBody>
            <a:bodyPr wrap="square" lIns="91439" tIns="91439" rIns="91439" bIns="91439" numCol="1" anchor="t">
              <a:noAutofit/>
            </a:bodyPr>
            <a:lstStyle/>
            <a:p>
              <a:endParaRPr/>
            </a:p>
          </p:txBody>
        </p:sp>
        <p:sp>
          <p:nvSpPr>
            <p:cNvPr id="23" name="Freeform 198">
              <a:extLst>
                <a:ext uri="{FF2B5EF4-FFF2-40B4-BE49-F238E27FC236}">
                  <a16:creationId xmlns:a16="http://schemas.microsoft.com/office/drawing/2014/main" id="{44BC8E09-090C-4C35-88AF-765560524AC5}"/>
                </a:ext>
              </a:extLst>
            </p:cNvPr>
            <p:cNvSpPr/>
            <p:nvPr/>
          </p:nvSpPr>
          <p:spPr>
            <a:xfrm>
              <a:off x="19738886" y="4468859"/>
              <a:ext cx="564706" cy="910046"/>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cubicBezTo>
                    <a:pt x="2528" y="0"/>
                    <a:pt x="2528" y="0"/>
                    <a:pt x="2528" y="0"/>
                  </a:cubicBezTo>
                  <a:cubicBezTo>
                    <a:pt x="1149" y="0"/>
                    <a:pt x="0" y="715"/>
                    <a:pt x="0" y="1717"/>
                  </a:cubicBezTo>
                  <a:cubicBezTo>
                    <a:pt x="0" y="20026"/>
                    <a:pt x="0" y="20026"/>
                    <a:pt x="0" y="20026"/>
                  </a:cubicBezTo>
                  <a:cubicBezTo>
                    <a:pt x="0" y="20885"/>
                    <a:pt x="1149" y="21600"/>
                    <a:pt x="2528" y="21600"/>
                  </a:cubicBezTo>
                  <a:cubicBezTo>
                    <a:pt x="18843" y="21600"/>
                    <a:pt x="18843" y="21600"/>
                    <a:pt x="18843" y="21600"/>
                  </a:cubicBezTo>
                  <a:cubicBezTo>
                    <a:pt x="20221" y="21600"/>
                    <a:pt x="21600" y="20885"/>
                    <a:pt x="21600" y="20026"/>
                  </a:cubicBezTo>
                  <a:cubicBezTo>
                    <a:pt x="21600" y="1717"/>
                    <a:pt x="21600" y="1717"/>
                    <a:pt x="21600" y="1717"/>
                  </a:cubicBezTo>
                  <a:cubicBezTo>
                    <a:pt x="21600" y="715"/>
                    <a:pt x="20221" y="0"/>
                    <a:pt x="18843" y="0"/>
                  </a:cubicBezTo>
                  <a:close/>
                  <a:moveTo>
                    <a:pt x="7353" y="858"/>
                  </a:moveTo>
                  <a:cubicBezTo>
                    <a:pt x="14017" y="858"/>
                    <a:pt x="14017" y="858"/>
                    <a:pt x="14017" y="858"/>
                  </a:cubicBezTo>
                  <a:cubicBezTo>
                    <a:pt x="14477" y="858"/>
                    <a:pt x="14706" y="1001"/>
                    <a:pt x="14706" y="1287"/>
                  </a:cubicBezTo>
                  <a:cubicBezTo>
                    <a:pt x="14706" y="1430"/>
                    <a:pt x="14477" y="1574"/>
                    <a:pt x="14017" y="1574"/>
                  </a:cubicBezTo>
                  <a:cubicBezTo>
                    <a:pt x="7353" y="1574"/>
                    <a:pt x="7353" y="1574"/>
                    <a:pt x="7353" y="1574"/>
                  </a:cubicBezTo>
                  <a:cubicBezTo>
                    <a:pt x="6894" y="1574"/>
                    <a:pt x="6664" y="1430"/>
                    <a:pt x="6664" y="1287"/>
                  </a:cubicBezTo>
                  <a:cubicBezTo>
                    <a:pt x="6664" y="1001"/>
                    <a:pt x="6894" y="858"/>
                    <a:pt x="7353" y="858"/>
                  </a:cubicBezTo>
                  <a:close/>
                  <a:moveTo>
                    <a:pt x="10800" y="20885"/>
                  </a:moveTo>
                  <a:cubicBezTo>
                    <a:pt x="9881" y="20885"/>
                    <a:pt x="9191" y="20456"/>
                    <a:pt x="9191" y="19883"/>
                  </a:cubicBezTo>
                  <a:cubicBezTo>
                    <a:pt x="9191" y="19454"/>
                    <a:pt x="9881" y="19025"/>
                    <a:pt x="10800" y="19025"/>
                  </a:cubicBezTo>
                  <a:cubicBezTo>
                    <a:pt x="11489" y="19025"/>
                    <a:pt x="12179" y="19454"/>
                    <a:pt x="12179" y="19883"/>
                  </a:cubicBezTo>
                  <a:cubicBezTo>
                    <a:pt x="12179" y="20456"/>
                    <a:pt x="11489" y="20885"/>
                    <a:pt x="10800" y="20885"/>
                  </a:cubicBezTo>
                  <a:close/>
                  <a:moveTo>
                    <a:pt x="19532" y="18167"/>
                  </a:moveTo>
                  <a:cubicBezTo>
                    <a:pt x="1838" y="18167"/>
                    <a:pt x="1838" y="18167"/>
                    <a:pt x="1838" y="18167"/>
                  </a:cubicBezTo>
                  <a:cubicBezTo>
                    <a:pt x="1838" y="3147"/>
                    <a:pt x="1838" y="3147"/>
                    <a:pt x="1838" y="3147"/>
                  </a:cubicBezTo>
                  <a:cubicBezTo>
                    <a:pt x="1838" y="2861"/>
                    <a:pt x="2068" y="2575"/>
                    <a:pt x="2528" y="2575"/>
                  </a:cubicBezTo>
                  <a:cubicBezTo>
                    <a:pt x="18843" y="2575"/>
                    <a:pt x="18843" y="2575"/>
                    <a:pt x="18843" y="2575"/>
                  </a:cubicBezTo>
                  <a:cubicBezTo>
                    <a:pt x="19302" y="2575"/>
                    <a:pt x="19532" y="2861"/>
                    <a:pt x="19532" y="3147"/>
                  </a:cubicBezTo>
                  <a:lnTo>
                    <a:pt x="19532" y="18167"/>
                  </a:lnTo>
                  <a:close/>
                </a:path>
              </a:pathLst>
            </a:custGeom>
            <a:grpFill/>
            <a:ln w="12700" cap="flat">
              <a:noFill/>
              <a:miter lim="400000"/>
            </a:ln>
            <a:effectLst/>
          </p:spPr>
          <p:txBody>
            <a:bodyPr wrap="square" lIns="91439" tIns="91439" rIns="91439" bIns="91439" numCol="1" anchor="t">
              <a:noAutofit/>
            </a:bodyPr>
            <a:lstStyle/>
            <a:p>
              <a:endParaRPr/>
            </a:p>
          </p:txBody>
        </p:sp>
        <p:sp>
          <p:nvSpPr>
            <p:cNvPr id="24" name="Freeform 199">
              <a:extLst>
                <a:ext uri="{FF2B5EF4-FFF2-40B4-BE49-F238E27FC236}">
                  <a16:creationId xmlns:a16="http://schemas.microsoft.com/office/drawing/2014/main" id="{6564EDE1-6669-4B91-814B-2BCEB2E01DE6}"/>
                </a:ext>
              </a:extLst>
            </p:cNvPr>
            <p:cNvSpPr/>
            <p:nvPr/>
          </p:nvSpPr>
          <p:spPr>
            <a:xfrm>
              <a:off x="19851827" y="4746868"/>
              <a:ext cx="336652" cy="336653"/>
            </a:xfrm>
            <a:custGeom>
              <a:avLst/>
              <a:gdLst/>
              <a:ahLst/>
              <a:cxnLst>
                <a:cxn ang="0">
                  <a:pos x="wd2" y="hd2"/>
                </a:cxn>
                <a:cxn ang="5400000">
                  <a:pos x="wd2" y="hd2"/>
                </a:cxn>
                <a:cxn ang="10800000">
                  <a:pos x="wd2" y="hd2"/>
                </a:cxn>
                <a:cxn ang="16200000">
                  <a:pos x="wd2" y="hd2"/>
                </a:cxn>
              </a:cxnLst>
              <a:rect l="0" t="0" r="r" b="b"/>
              <a:pathLst>
                <a:path w="21600" h="21600" extrusionOk="0">
                  <a:moveTo>
                    <a:pt x="18514" y="10029"/>
                  </a:moveTo>
                  <a:cubicBezTo>
                    <a:pt x="18514" y="10414"/>
                    <a:pt x="18514" y="10414"/>
                    <a:pt x="18514" y="10800"/>
                  </a:cubicBezTo>
                  <a:cubicBezTo>
                    <a:pt x="18514" y="12729"/>
                    <a:pt x="17743" y="14657"/>
                    <a:pt x="16200" y="16200"/>
                  </a:cubicBezTo>
                  <a:cubicBezTo>
                    <a:pt x="14657" y="17743"/>
                    <a:pt x="12729" y="18514"/>
                    <a:pt x="10800" y="18514"/>
                  </a:cubicBezTo>
                  <a:cubicBezTo>
                    <a:pt x="10800" y="18514"/>
                    <a:pt x="10800" y="18514"/>
                    <a:pt x="10800" y="18514"/>
                  </a:cubicBezTo>
                  <a:cubicBezTo>
                    <a:pt x="6557" y="18514"/>
                    <a:pt x="3086" y="15043"/>
                    <a:pt x="3086" y="10800"/>
                  </a:cubicBezTo>
                  <a:cubicBezTo>
                    <a:pt x="3086" y="8871"/>
                    <a:pt x="3857" y="6943"/>
                    <a:pt x="5400" y="5400"/>
                  </a:cubicBezTo>
                  <a:cubicBezTo>
                    <a:pt x="6557" y="3857"/>
                    <a:pt x="8486" y="3086"/>
                    <a:pt x="10800" y="3086"/>
                  </a:cubicBezTo>
                  <a:cubicBezTo>
                    <a:pt x="10800" y="3086"/>
                    <a:pt x="10800" y="3086"/>
                    <a:pt x="10800" y="3086"/>
                  </a:cubicBezTo>
                  <a:cubicBezTo>
                    <a:pt x="10800" y="3086"/>
                    <a:pt x="11186" y="3086"/>
                    <a:pt x="11186" y="3086"/>
                  </a:cubicBezTo>
                  <a:cubicBezTo>
                    <a:pt x="11186" y="3086"/>
                    <a:pt x="11186" y="3086"/>
                    <a:pt x="11186" y="3086"/>
                  </a:cubicBezTo>
                  <a:cubicBezTo>
                    <a:pt x="11571" y="3086"/>
                    <a:pt x="11571" y="3086"/>
                    <a:pt x="11571" y="3086"/>
                  </a:cubicBezTo>
                  <a:cubicBezTo>
                    <a:pt x="12729" y="3471"/>
                    <a:pt x="13886" y="3857"/>
                    <a:pt x="15043" y="4243"/>
                  </a:cubicBezTo>
                  <a:cubicBezTo>
                    <a:pt x="15429" y="4629"/>
                    <a:pt x="15429" y="4629"/>
                    <a:pt x="15429" y="4629"/>
                  </a:cubicBezTo>
                  <a:cubicBezTo>
                    <a:pt x="13886" y="6171"/>
                    <a:pt x="13886" y="6171"/>
                    <a:pt x="13886" y="6171"/>
                  </a:cubicBezTo>
                  <a:cubicBezTo>
                    <a:pt x="19671" y="6171"/>
                    <a:pt x="19671" y="6171"/>
                    <a:pt x="19671" y="6171"/>
                  </a:cubicBezTo>
                  <a:cubicBezTo>
                    <a:pt x="18514" y="771"/>
                    <a:pt x="18514" y="771"/>
                    <a:pt x="18514" y="771"/>
                  </a:cubicBezTo>
                  <a:cubicBezTo>
                    <a:pt x="17357" y="2314"/>
                    <a:pt x="17357" y="2314"/>
                    <a:pt x="17357" y="2314"/>
                  </a:cubicBezTo>
                  <a:cubicBezTo>
                    <a:pt x="16971" y="1929"/>
                    <a:pt x="16971" y="1929"/>
                    <a:pt x="16971" y="1929"/>
                  </a:cubicBezTo>
                  <a:cubicBezTo>
                    <a:pt x="15429" y="771"/>
                    <a:pt x="13886" y="386"/>
                    <a:pt x="11957" y="0"/>
                  </a:cubicBezTo>
                  <a:cubicBezTo>
                    <a:pt x="11957" y="0"/>
                    <a:pt x="11957" y="0"/>
                    <a:pt x="11957" y="0"/>
                  </a:cubicBezTo>
                  <a:cubicBezTo>
                    <a:pt x="11571" y="0"/>
                    <a:pt x="11571" y="0"/>
                    <a:pt x="11186" y="0"/>
                  </a:cubicBezTo>
                  <a:cubicBezTo>
                    <a:pt x="11186" y="0"/>
                    <a:pt x="10800" y="0"/>
                    <a:pt x="10800" y="0"/>
                  </a:cubicBezTo>
                  <a:cubicBezTo>
                    <a:pt x="10414" y="0"/>
                    <a:pt x="10414" y="0"/>
                    <a:pt x="10414" y="0"/>
                  </a:cubicBezTo>
                  <a:cubicBezTo>
                    <a:pt x="9257" y="0"/>
                    <a:pt x="7714" y="386"/>
                    <a:pt x="6557" y="771"/>
                  </a:cubicBezTo>
                  <a:cubicBezTo>
                    <a:pt x="6557" y="771"/>
                    <a:pt x="6557" y="771"/>
                    <a:pt x="6557" y="771"/>
                  </a:cubicBezTo>
                  <a:cubicBezTo>
                    <a:pt x="6171" y="771"/>
                    <a:pt x="6171" y="771"/>
                    <a:pt x="6171" y="771"/>
                  </a:cubicBezTo>
                  <a:cubicBezTo>
                    <a:pt x="2314" y="2700"/>
                    <a:pt x="0" y="6557"/>
                    <a:pt x="0" y="10800"/>
                  </a:cubicBezTo>
                  <a:cubicBezTo>
                    <a:pt x="0" y="16586"/>
                    <a:pt x="5014" y="21600"/>
                    <a:pt x="10800" y="21600"/>
                  </a:cubicBezTo>
                  <a:cubicBezTo>
                    <a:pt x="10800" y="21600"/>
                    <a:pt x="10800" y="21600"/>
                    <a:pt x="10800" y="21600"/>
                  </a:cubicBezTo>
                  <a:cubicBezTo>
                    <a:pt x="13886" y="21600"/>
                    <a:pt x="16200" y="20443"/>
                    <a:pt x="18514" y="18129"/>
                  </a:cubicBezTo>
                  <a:cubicBezTo>
                    <a:pt x="20443" y="16200"/>
                    <a:pt x="21600" y="13500"/>
                    <a:pt x="21600" y="10800"/>
                  </a:cubicBezTo>
                  <a:cubicBezTo>
                    <a:pt x="21600" y="10029"/>
                    <a:pt x="21600" y="9643"/>
                    <a:pt x="21214" y="8871"/>
                  </a:cubicBezTo>
                  <a:lnTo>
                    <a:pt x="18514" y="10029"/>
                  </a:lnTo>
                  <a:close/>
                </a:path>
              </a:pathLst>
            </a:custGeom>
            <a:grpFill/>
            <a:ln w="12700" cap="flat">
              <a:noFill/>
              <a:miter lim="400000"/>
            </a:ln>
            <a:effectLst/>
          </p:spPr>
          <p:txBody>
            <a:bodyPr wrap="square" lIns="91439" tIns="91439" rIns="91439" bIns="91439" numCol="1" anchor="t">
              <a:noAutofit/>
            </a:bodyPr>
            <a:lstStyle/>
            <a:p>
              <a:endParaRPr dirty="0"/>
            </a:p>
          </p:txBody>
        </p:sp>
      </p:grpSp>
      <p:grpSp>
        <p:nvGrpSpPr>
          <p:cNvPr id="25" name="组合 24">
            <a:extLst>
              <a:ext uri="{FF2B5EF4-FFF2-40B4-BE49-F238E27FC236}">
                <a16:creationId xmlns:a16="http://schemas.microsoft.com/office/drawing/2014/main" id="{AF930B5C-F819-4EAC-8FFB-082EC5C4B8DD}"/>
              </a:ext>
            </a:extLst>
          </p:cNvPr>
          <p:cNvGrpSpPr/>
          <p:nvPr/>
        </p:nvGrpSpPr>
        <p:grpSpPr>
          <a:xfrm>
            <a:off x="2325824" y="4873700"/>
            <a:ext cx="402591" cy="465883"/>
            <a:chOff x="21661667" y="8271937"/>
            <a:chExt cx="805182" cy="931766"/>
          </a:xfrm>
          <a:solidFill>
            <a:schemeClr val="bg1"/>
          </a:solidFill>
        </p:grpSpPr>
        <p:sp>
          <p:nvSpPr>
            <p:cNvPr id="26" name="Freeform 236">
              <a:extLst>
                <a:ext uri="{FF2B5EF4-FFF2-40B4-BE49-F238E27FC236}">
                  <a16:creationId xmlns:a16="http://schemas.microsoft.com/office/drawing/2014/main" id="{6EB5C088-442E-4175-A18E-9557F1BB8FD8}"/>
                </a:ext>
              </a:extLst>
            </p:cNvPr>
            <p:cNvSpPr/>
            <p:nvPr/>
          </p:nvSpPr>
          <p:spPr>
            <a:xfrm>
              <a:off x="22075898" y="8499991"/>
              <a:ext cx="156381" cy="156381"/>
            </a:xfrm>
            <a:custGeom>
              <a:avLst/>
              <a:gdLst/>
              <a:ahLst/>
              <a:cxnLst>
                <a:cxn ang="0">
                  <a:pos x="wd2" y="hd2"/>
                </a:cxn>
                <a:cxn ang="5400000">
                  <a:pos x="wd2" y="hd2"/>
                </a:cxn>
                <a:cxn ang="10800000">
                  <a:pos x="wd2" y="hd2"/>
                </a:cxn>
                <a:cxn ang="16200000">
                  <a:pos x="wd2" y="hd2"/>
                </a:cxn>
              </a:cxnLst>
              <a:rect l="0" t="0" r="r" b="b"/>
              <a:pathLst>
                <a:path w="21600" h="21600" extrusionOk="0">
                  <a:moveTo>
                    <a:pt x="16615" y="21600"/>
                  </a:moveTo>
                  <a:cubicBezTo>
                    <a:pt x="21600" y="21600"/>
                    <a:pt x="21600" y="21600"/>
                    <a:pt x="21600" y="21600"/>
                  </a:cubicBezTo>
                  <a:cubicBezTo>
                    <a:pt x="21600" y="15785"/>
                    <a:pt x="19108" y="10800"/>
                    <a:pt x="14954" y="6646"/>
                  </a:cubicBezTo>
                  <a:cubicBezTo>
                    <a:pt x="10800" y="2492"/>
                    <a:pt x="5815" y="0"/>
                    <a:pt x="0" y="0"/>
                  </a:cubicBezTo>
                  <a:cubicBezTo>
                    <a:pt x="0" y="4985"/>
                    <a:pt x="0" y="4985"/>
                    <a:pt x="0" y="4985"/>
                  </a:cubicBezTo>
                  <a:cubicBezTo>
                    <a:pt x="4154" y="4985"/>
                    <a:pt x="8308" y="6646"/>
                    <a:pt x="11631" y="9969"/>
                  </a:cubicBezTo>
                  <a:cubicBezTo>
                    <a:pt x="14954" y="13292"/>
                    <a:pt x="16615" y="17446"/>
                    <a:pt x="16615" y="2160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27" name="Freeform 237">
              <a:extLst>
                <a:ext uri="{FF2B5EF4-FFF2-40B4-BE49-F238E27FC236}">
                  <a16:creationId xmlns:a16="http://schemas.microsoft.com/office/drawing/2014/main" id="{750BEAA1-DBCE-4559-A33B-FEE8AA7B90B3}"/>
                </a:ext>
              </a:extLst>
            </p:cNvPr>
            <p:cNvSpPr/>
            <p:nvPr/>
          </p:nvSpPr>
          <p:spPr>
            <a:xfrm>
              <a:off x="22075898" y="8380534"/>
              <a:ext cx="278010" cy="2758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817"/>
                    <a:pt x="0" y="2817"/>
                    <a:pt x="0" y="2817"/>
                  </a:cubicBezTo>
                  <a:cubicBezTo>
                    <a:pt x="5165" y="3287"/>
                    <a:pt x="9391" y="5165"/>
                    <a:pt x="13148" y="8452"/>
                  </a:cubicBezTo>
                  <a:cubicBezTo>
                    <a:pt x="16435" y="12209"/>
                    <a:pt x="18313" y="16904"/>
                    <a:pt x="18783" y="21600"/>
                  </a:cubicBezTo>
                  <a:cubicBezTo>
                    <a:pt x="21600" y="21600"/>
                    <a:pt x="21600" y="21600"/>
                    <a:pt x="21600" y="21600"/>
                  </a:cubicBezTo>
                  <a:cubicBezTo>
                    <a:pt x="21130" y="15965"/>
                    <a:pt x="19252" y="10800"/>
                    <a:pt x="15026" y="6574"/>
                  </a:cubicBezTo>
                  <a:cubicBezTo>
                    <a:pt x="10800" y="2817"/>
                    <a:pt x="5635" y="470"/>
                    <a:pt x="0" y="0"/>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28" name="Freeform 238">
              <a:extLst>
                <a:ext uri="{FF2B5EF4-FFF2-40B4-BE49-F238E27FC236}">
                  <a16:creationId xmlns:a16="http://schemas.microsoft.com/office/drawing/2014/main" id="{45CE0C57-9D01-4614-9E25-D497E6C80911}"/>
                </a:ext>
              </a:extLst>
            </p:cNvPr>
            <p:cNvSpPr/>
            <p:nvPr/>
          </p:nvSpPr>
          <p:spPr>
            <a:xfrm>
              <a:off x="22075898" y="8271937"/>
              <a:ext cx="390951" cy="384435"/>
            </a:xfrm>
            <a:custGeom>
              <a:avLst/>
              <a:gdLst/>
              <a:ahLst/>
              <a:cxnLst>
                <a:cxn ang="0">
                  <a:pos x="wd2" y="hd2"/>
                </a:cxn>
                <a:cxn ang="5400000">
                  <a:pos x="wd2" y="hd2"/>
                </a:cxn>
                <a:cxn ang="10800000">
                  <a:pos x="wd2" y="hd2"/>
                </a:cxn>
                <a:cxn ang="16200000">
                  <a:pos x="wd2" y="hd2"/>
                </a:cxn>
              </a:cxnLst>
              <a:rect l="0" t="0" r="r" b="b"/>
              <a:pathLst>
                <a:path w="21600" h="21600" extrusionOk="0">
                  <a:moveTo>
                    <a:pt x="14954" y="6412"/>
                  </a:moveTo>
                  <a:cubicBezTo>
                    <a:pt x="10966" y="2362"/>
                    <a:pt x="5649" y="0"/>
                    <a:pt x="0" y="0"/>
                  </a:cubicBezTo>
                  <a:cubicBezTo>
                    <a:pt x="0" y="2025"/>
                    <a:pt x="0" y="2025"/>
                    <a:pt x="0" y="2025"/>
                  </a:cubicBezTo>
                  <a:cubicBezTo>
                    <a:pt x="5317" y="2025"/>
                    <a:pt x="9969" y="4050"/>
                    <a:pt x="13625" y="7762"/>
                  </a:cubicBezTo>
                  <a:cubicBezTo>
                    <a:pt x="17280" y="11475"/>
                    <a:pt x="19274" y="16538"/>
                    <a:pt x="19606" y="21600"/>
                  </a:cubicBezTo>
                  <a:cubicBezTo>
                    <a:pt x="21600" y="21600"/>
                    <a:pt x="21600" y="21600"/>
                    <a:pt x="21600" y="21600"/>
                  </a:cubicBezTo>
                  <a:cubicBezTo>
                    <a:pt x="21268" y="15863"/>
                    <a:pt x="18942" y="10462"/>
                    <a:pt x="14954" y="6412"/>
                  </a:cubicBezTo>
                  <a:close/>
                </a:path>
              </a:pathLst>
            </a:custGeom>
            <a:grpFill/>
            <a:ln w="12700" cap="flat">
              <a:noFill/>
              <a:miter lim="400000"/>
            </a:ln>
            <a:effectLst/>
          </p:spPr>
          <p:txBody>
            <a:bodyPr wrap="square" lIns="91439" tIns="91439" rIns="91439" bIns="91439" numCol="1" anchor="t">
              <a:noAutofit/>
            </a:bodyPr>
            <a:lstStyle/>
            <a:p>
              <a:endParaRPr/>
            </a:p>
          </p:txBody>
        </p:sp>
        <p:sp>
          <p:nvSpPr>
            <p:cNvPr id="29" name="Freeform 239">
              <a:extLst>
                <a:ext uri="{FF2B5EF4-FFF2-40B4-BE49-F238E27FC236}">
                  <a16:creationId xmlns:a16="http://schemas.microsoft.com/office/drawing/2014/main" id="{3F9ED01E-F229-460B-862D-EF064112699D}"/>
                </a:ext>
              </a:extLst>
            </p:cNvPr>
            <p:cNvSpPr/>
            <p:nvPr/>
          </p:nvSpPr>
          <p:spPr>
            <a:xfrm>
              <a:off x="21661667" y="8439177"/>
              <a:ext cx="624911" cy="764526"/>
            </a:xfrm>
            <a:custGeom>
              <a:avLst/>
              <a:gdLst/>
              <a:ahLst/>
              <a:cxnLst>
                <a:cxn ang="0">
                  <a:pos x="wd2" y="hd2"/>
                </a:cxn>
                <a:cxn ang="5400000">
                  <a:pos x="wd2" y="hd2"/>
                </a:cxn>
                <a:cxn ang="10800000">
                  <a:pos x="wd2" y="hd2"/>
                </a:cxn>
                <a:cxn ang="16200000">
                  <a:pos x="wd2" y="hd2"/>
                </a:cxn>
              </a:cxnLst>
              <a:rect l="0" t="0" r="r" b="b"/>
              <a:pathLst>
                <a:path w="20443" h="21600" extrusionOk="0">
                  <a:moveTo>
                    <a:pt x="13178" y="7483"/>
                  </a:moveTo>
                  <a:cubicBezTo>
                    <a:pt x="13963" y="7824"/>
                    <a:pt x="14748" y="7654"/>
                    <a:pt x="15338" y="7143"/>
                  </a:cubicBezTo>
                  <a:cubicBezTo>
                    <a:pt x="16123" y="6463"/>
                    <a:pt x="16123" y="5613"/>
                    <a:pt x="15338" y="4932"/>
                  </a:cubicBezTo>
                  <a:cubicBezTo>
                    <a:pt x="14748" y="4252"/>
                    <a:pt x="13570" y="4252"/>
                    <a:pt x="12785" y="4932"/>
                  </a:cubicBezTo>
                  <a:cubicBezTo>
                    <a:pt x="12196" y="5443"/>
                    <a:pt x="11999" y="6123"/>
                    <a:pt x="12392" y="6803"/>
                  </a:cubicBezTo>
                  <a:cubicBezTo>
                    <a:pt x="9447" y="8844"/>
                    <a:pt x="9447" y="8844"/>
                    <a:pt x="9447" y="8844"/>
                  </a:cubicBezTo>
                  <a:cubicBezTo>
                    <a:pt x="4734" y="4422"/>
                    <a:pt x="1592" y="0"/>
                    <a:pt x="1592" y="0"/>
                  </a:cubicBezTo>
                  <a:cubicBezTo>
                    <a:pt x="-1157" y="4592"/>
                    <a:pt x="-372" y="10375"/>
                    <a:pt x="4145" y="14117"/>
                  </a:cubicBezTo>
                  <a:cubicBezTo>
                    <a:pt x="4538" y="14457"/>
                    <a:pt x="4538" y="14627"/>
                    <a:pt x="5127" y="14967"/>
                  </a:cubicBezTo>
                  <a:cubicBezTo>
                    <a:pt x="5127" y="20580"/>
                    <a:pt x="5127" y="20580"/>
                    <a:pt x="5127" y="20580"/>
                  </a:cubicBezTo>
                  <a:cubicBezTo>
                    <a:pt x="2378" y="20580"/>
                    <a:pt x="2378" y="20580"/>
                    <a:pt x="2378" y="20580"/>
                  </a:cubicBezTo>
                  <a:cubicBezTo>
                    <a:pt x="1788" y="20580"/>
                    <a:pt x="1396" y="20920"/>
                    <a:pt x="1396" y="21600"/>
                  </a:cubicBezTo>
                  <a:cubicBezTo>
                    <a:pt x="1396" y="21600"/>
                    <a:pt x="1396" y="21600"/>
                    <a:pt x="1396" y="21600"/>
                  </a:cubicBezTo>
                  <a:cubicBezTo>
                    <a:pt x="12588" y="21600"/>
                    <a:pt x="12588" y="21600"/>
                    <a:pt x="12588" y="21600"/>
                  </a:cubicBezTo>
                  <a:cubicBezTo>
                    <a:pt x="12588" y="21600"/>
                    <a:pt x="12588" y="21600"/>
                    <a:pt x="12588" y="21600"/>
                  </a:cubicBezTo>
                  <a:cubicBezTo>
                    <a:pt x="12588" y="20920"/>
                    <a:pt x="12196" y="20580"/>
                    <a:pt x="11607" y="20580"/>
                  </a:cubicBezTo>
                  <a:cubicBezTo>
                    <a:pt x="9054" y="20580"/>
                    <a:pt x="9054" y="20580"/>
                    <a:pt x="9054" y="20580"/>
                  </a:cubicBezTo>
                  <a:cubicBezTo>
                    <a:pt x="9054" y="17008"/>
                    <a:pt x="9054" y="17008"/>
                    <a:pt x="9054" y="17008"/>
                  </a:cubicBezTo>
                  <a:cubicBezTo>
                    <a:pt x="12785" y="18198"/>
                    <a:pt x="16908" y="18028"/>
                    <a:pt x="20443" y="16328"/>
                  </a:cubicBezTo>
                  <a:cubicBezTo>
                    <a:pt x="20443" y="16328"/>
                    <a:pt x="15730" y="13946"/>
                    <a:pt x="11018" y="10035"/>
                  </a:cubicBezTo>
                  <a:lnTo>
                    <a:pt x="13178" y="7483"/>
                  </a:lnTo>
                  <a:close/>
                </a:path>
              </a:pathLst>
            </a:custGeom>
            <a:grpFill/>
            <a:ln w="12700" cap="flat">
              <a:noFill/>
              <a:miter lim="400000"/>
            </a:ln>
            <a:effectLst/>
          </p:spPr>
          <p:txBody>
            <a:bodyPr wrap="square" lIns="91439" tIns="91439" rIns="91439" bIns="91439" numCol="1" anchor="t">
              <a:noAutofit/>
            </a:bodyPr>
            <a:lstStyle/>
            <a:p>
              <a:endParaRPr/>
            </a:p>
          </p:txBody>
        </p:sp>
      </p:grpSp>
      <p:sp>
        <p:nvSpPr>
          <p:cNvPr id="30" name="文本框 29">
            <a:extLst>
              <a:ext uri="{FF2B5EF4-FFF2-40B4-BE49-F238E27FC236}">
                <a16:creationId xmlns:a16="http://schemas.microsoft.com/office/drawing/2014/main" id="{C49540C1-40AE-410B-83BA-6E86F939A0E0}"/>
              </a:ext>
            </a:extLst>
          </p:cNvPr>
          <p:cNvSpPr txBox="1"/>
          <p:nvPr/>
        </p:nvSpPr>
        <p:spPr>
          <a:xfrm>
            <a:off x="4099306" y="1329733"/>
            <a:ext cx="7035123" cy="700576"/>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请在这里输入你组成的正文内容请在这里输入你组成的正文内容请在这里输入你组成的正文内容请在这里输入你组成的正文内容请在这里输入你组成的正文内容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7A4F4CC1-9D30-4446-B79E-72F8662B0C8C}"/>
              </a:ext>
            </a:extLst>
          </p:cNvPr>
          <p:cNvSpPr txBox="1"/>
          <p:nvPr/>
        </p:nvSpPr>
        <p:spPr>
          <a:xfrm>
            <a:off x="4099306" y="2498513"/>
            <a:ext cx="7035123" cy="700576"/>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请在这里输入你组成的正文内容请在这里输入你组成的正文内容请在这里输入你组成的正文内容请在这里输入你组成的正文内容请在这里输入你组成的正文内容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B87BFD7B-BECF-46DD-BD82-9000D3826939}"/>
              </a:ext>
            </a:extLst>
          </p:cNvPr>
          <p:cNvSpPr txBox="1"/>
          <p:nvPr/>
        </p:nvSpPr>
        <p:spPr>
          <a:xfrm>
            <a:off x="4099306" y="3667293"/>
            <a:ext cx="7035123" cy="700576"/>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请在这里输入你组成的正文内容请在这里输入你组成的正文内容请在这里输入你组成的正文内容请在这里输入你组成的正文内容请在这里输入你组成的正文内容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4DAB3E25-6B4B-448E-9457-662BCEBFE5BD}"/>
              </a:ext>
            </a:extLst>
          </p:cNvPr>
          <p:cNvSpPr txBox="1"/>
          <p:nvPr/>
        </p:nvSpPr>
        <p:spPr>
          <a:xfrm>
            <a:off x="4099306" y="4836074"/>
            <a:ext cx="7035123" cy="700576"/>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请在这里输入你组成的正文内容请在这里输入你组成的正文内容请在这里输入你组成的正文内容请在这里输入你组成的正文内容请在这里输入你组成的正文内容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849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C43520-8C5A-4AA0-8D1A-A56CACE1B75F}"/>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F1EFFA55-0A26-4B03-887E-C8E3ACB85802}"/>
              </a:ext>
            </a:extLst>
          </p:cNvPr>
          <p:cNvGrpSpPr/>
          <p:nvPr/>
        </p:nvGrpSpPr>
        <p:grpSpPr>
          <a:xfrm>
            <a:off x="2074302" y="1347394"/>
            <a:ext cx="8043396" cy="4163212"/>
            <a:chOff x="2374284" y="1925010"/>
            <a:chExt cx="7116964" cy="3558483"/>
          </a:xfrm>
        </p:grpSpPr>
        <p:sp>
          <p:nvSpPr>
            <p:cNvPr id="8" name="矩形 7">
              <a:extLst>
                <a:ext uri="{FF2B5EF4-FFF2-40B4-BE49-F238E27FC236}">
                  <a16:creationId xmlns:a16="http://schemas.microsoft.com/office/drawing/2014/main" id="{D24EB363-1624-40D5-9315-B305F0F99B03}"/>
                </a:ext>
              </a:extLst>
            </p:cNvPr>
            <p:cNvSpPr/>
            <p:nvPr/>
          </p:nvSpPr>
          <p:spPr>
            <a:xfrm>
              <a:off x="2374284" y="1925011"/>
              <a:ext cx="1779241" cy="177924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226F4812-8233-49BE-AD42-F104AF8FB290}"/>
                </a:ext>
              </a:extLst>
            </p:cNvPr>
            <p:cNvSpPr/>
            <p:nvPr/>
          </p:nvSpPr>
          <p:spPr>
            <a:xfrm>
              <a:off x="4153525" y="1925011"/>
              <a:ext cx="1779241" cy="1779241"/>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C1C0DA2-F97D-4AE8-81A5-6209174FEC41}"/>
                </a:ext>
              </a:extLst>
            </p:cNvPr>
            <p:cNvSpPr/>
            <p:nvPr/>
          </p:nvSpPr>
          <p:spPr>
            <a:xfrm>
              <a:off x="5932765" y="1925010"/>
              <a:ext cx="1779241" cy="177924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CC73667-E5B1-4FEE-BEC9-F26D2DF3BBFD}"/>
                </a:ext>
              </a:extLst>
            </p:cNvPr>
            <p:cNvSpPr/>
            <p:nvPr/>
          </p:nvSpPr>
          <p:spPr>
            <a:xfrm>
              <a:off x="2374284" y="3704252"/>
              <a:ext cx="1779241" cy="177924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22AEAFD-DA5A-4851-8E76-C4281C475863}"/>
                </a:ext>
              </a:extLst>
            </p:cNvPr>
            <p:cNvSpPr/>
            <p:nvPr/>
          </p:nvSpPr>
          <p:spPr>
            <a:xfrm>
              <a:off x="5932766" y="3704252"/>
              <a:ext cx="1779241" cy="177924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15BDC18-064F-48C4-9A5D-3046A5F1B2EC}"/>
                </a:ext>
              </a:extLst>
            </p:cNvPr>
            <p:cNvSpPr/>
            <p:nvPr/>
          </p:nvSpPr>
          <p:spPr>
            <a:xfrm>
              <a:off x="4153525" y="3704252"/>
              <a:ext cx="1779241" cy="1779241"/>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DA3EA19A-DDA9-4BCE-BF61-77E7E9AAFDCB}"/>
                </a:ext>
              </a:extLst>
            </p:cNvPr>
            <p:cNvSpPr/>
            <p:nvPr/>
          </p:nvSpPr>
          <p:spPr>
            <a:xfrm>
              <a:off x="7712005" y="1925010"/>
              <a:ext cx="1779241" cy="1779241"/>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3D8E9FAD-5B0B-4B5F-A40E-E2D84D95190A}"/>
                </a:ext>
              </a:extLst>
            </p:cNvPr>
            <p:cNvSpPr/>
            <p:nvPr/>
          </p:nvSpPr>
          <p:spPr>
            <a:xfrm>
              <a:off x="7712007" y="3704252"/>
              <a:ext cx="1779241" cy="1779241"/>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873329DE-B153-4A76-A26F-7CB629E491F6}"/>
              </a:ext>
            </a:extLst>
          </p:cNvPr>
          <p:cNvGrpSpPr/>
          <p:nvPr/>
        </p:nvGrpSpPr>
        <p:grpSpPr>
          <a:xfrm>
            <a:off x="4198672" y="1537264"/>
            <a:ext cx="1783804" cy="1595970"/>
            <a:chOff x="4198672" y="1537264"/>
            <a:chExt cx="1783804" cy="1595970"/>
          </a:xfrm>
        </p:grpSpPr>
        <p:sp>
          <p:nvSpPr>
            <p:cNvPr id="17" name="文本框 16">
              <a:extLst>
                <a:ext uri="{FF2B5EF4-FFF2-40B4-BE49-F238E27FC236}">
                  <a16:creationId xmlns:a16="http://schemas.microsoft.com/office/drawing/2014/main" id="{C0BAAB7B-D9DA-46C9-BA7F-4B9CE135D7FA}"/>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chemeClr val="bg1"/>
                  </a:solidFill>
                  <a:latin typeface="微软雅黑" panose="020B0503020204020204" pitchFamily="34" charset="-122"/>
                  <a:ea typeface="微软雅黑" panose="020B0503020204020204" pitchFamily="34" charset="-122"/>
                </a:rPr>
                <a:t>请添加标题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05406802-D1E4-41A0-9C84-554238B217D6}"/>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a:extLst>
              <a:ext uri="{FF2B5EF4-FFF2-40B4-BE49-F238E27FC236}">
                <a16:creationId xmlns:a16="http://schemas.microsoft.com/office/drawing/2014/main" id="{1D75894F-F431-4FF9-9207-F8EDBE2A8345}"/>
              </a:ext>
            </a:extLst>
          </p:cNvPr>
          <p:cNvGrpSpPr/>
          <p:nvPr/>
        </p:nvGrpSpPr>
        <p:grpSpPr>
          <a:xfrm>
            <a:off x="2187825" y="3671818"/>
            <a:ext cx="1783804" cy="1595970"/>
            <a:chOff x="4198672" y="1537264"/>
            <a:chExt cx="1783804" cy="1595970"/>
          </a:xfrm>
        </p:grpSpPr>
        <p:sp>
          <p:nvSpPr>
            <p:cNvPr id="48" name="文本框 47">
              <a:extLst>
                <a:ext uri="{FF2B5EF4-FFF2-40B4-BE49-F238E27FC236}">
                  <a16:creationId xmlns:a16="http://schemas.microsoft.com/office/drawing/2014/main" id="{F894615E-99D8-4EC4-BC41-1F7B4C4F7DBB}"/>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chemeClr val="bg1"/>
                  </a:solidFill>
                  <a:latin typeface="微软雅黑" panose="020B0503020204020204" pitchFamily="34" charset="-122"/>
                  <a:ea typeface="微软雅黑" panose="020B0503020204020204" pitchFamily="34" charset="-122"/>
                </a:rPr>
                <a:t>请添加标题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a16="http://schemas.microsoft.com/office/drawing/2014/main" id="{EB74C52D-A437-4E06-AA2F-4FDEED1B9B9F}"/>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a:extLst>
              <a:ext uri="{FF2B5EF4-FFF2-40B4-BE49-F238E27FC236}">
                <a16:creationId xmlns:a16="http://schemas.microsoft.com/office/drawing/2014/main" id="{62BFD9F7-5808-4AD1-AE49-6EDD896E9D00}"/>
              </a:ext>
            </a:extLst>
          </p:cNvPr>
          <p:cNvGrpSpPr/>
          <p:nvPr/>
        </p:nvGrpSpPr>
        <p:grpSpPr>
          <a:xfrm>
            <a:off x="6209523" y="3676705"/>
            <a:ext cx="1783804" cy="1595970"/>
            <a:chOff x="4198672" y="1537264"/>
            <a:chExt cx="1783804" cy="1595970"/>
          </a:xfrm>
        </p:grpSpPr>
        <p:sp>
          <p:nvSpPr>
            <p:cNvPr id="51" name="文本框 50">
              <a:extLst>
                <a:ext uri="{FF2B5EF4-FFF2-40B4-BE49-F238E27FC236}">
                  <a16:creationId xmlns:a16="http://schemas.microsoft.com/office/drawing/2014/main" id="{16BD5538-23A4-4A2A-9471-FBC16030251A}"/>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chemeClr val="bg1"/>
                  </a:solidFill>
                  <a:latin typeface="微软雅黑" panose="020B0503020204020204" pitchFamily="34" charset="-122"/>
                  <a:ea typeface="微软雅黑" panose="020B0503020204020204" pitchFamily="34" charset="-122"/>
                </a:rPr>
                <a:t>请添加标题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A9252E3F-7B7B-48E1-AA81-7E48A89A866F}"/>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a:extLst>
              <a:ext uri="{FF2B5EF4-FFF2-40B4-BE49-F238E27FC236}">
                <a16:creationId xmlns:a16="http://schemas.microsoft.com/office/drawing/2014/main" id="{B38E8AF5-B5B6-4086-9410-06FF2586461D}"/>
              </a:ext>
            </a:extLst>
          </p:cNvPr>
          <p:cNvGrpSpPr/>
          <p:nvPr/>
        </p:nvGrpSpPr>
        <p:grpSpPr>
          <a:xfrm>
            <a:off x="8220370" y="1590211"/>
            <a:ext cx="1783804" cy="1595970"/>
            <a:chOff x="4198672" y="1537264"/>
            <a:chExt cx="1783804" cy="1595970"/>
          </a:xfrm>
        </p:grpSpPr>
        <p:sp>
          <p:nvSpPr>
            <p:cNvPr id="54" name="文本框 53">
              <a:extLst>
                <a:ext uri="{FF2B5EF4-FFF2-40B4-BE49-F238E27FC236}">
                  <a16:creationId xmlns:a16="http://schemas.microsoft.com/office/drawing/2014/main" id="{812FDEA0-38D0-44AA-A30F-48973D3A5526}"/>
                </a:ext>
              </a:extLst>
            </p:cNvPr>
            <p:cNvSpPr txBox="1"/>
            <p:nvPr/>
          </p:nvSpPr>
          <p:spPr>
            <a:xfrm>
              <a:off x="4334821" y="1537264"/>
              <a:ext cx="1511506" cy="400110"/>
            </a:xfrm>
            <a:prstGeom prst="rect">
              <a:avLst/>
            </a:prstGeom>
            <a:noFill/>
          </p:spPr>
          <p:txBody>
            <a:bodyPr wrap="square" rtlCol="0">
              <a:spAutoFit/>
            </a:bodyPr>
            <a:lstStyle/>
            <a:p>
              <a:pPr algn="r"/>
              <a:r>
                <a:rPr lang="zh-CN" altLang="en-US" sz="2000" dirty="0">
                  <a:solidFill>
                    <a:schemeClr val="bg1"/>
                  </a:solidFill>
                  <a:latin typeface="微软雅黑" panose="020B0503020204020204" pitchFamily="34" charset="-122"/>
                  <a:ea typeface="微软雅黑" panose="020B0503020204020204" pitchFamily="34" charset="-122"/>
                </a:rPr>
                <a:t>请添加标题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id="{0F4CE03A-658A-4E04-A43A-770D21B38AD8}"/>
                </a:ext>
              </a:extLst>
            </p:cNvPr>
            <p:cNvSpPr txBox="1"/>
            <p:nvPr/>
          </p:nvSpPr>
          <p:spPr>
            <a:xfrm>
              <a:off x="4198672" y="1946434"/>
              <a:ext cx="1783804" cy="1186800"/>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30688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a16="http://schemas.microsoft.com/office/drawing/2014/main" id="{32AD9B21-74C7-4894-8209-77C8BF26D1FD}"/>
              </a:ext>
            </a:extLst>
          </p:cNvPr>
          <p:cNvSpPr txBox="1"/>
          <p:nvPr/>
        </p:nvSpPr>
        <p:spPr>
          <a:xfrm>
            <a:off x="3613529" y="3067883"/>
            <a:ext cx="4964943" cy="923330"/>
          </a:xfrm>
          <a:prstGeom prst="rect">
            <a:avLst/>
          </a:prstGeom>
          <a:noFill/>
        </p:spPr>
        <p:txBody>
          <a:bodyPr wrap="square" rtlCol="0">
            <a:spAutoFit/>
          </a:bodyPr>
          <a:lstStyle/>
          <a:p>
            <a:pPr algn="dist"/>
            <a:r>
              <a:rPr lang="zh-CN" altLang="en-US" sz="5400" b="1" dirty="0">
                <a:solidFill>
                  <a:srgbClr val="006D39"/>
                </a:solidFill>
                <a:latin typeface="微软雅黑" panose="020B0503020204020204" pitchFamily="34" charset="-122"/>
                <a:ea typeface="微软雅黑" panose="020B0503020204020204" pitchFamily="34" charset="-122"/>
              </a:rPr>
              <a:t>论文答辩汇报</a:t>
            </a:r>
          </a:p>
        </p:txBody>
      </p:sp>
      <p:pic>
        <p:nvPicPr>
          <p:cNvPr id="40" name="图片 39">
            <a:extLst>
              <a:ext uri="{FF2B5EF4-FFF2-40B4-BE49-F238E27FC236}">
                <a16:creationId xmlns:a16="http://schemas.microsoft.com/office/drawing/2014/main" id="{626D5952-F861-49DB-BDE7-09AD0F79EF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1077" y="598561"/>
            <a:ext cx="1173243" cy="1173921"/>
          </a:xfrm>
          <a:prstGeom prst="rect">
            <a:avLst/>
          </a:prstGeom>
        </p:spPr>
      </p:pic>
      <p:grpSp>
        <p:nvGrpSpPr>
          <p:cNvPr id="41" name="组合 40">
            <a:extLst>
              <a:ext uri="{FF2B5EF4-FFF2-40B4-BE49-F238E27FC236}">
                <a16:creationId xmlns:a16="http://schemas.microsoft.com/office/drawing/2014/main" id="{23EA66C2-2ECC-4594-AC27-A124D7858882}"/>
              </a:ext>
            </a:extLst>
          </p:cNvPr>
          <p:cNvGrpSpPr/>
          <p:nvPr/>
        </p:nvGrpSpPr>
        <p:grpSpPr>
          <a:xfrm>
            <a:off x="3654614" y="2698191"/>
            <a:ext cx="4882772" cy="369332"/>
            <a:chOff x="3695700" y="4223271"/>
            <a:chExt cx="4882772" cy="369332"/>
          </a:xfrm>
        </p:grpSpPr>
        <p:sp>
          <p:nvSpPr>
            <p:cNvPr id="42" name="文本框 41">
              <a:extLst>
                <a:ext uri="{FF2B5EF4-FFF2-40B4-BE49-F238E27FC236}">
                  <a16:creationId xmlns:a16="http://schemas.microsoft.com/office/drawing/2014/main" id="{88D2561D-E03D-493D-980B-0E8FB3FE1943}"/>
                </a:ext>
              </a:extLst>
            </p:cNvPr>
            <p:cNvSpPr txBox="1"/>
            <p:nvPr/>
          </p:nvSpPr>
          <p:spPr>
            <a:xfrm>
              <a:off x="4384899" y="4223271"/>
              <a:ext cx="3422203" cy="369332"/>
            </a:xfrm>
            <a:prstGeom prst="rect">
              <a:avLst/>
            </a:prstGeom>
            <a:noFill/>
          </p:spPr>
          <p:txBody>
            <a:bodyPr wrap="square" rtlCol="0">
              <a:spAutoFit/>
            </a:bodyPr>
            <a:lstStyle/>
            <a:p>
              <a:r>
                <a:rPr lang="en-US" altLang="zh-CN" dirty="0">
                  <a:solidFill>
                    <a:srgbClr val="006D39"/>
                  </a:solidFill>
                  <a:latin typeface="方正兰亭细黑_GBK" panose="02000000000000000000" pitchFamily="2" charset="-122"/>
                  <a:ea typeface="方正兰亭细黑_GBK" panose="02000000000000000000" pitchFamily="2" charset="-122"/>
                </a:rPr>
                <a:t>PAPER DEFENSE REPORT</a:t>
              </a:r>
              <a:endParaRPr lang="zh-CN" altLang="en-US" dirty="0">
                <a:solidFill>
                  <a:srgbClr val="006D39"/>
                </a:solidFill>
                <a:latin typeface="方正兰亭细黑_GBK" panose="02000000000000000000" pitchFamily="2" charset="-122"/>
                <a:ea typeface="方正兰亭细黑_GBK" panose="02000000000000000000" pitchFamily="2" charset="-122"/>
              </a:endParaRPr>
            </a:p>
          </p:txBody>
        </p:sp>
        <p:cxnSp>
          <p:nvCxnSpPr>
            <p:cNvPr id="43" name="直接连接符 42">
              <a:extLst>
                <a:ext uri="{FF2B5EF4-FFF2-40B4-BE49-F238E27FC236}">
                  <a16:creationId xmlns:a16="http://schemas.microsoft.com/office/drawing/2014/main" id="{5C6B9013-977C-46EF-AE45-BFC98E022E0D}"/>
                </a:ext>
              </a:extLst>
            </p:cNvPr>
            <p:cNvCxnSpPr>
              <a:cxnSpLocks/>
            </p:cNvCxnSpPr>
            <p:nvPr/>
          </p:nvCxnSpPr>
          <p:spPr>
            <a:xfrm>
              <a:off x="3695700" y="4407937"/>
              <a:ext cx="68919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237567D1-569F-4BC2-BEA6-885705D4994D}"/>
                </a:ext>
              </a:extLst>
            </p:cNvPr>
            <p:cNvCxnSpPr>
              <a:cxnSpLocks/>
            </p:cNvCxnSpPr>
            <p:nvPr/>
          </p:nvCxnSpPr>
          <p:spPr>
            <a:xfrm>
              <a:off x="7889273" y="4407937"/>
              <a:ext cx="68919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45" name="矩形 44">
            <a:extLst>
              <a:ext uri="{FF2B5EF4-FFF2-40B4-BE49-F238E27FC236}">
                <a16:creationId xmlns:a16="http://schemas.microsoft.com/office/drawing/2014/main" id="{20F80FE8-BCF2-43C7-9086-73273A5F9295}"/>
              </a:ext>
            </a:extLst>
          </p:cNvPr>
          <p:cNvSpPr/>
          <p:nvPr/>
        </p:nvSpPr>
        <p:spPr>
          <a:xfrm>
            <a:off x="2402840" y="2092960"/>
            <a:ext cx="7386320" cy="2600960"/>
          </a:xfrm>
          <a:prstGeom prst="rect">
            <a:avLst/>
          </a:prstGeom>
          <a:noFill/>
          <a:ln w="28575">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D39"/>
              </a:solidFill>
            </a:endParaRPr>
          </a:p>
        </p:txBody>
      </p:sp>
      <p:sp>
        <p:nvSpPr>
          <p:cNvPr id="46" name="矩形 45">
            <a:extLst>
              <a:ext uri="{FF2B5EF4-FFF2-40B4-BE49-F238E27FC236}">
                <a16:creationId xmlns:a16="http://schemas.microsoft.com/office/drawing/2014/main" id="{F5A860DE-C555-43C5-9EDB-0A5EEC70203D}"/>
              </a:ext>
            </a:extLst>
          </p:cNvPr>
          <p:cNvSpPr/>
          <p:nvPr/>
        </p:nvSpPr>
        <p:spPr>
          <a:xfrm>
            <a:off x="5161280" y="4419042"/>
            <a:ext cx="1899920" cy="599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478104D8-C152-4D84-BE3A-A34CB49340ED}"/>
              </a:ext>
            </a:extLst>
          </p:cNvPr>
          <p:cNvSpPr txBox="1"/>
          <p:nvPr/>
        </p:nvSpPr>
        <p:spPr>
          <a:xfrm>
            <a:off x="5327058" y="4524722"/>
            <a:ext cx="1899920" cy="369332"/>
          </a:xfrm>
          <a:prstGeom prst="rect">
            <a:avLst/>
          </a:prstGeom>
          <a:noFill/>
        </p:spPr>
        <p:txBody>
          <a:bodyPr wrap="square" rtlCol="0">
            <a:spAutoFit/>
          </a:bodyPr>
          <a:lstStyle/>
          <a:p>
            <a:r>
              <a:rPr lang="zh-CN" altLang="en-US" dirty="0">
                <a:solidFill>
                  <a:srgbClr val="006D39"/>
                </a:solidFill>
                <a:latin typeface="汉仪旗黑-55S" panose="00020600040101010101" pitchFamily="18" charset="-122"/>
                <a:ea typeface="汉仪旗黑-55S" panose="00020600040101010101" pitchFamily="18" charset="-122"/>
              </a:rPr>
              <a:t>汇报人：常胜</a:t>
            </a:r>
          </a:p>
        </p:txBody>
      </p:sp>
      <p:grpSp>
        <p:nvGrpSpPr>
          <p:cNvPr id="48" name="组合 47">
            <a:extLst>
              <a:ext uri="{FF2B5EF4-FFF2-40B4-BE49-F238E27FC236}">
                <a16:creationId xmlns:a16="http://schemas.microsoft.com/office/drawing/2014/main" id="{AD5D4DEE-0024-41D4-B66F-571DECFC0491}"/>
              </a:ext>
            </a:extLst>
          </p:cNvPr>
          <p:cNvGrpSpPr/>
          <p:nvPr/>
        </p:nvGrpSpPr>
        <p:grpSpPr>
          <a:xfrm>
            <a:off x="6049373" y="4324588"/>
            <a:ext cx="123735" cy="123735"/>
            <a:chOff x="6041940" y="5630437"/>
            <a:chExt cx="123735" cy="123735"/>
          </a:xfrm>
        </p:grpSpPr>
        <p:cxnSp>
          <p:nvCxnSpPr>
            <p:cNvPr id="49" name="直接连接符 48">
              <a:extLst>
                <a:ext uri="{FF2B5EF4-FFF2-40B4-BE49-F238E27FC236}">
                  <a16:creationId xmlns:a16="http://schemas.microsoft.com/office/drawing/2014/main" id="{A7B42015-CE4F-4F4C-9373-96D28A5A9EF0}"/>
                </a:ext>
              </a:extLst>
            </p:cNvPr>
            <p:cNvCxnSpPr>
              <a:cxnSpLocks/>
            </p:cNvCxnSpPr>
            <p:nvPr/>
          </p:nvCxnSpPr>
          <p:spPr>
            <a:xfrm>
              <a:off x="6042660" y="5630797"/>
              <a:ext cx="123015" cy="123015"/>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73CB6125-FD99-4B02-9E10-783E207E1329}"/>
                </a:ext>
              </a:extLst>
            </p:cNvPr>
            <p:cNvCxnSpPr>
              <a:cxnSpLocks/>
            </p:cNvCxnSpPr>
            <p:nvPr/>
          </p:nvCxnSpPr>
          <p:spPr>
            <a:xfrm flipH="1">
              <a:off x="6041940" y="5630437"/>
              <a:ext cx="123735" cy="123735"/>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14608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B69312A6-C760-42AB-B040-037C9115DD6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FB8490B2-8976-4F78-BB6C-537C36667100}"/>
              </a:ext>
            </a:extLst>
          </p:cNvPr>
          <p:cNvGrpSpPr/>
          <p:nvPr/>
        </p:nvGrpSpPr>
        <p:grpSpPr>
          <a:xfrm>
            <a:off x="1033536" y="1545983"/>
            <a:ext cx="10124929" cy="854092"/>
            <a:chOff x="1067609" y="1545983"/>
            <a:chExt cx="10124929" cy="854092"/>
          </a:xfrm>
        </p:grpSpPr>
        <p:grpSp>
          <p:nvGrpSpPr>
            <p:cNvPr id="2" name="组合 1">
              <a:extLst>
                <a:ext uri="{FF2B5EF4-FFF2-40B4-BE49-F238E27FC236}">
                  <a16:creationId xmlns:a16="http://schemas.microsoft.com/office/drawing/2014/main" id="{41C6DCB2-1CE9-4C1E-AAA3-EDB988F7AAD5}"/>
                </a:ext>
              </a:extLst>
            </p:cNvPr>
            <p:cNvGrpSpPr/>
            <p:nvPr/>
          </p:nvGrpSpPr>
          <p:grpSpPr>
            <a:xfrm>
              <a:off x="1067609" y="1553214"/>
              <a:ext cx="10124929" cy="846861"/>
              <a:chOff x="1067609" y="1553214"/>
              <a:chExt cx="10124929" cy="846861"/>
            </a:xfrm>
          </p:grpSpPr>
          <p:sp>
            <p:nvSpPr>
              <p:cNvPr id="6" name="箭头: V 形 5">
                <a:extLst>
                  <a:ext uri="{FF2B5EF4-FFF2-40B4-BE49-F238E27FC236}">
                    <a16:creationId xmlns:a16="http://schemas.microsoft.com/office/drawing/2014/main" id="{175DCB9C-5C4E-4A61-AC55-0B576BB70CE2}"/>
                  </a:ext>
                </a:extLst>
              </p:cNvPr>
              <p:cNvSpPr/>
              <p:nvPr/>
            </p:nvSpPr>
            <p:spPr>
              <a:xfrm>
                <a:off x="1067609" y="1553214"/>
                <a:ext cx="2128303" cy="838150"/>
              </a:xfrm>
              <a:prstGeom prst="chevron">
                <a:avLst>
                  <a:gd name="adj" fmla="val 59677"/>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id="{F357CBF2-A38B-428A-BDA4-B5067594279A}"/>
                  </a:ext>
                </a:extLst>
              </p:cNvPr>
              <p:cNvSpPr/>
              <p:nvPr/>
            </p:nvSpPr>
            <p:spPr>
              <a:xfrm>
                <a:off x="3066766" y="1553214"/>
                <a:ext cx="2128303" cy="838150"/>
              </a:xfrm>
              <a:prstGeom prst="chevron">
                <a:avLst>
                  <a:gd name="adj" fmla="val 59677"/>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id="{85F1E1EE-692D-4118-A000-5FA661879AFE}"/>
                  </a:ext>
                </a:extLst>
              </p:cNvPr>
              <p:cNvSpPr/>
              <p:nvPr/>
            </p:nvSpPr>
            <p:spPr>
              <a:xfrm>
                <a:off x="5065923" y="1561925"/>
                <a:ext cx="2128303" cy="838150"/>
              </a:xfrm>
              <a:prstGeom prst="chevron">
                <a:avLst>
                  <a:gd name="adj" fmla="val 59677"/>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BF3FB67E-81B3-45DE-8F2A-0027D57DE188}"/>
                  </a:ext>
                </a:extLst>
              </p:cNvPr>
              <p:cNvSpPr/>
              <p:nvPr/>
            </p:nvSpPr>
            <p:spPr>
              <a:xfrm>
                <a:off x="7065079" y="1553214"/>
                <a:ext cx="2128303" cy="838150"/>
              </a:xfrm>
              <a:prstGeom prst="chevron">
                <a:avLst>
                  <a:gd name="adj" fmla="val 59677"/>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箭头: V 形 41">
                <a:extLst>
                  <a:ext uri="{FF2B5EF4-FFF2-40B4-BE49-F238E27FC236}">
                    <a16:creationId xmlns:a16="http://schemas.microsoft.com/office/drawing/2014/main" id="{9B21F1DB-2AC7-4EB5-BBCF-75D3A59967BB}"/>
                  </a:ext>
                </a:extLst>
              </p:cNvPr>
              <p:cNvSpPr/>
              <p:nvPr/>
            </p:nvSpPr>
            <p:spPr>
              <a:xfrm>
                <a:off x="9064235" y="1553214"/>
                <a:ext cx="2128303" cy="838150"/>
              </a:xfrm>
              <a:prstGeom prst="chevron">
                <a:avLst>
                  <a:gd name="adj" fmla="val 59677"/>
                </a:avLst>
              </a:prstGeom>
              <a:solidFill>
                <a:srgbClr val="E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文本框 15">
              <a:extLst>
                <a:ext uri="{FF2B5EF4-FFF2-40B4-BE49-F238E27FC236}">
                  <a16:creationId xmlns:a16="http://schemas.microsoft.com/office/drawing/2014/main" id="{7A69419F-75F8-4A73-89B1-AA324D6A14BE}"/>
                </a:ext>
              </a:extLst>
            </p:cNvPr>
            <p:cNvSpPr txBox="1"/>
            <p:nvPr/>
          </p:nvSpPr>
          <p:spPr>
            <a:xfrm>
              <a:off x="1654019" y="1596279"/>
              <a:ext cx="1004034"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01</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
          <p:nvSpPr>
            <p:cNvPr id="43" name="文本框 42">
              <a:extLst>
                <a:ext uri="{FF2B5EF4-FFF2-40B4-BE49-F238E27FC236}">
                  <a16:creationId xmlns:a16="http://schemas.microsoft.com/office/drawing/2014/main" id="{5B3ED4CA-90F6-4605-A8E5-9A0B6CAAF258}"/>
                </a:ext>
              </a:extLst>
            </p:cNvPr>
            <p:cNvSpPr txBox="1"/>
            <p:nvPr/>
          </p:nvSpPr>
          <p:spPr>
            <a:xfrm>
              <a:off x="7733824" y="1596279"/>
              <a:ext cx="1004034"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04</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
          <p:nvSpPr>
            <p:cNvPr id="44" name="文本框 43">
              <a:extLst>
                <a:ext uri="{FF2B5EF4-FFF2-40B4-BE49-F238E27FC236}">
                  <a16:creationId xmlns:a16="http://schemas.microsoft.com/office/drawing/2014/main" id="{4C6CCDD1-072B-446C-8C82-7C4886BBCDBD}"/>
                </a:ext>
              </a:extLst>
            </p:cNvPr>
            <p:cNvSpPr txBox="1"/>
            <p:nvPr/>
          </p:nvSpPr>
          <p:spPr>
            <a:xfrm>
              <a:off x="9671530" y="1561925"/>
              <a:ext cx="1004034"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05</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
          <p:nvSpPr>
            <p:cNvPr id="45" name="文本框 44">
              <a:extLst>
                <a:ext uri="{FF2B5EF4-FFF2-40B4-BE49-F238E27FC236}">
                  <a16:creationId xmlns:a16="http://schemas.microsoft.com/office/drawing/2014/main" id="{0C044FC8-C186-4980-9B46-644F789ADE00}"/>
                </a:ext>
              </a:extLst>
            </p:cNvPr>
            <p:cNvSpPr txBox="1"/>
            <p:nvPr/>
          </p:nvSpPr>
          <p:spPr>
            <a:xfrm>
              <a:off x="5619490" y="1569171"/>
              <a:ext cx="1004034"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03</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sp>
          <p:nvSpPr>
            <p:cNvPr id="46" name="文本框 45">
              <a:extLst>
                <a:ext uri="{FF2B5EF4-FFF2-40B4-BE49-F238E27FC236}">
                  <a16:creationId xmlns:a16="http://schemas.microsoft.com/office/drawing/2014/main" id="{2C8F8A4E-1022-48A9-990B-6FC47CE80EB7}"/>
                </a:ext>
              </a:extLst>
            </p:cNvPr>
            <p:cNvSpPr txBox="1"/>
            <p:nvPr/>
          </p:nvSpPr>
          <p:spPr>
            <a:xfrm>
              <a:off x="3604625" y="1545983"/>
              <a:ext cx="1004034" cy="769441"/>
            </a:xfrm>
            <a:prstGeom prst="rect">
              <a:avLst/>
            </a:prstGeom>
            <a:noFill/>
          </p:spPr>
          <p:txBody>
            <a:bodyPr wrap="square" rtlCol="0">
              <a:spAutoFit/>
            </a:bodyPr>
            <a:lstStyle/>
            <a:p>
              <a:r>
                <a:rPr lang="en-US" altLang="zh-CN" sz="4400" dirty="0">
                  <a:solidFill>
                    <a:schemeClr val="bg1"/>
                  </a:solidFill>
                  <a:latin typeface="汉仪旗黑-75W" panose="00020600040101010101" pitchFamily="18" charset="-122"/>
                  <a:ea typeface="汉仪旗黑-75W" panose="00020600040101010101" pitchFamily="18" charset="-122"/>
                </a:rPr>
                <a:t>02</a:t>
              </a:r>
              <a:endParaRPr lang="zh-CN" altLang="en-US" sz="4400" dirty="0">
                <a:solidFill>
                  <a:schemeClr val="bg1"/>
                </a:solidFill>
                <a:latin typeface="汉仪旗黑-75W" panose="00020600040101010101" pitchFamily="18" charset="-122"/>
                <a:ea typeface="汉仪旗黑-75W" panose="00020600040101010101" pitchFamily="18" charset="-122"/>
              </a:endParaRPr>
            </a:p>
          </p:txBody>
        </p:sp>
      </p:grpSp>
      <p:sp>
        <p:nvSpPr>
          <p:cNvPr id="47" name="文本框 46">
            <a:extLst>
              <a:ext uri="{FF2B5EF4-FFF2-40B4-BE49-F238E27FC236}">
                <a16:creationId xmlns:a16="http://schemas.microsoft.com/office/drawing/2014/main" id="{6ABAD2FB-1F79-49FC-8AC1-78CB620E2C8A}"/>
              </a:ext>
            </a:extLst>
          </p:cNvPr>
          <p:cNvSpPr txBox="1"/>
          <p:nvPr/>
        </p:nvSpPr>
        <p:spPr>
          <a:xfrm>
            <a:off x="3402838" y="2741699"/>
            <a:ext cx="1339462" cy="369332"/>
          </a:xfrm>
          <a:prstGeom prst="rect">
            <a:avLst/>
          </a:prstGeom>
          <a:noFill/>
        </p:spPr>
        <p:txBody>
          <a:bodyPr wrap="square" rtlCol="0">
            <a:spAutoFit/>
          </a:bodyPr>
          <a:lstStyle/>
          <a:p>
            <a:pPr algn="r"/>
            <a:r>
              <a:rPr lang="zh-CN" altLang="en-US" dirty="0">
                <a:solidFill>
                  <a:srgbClr val="006D39"/>
                </a:solidFill>
                <a:latin typeface="微软雅黑" panose="020B0503020204020204" pitchFamily="34" charset="-122"/>
                <a:ea typeface="微软雅黑" panose="020B0503020204020204" pitchFamily="34" charset="-122"/>
              </a:rPr>
              <a:t>请添加标题</a:t>
            </a:r>
            <a:endParaRPr lang="en-US" altLang="zh-CN" dirty="0">
              <a:solidFill>
                <a:srgbClr val="006D39"/>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7FB0341-2D94-43BF-B1D1-2F239778F356}"/>
              </a:ext>
            </a:extLst>
          </p:cNvPr>
          <p:cNvSpPr/>
          <p:nvPr/>
        </p:nvSpPr>
        <p:spPr>
          <a:xfrm>
            <a:off x="1211618" y="3392528"/>
            <a:ext cx="1821075" cy="1671548"/>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DF4D2BFE-F4A6-403C-988C-1E15DC0F1767}"/>
              </a:ext>
            </a:extLst>
          </p:cNvPr>
          <p:cNvSpPr txBox="1"/>
          <p:nvPr/>
        </p:nvSpPr>
        <p:spPr>
          <a:xfrm>
            <a:off x="1336315" y="2741699"/>
            <a:ext cx="1339462" cy="369332"/>
          </a:xfrm>
          <a:prstGeom prst="rect">
            <a:avLst/>
          </a:prstGeom>
          <a:noFill/>
        </p:spPr>
        <p:txBody>
          <a:bodyPr wrap="square" rtlCol="0">
            <a:spAutoFit/>
          </a:bodyPr>
          <a:lstStyle/>
          <a:p>
            <a:pPr algn="r"/>
            <a:r>
              <a:rPr lang="zh-CN" altLang="en-US" dirty="0">
                <a:solidFill>
                  <a:srgbClr val="006D39"/>
                </a:solidFill>
                <a:latin typeface="微软雅黑" panose="020B0503020204020204" pitchFamily="34" charset="-122"/>
                <a:ea typeface="微软雅黑" panose="020B0503020204020204" pitchFamily="34" charset="-122"/>
              </a:rPr>
              <a:t>请添加标题</a:t>
            </a:r>
            <a:endParaRPr lang="en-US" altLang="zh-CN" dirty="0">
              <a:solidFill>
                <a:srgbClr val="006D39"/>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id="{6F4C9667-345A-4F40-AEFD-5AF658D0F3F5}"/>
              </a:ext>
            </a:extLst>
          </p:cNvPr>
          <p:cNvSpPr txBox="1"/>
          <p:nvPr/>
        </p:nvSpPr>
        <p:spPr>
          <a:xfrm>
            <a:off x="5263992" y="2741699"/>
            <a:ext cx="1339462" cy="369332"/>
          </a:xfrm>
          <a:prstGeom prst="rect">
            <a:avLst/>
          </a:prstGeom>
          <a:noFill/>
        </p:spPr>
        <p:txBody>
          <a:bodyPr wrap="square" rtlCol="0">
            <a:spAutoFit/>
          </a:bodyPr>
          <a:lstStyle/>
          <a:p>
            <a:pPr algn="r"/>
            <a:r>
              <a:rPr lang="zh-CN" altLang="en-US" dirty="0">
                <a:solidFill>
                  <a:srgbClr val="006D39"/>
                </a:solidFill>
                <a:latin typeface="微软雅黑" panose="020B0503020204020204" pitchFamily="34" charset="-122"/>
                <a:ea typeface="微软雅黑" panose="020B0503020204020204" pitchFamily="34" charset="-122"/>
              </a:rPr>
              <a:t>请添加标题</a:t>
            </a:r>
            <a:endParaRPr lang="en-US" altLang="zh-CN" dirty="0">
              <a:solidFill>
                <a:srgbClr val="006D39"/>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id="{E26F03CF-97EF-4FF7-AF22-A0B641BF796B}"/>
              </a:ext>
            </a:extLst>
          </p:cNvPr>
          <p:cNvSpPr txBox="1"/>
          <p:nvPr/>
        </p:nvSpPr>
        <p:spPr>
          <a:xfrm>
            <a:off x="7425426" y="2741699"/>
            <a:ext cx="1339462" cy="369332"/>
          </a:xfrm>
          <a:prstGeom prst="rect">
            <a:avLst/>
          </a:prstGeom>
          <a:noFill/>
        </p:spPr>
        <p:txBody>
          <a:bodyPr wrap="square" rtlCol="0">
            <a:spAutoFit/>
          </a:bodyPr>
          <a:lstStyle/>
          <a:p>
            <a:pPr algn="r"/>
            <a:r>
              <a:rPr lang="zh-CN" altLang="en-US" dirty="0">
                <a:solidFill>
                  <a:srgbClr val="006D39"/>
                </a:solidFill>
                <a:latin typeface="微软雅黑" panose="020B0503020204020204" pitchFamily="34" charset="-122"/>
                <a:ea typeface="微软雅黑" panose="020B0503020204020204" pitchFamily="34" charset="-122"/>
              </a:rPr>
              <a:t>请添加标题</a:t>
            </a:r>
            <a:endParaRPr lang="en-US" altLang="zh-CN" dirty="0">
              <a:solidFill>
                <a:srgbClr val="006D39"/>
              </a:solidFill>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id="{FCFCC13A-7460-4798-92D8-2E2C76712EBE}"/>
              </a:ext>
            </a:extLst>
          </p:cNvPr>
          <p:cNvSpPr txBox="1"/>
          <p:nvPr/>
        </p:nvSpPr>
        <p:spPr>
          <a:xfrm>
            <a:off x="9424582" y="2741699"/>
            <a:ext cx="1339462" cy="369332"/>
          </a:xfrm>
          <a:prstGeom prst="rect">
            <a:avLst/>
          </a:prstGeom>
          <a:noFill/>
        </p:spPr>
        <p:txBody>
          <a:bodyPr wrap="square" rtlCol="0">
            <a:spAutoFit/>
          </a:bodyPr>
          <a:lstStyle/>
          <a:p>
            <a:pPr algn="r"/>
            <a:r>
              <a:rPr lang="zh-CN" altLang="en-US" dirty="0">
                <a:solidFill>
                  <a:srgbClr val="ED8843"/>
                </a:solidFill>
                <a:latin typeface="微软雅黑" panose="020B0503020204020204" pitchFamily="34" charset="-122"/>
                <a:ea typeface="微软雅黑" panose="020B0503020204020204" pitchFamily="34" charset="-122"/>
              </a:rPr>
              <a:t>请添加标题</a:t>
            </a:r>
            <a:endParaRPr lang="en-US" altLang="zh-CN" dirty="0">
              <a:solidFill>
                <a:srgbClr val="ED8843"/>
              </a:solidFill>
              <a:latin typeface="微软雅黑" panose="020B0503020204020204" pitchFamily="34" charset="-122"/>
              <a:ea typeface="微软雅黑" panose="020B0503020204020204" pitchFamily="34" charset="-122"/>
            </a:endParaRPr>
          </a:p>
        </p:txBody>
      </p:sp>
      <p:sp>
        <p:nvSpPr>
          <p:cNvPr id="60" name="矩形 59">
            <a:extLst>
              <a:ext uri="{FF2B5EF4-FFF2-40B4-BE49-F238E27FC236}">
                <a16:creationId xmlns:a16="http://schemas.microsoft.com/office/drawing/2014/main" id="{43A82066-0235-46AB-80E1-5301A3C5FDEE}"/>
              </a:ext>
            </a:extLst>
          </p:cNvPr>
          <p:cNvSpPr/>
          <p:nvPr/>
        </p:nvSpPr>
        <p:spPr>
          <a:xfrm>
            <a:off x="5141073" y="3406980"/>
            <a:ext cx="1821075" cy="1671548"/>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61" name="矩形 60">
            <a:extLst>
              <a:ext uri="{FF2B5EF4-FFF2-40B4-BE49-F238E27FC236}">
                <a16:creationId xmlns:a16="http://schemas.microsoft.com/office/drawing/2014/main" id="{9B6B1A3D-6DA9-4F0A-AFB8-ECF6D379D5CC}"/>
              </a:ext>
            </a:extLst>
          </p:cNvPr>
          <p:cNvSpPr/>
          <p:nvPr/>
        </p:nvSpPr>
        <p:spPr>
          <a:xfrm>
            <a:off x="7291230" y="3392528"/>
            <a:ext cx="1821075" cy="1671548"/>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62" name="矩形 61">
            <a:extLst>
              <a:ext uri="{FF2B5EF4-FFF2-40B4-BE49-F238E27FC236}">
                <a16:creationId xmlns:a16="http://schemas.microsoft.com/office/drawing/2014/main" id="{C1B96657-3944-478F-A9F3-3A31D23FD308}"/>
              </a:ext>
            </a:extLst>
          </p:cNvPr>
          <p:cNvSpPr/>
          <p:nvPr/>
        </p:nvSpPr>
        <p:spPr>
          <a:xfrm>
            <a:off x="3210775" y="3392528"/>
            <a:ext cx="1821075" cy="1671548"/>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63" name="矩形 62">
            <a:extLst>
              <a:ext uri="{FF2B5EF4-FFF2-40B4-BE49-F238E27FC236}">
                <a16:creationId xmlns:a16="http://schemas.microsoft.com/office/drawing/2014/main" id="{6721117D-812C-4FB3-B901-E0AC4247EF24}"/>
              </a:ext>
            </a:extLst>
          </p:cNvPr>
          <p:cNvSpPr/>
          <p:nvPr/>
        </p:nvSpPr>
        <p:spPr>
          <a:xfrm>
            <a:off x="9221528" y="3392528"/>
            <a:ext cx="1821075" cy="1671548"/>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请在这里输入你组成的正文内容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31536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a:extLst>
              <a:ext uri="{FF2B5EF4-FFF2-40B4-BE49-F238E27FC236}">
                <a16:creationId xmlns:a16="http://schemas.microsoft.com/office/drawing/2014/main" id="{1CBD9159-3ED4-4409-9A12-BA007A7C5BDE}"/>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1F47CB61-BEB1-47EA-A746-F6D2E7C4EFB4}"/>
              </a:ext>
            </a:extLst>
          </p:cNvPr>
          <p:cNvGrpSpPr/>
          <p:nvPr/>
        </p:nvGrpSpPr>
        <p:grpSpPr>
          <a:xfrm>
            <a:off x="2692805" y="1299686"/>
            <a:ext cx="5256213" cy="4319588"/>
            <a:chOff x="1197960" y="1763811"/>
            <a:chExt cx="5256213" cy="4319588"/>
          </a:xfrm>
          <a:solidFill>
            <a:srgbClr val="ED7D31"/>
          </a:solidFill>
        </p:grpSpPr>
        <p:sp>
          <p:nvSpPr>
            <p:cNvPr id="6" name="Freeform 4">
              <a:extLst>
                <a:ext uri="{FF2B5EF4-FFF2-40B4-BE49-F238E27FC236}">
                  <a16:creationId xmlns:a16="http://schemas.microsoft.com/office/drawing/2014/main" id="{C85FECF9-2D8A-41BD-8A92-1A7FFAD93499}"/>
                </a:ext>
              </a:extLst>
            </p:cNvPr>
            <p:cNvSpPr>
              <a:spLocks/>
            </p:cNvSpPr>
            <p:nvPr/>
          </p:nvSpPr>
          <p:spPr bwMode="auto">
            <a:xfrm>
              <a:off x="5263548" y="1763811"/>
              <a:ext cx="1190625" cy="1057275"/>
            </a:xfrm>
            <a:custGeom>
              <a:avLst/>
              <a:gdLst>
                <a:gd name="T0" fmla="*/ 332 w 1088"/>
                <a:gd name="T1" fmla="*/ 807 h 988"/>
                <a:gd name="T2" fmla="*/ 394 w 1088"/>
                <a:gd name="T3" fmla="*/ 879 h 988"/>
                <a:gd name="T4" fmla="*/ 441 w 1088"/>
                <a:gd name="T5" fmla="*/ 869 h 988"/>
                <a:gd name="T6" fmla="*/ 502 w 1088"/>
                <a:gd name="T7" fmla="*/ 874 h 988"/>
                <a:gd name="T8" fmla="*/ 567 w 1088"/>
                <a:gd name="T9" fmla="*/ 859 h 988"/>
                <a:gd name="T10" fmla="*/ 614 w 1088"/>
                <a:gd name="T11" fmla="*/ 915 h 988"/>
                <a:gd name="T12" fmla="*/ 651 w 1088"/>
                <a:gd name="T13" fmla="*/ 929 h 988"/>
                <a:gd name="T14" fmla="*/ 695 w 1088"/>
                <a:gd name="T15" fmla="*/ 957 h 988"/>
                <a:gd name="T16" fmla="*/ 707 w 1088"/>
                <a:gd name="T17" fmla="*/ 903 h 988"/>
                <a:gd name="T18" fmla="*/ 754 w 1088"/>
                <a:gd name="T19" fmla="*/ 959 h 988"/>
                <a:gd name="T20" fmla="*/ 797 w 1088"/>
                <a:gd name="T21" fmla="*/ 984 h 988"/>
                <a:gd name="T22" fmla="*/ 843 w 1088"/>
                <a:gd name="T23" fmla="*/ 927 h 988"/>
                <a:gd name="T24" fmla="*/ 873 w 1088"/>
                <a:gd name="T25" fmla="*/ 922 h 988"/>
                <a:gd name="T26" fmla="*/ 922 w 1088"/>
                <a:gd name="T27" fmla="*/ 957 h 988"/>
                <a:gd name="T28" fmla="*/ 964 w 1088"/>
                <a:gd name="T29" fmla="*/ 959 h 988"/>
                <a:gd name="T30" fmla="*/ 950 w 1088"/>
                <a:gd name="T31" fmla="*/ 881 h 988"/>
                <a:gd name="T32" fmla="*/ 929 w 1088"/>
                <a:gd name="T33" fmla="*/ 786 h 988"/>
                <a:gd name="T34" fmla="*/ 1035 w 1088"/>
                <a:gd name="T35" fmla="*/ 744 h 988"/>
                <a:gd name="T36" fmla="*/ 1045 w 1088"/>
                <a:gd name="T37" fmla="*/ 697 h 988"/>
                <a:gd name="T38" fmla="*/ 1058 w 1088"/>
                <a:gd name="T39" fmla="*/ 651 h 988"/>
                <a:gd name="T40" fmla="*/ 1063 w 1088"/>
                <a:gd name="T41" fmla="*/ 468 h 988"/>
                <a:gd name="T42" fmla="*/ 1059 w 1088"/>
                <a:gd name="T43" fmla="*/ 388 h 988"/>
                <a:gd name="T44" fmla="*/ 1053 w 1088"/>
                <a:gd name="T45" fmla="*/ 352 h 988"/>
                <a:gd name="T46" fmla="*/ 983 w 1088"/>
                <a:gd name="T47" fmla="*/ 406 h 988"/>
                <a:gd name="T48" fmla="*/ 909 w 1088"/>
                <a:gd name="T49" fmla="*/ 473 h 988"/>
                <a:gd name="T50" fmla="*/ 777 w 1088"/>
                <a:gd name="T51" fmla="*/ 473 h 988"/>
                <a:gd name="T52" fmla="*/ 761 w 1088"/>
                <a:gd name="T53" fmla="*/ 422 h 988"/>
                <a:gd name="T54" fmla="*/ 715 w 1088"/>
                <a:gd name="T55" fmla="*/ 388 h 988"/>
                <a:gd name="T56" fmla="*/ 629 w 1088"/>
                <a:gd name="T57" fmla="*/ 366 h 988"/>
                <a:gd name="T58" fmla="*/ 559 w 1088"/>
                <a:gd name="T59" fmla="*/ 358 h 988"/>
                <a:gd name="T60" fmla="*/ 497 w 1088"/>
                <a:gd name="T61" fmla="*/ 314 h 988"/>
                <a:gd name="T62" fmla="*/ 467 w 1088"/>
                <a:gd name="T63" fmla="*/ 263 h 988"/>
                <a:gd name="T64" fmla="*/ 424 w 1088"/>
                <a:gd name="T65" fmla="*/ 208 h 988"/>
                <a:gd name="T66" fmla="*/ 370 w 1088"/>
                <a:gd name="T67" fmla="*/ 122 h 988"/>
                <a:gd name="T68" fmla="*/ 313 w 1088"/>
                <a:gd name="T69" fmla="*/ 35 h 988"/>
                <a:gd name="T70" fmla="*/ 221 w 1088"/>
                <a:gd name="T71" fmla="*/ 21 h 988"/>
                <a:gd name="T72" fmla="*/ 118 w 1088"/>
                <a:gd name="T73" fmla="*/ 0 h 988"/>
                <a:gd name="T74" fmla="*/ 4 w 1088"/>
                <a:gd name="T75" fmla="*/ 49 h 988"/>
                <a:gd name="T76" fmla="*/ 0 w 1088"/>
                <a:gd name="T77" fmla="*/ 139 h 988"/>
                <a:gd name="T78" fmla="*/ 50 w 1088"/>
                <a:gd name="T79" fmla="*/ 173 h 988"/>
                <a:gd name="T80" fmla="*/ 110 w 1088"/>
                <a:gd name="T81" fmla="*/ 161 h 988"/>
                <a:gd name="T82" fmla="*/ 123 w 1088"/>
                <a:gd name="T83" fmla="*/ 223 h 988"/>
                <a:gd name="T84" fmla="*/ 197 w 1088"/>
                <a:gd name="T85" fmla="*/ 257 h 988"/>
                <a:gd name="T86" fmla="*/ 242 w 1088"/>
                <a:gd name="T87" fmla="*/ 238 h 988"/>
                <a:gd name="T88" fmla="*/ 370 w 1088"/>
                <a:gd name="T89" fmla="*/ 245 h 988"/>
                <a:gd name="T90" fmla="*/ 350 w 1088"/>
                <a:gd name="T91" fmla="*/ 417 h 988"/>
                <a:gd name="T92" fmla="*/ 332 w 1088"/>
                <a:gd name="T93" fmla="*/ 471 h 988"/>
                <a:gd name="T94" fmla="*/ 325 w 1088"/>
                <a:gd name="T95" fmla="*/ 582 h 988"/>
                <a:gd name="T96" fmla="*/ 295 w 1088"/>
                <a:gd name="T97" fmla="*/ 558 h 988"/>
                <a:gd name="T98" fmla="*/ 229 w 1088"/>
                <a:gd name="T99" fmla="*/ 659 h 988"/>
                <a:gd name="T100" fmla="*/ 202 w 1088"/>
                <a:gd name="T101" fmla="*/ 708 h 988"/>
                <a:gd name="T102" fmla="*/ 295 w 1088"/>
                <a:gd name="T103" fmla="*/ 742 h 988"/>
                <a:gd name="T104" fmla="*/ 295 w 1088"/>
                <a:gd name="T105" fmla="*/ 762 h 988"/>
                <a:gd name="T106" fmla="*/ 262 w 1088"/>
                <a:gd name="T107" fmla="*/ 804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Freeform 5">
              <a:extLst>
                <a:ext uri="{FF2B5EF4-FFF2-40B4-BE49-F238E27FC236}">
                  <a16:creationId xmlns:a16="http://schemas.microsoft.com/office/drawing/2014/main" id="{54951F4A-1DE8-48CE-8484-E8079FFDE477}"/>
                </a:ext>
              </a:extLst>
            </p:cNvPr>
            <p:cNvSpPr>
              <a:spLocks/>
            </p:cNvSpPr>
            <p:nvPr/>
          </p:nvSpPr>
          <p:spPr bwMode="auto">
            <a:xfrm>
              <a:off x="3374423" y="1816199"/>
              <a:ext cx="2314575" cy="2038350"/>
            </a:xfrm>
            <a:custGeom>
              <a:avLst/>
              <a:gdLst>
                <a:gd name="T0" fmla="*/ 690 w 2117"/>
                <a:gd name="T1" fmla="*/ 1843 h 1903"/>
                <a:gd name="T2" fmla="*/ 782 w 2117"/>
                <a:gd name="T3" fmla="*/ 1683 h 1903"/>
                <a:gd name="T4" fmla="*/ 849 w 2117"/>
                <a:gd name="T5" fmla="*/ 1833 h 1903"/>
                <a:gd name="T6" fmla="*/ 932 w 2117"/>
                <a:gd name="T7" fmla="*/ 1866 h 1903"/>
                <a:gd name="T8" fmla="*/ 1039 w 2117"/>
                <a:gd name="T9" fmla="*/ 1706 h 1903"/>
                <a:gd name="T10" fmla="*/ 1151 w 2117"/>
                <a:gd name="T11" fmla="*/ 1652 h 1903"/>
                <a:gd name="T12" fmla="*/ 1279 w 2117"/>
                <a:gd name="T13" fmla="*/ 1550 h 1903"/>
                <a:gd name="T14" fmla="*/ 1356 w 2117"/>
                <a:gd name="T15" fmla="*/ 1448 h 1903"/>
                <a:gd name="T16" fmla="*/ 1430 w 2117"/>
                <a:gd name="T17" fmla="*/ 1334 h 1903"/>
                <a:gd name="T18" fmla="*/ 1505 w 2117"/>
                <a:gd name="T19" fmla="*/ 1339 h 1903"/>
                <a:gd name="T20" fmla="*/ 1591 w 2117"/>
                <a:gd name="T21" fmla="*/ 1312 h 1903"/>
                <a:gd name="T22" fmla="*/ 1700 w 2117"/>
                <a:gd name="T23" fmla="*/ 1303 h 1903"/>
                <a:gd name="T24" fmla="*/ 1803 w 2117"/>
                <a:gd name="T25" fmla="*/ 1342 h 1903"/>
                <a:gd name="T26" fmla="*/ 1859 w 2117"/>
                <a:gd name="T27" fmla="*/ 1300 h 1903"/>
                <a:gd name="T28" fmla="*/ 1967 w 2117"/>
                <a:gd name="T29" fmla="*/ 1198 h 1903"/>
                <a:gd name="T30" fmla="*/ 2060 w 2117"/>
                <a:gd name="T31" fmla="*/ 1146 h 1903"/>
                <a:gd name="T32" fmla="*/ 2085 w 2117"/>
                <a:gd name="T33" fmla="*/ 1060 h 1903"/>
                <a:gd name="T34" fmla="*/ 1971 w 2117"/>
                <a:gd name="T35" fmla="*/ 996 h 1903"/>
                <a:gd name="T36" fmla="*/ 1944 w 2117"/>
                <a:gd name="T37" fmla="*/ 870 h 1903"/>
                <a:gd name="T38" fmla="*/ 1979 w 2117"/>
                <a:gd name="T39" fmla="*/ 828 h 1903"/>
                <a:gd name="T40" fmla="*/ 1992 w 2117"/>
                <a:gd name="T41" fmla="*/ 729 h 1903"/>
                <a:gd name="T42" fmla="*/ 1992 w 2117"/>
                <a:gd name="T43" fmla="*/ 704 h 1903"/>
                <a:gd name="T44" fmla="*/ 2017 w 2117"/>
                <a:gd name="T45" fmla="*/ 518 h 1903"/>
                <a:gd name="T46" fmla="*/ 2058 w 2117"/>
                <a:gd name="T47" fmla="*/ 538 h 1903"/>
                <a:gd name="T48" fmla="*/ 2073 w 2117"/>
                <a:gd name="T49" fmla="*/ 297 h 1903"/>
                <a:gd name="T50" fmla="*/ 1939 w 2117"/>
                <a:gd name="T51" fmla="*/ 194 h 1903"/>
                <a:gd name="T52" fmla="*/ 1836 w 2117"/>
                <a:gd name="T53" fmla="*/ 132 h 1903"/>
                <a:gd name="T54" fmla="*/ 1734 w 2117"/>
                <a:gd name="T55" fmla="*/ 98 h 1903"/>
                <a:gd name="T56" fmla="*/ 1715 w 2117"/>
                <a:gd name="T57" fmla="*/ 0 h 1903"/>
                <a:gd name="T58" fmla="*/ 1674 w 2117"/>
                <a:gd name="T59" fmla="*/ 98 h 1903"/>
                <a:gd name="T60" fmla="*/ 1622 w 2117"/>
                <a:gd name="T61" fmla="*/ 358 h 1903"/>
                <a:gd name="T62" fmla="*/ 1485 w 2117"/>
                <a:gd name="T63" fmla="*/ 463 h 1903"/>
                <a:gd name="T64" fmla="*/ 1393 w 2117"/>
                <a:gd name="T65" fmla="*/ 646 h 1903"/>
                <a:gd name="T66" fmla="*/ 1537 w 2117"/>
                <a:gd name="T67" fmla="*/ 679 h 1903"/>
                <a:gd name="T68" fmla="*/ 1739 w 2117"/>
                <a:gd name="T69" fmla="*/ 746 h 1903"/>
                <a:gd name="T70" fmla="*/ 1596 w 2117"/>
                <a:gd name="T71" fmla="*/ 807 h 1903"/>
                <a:gd name="T72" fmla="*/ 1479 w 2117"/>
                <a:gd name="T73" fmla="*/ 884 h 1903"/>
                <a:gd name="T74" fmla="*/ 1326 w 2117"/>
                <a:gd name="T75" fmla="*/ 1023 h 1903"/>
                <a:gd name="T76" fmla="*/ 1143 w 2117"/>
                <a:gd name="T77" fmla="*/ 1051 h 1903"/>
                <a:gd name="T78" fmla="*/ 1104 w 2117"/>
                <a:gd name="T79" fmla="*/ 1226 h 1903"/>
                <a:gd name="T80" fmla="*/ 825 w 2117"/>
                <a:gd name="T81" fmla="*/ 1345 h 1903"/>
                <a:gd name="T82" fmla="*/ 583 w 2117"/>
                <a:gd name="T83" fmla="*/ 1420 h 1903"/>
                <a:gd name="T84" fmla="*/ 212 w 2117"/>
                <a:gd name="T85" fmla="*/ 1332 h 1903"/>
                <a:gd name="T86" fmla="*/ 12 w 2117"/>
                <a:gd name="T87" fmla="*/ 1398 h 1903"/>
                <a:gd name="T88" fmla="*/ 127 w 2117"/>
                <a:gd name="T89" fmla="*/ 1527 h 1903"/>
                <a:gd name="T90" fmla="*/ 240 w 2117"/>
                <a:gd name="T91" fmla="*/ 1576 h 1903"/>
                <a:gd name="T92" fmla="*/ 274 w 2117"/>
                <a:gd name="T93" fmla="*/ 1678 h 1903"/>
                <a:gd name="T94" fmla="*/ 394 w 2117"/>
                <a:gd name="T95" fmla="*/ 1744 h 1903"/>
                <a:gd name="T96" fmla="*/ 566 w 2117"/>
                <a:gd name="T97" fmla="*/ 1729 h 1903"/>
                <a:gd name="T98" fmla="*/ 510 w 2117"/>
                <a:gd name="T99" fmla="*/ 1819 h 1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 name="Freeform 6">
              <a:extLst>
                <a:ext uri="{FF2B5EF4-FFF2-40B4-BE49-F238E27FC236}">
                  <a16:creationId xmlns:a16="http://schemas.microsoft.com/office/drawing/2014/main" id="{B761C5EB-F5B0-4A3E-8779-204B5CE4E999}"/>
                </a:ext>
              </a:extLst>
            </p:cNvPr>
            <p:cNvSpPr>
              <a:spLocks/>
            </p:cNvSpPr>
            <p:nvPr/>
          </p:nvSpPr>
          <p:spPr bwMode="auto">
            <a:xfrm>
              <a:off x="1197960" y="2381349"/>
              <a:ext cx="2101850" cy="1558925"/>
            </a:xfrm>
            <a:custGeom>
              <a:avLst/>
              <a:gdLst>
                <a:gd name="T0" fmla="*/ 1318 w 1922"/>
                <a:gd name="T1" fmla="*/ 50 h 1456"/>
                <a:gd name="T2" fmla="*/ 1377 w 1922"/>
                <a:gd name="T3" fmla="*/ 123 h 1456"/>
                <a:gd name="T4" fmla="*/ 1460 w 1922"/>
                <a:gd name="T5" fmla="*/ 177 h 1456"/>
                <a:gd name="T6" fmla="*/ 1532 w 1922"/>
                <a:gd name="T7" fmla="*/ 319 h 1456"/>
                <a:gd name="T8" fmla="*/ 1492 w 1922"/>
                <a:gd name="T9" fmla="*/ 427 h 1456"/>
                <a:gd name="T10" fmla="*/ 1701 w 1922"/>
                <a:gd name="T11" fmla="*/ 521 h 1456"/>
                <a:gd name="T12" fmla="*/ 1846 w 1922"/>
                <a:gd name="T13" fmla="*/ 627 h 1456"/>
                <a:gd name="T14" fmla="*/ 1921 w 1922"/>
                <a:gd name="T15" fmla="*/ 788 h 1456"/>
                <a:gd name="T16" fmla="*/ 1867 w 1922"/>
                <a:gd name="T17" fmla="*/ 858 h 1456"/>
                <a:gd name="T18" fmla="*/ 1673 w 1922"/>
                <a:gd name="T19" fmla="*/ 965 h 1456"/>
                <a:gd name="T20" fmla="*/ 1645 w 1922"/>
                <a:gd name="T21" fmla="*/ 1133 h 1456"/>
                <a:gd name="T22" fmla="*/ 1370 w 1922"/>
                <a:gd name="T23" fmla="*/ 1215 h 1456"/>
                <a:gd name="T24" fmla="*/ 1419 w 1922"/>
                <a:gd name="T25" fmla="*/ 1367 h 1456"/>
                <a:gd name="T26" fmla="*/ 1389 w 1922"/>
                <a:gd name="T27" fmla="*/ 1416 h 1456"/>
                <a:gd name="T28" fmla="*/ 1349 w 1922"/>
                <a:gd name="T29" fmla="*/ 1455 h 1456"/>
                <a:gd name="T30" fmla="*/ 1240 w 1922"/>
                <a:gd name="T31" fmla="*/ 1427 h 1456"/>
                <a:gd name="T32" fmla="*/ 1053 w 1922"/>
                <a:gd name="T33" fmla="*/ 1401 h 1456"/>
                <a:gd name="T34" fmla="*/ 865 w 1922"/>
                <a:gd name="T35" fmla="*/ 1434 h 1456"/>
                <a:gd name="T36" fmla="*/ 719 w 1922"/>
                <a:gd name="T37" fmla="*/ 1411 h 1456"/>
                <a:gd name="T38" fmla="*/ 553 w 1922"/>
                <a:gd name="T39" fmla="*/ 1425 h 1456"/>
                <a:gd name="T40" fmla="*/ 459 w 1922"/>
                <a:gd name="T41" fmla="*/ 1379 h 1456"/>
                <a:gd name="T42" fmla="*/ 359 w 1922"/>
                <a:gd name="T43" fmla="*/ 1311 h 1456"/>
                <a:gd name="T44" fmla="*/ 146 w 1922"/>
                <a:gd name="T45" fmla="*/ 1272 h 1456"/>
                <a:gd name="T46" fmla="*/ 118 w 1922"/>
                <a:gd name="T47" fmla="*/ 1189 h 1456"/>
                <a:gd name="T48" fmla="*/ 74 w 1922"/>
                <a:gd name="T49" fmla="*/ 1131 h 1456"/>
                <a:gd name="T50" fmla="*/ 41 w 1922"/>
                <a:gd name="T51" fmla="*/ 1074 h 1456"/>
                <a:gd name="T52" fmla="*/ 71 w 1922"/>
                <a:gd name="T53" fmla="*/ 1007 h 1456"/>
                <a:gd name="T54" fmla="*/ 9 w 1922"/>
                <a:gd name="T55" fmla="*/ 926 h 1456"/>
                <a:gd name="T56" fmla="*/ 7 w 1922"/>
                <a:gd name="T57" fmla="*/ 840 h 1456"/>
                <a:gd name="T58" fmla="*/ 44 w 1922"/>
                <a:gd name="T59" fmla="*/ 783 h 1456"/>
                <a:gd name="T60" fmla="*/ 151 w 1922"/>
                <a:gd name="T61" fmla="*/ 746 h 1456"/>
                <a:gd name="T62" fmla="*/ 203 w 1922"/>
                <a:gd name="T63" fmla="*/ 750 h 1456"/>
                <a:gd name="T64" fmla="*/ 267 w 1922"/>
                <a:gd name="T65" fmla="*/ 780 h 1456"/>
                <a:gd name="T66" fmla="*/ 459 w 1922"/>
                <a:gd name="T67" fmla="*/ 713 h 1456"/>
                <a:gd name="T68" fmla="*/ 625 w 1922"/>
                <a:gd name="T69" fmla="*/ 606 h 1456"/>
                <a:gd name="T70" fmla="*/ 676 w 1922"/>
                <a:gd name="T71" fmla="*/ 560 h 1456"/>
                <a:gd name="T72" fmla="*/ 647 w 1922"/>
                <a:gd name="T73" fmla="*/ 380 h 1456"/>
                <a:gd name="T74" fmla="*/ 794 w 1922"/>
                <a:gd name="T75" fmla="*/ 349 h 1456"/>
                <a:gd name="T76" fmla="*/ 857 w 1922"/>
                <a:gd name="T77" fmla="*/ 380 h 1456"/>
                <a:gd name="T78" fmla="*/ 932 w 1922"/>
                <a:gd name="T79" fmla="*/ 183 h 1456"/>
                <a:gd name="T80" fmla="*/ 1048 w 1922"/>
                <a:gd name="T81" fmla="*/ 207 h 1456"/>
                <a:gd name="T82" fmla="*/ 1147 w 1922"/>
                <a:gd name="T83" fmla="*/ 92 h 1456"/>
                <a:gd name="T84" fmla="*/ 1238 w 1922"/>
                <a:gd name="T85" fmla="*/ 41 h 1456"/>
                <a:gd name="T86" fmla="*/ 1310 w 1922"/>
                <a:gd name="T87" fmla="*/ 1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 name="Freeform 7">
              <a:extLst>
                <a:ext uri="{FF2B5EF4-FFF2-40B4-BE49-F238E27FC236}">
                  <a16:creationId xmlns:a16="http://schemas.microsoft.com/office/drawing/2014/main" id="{DCF4994D-6482-42EF-BCC1-20DB4B612753}"/>
                </a:ext>
              </a:extLst>
            </p:cNvPr>
            <p:cNvSpPr>
              <a:spLocks/>
            </p:cNvSpPr>
            <p:nvPr/>
          </p:nvSpPr>
          <p:spPr bwMode="auto">
            <a:xfrm>
              <a:off x="5314348" y="2951261"/>
              <a:ext cx="596900" cy="568325"/>
            </a:xfrm>
            <a:custGeom>
              <a:avLst/>
              <a:gdLst>
                <a:gd name="T0" fmla="*/ 453 w 548"/>
                <a:gd name="T1" fmla="*/ 368 h 530"/>
                <a:gd name="T2" fmla="*/ 508 w 548"/>
                <a:gd name="T3" fmla="*/ 281 h 530"/>
                <a:gd name="T4" fmla="*/ 547 w 548"/>
                <a:gd name="T5" fmla="*/ 239 h 530"/>
                <a:gd name="T6" fmla="*/ 542 w 548"/>
                <a:gd name="T7" fmla="*/ 197 h 530"/>
                <a:gd name="T8" fmla="*/ 503 w 548"/>
                <a:gd name="T9" fmla="*/ 153 h 530"/>
                <a:gd name="T10" fmla="*/ 497 w 548"/>
                <a:gd name="T11" fmla="*/ 117 h 530"/>
                <a:gd name="T12" fmla="*/ 429 w 548"/>
                <a:gd name="T13" fmla="*/ 22 h 530"/>
                <a:gd name="T14" fmla="*/ 423 w 548"/>
                <a:gd name="T15" fmla="*/ 32 h 530"/>
                <a:gd name="T16" fmla="*/ 411 w 548"/>
                <a:gd name="T17" fmla="*/ 45 h 530"/>
                <a:gd name="T18" fmla="*/ 382 w 548"/>
                <a:gd name="T19" fmla="*/ 13 h 530"/>
                <a:gd name="T20" fmla="*/ 337 w 548"/>
                <a:gd name="T21" fmla="*/ 0 h 530"/>
                <a:gd name="T22" fmla="*/ 337 w 548"/>
                <a:gd name="T23" fmla="*/ 13 h 530"/>
                <a:gd name="T24" fmla="*/ 337 w 548"/>
                <a:gd name="T25" fmla="*/ 32 h 530"/>
                <a:gd name="T26" fmla="*/ 320 w 548"/>
                <a:gd name="T27" fmla="*/ 47 h 530"/>
                <a:gd name="T28" fmla="*/ 283 w 548"/>
                <a:gd name="T29" fmla="*/ 82 h 530"/>
                <a:gd name="T30" fmla="*/ 246 w 548"/>
                <a:gd name="T31" fmla="*/ 82 h 530"/>
                <a:gd name="T32" fmla="*/ 232 w 548"/>
                <a:gd name="T33" fmla="*/ 107 h 530"/>
                <a:gd name="T34" fmla="*/ 218 w 548"/>
                <a:gd name="T35" fmla="*/ 107 h 530"/>
                <a:gd name="T36" fmla="*/ 191 w 548"/>
                <a:gd name="T37" fmla="*/ 134 h 530"/>
                <a:gd name="T38" fmla="*/ 175 w 548"/>
                <a:gd name="T39" fmla="*/ 134 h 530"/>
                <a:gd name="T40" fmla="*/ 144 w 548"/>
                <a:gd name="T41" fmla="*/ 166 h 530"/>
                <a:gd name="T42" fmla="*/ 125 w 548"/>
                <a:gd name="T43" fmla="*/ 171 h 530"/>
                <a:gd name="T44" fmla="*/ 82 w 548"/>
                <a:gd name="T45" fmla="*/ 235 h 530"/>
                <a:gd name="T46" fmla="*/ 55 w 548"/>
                <a:gd name="T47" fmla="*/ 196 h 530"/>
                <a:gd name="T48" fmla="*/ 26 w 548"/>
                <a:gd name="T49" fmla="*/ 176 h 530"/>
                <a:gd name="T50" fmla="*/ 12 w 548"/>
                <a:gd name="T51" fmla="*/ 190 h 530"/>
                <a:gd name="T52" fmla="*/ 28 w 548"/>
                <a:gd name="T53" fmla="*/ 277 h 530"/>
                <a:gd name="T54" fmla="*/ 14 w 548"/>
                <a:gd name="T55" fmla="*/ 307 h 530"/>
                <a:gd name="T56" fmla="*/ 0 w 548"/>
                <a:gd name="T57" fmla="*/ 350 h 530"/>
                <a:gd name="T58" fmla="*/ 42 w 548"/>
                <a:gd name="T59" fmla="*/ 377 h 530"/>
                <a:gd name="T60" fmla="*/ 62 w 548"/>
                <a:gd name="T61" fmla="*/ 380 h 530"/>
                <a:gd name="T62" fmla="*/ 92 w 548"/>
                <a:gd name="T63" fmla="*/ 421 h 530"/>
                <a:gd name="T64" fmla="*/ 115 w 548"/>
                <a:gd name="T65" fmla="*/ 409 h 530"/>
                <a:gd name="T66" fmla="*/ 149 w 548"/>
                <a:gd name="T67" fmla="*/ 368 h 530"/>
                <a:gd name="T68" fmla="*/ 182 w 548"/>
                <a:gd name="T69" fmla="*/ 308 h 530"/>
                <a:gd name="T70" fmla="*/ 240 w 548"/>
                <a:gd name="T71" fmla="*/ 296 h 530"/>
                <a:gd name="T72" fmla="*/ 276 w 548"/>
                <a:gd name="T73" fmla="*/ 332 h 530"/>
                <a:gd name="T74" fmla="*/ 251 w 548"/>
                <a:gd name="T75" fmla="*/ 392 h 530"/>
                <a:gd name="T76" fmla="*/ 218 w 548"/>
                <a:gd name="T77" fmla="*/ 445 h 530"/>
                <a:gd name="T78" fmla="*/ 246 w 548"/>
                <a:gd name="T79" fmla="*/ 467 h 530"/>
                <a:gd name="T80" fmla="*/ 246 w 548"/>
                <a:gd name="T81" fmla="*/ 494 h 530"/>
                <a:gd name="T82" fmla="*/ 223 w 548"/>
                <a:gd name="T83" fmla="*/ 518 h 530"/>
                <a:gd name="T84" fmla="*/ 228 w 548"/>
                <a:gd name="T85" fmla="*/ 529 h 530"/>
                <a:gd name="T86" fmla="*/ 269 w 548"/>
                <a:gd name="T87" fmla="*/ 507 h 530"/>
                <a:gd name="T88" fmla="*/ 330 w 548"/>
                <a:gd name="T89" fmla="*/ 425 h 530"/>
                <a:gd name="T90" fmla="*/ 423 w 548"/>
                <a:gd name="T91" fmla="*/ 374 h 530"/>
                <a:gd name="T92" fmla="*/ 453 w 548"/>
                <a:gd name="T93" fmla="*/ 36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 name="Freeform 8">
              <a:extLst>
                <a:ext uri="{FF2B5EF4-FFF2-40B4-BE49-F238E27FC236}">
                  <a16:creationId xmlns:a16="http://schemas.microsoft.com/office/drawing/2014/main" id="{6BFC16E0-B1A4-4E8A-85E3-0576F60DBD56}"/>
                </a:ext>
              </a:extLst>
            </p:cNvPr>
            <p:cNvSpPr>
              <a:spLocks/>
            </p:cNvSpPr>
            <p:nvPr/>
          </p:nvSpPr>
          <p:spPr bwMode="auto">
            <a:xfrm>
              <a:off x="5458810" y="2630586"/>
              <a:ext cx="869950" cy="579438"/>
            </a:xfrm>
            <a:custGeom>
              <a:avLst/>
              <a:gdLst>
                <a:gd name="T0" fmla="*/ 768 w 793"/>
                <a:gd name="T1" fmla="*/ 148 h 540"/>
                <a:gd name="T2" fmla="*/ 705 w 793"/>
                <a:gd name="T3" fmla="*/ 136 h 540"/>
                <a:gd name="T4" fmla="*/ 681 w 793"/>
                <a:gd name="T5" fmla="*/ 133 h 540"/>
                <a:gd name="T6" fmla="*/ 625 w 793"/>
                <a:gd name="T7" fmla="*/ 163 h 540"/>
                <a:gd name="T8" fmla="*/ 600 w 793"/>
                <a:gd name="T9" fmla="*/ 178 h 540"/>
                <a:gd name="T10" fmla="*/ 554 w 793"/>
                <a:gd name="T11" fmla="*/ 144 h 540"/>
                <a:gd name="T12" fmla="*/ 511 w 793"/>
                <a:gd name="T13" fmla="*/ 108 h 540"/>
                <a:gd name="T14" fmla="*/ 504 w 793"/>
                <a:gd name="T15" fmla="*/ 156 h 540"/>
                <a:gd name="T16" fmla="*/ 460 w 793"/>
                <a:gd name="T17" fmla="*/ 108 h 540"/>
                <a:gd name="T18" fmla="*/ 423 w 793"/>
                <a:gd name="T19" fmla="*/ 70 h 540"/>
                <a:gd name="T20" fmla="*/ 342 w 793"/>
                <a:gd name="T21" fmla="*/ 70 h 540"/>
                <a:gd name="T22" fmla="*/ 301 w 793"/>
                <a:gd name="T23" fmla="*/ 39 h 540"/>
                <a:gd name="T24" fmla="*/ 241 w 793"/>
                <a:gd name="T25" fmla="*/ 61 h 540"/>
                <a:gd name="T26" fmla="*/ 180 w 793"/>
                <a:gd name="T27" fmla="*/ 45 h 540"/>
                <a:gd name="T28" fmla="*/ 98 w 793"/>
                <a:gd name="T29" fmla="*/ 9 h 540"/>
                <a:gd name="T30" fmla="*/ 73 w 793"/>
                <a:gd name="T31" fmla="*/ 66 h 540"/>
                <a:gd name="T32" fmla="*/ 0 w 793"/>
                <a:gd name="T33" fmla="*/ 70 h 540"/>
                <a:gd name="T34" fmla="*/ 39 w 793"/>
                <a:gd name="T35" fmla="*/ 108 h 540"/>
                <a:gd name="T36" fmla="*/ 44 w 793"/>
                <a:gd name="T37" fmla="*/ 176 h 540"/>
                <a:gd name="T38" fmla="*/ 66 w 793"/>
                <a:gd name="T39" fmla="*/ 231 h 540"/>
                <a:gd name="T40" fmla="*/ 130 w 793"/>
                <a:gd name="T41" fmla="*/ 195 h 540"/>
                <a:gd name="T42" fmla="*/ 180 w 793"/>
                <a:gd name="T43" fmla="*/ 296 h 540"/>
                <a:gd name="T44" fmla="*/ 208 w 793"/>
                <a:gd name="T45" fmla="*/ 298 h 540"/>
                <a:gd name="T46" fmla="*/ 283 w 793"/>
                <a:gd name="T47" fmla="*/ 344 h 540"/>
                <a:gd name="T48" fmla="*/ 301 w 793"/>
                <a:gd name="T49" fmla="*/ 320 h 540"/>
                <a:gd name="T50" fmla="*/ 375 w 793"/>
                <a:gd name="T51" fmla="*/ 452 h 540"/>
                <a:gd name="T52" fmla="*/ 418 w 793"/>
                <a:gd name="T53" fmla="*/ 539 h 540"/>
                <a:gd name="T54" fmla="*/ 483 w 793"/>
                <a:gd name="T55" fmla="*/ 426 h 540"/>
                <a:gd name="T56" fmla="*/ 534 w 793"/>
                <a:gd name="T57" fmla="*/ 440 h 540"/>
                <a:gd name="T58" fmla="*/ 609 w 793"/>
                <a:gd name="T59" fmla="*/ 415 h 540"/>
                <a:gd name="T60" fmla="*/ 591 w 793"/>
                <a:gd name="T61" fmla="*/ 364 h 540"/>
                <a:gd name="T62" fmla="*/ 664 w 793"/>
                <a:gd name="T63" fmla="*/ 307 h 540"/>
                <a:gd name="T64" fmla="*/ 694 w 793"/>
                <a:gd name="T65" fmla="*/ 252 h 540"/>
                <a:gd name="T66" fmla="*/ 716 w 793"/>
                <a:gd name="T67" fmla="*/ 220 h 540"/>
                <a:gd name="T68" fmla="*/ 745 w 793"/>
                <a:gd name="T69" fmla="*/ 246 h 540"/>
                <a:gd name="T70" fmla="*/ 792 w 793"/>
                <a:gd name="T71" fmla="*/ 16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 name="Freeform 9">
              <a:extLst>
                <a:ext uri="{FF2B5EF4-FFF2-40B4-BE49-F238E27FC236}">
                  <a16:creationId xmlns:a16="http://schemas.microsoft.com/office/drawing/2014/main" id="{917198B5-CE6F-4CB1-A4C3-038264DCA979}"/>
                </a:ext>
              </a:extLst>
            </p:cNvPr>
            <p:cNvSpPr>
              <a:spLocks/>
            </p:cNvSpPr>
            <p:nvPr/>
          </p:nvSpPr>
          <p:spPr bwMode="auto">
            <a:xfrm>
              <a:off x="3299810" y="4803874"/>
              <a:ext cx="947738" cy="962025"/>
            </a:xfrm>
            <a:custGeom>
              <a:avLst/>
              <a:gdLst>
                <a:gd name="T0" fmla="*/ 756 w 867"/>
                <a:gd name="T1" fmla="*/ 139 h 900"/>
                <a:gd name="T2" fmla="*/ 695 w 867"/>
                <a:gd name="T3" fmla="*/ 156 h 900"/>
                <a:gd name="T4" fmla="*/ 671 w 867"/>
                <a:gd name="T5" fmla="*/ 110 h 900"/>
                <a:gd name="T6" fmla="*/ 658 w 867"/>
                <a:gd name="T7" fmla="*/ 78 h 900"/>
                <a:gd name="T8" fmla="*/ 616 w 867"/>
                <a:gd name="T9" fmla="*/ 80 h 900"/>
                <a:gd name="T10" fmla="*/ 591 w 867"/>
                <a:gd name="T11" fmla="*/ 117 h 900"/>
                <a:gd name="T12" fmla="*/ 591 w 867"/>
                <a:gd name="T13" fmla="*/ 157 h 900"/>
                <a:gd name="T14" fmla="*/ 540 w 867"/>
                <a:gd name="T15" fmla="*/ 313 h 900"/>
                <a:gd name="T16" fmla="*/ 497 w 867"/>
                <a:gd name="T17" fmla="*/ 322 h 900"/>
                <a:gd name="T18" fmla="*/ 416 w 867"/>
                <a:gd name="T19" fmla="*/ 345 h 900"/>
                <a:gd name="T20" fmla="*/ 296 w 867"/>
                <a:gd name="T21" fmla="*/ 156 h 900"/>
                <a:gd name="T22" fmla="*/ 255 w 867"/>
                <a:gd name="T23" fmla="*/ 124 h 900"/>
                <a:gd name="T24" fmla="*/ 245 w 867"/>
                <a:gd name="T25" fmla="*/ 80 h 900"/>
                <a:gd name="T26" fmla="*/ 188 w 867"/>
                <a:gd name="T27" fmla="*/ 110 h 900"/>
                <a:gd name="T28" fmla="*/ 163 w 867"/>
                <a:gd name="T29" fmla="*/ 0 h 900"/>
                <a:gd name="T30" fmla="*/ 121 w 867"/>
                <a:gd name="T31" fmla="*/ 44 h 900"/>
                <a:gd name="T32" fmla="*/ 116 w 867"/>
                <a:gd name="T33" fmla="*/ 112 h 900"/>
                <a:gd name="T34" fmla="*/ 88 w 867"/>
                <a:gd name="T35" fmla="*/ 100 h 900"/>
                <a:gd name="T36" fmla="*/ 88 w 867"/>
                <a:gd name="T37" fmla="*/ 182 h 900"/>
                <a:gd name="T38" fmla="*/ 121 w 867"/>
                <a:gd name="T39" fmla="*/ 192 h 900"/>
                <a:gd name="T40" fmla="*/ 117 w 867"/>
                <a:gd name="T41" fmla="*/ 367 h 900"/>
                <a:gd name="T42" fmla="*/ 20 w 867"/>
                <a:gd name="T43" fmla="*/ 482 h 900"/>
                <a:gd name="T44" fmla="*/ 0 w 867"/>
                <a:gd name="T45" fmla="*/ 514 h 900"/>
                <a:gd name="T46" fmla="*/ 2 w 867"/>
                <a:gd name="T47" fmla="*/ 583 h 900"/>
                <a:gd name="T48" fmla="*/ 57 w 867"/>
                <a:gd name="T49" fmla="*/ 572 h 900"/>
                <a:gd name="T50" fmla="*/ 116 w 867"/>
                <a:gd name="T51" fmla="*/ 597 h 900"/>
                <a:gd name="T52" fmla="*/ 133 w 867"/>
                <a:gd name="T53" fmla="*/ 660 h 900"/>
                <a:gd name="T54" fmla="*/ 179 w 867"/>
                <a:gd name="T55" fmla="*/ 672 h 900"/>
                <a:gd name="T56" fmla="*/ 177 w 867"/>
                <a:gd name="T57" fmla="*/ 709 h 900"/>
                <a:gd name="T58" fmla="*/ 160 w 867"/>
                <a:gd name="T59" fmla="*/ 775 h 900"/>
                <a:gd name="T60" fmla="*/ 195 w 867"/>
                <a:gd name="T61" fmla="*/ 790 h 900"/>
                <a:gd name="T62" fmla="*/ 230 w 867"/>
                <a:gd name="T63" fmla="*/ 820 h 900"/>
                <a:gd name="T64" fmla="*/ 297 w 867"/>
                <a:gd name="T65" fmla="*/ 861 h 900"/>
                <a:gd name="T66" fmla="*/ 361 w 867"/>
                <a:gd name="T67" fmla="*/ 841 h 900"/>
                <a:gd name="T68" fmla="*/ 368 w 867"/>
                <a:gd name="T69" fmla="*/ 882 h 900"/>
                <a:gd name="T70" fmla="*/ 409 w 867"/>
                <a:gd name="T71" fmla="*/ 891 h 900"/>
                <a:gd name="T72" fmla="*/ 428 w 867"/>
                <a:gd name="T73" fmla="*/ 886 h 900"/>
                <a:gd name="T74" fmla="*/ 410 w 867"/>
                <a:gd name="T75" fmla="*/ 775 h 900"/>
                <a:gd name="T76" fmla="*/ 465 w 867"/>
                <a:gd name="T77" fmla="*/ 756 h 900"/>
                <a:gd name="T78" fmla="*/ 497 w 867"/>
                <a:gd name="T79" fmla="*/ 728 h 900"/>
                <a:gd name="T80" fmla="*/ 578 w 867"/>
                <a:gd name="T81" fmla="*/ 726 h 900"/>
                <a:gd name="T82" fmla="*/ 616 w 867"/>
                <a:gd name="T83" fmla="*/ 721 h 900"/>
                <a:gd name="T84" fmla="*/ 647 w 867"/>
                <a:gd name="T85" fmla="*/ 745 h 900"/>
                <a:gd name="T86" fmla="*/ 676 w 867"/>
                <a:gd name="T87" fmla="*/ 714 h 900"/>
                <a:gd name="T88" fmla="*/ 713 w 867"/>
                <a:gd name="T89" fmla="*/ 716 h 900"/>
                <a:gd name="T90" fmla="*/ 762 w 867"/>
                <a:gd name="T91" fmla="*/ 660 h 900"/>
                <a:gd name="T92" fmla="*/ 809 w 867"/>
                <a:gd name="T93" fmla="*/ 672 h 900"/>
                <a:gd name="T94" fmla="*/ 846 w 867"/>
                <a:gd name="T95" fmla="*/ 636 h 900"/>
                <a:gd name="T96" fmla="*/ 866 w 867"/>
                <a:gd name="T97" fmla="*/ 595 h 900"/>
                <a:gd name="T98" fmla="*/ 771 w 867"/>
                <a:gd name="T99" fmla="*/ 561 h 900"/>
                <a:gd name="T100" fmla="*/ 734 w 867"/>
                <a:gd name="T101" fmla="*/ 538 h 900"/>
                <a:gd name="T102" fmla="*/ 694 w 867"/>
                <a:gd name="T103" fmla="*/ 512 h 900"/>
                <a:gd name="T104" fmla="*/ 706 w 867"/>
                <a:gd name="T105" fmla="*/ 438 h 900"/>
                <a:gd name="T106" fmla="*/ 695 w 867"/>
                <a:gd name="T107" fmla="*/ 302 h 900"/>
                <a:gd name="T108" fmla="*/ 628 w 867"/>
                <a:gd name="T109" fmla="*/ 306 h 900"/>
                <a:gd name="T110" fmla="*/ 616 w 867"/>
                <a:gd name="T111" fmla="*/ 258 h 900"/>
                <a:gd name="T112" fmla="*/ 630 w 867"/>
                <a:gd name="T113" fmla="*/ 210 h 900"/>
                <a:gd name="T114" fmla="*/ 671 w 867"/>
                <a:gd name="T115" fmla="*/ 207 h 900"/>
                <a:gd name="T116" fmla="*/ 752 w 867"/>
                <a:gd name="T117" fmla="*/ 207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 name="Freeform 10">
              <a:extLst>
                <a:ext uri="{FF2B5EF4-FFF2-40B4-BE49-F238E27FC236}">
                  <a16:creationId xmlns:a16="http://schemas.microsoft.com/office/drawing/2014/main" id="{788EEDD3-B7FA-4787-B500-688B66B6B6BA}"/>
                </a:ext>
              </a:extLst>
            </p:cNvPr>
            <p:cNvSpPr>
              <a:spLocks/>
            </p:cNvSpPr>
            <p:nvPr/>
          </p:nvSpPr>
          <p:spPr bwMode="auto">
            <a:xfrm>
              <a:off x="5031773" y="4603849"/>
              <a:ext cx="493712" cy="673100"/>
            </a:xfrm>
            <a:custGeom>
              <a:avLst/>
              <a:gdLst>
                <a:gd name="T0" fmla="*/ 9 w 449"/>
                <a:gd name="T1" fmla="*/ 138 h 630"/>
                <a:gd name="T2" fmla="*/ 38 w 449"/>
                <a:gd name="T3" fmla="*/ 194 h 630"/>
                <a:gd name="T4" fmla="*/ 40 w 449"/>
                <a:gd name="T5" fmla="*/ 223 h 630"/>
                <a:gd name="T6" fmla="*/ 27 w 449"/>
                <a:gd name="T7" fmla="*/ 253 h 630"/>
                <a:gd name="T8" fmla="*/ 4 w 449"/>
                <a:gd name="T9" fmla="*/ 270 h 630"/>
                <a:gd name="T10" fmla="*/ 0 w 449"/>
                <a:gd name="T11" fmla="*/ 322 h 630"/>
                <a:gd name="T12" fmla="*/ 7 w 449"/>
                <a:gd name="T13" fmla="*/ 331 h 630"/>
                <a:gd name="T14" fmla="*/ 19 w 449"/>
                <a:gd name="T15" fmla="*/ 326 h 630"/>
                <a:gd name="T16" fmla="*/ 27 w 449"/>
                <a:gd name="T17" fmla="*/ 331 h 630"/>
                <a:gd name="T18" fmla="*/ 27 w 449"/>
                <a:gd name="T19" fmla="*/ 366 h 630"/>
                <a:gd name="T20" fmla="*/ 40 w 449"/>
                <a:gd name="T21" fmla="*/ 405 h 630"/>
                <a:gd name="T22" fmla="*/ 58 w 449"/>
                <a:gd name="T23" fmla="*/ 412 h 630"/>
                <a:gd name="T24" fmla="*/ 61 w 449"/>
                <a:gd name="T25" fmla="*/ 471 h 630"/>
                <a:gd name="T26" fmla="*/ 50 w 449"/>
                <a:gd name="T27" fmla="*/ 510 h 630"/>
                <a:gd name="T28" fmla="*/ 61 w 449"/>
                <a:gd name="T29" fmla="*/ 528 h 630"/>
                <a:gd name="T30" fmla="*/ 81 w 449"/>
                <a:gd name="T31" fmla="*/ 547 h 630"/>
                <a:gd name="T32" fmla="*/ 126 w 449"/>
                <a:gd name="T33" fmla="*/ 535 h 630"/>
                <a:gd name="T34" fmla="*/ 136 w 449"/>
                <a:gd name="T35" fmla="*/ 553 h 630"/>
                <a:gd name="T36" fmla="*/ 120 w 449"/>
                <a:gd name="T37" fmla="*/ 572 h 630"/>
                <a:gd name="T38" fmla="*/ 97 w 449"/>
                <a:gd name="T39" fmla="*/ 608 h 630"/>
                <a:gd name="T40" fmla="*/ 97 w 449"/>
                <a:gd name="T41" fmla="*/ 618 h 630"/>
                <a:gd name="T42" fmla="*/ 112 w 449"/>
                <a:gd name="T43" fmla="*/ 629 h 630"/>
                <a:gd name="T44" fmla="*/ 209 w 449"/>
                <a:gd name="T45" fmla="*/ 588 h 630"/>
                <a:gd name="T46" fmla="*/ 244 w 449"/>
                <a:gd name="T47" fmla="*/ 608 h 630"/>
                <a:gd name="T48" fmla="*/ 253 w 449"/>
                <a:gd name="T49" fmla="*/ 598 h 630"/>
                <a:gd name="T50" fmla="*/ 244 w 449"/>
                <a:gd name="T51" fmla="*/ 576 h 630"/>
                <a:gd name="T52" fmla="*/ 246 w 449"/>
                <a:gd name="T53" fmla="*/ 562 h 630"/>
                <a:gd name="T54" fmla="*/ 261 w 449"/>
                <a:gd name="T55" fmla="*/ 472 h 630"/>
                <a:gd name="T56" fmla="*/ 275 w 449"/>
                <a:gd name="T57" fmla="*/ 452 h 630"/>
                <a:gd name="T58" fmla="*/ 282 w 449"/>
                <a:gd name="T59" fmla="*/ 427 h 630"/>
                <a:gd name="T60" fmla="*/ 299 w 449"/>
                <a:gd name="T61" fmla="*/ 390 h 630"/>
                <a:gd name="T62" fmla="*/ 289 w 449"/>
                <a:gd name="T63" fmla="*/ 375 h 630"/>
                <a:gd name="T64" fmla="*/ 292 w 449"/>
                <a:gd name="T65" fmla="*/ 344 h 630"/>
                <a:gd name="T66" fmla="*/ 334 w 449"/>
                <a:gd name="T67" fmla="*/ 296 h 630"/>
                <a:gd name="T68" fmla="*/ 333 w 449"/>
                <a:gd name="T69" fmla="*/ 264 h 630"/>
                <a:gd name="T70" fmla="*/ 358 w 449"/>
                <a:gd name="T71" fmla="*/ 218 h 630"/>
                <a:gd name="T72" fmla="*/ 385 w 449"/>
                <a:gd name="T73" fmla="*/ 226 h 630"/>
                <a:gd name="T74" fmla="*/ 438 w 449"/>
                <a:gd name="T75" fmla="*/ 186 h 630"/>
                <a:gd name="T76" fmla="*/ 448 w 449"/>
                <a:gd name="T77" fmla="*/ 166 h 630"/>
                <a:gd name="T78" fmla="*/ 414 w 449"/>
                <a:gd name="T79" fmla="*/ 103 h 630"/>
                <a:gd name="T80" fmla="*/ 392 w 449"/>
                <a:gd name="T81" fmla="*/ 70 h 630"/>
                <a:gd name="T82" fmla="*/ 408 w 449"/>
                <a:gd name="T83" fmla="*/ 56 h 630"/>
                <a:gd name="T84" fmla="*/ 388 w 449"/>
                <a:gd name="T85" fmla="*/ 37 h 630"/>
                <a:gd name="T86" fmla="*/ 336 w 449"/>
                <a:gd name="T87" fmla="*/ 37 h 630"/>
                <a:gd name="T88" fmla="*/ 315 w 449"/>
                <a:gd name="T89" fmla="*/ 12 h 630"/>
                <a:gd name="T90" fmla="*/ 273 w 449"/>
                <a:gd name="T91" fmla="*/ 54 h 630"/>
                <a:gd name="T92" fmla="*/ 258 w 449"/>
                <a:gd name="T93" fmla="*/ 46 h 630"/>
                <a:gd name="T94" fmla="*/ 275 w 449"/>
                <a:gd name="T95" fmla="*/ 14 h 630"/>
                <a:gd name="T96" fmla="*/ 273 w 449"/>
                <a:gd name="T97" fmla="*/ 4 h 630"/>
                <a:gd name="T98" fmla="*/ 258 w 449"/>
                <a:gd name="T99" fmla="*/ 0 h 630"/>
                <a:gd name="T100" fmla="*/ 209 w 449"/>
                <a:gd name="T101" fmla="*/ 27 h 630"/>
                <a:gd name="T102" fmla="*/ 171 w 449"/>
                <a:gd name="T103" fmla="*/ 39 h 630"/>
                <a:gd name="T104" fmla="*/ 138 w 449"/>
                <a:gd name="T105" fmla="*/ 37 h 630"/>
                <a:gd name="T106" fmla="*/ 70 w 449"/>
                <a:gd name="T107" fmla="*/ 100 h 630"/>
                <a:gd name="T108" fmla="*/ 34 w 449"/>
                <a:gd name="T109" fmla="*/ 112 h 630"/>
                <a:gd name="T110" fmla="*/ 9 w 449"/>
                <a:gd name="T111" fmla="*/ 13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 name="Freeform 11">
              <a:extLst>
                <a:ext uri="{FF2B5EF4-FFF2-40B4-BE49-F238E27FC236}">
                  <a16:creationId xmlns:a16="http://schemas.microsoft.com/office/drawing/2014/main" id="{A8E78086-8739-421F-8160-B3EE82F763FA}"/>
                </a:ext>
              </a:extLst>
            </p:cNvPr>
            <p:cNvSpPr>
              <a:spLocks/>
            </p:cNvSpPr>
            <p:nvPr/>
          </p:nvSpPr>
          <p:spPr bwMode="auto">
            <a:xfrm>
              <a:off x="3960210" y="4800699"/>
              <a:ext cx="657225" cy="541337"/>
            </a:xfrm>
            <a:custGeom>
              <a:avLst/>
              <a:gdLst>
                <a:gd name="T0" fmla="*/ 163 w 600"/>
                <a:gd name="T1" fmla="*/ 169 h 506"/>
                <a:gd name="T2" fmla="*/ 152 w 600"/>
                <a:gd name="T3" fmla="*/ 210 h 506"/>
                <a:gd name="T4" fmla="*/ 126 w 600"/>
                <a:gd name="T5" fmla="*/ 217 h 506"/>
                <a:gd name="T6" fmla="*/ 70 w 600"/>
                <a:gd name="T7" fmla="*/ 210 h 506"/>
                <a:gd name="T8" fmla="*/ 57 w 600"/>
                <a:gd name="T9" fmla="*/ 222 h 506"/>
                <a:gd name="T10" fmla="*/ 28 w 600"/>
                <a:gd name="T11" fmla="*/ 212 h 506"/>
                <a:gd name="T12" fmla="*/ 0 w 600"/>
                <a:gd name="T13" fmla="*/ 249 h 506"/>
                <a:gd name="T14" fmla="*/ 13 w 600"/>
                <a:gd name="T15" fmla="*/ 261 h 506"/>
                <a:gd name="T16" fmla="*/ 13 w 600"/>
                <a:gd name="T17" fmla="*/ 286 h 506"/>
                <a:gd name="T18" fmla="*/ 26 w 600"/>
                <a:gd name="T19" fmla="*/ 308 h 506"/>
                <a:gd name="T20" fmla="*/ 80 w 600"/>
                <a:gd name="T21" fmla="*/ 291 h 506"/>
                <a:gd name="T22" fmla="*/ 95 w 600"/>
                <a:gd name="T23" fmla="*/ 304 h 506"/>
                <a:gd name="T24" fmla="*/ 70 w 600"/>
                <a:gd name="T25" fmla="*/ 407 h 506"/>
                <a:gd name="T26" fmla="*/ 106 w 600"/>
                <a:gd name="T27" fmla="*/ 439 h 506"/>
                <a:gd name="T28" fmla="*/ 94 w 600"/>
                <a:gd name="T29" fmla="*/ 496 h 506"/>
                <a:gd name="T30" fmla="*/ 130 w 600"/>
                <a:gd name="T31" fmla="*/ 500 h 506"/>
                <a:gd name="T32" fmla="*/ 163 w 600"/>
                <a:gd name="T33" fmla="*/ 467 h 506"/>
                <a:gd name="T34" fmla="*/ 177 w 600"/>
                <a:gd name="T35" fmla="*/ 476 h 506"/>
                <a:gd name="T36" fmla="*/ 246 w 600"/>
                <a:gd name="T37" fmla="*/ 505 h 506"/>
                <a:gd name="T38" fmla="*/ 257 w 600"/>
                <a:gd name="T39" fmla="*/ 496 h 506"/>
                <a:gd name="T40" fmla="*/ 260 w 600"/>
                <a:gd name="T41" fmla="*/ 476 h 506"/>
                <a:gd name="T42" fmla="*/ 274 w 600"/>
                <a:gd name="T43" fmla="*/ 463 h 506"/>
                <a:gd name="T44" fmla="*/ 372 w 600"/>
                <a:gd name="T45" fmla="*/ 402 h 506"/>
                <a:gd name="T46" fmla="*/ 386 w 600"/>
                <a:gd name="T47" fmla="*/ 422 h 506"/>
                <a:gd name="T48" fmla="*/ 448 w 600"/>
                <a:gd name="T49" fmla="*/ 439 h 506"/>
                <a:gd name="T50" fmla="*/ 478 w 600"/>
                <a:gd name="T51" fmla="*/ 397 h 506"/>
                <a:gd name="T52" fmla="*/ 493 w 600"/>
                <a:gd name="T53" fmla="*/ 407 h 506"/>
                <a:gd name="T54" fmla="*/ 517 w 600"/>
                <a:gd name="T55" fmla="*/ 407 h 506"/>
                <a:gd name="T56" fmla="*/ 517 w 600"/>
                <a:gd name="T57" fmla="*/ 395 h 506"/>
                <a:gd name="T58" fmla="*/ 548 w 600"/>
                <a:gd name="T59" fmla="*/ 385 h 506"/>
                <a:gd name="T60" fmla="*/ 548 w 600"/>
                <a:gd name="T61" fmla="*/ 377 h 506"/>
                <a:gd name="T62" fmla="*/ 559 w 600"/>
                <a:gd name="T63" fmla="*/ 364 h 506"/>
                <a:gd name="T64" fmla="*/ 566 w 600"/>
                <a:gd name="T65" fmla="*/ 366 h 506"/>
                <a:gd name="T66" fmla="*/ 599 w 600"/>
                <a:gd name="T67" fmla="*/ 337 h 506"/>
                <a:gd name="T68" fmla="*/ 571 w 600"/>
                <a:gd name="T69" fmla="*/ 293 h 506"/>
                <a:gd name="T70" fmla="*/ 585 w 600"/>
                <a:gd name="T71" fmla="*/ 232 h 506"/>
                <a:gd name="T72" fmla="*/ 570 w 600"/>
                <a:gd name="T73" fmla="*/ 212 h 506"/>
                <a:gd name="T74" fmla="*/ 524 w 600"/>
                <a:gd name="T75" fmla="*/ 224 h 506"/>
                <a:gd name="T76" fmla="*/ 519 w 600"/>
                <a:gd name="T77" fmla="*/ 217 h 506"/>
                <a:gd name="T78" fmla="*/ 570 w 600"/>
                <a:gd name="T79" fmla="*/ 164 h 506"/>
                <a:gd name="T80" fmla="*/ 548 w 600"/>
                <a:gd name="T81" fmla="*/ 78 h 506"/>
                <a:gd name="T82" fmla="*/ 514 w 600"/>
                <a:gd name="T83" fmla="*/ 103 h 506"/>
                <a:gd name="T84" fmla="*/ 483 w 600"/>
                <a:gd name="T85" fmla="*/ 74 h 506"/>
                <a:gd name="T86" fmla="*/ 456 w 600"/>
                <a:gd name="T87" fmla="*/ 38 h 506"/>
                <a:gd name="T88" fmla="*/ 452 w 600"/>
                <a:gd name="T89" fmla="*/ 15 h 506"/>
                <a:gd name="T90" fmla="*/ 436 w 600"/>
                <a:gd name="T91" fmla="*/ 10 h 506"/>
                <a:gd name="T92" fmla="*/ 410 w 600"/>
                <a:gd name="T93" fmla="*/ 17 h 506"/>
                <a:gd name="T94" fmla="*/ 372 w 600"/>
                <a:gd name="T95" fmla="*/ 0 h 506"/>
                <a:gd name="T96" fmla="*/ 354 w 600"/>
                <a:gd name="T97" fmla="*/ 41 h 506"/>
                <a:gd name="T98" fmla="*/ 322 w 600"/>
                <a:gd name="T99" fmla="*/ 44 h 506"/>
                <a:gd name="T100" fmla="*/ 298 w 600"/>
                <a:gd name="T101" fmla="*/ 78 h 506"/>
                <a:gd name="T102" fmla="*/ 283 w 600"/>
                <a:gd name="T103" fmla="*/ 71 h 506"/>
                <a:gd name="T104" fmla="*/ 260 w 600"/>
                <a:gd name="T105" fmla="*/ 78 h 506"/>
                <a:gd name="T106" fmla="*/ 225 w 600"/>
                <a:gd name="T107" fmla="*/ 58 h 506"/>
                <a:gd name="T108" fmla="*/ 197 w 600"/>
                <a:gd name="T109" fmla="*/ 90 h 506"/>
                <a:gd name="T110" fmla="*/ 197 w 600"/>
                <a:gd name="T111" fmla="*/ 106 h 506"/>
                <a:gd name="T112" fmla="*/ 252 w 600"/>
                <a:gd name="T113" fmla="*/ 133 h 506"/>
                <a:gd name="T114" fmla="*/ 265 w 600"/>
                <a:gd name="T115" fmla="*/ 156 h 506"/>
                <a:gd name="T116" fmla="*/ 225 w 600"/>
                <a:gd name="T117" fmla="*/ 170 h 506"/>
                <a:gd name="T118" fmla="*/ 163 w 600"/>
                <a:gd name="T119" fmla="*/ 16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 name="Freeform 12">
              <a:extLst>
                <a:ext uri="{FF2B5EF4-FFF2-40B4-BE49-F238E27FC236}">
                  <a16:creationId xmlns:a16="http://schemas.microsoft.com/office/drawing/2014/main" id="{7CC42E74-F06B-40B6-92B4-618E9AD5773F}"/>
                </a:ext>
              </a:extLst>
            </p:cNvPr>
            <p:cNvSpPr>
              <a:spLocks/>
            </p:cNvSpPr>
            <p:nvPr/>
          </p:nvSpPr>
          <p:spPr bwMode="auto">
            <a:xfrm>
              <a:off x="3329973" y="4229199"/>
              <a:ext cx="1290637" cy="954087"/>
            </a:xfrm>
            <a:custGeom>
              <a:avLst/>
              <a:gdLst>
                <a:gd name="T0" fmla="*/ 462 w 1181"/>
                <a:gd name="T1" fmla="*/ 75 h 893"/>
                <a:gd name="T2" fmla="*/ 441 w 1181"/>
                <a:gd name="T3" fmla="*/ 27 h 893"/>
                <a:gd name="T4" fmla="*/ 517 w 1181"/>
                <a:gd name="T5" fmla="*/ 0 h 893"/>
                <a:gd name="T6" fmla="*/ 530 w 1181"/>
                <a:gd name="T7" fmla="*/ 52 h 893"/>
                <a:gd name="T8" fmla="*/ 600 w 1181"/>
                <a:gd name="T9" fmla="*/ 111 h 893"/>
                <a:gd name="T10" fmla="*/ 636 w 1181"/>
                <a:gd name="T11" fmla="*/ 111 h 893"/>
                <a:gd name="T12" fmla="*/ 667 w 1181"/>
                <a:gd name="T13" fmla="*/ 166 h 893"/>
                <a:gd name="T14" fmla="*/ 739 w 1181"/>
                <a:gd name="T15" fmla="*/ 160 h 893"/>
                <a:gd name="T16" fmla="*/ 771 w 1181"/>
                <a:gd name="T17" fmla="*/ 135 h 893"/>
                <a:gd name="T18" fmla="*/ 794 w 1181"/>
                <a:gd name="T19" fmla="*/ 160 h 893"/>
                <a:gd name="T20" fmla="*/ 876 w 1181"/>
                <a:gd name="T21" fmla="*/ 150 h 893"/>
                <a:gd name="T22" fmla="*/ 893 w 1181"/>
                <a:gd name="T23" fmla="*/ 171 h 893"/>
                <a:gd name="T24" fmla="*/ 974 w 1181"/>
                <a:gd name="T25" fmla="*/ 207 h 893"/>
                <a:gd name="T26" fmla="*/ 1076 w 1181"/>
                <a:gd name="T27" fmla="*/ 219 h 893"/>
                <a:gd name="T28" fmla="*/ 1124 w 1181"/>
                <a:gd name="T29" fmla="*/ 230 h 893"/>
                <a:gd name="T30" fmla="*/ 1169 w 1181"/>
                <a:gd name="T31" fmla="*/ 262 h 893"/>
                <a:gd name="T32" fmla="*/ 1172 w 1181"/>
                <a:gd name="T33" fmla="*/ 339 h 893"/>
                <a:gd name="T34" fmla="*/ 1115 w 1181"/>
                <a:gd name="T35" fmla="*/ 367 h 893"/>
                <a:gd name="T36" fmla="*/ 1025 w 1181"/>
                <a:gd name="T37" fmla="*/ 398 h 893"/>
                <a:gd name="T38" fmla="*/ 1041 w 1181"/>
                <a:gd name="T39" fmla="*/ 461 h 893"/>
                <a:gd name="T40" fmla="*/ 1110 w 1181"/>
                <a:gd name="T41" fmla="*/ 527 h 893"/>
                <a:gd name="T42" fmla="*/ 1081 w 1181"/>
                <a:gd name="T43" fmla="*/ 633 h 893"/>
                <a:gd name="T44" fmla="*/ 1025 w 1181"/>
                <a:gd name="T45" fmla="*/ 566 h 893"/>
                <a:gd name="T46" fmla="*/ 1004 w 1181"/>
                <a:gd name="T47" fmla="*/ 539 h 893"/>
                <a:gd name="T48" fmla="*/ 942 w 1181"/>
                <a:gd name="T49" fmla="*/ 528 h 893"/>
                <a:gd name="T50" fmla="*/ 893 w 1181"/>
                <a:gd name="T51" fmla="*/ 573 h 893"/>
                <a:gd name="T52" fmla="*/ 857 w 1181"/>
                <a:gd name="T53" fmla="*/ 601 h 893"/>
                <a:gd name="T54" fmla="*/ 799 w 1181"/>
                <a:gd name="T55" fmla="*/ 588 h 893"/>
                <a:gd name="T56" fmla="*/ 771 w 1181"/>
                <a:gd name="T57" fmla="*/ 636 h 893"/>
                <a:gd name="T58" fmla="*/ 839 w 1181"/>
                <a:gd name="T59" fmla="*/ 686 h 893"/>
                <a:gd name="T60" fmla="*/ 739 w 1181"/>
                <a:gd name="T61" fmla="*/ 699 h 893"/>
                <a:gd name="T62" fmla="*/ 710 w 1181"/>
                <a:gd name="T63" fmla="*/ 668 h 893"/>
                <a:gd name="T64" fmla="*/ 649 w 1181"/>
                <a:gd name="T65" fmla="*/ 677 h 893"/>
                <a:gd name="T66" fmla="*/ 636 w 1181"/>
                <a:gd name="T67" fmla="*/ 631 h 893"/>
                <a:gd name="T68" fmla="*/ 600 w 1181"/>
                <a:gd name="T69" fmla="*/ 606 h 893"/>
                <a:gd name="T70" fmla="*/ 597 w 1181"/>
                <a:gd name="T71" fmla="*/ 641 h 893"/>
                <a:gd name="T72" fmla="*/ 561 w 1181"/>
                <a:gd name="T73" fmla="*/ 668 h 893"/>
                <a:gd name="T74" fmla="*/ 505 w 1181"/>
                <a:gd name="T75" fmla="*/ 764 h 893"/>
                <a:gd name="T76" fmla="*/ 488 w 1181"/>
                <a:gd name="T77" fmla="*/ 871 h 893"/>
                <a:gd name="T78" fmla="*/ 414 w 1181"/>
                <a:gd name="T79" fmla="*/ 892 h 893"/>
                <a:gd name="T80" fmla="*/ 304 w 1181"/>
                <a:gd name="T81" fmla="*/ 714 h 893"/>
                <a:gd name="T82" fmla="*/ 244 w 1181"/>
                <a:gd name="T83" fmla="*/ 681 h 893"/>
                <a:gd name="T84" fmla="*/ 247 w 1181"/>
                <a:gd name="T85" fmla="*/ 636 h 893"/>
                <a:gd name="T86" fmla="*/ 192 w 1181"/>
                <a:gd name="T87" fmla="*/ 641 h 893"/>
                <a:gd name="T88" fmla="*/ 142 w 1181"/>
                <a:gd name="T89" fmla="*/ 557 h 893"/>
                <a:gd name="T90" fmla="*/ 132 w 1181"/>
                <a:gd name="T91" fmla="*/ 391 h 893"/>
                <a:gd name="T92" fmla="*/ 124 w 1181"/>
                <a:gd name="T93" fmla="*/ 306 h 893"/>
                <a:gd name="T94" fmla="*/ 0 w 1181"/>
                <a:gd name="T95" fmla="*/ 147 h 893"/>
                <a:gd name="T96" fmla="*/ 16 w 1181"/>
                <a:gd name="T97" fmla="*/ 106 h 893"/>
                <a:gd name="T98" fmla="*/ 184 w 1181"/>
                <a:gd name="T99" fmla="*/ 111 h 893"/>
                <a:gd name="T100" fmla="*/ 240 w 1181"/>
                <a:gd name="T101" fmla="*/ 122 h 893"/>
                <a:gd name="T102" fmla="*/ 327 w 1181"/>
                <a:gd name="T103" fmla="*/ 165 h 893"/>
                <a:gd name="T104" fmla="*/ 337 w 1181"/>
                <a:gd name="T105" fmla="*/ 116 h 893"/>
                <a:gd name="T106" fmla="*/ 392 w 1181"/>
                <a:gd name="T107" fmla="*/ 126 h 893"/>
                <a:gd name="T108" fmla="*/ 446 w 1181"/>
                <a:gd name="T109" fmla="*/ 112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rgbClr val="006D39"/>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dirty="0"/>
            </a:p>
          </p:txBody>
        </p:sp>
        <p:sp>
          <p:nvSpPr>
            <p:cNvPr id="15" name="Freeform 13">
              <a:extLst>
                <a:ext uri="{FF2B5EF4-FFF2-40B4-BE49-F238E27FC236}">
                  <a16:creationId xmlns:a16="http://schemas.microsoft.com/office/drawing/2014/main" id="{8FA4E9D7-7E73-4B20-A359-00E5D9DA0717}"/>
                </a:ext>
              </a:extLst>
            </p:cNvPr>
            <p:cNvSpPr>
              <a:spLocks/>
            </p:cNvSpPr>
            <p:nvPr/>
          </p:nvSpPr>
          <p:spPr bwMode="auto">
            <a:xfrm>
              <a:off x="1445610" y="3865661"/>
              <a:ext cx="2035175" cy="1076325"/>
            </a:xfrm>
            <a:custGeom>
              <a:avLst/>
              <a:gdLst>
                <a:gd name="T0" fmla="*/ 1132 w 1863"/>
                <a:gd name="T1" fmla="*/ 958 h 1005"/>
                <a:gd name="T2" fmla="*/ 1161 w 1863"/>
                <a:gd name="T3" fmla="*/ 990 h 1005"/>
                <a:gd name="T4" fmla="*/ 1256 w 1863"/>
                <a:gd name="T5" fmla="*/ 958 h 1005"/>
                <a:gd name="T6" fmla="*/ 1316 w 1863"/>
                <a:gd name="T7" fmla="*/ 915 h 1005"/>
                <a:gd name="T8" fmla="*/ 1386 w 1863"/>
                <a:gd name="T9" fmla="*/ 887 h 1005"/>
                <a:gd name="T10" fmla="*/ 1461 w 1863"/>
                <a:gd name="T11" fmla="*/ 863 h 1005"/>
                <a:gd name="T12" fmla="*/ 1582 w 1863"/>
                <a:gd name="T13" fmla="*/ 843 h 1005"/>
                <a:gd name="T14" fmla="*/ 1584 w 1863"/>
                <a:gd name="T15" fmla="*/ 887 h 1005"/>
                <a:gd name="T16" fmla="*/ 1622 w 1863"/>
                <a:gd name="T17" fmla="*/ 895 h 1005"/>
                <a:gd name="T18" fmla="*/ 1599 w 1863"/>
                <a:gd name="T19" fmla="*/ 951 h 1005"/>
                <a:gd name="T20" fmla="*/ 1622 w 1863"/>
                <a:gd name="T21" fmla="*/ 958 h 1005"/>
                <a:gd name="T22" fmla="*/ 1725 w 1863"/>
                <a:gd name="T23" fmla="*/ 951 h 1005"/>
                <a:gd name="T24" fmla="*/ 1787 w 1863"/>
                <a:gd name="T25" fmla="*/ 971 h 1005"/>
                <a:gd name="T26" fmla="*/ 1815 w 1863"/>
                <a:gd name="T27" fmla="*/ 983 h 1005"/>
                <a:gd name="T28" fmla="*/ 1820 w 1863"/>
                <a:gd name="T29" fmla="*/ 915 h 1005"/>
                <a:gd name="T30" fmla="*/ 1862 w 1863"/>
                <a:gd name="T31" fmla="*/ 870 h 1005"/>
                <a:gd name="T32" fmla="*/ 1829 w 1863"/>
                <a:gd name="T33" fmla="*/ 655 h 1005"/>
                <a:gd name="T34" fmla="*/ 1792 w 1863"/>
                <a:gd name="T35" fmla="*/ 538 h 1005"/>
                <a:gd name="T36" fmla="*/ 1703 w 1863"/>
                <a:gd name="T37" fmla="*/ 495 h 1005"/>
                <a:gd name="T38" fmla="*/ 1647 w 1863"/>
                <a:gd name="T39" fmla="*/ 602 h 1005"/>
                <a:gd name="T40" fmla="*/ 1540 w 1863"/>
                <a:gd name="T41" fmla="*/ 547 h 1005"/>
                <a:gd name="T42" fmla="*/ 1342 w 1863"/>
                <a:gd name="T43" fmla="*/ 475 h 1005"/>
                <a:gd name="T44" fmla="*/ 1260 w 1863"/>
                <a:gd name="T45" fmla="*/ 463 h 1005"/>
                <a:gd name="T46" fmla="*/ 1102 w 1863"/>
                <a:gd name="T47" fmla="*/ 397 h 1005"/>
                <a:gd name="T48" fmla="*/ 1026 w 1863"/>
                <a:gd name="T49" fmla="*/ 214 h 1005"/>
                <a:gd name="T50" fmla="*/ 1055 w 1863"/>
                <a:gd name="T51" fmla="*/ 157 h 1005"/>
                <a:gd name="T52" fmla="*/ 1054 w 1863"/>
                <a:gd name="T53" fmla="*/ 78 h 1005"/>
                <a:gd name="T54" fmla="*/ 1066 w 1863"/>
                <a:gd name="T55" fmla="*/ 39 h 1005"/>
                <a:gd name="T56" fmla="*/ 927 w 1863"/>
                <a:gd name="T57" fmla="*/ 0 h 1005"/>
                <a:gd name="T58" fmla="*/ 827 w 1863"/>
                <a:gd name="T59" fmla="*/ 13 h 1005"/>
                <a:gd name="T60" fmla="*/ 703 w 1863"/>
                <a:gd name="T61" fmla="*/ 54 h 1005"/>
                <a:gd name="T62" fmla="*/ 578 w 1863"/>
                <a:gd name="T63" fmla="*/ 67 h 1005"/>
                <a:gd name="T64" fmla="*/ 494 w 1863"/>
                <a:gd name="T65" fmla="*/ 24 h 1005"/>
                <a:gd name="T66" fmla="*/ 358 w 1863"/>
                <a:gd name="T67" fmla="*/ 49 h 1005"/>
                <a:gd name="T68" fmla="*/ 304 w 1863"/>
                <a:gd name="T69" fmla="*/ 18 h 1005"/>
                <a:gd name="T70" fmla="*/ 202 w 1863"/>
                <a:gd name="T71" fmla="*/ 28 h 1005"/>
                <a:gd name="T72" fmla="*/ 153 w 1863"/>
                <a:gd name="T73" fmla="*/ 94 h 1005"/>
                <a:gd name="T74" fmla="*/ 124 w 1863"/>
                <a:gd name="T75" fmla="*/ 127 h 1005"/>
                <a:gd name="T76" fmla="*/ 89 w 1863"/>
                <a:gd name="T77" fmla="*/ 147 h 1005"/>
                <a:gd name="T78" fmla="*/ 74 w 1863"/>
                <a:gd name="T79" fmla="*/ 172 h 1005"/>
                <a:gd name="T80" fmla="*/ 101 w 1863"/>
                <a:gd name="T81" fmla="*/ 231 h 1005"/>
                <a:gd name="T82" fmla="*/ 94 w 1863"/>
                <a:gd name="T83" fmla="*/ 288 h 1005"/>
                <a:gd name="T84" fmla="*/ 27 w 1863"/>
                <a:gd name="T85" fmla="*/ 267 h 1005"/>
                <a:gd name="T86" fmla="*/ 0 w 1863"/>
                <a:gd name="T87" fmla="*/ 293 h 1005"/>
                <a:gd name="T88" fmla="*/ 17 w 1863"/>
                <a:gd name="T89" fmla="*/ 347 h 1005"/>
                <a:gd name="T90" fmla="*/ 9 w 1863"/>
                <a:gd name="T91" fmla="*/ 397 h 1005"/>
                <a:gd name="T92" fmla="*/ 43 w 1863"/>
                <a:gd name="T93" fmla="*/ 415 h 1005"/>
                <a:gd name="T94" fmla="*/ 124 w 1863"/>
                <a:gd name="T95" fmla="*/ 495 h 1005"/>
                <a:gd name="T96" fmla="*/ 172 w 1863"/>
                <a:gd name="T97" fmla="*/ 565 h 1005"/>
                <a:gd name="T98" fmla="*/ 205 w 1863"/>
                <a:gd name="T99" fmla="*/ 588 h 1005"/>
                <a:gd name="T100" fmla="*/ 261 w 1863"/>
                <a:gd name="T101" fmla="*/ 584 h 1005"/>
                <a:gd name="T102" fmla="*/ 395 w 1863"/>
                <a:gd name="T103" fmla="*/ 730 h 1005"/>
                <a:gd name="T104" fmla="*/ 435 w 1863"/>
                <a:gd name="T105" fmla="*/ 715 h 1005"/>
                <a:gd name="T106" fmla="*/ 447 w 1863"/>
                <a:gd name="T107" fmla="*/ 771 h 1005"/>
                <a:gd name="T108" fmla="*/ 529 w 1863"/>
                <a:gd name="T109" fmla="*/ 805 h 1005"/>
                <a:gd name="T110" fmla="*/ 596 w 1863"/>
                <a:gd name="T111" fmla="*/ 875 h 1005"/>
                <a:gd name="T112" fmla="*/ 608 w 1863"/>
                <a:gd name="T113" fmla="*/ 905 h 1005"/>
                <a:gd name="T114" fmla="*/ 682 w 1863"/>
                <a:gd name="T115" fmla="*/ 903 h 1005"/>
                <a:gd name="T116" fmla="*/ 813 w 1863"/>
                <a:gd name="T117" fmla="*/ 928 h 1005"/>
                <a:gd name="T118" fmla="*/ 872 w 1863"/>
                <a:gd name="T119" fmla="*/ 946 h 1005"/>
                <a:gd name="T120" fmla="*/ 872 w 1863"/>
                <a:gd name="T121" fmla="*/ 1004 h 1005"/>
                <a:gd name="T122" fmla="*/ 984 w 1863"/>
                <a:gd name="T123" fmla="*/ 918 h 1005"/>
                <a:gd name="T124" fmla="*/ 1073 w 1863"/>
                <a:gd name="T125" fmla="*/ 951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 name="Freeform 14">
              <a:extLst>
                <a:ext uri="{FF2B5EF4-FFF2-40B4-BE49-F238E27FC236}">
                  <a16:creationId xmlns:a16="http://schemas.microsoft.com/office/drawing/2014/main" id="{D777CD72-4D8E-4EA9-B198-E7612436F6A6}"/>
                </a:ext>
              </a:extLst>
            </p:cNvPr>
            <p:cNvSpPr>
              <a:spLocks/>
            </p:cNvSpPr>
            <p:nvPr/>
          </p:nvSpPr>
          <p:spPr bwMode="auto">
            <a:xfrm>
              <a:off x="4607910" y="3921224"/>
              <a:ext cx="633413" cy="542925"/>
            </a:xfrm>
            <a:custGeom>
              <a:avLst/>
              <a:gdLst>
                <a:gd name="T0" fmla="*/ 67 w 580"/>
                <a:gd name="T1" fmla="*/ 352 h 507"/>
                <a:gd name="T2" fmla="*/ 151 w 580"/>
                <a:gd name="T3" fmla="*/ 423 h 507"/>
                <a:gd name="T4" fmla="*/ 220 w 580"/>
                <a:gd name="T5" fmla="*/ 437 h 507"/>
                <a:gd name="T6" fmla="*/ 282 w 580"/>
                <a:gd name="T7" fmla="*/ 430 h 507"/>
                <a:gd name="T8" fmla="*/ 303 w 580"/>
                <a:gd name="T9" fmla="*/ 437 h 507"/>
                <a:gd name="T10" fmla="*/ 326 w 580"/>
                <a:gd name="T11" fmla="*/ 425 h 507"/>
                <a:gd name="T12" fmla="*/ 340 w 580"/>
                <a:gd name="T13" fmla="*/ 443 h 507"/>
                <a:gd name="T14" fmla="*/ 347 w 580"/>
                <a:gd name="T15" fmla="*/ 465 h 507"/>
                <a:gd name="T16" fmla="*/ 378 w 580"/>
                <a:gd name="T17" fmla="*/ 480 h 507"/>
                <a:gd name="T18" fmla="*/ 418 w 580"/>
                <a:gd name="T19" fmla="*/ 480 h 507"/>
                <a:gd name="T20" fmla="*/ 448 w 580"/>
                <a:gd name="T21" fmla="*/ 506 h 507"/>
                <a:gd name="T22" fmla="*/ 475 w 580"/>
                <a:gd name="T23" fmla="*/ 494 h 507"/>
                <a:gd name="T24" fmla="*/ 496 w 580"/>
                <a:gd name="T25" fmla="*/ 506 h 507"/>
                <a:gd name="T26" fmla="*/ 513 w 580"/>
                <a:gd name="T27" fmla="*/ 471 h 507"/>
                <a:gd name="T28" fmla="*/ 538 w 580"/>
                <a:gd name="T29" fmla="*/ 460 h 507"/>
                <a:gd name="T30" fmla="*/ 543 w 580"/>
                <a:gd name="T31" fmla="*/ 432 h 507"/>
                <a:gd name="T32" fmla="*/ 533 w 580"/>
                <a:gd name="T33" fmla="*/ 382 h 507"/>
                <a:gd name="T34" fmla="*/ 529 w 580"/>
                <a:gd name="T35" fmla="*/ 378 h 507"/>
                <a:gd name="T36" fmla="*/ 503 w 580"/>
                <a:gd name="T37" fmla="*/ 405 h 507"/>
                <a:gd name="T38" fmla="*/ 465 w 580"/>
                <a:gd name="T39" fmla="*/ 374 h 507"/>
                <a:gd name="T40" fmla="*/ 437 w 580"/>
                <a:gd name="T41" fmla="*/ 340 h 507"/>
                <a:gd name="T42" fmla="*/ 465 w 580"/>
                <a:gd name="T43" fmla="*/ 320 h 507"/>
                <a:gd name="T44" fmla="*/ 474 w 580"/>
                <a:gd name="T45" fmla="*/ 286 h 507"/>
                <a:gd name="T46" fmla="*/ 490 w 580"/>
                <a:gd name="T47" fmla="*/ 274 h 507"/>
                <a:gd name="T48" fmla="*/ 489 w 580"/>
                <a:gd name="T49" fmla="*/ 227 h 507"/>
                <a:gd name="T50" fmla="*/ 501 w 580"/>
                <a:gd name="T51" fmla="*/ 217 h 507"/>
                <a:gd name="T52" fmla="*/ 524 w 580"/>
                <a:gd name="T53" fmla="*/ 235 h 507"/>
                <a:gd name="T54" fmla="*/ 538 w 580"/>
                <a:gd name="T55" fmla="*/ 254 h 507"/>
                <a:gd name="T56" fmla="*/ 569 w 580"/>
                <a:gd name="T57" fmla="*/ 235 h 507"/>
                <a:gd name="T58" fmla="*/ 579 w 580"/>
                <a:gd name="T59" fmla="*/ 223 h 507"/>
                <a:gd name="T60" fmla="*/ 574 w 580"/>
                <a:gd name="T61" fmla="*/ 199 h 507"/>
                <a:gd name="T62" fmla="*/ 538 w 580"/>
                <a:gd name="T63" fmla="*/ 181 h 507"/>
                <a:gd name="T64" fmla="*/ 530 w 580"/>
                <a:gd name="T65" fmla="*/ 155 h 507"/>
                <a:gd name="T66" fmla="*/ 469 w 580"/>
                <a:gd name="T67" fmla="*/ 164 h 507"/>
                <a:gd name="T68" fmla="*/ 428 w 580"/>
                <a:gd name="T69" fmla="*/ 131 h 507"/>
                <a:gd name="T70" fmla="*/ 410 w 580"/>
                <a:gd name="T71" fmla="*/ 127 h 507"/>
                <a:gd name="T72" fmla="*/ 410 w 580"/>
                <a:gd name="T73" fmla="*/ 103 h 507"/>
                <a:gd name="T74" fmla="*/ 498 w 580"/>
                <a:gd name="T75" fmla="*/ 9 h 507"/>
                <a:gd name="T76" fmla="*/ 465 w 580"/>
                <a:gd name="T77" fmla="*/ 17 h 507"/>
                <a:gd name="T78" fmla="*/ 445 w 580"/>
                <a:gd name="T79" fmla="*/ 28 h 507"/>
                <a:gd name="T80" fmla="*/ 437 w 580"/>
                <a:gd name="T81" fmla="*/ 17 h 507"/>
                <a:gd name="T82" fmla="*/ 437 w 580"/>
                <a:gd name="T83" fmla="*/ 4 h 507"/>
                <a:gd name="T84" fmla="*/ 423 w 580"/>
                <a:gd name="T85" fmla="*/ 0 h 507"/>
                <a:gd name="T86" fmla="*/ 383 w 580"/>
                <a:gd name="T87" fmla="*/ 14 h 507"/>
                <a:gd name="T88" fmla="*/ 282 w 580"/>
                <a:gd name="T89" fmla="*/ 2 h 507"/>
                <a:gd name="T90" fmla="*/ 277 w 580"/>
                <a:gd name="T91" fmla="*/ 82 h 507"/>
                <a:gd name="T92" fmla="*/ 230 w 580"/>
                <a:gd name="T93" fmla="*/ 121 h 507"/>
                <a:gd name="T94" fmla="*/ 163 w 580"/>
                <a:gd name="T95" fmla="*/ 131 h 507"/>
                <a:gd name="T96" fmla="*/ 72 w 580"/>
                <a:gd name="T97" fmla="*/ 190 h 507"/>
                <a:gd name="T98" fmla="*/ 0 w 580"/>
                <a:gd name="T99" fmla="*/ 211 h 507"/>
                <a:gd name="T100" fmla="*/ 0 w 580"/>
                <a:gd name="T101" fmla="*/ 223 h 507"/>
                <a:gd name="T102" fmla="*/ 67 w 580"/>
                <a:gd name="T103" fmla="*/ 322 h 507"/>
                <a:gd name="T104" fmla="*/ 67 w 580"/>
                <a:gd name="T105" fmla="*/ 35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 name="Freeform 15">
              <a:extLst>
                <a:ext uri="{FF2B5EF4-FFF2-40B4-BE49-F238E27FC236}">
                  <a16:creationId xmlns:a16="http://schemas.microsoft.com/office/drawing/2014/main" id="{7325D9F8-E698-4E6F-9BCC-725EBE64D720}"/>
                </a:ext>
              </a:extLst>
            </p:cNvPr>
            <p:cNvSpPr>
              <a:spLocks/>
            </p:cNvSpPr>
            <p:nvPr/>
          </p:nvSpPr>
          <p:spPr bwMode="auto">
            <a:xfrm>
              <a:off x="2571148" y="3594199"/>
              <a:ext cx="1317625" cy="915987"/>
            </a:xfrm>
            <a:custGeom>
              <a:avLst/>
              <a:gdLst>
                <a:gd name="T0" fmla="*/ 98 w 1202"/>
                <a:gd name="T1" fmla="*/ 320 h 856"/>
                <a:gd name="T2" fmla="*/ 154 w 1202"/>
                <a:gd name="T3" fmla="*/ 281 h 856"/>
                <a:gd name="T4" fmla="*/ 129 w 1202"/>
                <a:gd name="T5" fmla="*/ 266 h 856"/>
                <a:gd name="T6" fmla="*/ 166 w 1202"/>
                <a:gd name="T7" fmla="*/ 232 h 856"/>
                <a:gd name="T8" fmla="*/ 122 w 1202"/>
                <a:gd name="T9" fmla="*/ 140 h 856"/>
                <a:gd name="T10" fmla="*/ 149 w 1202"/>
                <a:gd name="T11" fmla="*/ 56 h 856"/>
                <a:gd name="T12" fmla="*/ 392 w 1202"/>
                <a:gd name="T13" fmla="*/ 0 h 856"/>
                <a:gd name="T14" fmla="*/ 539 w 1202"/>
                <a:gd name="T15" fmla="*/ 31 h 856"/>
                <a:gd name="T16" fmla="*/ 623 w 1202"/>
                <a:gd name="T17" fmla="*/ 80 h 856"/>
                <a:gd name="T18" fmla="*/ 705 w 1202"/>
                <a:gd name="T19" fmla="*/ 49 h 856"/>
                <a:gd name="T20" fmla="*/ 811 w 1202"/>
                <a:gd name="T21" fmla="*/ 37 h 856"/>
                <a:gd name="T22" fmla="*/ 944 w 1202"/>
                <a:gd name="T23" fmla="*/ 73 h 856"/>
                <a:gd name="T24" fmla="*/ 1028 w 1202"/>
                <a:gd name="T25" fmla="*/ 169 h 856"/>
                <a:gd name="T26" fmla="*/ 1103 w 1202"/>
                <a:gd name="T27" fmla="*/ 197 h 856"/>
                <a:gd name="T28" fmla="*/ 1175 w 1202"/>
                <a:gd name="T29" fmla="*/ 329 h 856"/>
                <a:gd name="T30" fmla="*/ 1193 w 1202"/>
                <a:gd name="T31" fmla="*/ 423 h 856"/>
                <a:gd name="T32" fmla="*/ 1154 w 1202"/>
                <a:gd name="T33" fmla="*/ 484 h 856"/>
                <a:gd name="T34" fmla="*/ 1108 w 1202"/>
                <a:gd name="T35" fmla="*/ 526 h 856"/>
                <a:gd name="T36" fmla="*/ 1088 w 1202"/>
                <a:gd name="T37" fmla="*/ 587 h 856"/>
                <a:gd name="T38" fmla="*/ 1037 w 1202"/>
                <a:gd name="T39" fmla="*/ 557 h 856"/>
                <a:gd name="T40" fmla="*/ 1040 w 1202"/>
                <a:gd name="T41" fmla="*/ 601 h 856"/>
                <a:gd name="T42" fmla="*/ 1117 w 1202"/>
                <a:gd name="T43" fmla="*/ 643 h 856"/>
                <a:gd name="T44" fmla="*/ 1156 w 1202"/>
                <a:gd name="T45" fmla="*/ 663 h 856"/>
                <a:gd name="T46" fmla="*/ 1141 w 1202"/>
                <a:gd name="T47" fmla="*/ 700 h 856"/>
                <a:gd name="T48" fmla="*/ 1088 w 1202"/>
                <a:gd name="T49" fmla="*/ 713 h 856"/>
                <a:gd name="T50" fmla="*/ 1033 w 1202"/>
                <a:gd name="T51" fmla="*/ 703 h 856"/>
                <a:gd name="T52" fmla="*/ 1023 w 1202"/>
                <a:gd name="T53" fmla="*/ 753 h 856"/>
                <a:gd name="T54" fmla="*/ 934 w 1202"/>
                <a:gd name="T55" fmla="*/ 709 h 856"/>
                <a:gd name="T56" fmla="*/ 880 w 1202"/>
                <a:gd name="T57" fmla="*/ 699 h 856"/>
                <a:gd name="T58" fmla="*/ 711 w 1202"/>
                <a:gd name="T59" fmla="*/ 694 h 856"/>
                <a:gd name="T60" fmla="*/ 695 w 1202"/>
                <a:gd name="T61" fmla="*/ 735 h 856"/>
                <a:gd name="T62" fmla="*/ 677 w 1202"/>
                <a:gd name="T63" fmla="*/ 780 h 856"/>
                <a:gd name="T64" fmla="*/ 519 w 1202"/>
                <a:gd name="T65" fmla="*/ 835 h 856"/>
                <a:gd name="T66" fmla="*/ 451 w 1202"/>
                <a:gd name="T67" fmla="*/ 749 h 856"/>
                <a:gd name="T68" fmla="*/ 256 w 1202"/>
                <a:gd name="T69" fmla="*/ 718 h 856"/>
                <a:gd name="T70" fmla="*/ 182 w 1202"/>
                <a:gd name="T71" fmla="*/ 672 h 856"/>
                <a:gd name="T72" fmla="*/ 1 w 1202"/>
                <a:gd name="T73" fmla="*/ 506 h 856"/>
                <a:gd name="T74" fmla="*/ 28 w 1202"/>
                <a:gd name="T75" fmla="*/ 454 h 856"/>
                <a:gd name="T76" fmla="*/ 51 w 1202"/>
                <a:gd name="T77" fmla="*/ 356 h 856"/>
                <a:gd name="T78" fmla="*/ 58 w 1202"/>
                <a:gd name="T79" fmla="*/ 30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 name="Freeform 16">
              <a:extLst>
                <a:ext uri="{FF2B5EF4-FFF2-40B4-BE49-F238E27FC236}">
                  <a16:creationId xmlns:a16="http://schemas.microsoft.com/office/drawing/2014/main" id="{5F16E140-9B50-421B-8250-471B6030BF4E}"/>
                </a:ext>
              </a:extLst>
            </p:cNvPr>
            <p:cNvSpPr>
              <a:spLocks/>
            </p:cNvSpPr>
            <p:nvPr/>
          </p:nvSpPr>
          <p:spPr bwMode="auto">
            <a:xfrm>
              <a:off x="4036410" y="3618011"/>
              <a:ext cx="271463" cy="474663"/>
            </a:xfrm>
            <a:custGeom>
              <a:avLst/>
              <a:gdLst>
                <a:gd name="T0" fmla="*/ 232 w 252"/>
                <a:gd name="T1" fmla="*/ 247 h 443"/>
                <a:gd name="T2" fmla="*/ 236 w 252"/>
                <a:gd name="T3" fmla="*/ 200 h 443"/>
                <a:gd name="T4" fmla="*/ 251 w 252"/>
                <a:gd name="T5" fmla="*/ 178 h 443"/>
                <a:gd name="T6" fmla="*/ 246 w 252"/>
                <a:gd name="T7" fmla="*/ 156 h 443"/>
                <a:gd name="T8" fmla="*/ 165 w 252"/>
                <a:gd name="T9" fmla="*/ 127 h 443"/>
                <a:gd name="T10" fmla="*/ 174 w 252"/>
                <a:gd name="T11" fmla="*/ 96 h 443"/>
                <a:gd name="T12" fmla="*/ 196 w 252"/>
                <a:gd name="T13" fmla="*/ 61 h 443"/>
                <a:gd name="T14" fmla="*/ 181 w 252"/>
                <a:gd name="T15" fmla="*/ 7 h 443"/>
                <a:gd name="T16" fmla="*/ 174 w 252"/>
                <a:gd name="T17" fmla="*/ 0 h 443"/>
                <a:gd name="T18" fmla="*/ 124 w 252"/>
                <a:gd name="T19" fmla="*/ 34 h 443"/>
                <a:gd name="T20" fmla="*/ 102 w 252"/>
                <a:gd name="T21" fmla="*/ 111 h 443"/>
                <a:gd name="T22" fmla="*/ 91 w 252"/>
                <a:gd name="T23" fmla="*/ 165 h 443"/>
                <a:gd name="T24" fmla="*/ 52 w 252"/>
                <a:gd name="T25" fmla="*/ 200 h 443"/>
                <a:gd name="T26" fmla="*/ 28 w 252"/>
                <a:gd name="T27" fmla="*/ 210 h 443"/>
                <a:gd name="T28" fmla="*/ 0 w 252"/>
                <a:gd name="T29" fmla="*/ 214 h 443"/>
                <a:gd name="T30" fmla="*/ 63 w 252"/>
                <a:gd name="T31" fmla="*/ 299 h 443"/>
                <a:gd name="T32" fmla="*/ 80 w 252"/>
                <a:gd name="T33" fmla="*/ 356 h 443"/>
                <a:gd name="T34" fmla="*/ 72 w 252"/>
                <a:gd name="T35" fmla="*/ 389 h 443"/>
                <a:gd name="T36" fmla="*/ 115 w 252"/>
                <a:gd name="T37" fmla="*/ 413 h 443"/>
                <a:gd name="T38" fmla="*/ 115 w 252"/>
                <a:gd name="T39" fmla="*/ 429 h 443"/>
                <a:gd name="T40" fmla="*/ 156 w 252"/>
                <a:gd name="T41" fmla="*/ 442 h 443"/>
                <a:gd name="T42" fmla="*/ 169 w 252"/>
                <a:gd name="T43" fmla="*/ 442 h 443"/>
                <a:gd name="T44" fmla="*/ 169 w 252"/>
                <a:gd name="T45" fmla="*/ 408 h 443"/>
                <a:gd name="T46" fmla="*/ 200 w 252"/>
                <a:gd name="T47" fmla="*/ 402 h 443"/>
                <a:gd name="T48" fmla="*/ 210 w 252"/>
                <a:gd name="T49" fmla="*/ 361 h 443"/>
                <a:gd name="T50" fmla="*/ 186 w 252"/>
                <a:gd name="T51" fmla="*/ 344 h 443"/>
                <a:gd name="T52" fmla="*/ 169 w 252"/>
                <a:gd name="T53" fmla="*/ 327 h 443"/>
                <a:gd name="T54" fmla="*/ 176 w 252"/>
                <a:gd name="T55" fmla="*/ 251 h 443"/>
                <a:gd name="T56" fmla="*/ 192 w 252"/>
                <a:gd name="T57" fmla="*/ 239 h 443"/>
                <a:gd name="T58" fmla="*/ 223 w 252"/>
                <a:gd name="T59" fmla="*/ 252 h 443"/>
                <a:gd name="T60" fmla="*/ 232 w 252"/>
                <a:gd name="T61" fmla="*/ 24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 name="Freeform 17">
              <a:extLst>
                <a:ext uri="{FF2B5EF4-FFF2-40B4-BE49-F238E27FC236}">
                  <a16:creationId xmlns:a16="http://schemas.microsoft.com/office/drawing/2014/main" id="{4A86DC3E-F514-49EA-BE63-39FE9057555F}"/>
                </a:ext>
              </a:extLst>
            </p:cNvPr>
            <p:cNvSpPr>
              <a:spLocks/>
            </p:cNvSpPr>
            <p:nvPr/>
          </p:nvSpPr>
          <p:spPr bwMode="auto">
            <a:xfrm>
              <a:off x="4861910" y="3148111"/>
              <a:ext cx="557213" cy="785813"/>
            </a:xfrm>
            <a:custGeom>
              <a:avLst/>
              <a:gdLst>
                <a:gd name="T0" fmla="*/ 201 w 507"/>
                <a:gd name="T1" fmla="*/ 710 h 733"/>
                <a:gd name="T2" fmla="*/ 243 w 507"/>
                <a:gd name="T3" fmla="*/ 572 h 733"/>
                <a:gd name="T4" fmla="*/ 336 w 507"/>
                <a:gd name="T5" fmla="*/ 514 h 733"/>
                <a:gd name="T6" fmla="*/ 359 w 507"/>
                <a:gd name="T7" fmla="*/ 457 h 733"/>
                <a:gd name="T8" fmla="*/ 317 w 507"/>
                <a:gd name="T9" fmla="*/ 434 h 733"/>
                <a:gd name="T10" fmla="*/ 268 w 507"/>
                <a:gd name="T11" fmla="*/ 411 h 733"/>
                <a:gd name="T12" fmla="*/ 242 w 507"/>
                <a:gd name="T13" fmla="*/ 340 h 733"/>
                <a:gd name="T14" fmla="*/ 195 w 507"/>
                <a:gd name="T15" fmla="*/ 346 h 733"/>
                <a:gd name="T16" fmla="*/ 146 w 507"/>
                <a:gd name="T17" fmla="*/ 334 h 733"/>
                <a:gd name="T18" fmla="*/ 183 w 507"/>
                <a:gd name="T19" fmla="*/ 261 h 733"/>
                <a:gd name="T20" fmla="*/ 221 w 507"/>
                <a:gd name="T21" fmla="*/ 186 h 733"/>
                <a:gd name="T22" fmla="*/ 293 w 507"/>
                <a:gd name="T23" fmla="*/ 216 h 733"/>
                <a:gd name="T24" fmla="*/ 318 w 507"/>
                <a:gd name="T25" fmla="*/ 266 h 733"/>
                <a:gd name="T26" fmla="*/ 324 w 507"/>
                <a:gd name="T27" fmla="*/ 309 h 733"/>
                <a:gd name="T28" fmla="*/ 364 w 507"/>
                <a:gd name="T29" fmla="*/ 354 h 733"/>
                <a:gd name="T30" fmla="*/ 464 w 507"/>
                <a:gd name="T31" fmla="*/ 326 h 733"/>
                <a:gd name="T32" fmla="*/ 506 w 507"/>
                <a:gd name="T33" fmla="*/ 243 h 733"/>
                <a:gd name="T34" fmla="*/ 455 w 507"/>
                <a:gd name="T35" fmla="*/ 199 h 733"/>
                <a:gd name="T36" fmla="*/ 428 w 507"/>
                <a:gd name="T37" fmla="*/ 128 h 733"/>
                <a:gd name="T38" fmla="*/ 336 w 507"/>
                <a:gd name="T39" fmla="*/ 80 h 733"/>
                <a:gd name="T40" fmla="*/ 286 w 507"/>
                <a:gd name="T41" fmla="*/ 0 h 733"/>
                <a:gd name="T42" fmla="*/ 221 w 507"/>
                <a:gd name="T43" fmla="*/ 46 h 733"/>
                <a:gd name="T44" fmla="*/ 224 w 507"/>
                <a:gd name="T45" fmla="*/ 82 h 733"/>
                <a:gd name="T46" fmla="*/ 163 w 507"/>
                <a:gd name="T47" fmla="*/ 103 h 733"/>
                <a:gd name="T48" fmla="*/ 129 w 507"/>
                <a:gd name="T49" fmla="*/ 112 h 733"/>
                <a:gd name="T50" fmla="*/ 73 w 507"/>
                <a:gd name="T51" fmla="*/ 130 h 733"/>
                <a:gd name="T52" fmla="*/ 58 w 507"/>
                <a:gd name="T53" fmla="*/ 82 h 733"/>
                <a:gd name="T54" fmla="*/ 9 w 507"/>
                <a:gd name="T55" fmla="*/ 150 h 733"/>
                <a:gd name="T56" fmla="*/ 32 w 507"/>
                <a:gd name="T57" fmla="*/ 258 h 733"/>
                <a:gd name="T58" fmla="*/ 58 w 507"/>
                <a:gd name="T59" fmla="*/ 326 h 733"/>
                <a:gd name="T60" fmla="*/ 68 w 507"/>
                <a:gd name="T61" fmla="*/ 406 h 733"/>
                <a:gd name="T62" fmla="*/ 7 w 507"/>
                <a:gd name="T63" fmla="*/ 496 h 733"/>
                <a:gd name="T64" fmla="*/ 65 w 507"/>
                <a:gd name="T65" fmla="*/ 584 h 733"/>
                <a:gd name="T66" fmla="*/ 45 w 507"/>
                <a:gd name="T67" fmla="*/ 644 h 733"/>
                <a:gd name="T68" fmla="*/ 23 w 507"/>
                <a:gd name="T69" fmla="*/ 691 h 733"/>
                <a:gd name="T70" fmla="*/ 143 w 507"/>
                <a:gd name="T71" fmla="*/ 732 h 733"/>
                <a:gd name="T72" fmla="*/ 197 w 507"/>
                <a:gd name="T73" fmla="*/ 72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Freeform 18">
              <a:extLst>
                <a:ext uri="{FF2B5EF4-FFF2-40B4-BE49-F238E27FC236}">
                  <a16:creationId xmlns:a16="http://schemas.microsoft.com/office/drawing/2014/main" id="{AEA6FBFA-94E5-4061-A24C-322670BE0B1A}"/>
                </a:ext>
              </a:extLst>
            </p:cNvPr>
            <p:cNvSpPr>
              <a:spLocks/>
            </p:cNvSpPr>
            <p:nvPr/>
          </p:nvSpPr>
          <p:spPr bwMode="auto">
            <a:xfrm>
              <a:off x="5154010" y="3424336"/>
              <a:ext cx="114300" cy="184150"/>
            </a:xfrm>
            <a:custGeom>
              <a:avLst/>
              <a:gdLst>
                <a:gd name="T0" fmla="*/ 86 w 105"/>
                <a:gd name="T1" fmla="*/ 159 h 173"/>
                <a:gd name="T2" fmla="*/ 60 w 105"/>
                <a:gd name="T3" fmla="*/ 172 h 173"/>
                <a:gd name="T4" fmla="*/ 14 w 105"/>
                <a:gd name="T5" fmla="*/ 162 h 173"/>
                <a:gd name="T6" fmla="*/ 3 w 105"/>
                <a:gd name="T7" fmla="*/ 150 h 173"/>
                <a:gd name="T8" fmla="*/ 0 w 105"/>
                <a:gd name="T9" fmla="*/ 74 h 173"/>
                <a:gd name="T10" fmla="*/ 41 w 105"/>
                <a:gd name="T11" fmla="*/ 57 h 173"/>
                <a:gd name="T12" fmla="*/ 37 w 105"/>
                <a:gd name="T13" fmla="*/ 43 h 173"/>
                <a:gd name="T14" fmla="*/ 44 w 105"/>
                <a:gd name="T15" fmla="*/ 14 h 173"/>
                <a:gd name="T16" fmla="*/ 47 w 105"/>
                <a:gd name="T17" fmla="*/ 0 h 173"/>
                <a:gd name="T18" fmla="*/ 62 w 105"/>
                <a:gd name="T19" fmla="*/ 8 h 173"/>
                <a:gd name="T20" fmla="*/ 69 w 105"/>
                <a:gd name="T21" fmla="*/ 33 h 173"/>
                <a:gd name="T22" fmla="*/ 66 w 105"/>
                <a:gd name="T23" fmla="*/ 50 h 173"/>
                <a:gd name="T24" fmla="*/ 99 w 105"/>
                <a:gd name="T25" fmla="*/ 74 h 173"/>
                <a:gd name="T26" fmla="*/ 104 w 105"/>
                <a:gd name="T27" fmla="*/ 93 h 173"/>
                <a:gd name="T28" fmla="*/ 86 w 105"/>
                <a:gd name="T29" fmla="*/ 107 h 173"/>
                <a:gd name="T30" fmla="*/ 78 w 105"/>
                <a:gd name="T31" fmla="*/ 139 h 173"/>
                <a:gd name="T32" fmla="*/ 86 w 105"/>
                <a:gd name="T33" fmla="*/ 15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Freeform 19">
              <a:extLst>
                <a:ext uri="{FF2B5EF4-FFF2-40B4-BE49-F238E27FC236}">
                  <a16:creationId xmlns:a16="http://schemas.microsoft.com/office/drawing/2014/main" id="{6BA0CB1E-BCCE-4CEC-8B70-8607E90D7E2A}"/>
                </a:ext>
              </a:extLst>
            </p:cNvPr>
            <p:cNvSpPr>
              <a:spLocks/>
            </p:cNvSpPr>
            <p:nvPr/>
          </p:nvSpPr>
          <p:spPr bwMode="auto">
            <a:xfrm>
              <a:off x="5019073" y="3344961"/>
              <a:ext cx="180975" cy="182563"/>
            </a:xfrm>
            <a:custGeom>
              <a:avLst/>
              <a:gdLst>
                <a:gd name="T0" fmla="*/ 125 w 164"/>
                <a:gd name="T1" fmla="*/ 141 h 169"/>
                <a:gd name="T2" fmla="*/ 124 w 164"/>
                <a:gd name="T3" fmla="*/ 118 h 169"/>
                <a:gd name="T4" fmla="*/ 117 w 164"/>
                <a:gd name="T5" fmla="*/ 100 h 169"/>
                <a:gd name="T6" fmla="*/ 159 w 164"/>
                <a:gd name="T7" fmla="*/ 84 h 169"/>
                <a:gd name="T8" fmla="*/ 163 w 164"/>
                <a:gd name="T9" fmla="*/ 69 h 169"/>
                <a:gd name="T10" fmla="*/ 152 w 164"/>
                <a:gd name="T11" fmla="*/ 30 h 169"/>
                <a:gd name="T12" fmla="*/ 139 w 164"/>
                <a:gd name="T13" fmla="*/ 30 h 169"/>
                <a:gd name="T14" fmla="*/ 74 w 164"/>
                <a:gd name="T15" fmla="*/ 0 h 169"/>
                <a:gd name="T16" fmla="*/ 47 w 164"/>
                <a:gd name="T17" fmla="*/ 30 h 169"/>
                <a:gd name="T18" fmla="*/ 35 w 164"/>
                <a:gd name="T19" fmla="*/ 66 h 169"/>
                <a:gd name="T20" fmla="*/ 5 w 164"/>
                <a:gd name="T21" fmla="*/ 109 h 169"/>
                <a:gd name="T22" fmla="*/ 0 w 164"/>
                <a:gd name="T23" fmla="*/ 139 h 169"/>
                <a:gd name="T24" fmla="*/ 11 w 164"/>
                <a:gd name="T25" fmla="*/ 159 h 169"/>
                <a:gd name="T26" fmla="*/ 57 w 164"/>
                <a:gd name="T27" fmla="*/ 156 h 169"/>
                <a:gd name="T28" fmla="*/ 81 w 164"/>
                <a:gd name="T29" fmla="*/ 168 h 169"/>
                <a:gd name="T30" fmla="*/ 103 w 164"/>
                <a:gd name="T31" fmla="*/ 151 h 169"/>
                <a:gd name="T32" fmla="*/ 125 w 164"/>
                <a:gd name="T33" fmla="*/ 1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Freeform 20">
              <a:extLst>
                <a:ext uri="{FF2B5EF4-FFF2-40B4-BE49-F238E27FC236}">
                  <a16:creationId xmlns:a16="http://schemas.microsoft.com/office/drawing/2014/main" id="{10228456-619D-4CF1-8471-94FE8D0D5EF1}"/>
                </a:ext>
              </a:extLst>
            </p:cNvPr>
            <p:cNvSpPr>
              <a:spLocks/>
            </p:cNvSpPr>
            <p:nvPr/>
          </p:nvSpPr>
          <p:spPr bwMode="auto">
            <a:xfrm>
              <a:off x="4590448" y="3419574"/>
              <a:ext cx="352425" cy="717550"/>
            </a:xfrm>
            <a:custGeom>
              <a:avLst/>
              <a:gdLst>
                <a:gd name="T0" fmla="*/ 21 w 323"/>
                <a:gd name="T1" fmla="*/ 671 h 672"/>
                <a:gd name="T2" fmla="*/ 90 w 323"/>
                <a:gd name="T3" fmla="*/ 650 h 672"/>
                <a:gd name="T4" fmla="*/ 179 w 323"/>
                <a:gd name="T5" fmla="*/ 592 h 672"/>
                <a:gd name="T6" fmla="*/ 241 w 323"/>
                <a:gd name="T7" fmla="*/ 580 h 672"/>
                <a:gd name="T8" fmla="*/ 288 w 323"/>
                <a:gd name="T9" fmla="*/ 542 h 672"/>
                <a:gd name="T10" fmla="*/ 293 w 323"/>
                <a:gd name="T11" fmla="*/ 462 h 672"/>
                <a:gd name="T12" fmla="*/ 270 w 323"/>
                <a:gd name="T13" fmla="*/ 433 h 672"/>
                <a:gd name="T14" fmla="*/ 278 w 323"/>
                <a:gd name="T15" fmla="*/ 406 h 672"/>
                <a:gd name="T16" fmla="*/ 293 w 323"/>
                <a:gd name="T17" fmla="*/ 386 h 672"/>
                <a:gd name="T18" fmla="*/ 296 w 323"/>
                <a:gd name="T19" fmla="*/ 351 h 672"/>
                <a:gd name="T20" fmla="*/ 312 w 323"/>
                <a:gd name="T21" fmla="*/ 326 h 672"/>
                <a:gd name="T22" fmla="*/ 288 w 323"/>
                <a:gd name="T23" fmla="*/ 278 h 672"/>
                <a:gd name="T24" fmla="*/ 253 w 323"/>
                <a:gd name="T25" fmla="*/ 238 h 672"/>
                <a:gd name="T26" fmla="*/ 274 w 323"/>
                <a:gd name="T27" fmla="*/ 174 h 672"/>
                <a:gd name="T28" fmla="*/ 314 w 323"/>
                <a:gd name="T29" fmla="*/ 148 h 672"/>
                <a:gd name="T30" fmla="*/ 322 w 323"/>
                <a:gd name="T31" fmla="*/ 105 h 672"/>
                <a:gd name="T32" fmla="*/ 305 w 323"/>
                <a:gd name="T33" fmla="*/ 68 h 672"/>
                <a:gd name="T34" fmla="*/ 305 w 323"/>
                <a:gd name="T35" fmla="*/ 25 h 672"/>
                <a:gd name="T36" fmla="*/ 278 w 323"/>
                <a:gd name="T37" fmla="*/ 0 h 672"/>
                <a:gd name="T38" fmla="*/ 215 w 323"/>
                <a:gd name="T39" fmla="*/ 32 h 672"/>
                <a:gd name="T40" fmla="*/ 205 w 323"/>
                <a:gd name="T41" fmla="*/ 22 h 672"/>
                <a:gd name="T42" fmla="*/ 172 w 323"/>
                <a:gd name="T43" fmla="*/ 48 h 672"/>
                <a:gd name="T44" fmla="*/ 144 w 323"/>
                <a:gd name="T45" fmla="*/ 45 h 672"/>
                <a:gd name="T46" fmla="*/ 90 w 323"/>
                <a:gd name="T47" fmla="*/ 123 h 672"/>
                <a:gd name="T48" fmla="*/ 75 w 323"/>
                <a:gd name="T49" fmla="*/ 123 h 672"/>
                <a:gd name="T50" fmla="*/ 45 w 323"/>
                <a:gd name="T51" fmla="*/ 148 h 672"/>
                <a:gd name="T52" fmla="*/ 47 w 323"/>
                <a:gd name="T53" fmla="*/ 181 h 672"/>
                <a:gd name="T54" fmla="*/ 33 w 323"/>
                <a:gd name="T55" fmla="*/ 211 h 672"/>
                <a:gd name="T56" fmla="*/ 28 w 323"/>
                <a:gd name="T57" fmla="*/ 252 h 672"/>
                <a:gd name="T58" fmla="*/ 2 w 323"/>
                <a:gd name="T59" fmla="*/ 292 h 672"/>
                <a:gd name="T60" fmla="*/ 31 w 323"/>
                <a:gd name="T61" fmla="*/ 351 h 672"/>
                <a:gd name="T62" fmla="*/ 21 w 323"/>
                <a:gd name="T63" fmla="*/ 386 h 672"/>
                <a:gd name="T64" fmla="*/ 0 w 323"/>
                <a:gd name="T65" fmla="*/ 423 h 672"/>
                <a:gd name="T66" fmla="*/ 31 w 323"/>
                <a:gd name="T67" fmla="*/ 567 h 672"/>
                <a:gd name="T68" fmla="*/ 10 w 323"/>
                <a:gd name="T69" fmla="*/ 640 h 672"/>
                <a:gd name="T70" fmla="*/ 21 w 323"/>
                <a:gd name="T71" fmla="*/ 67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Freeform 21">
              <a:extLst>
                <a:ext uri="{FF2B5EF4-FFF2-40B4-BE49-F238E27FC236}">
                  <a16:creationId xmlns:a16="http://schemas.microsoft.com/office/drawing/2014/main" id="{7A3EB775-2BF1-42AF-98D6-4702295EC9EE}"/>
                </a:ext>
              </a:extLst>
            </p:cNvPr>
            <p:cNvSpPr>
              <a:spLocks/>
            </p:cNvSpPr>
            <p:nvPr/>
          </p:nvSpPr>
          <p:spPr bwMode="auto">
            <a:xfrm>
              <a:off x="5155598" y="3437036"/>
              <a:ext cx="41275" cy="58738"/>
            </a:xfrm>
            <a:custGeom>
              <a:avLst/>
              <a:gdLst>
                <a:gd name="T0" fmla="*/ 37 w 38"/>
                <a:gd name="T1" fmla="*/ 0 h 53"/>
                <a:gd name="T2" fmla="*/ 31 w 38"/>
                <a:gd name="T3" fmla="*/ 27 h 53"/>
                <a:gd name="T4" fmla="*/ 34 w 38"/>
                <a:gd name="T5" fmla="*/ 39 h 53"/>
                <a:gd name="T6" fmla="*/ 8 w 38"/>
                <a:gd name="T7" fmla="*/ 52 h 53"/>
                <a:gd name="T8" fmla="*/ 5 w 38"/>
                <a:gd name="T9" fmla="*/ 30 h 53"/>
                <a:gd name="T10" fmla="*/ 0 w 38"/>
                <a:gd name="T11" fmla="*/ 15 h 53"/>
                <a:gd name="T12" fmla="*/ 37 w 38"/>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 name="Freeform 22">
              <a:extLst>
                <a:ext uri="{FF2B5EF4-FFF2-40B4-BE49-F238E27FC236}">
                  <a16:creationId xmlns:a16="http://schemas.microsoft.com/office/drawing/2014/main" id="{F32E1205-E674-41FB-A206-D838583A276E}"/>
                </a:ext>
              </a:extLst>
            </p:cNvPr>
            <p:cNvSpPr>
              <a:spLocks/>
            </p:cNvSpPr>
            <p:nvPr/>
          </p:nvSpPr>
          <p:spPr bwMode="auto">
            <a:xfrm>
              <a:off x="5127023" y="5518249"/>
              <a:ext cx="79375" cy="55562"/>
            </a:xfrm>
            <a:custGeom>
              <a:avLst/>
              <a:gdLst>
                <a:gd name="T0" fmla="*/ 4 w 72"/>
                <a:gd name="T1" fmla="*/ 13 h 49"/>
                <a:gd name="T2" fmla="*/ 30 w 72"/>
                <a:gd name="T3" fmla="*/ 18 h 49"/>
                <a:gd name="T4" fmla="*/ 57 w 72"/>
                <a:gd name="T5" fmla="*/ 0 h 49"/>
                <a:gd name="T6" fmla="*/ 71 w 72"/>
                <a:gd name="T7" fmla="*/ 36 h 49"/>
                <a:gd name="T8" fmla="*/ 42 w 72"/>
                <a:gd name="T9" fmla="*/ 48 h 49"/>
                <a:gd name="T10" fmla="*/ 6 w 72"/>
                <a:gd name="T11" fmla="*/ 45 h 49"/>
                <a:gd name="T12" fmla="*/ 0 w 72"/>
                <a:gd name="T13" fmla="*/ 18 h 49"/>
                <a:gd name="T14" fmla="*/ 4 w 72"/>
                <a:gd name="T15" fmla="*/ 13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Freeform 23">
              <a:extLst>
                <a:ext uri="{FF2B5EF4-FFF2-40B4-BE49-F238E27FC236}">
                  <a16:creationId xmlns:a16="http://schemas.microsoft.com/office/drawing/2014/main" id="{8C1DA015-FFC7-43DE-9D6B-882721319FA7}"/>
                </a:ext>
              </a:extLst>
            </p:cNvPr>
            <p:cNvSpPr>
              <a:spLocks/>
            </p:cNvSpPr>
            <p:nvPr/>
          </p:nvSpPr>
          <p:spPr bwMode="auto">
            <a:xfrm>
              <a:off x="4666648" y="5167411"/>
              <a:ext cx="798512" cy="646113"/>
            </a:xfrm>
            <a:custGeom>
              <a:avLst/>
              <a:gdLst>
                <a:gd name="T0" fmla="*/ 214 w 729"/>
                <a:gd name="T1" fmla="*/ 87 h 604"/>
                <a:gd name="T2" fmla="*/ 224 w 729"/>
                <a:gd name="T3" fmla="*/ 49 h 604"/>
                <a:gd name="T4" fmla="*/ 291 w 729"/>
                <a:gd name="T5" fmla="*/ 70 h 604"/>
                <a:gd name="T6" fmla="*/ 289 w 729"/>
                <a:gd name="T7" fmla="*/ 39 h 604"/>
                <a:gd name="T8" fmla="*/ 317 w 729"/>
                <a:gd name="T9" fmla="*/ 4 h 604"/>
                <a:gd name="T10" fmla="*/ 392 w 729"/>
                <a:gd name="T11" fmla="*/ 0 h 604"/>
                <a:gd name="T12" fmla="*/ 458 w 729"/>
                <a:gd name="T13" fmla="*/ 7 h 604"/>
                <a:gd name="T14" fmla="*/ 452 w 729"/>
                <a:gd name="T15" fmla="*/ 44 h 604"/>
                <a:gd name="T16" fmla="*/ 426 w 729"/>
                <a:gd name="T17" fmla="*/ 89 h 604"/>
                <a:gd name="T18" fmla="*/ 542 w 729"/>
                <a:gd name="T19" fmla="*/ 59 h 604"/>
                <a:gd name="T20" fmla="*/ 585 w 729"/>
                <a:gd name="T21" fmla="*/ 70 h 604"/>
                <a:gd name="T22" fmla="*/ 578 w 729"/>
                <a:gd name="T23" fmla="*/ 34 h 604"/>
                <a:gd name="T24" fmla="*/ 654 w 729"/>
                <a:gd name="T25" fmla="*/ 57 h 604"/>
                <a:gd name="T26" fmla="*/ 698 w 729"/>
                <a:gd name="T27" fmla="*/ 89 h 604"/>
                <a:gd name="T28" fmla="*/ 708 w 729"/>
                <a:gd name="T29" fmla="*/ 167 h 604"/>
                <a:gd name="T30" fmla="*/ 675 w 729"/>
                <a:gd name="T31" fmla="*/ 206 h 604"/>
                <a:gd name="T32" fmla="*/ 612 w 729"/>
                <a:gd name="T33" fmla="*/ 258 h 604"/>
                <a:gd name="T34" fmla="*/ 580 w 729"/>
                <a:gd name="T35" fmla="*/ 268 h 604"/>
                <a:gd name="T36" fmla="*/ 566 w 729"/>
                <a:gd name="T37" fmla="*/ 275 h 604"/>
                <a:gd name="T38" fmla="*/ 514 w 729"/>
                <a:gd name="T39" fmla="*/ 293 h 604"/>
                <a:gd name="T40" fmla="*/ 474 w 729"/>
                <a:gd name="T41" fmla="*/ 296 h 604"/>
                <a:gd name="T42" fmla="*/ 376 w 729"/>
                <a:gd name="T43" fmla="*/ 285 h 604"/>
                <a:gd name="T44" fmla="*/ 389 w 729"/>
                <a:gd name="T45" fmla="*/ 354 h 604"/>
                <a:gd name="T46" fmla="*/ 327 w 729"/>
                <a:gd name="T47" fmla="*/ 399 h 604"/>
                <a:gd name="T48" fmla="*/ 263 w 729"/>
                <a:gd name="T49" fmla="*/ 418 h 604"/>
                <a:gd name="T50" fmla="*/ 189 w 729"/>
                <a:gd name="T51" fmla="*/ 450 h 604"/>
                <a:gd name="T52" fmla="*/ 70 w 729"/>
                <a:gd name="T53" fmla="*/ 502 h 604"/>
                <a:gd name="T54" fmla="*/ 88 w 729"/>
                <a:gd name="T55" fmla="*/ 582 h 604"/>
                <a:gd name="T56" fmla="*/ 35 w 729"/>
                <a:gd name="T57" fmla="*/ 599 h 604"/>
                <a:gd name="T58" fmla="*/ 8 w 729"/>
                <a:gd name="T59" fmla="*/ 491 h 604"/>
                <a:gd name="T60" fmla="*/ 33 w 729"/>
                <a:gd name="T61" fmla="*/ 431 h 604"/>
                <a:gd name="T62" fmla="*/ 61 w 729"/>
                <a:gd name="T63" fmla="*/ 403 h 604"/>
                <a:gd name="T64" fmla="*/ 98 w 729"/>
                <a:gd name="T65" fmla="*/ 352 h 604"/>
                <a:gd name="T66" fmla="*/ 153 w 729"/>
                <a:gd name="T67" fmla="*/ 246 h 604"/>
                <a:gd name="T68" fmla="*/ 194 w 729"/>
                <a:gd name="T69" fmla="*/ 170 h 604"/>
                <a:gd name="T70" fmla="*/ 194 w 729"/>
                <a:gd name="T71" fmla="*/ 10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rgbClr val="006D39"/>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6" name="Freeform 24">
              <a:extLst>
                <a:ext uri="{FF2B5EF4-FFF2-40B4-BE49-F238E27FC236}">
                  <a16:creationId xmlns:a16="http://schemas.microsoft.com/office/drawing/2014/main" id="{0208FF72-6FBC-4270-9003-9EB956FA73F5}"/>
                </a:ext>
              </a:extLst>
            </p:cNvPr>
            <p:cNvSpPr>
              <a:spLocks/>
            </p:cNvSpPr>
            <p:nvPr/>
          </p:nvSpPr>
          <p:spPr bwMode="auto">
            <a:xfrm>
              <a:off x="4069748" y="5099149"/>
              <a:ext cx="822325" cy="581025"/>
            </a:xfrm>
            <a:custGeom>
              <a:avLst/>
              <a:gdLst>
                <a:gd name="T0" fmla="*/ 34 w 753"/>
                <a:gd name="T1" fmla="*/ 211 h 542"/>
                <a:gd name="T2" fmla="*/ 80 w 753"/>
                <a:gd name="T3" fmla="*/ 187 h 542"/>
                <a:gd name="T4" fmla="*/ 159 w 753"/>
                <a:gd name="T5" fmla="*/ 207 h 542"/>
                <a:gd name="T6" fmla="*/ 175 w 753"/>
                <a:gd name="T7" fmla="*/ 173 h 542"/>
                <a:gd name="T8" fmla="*/ 284 w 753"/>
                <a:gd name="T9" fmla="*/ 133 h 542"/>
                <a:gd name="T10" fmla="*/ 373 w 753"/>
                <a:gd name="T11" fmla="*/ 107 h 542"/>
                <a:gd name="T12" fmla="*/ 410 w 753"/>
                <a:gd name="T13" fmla="*/ 117 h 542"/>
                <a:gd name="T14" fmla="*/ 438 w 753"/>
                <a:gd name="T15" fmla="*/ 95 h 542"/>
                <a:gd name="T16" fmla="*/ 450 w 753"/>
                <a:gd name="T17" fmla="*/ 73 h 542"/>
                <a:gd name="T18" fmla="*/ 489 w 753"/>
                <a:gd name="T19" fmla="*/ 46 h 542"/>
                <a:gd name="T20" fmla="*/ 537 w 753"/>
                <a:gd name="T21" fmla="*/ 19 h 542"/>
                <a:gd name="T22" fmla="*/ 557 w 753"/>
                <a:gd name="T23" fmla="*/ 44 h 542"/>
                <a:gd name="T24" fmla="*/ 606 w 753"/>
                <a:gd name="T25" fmla="*/ 9 h 542"/>
                <a:gd name="T26" fmla="*/ 656 w 753"/>
                <a:gd name="T27" fmla="*/ 9 h 542"/>
                <a:gd name="T28" fmla="*/ 681 w 753"/>
                <a:gd name="T29" fmla="*/ 47 h 542"/>
                <a:gd name="T30" fmla="*/ 651 w 753"/>
                <a:gd name="T31" fmla="*/ 119 h 542"/>
                <a:gd name="T32" fmla="*/ 651 w 753"/>
                <a:gd name="T33" fmla="*/ 151 h 542"/>
                <a:gd name="T34" fmla="*/ 700 w 753"/>
                <a:gd name="T35" fmla="*/ 176 h 542"/>
                <a:gd name="T36" fmla="*/ 736 w 753"/>
                <a:gd name="T37" fmla="*/ 164 h 542"/>
                <a:gd name="T38" fmla="*/ 736 w 753"/>
                <a:gd name="T39" fmla="*/ 231 h 542"/>
                <a:gd name="T40" fmla="*/ 694 w 753"/>
                <a:gd name="T41" fmla="*/ 308 h 542"/>
                <a:gd name="T42" fmla="*/ 640 w 753"/>
                <a:gd name="T43" fmla="*/ 413 h 542"/>
                <a:gd name="T44" fmla="*/ 603 w 753"/>
                <a:gd name="T45" fmla="*/ 465 h 542"/>
                <a:gd name="T46" fmla="*/ 574 w 753"/>
                <a:gd name="T47" fmla="*/ 493 h 542"/>
                <a:gd name="T48" fmla="*/ 485 w 753"/>
                <a:gd name="T49" fmla="*/ 541 h 542"/>
                <a:gd name="T50" fmla="*/ 417 w 753"/>
                <a:gd name="T51" fmla="*/ 503 h 542"/>
                <a:gd name="T52" fmla="*/ 347 w 753"/>
                <a:gd name="T53" fmla="*/ 541 h 542"/>
                <a:gd name="T54" fmla="*/ 232 w 753"/>
                <a:gd name="T55" fmla="*/ 499 h 542"/>
                <a:gd name="T56" fmla="*/ 237 w 753"/>
                <a:gd name="T57" fmla="*/ 418 h 542"/>
                <a:gd name="T58" fmla="*/ 185 w 753"/>
                <a:gd name="T59" fmla="*/ 404 h 542"/>
                <a:gd name="T60" fmla="*/ 147 w 753"/>
                <a:gd name="T61" fmla="*/ 404 h 542"/>
                <a:gd name="T62" fmla="*/ 127 w 753"/>
                <a:gd name="T63" fmla="*/ 346 h 542"/>
                <a:gd name="T64" fmla="*/ 161 w 753"/>
                <a:gd name="T65" fmla="*/ 337 h 542"/>
                <a:gd name="T66" fmla="*/ 159 w 753"/>
                <a:gd name="T67" fmla="*/ 289 h 542"/>
                <a:gd name="T68" fmla="*/ 62 w 753"/>
                <a:gd name="T69" fmla="*/ 249 h 542"/>
                <a:gd name="T70" fmla="*/ 14 w 753"/>
                <a:gd name="T71" fmla="*/ 249 h 542"/>
                <a:gd name="T72" fmla="*/ 0 w 753"/>
                <a:gd name="T73" fmla="*/ 20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 name="Freeform 25">
              <a:extLst>
                <a:ext uri="{FF2B5EF4-FFF2-40B4-BE49-F238E27FC236}">
                  <a16:creationId xmlns:a16="http://schemas.microsoft.com/office/drawing/2014/main" id="{64BC7298-215B-4410-96F7-5944712956B8}"/>
                </a:ext>
              </a:extLst>
            </p:cNvPr>
            <p:cNvSpPr>
              <a:spLocks/>
            </p:cNvSpPr>
            <p:nvPr/>
          </p:nvSpPr>
          <p:spPr bwMode="auto">
            <a:xfrm>
              <a:off x="4523773" y="4668936"/>
              <a:ext cx="569912" cy="622300"/>
            </a:xfrm>
            <a:custGeom>
              <a:avLst/>
              <a:gdLst>
                <a:gd name="T0" fmla="*/ 446 w 521"/>
                <a:gd name="T1" fmla="*/ 70 h 582"/>
                <a:gd name="T2" fmla="*/ 435 w 521"/>
                <a:gd name="T3" fmla="*/ 21 h 582"/>
                <a:gd name="T4" fmla="*/ 399 w 521"/>
                <a:gd name="T5" fmla="*/ 28 h 582"/>
                <a:gd name="T6" fmla="*/ 371 w 521"/>
                <a:gd name="T7" fmla="*/ 46 h 582"/>
                <a:gd name="T8" fmla="*/ 343 w 521"/>
                <a:gd name="T9" fmla="*/ 26 h 582"/>
                <a:gd name="T10" fmla="*/ 295 w 521"/>
                <a:gd name="T11" fmla="*/ 33 h 582"/>
                <a:gd name="T12" fmla="*/ 141 w 521"/>
                <a:gd name="T13" fmla="*/ 0 h 582"/>
                <a:gd name="T14" fmla="*/ 151 w 521"/>
                <a:gd name="T15" fmla="*/ 39 h 582"/>
                <a:gd name="T16" fmla="*/ 82 w 521"/>
                <a:gd name="T17" fmla="*/ 39 h 582"/>
                <a:gd name="T18" fmla="*/ 25 w 521"/>
                <a:gd name="T19" fmla="*/ 110 h 582"/>
                <a:gd name="T20" fmla="*/ 49 w 521"/>
                <a:gd name="T21" fmla="*/ 277 h 582"/>
                <a:gd name="T22" fmla="*/ 4 w 521"/>
                <a:gd name="T23" fmla="*/ 338 h 582"/>
                <a:gd name="T24" fmla="*/ 63 w 521"/>
                <a:gd name="T25" fmla="*/ 345 h 582"/>
                <a:gd name="T26" fmla="*/ 76 w 521"/>
                <a:gd name="T27" fmla="*/ 451 h 582"/>
                <a:gd name="T28" fmla="*/ 124 w 521"/>
                <a:gd name="T29" fmla="*/ 423 h 582"/>
                <a:gd name="T30" fmla="*/ 144 w 521"/>
                <a:gd name="T31" fmla="*/ 447 h 582"/>
                <a:gd name="T32" fmla="*/ 194 w 521"/>
                <a:gd name="T33" fmla="*/ 414 h 582"/>
                <a:gd name="T34" fmla="*/ 242 w 521"/>
                <a:gd name="T35" fmla="*/ 414 h 582"/>
                <a:gd name="T36" fmla="*/ 267 w 521"/>
                <a:gd name="T37" fmla="*/ 452 h 582"/>
                <a:gd name="T38" fmla="*/ 237 w 521"/>
                <a:gd name="T39" fmla="*/ 524 h 582"/>
                <a:gd name="T40" fmla="*/ 237 w 521"/>
                <a:gd name="T41" fmla="*/ 555 h 582"/>
                <a:gd name="T42" fmla="*/ 288 w 521"/>
                <a:gd name="T43" fmla="*/ 581 h 582"/>
                <a:gd name="T44" fmla="*/ 323 w 521"/>
                <a:gd name="T45" fmla="*/ 568 h 582"/>
                <a:gd name="T46" fmla="*/ 343 w 521"/>
                <a:gd name="T47" fmla="*/ 524 h 582"/>
                <a:gd name="T48" fmla="*/ 378 w 521"/>
                <a:gd name="T49" fmla="*/ 517 h 582"/>
                <a:gd name="T50" fmla="*/ 426 w 521"/>
                <a:gd name="T51" fmla="*/ 522 h 582"/>
                <a:gd name="T52" fmla="*/ 419 w 521"/>
                <a:gd name="T53" fmla="*/ 493 h 582"/>
                <a:gd name="T54" fmla="*/ 492 w 521"/>
                <a:gd name="T55" fmla="*/ 482 h 582"/>
                <a:gd name="T56" fmla="*/ 509 w 521"/>
                <a:gd name="T57" fmla="*/ 447 h 582"/>
                <a:gd name="T58" fmla="*/ 517 w 521"/>
                <a:gd name="T59" fmla="*/ 350 h 582"/>
                <a:gd name="T60" fmla="*/ 485 w 521"/>
                <a:gd name="T61" fmla="*/ 303 h 582"/>
                <a:gd name="T62" fmla="*/ 476 w 521"/>
                <a:gd name="T63" fmla="*/ 264 h 582"/>
                <a:gd name="T64" fmla="*/ 458 w 521"/>
                <a:gd name="T65" fmla="*/ 260 h 582"/>
                <a:gd name="T66" fmla="*/ 485 w 521"/>
                <a:gd name="T67" fmla="*/ 190 h 582"/>
                <a:gd name="T68" fmla="*/ 497 w 521"/>
                <a:gd name="T69" fmla="*/ 13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8" name="Freeform 26">
              <a:extLst>
                <a:ext uri="{FF2B5EF4-FFF2-40B4-BE49-F238E27FC236}">
                  <a16:creationId xmlns:a16="http://schemas.microsoft.com/office/drawing/2014/main" id="{F3BB7C21-0139-4C00-8914-C90512676A86}"/>
                </a:ext>
              </a:extLst>
            </p:cNvPr>
            <p:cNvSpPr>
              <a:spLocks/>
            </p:cNvSpPr>
            <p:nvPr/>
          </p:nvSpPr>
          <p:spPr bwMode="auto">
            <a:xfrm>
              <a:off x="4457098" y="4300636"/>
              <a:ext cx="801687" cy="490538"/>
            </a:xfrm>
            <a:custGeom>
              <a:avLst/>
              <a:gdLst>
                <a:gd name="T0" fmla="*/ 99 w 733"/>
                <a:gd name="T1" fmla="*/ 420 h 456"/>
                <a:gd name="T2" fmla="*/ 184 w 733"/>
                <a:gd name="T3" fmla="*/ 400 h 456"/>
                <a:gd name="T4" fmla="*/ 189 w 733"/>
                <a:gd name="T5" fmla="*/ 356 h 456"/>
                <a:gd name="T6" fmla="*/ 315 w 733"/>
                <a:gd name="T7" fmla="*/ 351 h 456"/>
                <a:gd name="T8" fmla="*/ 375 w 733"/>
                <a:gd name="T9" fmla="*/ 391 h 456"/>
                <a:gd name="T10" fmla="*/ 427 w 733"/>
                <a:gd name="T11" fmla="*/ 363 h 456"/>
                <a:gd name="T12" fmla="*/ 448 w 733"/>
                <a:gd name="T13" fmla="*/ 391 h 456"/>
                <a:gd name="T14" fmla="*/ 486 w 733"/>
                <a:gd name="T15" fmla="*/ 349 h 456"/>
                <a:gd name="T16" fmla="*/ 498 w 733"/>
                <a:gd name="T17" fmla="*/ 400 h 456"/>
                <a:gd name="T18" fmla="*/ 530 w 733"/>
                <a:gd name="T19" fmla="*/ 420 h 456"/>
                <a:gd name="T20" fmla="*/ 591 w 733"/>
                <a:gd name="T21" fmla="*/ 384 h 456"/>
                <a:gd name="T22" fmla="*/ 692 w 733"/>
                <a:gd name="T23" fmla="*/ 322 h 456"/>
                <a:gd name="T24" fmla="*/ 684 w 733"/>
                <a:gd name="T25" fmla="*/ 222 h 456"/>
                <a:gd name="T26" fmla="*/ 693 w 733"/>
                <a:gd name="T27" fmla="*/ 187 h 456"/>
                <a:gd name="T28" fmla="*/ 628 w 733"/>
                <a:gd name="T29" fmla="*/ 153 h 456"/>
                <a:gd name="T30" fmla="*/ 582 w 733"/>
                <a:gd name="T31" fmla="*/ 153 h 456"/>
                <a:gd name="T32" fmla="*/ 513 w 733"/>
                <a:gd name="T33" fmla="*/ 128 h 456"/>
                <a:gd name="T34" fmla="*/ 476 w 733"/>
                <a:gd name="T35" fmla="*/ 91 h 456"/>
                <a:gd name="T36" fmla="*/ 439 w 733"/>
                <a:gd name="T37" fmla="*/ 85 h 456"/>
                <a:gd name="T38" fmla="*/ 358 w 733"/>
                <a:gd name="T39" fmla="*/ 85 h 456"/>
                <a:gd name="T40" fmla="*/ 210 w 733"/>
                <a:gd name="T41" fmla="*/ 0 h 456"/>
                <a:gd name="T42" fmla="*/ 180 w 733"/>
                <a:gd name="T43" fmla="*/ 10 h 456"/>
                <a:gd name="T44" fmla="*/ 87 w 733"/>
                <a:gd name="T45" fmla="*/ 10 h 456"/>
                <a:gd name="T46" fmla="*/ 99 w 733"/>
                <a:gd name="T47" fmla="*/ 42 h 456"/>
                <a:gd name="T48" fmla="*/ 142 w 733"/>
                <a:gd name="T49" fmla="*/ 52 h 456"/>
                <a:gd name="T50" fmla="*/ 94 w 733"/>
                <a:gd name="T51" fmla="*/ 85 h 456"/>
                <a:gd name="T52" fmla="*/ 94 w 733"/>
                <a:gd name="T53" fmla="*/ 123 h 456"/>
                <a:gd name="T54" fmla="*/ 122 w 733"/>
                <a:gd name="T55" fmla="*/ 164 h 456"/>
                <a:gd name="T56" fmla="*/ 154 w 733"/>
                <a:gd name="T57" fmla="*/ 249 h 456"/>
                <a:gd name="T58" fmla="*/ 133 w 733"/>
                <a:gd name="T59" fmla="*/ 264 h 456"/>
                <a:gd name="T60" fmla="*/ 19 w 733"/>
                <a:gd name="T61" fmla="*/ 308 h 456"/>
                <a:gd name="T62" fmla="*/ 14 w 733"/>
                <a:gd name="T63" fmla="*/ 346 h 456"/>
                <a:gd name="T64" fmla="*/ 36 w 733"/>
                <a:gd name="T65" fmla="*/ 39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Freeform 27">
              <a:extLst>
                <a:ext uri="{FF2B5EF4-FFF2-40B4-BE49-F238E27FC236}">
                  <a16:creationId xmlns:a16="http://schemas.microsoft.com/office/drawing/2014/main" id="{2A4DF70B-7B2A-42B9-9BE4-1961A2423AC3}"/>
                </a:ext>
              </a:extLst>
            </p:cNvPr>
            <p:cNvSpPr>
              <a:spLocks/>
            </p:cNvSpPr>
            <p:nvPr/>
          </p:nvSpPr>
          <p:spPr bwMode="auto">
            <a:xfrm>
              <a:off x="4565048" y="5851624"/>
              <a:ext cx="258762" cy="231775"/>
            </a:xfrm>
            <a:custGeom>
              <a:avLst/>
              <a:gdLst>
                <a:gd name="T0" fmla="*/ 237 w 238"/>
                <a:gd name="T1" fmla="*/ 36 h 215"/>
                <a:gd name="T2" fmla="*/ 192 w 238"/>
                <a:gd name="T3" fmla="*/ 110 h 215"/>
                <a:gd name="T4" fmla="*/ 192 w 238"/>
                <a:gd name="T5" fmla="*/ 144 h 215"/>
                <a:gd name="T6" fmla="*/ 105 w 238"/>
                <a:gd name="T7" fmla="*/ 214 h 215"/>
                <a:gd name="T8" fmla="*/ 18 w 238"/>
                <a:gd name="T9" fmla="*/ 182 h 215"/>
                <a:gd name="T10" fmla="*/ 0 w 238"/>
                <a:gd name="T11" fmla="*/ 120 h 215"/>
                <a:gd name="T12" fmla="*/ 4 w 238"/>
                <a:gd name="T13" fmla="*/ 90 h 215"/>
                <a:gd name="T14" fmla="*/ 54 w 238"/>
                <a:gd name="T15" fmla="*/ 43 h 215"/>
                <a:gd name="T16" fmla="*/ 69 w 238"/>
                <a:gd name="T17" fmla="*/ 28 h 215"/>
                <a:gd name="T18" fmla="*/ 150 w 238"/>
                <a:gd name="T19" fmla="*/ 16 h 215"/>
                <a:gd name="T20" fmla="*/ 186 w 238"/>
                <a:gd name="T21" fmla="*/ 12 h 215"/>
                <a:gd name="T22" fmla="*/ 198 w 238"/>
                <a:gd name="T23" fmla="*/ 0 h 215"/>
                <a:gd name="T24" fmla="*/ 224 w 238"/>
                <a:gd name="T25" fmla="*/ 4 h 215"/>
                <a:gd name="T26" fmla="*/ 237 w 238"/>
                <a:gd name="T27" fmla="*/ 3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 name="Oval 28">
              <a:extLst>
                <a:ext uri="{FF2B5EF4-FFF2-40B4-BE49-F238E27FC236}">
                  <a16:creationId xmlns:a16="http://schemas.microsoft.com/office/drawing/2014/main" id="{F11899D1-E942-4319-A3A8-8D94A5CF8178}"/>
                </a:ext>
              </a:extLst>
            </p:cNvPr>
            <p:cNvSpPr>
              <a:spLocks noChangeArrowheads="1"/>
            </p:cNvSpPr>
            <p:nvPr/>
          </p:nvSpPr>
          <p:spPr bwMode="auto">
            <a:xfrm>
              <a:off x="5484210" y="4368899"/>
              <a:ext cx="66675" cy="65087"/>
            </a:xfrm>
            <a:prstGeom prst="ellipse">
              <a:avLst/>
            </a:prstGeom>
            <a:grp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2121" tIns="26060" rIns="52121" bIns="26060"/>
            <a:lstStyle/>
            <a:p>
              <a:endParaRPr lang="zh-CN" altLang="zh-CN"/>
            </a:p>
          </p:txBody>
        </p:sp>
        <p:sp>
          <p:nvSpPr>
            <p:cNvPr id="31" name="Freeform 29">
              <a:extLst>
                <a:ext uri="{FF2B5EF4-FFF2-40B4-BE49-F238E27FC236}">
                  <a16:creationId xmlns:a16="http://schemas.microsoft.com/office/drawing/2014/main" id="{03B3654A-FF88-420D-BABC-FD73B8BC3616}"/>
                </a:ext>
              </a:extLst>
            </p:cNvPr>
            <p:cNvSpPr>
              <a:spLocks/>
            </p:cNvSpPr>
            <p:nvPr/>
          </p:nvSpPr>
          <p:spPr bwMode="auto">
            <a:xfrm>
              <a:off x="3017235" y="3225899"/>
              <a:ext cx="1417638" cy="1185862"/>
            </a:xfrm>
            <a:custGeom>
              <a:avLst/>
              <a:gdLst>
                <a:gd name="T0" fmla="*/ 0 w 1299"/>
                <a:gd name="T1" fmla="*/ 207 h 1107"/>
                <a:gd name="T2" fmla="*/ 49 w 1299"/>
                <a:gd name="T3" fmla="*/ 157 h 1107"/>
                <a:gd name="T4" fmla="*/ 200 w 1299"/>
                <a:gd name="T5" fmla="*/ 71 h 1107"/>
                <a:gd name="T6" fmla="*/ 237 w 1299"/>
                <a:gd name="T7" fmla="*/ 19 h 1107"/>
                <a:gd name="T8" fmla="*/ 269 w 1299"/>
                <a:gd name="T9" fmla="*/ 2 h 1107"/>
                <a:gd name="T10" fmla="*/ 327 w 1299"/>
                <a:gd name="T11" fmla="*/ 39 h 1107"/>
                <a:gd name="T12" fmla="*/ 332 w 1299"/>
                <a:gd name="T13" fmla="*/ 149 h 1107"/>
                <a:gd name="T14" fmla="*/ 412 w 1299"/>
                <a:gd name="T15" fmla="*/ 244 h 1107"/>
                <a:gd name="T16" fmla="*/ 542 w 1299"/>
                <a:gd name="T17" fmla="*/ 212 h 1107"/>
                <a:gd name="T18" fmla="*/ 577 w 1299"/>
                <a:gd name="T19" fmla="*/ 239 h 1107"/>
                <a:gd name="T20" fmla="*/ 519 w 1299"/>
                <a:gd name="T21" fmla="*/ 299 h 1107"/>
                <a:gd name="T22" fmla="*/ 580 w 1299"/>
                <a:gd name="T23" fmla="*/ 362 h 1107"/>
                <a:gd name="T24" fmla="*/ 609 w 1299"/>
                <a:gd name="T25" fmla="*/ 371 h 1107"/>
                <a:gd name="T26" fmla="*/ 639 w 1299"/>
                <a:gd name="T27" fmla="*/ 417 h 1107"/>
                <a:gd name="T28" fmla="*/ 756 w 1299"/>
                <a:gd name="T29" fmla="*/ 419 h 1107"/>
                <a:gd name="T30" fmla="*/ 868 w 1299"/>
                <a:gd name="T31" fmla="*/ 374 h 1107"/>
                <a:gd name="T32" fmla="*/ 879 w 1299"/>
                <a:gd name="T33" fmla="*/ 446 h 1107"/>
                <a:gd name="T34" fmla="*/ 849 w 1299"/>
                <a:gd name="T35" fmla="*/ 485 h 1107"/>
                <a:gd name="T36" fmla="*/ 840 w 1299"/>
                <a:gd name="T37" fmla="*/ 543 h 1107"/>
                <a:gd name="T38" fmla="*/ 923 w 1299"/>
                <a:gd name="T39" fmla="*/ 576 h 1107"/>
                <a:gd name="T40" fmla="*/ 1005 w 1299"/>
                <a:gd name="T41" fmla="*/ 719 h 1107"/>
                <a:gd name="T42" fmla="*/ 1041 w 1299"/>
                <a:gd name="T43" fmla="*/ 777 h 1107"/>
                <a:gd name="T44" fmla="*/ 1083 w 1299"/>
                <a:gd name="T45" fmla="*/ 806 h 1107"/>
                <a:gd name="T46" fmla="*/ 1096 w 1299"/>
                <a:gd name="T47" fmla="*/ 772 h 1107"/>
                <a:gd name="T48" fmla="*/ 1138 w 1299"/>
                <a:gd name="T49" fmla="*/ 724 h 1107"/>
                <a:gd name="T50" fmla="*/ 1096 w 1299"/>
                <a:gd name="T51" fmla="*/ 689 h 1107"/>
                <a:gd name="T52" fmla="*/ 1120 w 1299"/>
                <a:gd name="T53" fmla="*/ 600 h 1107"/>
                <a:gd name="T54" fmla="*/ 1162 w 1299"/>
                <a:gd name="T55" fmla="*/ 609 h 1107"/>
                <a:gd name="T56" fmla="*/ 1247 w 1299"/>
                <a:gd name="T57" fmla="*/ 662 h 1107"/>
                <a:gd name="T58" fmla="*/ 1298 w 1299"/>
                <a:gd name="T59" fmla="*/ 714 h 1107"/>
                <a:gd name="T60" fmla="*/ 1288 w 1299"/>
                <a:gd name="T61" fmla="*/ 784 h 1107"/>
                <a:gd name="T62" fmla="*/ 1223 w 1299"/>
                <a:gd name="T63" fmla="*/ 806 h 1107"/>
                <a:gd name="T64" fmla="*/ 1214 w 1299"/>
                <a:gd name="T65" fmla="*/ 824 h 1107"/>
                <a:gd name="T66" fmla="*/ 1167 w 1299"/>
                <a:gd name="T67" fmla="*/ 843 h 1107"/>
                <a:gd name="T68" fmla="*/ 1113 w 1299"/>
                <a:gd name="T69" fmla="*/ 830 h 1107"/>
                <a:gd name="T70" fmla="*/ 1113 w 1299"/>
                <a:gd name="T71" fmla="*/ 855 h 1107"/>
                <a:gd name="T72" fmla="*/ 1091 w 1299"/>
                <a:gd name="T73" fmla="*/ 892 h 1107"/>
                <a:gd name="T74" fmla="*/ 1101 w 1299"/>
                <a:gd name="T75" fmla="*/ 962 h 1107"/>
                <a:gd name="T76" fmla="*/ 1106 w 1299"/>
                <a:gd name="T77" fmla="*/ 996 h 1107"/>
                <a:gd name="T78" fmla="*/ 1046 w 1299"/>
                <a:gd name="T79" fmla="*/ 1008 h 1107"/>
                <a:gd name="T80" fmla="*/ 1053 w 1299"/>
                <a:gd name="T81" fmla="*/ 1070 h 1107"/>
                <a:gd name="T82" fmla="*/ 1020 w 1299"/>
                <a:gd name="T83" fmla="*/ 1095 h 1107"/>
                <a:gd name="T84" fmla="*/ 948 w 1299"/>
                <a:gd name="T85" fmla="*/ 1101 h 1107"/>
                <a:gd name="T86" fmla="*/ 917 w 1299"/>
                <a:gd name="T87" fmla="*/ 1046 h 1107"/>
                <a:gd name="T88" fmla="*/ 881 w 1299"/>
                <a:gd name="T89" fmla="*/ 1046 h 1107"/>
                <a:gd name="T90" fmla="*/ 812 w 1299"/>
                <a:gd name="T91" fmla="*/ 987 h 1107"/>
                <a:gd name="T92" fmla="*/ 798 w 1299"/>
                <a:gd name="T93" fmla="*/ 934 h 1107"/>
                <a:gd name="T94" fmla="*/ 723 w 1299"/>
                <a:gd name="T95" fmla="*/ 962 h 1107"/>
                <a:gd name="T96" fmla="*/ 704 w 1299"/>
                <a:gd name="T97" fmla="*/ 992 h 1107"/>
                <a:gd name="T98" fmla="*/ 626 w 1299"/>
                <a:gd name="T99" fmla="*/ 948 h 1107"/>
                <a:gd name="T100" fmla="*/ 623 w 1299"/>
                <a:gd name="T101" fmla="*/ 904 h 1107"/>
                <a:gd name="T102" fmla="*/ 674 w 1299"/>
                <a:gd name="T103" fmla="*/ 934 h 1107"/>
                <a:gd name="T104" fmla="*/ 695 w 1299"/>
                <a:gd name="T105" fmla="*/ 873 h 1107"/>
                <a:gd name="T106" fmla="*/ 741 w 1299"/>
                <a:gd name="T107" fmla="*/ 830 h 1107"/>
                <a:gd name="T108" fmla="*/ 779 w 1299"/>
                <a:gd name="T109" fmla="*/ 770 h 1107"/>
                <a:gd name="T110" fmla="*/ 761 w 1299"/>
                <a:gd name="T111" fmla="*/ 675 h 1107"/>
                <a:gd name="T112" fmla="*/ 690 w 1299"/>
                <a:gd name="T113" fmla="*/ 543 h 1107"/>
                <a:gd name="T114" fmla="*/ 614 w 1299"/>
                <a:gd name="T115" fmla="*/ 514 h 1107"/>
                <a:gd name="T116" fmla="*/ 531 w 1299"/>
                <a:gd name="T117" fmla="*/ 419 h 1107"/>
                <a:gd name="T118" fmla="*/ 397 w 1299"/>
                <a:gd name="T119" fmla="*/ 382 h 1107"/>
                <a:gd name="T120" fmla="*/ 292 w 1299"/>
                <a:gd name="T121" fmla="*/ 394 h 1107"/>
                <a:gd name="T122" fmla="*/ 209 w 1299"/>
                <a:gd name="T123" fmla="*/ 427 h 1107"/>
                <a:gd name="T124" fmla="*/ 125 w 1299"/>
                <a:gd name="T125" fmla="*/ 376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 name="Freeform 30">
              <a:extLst>
                <a:ext uri="{FF2B5EF4-FFF2-40B4-BE49-F238E27FC236}">
                  <a16:creationId xmlns:a16="http://schemas.microsoft.com/office/drawing/2014/main" id="{55140714-95D0-4A46-8381-00F972BC99BD}"/>
                </a:ext>
              </a:extLst>
            </p:cNvPr>
            <p:cNvSpPr>
              <a:spLocks/>
            </p:cNvSpPr>
            <p:nvPr/>
          </p:nvSpPr>
          <p:spPr bwMode="auto">
            <a:xfrm>
              <a:off x="4158648" y="3570386"/>
              <a:ext cx="530225" cy="908050"/>
            </a:xfrm>
            <a:custGeom>
              <a:avLst/>
              <a:gdLst>
                <a:gd name="T0" fmla="*/ 401 w 482"/>
                <a:gd name="T1" fmla="*/ 504 h 849"/>
                <a:gd name="T2" fmla="*/ 390 w 482"/>
                <a:gd name="T3" fmla="*/ 287 h 849"/>
                <a:gd name="T4" fmla="*/ 424 w 482"/>
                <a:gd name="T5" fmla="*/ 213 h 849"/>
                <a:gd name="T6" fmla="*/ 421 w 482"/>
                <a:gd name="T7" fmla="*/ 114 h 849"/>
                <a:gd name="T8" fmla="*/ 441 w 482"/>
                <a:gd name="T9" fmla="*/ 44 h 849"/>
                <a:gd name="T10" fmla="*/ 426 w 482"/>
                <a:gd name="T11" fmla="*/ 0 h 849"/>
                <a:gd name="T12" fmla="*/ 353 w 482"/>
                <a:gd name="T13" fmla="*/ 25 h 849"/>
                <a:gd name="T14" fmla="*/ 327 w 482"/>
                <a:gd name="T15" fmla="*/ 86 h 849"/>
                <a:gd name="T16" fmla="*/ 299 w 482"/>
                <a:gd name="T17" fmla="*/ 109 h 849"/>
                <a:gd name="T18" fmla="*/ 205 w 482"/>
                <a:gd name="T19" fmla="*/ 217 h 849"/>
                <a:gd name="T20" fmla="*/ 136 w 482"/>
                <a:gd name="T21" fmla="*/ 213 h 849"/>
                <a:gd name="T22" fmla="*/ 118 w 482"/>
                <a:gd name="T23" fmla="*/ 283 h 849"/>
                <a:gd name="T24" fmla="*/ 205 w 482"/>
                <a:gd name="T25" fmla="*/ 337 h 849"/>
                <a:gd name="T26" fmla="*/ 257 w 482"/>
                <a:gd name="T27" fmla="*/ 389 h 849"/>
                <a:gd name="T28" fmla="*/ 247 w 482"/>
                <a:gd name="T29" fmla="*/ 458 h 849"/>
                <a:gd name="T30" fmla="*/ 181 w 482"/>
                <a:gd name="T31" fmla="*/ 480 h 849"/>
                <a:gd name="T32" fmla="*/ 171 w 482"/>
                <a:gd name="T33" fmla="*/ 497 h 849"/>
                <a:gd name="T34" fmla="*/ 122 w 482"/>
                <a:gd name="T35" fmla="*/ 517 h 849"/>
                <a:gd name="T36" fmla="*/ 68 w 482"/>
                <a:gd name="T37" fmla="*/ 504 h 849"/>
                <a:gd name="T38" fmla="*/ 68 w 482"/>
                <a:gd name="T39" fmla="*/ 529 h 849"/>
                <a:gd name="T40" fmla="*/ 45 w 482"/>
                <a:gd name="T41" fmla="*/ 566 h 849"/>
                <a:gd name="T42" fmla="*/ 55 w 482"/>
                <a:gd name="T43" fmla="*/ 636 h 849"/>
                <a:gd name="T44" fmla="*/ 60 w 482"/>
                <a:gd name="T45" fmla="*/ 670 h 849"/>
                <a:gd name="T46" fmla="*/ 0 w 482"/>
                <a:gd name="T47" fmla="*/ 682 h 849"/>
                <a:gd name="T48" fmla="*/ 7 w 482"/>
                <a:gd name="T49" fmla="*/ 744 h 849"/>
                <a:gd name="T50" fmla="*/ 30 w 482"/>
                <a:gd name="T51" fmla="*/ 769 h 849"/>
                <a:gd name="T52" fmla="*/ 113 w 482"/>
                <a:gd name="T53" fmla="*/ 759 h 849"/>
                <a:gd name="T54" fmla="*/ 131 w 482"/>
                <a:gd name="T55" fmla="*/ 779 h 849"/>
                <a:gd name="T56" fmla="*/ 213 w 482"/>
                <a:gd name="T57" fmla="*/ 815 h 849"/>
                <a:gd name="T58" fmla="*/ 317 w 482"/>
                <a:gd name="T59" fmla="*/ 827 h 849"/>
                <a:gd name="T60" fmla="*/ 367 w 482"/>
                <a:gd name="T61" fmla="*/ 839 h 849"/>
                <a:gd name="T62" fmla="*/ 356 w 482"/>
                <a:gd name="T63" fmla="*/ 792 h 849"/>
                <a:gd name="T64" fmla="*/ 401 w 482"/>
                <a:gd name="T65" fmla="*/ 747 h 849"/>
                <a:gd name="T66" fmla="*/ 390 w 482"/>
                <a:gd name="T67" fmla="*/ 725 h 849"/>
                <a:gd name="T68" fmla="*/ 346 w 482"/>
                <a:gd name="T69" fmla="*/ 697 h 849"/>
                <a:gd name="T70" fmla="*/ 431 w 482"/>
                <a:gd name="T71" fmla="*/ 688 h 849"/>
                <a:gd name="T72" fmla="*/ 458 w 482"/>
                <a:gd name="T73" fmla="*/ 694 h 849"/>
                <a:gd name="T74" fmla="*/ 481 w 482"/>
                <a:gd name="T75" fmla="*/ 647 h 849"/>
                <a:gd name="T76" fmla="*/ 412 w 482"/>
                <a:gd name="T77" fmla="*/ 53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 name="Freeform 31">
              <a:extLst>
                <a:ext uri="{FF2B5EF4-FFF2-40B4-BE49-F238E27FC236}">
                  <a16:creationId xmlns:a16="http://schemas.microsoft.com/office/drawing/2014/main" id="{D9DDAB78-520B-4867-A4EE-FE80594C3308}"/>
                </a:ext>
              </a:extLst>
            </p:cNvPr>
            <p:cNvSpPr>
              <a:spLocks/>
            </p:cNvSpPr>
            <p:nvPr/>
          </p:nvSpPr>
          <p:spPr bwMode="auto">
            <a:xfrm>
              <a:off x="5088923" y="4083149"/>
              <a:ext cx="493712" cy="582612"/>
            </a:xfrm>
            <a:custGeom>
              <a:avLst/>
              <a:gdLst>
                <a:gd name="T0" fmla="*/ 108 w 451"/>
                <a:gd name="T1" fmla="*/ 0 h 543"/>
                <a:gd name="T2" fmla="*/ 186 w 451"/>
                <a:gd name="T3" fmla="*/ 46 h 543"/>
                <a:gd name="T4" fmla="*/ 247 w 451"/>
                <a:gd name="T5" fmla="*/ 73 h 543"/>
                <a:gd name="T6" fmla="*/ 276 w 451"/>
                <a:gd name="T7" fmla="*/ 77 h 543"/>
                <a:gd name="T8" fmla="*/ 292 w 451"/>
                <a:gd name="T9" fmla="*/ 143 h 543"/>
                <a:gd name="T10" fmla="*/ 339 w 451"/>
                <a:gd name="T11" fmla="*/ 171 h 543"/>
                <a:gd name="T12" fmla="*/ 376 w 451"/>
                <a:gd name="T13" fmla="*/ 148 h 543"/>
                <a:gd name="T14" fmla="*/ 388 w 451"/>
                <a:gd name="T15" fmla="*/ 187 h 543"/>
                <a:gd name="T16" fmla="*/ 344 w 451"/>
                <a:gd name="T17" fmla="*/ 212 h 543"/>
                <a:gd name="T18" fmla="*/ 328 w 451"/>
                <a:gd name="T19" fmla="*/ 244 h 543"/>
                <a:gd name="T20" fmla="*/ 376 w 451"/>
                <a:gd name="T21" fmla="*/ 292 h 543"/>
                <a:gd name="T22" fmla="*/ 450 w 451"/>
                <a:gd name="T23" fmla="*/ 328 h 543"/>
                <a:gd name="T24" fmla="*/ 438 w 451"/>
                <a:gd name="T25" fmla="*/ 388 h 543"/>
                <a:gd name="T26" fmla="*/ 438 w 451"/>
                <a:gd name="T27" fmla="*/ 418 h 543"/>
                <a:gd name="T28" fmla="*/ 398 w 451"/>
                <a:gd name="T29" fmla="*/ 441 h 543"/>
                <a:gd name="T30" fmla="*/ 364 w 451"/>
                <a:gd name="T31" fmla="*/ 534 h 543"/>
                <a:gd name="T32" fmla="*/ 337 w 451"/>
                <a:gd name="T33" fmla="*/ 521 h 543"/>
                <a:gd name="T34" fmla="*/ 264 w 451"/>
                <a:gd name="T35" fmla="*/ 496 h 543"/>
                <a:gd name="T36" fmla="*/ 207 w 451"/>
                <a:gd name="T37" fmla="*/ 531 h 543"/>
                <a:gd name="T38" fmla="*/ 223 w 451"/>
                <a:gd name="T39" fmla="*/ 490 h 543"/>
                <a:gd name="T40" fmla="*/ 159 w 451"/>
                <a:gd name="T41" fmla="*/ 512 h 543"/>
                <a:gd name="T42" fmla="*/ 127 w 451"/>
                <a:gd name="T43" fmla="*/ 398 h 543"/>
                <a:gd name="T44" fmla="*/ 98 w 451"/>
                <a:gd name="T45" fmla="*/ 380 h 543"/>
                <a:gd name="T46" fmla="*/ 73 w 451"/>
                <a:gd name="T47" fmla="*/ 320 h 543"/>
                <a:gd name="T48" fmla="*/ 103 w 451"/>
                <a:gd name="T49" fmla="*/ 281 h 543"/>
                <a:gd name="T50" fmla="*/ 88 w 451"/>
                <a:gd name="T51" fmla="*/ 226 h 543"/>
                <a:gd name="T52" fmla="*/ 27 w 451"/>
                <a:gd name="T53" fmla="*/ 223 h 543"/>
                <a:gd name="T54" fmla="*/ 27 w 451"/>
                <a:gd name="T55" fmla="*/ 169 h 543"/>
                <a:gd name="T56" fmla="*/ 50 w 451"/>
                <a:gd name="T57" fmla="*/ 123 h 543"/>
                <a:gd name="T58" fmla="*/ 61 w 451"/>
                <a:gd name="T59" fmla="*/ 65 h 543"/>
                <a:gd name="T60" fmla="*/ 98 w 451"/>
                <a:gd name="T61" fmla="*/ 103 h 543"/>
                <a:gd name="T62" fmla="*/ 136 w 451"/>
                <a:gd name="T63" fmla="*/ 71 h 543"/>
                <a:gd name="T64" fmla="*/ 98 w 451"/>
                <a:gd name="T65" fmla="*/ 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 name="Freeform 32">
              <a:extLst>
                <a:ext uri="{FF2B5EF4-FFF2-40B4-BE49-F238E27FC236}">
                  <a16:creationId xmlns:a16="http://schemas.microsoft.com/office/drawing/2014/main" id="{069D06C6-57FF-43AC-A2BE-B8925DEF2FD6}"/>
                </a:ext>
              </a:extLst>
            </p:cNvPr>
            <p:cNvSpPr>
              <a:spLocks/>
            </p:cNvSpPr>
            <p:nvPr/>
          </p:nvSpPr>
          <p:spPr bwMode="auto">
            <a:xfrm>
              <a:off x="5207985" y="3997424"/>
              <a:ext cx="584200" cy="454025"/>
            </a:xfrm>
            <a:custGeom>
              <a:avLst/>
              <a:gdLst>
                <a:gd name="T0" fmla="*/ 494 w 533"/>
                <a:gd name="T1" fmla="*/ 338 h 427"/>
                <a:gd name="T2" fmla="*/ 483 w 533"/>
                <a:gd name="T3" fmla="*/ 374 h 427"/>
                <a:gd name="T4" fmla="*/ 468 w 533"/>
                <a:gd name="T5" fmla="*/ 394 h 427"/>
                <a:gd name="T6" fmla="*/ 441 w 533"/>
                <a:gd name="T7" fmla="*/ 426 h 427"/>
                <a:gd name="T8" fmla="*/ 398 w 533"/>
                <a:gd name="T9" fmla="*/ 418 h 427"/>
                <a:gd name="T10" fmla="*/ 365 w 533"/>
                <a:gd name="T11" fmla="*/ 399 h 427"/>
                <a:gd name="T12" fmla="*/ 343 w 533"/>
                <a:gd name="T13" fmla="*/ 409 h 427"/>
                <a:gd name="T14" fmla="*/ 272 w 533"/>
                <a:gd name="T15" fmla="*/ 400 h 427"/>
                <a:gd name="T16" fmla="*/ 270 w 533"/>
                <a:gd name="T17" fmla="*/ 373 h 427"/>
                <a:gd name="T18" fmla="*/ 232 w 533"/>
                <a:gd name="T19" fmla="*/ 347 h 427"/>
                <a:gd name="T20" fmla="*/ 222 w 533"/>
                <a:gd name="T21" fmla="*/ 324 h 427"/>
                <a:gd name="T22" fmla="*/ 237 w 533"/>
                <a:gd name="T23" fmla="*/ 306 h 427"/>
                <a:gd name="T24" fmla="*/ 237 w 533"/>
                <a:gd name="T25" fmla="*/ 292 h 427"/>
                <a:gd name="T26" fmla="*/ 237 w 533"/>
                <a:gd name="T27" fmla="*/ 274 h 427"/>
                <a:gd name="T28" fmla="*/ 282 w 533"/>
                <a:gd name="T29" fmla="*/ 267 h 427"/>
                <a:gd name="T30" fmla="*/ 284 w 533"/>
                <a:gd name="T31" fmla="*/ 249 h 427"/>
                <a:gd name="T32" fmla="*/ 270 w 533"/>
                <a:gd name="T33" fmla="*/ 229 h 427"/>
                <a:gd name="T34" fmla="*/ 244 w 533"/>
                <a:gd name="T35" fmla="*/ 227 h 427"/>
                <a:gd name="T36" fmla="*/ 232 w 533"/>
                <a:gd name="T37" fmla="*/ 251 h 427"/>
                <a:gd name="T38" fmla="*/ 196 w 533"/>
                <a:gd name="T39" fmla="*/ 245 h 427"/>
                <a:gd name="T40" fmla="*/ 186 w 533"/>
                <a:gd name="T41" fmla="*/ 225 h 427"/>
                <a:gd name="T42" fmla="*/ 162 w 533"/>
                <a:gd name="T43" fmla="*/ 213 h 427"/>
                <a:gd name="T44" fmla="*/ 169 w 533"/>
                <a:gd name="T45" fmla="*/ 158 h 427"/>
                <a:gd name="T46" fmla="*/ 164 w 533"/>
                <a:gd name="T47" fmla="*/ 152 h 427"/>
                <a:gd name="T48" fmla="*/ 139 w 533"/>
                <a:gd name="T49" fmla="*/ 154 h 427"/>
                <a:gd name="T50" fmla="*/ 123 w 533"/>
                <a:gd name="T51" fmla="*/ 139 h 427"/>
                <a:gd name="T52" fmla="*/ 78 w 533"/>
                <a:gd name="T53" fmla="*/ 127 h 427"/>
                <a:gd name="T54" fmla="*/ 54 w 533"/>
                <a:gd name="T55" fmla="*/ 103 h 427"/>
                <a:gd name="T56" fmla="*/ 0 w 533"/>
                <a:gd name="T57" fmla="*/ 80 h 427"/>
                <a:gd name="T58" fmla="*/ 4 w 533"/>
                <a:gd name="T59" fmla="*/ 56 h 427"/>
                <a:gd name="T60" fmla="*/ 27 w 533"/>
                <a:gd name="T61" fmla="*/ 49 h 427"/>
                <a:gd name="T62" fmla="*/ 66 w 533"/>
                <a:gd name="T63" fmla="*/ 80 h 427"/>
                <a:gd name="T64" fmla="*/ 78 w 533"/>
                <a:gd name="T65" fmla="*/ 80 h 427"/>
                <a:gd name="T66" fmla="*/ 116 w 533"/>
                <a:gd name="T67" fmla="*/ 78 h 427"/>
                <a:gd name="T68" fmla="*/ 136 w 533"/>
                <a:gd name="T69" fmla="*/ 61 h 427"/>
                <a:gd name="T70" fmla="*/ 166 w 533"/>
                <a:gd name="T71" fmla="*/ 85 h 427"/>
                <a:gd name="T72" fmla="*/ 180 w 533"/>
                <a:gd name="T73" fmla="*/ 63 h 427"/>
                <a:gd name="T74" fmla="*/ 181 w 533"/>
                <a:gd name="T75" fmla="*/ 51 h 427"/>
                <a:gd name="T76" fmla="*/ 206 w 533"/>
                <a:gd name="T77" fmla="*/ 36 h 427"/>
                <a:gd name="T78" fmla="*/ 214 w 533"/>
                <a:gd name="T79" fmla="*/ 4 h 427"/>
                <a:gd name="T80" fmla="*/ 237 w 533"/>
                <a:gd name="T81" fmla="*/ 0 h 427"/>
                <a:gd name="T82" fmla="*/ 300 w 533"/>
                <a:gd name="T83" fmla="*/ 44 h 427"/>
                <a:gd name="T84" fmla="*/ 343 w 533"/>
                <a:gd name="T85" fmla="*/ 61 h 427"/>
                <a:gd name="T86" fmla="*/ 427 w 533"/>
                <a:gd name="T87" fmla="*/ 200 h 427"/>
                <a:gd name="T88" fmla="*/ 422 w 533"/>
                <a:gd name="T89" fmla="*/ 213 h 427"/>
                <a:gd name="T90" fmla="*/ 479 w 533"/>
                <a:gd name="T91" fmla="*/ 240 h 427"/>
                <a:gd name="T92" fmla="*/ 494 w 533"/>
                <a:gd name="T93" fmla="*/ 264 h 427"/>
                <a:gd name="T94" fmla="*/ 519 w 533"/>
                <a:gd name="T95" fmla="*/ 276 h 427"/>
                <a:gd name="T96" fmla="*/ 532 w 533"/>
                <a:gd name="T97" fmla="*/ 302 h 427"/>
                <a:gd name="T98" fmla="*/ 515 w 533"/>
                <a:gd name="T99" fmla="*/ 308 h 427"/>
                <a:gd name="T100" fmla="*/ 487 w 533"/>
                <a:gd name="T101" fmla="*/ 298 h 427"/>
                <a:gd name="T102" fmla="*/ 446 w 533"/>
                <a:gd name="T103" fmla="*/ 298 h 427"/>
                <a:gd name="T104" fmla="*/ 409 w 533"/>
                <a:gd name="T105" fmla="*/ 286 h 427"/>
                <a:gd name="T106" fmla="*/ 398 w 533"/>
                <a:gd name="T107" fmla="*/ 298 h 427"/>
                <a:gd name="T108" fmla="*/ 429 w 533"/>
                <a:gd name="T109" fmla="*/ 308 h 427"/>
                <a:gd name="T110" fmla="*/ 463 w 533"/>
                <a:gd name="T111" fmla="*/ 323 h 427"/>
                <a:gd name="T112" fmla="*/ 494 w 533"/>
                <a:gd name="T113" fmla="*/ 33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 name="Freeform 33">
              <a:extLst>
                <a:ext uri="{FF2B5EF4-FFF2-40B4-BE49-F238E27FC236}">
                  <a16:creationId xmlns:a16="http://schemas.microsoft.com/office/drawing/2014/main" id="{9CA672A6-1815-4451-876B-BF7092748E0D}"/>
                </a:ext>
              </a:extLst>
            </p:cNvPr>
            <p:cNvSpPr>
              <a:spLocks/>
            </p:cNvSpPr>
            <p:nvPr/>
          </p:nvSpPr>
          <p:spPr bwMode="auto">
            <a:xfrm>
              <a:off x="5727098" y="4364136"/>
              <a:ext cx="82550" cy="85725"/>
            </a:xfrm>
            <a:custGeom>
              <a:avLst/>
              <a:gdLst>
                <a:gd name="T0" fmla="*/ 32 w 76"/>
                <a:gd name="T1" fmla="*/ 79 h 80"/>
                <a:gd name="T2" fmla="*/ 0 w 76"/>
                <a:gd name="T3" fmla="*/ 52 h 80"/>
                <a:gd name="T4" fmla="*/ 14 w 76"/>
                <a:gd name="T5" fmla="*/ 33 h 80"/>
                <a:gd name="T6" fmla="*/ 25 w 76"/>
                <a:gd name="T7" fmla="*/ 0 h 80"/>
                <a:gd name="T8" fmla="*/ 58 w 76"/>
                <a:gd name="T9" fmla="*/ 13 h 80"/>
                <a:gd name="T10" fmla="*/ 75 w 76"/>
                <a:gd name="T11" fmla="*/ 35 h 80"/>
                <a:gd name="T12" fmla="*/ 64 w 76"/>
                <a:gd name="T13" fmla="*/ 52 h 80"/>
                <a:gd name="T14" fmla="*/ 32 w 76"/>
                <a:gd name="T15" fmla="*/ 79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 name="Freeform 34">
              <a:extLst>
                <a:ext uri="{FF2B5EF4-FFF2-40B4-BE49-F238E27FC236}">
                  <a16:creationId xmlns:a16="http://schemas.microsoft.com/office/drawing/2014/main" id="{91350ABD-91A3-4C11-A37B-028080755553}"/>
                </a:ext>
              </a:extLst>
            </p:cNvPr>
            <p:cNvSpPr>
              <a:spLocks/>
            </p:cNvSpPr>
            <p:nvPr/>
          </p:nvSpPr>
          <p:spPr bwMode="auto">
            <a:xfrm>
              <a:off x="5306410" y="4784824"/>
              <a:ext cx="450850" cy="550862"/>
            </a:xfrm>
            <a:custGeom>
              <a:avLst/>
              <a:gdLst>
                <a:gd name="T0" fmla="*/ 0 w 410"/>
                <a:gd name="T1" fmla="*/ 393 h 515"/>
                <a:gd name="T2" fmla="*/ 15 w 410"/>
                <a:gd name="T3" fmla="*/ 305 h 515"/>
                <a:gd name="T4" fmla="*/ 30 w 410"/>
                <a:gd name="T5" fmla="*/ 284 h 515"/>
                <a:gd name="T6" fmla="*/ 36 w 410"/>
                <a:gd name="T7" fmla="*/ 259 h 515"/>
                <a:gd name="T8" fmla="*/ 52 w 410"/>
                <a:gd name="T9" fmla="*/ 222 h 515"/>
                <a:gd name="T10" fmla="*/ 43 w 410"/>
                <a:gd name="T11" fmla="*/ 208 h 515"/>
                <a:gd name="T12" fmla="*/ 45 w 410"/>
                <a:gd name="T13" fmla="*/ 176 h 515"/>
                <a:gd name="T14" fmla="*/ 87 w 410"/>
                <a:gd name="T15" fmla="*/ 128 h 515"/>
                <a:gd name="T16" fmla="*/ 86 w 410"/>
                <a:gd name="T17" fmla="*/ 97 h 515"/>
                <a:gd name="T18" fmla="*/ 111 w 410"/>
                <a:gd name="T19" fmla="*/ 50 h 515"/>
                <a:gd name="T20" fmla="*/ 139 w 410"/>
                <a:gd name="T21" fmla="*/ 58 h 515"/>
                <a:gd name="T22" fmla="*/ 192 w 410"/>
                <a:gd name="T23" fmla="*/ 19 h 515"/>
                <a:gd name="T24" fmla="*/ 202 w 410"/>
                <a:gd name="T25" fmla="*/ 0 h 515"/>
                <a:gd name="T26" fmla="*/ 235 w 410"/>
                <a:gd name="T27" fmla="*/ 4 h 515"/>
                <a:gd name="T28" fmla="*/ 251 w 410"/>
                <a:gd name="T29" fmla="*/ 48 h 515"/>
                <a:gd name="T30" fmla="*/ 265 w 410"/>
                <a:gd name="T31" fmla="*/ 78 h 515"/>
                <a:gd name="T32" fmla="*/ 300 w 410"/>
                <a:gd name="T33" fmla="*/ 78 h 515"/>
                <a:gd name="T34" fmla="*/ 319 w 410"/>
                <a:gd name="T35" fmla="*/ 50 h 515"/>
                <a:gd name="T36" fmla="*/ 352 w 410"/>
                <a:gd name="T37" fmla="*/ 82 h 515"/>
                <a:gd name="T38" fmla="*/ 409 w 410"/>
                <a:gd name="T39" fmla="*/ 63 h 515"/>
                <a:gd name="T40" fmla="*/ 374 w 410"/>
                <a:gd name="T41" fmla="*/ 145 h 515"/>
                <a:gd name="T42" fmla="*/ 352 w 410"/>
                <a:gd name="T43" fmla="*/ 135 h 515"/>
                <a:gd name="T44" fmla="*/ 340 w 410"/>
                <a:gd name="T45" fmla="*/ 144 h 515"/>
                <a:gd name="T46" fmla="*/ 338 w 410"/>
                <a:gd name="T47" fmla="*/ 150 h 515"/>
                <a:gd name="T48" fmla="*/ 357 w 410"/>
                <a:gd name="T49" fmla="*/ 172 h 515"/>
                <a:gd name="T50" fmla="*/ 352 w 410"/>
                <a:gd name="T51" fmla="*/ 249 h 515"/>
                <a:gd name="T52" fmla="*/ 357 w 410"/>
                <a:gd name="T53" fmla="*/ 273 h 515"/>
                <a:gd name="T54" fmla="*/ 352 w 410"/>
                <a:gd name="T55" fmla="*/ 281 h 515"/>
                <a:gd name="T56" fmla="*/ 327 w 410"/>
                <a:gd name="T57" fmla="*/ 276 h 515"/>
                <a:gd name="T58" fmla="*/ 315 w 410"/>
                <a:gd name="T59" fmla="*/ 290 h 515"/>
                <a:gd name="T60" fmla="*/ 324 w 410"/>
                <a:gd name="T61" fmla="*/ 311 h 515"/>
                <a:gd name="T62" fmla="*/ 295 w 410"/>
                <a:gd name="T63" fmla="*/ 337 h 515"/>
                <a:gd name="T64" fmla="*/ 303 w 410"/>
                <a:gd name="T65" fmla="*/ 347 h 515"/>
                <a:gd name="T66" fmla="*/ 275 w 410"/>
                <a:gd name="T67" fmla="*/ 362 h 515"/>
                <a:gd name="T68" fmla="*/ 279 w 410"/>
                <a:gd name="T69" fmla="*/ 381 h 515"/>
                <a:gd name="T70" fmla="*/ 270 w 410"/>
                <a:gd name="T71" fmla="*/ 391 h 515"/>
                <a:gd name="T72" fmla="*/ 235 w 410"/>
                <a:gd name="T73" fmla="*/ 391 h 515"/>
                <a:gd name="T74" fmla="*/ 215 w 410"/>
                <a:gd name="T75" fmla="*/ 408 h 515"/>
                <a:gd name="T76" fmla="*/ 212 w 410"/>
                <a:gd name="T77" fmla="*/ 415 h 515"/>
                <a:gd name="T78" fmla="*/ 229 w 410"/>
                <a:gd name="T79" fmla="*/ 427 h 515"/>
                <a:gd name="T80" fmla="*/ 210 w 410"/>
                <a:gd name="T81" fmla="*/ 457 h 515"/>
                <a:gd name="T82" fmla="*/ 185 w 410"/>
                <a:gd name="T83" fmla="*/ 489 h 515"/>
                <a:gd name="T84" fmla="*/ 173 w 410"/>
                <a:gd name="T85" fmla="*/ 485 h 515"/>
                <a:gd name="T86" fmla="*/ 149 w 410"/>
                <a:gd name="T87" fmla="*/ 514 h 515"/>
                <a:gd name="T88" fmla="*/ 119 w 410"/>
                <a:gd name="T89" fmla="*/ 450 h 515"/>
                <a:gd name="T90" fmla="*/ 92 w 410"/>
                <a:gd name="T91" fmla="*/ 415 h 515"/>
                <a:gd name="T92" fmla="*/ 75 w 410"/>
                <a:gd name="T93" fmla="*/ 417 h 515"/>
                <a:gd name="T94" fmla="*/ 63 w 410"/>
                <a:gd name="T95" fmla="*/ 408 h 515"/>
                <a:gd name="T96" fmla="*/ 0 w 410"/>
                <a:gd name="T97" fmla="*/ 39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7" name="Freeform 35">
              <a:extLst>
                <a:ext uri="{FF2B5EF4-FFF2-40B4-BE49-F238E27FC236}">
                  <a16:creationId xmlns:a16="http://schemas.microsoft.com/office/drawing/2014/main" id="{96D19AEC-9FC3-4744-9491-9B555C83AEA6}"/>
                </a:ext>
              </a:extLst>
            </p:cNvPr>
            <p:cNvSpPr>
              <a:spLocks/>
            </p:cNvSpPr>
            <p:nvPr/>
          </p:nvSpPr>
          <p:spPr bwMode="auto">
            <a:xfrm>
              <a:off x="5447698" y="4403824"/>
              <a:ext cx="395287" cy="452437"/>
            </a:xfrm>
            <a:custGeom>
              <a:avLst/>
              <a:gdLst>
                <a:gd name="T0" fmla="*/ 261 w 361"/>
                <a:gd name="T1" fmla="*/ 399 h 420"/>
                <a:gd name="T2" fmla="*/ 205 w 361"/>
                <a:gd name="T3" fmla="*/ 419 h 420"/>
                <a:gd name="T4" fmla="*/ 172 w 361"/>
                <a:gd name="T5" fmla="*/ 386 h 420"/>
                <a:gd name="T6" fmla="*/ 152 w 361"/>
                <a:gd name="T7" fmla="*/ 414 h 420"/>
                <a:gd name="T8" fmla="*/ 118 w 361"/>
                <a:gd name="T9" fmla="*/ 414 h 420"/>
                <a:gd name="T10" fmla="*/ 104 w 361"/>
                <a:gd name="T11" fmla="*/ 384 h 420"/>
                <a:gd name="T12" fmla="*/ 88 w 361"/>
                <a:gd name="T13" fmla="*/ 340 h 420"/>
                <a:gd name="T14" fmla="*/ 55 w 361"/>
                <a:gd name="T15" fmla="*/ 336 h 420"/>
                <a:gd name="T16" fmla="*/ 22 w 361"/>
                <a:gd name="T17" fmla="*/ 272 h 420"/>
                <a:gd name="T18" fmla="*/ 0 w 361"/>
                <a:gd name="T19" fmla="*/ 241 h 420"/>
                <a:gd name="T20" fmla="*/ 15 w 361"/>
                <a:gd name="T21" fmla="*/ 226 h 420"/>
                <a:gd name="T22" fmla="*/ 22 w 361"/>
                <a:gd name="T23" fmla="*/ 219 h 420"/>
                <a:gd name="T24" fmla="*/ 57 w 361"/>
                <a:gd name="T25" fmla="*/ 168 h 420"/>
                <a:gd name="T26" fmla="*/ 55 w 361"/>
                <a:gd name="T27" fmla="*/ 126 h 420"/>
                <a:gd name="T28" fmla="*/ 68 w 361"/>
                <a:gd name="T29" fmla="*/ 108 h 420"/>
                <a:gd name="T30" fmla="*/ 94 w 361"/>
                <a:gd name="T31" fmla="*/ 104 h 420"/>
                <a:gd name="T32" fmla="*/ 104 w 361"/>
                <a:gd name="T33" fmla="*/ 92 h 420"/>
                <a:gd name="T34" fmla="*/ 94 w 361"/>
                <a:gd name="T35" fmla="*/ 73 h 420"/>
                <a:gd name="T36" fmla="*/ 106 w 361"/>
                <a:gd name="T37" fmla="*/ 51 h 420"/>
                <a:gd name="T38" fmla="*/ 106 w 361"/>
                <a:gd name="T39" fmla="*/ 14 h 420"/>
                <a:gd name="T40" fmla="*/ 128 w 361"/>
                <a:gd name="T41" fmla="*/ 4 h 420"/>
                <a:gd name="T42" fmla="*/ 160 w 361"/>
                <a:gd name="T43" fmla="*/ 24 h 420"/>
                <a:gd name="T44" fmla="*/ 205 w 361"/>
                <a:gd name="T45" fmla="*/ 31 h 420"/>
                <a:gd name="T46" fmla="*/ 230 w 361"/>
                <a:gd name="T47" fmla="*/ 0 h 420"/>
                <a:gd name="T48" fmla="*/ 266 w 361"/>
                <a:gd name="T49" fmla="*/ 28 h 420"/>
                <a:gd name="T50" fmla="*/ 250 w 361"/>
                <a:gd name="T51" fmla="*/ 37 h 420"/>
                <a:gd name="T52" fmla="*/ 232 w 361"/>
                <a:gd name="T53" fmla="*/ 64 h 420"/>
                <a:gd name="T54" fmla="*/ 205 w 361"/>
                <a:gd name="T55" fmla="*/ 73 h 420"/>
                <a:gd name="T56" fmla="*/ 198 w 361"/>
                <a:gd name="T57" fmla="*/ 79 h 420"/>
                <a:gd name="T58" fmla="*/ 220 w 361"/>
                <a:gd name="T59" fmla="*/ 94 h 420"/>
                <a:gd name="T60" fmla="*/ 270 w 361"/>
                <a:gd name="T61" fmla="*/ 73 h 420"/>
                <a:gd name="T62" fmla="*/ 350 w 361"/>
                <a:gd name="T63" fmla="*/ 105 h 420"/>
                <a:gd name="T64" fmla="*/ 360 w 361"/>
                <a:gd name="T65" fmla="*/ 174 h 420"/>
                <a:gd name="T66" fmla="*/ 326 w 361"/>
                <a:gd name="T67" fmla="*/ 174 h 420"/>
                <a:gd name="T68" fmla="*/ 324 w 361"/>
                <a:gd name="T69" fmla="*/ 194 h 420"/>
                <a:gd name="T70" fmla="*/ 340 w 361"/>
                <a:gd name="T71" fmla="*/ 224 h 420"/>
                <a:gd name="T72" fmla="*/ 326 w 361"/>
                <a:gd name="T73" fmla="*/ 241 h 420"/>
                <a:gd name="T74" fmla="*/ 343 w 361"/>
                <a:gd name="T75" fmla="*/ 266 h 420"/>
                <a:gd name="T76" fmla="*/ 316 w 361"/>
                <a:gd name="T77" fmla="*/ 300 h 420"/>
                <a:gd name="T78" fmla="*/ 306 w 361"/>
                <a:gd name="T79" fmla="*/ 284 h 420"/>
                <a:gd name="T80" fmla="*/ 266 w 361"/>
                <a:gd name="T81" fmla="*/ 384 h 420"/>
                <a:gd name="T82" fmla="*/ 261 w 361"/>
                <a:gd name="T83" fmla="*/ 39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 name="Freeform 36">
              <a:extLst>
                <a:ext uri="{FF2B5EF4-FFF2-40B4-BE49-F238E27FC236}">
                  <a16:creationId xmlns:a16="http://schemas.microsoft.com/office/drawing/2014/main" id="{A01E8D73-02DC-4784-A947-1AE2C43270D5}"/>
                </a:ext>
              </a:extLst>
            </p:cNvPr>
            <p:cNvSpPr>
              <a:spLocks/>
            </p:cNvSpPr>
            <p:nvPr/>
          </p:nvSpPr>
          <p:spPr bwMode="auto">
            <a:xfrm>
              <a:off x="5803298" y="5132486"/>
              <a:ext cx="168275" cy="333375"/>
            </a:xfrm>
            <a:custGeom>
              <a:avLst/>
              <a:gdLst>
                <a:gd name="T0" fmla="*/ 0 w 152"/>
                <a:gd name="T1" fmla="*/ 151 h 313"/>
                <a:gd name="T2" fmla="*/ 0 w 152"/>
                <a:gd name="T3" fmla="*/ 200 h 313"/>
                <a:gd name="T4" fmla="*/ 10 w 152"/>
                <a:gd name="T5" fmla="*/ 252 h 313"/>
                <a:gd name="T6" fmla="*/ 40 w 152"/>
                <a:gd name="T7" fmla="*/ 271 h 313"/>
                <a:gd name="T8" fmla="*/ 59 w 152"/>
                <a:gd name="T9" fmla="*/ 312 h 313"/>
                <a:gd name="T10" fmla="*/ 70 w 152"/>
                <a:gd name="T11" fmla="*/ 252 h 313"/>
                <a:gd name="T12" fmla="*/ 99 w 152"/>
                <a:gd name="T13" fmla="*/ 217 h 313"/>
                <a:gd name="T14" fmla="*/ 151 w 152"/>
                <a:gd name="T15" fmla="*/ 65 h 313"/>
                <a:gd name="T16" fmla="*/ 151 w 152"/>
                <a:gd name="T17" fmla="*/ 16 h 313"/>
                <a:gd name="T18" fmla="*/ 124 w 152"/>
                <a:gd name="T19" fmla="*/ 0 h 313"/>
                <a:gd name="T20" fmla="*/ 75 w 152"/>
                <a:gd name="T21" fmla="*/ 21 h 313"/>
                <a:gd name="T22" fmla="*/ 0 w 152"/>
                <a:gd name="T23" fmla="*/ 15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 name="Freeform 37">
              <a:extLst>
                <a:ext uri="{FF2B5EF4-FFF2-40B4-BE49-F238E27FC236}">
                  <a16:creationId xmlns:a16="http://schemas.microsoft.com/office/drawing/2014/main" id="{0C5874BE-9594-4B8C-94F8-DDBFB7DB9AEA}"/>
                </a:ext>
              </a:extLst>
            </p:cNvPr>
            <p:cNvSpPr>
              <a:spLocks/>
            </p:cNvSpPr>
            <p:nvPr/>
          </p:nvSpPr>
          <p:spPr bwMode="auto">
            <a:xfrm>
              <a:off x="5046060" y="3648174"/>
              <a:ext cx="692150" cy="447675"/>
            </a:xfrm>
            <a:custGeom>
              <a:avLst/>
              <a:gdLst>
                <a:gd name="T0" fmla="*/ 139 w 629"/>
                <a:gd name="T1" fmla="*/ 403 h 418"/>
                <a:gd name="T2" fmla="*/ 144 w 629"/>
                <a:gd name="T3" fmla="*/ 380 h 418"/>
                <a:gd name="T4" fmla="*/ 166 w 629"/>
                <a:gd name="T5" fmla="*/ 373 h 418"/>
                <a:gd name="T6" fmla="*/ 206 w 629"/>
                <a:gd name="T7" fmla="*/ 403 h 418"/>
                <a:gd name="T8" fmla="*/ 219 w 629"/>
                <a:gd name="T9" fmla="*/ 403 h 418"/>
                <a:gd name="T10" fmla="*/ 258 w 629"/>
                <a:gd name="T11" fmla="*/ 401 h 418"/>
                <a:gd name="T12" fmla="*/ 279 w 629"/>
                <a:gd name="T13" fmla="*/ 384 h 418"/>
                <a:gd name="T14" fmla="*/ 310 w 629"/>
                <a:gd name="T15" fmla="*/ 408 h 418"/>
                <a:gd name="T16" fmla="*/ 323 w 629"/>
                <a:gd name="T17" fmla="*/ 386 h 418"/>
                <a:gd name="T18" fmla="*/ 325 w 629"/>
                <a:gd name="T19" fmla="*/ 376 h 418"/>
                <a:gd name="T20" fmla="*/ 350 w 629"/>
                <a:gd name="T21" fmla="*/ 360 h 418"/>
                <a:gd name="T22" fmla="*/ 359 w 629"/>
                <a:gd name="T23" fmla="*/ 327 h 418"/>
                <a:gd name="T24" fmla="*/ 382 w 629"/>
                <a:gd name="T25" fmla="*/ 322 h 418"/>
                <a:gd name="T26" fmla="*/ 454 w 629"/>
                <a:gd name="T27" fmla="*/ 208 h 418"/>
                <a:gd name="T28" fmla="*/ 440 w 629"/>
                <a:gd name="T29" fmla="*/ 190 h 418"/>
                <a:gd name="T30" fmla="*/ 454 w 629"/>
                <a:gd name="T31" fmla="*/ 178 h 418"/>
                <a:gd name="T32" fmla="*/ 470 w 629"/>
                <a:gd name="T33" fmla="*/ 183 h 418"/>
                <a:gd name="T34" fmla="*/ 491 w 629"/>
                <a:gd name="T35" fmla="*/ 172 h 418"/>
                <a:gd name="T36" fmla="*/ 503 w 629"/>
                <a:gd name="T37" fmla="*/ 144 h 418"/>
                <a:gd name="T38" fmla="*/ 560 w 629"/>
                <a:gd name="T39" fmla="*/ 94 h 418"/>
                <a:gd name="T40" fmla="*/ 604 w 629"/>
                <a:gd name="T41" fmla="*/ 78 h 418"/>
                <a:gd name="T42" fmla="*/ 628 w 629"/>
                <a:gd name="T43" fmla="*/ 59 h 418"/>
                <a:gd name="T44" fmla="*/ 621 w 629"/>
                <a:gd name="T45" fmla="*/ 18 h 418"/>
                <a:gd name="T46" fmla="*/ 592 w 629"/>
                <a:gd name="T47" fmla="*/ 15 h 418"/>
                <a:gd name="T48" fmla="*/ 522 w 629"/>
                <a:gd name="T49" fmla="*/ 22 h 418"/>
                <a:gd name="T50" fmla="*/ 476 w 629"/>
                <a:gd name="T51" fmla="*/ 0 h 418"/>
                <a:gd name="T52" fmla="*/ 449 w 629"/>
                <a:gd name="T53" fmla="*/ 4 h 418"/>
                <a:gd name="T54" fmla="*/ 378 w 629"/>
                <a:gd name="T55" fmla="*/ 94 h 418"/>
                <a:gd name="T56" fmla="*/ 359 w 629"/>
                <a:gd name="T57" fmla="*/ 104 h 418"/>
                <a:gd name="T58" fmla="*/ 312 w 629"/>
                <a:gd name="T59" fmla="*/ 86 h 418"/>
                <a:gd name="T60" fmla="*/ 310 w 629"/>
                <a:gd name="T61" fmla="*/ 63 h 418"/>
                <a:gd name="T62" fmla="*/ 300 w 629"/>
                <a:gd name="T63" fmla="*/ 25 h 418"/>
                <a:gd name="T64" fmla="*/ 274 w 629"/>
                <a:gd name="T65" fmla="*/ 9 h 418"/>
                <a:gd name="T66" fmla="*/ 235 w 629"/>
                <a:gd name="T67" fmla="*/ 20 h 418"/>
                <a:gd name="T68" fmla="*/ 209 w 629"/>
                <a:gd name="T69" fmla="*/ 2 h 418"/>
                <a:gd name="T70" fmla="*/ 171 w 629"/>
                <a:gd name="T71" fmla="*/ 49 h 418"/>
                <a:gd name="T72" fmla="*/ 131 w 629"/>
                <a:gd name="T73" fmla="*/ 59 h 418"/>
                <a:gd name="T74" fmla="*/ 75 w 629"/>
                <a:gd name="T75" fmla="*/ 107 h 418"/>
                <a:gd name="T76" fmla="*/ 16 w 629"/>
                <a:gd name="T77" fmla="*/ 216 h 418"/>
                <a:gd name="T78" fmla="*/ 32 w 629"/>
                <a:gd name="T79" fmla="*/ 244 h 418"/>
                <a:gd name="T80" fmla="*/ 28 w 629"/>
                <a:gd name="T81" fmla="*/ 256 h 418"/>
                <a:gd name="T82" fmla="*/ 28 w 629"/>
                <a:gd name="T83" fmla="*/ 269 h 418"/>
                <a:gd name="T84" fmla="*/ 36 w 629"/>
                <a:gd name="T85" fmla="*/ 280 h 418"/>
                <a:gd name="T86" fmla="*/ 55 w 629"/>
                <a:gd name="T87" fmla="*/ 269 h 418"/>
                <a:gd name="T88" fmla="*/ 88 w 629"/>
                <a:gd name="T89" fmla="*/ 261 h 418"/>
                <a:gd name="T90" fmla="*/ 0 w 629"/>
                <a:gd name="T91" fmla="*/ 355 h 418"/>
                <a:gd name="T92" fmla="*/ 0 w 629"/>
                <a:gd name="T93" fmla="*/ 380 h 418"/>
                <a:gd name="T94" fmla="*/ 18 w 629"/>
                <a:gd name="T95" fmla="*/ 384 h 418"/>
                <a:gd name="T96" fmla="*/ 59 w 629"/>
                <a:gd name="T97" fmla="*/ 417 h 418"/>
                <a:gd name="T98" fmla="*/ 121 w 629"/>
                <a:gd name="T99" fmla="*/ 408 h 418"/>
                <a:gd name="T100" fmla="*/ 139 w 629"/>
                <a:gd name="T101" fmla="*/ 40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solidFill>
              <a:srgbClr val="006D39"/>
            </a:solidFill>
            <a:ln w="12700"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dirty="0"/>
            </a:p>
          </p:txBody>
        </p:sp>
        <p:sp>
          <p:nvSpPr>
            <p:cNvPr id="40" name="Freeform 38">
              <a:extLst>
                <a:ext uri="{FF2B5EF4-FFF2-40B4-BE49-F238E27FC236}">
                  <a16:creationId xmlns:a16="http://schemas.microsoft.com/office/drawing/2014/main" id="{596C3854-F747-4A91-B274-07A3966DDE7C}"/>
                </a:ext>
              </a:extLst>
            </p:cNvPr>
            <p:cNvSpPr>
              <a:spLocks noChangeAspect="1"/>
            </p:cNvSpPr>
            <p:nvPr/>
          </p:nvSpPr>
          <p:spPr bwMode="auto">
            <a:xfrm>
              <a:off x="4077685" y="4422874"/>
              <a:ext cx="544513" cy="488950"/>
            </a:xfrm>
            <a:custGeom>
              <a:avLst/>
              <a:gdLst>
                <a:gd name="T0" fmla="*/ 87 w 353"/>
                <a:gd name="T1" fmla="*/ 307 h 330"/>
                <a:gd name="T2" fmla="*/ 117 w 353"/>
                <a:gd name="T3" fmla="*/ 285 h 330"/>
                <a:gd name="T4" fmla="*/ 156 w 353"/>
                <a:gd name="T5" fmla="*/ 253 h 330"/>
                <a:gd name="T6" fmla="*/ 215 w 353"/>
                <a:gd name="T7" fmla="*/ 261 h 330"/>
                <a:gd name="T8" fmla="*/ 219 w 353"/>
                <a:gd name="T9" fmla="*/ 285 h 330"/>
                <a:gd name="T10" fmla="*/ 296 w 353"/>
                <a:gd name="T11" fmla="*/ 316 h 330"/>
                <a:gd name="T12" fmla="*/ 255 w 353"/>
                <a:gd name="T13" fmla="*/ 208 h 330"/>
                <a:gd name="T14" fmla="*/ 236 w 353"/>
                <a:gd name="T15" fmla="*/ 169 h 330"/>
                <a:gd name="T16" fmla="*/ 239 w 353"/>
                <a:gd name="T17" fmla="*/ 136 h 330"/>
                <a:gd name="T18" fmla="*/ 294 w 353"/>
                <a:gd name="T19" fmla="*/ 129 h 330"/>
                <a:gd name="T20" fmla="*/ 336 w 353"/>
                <a:gd name="T21" fmla="*/ 102 h 330"/>
                <a:gd name="T22" fmla="*/ 353 w 353"/>
                <a:gd name="T23" fmla="*/ 91 h 330"/>
                <a:gd name="T24" fmla="*/ 344 w 353"/>
                <a:gd name="T25" fmla="*/ 52 h 330"/>
                <a:gd name="T26" fmla="*/ 302 w 353"/>
                <a:gd name="T27" fmla="*/ 24 h 330"/>
                <a:gd name="T28" fmla="*/ 260 w 353"/>
                <a:gd name="T29" fmla="*/ 15 h 330"/>
                <a:gd name="T30" fmla="*/ 215 w 353"/>
                <a:gd name="T31" fmla="*/ 0 h 330"/>
                <a:gd name="T32" fmla="*/ 221 w 353"/>
                <a:gd name="T33" fmla="*/ 31 h 330"/>
                <a:gd name="T34" fmla="*/ 222 w 353"/>
                <a:gd name="T35" fmla="*/ 48 h 330"/>
                <a:gd name="T36" fmla="*/ 204 w 353"/>
                <a:gd name="T37" fmla="*/ 66 h 330"/>
                <a:gd name="T38" fmla="*/ 195 w 353"/>
                <a:gd name="T39" fmla="*/ 94 h 330"/>
                <a:gd name="T40" fmla="*/ 183 w 353"/>
                <a:gd name="T41" fmla="*/ 115 h 330"/>
                <a:gd name="T42" fmla="*/ 153 w 353"/>
                <a:gd name="T43" fmla="*/ 117 h 330"/>
                <a:gd name="T44" fmla="*/ 150 w 353"/>
                <a:gd name="T45" fmla="*/ 138 h 330"/>
                <a:gd name="T46" fmla="*/ 132 w 353"/>
                <a:gd name="T47" fmla="*/ 172 h 330"/>
                <a:gd name="T48" fmla="*/ 107 w 353"/>
                <a:gd name="T49" fmla="*/ 178 h 330"/>
                <a:gd name="T50" fmla="*/ 101 w 353"/>
                <a:gd name="T51" fmla="*/ 153 h 330"/>
                <a:gd name="T52" fmla="*/ 69 w 353"/>
                <a:gd name="T53" fmla="*/ 168 h 330"/>
                <a:gd name="T54" fmla="*/ 44 w 353"/>
                <a:gd name="T55" fmla="*/ 147 h 330"/>
                <a:gd name="T56" fmla="*/ 26 w 353"/>
                <a:gd name="T57" fmla="*/ 163 h 330"/>
                <a:gd name="T58" fmla="*/ 24 w 353"/>
                <a:gd name="T59" fmla="*/ 193 h 330"/>
                <a:gd name="T60" fmla="*/ 6 w 353"/>
                <a:gd name="T61" fmla="*/ 208 h 330"/>
                <a:gd name="T62" fmla="*/ 11 w 353"/>
                <a:gd name="T63" fmla="*/ 229 h 330"/>
                <a:gd name="T64" fmla="*/ 30 w 353"/>
                <a:gd name="T65" fmla="*/ 243 h 330"/>
                <a:gd name="T66" fmla="*/ 39 w 353"/>
                <a:gd name="T67" fmla="*/ 268 h 330"/>
                <a:gd name="T68" fmla="*/ 63 w 353"/>
                <a:gd name="T69" fmla="*/ 273 h 330"/>
                <a:gd name="T70" fmla="*/ 77 w 353"/>
                <a:gd name="T71" fmla="*/ 298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cxnSp>
        <p:nvCxnSpPr>
          <p:cNvPr id="45" name="直接连接符 44">
            <a:extLst>
              <a:ext uri="{FF2B5EF4-FFF2-40B4-BE49-F238E27FC236}">
                <a16:creationId xmlns:a16="http://schemas.microsoft.com/office/drawing/2014/main" id="{E347A5E0-5A61-415C-9E65-598BB5D87BBC}"/>
              </a:ext>
            </a:extLst>
          </p:cNvPr>
          <p:cNvCxnSpPr>
            <a:cxnSpLocks/>
          </p:cNvCxnSpPr>
          <p:nvPr/>
        </p:nvCxnSpPr>
        <p:spPr>
          <a:xfrm>
            <a:off x="6671080" y="5001736"/>
            <a:ext cx="3693445" cy="0"/>
          </a:xfrm>
          <a:prstGeom prst="line">
            <a:avLst/>
          </a:prstGeom>
          <a:ln>
            <a:solidFill>
              <a:srgbClr val="006D39"/>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C09E3EC9-C991-4181-967D-10E1D7F79B6F}"/>
              </a:ext>
            </a:extLst>
          </p:cNvPr>
          <p:cNvCxnSpPr>
            <a:cxnSpLocks/>
          </p:cNvCxnSpPr>
          <p:nvPr/>
        </p:nvCxnSpPr>
        <p:spPr>
          <a:xfrm>
            <a:off x="967407" y="4479767"/>
            <a:ext cx="4169037" cy="0"/>
          </a:xfrm>
          <a:prstGeom prst="line">
            <a:avLst/>
          </a:prstGeom>
          <a:ln>
            <a:solidFill>
              <a:srgbClr val="006D39"/>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BB26F11A-567A-4F09-92CC-CA39F755F645}"/>
              </a:ext>
            </a:extLst>
          </p:cNvPr>
          <p:cNvCxnSpPr>
            <a:cxnSpLocks/>
          </p:cNvCxnSpPr>
          <p:nvPr/>
        </p:nvCxnSpPr>
        <p:spPr>
          <a:xfrm>
            <a:off x="7107643" y="3303845"/>
            <a:ext cx="3693445" cy="0"/>
          </a:xfrm>
          <a:prstGeom prst="line">
            <a:avLst/>
          </a:prstGeom>
          <a:ln>
            <a:solidFill>
              <a:srgbClr val="006D39"/>
            </a:solidFil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9A4AFD8A-DAC5-4A10-9E5A-66BB88AAC051}"/>
              </a:ext>
            </a:extLst>
          </p:cNvPr>
          <p:cNvGrpSpPr/>
          <p:nvPr/>
        </p:nvGrpSpPr>
        <p:grpSpPr>
          <a:xfrm>
            <a:off x="8072873" y="2683986"/>
            <a:ext cx="2744883" cy="1288743"/>
            <a:chOff x="1698748" y="3813906"/>
            <a:chExt cx="2744883" cy="1288743"/>
          </a:xfrm>
        </p:grpSpPr>
        <p:sp>
          <p:nvSpPr>
            <p:cNvPr id="49" name="文本框 48">
              <a:extLst>
                <a:ext uri="{FF2B5EF4-FFF2-40B4-BE49-F238E27FC236}">
                  <a16:creationId xmlns:a16="http://schemas.microsoft.com/office/drawing/2014/main" id="{265657DB-7383-43A3-9B02-ADF79B10E80E}"/>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id="{76603140-B079-413F-ABB3-D7EF4E717FAA}"/>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grpSp>
        <p:nvGrpSpPr>
          <p:cNvPr id="51" name="组合 50">
            <a:extLst>
              <a:ext uri="{FF2B5EF4-FFF2-40B4-BE49-F238E27FC236}">
                <a16:creationId xmlns:a16="http://schemas.microsoft.com/office/drawing/2014/main" id="{B2EDCD2C-2862-41F1-B147-3C35F4CC2E97}"/>
              </a:ext>
            </a:extLst>
          </p:cNvPr>
          <p:cNvGrpSpPr/>
          <p:nvPr/>
        </p:nvGrpSpPr>
        <p:grpSpPr>
          <a:xfrm>
            <a:off x="725651" y="4063672"/>
            <a:ext cx="2744883" cy="1361005"/>
            <a:chOff x="1698748" y="3813906"/>
            <a:chExt cx="2744883" cy="1361005"/>
          </a:xfrm>
        </p:grpSpPr>
        <p:sp>
          <p:nvSpPr>
            <p:cNvPr id="52" name="文本框 51">
              <a:extLst>
                <a:ext uri="{FF2B5EF4-FFF2-40B4-BE49-F238E27FC236}">
                  <a16:creationId xmlns:a16="http://schemas.microsoft.com/office/drawing/2014/main" id="{23C95297-0313-4156-A9CB-90294B6429A6}"/>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id="{A4C4D59C-14DC-4024-9775-D7AA500667D8}"/>
                </a:ext>
              </a:extLst>
            </p:cNvPr>
            <p:cNvSpPr txBox="1"/>
            <p:nvPr/>
          </p:nvSpPr>
          <p:spPr>
            <a:xfrm>
              <a:off x="1698748" y="4474335"/>
              <a:ext cx="2744883" cy="700576"/>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5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grpSp>
        <p:nvGrpSpPr>
          <p:cNvPr id="57" name="组合 56">
            <a:extLst>
              <a:ext uri="{FF2B5EF4-FFF2-40B4-BE49-F238E27FC236}">
                <a16:creationId xmlns:a16="http://schemas.microsoft.com/office/drawing/2014/main" id="{BAEC105C-719A-4B18-B92E-433C907830ED}"/>
              </a:ext>
            </a:extLst>
          </p:cNvPr>
          <p:cNvGrpSpPr/>
          <p:nvPr/>
        </p:nvGrpSpPr>
        <p:grpSpPr>
          <a:xfrm>
            <a:off x="7614770" y="4476274"/>
            <a:ext cx="2744883" cy="1288743"/>
            <a:chOff x="1698748" y="3813906"/>
            <a:chExt cx="2744883" cy="1288743"/>
          </a:xfrm>
        </p:grpSpPr>
        <p:sp>
          <p:nvSpPr>
            <p:cNvPr id="58" name="文本框 57">
              <a:extLst>
                <a:ext uri="{FF2B5EF4-FFF2-40B4-BE49-F238E27FC236}">
                  <a16:creationId xmlns:a16="http://schemas.microsoft.com/office/drawing/2014/main" id="{A3DBD2F0-9F0E-42D1-B433-70FC0ABAFE26}"/>
                </a:ext>
              </a:extLst>
            </p:cNvPr>
            <p:cNvSpPr txBox="1"/>
            <p:nvPr/>
          </p:nvSpPr>
          <p:spPr>
            <a:xfrm>
              <a:off x="1951193" y="3813906"/>
              <a:ext cx="2239994" cy="400110"/>
            </a:xfrm>
            <a:prstGeom prst="rect">
              <a:avLst/>
            </a:prstGeom>
            <a:noFill/>
          </p:spPr>
          <p:txBody>
            <a:bodyPr wrap="square" rtlCol="0">
              <a:spAutoFit/>
            </a:bodyPr>
            <a:lstStyle/>
            <a:p>
              <a:pPr algn="r"/>
              <a:r>
                <a:rPr lang="zh-CN" altLang="en-US" sz="2000" dirty="0">
                  <a:solidFill>
                    <a:srgbClr val="006D39"/>
                  </a:solidFill>
                  <a:latin typeface="微软雅黑" panose="020B0503020204020204" pitchFamily="34" charset="-122"/>
                  <a:ea typeface="微软雅黑" panose="020B0503020204020204" pitchFamily="34" charset="-122"/>
                </a:rPr>
                <a:t>请在这里添加标题</a:t>
              </a:r>
              <a:endParaRPr lang="en-US" altLang="zh-CN" sz="2000" dirty="0">
                <a:solidFill>
                  <a:srgbClr val="006D39"/>
                </a:solidFill>
                <a:latin typeface="微软雅黑" panose="020B0503020204020204" pitchFamily="34" charset="-122"/>
                <a:ea typeface="微软雅黑" panose="020B0503020204020204" pitchFamily="34" charset="-122"/>
              </a:endParaRPr>
            </a:p>
          </p:txBody>
        </p:sp>
        <p:sp>
          <p:nvSpPr>
            <p:cNvPr id="59" name="文本框 58">
              <a:extLst>
                <a:ext uri="{FF2B5EF4-FFF2-40B4-BE49-F238E27FC236}">
                  <a16:creationId xmlns:a16="http://schemas.microsoft.com/office/drawing/2014/main" id="{AED2C47F-D969-48F3-8DFD-4E370F1390C2}"/>
                </a:ext>
              </a:extLst>
            </p:cNvPr>
            <p:cNvSpPr txBox="1"/>
            <p:nvPr/>
          </p:nvSpPr>
          <p:spPr>
            <a:xfrm>
              <a:off x="1698748" y="4474335"/>
              <a:ext cx="2744883" cy="628314"/>
            </a:xfrm>
            <a:prstGeom prst="rect">
              <a:avLst/>
            </a:prstGeom>
            <a:noFill/>
          </p:spPr>
          <p:txBody>
            <a:bodyPr wrap="square" rtlCol="0">
              <a:spAutoFit/>
            </a:bodyPr>
            <a:lstStyle/>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a:p>
              <a:pPr algn="r">
                <a:lnSpc>
                  <a:spcPct val="130000"/>
                </a:lnSpc>
              </a:pPr>
              <a:r>
                <a:rPr lang="zh-CN" altLang="en-US" sz="1400" dirty="0">
                  <a:latin typeface="微软雅黑" panose="020B0503020204020204" pitchFamily="34" charset="-122"/>
                  <a:ea typeface="微软雅黑" panose="020B0503020204020204" pitchFamily="34" charset="-122"/>
                </a:rPr>
                <a:t>请在这里输入你组成的正文内容</a:t>
              </a:r>
              <a:endParaRPr lang="en-US" altLang="zh-CN"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247253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id="{2785C8A7-E290-491E-B371-E5861714725D}"/>
              </a:ext>
            </a:extLst>
          </p:cNvPr>
          <p:cNvGraphicFramePr/>
          <p:nvPr>
            <p:extLst/>
          </p:nvPr>
        </p:nvGraphicFramePr>
        <p:xfrm>
          <a:off x="1239520" y="1153160"/>
          <a:ext cx="9712960" cy="3835399"/>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id="{9FB3BC55-9962-4F64-9DCB-4A212F381697}"/>
              </a:ext>
            </a:extLst>
          </p:cNvPr>
          <p:cNvSpPr txBox="1"/>
          <p:nvPr/>
        </p:nvSpPr>
        <p:spPr>
          <a:xfrm>
            <a:off x="2314293" y="5302516"/>
            <a:ext cx="7836434" cy="905248"/>
          </a:xfrm>
          <a:prstGeom prst="rect">
            <a:avLst/>
          </a:prstGeom>
          <a:noFill/>
        </p:spPr>
        <p:txBody>
          <a:bodyPr wrap="square" rtlCol="0">
            <a:spAutoFit/>
          </a:bodyPr>
          <a:lstStyle/>
          <a:p>
            <a:pPr algn="ctr">
              <a:lnSpc>
                <a:spcPct val="130000"/>
              </a:lnSpc>
            </a:pPr>
            <a:r>
              <a:rPr lang="zh-CN" altLang="en-US" sz="1400" spc="130" dirty="0">
                <a:latin typeface="微软雅黑" panose="020B0503020204020204" pitchFamily="34" charset="-122"/>
                <a:ea typeface="微软雅黑" panose="020B0503020204020204" pitchFamily="34" charset="-122"/>
              </a:rPr>
              <a:t>图中数据表明请输入你要输入的内容图中数据表明请输入你要输入的内容图中数据表明请输入你要输入的内容图中数据表明请输入你要输入的内容图中数据表明请输入你要输入的内容图中数据表明请输入你要输入的内容</a:t>
            </a:r>
          </a:p>
        </p:txBody>
      </p:sp>
      <p:sp>
        <p:nvSpPr>
          <p:cNvPr id="7" name="文本框 6">
            <a:extLst>
              <a:ext uri="{FF2B5EF4-FFF2-40B4-BE49-F238E27FC236}">
                <a16:creationId xmlns:a16="http://schemas.microsoft.com/office/drawing/2014/main" id="{29C2ED0B-699F-4B3B-B2D0-ACC944E2C67F}"/>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3265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7A03B79-CBCA-47C3-A46B-A4B110CD76D4}"/>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FFB59C21-9140-4B12-8F68-F3D8743533D7}"/>
              </a:ext>
            </a:extLst>
          </p:cNvPr>
          <p:cNvGraphicFramePr>
            <a:graphicFrameLocks noGrp="1"/>
          </p:cNvGraphicFramePr>
          <p:nvPr>
            <p:extLst/>
          </p:nvPr>
        </p:nvGraphicFramePr>
        <p:xfrm>
          <a:off x="1796007" y="2306319"/>
          <a:ext cx="8252232" cy="2631246"/>
        </p:xfrm>
        <a:graphic>
          <a:graphicData uri="http://schemas.openxmlformats.org/drawingml/2006/table">
            <a:tbl>
              <a:tblPr firstRow="1" bandRow="1">
                <a:tableStyleId>{93296810-A885-4BE3-A3E7-6D5BEEA58F35}</a:tableStyleId>
              </a:tblPr>
              <a:tblGrid>
                <a:gridCol w="1375372">
                  <a:extLst>
                    <a:ext uri="{9D8B030D-6E8A-4147-A177-3AD203B41FA5}">
                      <a16:colId xmlns:a16="http://schemas.microsoft.com/office/drawing/2014/main" val="2226550330"/>
                    </a:ext>
                  </a:extLst>
                </a:gridCol>
                <a:gridCol w="1375372">
                  <a:extLst>
                    <a:ext uri="{9D8B030D-6E8A-4147-A177-3AD203B41FA5}">
                      <a16:colId xmlns:a16="http://schemas.microsoft.com/office/drawing/2014/main" val="3381401320"/>
                    </a:ext>
                  </a:extLst>
                </a:gridCol>
                <a:gridCol w="1375372">
                  <a:extLst>
                    <a:ext uri="{9D8B030D-6E8A-4147-A177-3AD203B41FA5}">
                      <a16:colId xmlns:a16="http://schemas.microsoft.com/office/drawing/2014/main" val="2765845929"/>
                    </a:ext>
                  </a:extLst>
                </a:gridCol>
                <a:gridCol w="1375372">
                  <a:extLst>
                    <a:ext uri="{9D8B030D-6E8A-4147-A177-3AD203B41FA5}">
                      <a16:colId xmlns:a16="http://schemas.microsoft.com/office/drawing/2014/main" val="3958272857"/>
                    </a:ext>
                  </a:extLst>
                </a:gridCol>
                <a:gridCol w="1375372">
                  <a:extLst>
                    <a:ext uri="{9D8B030D-6E8A-4147-A177-3AD203B41FA5}">
                      <a16:colId xmlns:a16="http://schemas.microsoft.com/office/drawing/2014/main" val="2064087974"/>
                    </a:ext>
                  </a:extLst>
                </a:gridCol>
                <a:gridCol w="1375372">
                  <a:extLst>
                    <a:ext uri="{9D8B030D-6E8A-4147-A177-3AD203B41FA5}">
                      <a16:colId xmlns:a16="http://schemas.microsoft.com/office/drawing/2014/main" val="2988868854"/>
                    </a:ext>
                  </a:extLst>
                </a:gridCol>
              </a:tblGrid>
              <a:tr h="438541">
                <a:tc>
                  <a:txBody>
                    <a:bodyPr/>
                    <a:lstStyle/>
                    <a:p>
                      <a:pPr algn="ctr"/>
                      <a:r>
                        <a:rPr lang="zh-CN" altLang="en-US" dirty="0">
                          <a:solidFill>
                            <a:schemeClr val="tx1"/>
                          </a:solidFill>
                          <a:latin typeface="微软雅黑" panose="020B0503020204020204" pitchFamily="34" charset="-122"/>
                          <a:ea typeface="微软雅黑" panose="020B0503020204020204" pitchFamily="34" charset="-122"/>
                        </a:rPr>
                        <a:t>输入标题</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微软雅黑" panose="020B0503020204020204" pitchFamily="34" charset="-122"/>
                          <a:ea typeface="微软雅黑" panose="020B0503020204020204" pitchFamily="34" charset="-122"/>
                        </a:rPr>
                        <a:t>输入标题</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微软雅黑" panose="020B0503020204020204" pitchFamily="34" charset="-122"/>
                          <a:ea typeface="微软雅黑" panose="020B0503020204020204" pitchFamily="34" charset="-122"/>
                        </a:rPr>
                        <a:t>输入标题</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微软雅黑" panose="020B0503020204020204" pitchFamily="34" charset="-122"/>
                          <a:ea typeface="微软雅黑" panose="020B0503020204020204" pitchFamily="34" charset="-122"/>
                        </a:rPr>
                        <a:t>输入标题</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微软雅黑" panose="020B0503020204020204" pitchFamily="34" charset="-122"/>
                          <a:ea typeface="微软雅黑" panose="020B0503020204020204" pitchFamily="34" charset="-122"/>
                        </a:rPr>
                        <a:t>输入标题</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微软雅黑" panose="020B0503020204020204" pitchFamily="34" charset="-122"/>
                          <a:ea typeface="微软雅黑" panose="020B0503020204020204" pitchFamily="34" charset="-122"/>
                        </a:rPr>
                        <a:t>输入标题</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0855180"/>
                  </a:ext>
                </a:extLst>
              </a:tr>
              <a:tr h="438541">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10</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D8843">
                        <a:alpha val="66000"/>
                      </a:srgbClr>
                    </a:solid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12</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8843">
                        <a:alpha val="66000"/>
                      </a:srgbClr>
                    </a:solid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9</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8843">
                        <a:alpha val="66000"/>
                      </a:srgbClr>
                    </a:solid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2</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8843">
                        <a:alpha val="66000"/>
                      </a:srgbClr>
                    </a:solid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3</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8843">
                        <a:alpha val="66000"/>
                      </a:srgbClr>
                    </a:solid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15</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006D3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8843">
                        <a:alpha val="66000"/>
                      </a:srgbClr>
                    </a:solidFill>
                  </a:tcPr>
                </a:tc>
                <a:extLst>
                  <a:ext uri="{0D108BD9-81ED-4DB2-BD59-A6C34878D82A}">
                    <a16:rowId xmlns:a16="http://schemas.microsoft.com/office/drawing/2014/main" val="1096487874"/>
                  </a:ext>
                </a:extLst>
              </a:tr>
              <a:tr h="438541">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8</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10</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11</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17</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6</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14</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7282415"/>
                  </a:ext>
                </a:extLst>
              </a:tr>
              <a:tr h="438541">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5</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6</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12</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4</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5</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4</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24371403"/>
                  </a:ext>
                </a:extLst>
              </a:tr>
              <a:tr h="438541">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7</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13</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9</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8</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5</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42614717"/>
                  </a:ext>
                </a:extLst>
              </a:tr>
              <a:tr h="438541">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3</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8</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15</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2</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13</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latin typeface="Arial" panose="020B0604020202020204" pitchFamily="34" charset="0"/>
                          <a:ea typeface="微软雅黑" panose="020B0503020204020204" pitchFamily="34" charset="-122"/>
                          <a:cs typeface="Arial" panose="020B0604020202020204" pitchFamily="34" charset="0"/>
                        </a:rPr>
                        <a:t>7</a:t>
                      </a:r>
                      <a:endParaRPr lang="zh-CN" altLang="en-US"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06D3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3267758"/>
                  </a:ext>
                </a:extLst>
              </a:tr>
            </a:tbl>
          </a:graphicData>
        </a:graphic>
      </p:graphicFrame>
      <p:sp>
        <p:nvSpPr>
          <p:cNvPr id="6" name="文本框 5">
            <a:extLst>
              <a:ext uri="{FF2B5EF4-FFF2-40B4-BE49-F238E27FC236}">
                <a16:creationId xmlns:a16="http://schemas.microsoft.com/office/drawing/2014/main" id="{857F2EF4-F626-4F33-92FF-0CAB254B837F}"/>
              </a:ext>
            </a:extLst>
          </p:cNvPr>
          <p:cNvSpPr txBox="1"/>
          <p:nvPr/>
        </p:nvSpPr>
        <p:spPr>
          <a:xfrm>
            <a:off x="2438133" y="1004537"/>
            <a:ext cx="7315734" cy="905248"/>
          </a:xfrm>
          <a:prstGeom prst="rect">
            <a:avLst/>
          </a:prstGeom>
          <a:noFill/>
        </p:spPr>
        <p:txBody>
          <a:bodyPr wrap="square" rtlCol="0">
            <a:spAutoFit/>
          </a:bodyPr>
          <a:lstStyle/>
          <a:p>
            <a:pPr algn="ctr">
              <a:lnSpc>
                <a:spcPct val="130000"/>
              </a:lnSpc>
            </a:pPr>
            <a:r>
              <a:rPr lang="zh-CN" altLang="en-US" sz="1400" spc="130" dirty="0">
                <a:latin typeface="微软雅黑" panose="020B0503020204020204" pitchFamily="34" charset="-122"/>
                <a:ea typeface="微软雅黑" panose="020B0503020204020204" pitchFamily="34" charset="-122"/>
              </a:rPr>
              <a:t>在这里输入表格的主要内容。我给你画了个三线表，答辩或者论文写作中三线表应该必不可少吧，它比较简洁，表达的信息也很清晰。关于数据的展示，注意左右上下都要居中，如果有小数点记得保持位数一致</a:t>
            </a:r>
          </a:p>
        </p:txBody>
      </p:sp>
      <p:sp>
        <p:nvSpPr>
          <p:cNvPr id="7" name="文本框 6">
            <a:extLst>
              <a:ext uri="{FF2B5EF4-FFF2-40B4-BE49-F238E27FC236}">
                <a16:creationId xmlns:a16="http://schemas.microsoft.com/office/drawing/2014/main" id="{3AEFB236-CAB2-47BD-8E57-D9898170801D}"/>
              </a:ext>
            </a:extLst>
          </p:cNvPr>
          <p:cNvSpPr txBox="1"/>
          <p:nvPr/>
        </p:nvSpPr>
        <p:spPr>
          <a:xfrm>
            <a:off x="1796007" y="5184495"/>
            <a:ext cx="7202934" cy="954685"/>
          </a:xfrm>
          <a:prstGeom prst="rect">
            <a:avLst/>
          </a:prstGeom>
          <a:noFill/>
        </p:spPr>
        <p:txBody>
          <a:bodyPr wrap="square" rtlCol="0">
            <a:spAutoFit/>
          </a:bodyPr>
          <a:lstStyle/>
          <a:p>
            <a:pPr>
              <a:lnSpc>
                <a:spcPct val="130000"/>
              </a:lnSpc>
            </a:pPr>
            <a:r>
              <a:rPr lang="zh-CN" altLang="en-US" sz="1100" spc="130" dirty="0">
                <a:latin typeface="思源黑体 CN Light" panose="020B0300000000000000" pitchFamily="34" charset="-122"/>
                <a:ea typeface="思源黑体 CN Light" panose="020B0300000000000000" pitchFamily="34" charset="-122"/>
              </a:rPr>
              <a:t>数据来源：</a:t>
            </a:r>
            <a:endParaRPr lang="en-US" altLang="zh-CN" sz="1100" spc="130" dirty="0">
              <a:latin typeface="思源黑体 CN Light" panose="020B0300000000000000" pitchFamily="34" charset="-122"/>
              <a:ea typeface="思源黑体 CN Light" panose="020B0300000000000000" pitchFamily="34" charset="-122"/>
            </a:endParaRPr>
          </a:p>
          <a:p>
            <a:pPr marL="171450" indent="-171450">
              <a:lnSpc>
                <a:spcPct val="130000"/>
              </a:lnSpc>
              <a:buFont typeface="Arial" panose="020B0604020202020204" pitchFamily="34" charset="0"/>
              <a:buChar char="•"/>
            </a:pPr>
            <a:r>
              <a:rPr lang="zh-CN" altLang="en-US" sz="1100" spc="130" dirty="0">
                <a:latin typeface="思源黑体 CN Light" panose="020B0300000000000000" pitchFamily="34" charset="-122"/>
                <a:ea typeface="思源黑体 CN Light" panose="020B0300000000000000" pitchFamily="34" charset="-122"/>
              </a:rPr>
              <a:t>在这里输入数据来源、计算公式等等</a:t>
            </a:r>
            <a:endParaRPr lang="en-US" altLang="zh-CN" sz="1100" spc="130" dirty="0">
              <a:latin typeface="思源黑体 CN Light" panose="020B0300000000000000" pitchFamily="34" charset="-122"/>
              <a:ea typeface="思源黑体 CN Light" panose="020B0300000000000000" pitchFamily="34" charset="-122"/>
            </a:endParaRPr>
          </a:p>
          <a:p>
            <a:pPr marL="171450" indent="-171450">
              <a:lnSpc>
                <a:spcPct val="130000"/>
              </a:lnSpc>
              <a:buFont typeface="Arial" panose="020B0604020202020204" pitchFamily="34" charset="0"/>
              <a:buChar char="•"/>
            </a:pPr>
            <a:r>
              <a:rPr lang="zh-CN" altLang="en-US" sz="1100" spc="130" dirty="0">
                <a:latin typeface="思源黑体 CN Light" panose="020B0300000000000000" pitchFamily="34" charset="-122"/>
                <a:ea typeface="思源黑体 CN Light" panose="020B0300000000000000" pitchFamily="34" charset="-122"/>
              </a:rPr>
              <a:t>起到说明解释的作用，体现科学严谨性</a:t>
            </a:r>
            <a:endParaRPr lang="en-US" altLang="zh-CN" sz="1100" spc="130" dirty="0">
              <a:latin typeface="思源黑体 CN Light" panose="020B0300000000000000" pitchFamily="34" charset="-122"/>
              <a:ea typeface="思源黑体 CN Light" panose="020B0300000000000000" pitchFamily="34" charset="-122"/>
            </a:endParaRPr>
          </a:p>
          <a:p>
            <a:pPr marL="171450" indent="-171450">
              <a:lnSpc>
                <a:spcPct val="130000"/>
              </a:lnSpc>
              <a:buFont typeface="Arial" panose="020B0604020202020204" pitchFamily="34" charset="0"/>
              <a:buChar char="•"/>
            </a:pPr>
            <a:r>
              <a:rPr lang="zh-CN" altLang="en-US" sz="1100" spc="130" dirty="0">
                <a:latin typeface="思源黑体 CN Light" panose="020B0300000000000000" pitchFamily="34" charset="-122"/>
                <a:ea typeface="思源黑体 CN Light" panose="020B0300000000000000" pitchFamily="34" charset="-122"/>
              </a:rPr>
              <a:t>对于需要重要说明的数据，可以用浅色的底纹来标记，如上图中的浅黄色底纹，在演示时加以说明</a:t>
            </a:r>
          </a:p>
        </p:txBody>
      </p:sp>
    </p:spTree>
    <p:extLst>
      <p:ext uri="{BB962C8B-B14F-4D97-AF65-F5344CB8AC3E}">
        <p14:creationId xmlns:p14="http://schemas.microsoft.com/office/powerpoint/2010/main" val="41352275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id="{E6CB8366-7C38-4661-9A2E-0135CA4D7D4F}"/>
              </a:ext>
            </a:extLst>
          </p:cNvPr>
          <p:cNvGraphicFramePr/>
          <p:nvPr>
            <p:extLst>
              <p:ext uri="{D42A27DB-BD31-4B8C-83A1-F6EECF244321}">
                <p14:modId xmlns:p14="http://schemas.microsoft.com/office/powerpoint/2010/main" val="2329382657"/>
              </p:ext>
            </p:extLst>
          </p:nvPr>
        </p:nvGraphicFramePr>
        <p:xfrm>
          <a:off x="2748955" y="1719020"/>
          <a:ext cx="6694090" cy="4462727"/>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直接连接符 14">
            <a:extLst>
              <a:ext uri="{FF2B5EF4-FFF2-40B4-BE49-F238E27FC236}">
                <a16:creationId xmlns:a16="http://schemas.microsoft.com/office/drawing/2014/main" id="{C1CFE4FC-BF55-4CC1-8395-0808B709380F}"/>
              </a:ext>
            </a:extLst>
          </p:cNvPr>
          <p:cNvCxnSpPr>
            <a:cxnSpLocks/>
          </p:cNvCxnSpPr>
          <p:nvPr/>
        </p:nvCxnSpPr>
        <p:spPr>
          <a:xfrm>
            <a:off x="8535690" y="3522279"/>
            <a:ext cx="679450" cy="0"/>
          </a:xfrm>
          <a:prstGeom prst="line">
            <a:avLst/>
          </a:prstGeom>
          <a:ln w="76200">
            <a:solidFill>
              <a:srgbClr val="006D39"/>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50F50B7-DD7E-40D8-8FB6-0C893F9386BD}"/>
              </a:ext>
            </a:extLst>
          </p:cNvPr>
          <p:cNvCxnSpPr>
            <a:cxnSpLocks/>
          </p:cNvCxnSpPr>
          <p:nvPr/>
        </p:nvCxnSpPr>
        <p:spPr>
          <a:xfrm>
            <a:off x="1157803" y="4926329"/>
            <a:ext cx="679450" cy="0"/>
          </a:xfrm>
          <a:prstGeom prst="line">
            <a:avLst/>
          </a:prstGeom>
          <a:ln w="76200">
            <a:solidFill>
              <a:srgbClr val="006D39"/>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114A447F-02F9-4694-8C00-4C36552553B7}"/>
              </a:ext>
            </a:extLst>
          </p:cNvPr>
          <p:cNvSpPr txBox="1"/>
          <p:nvPr/>
        </p:nvSpPr>
        <p:spPr>
          <a:xfrm>
            <a:off x="1049495" y="1892664"/>
            <a:ext cx="1415772" cy="461665"/>
          </a:xfrm>
          <a:prstGeom prst="rect">
            <a:avLst/>
          </a:prstGeom>
          <a:noFill/>
        </p:spPr>
        <p:txBody>
          <a:bodyPr wrap="none" rtlCol="0">
            <a:spAutoFit/>
          </a:bodyPr>
          <a:lstStyle/>
          <a:p>
            <a:r>
              <a:rPr lang="zh-CN" altLang="en-US" sz="2400" b="1" dirty="0">
                <a:solidFill>
                  <a:srgbClr val="006D39"/>
                </a:solidFill>
                <a:latin typeface="微软雅黑" panose="020B0503020204020204" pitchFamily="34" charset="-122"/>
                <a:ea typeface="微软雅黑" panose="020B0503020204020204" pitchFamily="34" charset="-122"/>
              </a:rPr>
              <a:t>鲁东大学</a:t>
            </a:r>
          </a:p>
        </p:txBody>
      </p:sp>
      <p:sp>
        <p:nvSpPr>
          <p:cNvPr id="20" name="文本框 19">
            <a:extLst>
              <a:ext uri="{FF2B5EF4-FFF2-40B4-BE49-F238E27FC236}">
                <a16:creationId xmlns:a16="http://schemas.microsoft.com/office/drawing/2014/main" id="{C285CC3A-576F-4AC4-8100-8D50E1035CEE}"/>
              </a:ext>
            </a:extLst>
          </p:cNvPr>
          <p:cNvSpPr txBox="1"/>
          <p:nvPr/>
        </p:nvSpPr>
        <p:spPr>
          <a:xfrm>
            <a:off x="1049494" y="2799014"/>
            <a:ext cx="2926419" cy="1068113"/>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请在这里输入你组成的正文内容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endParaRPr lang="en-US" altLang="zh-CN" dirty="0">
              <a:solidFill>
                <a:schemeClr val="tx1">
                  <a:lumMod val="75000"/>
                  <a:lumOff val="25000"/>
                </a:schemeClr>
              </a:solidFill>
            </a:endParaRPr>
          </a:p>
        </p:txBody>
      </p:sp>
      <p:cxnSp>
        <p:nvCxnSpPr>
          <p:cNvPr id="21" name="直接连接符 20">
            <a:extLst>
              <a:ext uri="{FF2B5EF4-FFF2-40B4-BE49-F238E27FC236}">
                <a16:creationId xmlns:a16="http://schemas.microsoft.com/office/drawing/2014/main" id="{586346A2-A220-40E6-8E3E-6306A1315B1D}"/>
              </a:ext>
            </a:extLst>
          </p:cNvPr>
          <p:cNvCxnSpPr>
            <a:cxnSpLocks/>
          </p:cNvCxnSpPr>
          <p:nvPr/>
        </p:nvCxnSpPr>
        <p:spPr>
          <a:xfrm>
            <a:off x="1157803" y="2586363"/>
            <a:ext cx="679450" cy="0"/>
          </a:xfrm>
          <a:prstGeom prst="line">
            <a:avLst/>
          </a:prstGeom>
          <a:ln w="76200">
            <a:solidFill>
              <a:srgbClr val="006D39"/>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721537F0-72FE-4AC8-8F0B-128BD265888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532C00F2-48C3-4878-B6A3-DF38228C2FD6}"/>
              </a:ext>
            </a:extLst>
          </p:cNvPr>
          <p:cNvSpPr txBox="1"/>
          <p:nvPr/>
        </p:nvSpPr>
        <p:spPr>
          <a:xfrm>
            <a:off x="1125616" y="5138827"/>
            <a:ext cx="2926419" cy="1068113"/>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请在这里输入你组成的正文内容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endParaRPr lang="en-US" altLang="zh-CN" dirty="0">
              <a:solidFill>
                <a:schemeClr val="tx1">
                  <a:lumMod val="75000"/>
                  <a:lumOff val="25000"/>
                </a:schemeClr>
              </a:solidFill>
            </a:endParaRPr>
          </a:p>
        </p:txBody>
      </p:sp>
      <p:sp>
        <p:nvSpPr>
          <p:cNvPr id="24" name="文本框 23">
            <a:extLst>
              <a:ext uri="{FF2B5EF4-FFF2-40B4-BE49-F238E27FC236}">
                <a16:creationId xmlns:a16="http://schemas.microsoft.com/office/drawing/2014/main" id="{0FFD25F2-5378-4CD2-82F1-88F70232983F}"/>
              </a:ext>
            </a:extLst>
          </p:cNvPr>
          <p:cNvSpPr txBox="1"/>
          <p:nvPr/>
        </p:nvSpPr>
        <p:spPr>
          <a:xfrm>
            <a:off x="8535690" y="3783900"/>
            <a:ext cx="2926419" cy="1068113"/>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请在这里输入你组成的正文内容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endParaRPr lang="en-US" altLang="zh-CN" dirty="0">
              <a:solidFill>
                <a:schemeClr val="tx1">
                  <a:lumMod val="75000"/>
                  <a:lumOff val="25000"/>
                </a:schemeClr>
              </a:solidFill>
            </a:endParaRPr>
          </a:p>
        </p:txBody>
      </p:sp>
      <p:sp>
        <p:nvSpPr>
          <p:cNvPr id="25" name="文本框 24">
            <a:extLst>
              <a:ext uri="{FF2B5EF4-FFF2-40B4-BE49-F238E27FC236}">
                <a16:creationId xmlns:a16="http://schemas.microsoft.com/office/drawing/2014/main" id="{2EC02B9A-3F05-4E07-9408-6CD915DD018E}"/>
              </a:ext>
            </a:extLst>
          </p:cNvPr>
          <p:cNvSpPr txBox="1"/>
          <p:nvPr/>
        </p:nvSpPr>
        <p:spPr>
          <a:xfrm>
            <a:off x="1039592" y="4257111"/>
            <a:ext cx="1415772" cy="461665"/>
          </a:xfrm>
          <a:prstGeom prst="rect">
            <a:avLst/>
          </a:prstGeom>
          <a:noFill/>
        </p:spPr>
        <p:txBody>
          <a:bodyPr wrap="none" rtlCol="0">
            <a:spAutoFit/>
          </a:bodyPr>
          <a:lstStyle/>
          <a:p>
            <a:r>
              <a:rPr lang="zh-CN" altLang="en-US" sz="2400" b="1" dirty="0">
                <a:solidFill>
                  <a:srgbClr val="006D39"/>
                </a:solidFill>
                <a:latin typeface="微软雅黑" panose="020B0503020204020204" pitchFamily="34" charset="-122"/>
                <a:ea typeface="微软雅黑" panose="020B0503020204020204" pitchFamily="34" charset="-122"/>
              </a:rPr>
              <a:t>鲁东大学</a:t>
            </a:r>
          </a:p>
        </p:txBody>
      </p:sp>
      <p:sp>
        <p:nvSpPr>
          <p:cNvPr id="26" name="文本框 25">
            <a:extLst>
              <a:ext uri="{FF2B5EF4-FFF2-40B4-BE49-F238E27FC236}">
                <a16:creationId xmlns:a16="http://schemas.microsoft.com/office/drawing/2014/main" id="{928192F1-8363-43FB-97C9-1569D4CDB62F}"/>
              </a:ext>
            </a:extLst>
          </p:cNvPr>
          <p:cNvSpPr txBox="1"/>
          <p:nvPr/>
        </p:nvSpPr>
        <p:spPr>
          <a:xfrm>
            <a:off x="8405654" y="2871405"/>
            <a:ext cx="1415772" cy="461665"/>
          </a:xfrm>
          <a:prstGeom prst="rect">
            <a:avLst/>
          </a:prstGeom>
          <a:noFill/>
        </p:spPr>
        <p:txBody>
          <a:bodyPr wrap="none" rtlCol="0">
            <a:spAutoFit/>
          </a:bodyPr>
          <a:lstStyle/>
          <a:p>
            <a:r>
              <a:rPr lang="zh-CN" altLang="en-US" sz="2400" b="1" dirty="0">
                <a:solidFill>
                  <a:srgbClr val="006D39"/>
                </a:solidFill>
                <a:latin typeface="微软雅黑" panose="020B0503020204020204" pitchFamily="34" charset="-122"/>
                <a:ea typeface="微软雅黑" panose="020B0503020204020204" pitchFamily="34" charset="-122"/>
              </a:rPr>
              <a:t>鲁东大学</a:t>
            </a:r>
          </a:p>
        </p:txBody>
      </p:sp>
    </p:spTree>
    <p:extLst>
      <p:ext uri="{BB962C8B-B14F-4D97-AF65-F5344CB8AC3E}">
        <p14:creationId xmlns:p14="http://schemas.microsoft.com/office/powerpoint/2010/main" val="994808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8EBCD5B8-DC22-419C-9D7D-B38D5B04FB90}"/>
              </a:ext>
            </a:extLst>
          </p:cNvPr>
          <p:cNvCxnSpPr>
            <a:cxnSpLocks/>
          </p:cNvCxnSpPr>
          <p:nvPr/>
        </p:nvCxnSpPr>
        <p:spPr>
          <a:xfrm>
            <a:off x="-215332" y="3811952"/>
            <a:ext cx="1240733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6469C478-4F62-4C79-9D12-4E30930413CD}"/>
              </a:ext>
            </a:extLst>
          </p:cNvPr>
          <p:cNvCxnSpPr>
            <a:cxnSpLocks/>
            <a:stCxn id="9" idx="4"/>
          </p:cNvCxnSpPr>
          <p:nvPr/>
        </p:nvCxnSpPr>
        <p:spPr>
          <a:xfrm>
            <a:off x="6782267" y="3950064"/>
            <a:ext cx="0" cy="103414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泪滴形 10">
            <a:extLst>
              <a:ext uri="{FF2B5EF4-FFF2-40B4-BE49-F238E27FC236}">
                <a16:creationId xmlns:a16="http://schemas.microsoft.com/office/drawing/2014/main" id="{36882B5E-3181-4BDB-B1C8-105EF65133A7}"/>
              </a:ext>
            </a:extLst>
          </p:cNvPr>
          <p:cNvSpPr/>
          <p:nvPr/>
        </p:nvSpPr>
        <p:spPr>
          <a:xfrm rot="18960619">
            <a:off x="6262174" y="5188455"/>
            <a:ext cx="1028757" cy="1028757"/>
          </a:xfrm>
          <a:prstGeom prst="teardrop">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a:extLst>
              <a:ext uri="{FF2B5EF4-FFF2-40B4-BE49-F238E27FC236}">
                <a16:creationId xmlns:a16="http://schemas.microsoft.com/office/drawing/2014/main" id="{2EE4340A-1070-485B-8C03-D9B250BD0AE3}"/>
              </a:ext>
            </a:extLst>
          </p:cNvPr>
          <p:cNvSpPr txBox="1"/>
          <p:nvPr/>
        </p:nvSpPr>
        <p:spPr>
          <a:xfrm>
            <a:off x="6340479" y="5512396"/>
            <a:ext cx="928459" cy="369332"/>
          </a:xfrm>
          <a:prstGeom prst="rect">
            <a:avLst/>
          </a:prstGeom>
          <a:noFill/>
        </p:spPr>
        <p:txBody>
          <a:bodyPr wrap="none" rtlCol="0">
            <a:spAutoFit/>
          </a:bodyPr>
          <a:lstStyle/>
          <a:p>
            <a:pPr algn="ctr"/>
            <a:r>
              <a:rPr lang="en-US" altLang="zh-CN" b="1" dirty="0">
                <a:solidFill>
                  <a:schemeClr val="bg1"/>
                </a:solidFill>
              </a:rPr>
              <a:t>1930</a:t>
            </a:r>
            <a:r>
              <a:rPr lang="zh-CN" altLang="en-US" b="1" dirty="0">
                <a:solidFill>
                  <a:schemeClr val="bg1"/>
                </a:solidFill>
              </a:rPr>
              <a:t>年</a:t>
            </a:r>
          </a:p>
        </p:txBody>
      </p:sp>
      <p:cxnSp>
        <p:nvCxnSpPr>
          <p:cNvPr id="34" name="直接连接符 33">
            <a:extLst>
              <a:ext uri="{FF2B5EF4-FFF2-40B4-BE49-F238E27FC236}">
                <a16:creationId xmlns:a16="http://schemas.microsoft.com/office/drawing/2014/main" id="{CCC8029F-B9E4-4BA6-A0DE-2972D656BC64}"/>
              </a:ext>
            </a:extLst>
          </p:cNvPr>
          <p:cNvCxnSpPr>
            <a:cxnSpLocks/>
            <a:stCxn id="33" idx="4"/>
          </p:cNvCxnSpPr>
          <p:nvPr/>
        </p:nvCxnSpPr>
        <p:spPr>
          <a:xfrm>
            <a:off x="3062859" y="3950064"/>
            <a:ext cx="0" cy="103414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泪滴形 34">
            <a:extLst>
              <a:ext uri="{FF2B5EF4-FFF2-40B4-BE49-F238E27FC236}">
                <a16:creationId xmlns:a16="http://schemas.microsoft.com/office/drawing/2014/main" id="{DA1551A5-EA8D-4694-BE29-A09A640EB92A}"/>
              </a:ext>
            </a:extLst>
          </p:cNvPr>
          <p:cNvSpPr/>
          <p:nvPr/>
        </p:nvSpPr>
        <p:spPr>
          <a:xfrm rot="18960619">
            <a:off x="2542766" y="5188455"/>
            <a:ext cx="1028757" cy="1028757"/>
          </a:xfrm>
          <a:prstGeom prst="teardrop">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文本框 35">
            <a:extLst>
              <a:ext uri="{FF2B5EF4-FFF2-40B4-BE49-F238E27FC236}">
                <a16:creationId xmlns:a16="http://schemas.microsoft.com/office/drawing/2014/main" id="{AB3CDB6A-C4A2-4084-B4DA-B67E6B6CD6A1}"/>
              </a:ext>
            </a:extLst>
          </p:cNvPr>
          <p:cNvSpPr txBox="1"/>
          <p:nvPr/>
        </p:nvSpPr>
        <p:spPr>
          <a:xfrm>
            <a:off x="2621071" y="5512396"/>
            <a:ext cx="928459" cy="369332"/>
          </a:xfrm>
          <a:prstGeom prst="rect">
            <a:avLst/>
          </a:prstGeom>
          <a:noFill/>
        </p:spPr>
        <p:txBody>
          <a:bodyPr wrap="none" rtlCol="0">
            <a:spAutoFit/>
          </a:bodyPr>
          <a:lstStyle/>
          <a:p>
            <a:pPr algn="ctr"/>
            <a:r>
              <a:rPr lang="en-US" altLang="zh-CN" b="1" dirty="0">
                <a:solidFill>
                  <a:schemeClr val="bg1"/>
                </a:solidFill>
              </a:rPr>
              <a:t>1930</a:t>
            </a:r>
            <a:r>
              <a:rPr lang="zh-CN" altLang="en-US" b="1" dirty="0">
                <a:solidFill>
                  <a:schemeClr val="bg1"/>
                </a:solidFill>
              </a:rPr>
              <a:t>年</a:t>
            </a:r>
          </a:p>
        </p:txBody>
      </p:sp>
      <p:cxnSp>
        <p:nvCxnSpPr>
          <p:cNvPr id="65" name="直接连接符 64">
            <a:extLst>
              <a:ext uri="{FF2B5EF4-FFF2-40B4-BE49-F238E27FC236}">
                <a16:creationId xmlns:a16="http://schemas.microsoft.com/office/drawing/2014/main" id="{21135772-53F7-4F92-8088-20671F54CE54}"/>
              </a:ext>
            </a:extLst>
          </p:cNvPr>
          <p:cNvCxnSpPr>
            <a:cxnSpLocks/>
            <a:stCxn id="64" idx="4"/>
          </p:cNvCxnSpPr>
          <p:nvPr/>
        </p:nvCxnSpPr>
        <p:spPr>
          <a:xfrm flipV="1">
            <a:off x="4928244" y="2639696"/>
            <a:ext cx="0" cy="10341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6" name="泪滴形 65">
            <a:extLst>
              <a:ext uri="{FF2B5EF4-FFF2-40B4-BE49-F238E27FC236}">
                <a16:creationId xmlns:a16="http://schemas.microsoft.com/office/drawing/2014/main" id="{8B4A8E7C-1DFE-40CA-9C82-31A1D8DA604D}"/>
              </a:ext>
            </a:extLst>
          </p:cNvPr>
          <p:cNvSpPr/>
          <p:nvPr/>
        </p:nvSpPr>
        <p:spPr>
          <a:xfrm rot="2639381" flipV="1">
            <a:off x="4402470" y="1410691"/>
            <a:ext cx="1028757" cy="1028757"/>
          </a:xfrm>
          <a:prstGeom prst="teardrop">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文本框 66">
            <a:extLst>
              <a:ext uri="{FF2B5EF4-FFF2-40B4-BE49-F238E27FC236}">
                <a16:creationId xmlns:a16="http://schemas.microsoft.com/office/drawing/2014/main" id="{EE0BBB0B-3DF7-480B-94B1-204E4EF13749}"/>
              </a:ext>
            </a:extLst>
          </p:cNvPr>
          <p:cNvSpPr txBox="1"/>
          <p:nvPr/>
        </p:nvSpPr>
        <p:spPr>
          <a:xfrm rot="10800000" flipV="1">
            <a:off x="4464014" y="1762057"/>
            <a:ext cx="928459" cy="369332"/>
          </a:xfrm>
          <a:prstGeom prst="rect">
            <a:avLst/>
          </a:prstGeom>
          <a:noFill/>
        </p:spPr>
        <p:txBody>
          <a:bodyPr wrap="none" rtlCol="0">
            <a:spAutoFit/>
          </a:bodyPr>
          <a:lstStyle/>
          <a:p>
            <a:pPr algn="ctr"/>
            <a:r>
              <a:rPr lang="en-US" altLang="zh-CN" b="1" dirty="0">
                <a:solidFill>
                  <a:schemeClr val="bg1"/>
                </a:solidFill>
              </a:rPr>
              <a:t>1930</a:t>
            </a:r>
            <a:r>
              <a:rPr lang="zh-CN" altLang="en-US" b="1" dirty="0">
                <a:solidFill>
                  <a:schemeClr val="bg1"/>
                </a:solidFill>
              </a:rPr>
              <a:t>年</a:t>
            </a:r>
          </a:p>
        </p:txBody>
      </p:sp>
      <p:cxnSp>
        <p:nvCxnSpPr>
          <p:cNvPr id="55" name="直接连接符 54">
            <a:extLst>
              <a:ext uri="{FF2B5EF4-FFF2-40B4-BE49-F238E27FC236}">
                <a16:creationId xmlns:a16="http://schemas.microsoft.com/office/drawing/2014/main" id="{D8493D9D-3F91-4A5C-80A3-0DBAB2CFA11A}"/>
              </a:ext>
            </a:extLst>
          </p:cNvPr>
          <p:cNvCxnSpPr>
            <a:cxnSpLocks/>
            <a:stCxn id="54" idx="4"/>
          </p:cNvCxnSpPr>
          <p:nvPr/>
        </p:nvCxnSpPr>
        <p:spPr>
          <a:xfrm flipV="1">
            <a:off x="8647653" y="2639696"/>
            <a:ext cx="0" cy="10341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泪滴形 55">
            <a:extLst>
              <a:ext uri="{FF2B5EF4-FFF2-40B4-BE49-F238E27FC236}">
                <a16:creationId xmlns:a16="http://schemas.microsoft.com/office/drawing/2014/main" id="{97A32355-C4FB-4FBB-AB43-356AA9F93A21}"/>
              </a:ext>
            </a:extLst>
          </p:cNvPr>
          <p:cNvSpPr/>
          <p:nvPr/>
        </p:nvSpPr>
        <p:spPr>
          <a:xfrm rot="2639381" flipV="1">
            <a:off x="8121879" y="1410691"/>
            <a:ext cx="1028757" cy="1028757"/>
          </a:xfrm>
          <a:prstGeom prst="teardrop">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文本框 56">
            <a:extLst>
              <a:ext uri="{FF2B5EF4-FFF2-40B4-BE49-F238E27FC236}">
                <a16:creationId xmlns:a16="http://schemas.microsoft.com/office/drawing/2014/main" id="{A8B19C57-008B-4002-B5CF-7F324434031D}"/>
              </a:ext>
            </a:extLst>
          </p:cNvPr>
          <p:cNvSpPr txBox="1"/>
          <p:nvPr/>
        </p:nvSpPr>
        <p:spPr>
          <a:xfrm rot="10800000" flipV="1">
            <a:off x="8183423" y="1762057"/>
            <a:ext cx="928459" cy="369332"/>
          </a:xfrm>
          <a:prstGeom prst="rect">
            <a:avLst/>
          </a:prstGeom>
          <a:noFill/>
        </p:spPr>
        <p:txBody>
          <a:bodyPr wrap="none" rtlCol="0">
            <a:spAutoFit/>
          </a:bodyPr>
          <a:lstStyle/>
          <a:p>
            <a:pPr algn="ctr"/>
            <a:r>
              <a:rPr lang="en-US" altLang="zh-CN" b="1" dirty="0">
                <a:solidFill>
                  <a:schemeClr val="bg1"/>
                </a:solidFill>
              </a:rPr>
              <a:t>1930</a:t>
            </a:r>
            <a:r>
              <a:rPr lang="zh-CN" altLang="en-US" b="1" dirty="0">
                <a:solidFill>
                  <a:schemeClr val="bg1"/>
                </a:solidFill>
              </a:rPr>
              <a:t>年</a:t>
            </a:r>
          </a:p>
        </p:txBody>
      </p:sp>
      <p:cxnSp>
        <p:nvCxnSpPr>
          <p:cNvPr id="45" name="直接连接符 44">
            <a:extLst>
              <a:ext uri="{FF2B5EF4-FFF2-40B4-BE49-F238E27FC236}">
                <a16:creationId xmlns:a16="http://schemas.microsoft.com/office/drawing/2014/main" id="{F6404953-994E-46A1-B02A-5D4CC96DAFCC}"/>
              </a:ext>
            </a:extLst>
          </p:cNvPr>
          <p:cNvCxnSpPr>
            <a:cxnSpLocks/>
            <a:stCxn id="44" idx="4"/>
          </p:cNvCxnSpPr>
          <p:nvPr/>
        </p:nvCxnSpPr>
        <p:spPr>
          <a:xfrm flipV="1">
            <a:off x="1208836" y="2639696"/>
            <a:ext cx="0" cy="10341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6" name="泪滴形 45">
            <a:extLst>
              <a:ext uri="{FF2B5EF4-FFF2-40B4-BE49-F238E27FC236}">
                <a16:creationId xmlns:a16="http://schemas.microsoft.com/office/drawing/2014/main" id="{FDBAEA88-FF10-485A-AB47-39FCA4C9A6A0}"/>
              </a:ext>
            </a:extLst>
          </p:cNvPr>
          <p:cNvSpPr/>
          <p:nvPr/>
        </p:nvSpPr>
        <p:spPr>
          <a:xfrm rot="2639381" flipV="1">
            <a:off x="683062" y="1410691"/>
            <a:ext cx="1028757" cy="1028757"/>
          </a:xfrm>
          <a:prstGeom prst="teardrop">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文本框 46">
            <a:extLst>
              <a:ext uri="{FF2B5EF4-FFF2-40B4-BE49-F238E27FC236}">
                <a16:creationId xmlns:a16="http://schemas.microsoft.com/office/drawing/2014/main" id="{0294AE4E-3C9A-4004-8A12-C1E5342B5841}"/>
              </a:ext>
            </a:extLst>
          </p:cNvPr>
          <p:cNvSpPr txBox="1"/>
          <p:nvPr/>
        </p:nvSpPr>
        <p:spPr>
          <a:xfrm rot="10800000" flipV="1">
            <a:off x="744606" y="1762057"/>
            <a:ext cx="928459" cy="369332"/>
          </a:xfrm>
          <a:prstGeom prst="rect">
            <a:avLst/>
          </a:prstGeom>
          <a:noFill/>
        </p:spPr>
        <p:txBody>
          <a:bodyPr wrap="none" rtlCol="0">
            <a:spAutoFit/>
          </a:bodyPr>
          <a:lstStyle/>
          <a:p>
            <a:pPr algn="ctr"/>
            <a:r>
              <a:rPr lang="en-US" altLang="zh-CN" b="1" dirty="0">
                <a:solidFill>
                  <a:schemeClr val="bg1"/>
                </a:solidFill>
              </a:rPr>
              <a:t>1930</a:t>
            </a:r>
            <a:r>
              <a:rPr lang="zh-CN" altLang="en-US" b="1" dirty="0">
                <a:solidFill>
                  <a:schemeClr val="bg1"/>
                </a:solidFill>
              </a:rPr>
              <a:t>年</a:t>
            </a:r>
          </a:p>
        </p:txBody>
      </p:sp>
      <p:sp>
        <p:nvSpPr>
          <p:cNvPr id="9" name="椭圆 8">
            <a:extLst>
              <a:ext uri="{FF2B5EF4-FFF2-40B4-BE49-F238E27FC236}">
                <a16:creationId xmlns:a16="http://schemas.microsoft.com/office/drawing/2014/main" id="{8AFE2242-8977-49D4-9A75-F06A08326D53}"/>
              </a:ext>
            </a:extLst>
          </p:cNvPr>
          <p:cNvSpPr/>
          <p:nvPr/>
        </p:nvSpPr>
        <p:spPr>
          <a:xfrm>
            <a:off x="6644155" y="3673840"/>
            <a:ext cx="276224" cy="27622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75BD7F9D-0AEC-4DE8-97A2-0627061F119E}"/>
              </a:ext>
            </a:extLst>
          </p:cNvPr>
          <p:cNvSpPr/>
          <p:nvPr/>
        </p:nvSpPr>
        <p:spPr>
          <a:xfrm>
            <a:off x="2924747" y="3673840"/>
            <a:ext cx="276224" cy="27622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2A90E413-B410-4ACE-81E5-D48CBDD319C4}"/>
              </a:ext>
            </a:extLst>
          </p:cNvPr>
          <p:cNvSpPr/>
          <p:nvPr/>
        </p:nvSpPr>
        <p:spPr>
          <a:xfrm flipV="1">
            <a:off x="4790132" y="3673840"/>
            <a:ext cx="276224" cy="27622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A1D7C4D1-C4DF-4609-95A1-3D8E229A551E}"/>
              </a:ext>
            </a:extLst>
          </p:cNvPr>
          <p:cNvSpPr/>
          <p:nvPr/>
        </p:nvSpPr>
        <p:spPr>
          <a:xfrm flipV="1">
            <a:off x="8509541" y="3673840"/>
            <a:ext cx="276224" cy="27622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1DBCC4AF-6DB9-4AB7-A1A0-08A8461F0E9C}"/>
              </a:ext>
            </a:extLst>
          </p:cNvPr>
          <p:cNvSpPr/>
          <p:nvPr/>
        </p:nvSpPr>
        <p:spPr>
          <a:xfrm flipV="1">
            <a:off x="1070724" y="3673840"/>
            <a:ext cx="276224" cy="276224"/>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69972504-F323-4EA4-B074-CD1AA5F105E5}"/>
              </a:ext>
            </a:extLst>
          </p:cNvPr>
          <p:cNvSpPr/>
          <p:nvPr/>
        </p:nvSpPr>
        <p:spPr>
          <a:xfrm>
            <a:off x="6715592" y="3745277"/>
            <a:ext cx="133350" cy="133350"/>
          </a:xfrm>
          <a:prstGeom prst="ellipse">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2FEE4149-EDC9-4052-B492-ECB83C279F01}"/>
              </a:ext>
            </a:extLst>
          </p:cNvPr>
          <p:cNvSpPr/>
          <p:nvPr/>
        </p:nvSpPr>
        <p:spPr>
          <a:xfrm>
            <a:off x="2996184" y="3745277"/>
            <a:ext cx="133350" cy="133350"/>
          </a:xfrm>
          <a:prstGeom prst="ellipse">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88C7A449-71F1-4750-AFB8-C6856AB0D12A}"/>
              </a:ext>
            </a:extLst>
          </p:cNvPr>
          <p:cNvSpPr/>
          <p:nvPr/>
        </p:nvSpPr>
        <p:spPr>
          <a:xfrm flipV="1">
            <a:off x="4861569" y="3745277"/>
            <a:ext cx="133350" cy="133350"/>
          </a:xfrm>
          <a:prstGeom prst="ellipse">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E177D221-6D73-4436-947D-3908256DE957}"/>
              </a:ext>
            </a:extLst>
          </p:cNvPr>
          <p:cNvSpPr/>
          <p:nvPr/>
        </p:nvSpPr>
        <p:spPr>
          <a:xfrm flipV="1">
            <a:off x="8580978" y="3745277"/>
            <a:ext cx="133350" cy="133350"/>
          </a:xfrm>
          <a:prstGeom prst="ellipse">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4CAE6305-61AE-4335-B250-8E0D1F58F71B}"/>
              </a:ext>
            </a:extLst>
          </p:cNvPr>
          <p:cNvSpPr/>
          <p:nvPr/>
        </p:nvSpPr>
        <p:spPr>
          <a:xfrm flipV="1">
            <a:off x="1142161" y="3745277"/>
            <a:ext cx="133350" cy="133350"/>
          </a:xfrm>
          <a:prstGeom prst="ellipse">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7FDF7170-286A-43F3-989A-F54682A0990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BB856469-8CF5-425F-BD84-F4C27F28FBA6}"/>
              </a:ext>
            </a:extLst>
          </p:cNvPr>
          <p:cNvSpPr txBox="1"/>
          <p:nvPr/>
        </p:nvSpPr>
        <p:spPr>
          <a:xfrm>
            <a:off x="1416675" y="2741118"/>
            <a:ext cx="3142207" cy="735714"/>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20000"/>
              </a:lnSpc>
            </a:pPr>
            <a:r>
              <a:rPr lang="zh-CN" altLang="en-US" dirty="0">
                <a:solidFill>
                  <a:schemeClr val="tx1">
                    <a:lumMod val="75000"/>
                    <a:lumOff val="25000"/>
                  </a:schemeClr>
                </a:solidFill>
              </a:rPr>
              <a:t>请在这里输入你的正文内容   </a:t>
            </a:r>
            <a:endParaRPr lang="en-US" altLang="zh-CN" dirty="0">
              <a:solidFill>
                <a:schemeClr val="tx1">
                  <a:lumMod val="75000"/>
                  <a:lumOff val="25000"/>
                </a:schemeClr>
              </a:solidFill>
            </a:endParaRPr>
          </a:p>
        </p:txBody>
      </p:sp>
      <p:sp>
        <p:nvSpPr>
          <p:cNvPr id="39" name="文本框 38">
            <a:extLst>
              <a:ext uri="{FF2B5EF4-FFF2-40B4-BE49-F238E27FC236}">
                <a16:creationId xmlns:a16="http://schemas.microsoft.com/office/drawing/2014/main" id="{65A059C3-DA96-4A94-B182-74C2D38B8EBC}"/>
              </a:ext>
            </a:extLst>
          </p:cNvPr>
          <p:cNvSpPr txBox="1"/>
          <p:nvPr/>
        </p:nvSpPr>
        <p:spPr>
          <a:xfrm>
            <a:off x="3224616" y="4311712"/>
            <a:ext cx="3142207" cy="735714"/>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20000"/>
              </a:lnSpc>
            </a:pPr>
            <a:r>
              <a:rPr lang="zh-CN" altLang="en-US" dirty="0">
                <a:solidFill>
                  <a:schemeClr val="tx1">
                    <a:lumMod val="75000"/>
                    <a:lumOff val="25000"/>
                  </a:schemeClr>
                </a:solidFill>
              </a:rPr>
              <a:t>请在这里输入你的正文内容   </a:t>
            </a:r>
            <a:endParaRPr lang="en-US" altLang="zh-CN" dirty="0">
              <a:solidFill>
                <a:schemeClr val="tx1">
                  <a:lumMod val="75000"/>
                  <a:lumOff val="25000"/>
                </a:schemeClr>
              </a:solidFill>
            </a:endParaRPr>
          </a:p>
        </p:txBody>
      </p:sp>
      <p:sp>
        <p:nvSpPr>
          <p:cNvPr id="40" name="文本框 39">
            <a:extLst>
              <a:ext uri="{FF2B5EF4-FFF2-40B4-BE49-F238E27FC236}">
                <a16:creationId xmlns:a16="http://schemas.microsoft.com/office/drawing/2014/main" id="{AC75C0ED-053A-442A-B85D-FA37DCDCC76E}"/>
              </a:ext>
            </a:extLst>
          </p:cNvPr>
          <p:cNvSpPr txBox="1"/>
          <p:nvPr/>
        </p:nvSpPr>
        <p:spPr>
          <a:xfrm>
            <a:off x="5233604" y="2669681"/>
            <a:ext cx="3142207" cy="735714"/>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20000"/>
              </a:lnSpc>
            </a:pPr>
            <a:r>
              <a:rPr lang="zh-CN" altLang="en-US" dirty="0">
                <a:solidFill>
                  <a:schemeClr val="tx1">
                    <a:lumMod val="75000"/>
                    <a:lumOff val="25000"/>
                  </a:schemeClr>
                </a:solidFill>
              </a:rPr>
              <a:t>请在这里输入你的正文内容   </a:t>
            </a:r>
            <a:endParaRPr lang="en-US" altLang="zh-CN" dirty="0">
              <a:solidFill>
                <a:schemeClr val="tx1">
                  <a:lumMod val="75000"/>
                  <a:lumOff val="25000"/>
                </a:schemeClr>
              </a:solidFill>
            </a:endParaRPr>
          </a:p>
        </p:txBody>
      </p:sp>
      <p:sp>
        <p:nvSpPr>
          <p:cNvPr id="41" name="文本框 40">
            <a:extLst>
              <a:ext uri="{FF2B5EF4-FFF2-40B4-BE49-F238E27FC236}">
                <a16:creationId xmlns:a16="http://schemas.microsoft.com/office/drawing/2014/main" id="{2696B373-7B5E-4220-8824-CB9774369444}"/>
              </a:ext>
            </a:extLst>
          </p:cNvPr>
          <p:cNvSpPr txBox="1"/>
          <p:nvPr/>
        </p:nvSpPr>
        <p:spPr>
          <a:xfrm>
            <a:off x="7365769" y="4327425"/>
            <a:ext cx="3142207" cy="735714"/>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20000"/>
              </a:lnSpc>
            </a:pPr>
            <a:r>
              <a:rPr lang="zh-CN" altLang="en-US" dirty="0">
                <a:solidFill>
                  <a:schemeClr val="tx1">
                    <a:lumMod val="75000"/>
                    <a:lumOff val="25000"/>
                  </a:schemeClr>
                </a:solidFill>
              </a:rPr>
              <a:t>请在这里输入你的正文内容   </a:t>
            </a:r>
            <a:endParaRPr lang="en-US" altLang="zh-CN" dirty="0">
              <a:solidFill>
                <a:schemeClr val="tx1">
                  <a:lumMod val="75000"/>
                  <a:lumOff val="25000"/>
                </a:schemeClr>
              </a:solidFill>
            </a:endParaRPr>
          </a:p>
        </p:txBody>
      </p:sp>
      <p:sp>
        <p:nvSpPr>
          <p:cNvPr id="42" name="文本框 41">
            <a:extLst>
              <a:ext uri="{FF2B5EF4-FFF2-40B4-BE49-F238E27FC236}">
                <a16:creationId xmlns:a16="http://schemas.microsoft.com/office/drawing/2014/main" id="{395895F1-8066-4456-808C-DF2F4E3B52F7}"/>
              </a:ext>
            </a:extLst>
          </p:cNvPr>
          <p:cNvSpPr txBox="1"/>
          <p:nvPr/>
        </p:nvSpPr>
        <p:spPr>
          <a:xfrm>
            <a:off x="8919496" y="2619661"/>
            <a:ext cx="3142207" cy="735714"/>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rPr>
              <a:t>请在这里输入你的正文内容</a:t>
            </a:r>
            <a:endParaRPr lang="en-US" altLang="zh-CN" dirty="0">
              <a:solidFill>
                <a:schemeClr val="tx1">
                  <a:lumMod val="75000"/>
                  <a:lumOff val="25000"/>
                </a:schemeClr>
              </a:solidFill>
            </a:endParaRPr>
          </a:p>
          <a:p>
            <a:pPr>
              <a:lnSpc>
                <a:spcPct val="120000"/>
              </a:lnSpc>
            </a:pPr>
            <a:r>
              <a:rPr lang="zh-CN" altLang="en-US" dirty="0">
                <a:solidFill>
                  <a:schemeClr val="tx1">
                    <a:lumMod val="75000"/>
                    <a:lumOff val="25000"/>
                  </a:schemeClr>
                </a:solidFill>
              </a:rPr>
              <a:t>请在这里输入你的正文内容   </a:t>
            </a:r>
            <a:endParaRPr lang="en-US" altLang="zh-CN" dirty="0">
              <a:solidFill>
                <a:schemeClr val="tx1">
                  <a:lumMod val="75000"/>
                  <a:lumOff val="25000"/>
                </a:schemeClr>
              </a:solidFill>
            </a:endParaRPr>
          </a:p>
        </p:txBody>
      </p:sp>
    </p:spTree>
    <p:extLst>
      <p:ext uri="{BB962C8B-B14F-4D97-AF65-F5344CB8AC3E}">
        <p14:creationId xmlns:p14="http://schemas.microsoft.com/office/powerpoint/2010/main" val="29198509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29D4340-A6A1-4C0C-AC02-F9FD41835ED1}"/>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id="{D30E5306-6CBB-4E42-8110-C12E917798F8}"/>
              </a:ext>
            </a:extLst>
          </p:cNvPr>
          <p:cNvGrpSpPr/>
          <p:nvPr/>
        </p:nvGrpSpPr>
        <p:grpSpPr>
          <a:xfrm>
            <a:off x="1003231" y="3210420"/>
            <a:ext cx="10185538" cy="281435"/>
            <a:chOff x="1003231" y="3210420"/>
            <a:chExt cx="10185538" cy="281435"/>
          </a:xfrm>
        </p:grpSpPr>
        <p:sp>
          <p:nvSpPr>
            <p:cNvPr id="3" name="箭头: 右 2">
              <a:extLst>
                <a:ext uri="{FF2B5EF4-FFF2-40B4-BE49-F238E27FC236}">
                  <a16:creationId xmlns:a16="http://schemas.microsoft.com/office/drawing/2014/main" id="{F95808F8-B5CE-4CCF-8DD0-55F656471E68}"/>
                </a:ext>
              </a:extLst>
            </p:cNvPr>
            <p:cNvSpPr/>
            <p:nvPr/>
          </p:nvSpPr>
          <p:spPr>
            <a:xfrm>
              <a:off x="1003231" y="3210420"/>
              <a:ext cx="10185538" cy="281435"/>
            </a:xfrm>
            <a:prstGeom prst="rightArrow">
              <a:avLst/>
            </a:prstGeom>
            <a:solidFill>
              <a:srgbClr val="006D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447DBF7C-1970-41D0-89CC-80A9E0ABFD58}"/>
                </a:ext>
              </a:extLst>
            </p:cNvPr>
            <p:cNvSpPr/>
            <p:nvPr/>
          </p:nvSpPr>
          <p:spPr>
            <a:xfrm>
              <a:off x="1786120" y="3270789"/>
              <a:ext cx="146604" cy="146604"/>
            </a:xfrm>
            <a:prstGeom prst="ellipse">
              <a:avLst/>
            </a:prstGeom>
            <a:solidFill>
              <a:schemeClr val="bg1"/>
            </a:solidFill>
            <a:ln>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6042C0B4-A9DB-4417-97F7-5C9188F4ACB5}"/>
                </a:ext>
              </a:extLst>
            </p:cNvPr>
            <p:cNvSpPr/>
            <p:nvPr/>
          </p:nvSpPr>
          <p:spPr>
            <a:xfrm>
              <a:off x="6777466" y="3277835"/>
              <a:ext cx="146604" cy="146604"/>
            </a:xfrm>
            <a:prstGeom prst="ellipse">
              <a:avLst/>
            </a:prstGeom>
            <a:solidFill>
              <a:schemeClr val="bg1"/>
            </a:solidFill>
            <a:ln>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3644FCE7-0D52-429C-8FC9-B3D528B6FCBC}"/>
                </a:ext>
              </a:extLst>
            </p:cNvPr>
            <p:cNvSpPr/>
            <p:nvPr/>
          </p:nvSpPr>
          <p:spPr>
            <a:xfrm>
              <a:off x="8441248" y="3280728"/>
              <a:ext cx="146604" cy="146604"/>
            </a:xfrm>
            <a:prstGeom prst="ellipse">
              <a:avLst/>
            </a:prstGeom>
            <a:solidFill>
              <a:schemeClr val="bg1"/>
            </a:solidFill>
            <a:ln>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F2C48E1-377F-4AD0-83A6-C0E74A2399C0}"/>
                </a:ext>
              </a:extLst>
            </p:cNvPr>
            <p:cNvSpPr/>
            <p:nvPr/>
          </p:nvSpPr>
          <p:spPr>
            <a:xfrm>
              <a:off x="10105032" y="3282396"/>
              <a:ext cx="146604" cy="146604"/>
            </a:xfrm>
            <a:prstGeom prst="ellipse">
              <a:avLst/>
            </a:prstGeom>
            <a:solidFill>
              <a:schemeClr val="bg1"/>
            </a:solidFill>
            <a:ln>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7E9AE829-54D8-4611-B321-019517FA174E}"/>
                </a:ext>
              </a:extLst>
            </p:cNvPr>
            <p:cNvSpPr/>
            <p:nvPr/>
          </p:nvSpPr>
          <p:spPr>
            <a:xfrm>
              <a:off x="5113684" y="3255281"/>
              <a:ext cx="146604" cy="146604"/>
            </a:xfrm>
            <a:prstGeom prst="ellipse">
              <a:avLst/>
            </a:prstGeom>
            <a:solidFill>
              <a:schemeClr val="bg1"/>
            </a:solidFill>
            <a:ln>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5CAE2B9B-410F-42F6-A067-238F942248BB}"/>
                </a:ext>
              </a:extLst>
            </p:cNvPr>
            <p:cNvSpPr/>
            <p:nvPr/>
          </p:nvSpPr>
          <p:spPr>
            <a:xfrm>
              <a:off x="3449902" y="3270789"/>
              <a:ext cx="146604" cy="146604"/>
            </a:xfrm>
            <a:prstGeom prst="ellipse">
              <a:avLst/>
            </a:prstGeom>
            <a:solidFill>
              <a:schemeClr val="bg1"/>
            </a:solidFill>
            <a:ln>
              <a:solidFill>
                <a:srgbClr val="006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a:ext uri="{FF2B5EF4-FFF2-40B4-BE49-F238E27FC236}">
                <a16:creationId xmlns:a16="http://schemas.microsoft.com/office/drawing/2014/main" id="{0043ED08-AA75-4B69-927E-7A771F61E492}"/>
              </a:ext>
            </a:extLst>
          </p:cNvPr>
          <p:cNvSpPr/>
          <p:nvPr/>
        </p:nvSpPr>
        <p:spPr>
          <a:xfrm>
            <a:off x="1156724" y="3737111"/>
            <a:ext cx="1405396" cy="1833529"/>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8EFBC3B4-30B0-4BC1-929B-291C23D9201C}"/>
              </a:ext>
            </a:extLst>
          </p:cNvPr>
          <p:cNvSpPr/>
          <p:nvPr/>
        </p:nvSpPr>
        <p:spPr>
          <a:xfrm>
            <a:off x="7811852" y="3788383"/>
            <a:ext cx="1405396" cy="1833529"/>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0893893C-1287-4A27-90CB-D9388FEE3067}"/>
              </a:ext>
            </a:extLst>
          </p:cNvPr>
          <p:cNvSpPr/>
          <p:nvPr/>
        </p:nvSpPr>
        <p:spPr>
          <a:xfrm>
            <a:off x="9402334" y="1226376"/>
            <a:ext cx="1405396" cy="1833529"/>
          </a:xfrm>
          <a:prstGeom prst="rect">
            <a:avLst/>
          </a:prstGeom>
          <a:solidFill>
            <a:srgbClr val="E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07024FE7-A8BE-4D84-A78F-AE3E6B40CF8B}"/>
              </a:ext>
            </a:extLst>
          </p:cNvPr>
          <p:cNvGrpSpPr/>
          <p:nvPr/>
        </p:nvGrpSpPr>
        <p:grpSpPr>
          <a:xfrm>
            <a:off x="1143861" y="3889327"/>
            <a:ext cx="1405396" cy="1366653"/>
            <a:chOff x="1473722" y="3819793"/>
            <a:chExt cx="1405396" cy="1366653"/>
          </a:xfrm>
        </p:grpSpPr>
        <p:sp>
          <p:nvSpPr>
            <p:cNvPr id="18" name="文本框 17">
              <a:extLst>
                <a:ext uri="{FF2B5EF4-FFF2-40B4-BE49-F238E27FC236}">
                  <a16:creationId xmlns:a16="http://schemas.microsoft.com/office/drawing/2014/main" id="{51E8FAE3-4F61-4843-ACE3-DE13B6B091D4}"/>
                </a:ext>
              </a:extLst>
            </p:cNvPr>
            <p:cNvSpPr txBox="1"/>
            <p:nvPr/>
          </p:nvSpPr>
          <p:spPr>
            <a:xfrm>
              <a:off x="1688592" y="3819793"/>
              <a:ext cx="975656" cy="369332"/>
            </a:xfrm>
            <a:prstGeom prst="rect">
              <a:avLst/>
            </a:prstGeom>
            <a:noFill/>
          </p:spPr>
          <p:txBody>
            <a:bodyPr wrap="square" rtlCol="0">
              <a:spAutoFit/>
            </a:bodyPr>
            <a:lstStyle/>
            <a:p>
              <a:r>
                <a:rPr lang="en-US" altLang="zh-CN" dirty="0">
                  <a:solidFill>
                    <a:schemeClr val="bg1"/>
                  </a:solidFill>
                  <a:latin typeface="汉仪旗黑-75W" panose="00020600040101010101" pitchFamily="18" charset="-122"/>
                  <a:ea typeface="汉仪旗黑-75W" panose="00020600040101010101" pitchFamily="18" charset="-122"/>
                </a:rPr>
                <a:t>Step 1</a:t>
              </a:r>
              <a:endParaRPr lang="zh-CN" altLang="en-US" dirty="0">
                <a:solidFill>
                  <a:schemeClr val="bg1"/>
                </a:solidFill>
                <a:latin typeface="汉仪旗黑-75W" panose="00020600040101010101" pitchFamily="18" charset="-122"/>
                <a:ea typeface="汉仪旗黑-75W" panose="00020600040101010101" pitchFamily="18" charset="-122"/>
              </a:endParaRPr>
            </a:p>
          </p:txBody>
        </p:sp>
        <p:sp>
          <p:nvSpPr>
            <p:cNvPr id="19" name="文本框 18">
              <a:extLst>
                <a:ext uri="{FF2B5EF4-FFF2-40B4-BE49-F238E27FC236}">
                  <a16:creationId xmlns:a16="http://schemas.microsoft.com/office/drawing/2014/main" id="{4D7D2B2B-4BEB-4DE5-9E1D-A83C6795A9BA}"/>
                </a:ext>
              </a:extLst>
            </p:cNvPr>
            <p:cNvSpPr txBox="1"/>
            <p:nvPr/>
          </p:nvSpPr>
          <p:spPr>
            <a:xfrm>
              <a:off x="1473722" y="4279723"/>
              <a:ext cx="1405396" cy="906723"/>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31" name="组合 30">
            <a:extLst>
              <a:ext uri="{FF2B5EF4-FFF2-40B4-BE49-F238E27FC236}">
                <a16:creationId xmlns:a16="http://schemas.microsoft.com/office/drawing/2014/main" id="{A0CAE7AD-31DE-42BC-B973-B97EDB897D1C}"/>
              </a:ext>
            </a:extLst>
          </p:cNvPr>
          <p:cNvGrpSpPr/>
          <p:nvPr/>
        </p:nvGrpSpPr>
        <p:grpSpPr>
          <a:xfrm>
            <a:off x="2820506" y="1254262"/>
            <a:ext cx="1405396" cy="1833529"/>
            <a:chOff x="4006803" y="1212571"/>
            <a:chExt cx="1405396" cy="1833529"/>
          </a:xfrm>
        </p:grpSpPr>
        <p:sp>
          <p:nvSpPr>
            <p:cNvPr id="10" name="矩形 9">
              <a:extLst>
                <a:ext uri="{FF2B5EF4-FFF2-40B4-BE49-F238E27FC236}">
                  <a16:creationId xmlns:a16="http://schemas.microsoft.com/office/drawing/2014/main" id="{59B5BA88-D616-4582-ADFD-FA1642DCDECD}"/>
                </a:ext>
              </a:extLst>
            </p:cNvPr>
            <p:cNvSpPr/>
            <p:nvPr/>
          </p:nvSpPr>
          <p:spPr>
            <a:xfrm>
              <a:off x="4006803" y="1212571"/>
              <a:ext cx="1405396" cy="1833529"/>
            </a:xfrm>
            <a:prstGeom prst="rect">
              <a:avLst/>
            </a:prstGeom>
            <a:solidFill>
              <a:srgbClr val="E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2" name="组合 21">
              <a:extLst>
                <a:ext uri="{FF2B5EF4-FFF2-40B4-BE49-F238E27FC236}">
                  <a16:creationId xmlns:a16="http://schemas.microsoft.com/office/drawing/2014/main" id="{EFD45B99-E3C3-4CBB-8D2C-BB24C2EAA7CA}"/>
                </a:ext>
              </a:extLst>
            </p:cNvPr>
            <p:cNvGrpSpPr/>
            <p:nvPr/>
          </p:nvGrpSpPr>
          <p:grpSpPr>
            <a:xfrm>
              <a:off x="4006803" y="1391665"/>
              <a:ext cx="1405396" cy="1366653"/>
              <a:chOff x="1473722" y="3819793"/>
              <a:chExt cx="1405396" cy="1366653"/>
            </a:xfrm>
          </p:grpSpPr>
          <p:sp>
            <p:nvSpPr>
              <p:cNvPr id="23" name="文本框 22">
                <a:extLst>
                  <a:ext uri="{FF2B5EF4-FFF2-40B4-BE49-F238E27FC236}">
                    <a16:creationId xmlns:a16="http://schemas.microsoft.com/office/drawing/2014/main" id="{3D98FD57-FDBD-44CB-9B91-0D020A1D8DA2}"/>
                  </a:ext>
                </a:extLst>
              </p:cNvPr>
              <p:cNvSpPr txBox="1"/>
              <p:nvPr/>
            </p:nvSpPr>
            <p:spPr>
              <a:xfrm>
                <a:off x="1688592" y="3819793"/>
                <a:ext cx="975656" cy="369332"/>
              </a:xfrm>
              <a:prstGeom prst="rect">
                <a:avLst/>
              </a:prstGeom>
              <a:noFill/>
            </p:spPr>
            <p:txBody>
              <a:bodyPr wrap="square" rtlCol="0">
                <a:spAutoFit/>
              </a:bodyPr>
              <a:lstStyle/>
              <a:p>
                <a:r>
                  <a:rPr lang="en-US" altLang="zh-CN" dirty="0">
                    <a:solidFill>
                      <a:schemeClr val="bg1"/>
                    </a:solidFill>
                    <a:latin typeface="汉仪旗黑-75W" panose="00020600040101010101" pitchFamily="18" charset="-122"/>
                    <a:ea typeface="汉仪旗黑-75W" panose="00020600040101010101" pitchFamily="18" charset="-122"/>
                  </a:rPr>
                  <a:t>Step 2</a:t>
                </a:r>
                <a:endParaRPr lang="zh-CN" altLang="en-US" dirty="0">
                  <a:solidFill>
                    <a:schemeClr val="bg1"/>
                  </a:solidFill>
                  <a:latin typeface="汉仪旗黑-75W" panose="00020600040101010101" pitchFamily="18" charset="-122"/>
                  <a:ea typeface="汉仪旗黑-75W" panose="00020600040101010101" pitchFamily="18" charset="-122"/>
                </a:endParaRPr>
              </a:p>
            </p:txBody>
          </p:sp>
          <p:sp>
            <p:nvSpPr>
              <p:cNvPr id="24" name="文本框 23">
                <a:extLst>
                  <a:ext uri="{FF2B5EF4-FFF2-40B4-BE49-F238E27FC236}">
                    <a16:creationId xmlns:a16="http://schemas.microsoft.com/office/drawing/2014/main" id="{2AD79D9D-B613-4196-A85A-36B8F6361086}"/>
                  </a:ext>
                </a:extLst>
              </p:cNvPr>
              <p:cNvSpPr txBox="1"/>
              <p:nvPr/>
            </p:nvSpPr>
            <p:spPr>
              <a:xfrm>
                <a:off x="1473722" y="4279723"/>
                <a:ext cx="1405396" cy="906723"/>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25" name="组合 24">
            <a:extLst>
              <a:ext uri="{FF2B5EF4-FFF2-40B4-BE49-F238E27FC236}">
                <a16:creationId xmlns:a16="http://schemas.microsoft.com/office/drawing/2014/main" id="{FDF8F160-4123-43C9-BCCB-024FD35235C1}"/>
              </a:ext>
            </a:extLst>
          </p:cNvPr>
          <p:cNvGrpSpPr/>
          <p:nvPr/>
        </p:nvGrpSpPr>
        <p:grpSpPr>
          <a:xfrm>
            <a:off x="7811852" y="3889327"/>
            <a:ext cx="1405396" cy="1529097"/>
            <a:chOff x="1473722" y="3657349"/>
            <a:chExt cx="1405396" cy="1529097"/>
          </a:xfrm>
        </p:grpSpPr>
        <p:sp>
          <p:nvSpPr>
            <p:cNvPr id="26" name="文本框 25">
              <a:extLst>
                <a:ext uri="{FF2B5EF4-FFF2-40B4-BE49-F238E27FC236}">
                  <a16:creationId xmlns:a16="http://schemas.microsoft.com/office/drawing/2014/main" id="{2D47E1C3-C0DD-4F0E-B39F-3F12AF6186F3}"/>
                </a:ext>
              </a:extLst>
            </p:cNvPr>
            <p:cNvSpPr txBox="1"/>
            <p:nvPr/>
          </p:nvSpPr>
          <p:spPr>
            <a:xfrm>
              <a:off x="1688592" y="3657349"/>
              <a:ext cx="975656" cy="369332"/>
            </a:xfrm>
            <a:prstGeom prst="rect">
              <a:avLst/>
            </a:prstGeom>
            <a:noFill/>
          </p:spPr>
          <p:txBody>
            <a:bodyPr wrap="square" rtlCol="0">
              <a:spAutoFit/>
            </a:bodyPr>
            <a:lstStyle/>
            <a:p>
              <a:r>
                <a:rPr lang="en-US" altLang="zh-CN" dirty="0">
                  <a:solidFill>
                    <a:schemeClr val="bg1"/>
                  </a:solidFill>
                  <a:latin typeface="汉仪旗黑-75W" panose="00020600040101010101" pitchFamily="18" charset="-122"/>
                  <a:ea typeface="汉仪旗黑-75W" panose="00020600040101010101" pitchFamily="18" charset="-122"/>
                </a:rPr>
                <a:t>Step 5</a:t>
              </a:r>
              <a:endParaRPr lang="zh-CN" altLang="en-US" dirty="0">
                <a:solidFill>
                  <a:schemeClr val="bg1"/>
                </a:solidFill>
                <a:latin typeface="汉仪旗黑-75W" panose="00020600040101010101" pitchFamily="18" charset="-122"/>
                <a:ea typeface="汉仪旗黑-75W" panose="00020600040101010101" pitchFamily="18" charset="-122"/>
              </a:endParaRPr>
            </a:p>
          </p:txBody>
        </p:sp>
        <p:sp>
          <p:nvSpPr>
            <p:cNvPr id="27" name="文本框 26">
              <a:extLst>
                <a:ext uri="{FF2B5EF4-FFF2-40B4-BE49-F238E27FC236}">
                  <a16:creationId xmlns:a16="http://schemas.microsoft.com/office/drawing/2014/main" id="{0E638501-260B-4C33-9ADA-6597F66DC11A}"/>
                </a:ext>
              </a:extLst>
            </p:cNvPr>
            <p:cNvSpPr txBox="1"/>
            <p:nvPr/>
          </p:nvSpPr>
          <p:spPr>
            <a:xfrm>
              <a:off x="1473722" y="4279723"/>
              <a:ext cx="1405396" cy="906723"/>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28" name="组合 27">
            <a:extLst>
              <a:ext uri="{FF2B5EF4-FFF2-40B4-BE49-F238E27FC236}">
                <a16:creationId xmlns:a16="http://schemas.microsoft.com/office/drawing/2014/main" id="{F72E5EC4-44DB-4A00-BE43-586DF6F61B20}"/>
              </a:ext>
            </a:extLst>
          </p:cNvPr>
          <p:cNvGrpSpPr/>
          <p:nvPr/>
        </p:nvGrpSpPr>
        <p:grpSpPr>
          <a:xfrm>
            <a:off x="9402334" y="1399374"/>
            <a:ext cx="1405396" cy="1366653"/>
            <a:chOff x="1473722" y="3819793"/>
            <a:chExt cx="1405396" cy="1366653"/>
          </a:xfrm>
        </p:grpSpPr>
        <p:sp>
          <p:nvSpPr>
            <p:cNvPr id="29" name="文本框 28">
              <a:extLst>
                <a:ext uri="{FF2B5EF4-FFF2-40B4-BE49-F238E27FC236}">
                  <a16:creationId xmlns:a16="http://schemas.microsoft.com/office/drawing/2014/main" id="{28FAB4AA-150F-4CE7-9DCB-EEFE44A0A79E}"/>
                </a:ext>
              </a:extLst>
            </p:cNvPr>
            <p:cNvSpPr txBox="1"/>
            <p:nvPr/>
          </p:nvSpPr>
          <p:spPr>
            <a:xfrm>
              <a:off x="1688592" y="3819793"/>
              <a:ext cx="975656" cy="369332"/>
            </a:xfrm>
            <a:prstGeom prst="rect">
              <a:avLst/>
            </a:prstGeom>
            <a:noFill/>
          </p:spPr>
          <p:txBody>
            <a:bodyPr wrap="square" rtlCol="0">
              <a:spAutoFit/>
            </a:bodyPr>
            <a:lstStyle/>
            <a:p>
              <a:r>
                <a:rPr lang="en-US" altLang="zh-CN" dirty="0">
                  <a:solidFill>
                    <a:schemeClr val="bg1"/>
                  </a:solidFill>
                  <a:latin typeface="汉仪旗黑-75W" panose="00020600040101010101" pitchFamily="18" charset="-122"/>
                  <a:ea typeface="汉仪旗黑-75W" panose="00020600040101010101" pitchFamily="18" charset="-122"/>
                </a:rPr>
                <a:t>Step 6</a:t>
              </a:r>
              <a:endParaRPr lang="zh-CN" altLang="en-US" dirty="0">
                <a:solidFill>
                  <a:schemeClr val="bg1"/>
                </a:solidFill>
                <a:latin typeface="汉仪旗黑-75W" panose="00020600040101010101" pitchFamily="18" charset="-122"/>
                <a:ea typeface="汉仪旗黑-75W" panose="00020600040101010101" pitchFamily="18" charset="-122"/>
              </a:endParaRPr>
            </a:p>
          </p:txBody>
        </p:sp>
        <p:sp>
          <p:nvSpPr>
            <p:cNvPr id="30" name="文本框 29">
              <a:extLst>
                <a:ext uri="{FF2B5EF4-FFF2-40B4-BE49-F238E27FC236}">
                  <a16:creationId xmlns:a16="http://schemas.microsoft.com/office/drawing/2014/main" id="{80DA9A84-8882-4CA4-B3C9-049926E36B3E}"/>
                </a:ext>
              </a:extLst>
            </p:cNvPr>
            <p:cNvSpPr txBox="1"/>
            <p:nvPr/>
          </p:nvSpPr>
          <p:spPr>
            <a:xfrm>
              <a:off x="1473722" y="4279723"/>
              <a:ext cx="1405396" cy="906723"/>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grpSp>
      <p:sp>
        <p:nvSpPr>
          <p:cNvPr id="35" name="矩形 34">
            <a:extLst>
              <a:ext uri="{FF2B5EF4-FFF2-40B4-BE49-F238E27FC236}">
                <a16:creationId xmlns:a16="http://schemas.microsoft.com/office/drawing/2014/main" id="{0DFE4488-0CE6-4317-B224-573F166C3BCF}"/>
              </a:ext>
            </a:extLst>
          </p:cNvPr>
          <p:cNvSpPr/>
          <p:nvPr/>
        </p:nvSpPr>
        <p:spPr>
          <a:xfrm>
            <a:off x="4484288" y="3737112"/>
            <a:ext cx="1405396" cy="1833529"/>
          </a:xfrm>
          <a:prstGeom prst="rect">
            <a:avLst/>
          </a:prstGeom>
          <a:solidFill>
            <a:srgbClr val="ED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3A26F645-B785-4C43-945D-F0734D7532AD}"/>
              </a:ext>
            </a:extLst>
          </p:cNvPr>
          <p:cNvGrpSpPr/>
          <p:nvPr/>
        </p:nvGrpSpPr>
        <p:grpSpPr>
          <a:xfrm>
            <a:off x="4484288" y="3902266"/>
            <a:ext cx="1405396" cy="1366653"/>
            <a:chOff x="1473722" y="3819793"/>
            <a:chExt cx="1405396" cy="1366653"/>
          </a:xfrm>
        </p:grpSpPr>
        <p:sp>
          <p:nvSpPr>
            <p:cNvPr id="37" name="文本框 36">
              <a:extLst>
                <a:ext uri="{FF2B5EF4-FFF2-40B4-BE49-F238E27FC236}">
                  <a16:creationId xmlns:a16="http://schemas.microsoft.com/office/drawing/2014/main" id="{4ADB8FC2-60A3-40AF-AA62-6887F2F2576F}"/>
                </a:ext>
              </a:extLst>
            </p:cNvPr>
            <p:cNvSpPr txBox="1"/>
            <p:nvPr/>
          </p:nvSpPr>
          <p:spPr>
            <a:xfrm>
              <a:off x="1688592" y="3819793"/>
              <a:ext cx="975656" cy="369332"/>
            </a:xfrm>
            <a:prstGeom prst="rect">
              <a:avLst/>
            </a:prstGeom>
            <a:noFill/>
          </p:spPr>
          <p:txBody>
            <a:bodyPr wrap="square" rtlCol="0">
              <a:spAutoFit/>
            </a:bodyPr>
            <a:lstStyle/>
            <a:p>
              <a:r>
                <a:rPr lang="en-US" altLang="zh-CN" dirty="0">
                  <a:solidFill>
                    <a:schemeClr val="bg1"/>
                  </a:solidFill>
                  <a:latin typeface="汉仪旗黑-75W" panose="00020600040101010101" pitchFamily="18" charset="-122"/>
                  <a:ea typeface="汉仪旗黑-75W" panose="00020600040101010101" pitchFamily="18" charset="-122"/>
                </a:rPr>
                <a:t>Step 3</a:t>
              </a:r>
              <a:endParaRPr lang="zh-CN" altLang="en-US" dirty="0">
                <a:solidFill>
                  <a:schemeClr val="bg1"/>
                </a:solidFill>
                <a:latin typeface="汉仪旗黑-75W" panose="00020600040101010101" pitchFamily="18" charset="-122"/>
                <a:ea typeface="汉仪旗黑-75W" panose="00020600040101010101" pitchFamily="18" charset="-122"/>
              </a:endParaRPr>
            </a:p>
          </p:txBody>
        </p:sp>
        <p:sp>
          <p:nvSpPr>
            <p:cNvPr id="38" name="文本框 37">
              <a:extLst>
                <a:ext uri="{FF2B5EF4-FFF2-40B4-BE49-F238E27FC236}">
                  <a16:creationId xmlns:a16="http://schemas.microsoft.com/office/drawing/2014/main" id="{5FBD00D8-4460-4FC2-8427-8D29942234EF}"/>
                </a:ext>
              </a:extLst>
            </p:cNvPr>
            <p:cNvSpPr txBox="1"/>
            <p:nvPr/>
          </p:nvSpPr>
          <p:spPr>
            <a:xfrm>
              <a:off x="1473722" y="4279723"/>
              <a:ext cx="1405396" cy="906723"/>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39" name="组合 38">
            <a:extLst>
              <a:ext uri="{FF2B5EF4-FFF2-40B4-BE49-F238E27FC236}">
                <a16:creationId xmlns:a16="http://schemas.microsoft.com/office/drawing/2014/main" id="{A1E1F747-2448-494F-88A4-5F5A8711BF81}"/>
              </a:ext>
            </a:extLst>
          </p:cNvPr>
          <p:cNvGrpSpPr/>
          <p:nvPr/>
        </p:nvGrpSpPr>
        <p:grpSpPr>
          <a:xfrm>
            <a:off x="6148070" y="1220280"/>
            <a:ext cx="1405396" cy="1833529"/>
            <a:chOff x="4006803" y="1212571"/>
            <a:chExt cx="1405396" cy="1833529"/>
          </a:xfrm>
        </p:grpSpPr>
        <p:sp>
          <p:nvSpPr>
            <p:cNvPr id="40" name="矩形 39">
              <a:extLst>
                <a:ext uri="{FF2B5EF4-FFF2-40B4-BE49-F238E27FC236}">
                  <a16:creationId xmlns:a16="http://schemas.microsoft.com/office/drawing/2014/main" id="{C6843281-7BA7-4F26-B7C5-87CA3D0B1864}"/>
                </a:ext>
              </a:extLst>
            </p:cNvPr>
            <p:cNvSpPr/>
            <p:nvPr/>
          </p:nvSpPr>
          <p:spPr>
            <a:xfrm>
              <a:off x="4006803" y="1212571"/>
              <a:ext cx="1405396" cy="1833529"/>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1" name="组合 40">
              <a:extLst>
                <a:ext uri="{FF2B5EF4-FFF2-40B4-BE49-F238E27FC236}">
                  <a16:creationId xmlns:a16="http://schemas.microsoft.com/office/drawing/2014/main" id="{A27C205E-A927-4A6F-94DF-211D81E806AA}"/>
                </a:ext>
              </a:extLst>
            </p:cNvPr>
            <p:cNvGrpSpPr/>
            <p:nvPr/>
          </p:nvGrpSpPr>
          <p:grpSpPr>
            <a:xfrm>
              <a:off x="4006803" y="1391665"/>
              <a:ext cx="1405396" cy="1366653"/>
              <a:chOff x="1473722" y="3819793"/>
              <a:chExt cx="1405396" cy="1366653"/>
            </a:xfrm>
          </p:grpSpPr>
          <p:sp>
            <p:nvSpPr>
              <p:cNvPr id="42" name="文本框 41">
                <a:extLst>
                  <a:ext uri="{FF2B5EF4-FFF2-40B4-BE49-F238E27FC236}">
                    <a16:creationId xmlns:a16="http://schemas.microsoft.com/office/drawing/2014/main" id="{F224D6A3-859C-4CEE-9C74-6C6A10827596}"/>
                  </a:ext>
                </a:extLst>
              </p:cNvPr>
              <p:cNvSpPr txBox="1"/>
              <p:nvPr/>
            </p:nvSpPr>
            <p:spPr>
              <a:xfrm>
                <a:off x="1688592" y="3819793"/>
                <a:ext cx="975656" cy="369332"/>
              </a:xfrm>
              <a:prstGeom prst="rect">
                <a:avLst/>
              </a:prstGeom>
              <a:noFill/>
            </p:spPr>
            <p:txBody>
              <a:bodyPr wrap="square" rtlCol="0">
                <a:spAutoFit/>
              </a:bodyPr>
              <a:lstStyle/>
              <a:p>
                <a:r>
                  <a:rPr lang="en-US" altLang="zh-CN" dirty="0">
                    <a:solidFill>
                      <a:schemeClr val="bg1"/>
                    </a:solidFill>
                    <a:latin typeface="汉仪旗黑-75W" panose="00020600040101010101" pitchFamily="18" charset="-122"/>
                    <a:ea typeface="汉仪旗黑-75W" panose="00020600040101010101" pitchFamily="18" charset="-122"/>
                  </a:rPr>
                  <a:t>Step 4</a:t>
                </a:r>
                <a:endParaRPr lang="zh-CN" altLang="en-US" dirty="0">
                  <a:solidFill>
                    <a:schemeClr val="bg1"/>
                  </a:solidFill>
                  <a:latin typeface="汉仪旗黑-75W" panose="00020600040101010101" pitchFamily="18" charset="-122"/>
                  <a:ea typeface="汉仪旗黑-75W" panose="00020600040101010101" pitchFamily="18" charset="-122"/>
                </a:endParaRPr>
              </a:p>
            </p:txBody>
          </p:sp>
          <p:sp>
            <p:nvSpPr>
              <p:cNvPr id="43" name="文本框 42">
                <a:extLst>
                  <a:ext uri="{FF2B5EF4-FFF2-40B4-BE49-F238E27FC236}">
                    <a16:creationId xmlns:a16="http://schemas.microsoft.com/office/drawing/2014/main" id="{4DA5BA5B-82F2-429B-A21B-3B96E1F301B9}"/>
                  </a:ext>
                </a:extLst>
              </p:cNvPr>
              <p:cNvSpPr txBox="1"/>
              <p:nvPr/>
            </p:nvSpPr>
            <p:spPr>
              <a:xfrm>
                <a:off x="1473722" y="4279723"/>
                <a:ext cx="1405396" cy="906723"/>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p:txBody>
          </p:sp>
        </p:grpSp>
      </p:grpSp>
    </p:spTree>
    <p:extLst>
      <p:ext uri="{BB962C8B-B14F-4D97-AF65-F5344CB8AC3E}">
        <p14:creationId xmlns:p14="http://schemas.microsoft.com/office/powerpoint/2010/main" val="32757612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9">
            <a:extLst>
              <a:ext uri="{FF2B5EF4-FFF2-40B4-BE49-F238E27FC236}">
                <a16:creationId xmlns:a16="http://schemas.microsoft.com/office/drawing/2014/main" id="{2AA64EF8-6EBD-4693-BDF9-EB08F6DF5F98}"/>
              </a:ext>
            </a:extLst>
          </p:cNvPr>
          <p:cNvSpPr>
            <a:spLocks/>
          </p:cNvSpPr>
          <p:nvPr/>
        </p:nvSpPr>
        <p:spPr bwMode="auto">
          <a:xfrm>
            <a:off x="1601846" y="1836024"/>
            <a:ext cx="8841633" cy="4299253"/>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solidFill>
            <a:srgbClr val="006D39"/>
          </a:solidFill>
          <a:ln w="127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椭圆 18">
            <a:extLst>
              <a:ext uri="{FF2B5EF4-FFF2-40B4-BE49-F238E27FC236}">
                <a16:creationId xmlns:a16="http://schemas.microsoft.com/office/drawing/2014/main" id="{963207B2-E5A4-49A1-9557-2E16039E2739}"/>
              </a:ext>
            </a:extLst>
          </p:cNvPr>
          <p:cNvSpPr/>
          <p:nvPr/>
        </p:nvSpPr>
        <p:spPr>
          <a:xfrm>
            <a:off x="4586351" y="5535826"/>
            <a:ext cx="239151" cy="2391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a16="http://schemas.microsoft.com/office/drawing/2014/main" id="{D1D3BBD4-5EAF-48EC-812D-24852BB6A8D1}"/>
              </a:ext>
            </a:extLst>
          </p:cNvPr>
          <p:cNvSpPr/>
          <p:nvPr/>
        </p:nvSpPr>
        <p:spPr>
          <a:xfrm>
            <a:off x="6995146" y="4440173"/>
            <a:ext cx="309489" cy="3094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id="{E3C60A47-FDAC-45BD-899F-32C8F7D18B18}"/>
              </a:ext>
            </a:extLst>
          </p:cNvPr>
          <p:cNvSpPr/>
          <p:nvPr/>
        </p:nvSpPr>
        <p:spPr>
          <a:xfrm>
            <a:off x="8817850" y="2984827"/>
            <a:ext cx="393895" cy="3938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F6BFC634-6DD4-4431-8B0F-79039BC478E0}"/>
              </a:ext>
            </a:extLst>
          </p:cNvPr>
          <p:cNvSpPr txBox="1"/>
          <p:nvPr/>
        </p:nvSpPr>
        <p:spPr>
          <a:xfrm>
            <a:off x="1934555" y="4472339"/>
            <a:ext cx="3147015" cy="728533"/>
          </a:xfrm>
          <a:prstGeom prst="rect">
            <a:avLst/>
          </a:prstGeom>
          <a:noFill/>
        </p:spPr>
        <p:txBody>
          <a:bodyPr wrap="none" rtlCol="0">
            <a:spAutoFit/>
          </a:bodyPr>
          <a:lstStyle/>
          <a:p>
            <a:pPr>
              <a:lnSpc>
                <a:spcPct val="120000"/>
              </a:lnSpc>
            </a:pPr>
            <a:r>
              <a:rPr lang="zh-CN" altLang="en-US" dirty="0">
                <a:solidFill>
                  <a:schemeClr val="tx1">
                    <a:lumMod val="85000"/>
                    <a:lumOff val="15000"/>
                  </a:schemeClr>
                </a:solidFill>
              </a:rPr>
              <a:t>请</a:t>
            </a:r>
            <a:r>
              <a:rPr lang="zh-CN" altLang="en-US" dirty="0">
                <a:solidFill>
                  <a:schemeClr val="tx1">
                    <a:lumMod val="85000"/>
                    <a:lumOff val="15000"/>
                  </a:schemeClr>
                </a:solidFill>
                <a:latin typeface="微软雅黑 (正文)"/>
              </a:rPr>
              <a:t>在这里输入你的正文内容</a:t>
            </a:r>
            <a:endParaRPr lang="en-US" altLang="zh-CN" dirty="0">
              <a:solidFill>
                <a:schemeClr val="tx1">
                  <a:lumMod val="85000"/>
                  <a:lumOff val="15000"/>
                </a:schemeClr>
              </a:solidFill>
              <a:latin typeface="微软雅黑 (正文)"/>
            </a:endParaRPr>
          </a:p>
          <a:p>
            <a:pPr>
              <a:lnSpc>
                <a:spcPct val="120000"/>
              </a:lnSpc>
            </a:pPr>
            <a:r>
              <a:rPr lang="zh-CN" altLang="en-US" dirty="0">
                <a:solidFill>
                  <a:schemeClr val="tx1">
                    <a:lumMod val="85000"/>
                    <a:lumOff val="15000"/>
                  </a:schemeClr>
                </a:solidFill>
                <a:latin typeface="微软雅黑 (正文)"/>
              </a:rPr>
              <a:t>请在这里输入你的正文内容   </a:t>
            </a:r>
            <a:endParaRPr lang="en-US" altLang="zh-CN" dirty="0">
              <a:solidFill>
                <a:schemeClr val="tx1">
                  <a:lumMod val="85000"/>
                  <a:lumOff val="15000"/>
                </a:schemeClr>
              </a:solidFill>
              <a:latin typeface="微软雅黑 (正文)"/>
            </a:endParaRPr>
          </a:p>
        </p:txBody>
      </p:sp>
      <p:sp>
        <p:nvSpPr>
          <p:cNvPr id="35" name="文本框 34">
            <a:extLst>
              <a:ext uri="{FF2B5EF4-FFF2-40B4-BE49-F238E27FC236}">
                <a16:creationId xmlns:a16="http://schemas.microsoft.com/office/drawing/2014/main" id="{69ED4A38-8EC3-4482-9F61-AA11767FF230}"/>
              </a:ext>
            </a:extLst>
          </p:cNvPr>
          <p:cNvSpPr txBox="1"/>
          <p:nvPr/>
        </p:nvSpPr>
        <p:spPr>
          <a:xfrm>
            <a:off x="7443140" y="5426660"/>
            <a:ext cx="3147015" cy="728533"/>
          </a:xfrm>
          <a:prstGeom prst="rect">
            <a:avLst/>
          </a:prstGeom>
          <a:noFill/>
        </p:spPr>
        <p:txBody>
          <a:bodyPr wrap="none" rtlCol="0">
            <a:spAutoFit/>
          </a:bodyPr>
          <a:lstStyle/>
          <a:p>
            <a:pPr>
              <a:lnSpc>
                <a:spcPct val="120000"/>
              </a:lnSpc>
            </a:pPr>
            <a:r>
              <a:rPr lang="zh-CN" altLang="en-US" dirty="0">
                <a:solidFill>
                  <a:schemeClr val="tx1">
                    <a:lumMod val="85000"/>
                    <a:lumOff val="15000"/>
                  </a:schemeClr>
                </a:solidFill>
              </a:rPr>
              <a:t>请在这里输入你的正文内容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请在这里输入你的正文内容   </a:t>
            </a:r>
            <a:endParaRPr lang="en-US" altLang="zh-CN" dirty="0">
              <a:solidFill>
                <a:schemeClr val="tx1">
                  <a:lumMod val="85000"/>
                  <a:lumOff val="15000"/>
                </a:schemeClr>
              </a:solidFill>
            </a:endParaRPr>
          </a:p>
        </p:txBody>
      </p:sp>
      <p:sp>
        <p:nvSpPr>
          <p:cNvPr id="37" name="文本框 36">
            <a:extLst>
              <a:ext uri="{FF2B5EF4-FFF2-40B4-BE49-F238E27FC236}">
                <a16:creationId xmlns:a16="http://schemas.microsoft.com/office/drawing/2014/main" id="{D661BC33-8825-479F-BBF3-6B330F8ED20F}"/>
              </a:ext>
            </a:extLst>
          </p:cNvPr>
          <p:cNvSpPr txBox="1"/>
          <p:nvPr/>
        </p:nvSpPr>
        <p:spPr>
          <a:xfrm>
            <a:off x="4933048" y="2805411"/>
            <a:ext cx="3147015" cy="728533"/>
          </a:xfrm>
          <a:prstGeom prst="rect">
            <a:avLst/>
          </a:prstGeom>
          <a:noFill/>
        </p:spPr>
        <p:txBody>
          <a:bodyPr wrap="none" rtlCol="0">
            <a:spAutoFit/>
          </a:bodyPr>
          <a:lstStyle/>
          <a:p>
            <a:pPr>
              <a:lnSpc>
                <a:spcPct val="120000"/>
              </a:lnSpc>
            </a:pPr>
            <a:r>
              <a:rPr lang="zh-CN" altLang="en-US" dirty="0">
                <a:solidFill>
                  <a:schemeClr val="tx1">
                    <a:lumMod val="85000"/>
                    <a:lumOff val="15000"/>
                  </a:schemeClr>
                </a:solidFill>
              </a:rPr>
              <a:t>请在这里输入你的正文内容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请在这里输入你的正文内容   </a:t>
            </a:r>
            <a:endParaRPr lang="en-US" altLang="zh-CN" dirty="0">
              <a:solidFill>
                <a:schemeClr val="tx1">
                  <a:lumMod val="85000"/>
                  <a:lumOff val="15000"/>
                </a:schemeClr>
              </a:solidFill>
            </a:endParaRPr>
          </a:p>
        </p:txBody>
      </p:sp>
      <p:sp>
        <p:nvSpPr>
          <p:cNvPr id="38" name="文本框 37">
            <a:extLst>
              <a:ext uri="{FF2B5EF4-FFF2-40B4-BE49-F238E27FC236}">
                <a16:creationId xmlns:a16="http://schemas.microsoft.com/office/drawing/2014/main" id="{B4BE7D4D-652F-4084-911B-6BA1D849FF57}"/>
              </a:ext>
            </a:extLst>
          </p:cNvPr>
          <p:cNvSpPr txBox="1"/>
          <p:nvPr/>
        </p:nvSpPr>
        <p:spPr>
          <a:xfrm>
            <a:off x="5004168" y="2310052"/>
            <a:ext cx="1415772" cy="461665"/>
          </a:xfrm>
          <a:prstGeom prst="rect">
            <a:avLst/>
          </a:prstGeom>
          <a:noFill/>
        </p:spPr>
        <p:txBody>
          <a:bodyPr wrap="none" rtlCol="0">
            <a:spAutoFit/>
          </a:bodyPr>
          <a:lstStyle/>
          <a:p>
            <a:r>
              <a:rPr lang="zh-CN" altLang="en-US" sz="2400" b="1" dirty="0">
                <a:solidFill>
                  <a:srgbClr val="006D39"/>
                </a:solidFill>
                <a:latin typeface="微软雅黑 (正文)"/>
              </a:rPr>
              <a:t>鲁东大学</a:t>
            </a:r>
          </a:p>
        </p:txBody>
      </p:sp>
      <p:sp>
        <p:nvSpPr>
          <p:cNvPr id="16" name="文本框 15">
            <a:extLst>
              <a:ext uri="{FF2B5EF4-FFF2-40B4-BE49-F238E27FC236}">
                <a16:creationId xmlns:a16="http://schemas.microsoft.com/office/drawing/2014/main" id="{A4DED2F9-EA3B-4585-82C7-EEA850EA9AEB}"/>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989739C0-B616-467A-AA8D-2691E2E20944}"/>
              </a:ext>
            </a:extLst>
          </p:cNvPr>
          <p:cNvSpPr txBox="1"/>
          <p:nvPr/>
        </p:nvSpPr>
        <p:spPr>
          <a:xfrm>
            <a:off x="1934555" y="4010674"/>
            <a:ext cx="1415772" cy="461665"/>
          </a:xfrm>
          <a:prstGeom prst="rect">
            <a:avLst/>
          </a:prstGeom>
          <a:noFill/>
        </p:spPr>
        <p:txBody>
          <a:bodyPr wrap="none" rtlCol="0">
            <a:spAutoFit/>
          </a:bodyPr>
          <a:lstStyle/>
          <a:p>
            <a:r>
              <a:rPr lang="zh-CN" altLang="en-US" sz="2400" b="1" dirty="0">
                <a:solidFill>
                  <a:srgbClr val="006D39"/>
                </a:solidFill>
                <a:latin typeface="微软雅黑 (正文)"/>
              </a:rPr>
              <a:t>鲁东大学</a:t>
            </a:r>
          </a:p>
        </p:txBody>
      </p:sp>
      <p:sp>
        <p:nvSpPr>
          <p:cNvPr id="21" name="文本框 20">
            <a:extLst>
              <a:ext uri="{FF2B5EF4-FFF2-40B4-BE49-F238E27FC236}">
                <a16:creationId xmlns:a16="http://schemas.microsoft.com/office/drawing/2014/main" id="{65373C60-B66A-4905-857A-E11D6DCE49C1}"/>
              </a:ext>
            </a:extLst>
          </p:cNvPr>
          <p:cNvSpPr txBox="1"/>
          <p:nvPr/>
        </p:nvSpPr>
        <p:spPr>
          <a:xfrm>
            <a:off x="8109964" y="4910312"/>
            <a:ext cx="1415772" cy="461665"/>
          </a:xfrm>
          <a:prstGeom prst="rect">
            <a:avLst/>
          </a:prstGeom>
          <a:noFill/>
        </p:spPr>
        <p:txBody>
          <a:bodyPr wrap="none" rtlCol="0">
            <a:spAutoFit/>
          </a:bodyPr>
          <a:lstStyle/>
          <a:p>
            <a:r>
              <a:rPr lang="zh-CN" altLang="en-US" sz="2400" b="1" dirty="0">
                <a:solidFill>
                  <a:srgbClr val="006D39"/>
                </a:solidFill>
                <a:latin typeface="微软雅黑 (正文)"/>
              </a:rPr>
              <a:t>鲁东大学</a:t>
            </a:r>
          </a:p>
        </p:txBody>
      </p:sp>
    </p:spTree>
    <p:extLst>
      <p:ext uri="{BB962C8B-B14F-4D97-AF65-F5344CB8AC3E}">
        <p14:creationId xmlns:p14="http://schemas.microsoft.com/office/powerpoint/2010/main" val="11704506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3416B58-D51F-42AA-9BD4-24806DC54926}"/>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输入你的标题</a:t>
            </a:r>
            <a:endParaRPr lang="en-US" altLang="zh-CN" sz="2400" dirty="0">
              <a:solidFill>
                <a:srgbClr val="006D39"/>
              </a:solidFill>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id="{5CA0BF6B-AB79-44A5-BFA1-BA24F35655EC}"/>
              </a:ext>
            </a:extLst>
          </p:cNvPr>
          <p:cNvCxnSpPr>
            <a:cxnSpLocks/>
          </p:cNvCxnSpPr>
          <p:nvPr/>
        </p:nvCxnSpPr>
        <p:spPr>
          <a:xfrm>
            <a:off x="4404069" y="1662697"/>
            <a:ext cx="0" cy="4462932"/>
          </a:xfrm>
          <a:prstGeom prst="line">
            <a:avLst/>
          </a:prstGeom>
          <a:ln w="28575">
            <a:solidFill>
              <a:srgbClr val="006D39"/>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05E5995A-4B69-40A7-AA00-ABA9DEB35E3A}"/>
              </a:ext>
            </a:extLst>
          </p:cNvPr>
          <p:cNvSpPr txBox="1"/>
          <p:nvPr/>
        </p:nvSpPr>
        <p:spPr>
          <a:xfrm>
            <a:off x="5006961" y="1774441"/>
            <a:ext cx="1415772" cy="461665"/>
          </a:xfrm>
          <a:prstGeom prst="rect">
            <a:avLst/>
          </a:prstGeom>
          <a:noFill/>
          <a:ln>
            <a:noFill/>
          </a:ln>
        </p:spPr>
        <p:txBody>
          <a:bodyPr wrap="non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个人介绍</a:t>
            </a:r>
          </a:p>
        </p:txBody>
      </p:sp>
      <p:cxnSp>
        <p:nvCxnSpPr>
          <p:cNvPr id="6" name="直接连接符 5">
            <a:extLst>
              <a:ext uri="{FF2B5EF4-FFF2-40B4-BE49-F238E27FC236}">
                <a16:creationId xmlns:a16="http://schemas.microsoft.com/office/drawing/2014/main" id="{B5B5B89C-62FB-4432-BC5C-3D1DBC50D260}"/>
              </a:ext>
            </a:extLst>
          </p:cNvPr>
          <p:cNvCxnSpPr>
            <a:cxnSpLocks/>
          </p:cNvCxnSpPr>
          <p:nvPr/>
        </p:nvCxnSpPr>
        <p:spPr>
          <a:xfrm flipH="1">
            <a:off x="6422733" y="2527928"/>
            <a:ext cx="49505" cy="8147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AA8DCDBA-E925-4031-BCF4-AA9B61EB7DCF}"/>
              </a:ext>
            </a:extLst>
          </p:cNvPr>
          <p:cNvCxnSpPr>
            <a:cxnSpLocks/>
          </p:cNvCxnSpPr>
          <p:nvPr/>
        </p:nvCxnSpPr>
        <p:spPr>
          <a:xfrm flipH="1">
            <a:off x="6482264" y="2527928"/>
            <a:ext cx="49505" cy="8147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916B73FE-0427-4B0B-B150-8CBB7CEBD32A}"/>
              </a:ext>
            </a:extLst>
          </p:cNvPr>
          <p:cNvCxnSpPr>
            <a:cxnSpLocks/>
          </p:cNvCxnSpPr>
          <p:nvPr/>
        </p:nvCxnSpPr>
        <p:spPr>
          <a:xfrm flipH="1">
            <a:off x="6541795" y="2527928"/>
            <a:ext cx="49505" cy="81471"/>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id="{33DDAB54-1DE5-4FD1-95AD-D106B0C195DD}"/>
              </a:ext>
            </a:extLst>
          </p:cNvPr>
          <p:cNvSpPr txBox="1"/>
          <p:nvPr/>
        </p:nvSpPr>
        <p:spPr>
          <a:xfrm>
            <a:off x="5006961" y="2275892"/>
            <a:ext cx="6421043" cy="1526187"/>
          </a:xfrm>
          <a:prstGeom prst="rect">
            <a:avLst/>
          </a:prstGeom>
          <a:noFill/>
          <a:ln>
            <a:noFill/>
          </a:ln>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左边建议先将人物照片裁剪成正方形再插入进来会比较好</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请在这里输入你的正文内容   请在这里输入你的正文内容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请在这里输入你的正文内容   请在这里输入你的正文内容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请在这里输入你的正文内容   请在这里输入你的正文内容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1" name="文本框 80">
            <a:extLst>
              <a:ext uri="{FF2B5EF4-FFF2-40B4-BE49-F238E27FC236}">
                <a16:creationId xmlns:a16="http://schemas.microsoft.com/office/drawing/2014/main" id="{0DAD8FE7-BA4A-45AC-B43F-90D19009A823}"/>
              </a:ext>
            </a:extLst>
          </p:cNvPr>
          <p:cNvSpPr txBox="1"/>
          <p:nvPr/>
        </p:nvSpPr>
        <p:spPr>
          <a:xfrm>
            <a:off x="5006961" y="4017769"/>
            <a:ext cx="1415772" cy="461665"/>
          </a:xfrm>
          <a:prstGeom prst="rect">
            <a:avLst/>
          </a:prstGeom>
          <a:noFill/>
          <a:ln>
            <a:noFill/>
          </a:ln>
        </p:spPr>
        <p:txBody>
          <a:bodyPr wrap="non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所获荣誉</a:t>
            </a:r>
          </a:p>
        </p:txBody>
      </p:sp>
      <p:sp>
        <p:nvSpPr>
          <p:cNvPr id="149" name="文本框 148">
            <a:extLst>
              <a:ext uri="{FF2B5EF4-FFF2-40B4-BE49-F238E27FC236}">
                <a16:creationId xmlns:a16="http://schemas.microsoft.com/office/drawing/2014/main" id="{AFC1C413-904B-49EA-8F26-3D6C91A25FC4}"/>
              </a:ext>
            </a:extLst>
          </p:cNvPr>
          <p:cNvSpPr txBox="1"/>
          <p:nvPr/>
        </p:nvSpPr>
        <p:spPr>
          <a:xfrm>
            <a:off x="5006961" y="4519220"/>
            <a:ext cx="6421043" cy="1526187"/>
          </a:xfrm>
          <a:prstGeom prst="rect">
            <a:avLst/>
          </a:prstGeom>
          <a:noFill/>
          <a:ln>
            <a:noFill/>
          </a:ln>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请在这里输入你的正文内容   请在这里输入你的正文内容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请在这里输入你的正文内容   请在这里输入你的正文内容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请在这里输入你的正文内容   请在这里输入你的正文内容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请在这里输入你的正文内容   请在这里输入你的正文内容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1479F62C-AA5E-4C74-B020-1DAE40F3281F}"/>
              </a:ext>
            </a:extLst>
          </p:cNvPr>
          <p:cNvPicPr>
            <a:picLocks noChangeAspect="1"/>
          </p:cNvPicPr>
          <p:nvPr/>
        </p:nvPicPr>
        <p:blipFill rotWithShape="1">
          <a:blip r:embed="rId2">
            <a:extLst>
              <a:ext uri="{28A0092B-C50C-407E-A947-70E740481C1C}">
                <a14:useLocalDpi xmlns:a14="http://schemas.microsoft.com/office/drawing/2010/main" val="0"/>
              </a:ext>
            </a:extLst>
          </a:blip>
          <a:srcRect l="-2379" t="8308" r="2379" b="15258"/>
          <a:stretch/>
        </p:blipFill>
        <p:spPr>
          <a:xfrm>
            <a:off x="967407" y="2405948"/>
            <a:ext cx="2410089" cy="2410089"/>
          </a:xfrm>
          <a:prstGeom prst="ellipse">
            <a:avLst/>
          </a:prstGeom>
          <a:ln w="28575">
            <a:solidFill>
              <a:srgbClr val="006D39"/>
            </a:solidFill>
          </a:ln>
        </p:spPr>
      </p:pic>
    </p:spTree>
    <p:extLst>
      <p:ext uri="{BB962C8B-B14F-4D97-AF65-F5344CB8AC3E}">
        <p14:creationId xmlns:p14="http://schemas.microsoft.com/office/powerpoint/2010/main" val="13725426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id="{BEB3272F-8E4B-4FC7-9552-7EA57374883D}"/>
              </a:ext>
            </a:extLst>
          </p:cNvPr>
          <p:cNvGrpSpPr/>
          <p:nvPr/>
        </p:nvGrpSpPr>
        <p:grpSpPr>
          <a:xfrm>
            <a:off x="1795105" y="4227035"/>
            <a:ext cx="1861918" cy="1046440"/>
            <a:chOff x="1836668" y="4528372"/>
            <a:chExt cx="1861918" cy="1046440"/>
          </a:xfrm>
        </p:grpSpPr>
        <p:sp>
          <p:nvSpPr>
            <p:cNvPr id="15" name="文本框 14">
              <a:extLst>
                <a:ext uri="{FF2B5EF4-FFF2-40B4-BE49-F238E27FC236}">
                  <a16:creationId xmlns:a16="http://schemas.microsoft.com/office/drawing/2014/main" id="{04865516-A77E-4918-BAD5-AF0F6F61FB70}"/>
                </a:ext>
              </a:extLst>
            </p:cNvPr>
            <p:cNvSpPr txBox="1"/>
            <p:nvPr/>
          </p:nvSpPr>
          <p:spPr>
            <a:xfrm>
              <a:off x="2064884" y="4528372"/>
              <a:ext cx="1405487" cy="461665"/>
            </a:xfrm>
            <a:prstGeom prst="rect">
              <a:avLst/>
            </a:prstGeom>
            <a:noFill/>
          </p:spPr>
          <p:txBody>
            <a:bodyPr wrap="square" rtlCol="0">
              <a:spAutoFit/>
            </a:bodyPr>
            <a:lstStyle/>
            <a:p>
              <a:r>
                <a:rPr lang="zh-CN" altLang="en-US" sz="2400" b="1" dirty="0"/>
                <a:t>成员姓名</a:t>
              </a:r>
            </a:p>
          </p:txBody>
        </p:sp>
        <p:sp>
          <p:nvSpPr>
            <p:cNvPr id="16" name="文本框 15">
              <a:extLst>
                <a:ext uri="{FF2B5EF4-FFF2-40B4-BE49-F238E27FC236}">
                  <a16:creationId xmlns:a16="http://schemas.microsoft.com/office/drawing/2014/main" id="{52F000EB-34A5-4FED-B27B-9B98C99EFC1B}"/>
                </a:ext>
              </a:extLst>
            </p:cNvPr>
            <p:cNvSpPr txBox="1"/>
            <p:nvPr/>
          </p:nvSpPr>
          <p:spPr>
            <a:xfrm>
              <a:off x="1836668" y="4990037"/>
              <a:ext cx="1861918" cy="584775"/>
            </a:xfrm>
            <a:prstGeom prst="rect">
              <a:avLst/>
            </a:prstGeom>
            <a:noFill/>
          </p:spPr>
          <p:txBody>
            <a:bodyPr wrap="square" rtlCol="0">
              <a:spAutoFit/>
            </a:bodyPr>
            <a:lstStyle/>
            <a:p>
              <a:r>
                <a:rPr lang="zh-CN" altLang="en-US" sz="1600" dirty="0"/>
                <a:t>输入成员的学院职位团队角色等等</a:t>
              </a:r>
            </a:p>
          </p:txBody>
        </p:sp>
      </p:grpSp>
      <p:pic>
        <p:nvPicPr>
          <p:cNvPr id="31" name="图片 30">
            <a:extLst>
              <a:ext uri="{FF2B5EF4-FFF2-40B4-BE49-F238E27FC236}">
                <a16:creationId xmlns:a16="http://schemas.microsoft.com/office/drawing/2014/main" id="{5C87FC6E-E55B-4D36-8A36-D2CF89CDBC65}"/>
              </a:ext>
            </a:extLst>
          </p:cNvPr>
          <p:cNvPicPr>
            <a:picLocks noChangeAspect="1"/>
          </p:cNvPicPr>
          <p:nvPr/>
        </p:nvPicPr>
        <p:blipFill rotWithShape="1">
          <a:blip r:embed="rId2">
            <a:extLst>
              <a:ext uri="{28A0092B-C50C-407E-A947-70E740481C1C}">
                <a14:useLocalDpi xmlns:a14="http://schemas.microsoft.com/office/drawing/2010/main" val="0"/>
              </a:ext>
            </a:extLst>
          </a:blip>
          <a:srcRect t="9515" b="17136"/>
          <a:stretch/>
        </p:blipFill>
        <p:spPr>
          <a:xfrm>
            <a:off x="1795105" y="1870497"/>
            <a:ext cx="1861918" cy="1861918"/>
          </a:xfrm>
          <a:prstGeom prst="ellipse">
            <a:avLst/>
          </a:prstGeom>
          <a:ln w="28575">
            <a:solidFill>
              <a:srgbClr val="006D39"/>
            </a:solidFill>
          </a:ln>
        </p:spPr>
      </p:pic>
      <p:sp>
        <p:nvSpPr>
          <p:cNvPr id="32" name="文本框 31">
            <a:extLst>
              <a:ext uri="{FF2B5EF4-FFF2-40B4-BE49-F238E27FC236}">
                <a16:creationId xmlns:a16="http://schemas.microsoft.com/office/drawing/2014/main" id="{550BDC49-AF30-4A67-8BF9-9A6360E95CF7}"/>
              </a:ext>
            </a:extLst>
          </p:cNvPr>
          <p:cNvSpPr txBox="1"/>
          <p:nvPr/>
        </p:nvSpPr>
        <p:spPr>
          <a:xfrm>
            <a:off x="967407" y="295942"/>
            <a:ext cx="2077279"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团队介绍</a:t>
            </a:r>
            <a:endParaRPr lang="en-US" altLang="zh-CN" sz="2400" dirty="0">
              <a:solidFill>
                <a:srgbClr val="006D39"/>
              </a:solidFill>
              <a:latin typeface="微软雅黑" panose="020B0503020204020204" pitchFamily="34" charset="-122"/>
              <a:ea typeface="微软雅黑" panose="020B0503020204020204" pitchFamily="34" charset="-122"/>
            </a:endParaRPr>
          </a:p>
        </p:txBody>
      </p:sp>
      <p:pic>
        <p:nvPicPr>
          <p:cNvPr id="34" name="图片 33">
            <a:extLst>
              <a:ext uri="{FF2B5EF4-FFF2-40B4-BE49-F238E27FC236}">
                <a16:creationId xmlns:a16="http://schemas.microsoft.com/office/drawing/2014/main" id="{ACF94114-9A72-4CAE-9898-FB076AAE64D6}"/>
              </a:ext>
            </a:extLst>
          </p:cNvPr>
          <p:cNvPicPr>
            <a:picLocks noChangeAspect="1"/>
          </p:cNvPicPr>
          <p:nvPr/>
        </p:nvPicPr>
        <p:blipFill rotWithShape="1">
          <a:blip r:embed="rId3">
            <a:extLst>
              <a:ext uri="{28A0092B-C50C-407E-A947-70E740481C1C}">
                <a14:useLocalDpi xmlns:a14="http://schemas.microsoft.com/office/drawing/2010/main" val="0"/>
              </a:ext>
            </a:extLst>
          </a:blip>
          <a:srcRect l="17749" t="10909" r="17451" b="24291"/>
          <a:stretch/>
        </p:blipFill>
        <p:spPr>
          <a:xfrm>
            <a:off x="5058616" y="1894642"/>
            <a:ext cx="1861918" cy="1861918"/>
          </a:xfrm>
          <a:prstGeom prst="ellipse">
            <a:avLst/>
          </a:prstGeom>
          <a:ln w="28575">
            <a:solidFill>
              <a:srgbClr val="006D39"/>
            </a:solidFill>
          </a:ln>
        </p:spPr>
      </p:pic>
      <p:grpSp>
        <p:nvGrpSpPr>
          <p:cNvPr id="39" name="组合 38">
            <a:extLst>
              <a:ext uri="{FF2B5EF4-FFF2-40B4-BE49-F238E27FC236}">
                <a16:creationId xmlns:a16="http://schemas.microsoft.com/office/drawing/2014/main" id="{E4CBB505-93F8-4674-97A3-630191E9986B}"/>
              </a:ext>
            </a:extLst>
          </p:cNvPr>
          <p:cNvGrpSpPr/>
          <p:nvPr/>
        </p:nvGrpSpPr>
        <p:grpSpPr>
          <a:xfrm>
            <a:off x="5020706" y="4227035"/>
            <a:ext cx="1861918" cy="1046440"/>
            <a:chOff x="1836668" y="4528372"/>
            <a:chExt cx="1861918" cy="1046440"/>
          </a:xfrm>
        </p:grpSpPr>
        <p:sp>
          <p:nvSpPr>
            <p:cNvPr id="40" name="文本框 39">
              <a:extLst>
                <a:ext uri="{FF2B5EF4-FFF2-40B4-BE49-F238E27FC236}">
                  <a16:creationId xmlns:a16="http://schemas.microsoft.com/office/drawing/2014/main" id="{D9BDF272-A0F5-4AC0-9757-1A94DFF862FD}"/>
                </a:ext>
              </a:extLst>
            </p:cNvPr>
            <p:cNvSpPr txBox="1"/>
            <p:nvPr/>
          </p:nvSpPr>
          <p:spPr>
            <a:xfrm>
              <a:off x="2064884" y="4528372"/>
              <a:ext cx="1405487" cy="461665"/>
            </a:xfrm>
            <a:prstGeom prst="rect">
              <a:avLst/>
            </a:prstGeom>
            <a:noFill/>
          </p:spPr>
          <p:txBody>
            <a:bodyPr wrap="square" rtlCol="0">
              <a:spAutoFit/>
            </a:bodyPr>
            <a:lstStyle/>
            <a:p>
              <a:r>
                <a:rPr lang="zh-CN" altLang="en-US" sz="2400" b="1" dirty="0"/>
                <a:t>成员姓名</a:t>
              </a:r>
            </a:p>
          </p:txBody>
        </p:sp>
        <p:sp>
          <p:nvSpPr>
            <p:cNvPr id="41" name="文本框 40">
              <a:extLst>
                <a:ext uri="{FF2B5EF4-FFF2-40B4-BE49-F238E27FC236}">
                  <a16:creationId xmlns:a16="http://schemas.microsoft.com/office/drawing/2014/main" id="{6FE19124-A678-485E-A611-70BD2815C4D4}"/>
                </a:ext>
              </a:extLst>
            </p:cNvPr>
            <p:cNvSpPr txBox="1"/>
            <p:nvPr/>
          </p:nvSpPr>
          <p:spPr>
            <a:xfrm>
              <a:off x="1836668" y="4990037"/>
              <a:ext cx="1861918" cy="584775"/>
            </a:xfrm>
            <a:prstGeom prst="rect">
              <a:avLst/>
            </a:prstGeom>
            <a:noFill/>
          </p:spPr>
          <p:txBody>
            <a:bodyPr wrap="square" rtlCol="0">
              <a:spAutoFit/>
            </a:bodyPr>
            <a:lstStyle/>
            <a:p>
              <a:r>
                <a:rPr lang="zh-CN" altLang="en-US" sz="1600" dirty="0"/>
                <a:t>输入成员的学院职位团队角色等等</a:t>
              </a:r>
            </a:p>
          </p:txBody>
        </p:sp>
      </p:grpSp>
      <p:grpSp>
        <p:nvGrpSpPr>
          <p:cNvPr id="42" name="组合 41">
            <a:extLst>
              <a:ext uri="{FF2B5EF4-FFF2-40B4-BE49-F238E27FC236}">
                <a16:creationId xmlns:a16="http://schemas.microsoft.com/office/drawing/2014/main" id="{DBBA4199-1756-4554-A44D-450C09E32D7F}"/>
              </a:ext>
            </a:extLst>
          </p:cNvPr>
          <p:cNvGrpSpPr/>
          <p:nvPr/>
        </p:nvGrpSpPr>
        <p:grpSpPr>
          <a:xfrm>
            <a:off x="8386989" y="4227035"/>
            <a:ext cx="1861918" cy="1046440"/>
            <a:chOff x="1836668" y="4528372"/>
            <a:chExt cx="1861918" cy="1046440"/>
          </a:xfrm>
        </p:grpSpPr>
        <p:sp>
          <p:nvSpPr>
            <p:cNvPr id="43" name="文本框 42">
              <a:extLst>
                <a:ext uri="{FF2B5EF4-FFF2-40B4-BE49-F238E27FC236}">
                  <a16:creationId xmlns:a16="http://schemas.microsoft.com/office/drawing/2014/main" id="{8238EB4E-5A74-401E-B4B4-D49A9B6BEE97}"/>
                </a:ext>
              </a:extLst>
            </p:cNvPr>
            <p:cNvSpPr txBox="1"/>
            <p:nvPr/>
          </p:nvSpPr>
          <p:spPr>
            <a:xfrm>
              <a:off x="2064884" y="4528372"/>
              <a:ext cx="1405487" cy="461665"/>
            </a:xfrm>
            <a:prstGeom prst="rect">
              <a:avLst/>
            </a:prstGeom>
            <a:noFill/>
          </p:spPr>
          <p:txBody>
            <a:bodyPr wrap="square" rtlCol="0">
              <a:spAutoFit/>
            </a:bodyPr>
            <a:lstStyle/>
            <a:p>
              <a:r>
                <a:rPr lang="zh-CN" altLang="en-US" sz="2400" b="1" dirty="0"/>
                <a:t>成员姓名</a:t>
              </a:r>
            </a:p>
          </p:txBody>
        </p:sp>
        <p:sp>
          <p:nvSpPr>
            <p:cNvPr id="44" name="文本框 43">
              <a:extLst>
                <a:ext uri="{FF2B5EF4-FFF2-40B4-BE49-F238E27FC236}">
                  <a16:creationId xmlns:a16="http://schemas.microsoft.com/office/drawing/2014/main" id="{FFE26E02-6952-494D-80F3-0BC99DBA2F1E}"/>
                </a:ext>
              </a:extLst>
            </p:cNvPr>
            <p:cNvSpPr txBox="1"/>
            <p:nvPr/>
          </p:nvSpPr>
          <p:spPr>
            <a:xfrm>
              <a:off x="1836668" y="4990037"/>
              <a:ext cx="1861918" cy="584775"/>
            </a:xfrm>
            <a:prstGeom prst="rect">
              <a:avLst/>
            </a:prstGeom>
            <a:noFill/>
          </p:spPr>
          <p:txBody>
            <a:bodyPr wrap="square" rtlCol="0">
              <a:spAutoFit/>
            </a:bodyPr>
            <a:lstStyle/>
            <a:p>
              <a:r>
                <a:rPr lang="zh-CN" altLang="en-US" sz="1600" dirty="0"/>
                <a:t>输入成员的学院职位团队角色等等</a:t>
              </a:r>
            </a:p>
          </p:txBody>
        </p:sp>
      </p:grpSp>
      <p:pic>
        <p:nvPicPr>
          <p:cNvPr id="46" name="图片 45">
            <a:extLst>
              <a:ext uri="{FF2B5EF4-FFF2-40B4-BE49-F238E27FC236}">
                <a16:creationId xmlns:a16="http://schemas.microsoft.com/office/drawing/2014/main" id="{90FCB4C4-3680-4657-B238-3CF57D74F943}"/>
              </a:ext>
            </a:extLst>
          </p:cNvPr>
          <p:cNvPicPr>
            <a:picLocks noChangeAspect="1"/>
          </p:cNvPicPr>
          <p:nvPr/>
        </p:nvPicPr>
        <p:blipFill rotWithShape="1">
          <a:blip r:embed="rId4">
            <a:extLst>
              <a:ext uri="{28A0092B-C50C-407E-A947-70E740481C1C}">
                <a14:useLocalDpi xmlns:a14="http://schemas.microsoft.com/office/drawing/2010/main" val="0"/>
              </a:ext>
            </a:extLst>
          </a:blip>
          <a:srcRect l="-2379" t="8308" r="2379" b="15258"/>
          <a:stretch/>
        </p:blipFill>
        <p:spPr>
          <a:xfrm>
            <a:off x="8403548" y="1870497"/>
            <a:ext cx="1828800" cy="1828800"/>
          </a:xfrm>
          <a:prstGeom prst="ellipse">
            <a:avLst/>
          </a:prstGeom>
          <a:ln w="28575">
            <a:solidFill>
              <a:srgbClr val="006D39"/>
            </a:solidFill>
          </a:ln>
        </p:spPr>
      </p:pic>
    </p:spTree>
    <p:extLst>
      <p:ext uri="{BB962C8B-B14F-4D97-AF65-F5344CB8AC3E}">
        <p14:creationId xmlns:p14="http://schemas.microsoft.com/office/powerpoint/2010/main" val="2622793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E63D7902-2D86-44C9-9D48-98E49857D195}"/>
              </a:ext>
            </a:extLst>
          </p:cNvPr>
          <p:cNvSpPr/>
          <p:nvPr/>
        </p:nvSpPr>
        <p:spPr>
          <a:xfrm>
            <a:off x="0" y="1925"/>
            <a:ext cx="12192000" cy="2379306"/>
          </a:xfrm>
          <a:prstGeom prst="rect">
            <a:avLst/>
          </a:prstGeom>
          <a:solidFill>
            <a:srgbClr val="088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3C7781D-7B8A-4695-B202-4134AD6B3FD3}"/>
              </a:ext>
            </a:extLst>
          </p:cNvPr>
          <p:cNvSpPr txBox="1"/>
          <p:nvPr/>
        </p:nvSpPr>
        <p:spPr>
          <a:xfrm>
            <a:off x="3613529" y="3299941"/>
            <a:ext cx="4964943" cy="923330"/>
          </a:xfrm>
          <a:prstGeom prst="rect">
            <a:avLst/>
          </a:prstGeom>
          <a:noFill/>
        </p:spPr>
        <p:txBody>
          <a:bodyPr wrap="square" rtlCol="0">
            <a:spAutoFit/>
          </a:bodyPr>
          <a:lstStyle/>
          <a:p>
            <a:pPr algn="dist"/>
            <a:r>
              <a:rPr lang="zh-CN" altLang="en-US" sz="5400" b="1" dirty="0">
                <a:solidFill>
                  <a:srgbClr val="088743"/>
                </a:solidFill>
                <a:latin typeface="微软雅黑" panose="020B0503020204020204" pitchFamily="34" charset="-122"/>
                <a:ea typeface="微软雅黑" panose="020B0503020204020204" pitchFamily="34" charset="-122"/>
              </a:rPr>
              <a:t>论文答辩汇报</a:t>
            </a:r>
          </a:p>
        </p:txBody>
      </p:sp>
      <p:sp>
        <p:nvSpPr>
          <p:cNvPr id="5" name="文本框 4">
            <a:extLst>
              <a:ext uri="{FF2B5EF4-FFF2-40B4-BE49-F238E27FC236}">
                <a16:creationId xmlns:a16="http://schemas.microsoft.com/office/drawing/2014/main" id="{E5BC85CC-97A3-4637-A3F3-60C2DD758C78}"/>
              </a:ext>
            </a:extLst>
          </p:cNvPr>
          <p:cNvSpPr txBox="1"/>
          <p:nvPr/>
        </p:nvSpPr>
        <p:spPr>
          <a:xfrm>
            <a:off x="5185727" y="5804054"/>
            <a:ext cx="1820546" cy="369332"/>
          </a:xfrm>
          <a:prstGeom prst="rect">
            <a:avLst/>
          </a:prstGeom>
          <a:noFill/>
        </p:spPr>
        <p:txBody>
          <a:bodyPr wrap="square" rtlCol="0">
            <a:spAutoFit/>
          </a:bodyPr>
          <a:lstStyle/>
          <a:p>
            <a:r>
              <a:rPr lang="zh-CN" altLang="en-US" dirty="0">
                <a:solidFill>
                  <a:srgbClr val="088743"/>
                </a:solidFill>
                <a:latin typeface="汉仪旗黑-55S" panose="00020600040101010101" pitchFamily="18" charset="-122"/>
                <a:ea typeface="汉仪旗黑-55S" panose="00020600040101010101" pitchFamily="18" charset="-122"/>
              </a:rPr>
              <a:t>汇报人：常胜</a:t>
            </a:r>
          </a:p>
        </p:txBody>
      </p:sp>
      <p:sp>
        <p:nvSpPr>
          <p:cNvPr id="2" name="椭圆 1">
            <a:extLst>
              <a:ext uri="{FF2B5EF4-FFF2-40B4-BE49-F238E27FC236}">
                <a16:creationId xmlns:a16="http://schemas.microsoft.com/office/drawing/2014/main" id="{355D6CC5-1B68-481A-828B-D24D8AA396ED}"/>
              </a:ext>
            </a:extLst>
          </p:cNvPr>
          <p:cNvSpPr/>
          <p:nvPr/>
        </p:nvSpPr>
        <p:spPr>
          <a:xfrm>
            <a:off x="5515938" y="1687002"/>
            <a:ext cx="1160124" cy="11601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575BEC86-F62B-4104-9DC1-91BAF19A57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9593" y="1830405"/>
            <a:ext cx="872814" cy="873318"/>
          </a:xfrm>
          <a:prstGeom prst="rect">
            <a:avLst/>
          </a:prstGeom>
        </p:spPr>
      </p:pic>
      <p:sp>
        <p:nvSpPr>
          <p:cNvPr id="9" name="文本框 8">
            <a:extLst>
              <a:ext uri="{FF2B5EF4-FFF2-40B4-BE49-F238E27FC236}">
                <a16:creationId xmlns:a16="http://schemas.microsoft.com/office/drawing/2014/main" id="{2E01AF90-41DC-4E86-91EE-6CB7347B0353}"/>
              </a:ext>
            </a:extLst>
          </p:cNvPr>
          <p:cNvSpPr txBox="1"/>
          <p:nvPr/>
        </p:nvSpPr>
        <p:spPr>
          <a:xfrm>
            <a:off x="4384899" y="4223271"/>
            <a:ext cx="3422203" cy="369332"/>
          </a:xfrm>
          <a:prstGeom prst="rect">
            <a:avLst/>
          </a:prstGeom>
          <a:noFill/>
        </p:spPr>
        <p:txBody>
          <a:bodyPr wrap="square" rtlCol="0">
            <a:spAutoFit/>
          </a:bodyPr>
          <a:lstStyle/>
          <a:p>
            <a:r>
              <a:rPr lang="en-US" altLang="zh-CN" dirty="0">
                <a:solidFill>
                  <a:srgbClr val="088743"/>
                </a:solidFill>
                <a:latin typeface="方正兰亭细黑_GBK" panose="02000000000000000000" pitchFamily="2" charset="-122"/>
                <a:ea typeface="方正兰亭细黑_GBK" panose="02000000000000000000" pitchFamily="2" charset="-122"/>
              </a:rPr>
              <a:t>PAPER DEFENSE REPORT</a:t>
            </a:r>
            <a:endParaRPr lang="zh-CN" altLang="en-US" dirty="0">
              <a:solidFill>
                <a:srgbClr val="088743"/>
              </a:solidFill>
              <a:latin typeface="方正兰亭细黑_GBK" panose="02000000000000000000" pitchFamily="2" charset="-122"/>
              <a:ea typeface="方正兰亭细黑_GBK" panose="02000000000000000000" pitchFamily="2" charset="-122"/>
            </a:endParaRPr>
          </a:p>
        </p:txBody>
      </p:sp>
      <p:cxnSp>
        <p:nvCxnSpPr>
          <p:cNvPr id="11" name="直接连接符 10">
            <a:extLst>
              <a:ext uri="{FF2B5EF4-FFF2-40B4-BE49-F238E27FC236}">
                <a16:creationId xmlns:a16="http://schemas.microsoft.com/office/drawing/2014/main" id="{CAFAEAD8-EDBD-4F44-BB61-A65425DC59FC}"/>
              </a:ext>
            </a:extLst>
          </p:cNvPr>
          <p:cNvCxnSpPr>
            <a:cxnSpLocks/>
          </p:cNvCxnSpPr>
          <p:nvPr/>
        </p:nvCxnSpPr>
        <p:spPr>
          <a:xfrm>
            <a:off x="3695700" y="4407937"/>
            <a:ext cx="689199" cy="0"/>
          </a:xfrm>
          <a:prstGeom prst="line">
            <a:avLst/>
          </a:prstGeom>
          <a:ln w="19050">
            <a:solidFill>
              <a:srgbClr val="088743"/>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3CD98873-E239-4F39-8654-6BF2D76D8D45}"/>
              </a:ext>
            </a:extLst>
          </p:cNvPr>
          <p:cNvCxnSpPr>
            <a:cxnSpLocks/>
          </p:cNvCxnSpPr>
          <p:nvPr/>
        </p:nvCxnSpPr>
        <p:spPr>
          <a:xfrm>
            <a:off x="7889273" y="4407937"/>
            <a:ext cx="689199" cy="0"/>
          </a:xfrm>
          <a:prstGeom prst="line">
            <a:avLst/>
          </a:prstGeom>
          <a:ln w="19050">
            <a:solidFill>
              <a:srgbClr val="088743"/>
            </a:solidFill>
          </a:ln>
        </p:spPr>
        <p:style>
          <a:lnRef idx="1">
            <a:schemeClr val="accent1"/>
          </a:lnRef>
          <a:fillRef idx="0">
            <a:schemeClr val="accent1"/>
          </a:fillRef>
          <a:effectRef idx="0">
            <a:schemeClr val="accent1"/>
          </a:effectRef>
          <a:fontRef idx="minor">
            <a:schemeClr val="tx1"/>
          </a:fontRef>
        </p:style>
      </p:cxnSp>
      <p:grpSp>
        <p:nvGrpSpPr>
          <p:cNvPr id="52" name="组合 51">
            <a:extLst>
              <a:ext uri="{FF2B5EF4-FFF2-40B4-BE49-F238E27FC236}">
                <a16:creationId xmlns:a16="http://schemas.microsoft.com/office/drawing/2014/main" id="{63A4BEAF-9E41-4607-B3D1-87BA30F00153}"/>
              </a:ext>
            </a:extLst>
          </p:cNvPr>
          <p:cNvGrpSpPr/>
          <p:nvPr/>
        </p:nvGrpSpPr>
        <p:grpSpPr>
          <a:xfrm>
            <a:off x="6034133" y="5561857"/>
            <a:ext cx="123735" cy="123735"/>
            <a:chOff x="6041940" y="5630437"/>
            <a:chExt cx="123735" cy="123735"/>
          </a:xfrm>
        </p:grpSpPr>
        <p:cxnSp>
          <p:nvCxnSpPr>
            <p:cNvPr id="33" name="直接连接符 32">
              <a:extLst>
                <a:ext uri="{FF2B5EF4-FFF2-40B4-BE49-F238E27FC236}">
                  <a16:creationId xmlns:a16="http://schemas.microsoft.com/office/drawing/2014/main" id="{2DDFC069-5F7B-441E-8242-BDFCF5345D6D}"/>
                </a:ext>
              </a:extLst>
            </p:cNvPr>
            <p:cNvCxnSpPr>
              <a:cxnSpLocks/>
            </p:cNvCxnSpPr>
            <p:nvPr/>
          </p:nvCxnSpPr>
          <p:spPr>
            <a:xfrm>
              <a:off x="6042660" y="5630797"/>
              <a:ext cx="123015" cy="123015"/>
            </a:xfrm>
            <a:prstGeom prst="line">
              <a:avLst/>
            </a:prstGeom>
            <a:ln>
              <a:solidFill>
                <a:srgbClr val="088743"/>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98FBA0BE-052A-4511-A24F-5169DA3039F5}"/>
                </a:ext>
              </a:extLst>
            </p:cNvPr>
            <p:cNvCxnSpPr>
              <a:cxnSpLocks/>
            </p:cNvCxnSpPr>
            <p:nvPr/>
          </p:nvCxnSpPr>
          <p:spPr>
            <a:xfrm flipH="1">
              <a:off x="6041940" y="5630437"/>
              <a:ext cx="123735" cy="123735"/>
            </a:xfrm>
            <a:prstGeom prst="line">
              <a:avLst/>
            </a:prstGeom>
            <a:ln>
              <a:solidFill>
                <a:srgbClr val="08874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12713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6163912-0568-40F7-889B-107D14DE5968}"/>
              </a:ext>
            </a:extLst>
          </p:cNvPr>
          <p:cNvSpPr txBox="1"/>
          <p:nvPr/>
        </p:nvSpPr>
        <p:spPr>
          <a:xfrm>
            <a:off x="8029550" y="5449922"/>
            <a:ext cx="2202847" cy="369332"/>
          </a:xfrm>
          <a:prstGeom prst="rect">
            <a:avLst/>
          </a:prstGeom>
          <a:noFill/>
        </p:spPr>
        <p:txBody>
          <a:bodyPr wrap="none" rtlCol="0">
            <a:spAutoFit/>
          </a:bodyPr>
          <a:lstStyle/>
          <a:p>
            <a:r>
              <a:rPr lang="zh-CN" altLang="en-US" dirty="0">
                <a:solidFill>
                  <a:schemeClr val="bg2">
                    <a:lumMod val="50000"/>
                  </a:schemeClr>
                </a:solidFill>
                <a:latin typeface="+mn-ea"/>
              </a:rPr>
              <a:t>常胜微信：</a:t>
            </a:r>
            <a:r>
              <a:rPr lang="en-US" altLang="zh-CN" dirty="0">
                <a:solidFill>
                  <a:schemeClr val="bg2">
                    <a:lumMod val="50000"/>
                  </a:schemeClr>
                </a:solidFill>
                <a:latin typeface="+mn-ea"/>
              </a:rPr>
              <a:t>zong895</a:t>
            </a:r>
            <a:endParaRPr lang="zh-CN" altLang="en-US" dirty="0">
              <a:solidFill>
                <a:schemeClr val="bg2">
                  <a:lumMod val="50000"/>
                </a:schemeClr>
              </a:solidFill>
              <a:latin typeface="+mn-ea"/>
            </a:endParaRPr>
          </a:p>
        </p:txBody>
      </p:sp>
      <p:sp>
        <p:nvSpPr>
          <p:cNvPr id="8" name="文本框 7">
            <a:extLst>
              <a:ext uri="{FF2B5EF4-FFF2-40B4-BE49-F238E27FC236}">
                <a16:creationId xmlns:a16="http://schemas.microsoft.com/office/drawing/2014/main" id="{F68BFE6F-E906-4522-A04D-6CBD1EC0D6C6}"/>
              </a:ext>
            </a:extLst>
          </p:cNvPr>
          <p:cNvSpPr txBox="1"/>
          <p:nvPr/>
        </p:nvSpPr>
        <p:spPr>
          <a:xfrm>
            <a:off x="1907866" y="5449922"/>
            <a:ext cx="2031325" cy="369332"/>
          </a:xfrm>
          <a:prstGeom prst="rect">
            <a:avLst/>
          </a:prstGeom>
          <a:noFill/>
        </p:spPr>
        <p:txBody>
          <a:bodyPr wrap="none" rtlCol="0">
            <a:spAutoFit/>
          </a:bodyPr>
          <a:lstStyle/>
          <a:p>
            <a:r>
              <a:rPr lang="zh-CN" altLang="en-US" dirty="0">
                <a:solidFill>
                  <a:schemeClr val="bg2">
                    <a:lumMod val="50000"/>
                  </a:schemeClr>
                </a:solidFill>
                <a:latin typeface="+mn-ea"/>
              </a:rPr>
              <a:t>微信公众号：深码</a:t>
            </a:r>
          </a:p>
        </p:txBody>
      </p:sp>
      <p:grpSp>
        <p:nvGrpSpPr>
          <p:cNvPr id="9" name="组合 8">
            <a:extLst>
              <a:ext uri="{FF2B5EF4-FFF2-40B4-BE49-F238E27FC236}">
                <a16:creationId xmlns:a16="http://schemas.microsoft.com/office/drawing/2014/main" id="{EF7699F9-5BCE-4E3D-909F-E39E42435A67}"/>
              </a:ext>
            </a:extLst>
          </p:cNvPr>
          <p:cNvGrpSpPr/>
          <p:nvPr/>
        </p:nvGrpSpPr>
        <p:grpSpPr>
          <a:xfrm>
            <a:off x="4913054" y="911969"/>
            <a:ext cx="2365893" cy="692856"/>
            <a:chOff x="4664544" y="4438830"/>
            <a:chExt cx="2365893" cy="692856"/>
          </a:xfrm>
          <a:solidFill>
            <a:srgbClr val="006D39"/>
          </a:solidFill>
        </p:grpSpPr>
        <p:sp>
          <p:nvSpPr>
            <p:cNvPr id="10" name="矩形: 圆角 9">
              <a:extLst>
                <a:ext uri="{FF2B5EF4-FFF2-40B4-BE49-F238E27FC236}">
                  <a16:creationId xmlns:a16="http://schemas.microsoft.com/office/drawing/2014/main" id="{CBBD01B7-AD08-4F03-8ECB-94F3D50818D6}"/>
                </a:ext>
              </a:extLst>
            </p:cNvPr>
            <p:cNvSpPr/>
            <p:nvPr/>
          </p:nvSpPr>
          <p:spPr>
            <a:xfrm>
              <a:off x="4664544" y="4438830"/>
              <a:ext cx="2365893" cy="69285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0CFDF7FA-D165-48EC-9C0A-EB4CEE6F508E}"/>
                </a:ext>
              </a:extLst>
            </p:cNvPr>
            <p:cNvSpPr txBox="1"/>
            <p:nvPr/>
          </p:nvSpPr>
          <p:spPr>
            <a:xfrm>
              <a:off x="4934419" y="4533050"/>
              <a:ext cx="1826141" cy="584775"/>
            </a:xfrm>
            <a:prstGeom prst="rect">
              <a:avLst/>
            </a:prstGeom>
            <a:grpFill/>
          </p:spPr>
          <p:txBody>
            <a:bodyPr wrap="none" rtlCol="0">
              <a:spAutoFit/>
            </a:bodyPr>
            <a:lstStyle/>
            <a:p>
              <a:r>
                <a:rPr lang="zh-CN" altLang="en-US" sz="3200" dirty="0">
                  <a:solidFill>
                    <a:schemeClr val="bg1"/>
                  </a:solidFill>
                  <a:latin typeface="+mj-ea"/>
                  <a:ea typeface="+mj-ea"/>
                </a:rPr>
                <a:t>联系常胜</a:t>
              </a:r>
            </a:p>
          </p:txBody>
        </p:sp>
      </p:grpSp>
      <p:sp>
        <p:nvSpPr>
          <p:cNvPr id="15" name="文本框 14">
            <a:extLst>
              <a:ext uri="{FF2B5EF4-FFF2-40B4-BE49-F238E27FC236}">
                <a16:creationId xmlns:a16="http://schemas.microsoft.com/office/drawing/2014/main" id="{7E662355-D0AA-47DF-955E-B37D84CD28FD}"/>
              </a:ext>
            </a:extLst>
          </p:cNvPr>
          <p:cNvSpPr txBox="1"/>
          <p:nvPr/>
        </p:nvSpPr>
        <p:spPr>
          <a:xfrm>
            <a:off x="3464511" y="2029131"/>
            <a:ext cx="5434501" cy="735714"/>
          </a:xfrm>
          <a:prstGeom prst="rect">
            <a:avLst/>
          </a:prstGeom>
          <a:noFill/>
        </p:spPr>
        <p:txBody>
          <a:bodyPr wrap="none" rtlCol="0">
            <a:spAutoFit/>
          </a:bodyPr>
          <a:lstStyle/>
          <a:p>
            <a:pPr>
              <a:lnSpc>
                <a:spcPct val="120000"/>
              </a:lnSpc>
            </a:pPr>
            <a:r>
              <a:rPr lang="zh-CN" altLang="en-US" dirty="0">
                <a:solidFill>
                  <a:schemeClr val="bg2">
                    <a:lumMod val="50000"/>
                  </a:schemeClr>
                </a:solidFill>
                <a:latin typeface="+mn-ea"/>
              </a:rPr>
              <a:t>关注微信公众号：深码，里边有我写模板使用教程</a:t>
            </a:r>
            <a:endParaRPr lang="en-US" altLang="zh-CN" dirty="0">
              <a:solidFill>
                <a:schemeClr val="bg2">
                  <a:lumMod val="50000"/>
                </a:schemeClr>
              </a:solidFill>
              <a:latin typeface="+mn-ea"/>
            </a:endParaRPr>
          </a:p>
          <a:p>
            <a:pPr>
              <a:lnSpc>
                <a:spcPct val="120000"/>
              </a:lnSpc>
            </a:pPr>
            <a:r>
              <a:rPr lang="zh-CN" altLang="en-US" dirty="0">
                <a:solidFill>
                  <a:schemeClr val="bg2">
                    <a:lumMod val="50000"/>
                  </a:schemeClr>
                </a:solidFill>
                <a:latin typeface="+mn-ea"/>
              </a:rPr>
              <a:t>使用过程有什么问题也可以加我个人微信：</a:t>
            </a:r>
            <a:r>
              <a:rPr lang="en-US" altLang="zh-CN" dirty="0">
                <a:solidFill>
                  <a:schemeClr val="bg2">
                    <a:lumMod val="50000"/>
                  </a:schemeClr>
                </a:solidFill>
                <a:latin typeface="+mn-ea"/>
              </a:rPr>
              <a:t>zong895</a:t>
            </a:r>
            <a:endParaRPr lang="zh-CN" altLang="en-US" dirty="0">
              <a:solidFill>
                <a:schemeClr val="bg2">
                  <a:lumMod val="50000"/>
                </a:schemeClr>
              </a:solidFill>
              <a:latin typeface="+mn-ea"/>
            </a:endParaRPr>
          </a:p>
        </p:txBody>
      </p:sp>
      <p:pic>
        <p:nvPicPr>
          <p:cNvPr id="18" name="图片 17">
            <a:extLst>
              <a:ext uri="{FF2B5EF4-FFF2-40B4-BE49-F238E27FC236}">
                <a16:creationId xmlns:a16="http://schemas.microsoft.com/office/drawing/2014/main" id="{7DD3B49B-629E-47A4-A14A-F2AE64D95247}"/>
              </a:ext>
            </a:extLst>
          </p:cNvPr>
          <p:cNvPicPr>
            <a:picLocks noChangeAspect="1"/>
          </p:cNvPicPr>
          <p:nvPr/>
        </p:nvPicPr>
        <p:blipFill rotWithShape="1">
          <a:blip r:embed="rId3">
            <a:extLst>
              <a:ext uri="{28A0092B-C50C-407E-A947-70E740481C1C}">
                <a14:useLocalDpi xmlns:a14="http://schemas.microsoft.com/office/drawing/2010/main" val="0"/>
              </a:ext>
            </a:extLst>
          </a:blip>
          <a:srcRect l="4275" t="2859" r="3904" b="-1"/>
          <a:stretch/>
        </p:blipFill>
        <p:spPr>
          <a:xfrm>
            <a:off x="2063205" y="3250194"/>
            <a:ext cx="1727603" cy="1827687"/>
          </a:xfrm>
          <a:prstGeom prst="rect">
            <a:avLst/>
          </a:prstGeom>
        </p:spPr>
      </p:pic>
      <p:pic>
        <p:nvPicPr>
          <p:cNvPr id="7" name="图片 6">
            <a:extLst>
              <a:ext uri="{FF2B5EF4-FFF2-40B4-BE49-F238E27FC236}">
                <a16:creationId xmlns:a16="http://schemas.microsoft.com/office/drawing/2014/main" id="{2A514216-C769-4C1A-BB28-16C52992DF43}"/>
              </a:ext>
            </a:extLst>
          </p:cNvPr>
          <p:cNvPicPr>
            <a:picLocks noChangeAspect="1"/>
          </p:cNvPicPr>
          <p:nvPr/>
        </p:nvPicPr>
        <p:blipFill rotWithShape="1">
          <a:blip r:embed="rId4">
            <a:extLst>
              <a:ext uri="{28A0092B-C50C-407E-A947-70E740481C1C}">
                <a14:useLocalDpi xmlns:a14="http://schemas.microsoft.com/office/drawing/2010/main" val="0"/>
              </a:ext>
            </a:extLst>
          </a:blip>
          <a:srcRect l="9194" t="24045" r="8730" b="11706"/>
          <a:stretch/>
        </p:blipFill>
        <p:spPr>
          <a:xfrm>
            <a:off x="8252811" y="3250194"/>
            <a:ext cx="1756326" cy="1827687"/>
          </a:xfrm>
          <a:prstGeom prst="rect">
            <a:avLst/>
          </a:prstGeom>
        </p:spPr>
      </p:pic>
      <p:sp>
        <p:nvSpPr>
          <p:cNvPr id="12" name="文本框 11">
            <a:extLst>
              <a:ext uri="{FF2B5EF4-FFF2-40B4-BE49-F238E27FC236}">
                <a16:creationId xmlns:a16="http://schemas.microsoft.com/office/drawing/2014/main" id="{06230B10-D6DC-4981-A80F-E4DFC5EE5EAC}"/>
              </a:ext>
            </a:extLst>
          </p:cNvPr>
          <p:cNvSpPr txBox="1"/>
          <p:nvPr/>
        </p:nvSpPr>
        <p:spPr>
          <a:xfrm>
            <a:off x="705453" y="376355"/>
            <a:ext cx="3119765" cy="403316"/>
          </a:xfrm>
          <a:prstGeom prst="rect">
            <a:avLst/>
          </a:prstGeom>
          <a:noFill/>
        </p:spPr>
        <p:txBody>
          <a:bodyPr wrap="none" rtlCol="0">
            <a:spAutoFit/>
          </a:bodyPr>
          <a:lstStyle/>
          <a:p>
            <a:pPr>
              <a:lnSpc>
                <a:spcPct val="120000"/>
              </a:lnSpc>
            </a:pPr>
            <a:r>
              <a:rPr lang="zh-CN" altLang="en-US" b="1" dirty="0">
                <a:solidFill>
                  <a:srgbClr val="006D39"/>
                </a:solidFill>
                <a:latin typeface="+mn-ea"/>
              </a:rPr>
              <a:t>本套</a:t>
            </a:r>
            <a:r>
              <a:rPr lang="en-US" altLang="zh-CN" b="1" dirty="0">
                <a:solidFill>
                  <a:srgbClr val="006D39"/>
                </a:solidFill>
                <a:latin typeface="+mn-ea"/>
              </a:rPr>
              <a:t>PPT</a:t>
            </a:r>
            <a:r>
              <a:rPr lang="zh-CN" altLang="en-US" b="1" dirty="0">
                <a:solidFill>
                  <a:srgbClr val="006D39"/>
                </a:solidFill>
                <a:latin typeface="+mn-ea"/>
              </a:rPr>
              <a:t>模板禁止商用！！！</a:t>
            </a:r>
          </a:p>
        </p:txBody>
      </p:sp>
    </p:spTree>
    <p:extLst>
      <p:ext uri="{BB962C8B-B14F-4D97-AF65-F5344CB8AC3E}">
        <p14:creationId xmlns:p14="http://schemas.microsoft.com/office/powerpoint/2010/main" val="15251187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96347"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王常胜</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鲁东大学</a:t>
            </a:r>
          </a:p>
        </p:txBody>
      </p:sp>
      <p:pic>
        <p:nvPicPr>
          <p:cNvPr id="6" name="图片 5" descr="图片包含 黑色, 文字&#10;&#10;描述已自动生成">
            <a:extLst>
              <a:ext uri="{FF2B5EF4-FFF2-40B4-BE49-F238E27FC236}">
                <a16:creationId xmlns:a16="http://schemas.microsoft.com/office/drawing/2014/main" id="{3FA248B7-A81D-4725-B9DC-B0570B1E3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2E125DC-450A-4B83-B579-7302A583E0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8716" y="3603932"/>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6C1ECC1-EC2A-4396-9E05-7C21DBD6C106}"/>
              </a:ext>
            </a:extLst>
          </p:cNvPr>
          <p:cNvPicPr>
            <a:picLocks noChangeAspect="1"/>
          </p:cNvPicPr>
          <p:nvPr/>
        </p:nvPicPr>
        <p:blipFill rotWithShape="1">
          <a:blip r:embed="rId3">
            <a:extLst>
              <a:ext uri="{28A0092B-C50C-407E-A947-70E740481C1C}">
                <a14:useLocalDpi xmlns:a14="http://schemas.microsoft.com/office/drawing/2010/main" val="0"/>
              </a:ext>
            </a:extLst>
          </a:blip>
          <a:srcRect r="3143" b="27594"/>
          <a:stretch/>
        </p:blipFill>
        <p:spPr>
          <a:xfrm>
            <a:off x="7820896" y="1125537"/>
            <a:ext cx="4371104" cy="1729409"/>
          </a:xfrm>
          <a:prstGeom prst="rect">
            <a:avLst/>
          </a:prstGeom>
        </p:spPr>
      </p:pic>
      <p:pic>
        <p:nvPicPr>
          <p:cNvPr id="7" name="图片 6">
            <a:extLst>
              <a:ext uri="{FF2B5EF4-FFF2-40B4-BE49-F238E27FC236}">
                <a16:creationId xmlns:a16="http://schemas.microsoft.com/office/drawing/2014/main" id="{2ED2CDDF-1616-4347-BB02-1853AA252047}"/>
              </a:ext>
            </a:extLst>
          </p:cNvPr>
          <p:cNvPicPr>
            <a:picLocks noChangeAspect="1"/>
          </p:cNvPicPr>
          <p:nvPr/>
        </p:nvPicPr>
        <p:blipFill rotWithShape="1">
          <a:blip r:embed="rId4">
            <a:extLst>
              <a:ext uri="{28A0092B-C50C-407E-A947-70E740481C1C}">
                <a14:useLocalDpi xmlns:a14="http://schemas.microsoft.com/office/drawing/2010/main" val="0"/>
              </a:ext>
            </a:extLst>
          </a:blip>
          <a:srcRect l="13031" b="31645"/>
          <a:stretch/>
        </p:blipFill>
        <p:spPr>
          <a:xfrm>
            <a:off x="1" y="1125538"/>
            <a:ext cx="4144616" cy="1729409"/>
          </a:xfrm>
          <a:prstGeom prst="rect">
            <a:avLst/>
          </a:prstGeom>
        </p:spPr>
      </p:pic>
      <p:sp>
        <p:nvSpPr>
          <p:cNvPr id="13" name="平行四边形 12">
            <a:extLst>
              <a:ext uri="{FF2B5EF4-FFF2-40B4-BE49-F238E27FC236}">
                <a16:creationId xmlns:a16="http://schemas.microsoft.com/office/drawing/2014/main" id="{4B87A1E1-14B9-46A5-B44D-7C0AB31E4F57}"/>
              </a:ext>
            </a:extLst>
          </p:cNvPr>
          <p:cNvSpPr/>
          <p:nvPr/>
        </p:nvSpPr>
        <p:spPr>
          <a:xfrm>
            <a:off x="3646005" y="1125536"/>
            <a:ext cx="4899991" cy="1729409"/>
          </a:xfrm>
          <a:prstGeom prst="parallelogram">
            <a:avLst/>
          </a:prstGeom>
          <a:solidFill>
            <a:srgbClr val="006D39">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a:extLst>
              <a:ext uri="{FF2B5EF4-FFF2-40B4-BE49-F238E27FC236}">
                <a16:creationId xmlns:a16="http://schemas.microsoft.com/office/drawing/2014/main" id="{8987A126-83EF-4BBE-87D8-6E2D3F8AD7F4}"/>
              </a:ext>
            </a:extLst>
          </p:cNvPr>
          <p:cNvSpPr/>
          <p:nvPr/>
        </p:nvSpPr>
        <p:spPr>
          <a:xfrm>
            <a:off x="3775213" y="1125538"/>
            <a:ext cx="4641574" cy="1729409"/>
          </a:xfrm>
          <a:prstGeom prst="parallelogram">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7DFD84AE-DF46-4C4C-9A51-EF25D8CF136B}"/>
              </a:ext>
            </a:extLst>
          </p:cNvPr>
          <p:cNvSpPr txBox="1"/>
          <p:nvPr/>
        </p:nvSpPr>
        <p:spPr>
          <a:xfrm>
            <a:off x="5349736" y="1479217"/>
            <a:ext cx="1492527" cy="769441"/>
          </a:xfrm>
          <a:prstGeom prst="rect">
            <a:avLst/>
          </a:prstGeom>
          <a:noFill/>
        </p:spPr>
        <p:txBody>
          <a:bodyPr wrap="square" rtlCol="0">
            <a:spAutoFit/>
          </a:bodyPr>
          <a:lstStyle/>
          <a:p>
            <a:pPr algn="dist"/>
            <a:r>
              <a:rPr lang="zh-CN" altLang="en-US" sz="4400" dirty="0">
                <a:solidFill>
                  <a:schemeClr val="bg1"/>
                </a:solidFill>
                <a:latin typeface="微软雅黑" panose="020B0503020204020204" pitchFamily="34" charset="-122"/>
                <a:ea typeface="微软雅黑" panose="020B0503020204020204" pitchFamily="34" charset="-122"/>
              </a:rPr>
              <a:t>目录</a:t>
            </a:r>
          </a:p>
        </p:txBody>
      </p:sp>
      <p:sp>
        <p:nvSpPr>
          <p:cNvPr id="15" name="文本框 14">
            <a:extLst>
              <a:ext uri="{FF2B5EF4-FFF2-40B4-BE49-F238E27FC236}">
                <a16:creationId xmlns:a16="http://schemas.microsoft.com/office/drawing/2014/main" id="{97B8482F-BEFE-4172-BD00-BDE99A06672D}"/>
              </a:ext>
            </a:extLst>
          </p:cNvPr>
          <p:cNvSpPr txBox="1"/>
          <p:nvPr/>
        </p:nvSpPr>
        <p:spPr>
          <a:xfrm>
            <a:off x="4096579" y="2325338"/>
            <a:ext cx="3871290" cy="276999"/>
          </a:xfrm>
          <a:prstGeom prst="rect">
            <a:avLst/>
          </a:prstGeom>
          <a:noFill/>
        </p:spPr>
        <p:txBody>
          <a:bodyPr wrap="square" rtlCol="0">
            <a:spAutoFit/>
          </a:bodyPr>
          <a:lstStyle/>
          <a:p>
            <a:pPr algn="dist"/>
            <a:r>
              <a:rPr lang="en-US" altLang="zh-CN" sz="1200" dirty="0">
                <a:solidFill>
                  <a:schemeClr val="bg1"/>
                </a:solidFill>
                <a:latin typeface="方正兰亭细黑_GBK" panose="02000000000000000000" pitchFamily="2" charset="-122"/>
                <a:ea typeface="方正兰亭细黑_GBK" panose="02000000000000000000" pitchFamily="2" charset="-122"/>
              </a:rPr>
              <a:t>CONTENTS</a:t>
            </a:r>
            <a:endParaRPr lang="zh-CN" altLang="en-US" sz="1200" dirty="0">
              <a:solidFill>
                <a:schemeClr val="bg1"/>
              </a:solidFill>
              <a:latin typeface="方正兰亭细黑_GBK" panose="02000000000000000000" pitchFamily="2" charset="-122"/>
              <a:ea typeface="方正兰亭细黑_GBK" panose="02000000000000000000" pitchFamily="2" charset="-122"/>
            </a:endParaRPr>
          </a:p>
        </p:txBody>
      </p:sp>
      <p:grpSp>
        <p:nvGrpSpPr>
          <p:cNvPr id="27" name="组合 26">
            <a:extLst>
              <a:ext uri="{FF2B5EF4-FFF2-40B4-BE49-F238E27FC236}">
                <a16:creationId xmlns:a16="http://schemas.microsoft.com/office/drawing/2014/main" id="{E09EB309-1487-49BC-A442-13B17D4D9551}"/>
              </a:ext>
            </a:extLst>
          </p:cNvPr>
          <p:cNvGrpSpPr/>
          <p:nvPr/>
        </p:nvGrpSpPr>
        <p:grpSpPr>
          <a:xfrm>
            <a:off x="1158489" y="3568391"/>
            <a:ext cx="3269271" cy="1014115"/>
            <a:chOff x="1557958" y="3541389"/>
            <a:chExt cx="3269271" cy="1014115"/>
          </a:xfrm>
        </p:grpSpPr>
        <p:sp>
          <p:nvSpPr>
            <p:cNvPr id="17" name="文本框 16">
              <a:extLst>
                <a:ext uri="{FF2B5EF4-FFF2-40B4-BE49-F238E27FC236}">
                  <a16:creationId xmlns:a16="http://schemas.microsoft.com/office/drawing/2014/main" id="{A1018E56-5755-48A9-BA41-22C3ACD73DCE}"/>
                </a:ext>
              </a:extLst>
            </p:cNvPr>
            <p:cNvSpPr txBox="1"/>
            <p:nvPr/>
          </p:nvSpPr>
          <p:spPr>
            <a:xfrm>
              <a:off x="1557959" y="3541389"/>
              <a:ext cx="514350" cy="923330"/>
            </a:xfrm>
            <a:prstGeom prst="rect">
              <a:avLst/>
            </a:prstGeom>
            <a:noFill/>
          </p:spPr>
          <p:txBody>
            <a:bodyPr wrap="square" rtlCol="0">
              <a:spAutoFit/>
            </a:bodyPr>
            <a:lstStyle/>
            <a:p>
              <a:r>
                <a:rPr lang="en-US" altLang="zh-CN" sz="5400" dirty="0">
                  <a:latin typeface="汉仪旗黑Y1-75W" panose="00020600040101010101" pitchFamily="18" charset="-122"/>
                  <a:ea typeface="汉仪旗黑Y1-75W" panose="00020600040101010101" pitchFamily="18" charset="-122"/>
                </a:rPr>
                <a:t>1</a:t>
              </a:r>
              <a:endParaRPr lang="zh-CN" altLang="en-US" sz="5400" dirty="0">
                <a:latin typeface="汉仪旗黑Y1-75W" panose="00020600040101010101" pitchFamily="18" charset="-122"/>
                <a:ea typeface="汉仪旗黑Y1-75W" panose="00020600040101010101" pitchFamily="18" charset="-122"/>
              </a:endParaRPr>
            </a:p>
          </p:txBody>
        </p:sp>
        <p:sp>
          <p:nvSpPr>
            <p:cNvPr id="21" name="矩形 20">
              <a:extLst>
                <a:ext uri="{FF2B5EF4-FFF2-40B4-BE49-F238E27FC236}">
                  <a16:creationId xmlns:a16="http://schemas.microsoft.com/office/drawing/2014/main" id="{EAC61EBA-F9D3-48A6-AA26-9F7E43296A3A}"/>
                </a:ext>
              </a:extLst>
            </p:cNvPr>
            <p:cNvSpPr/>
            <p:nvPr/>
          </p:nvSpPr>
          <p:spPr>
            <a:xfrm rot="20240542">
              <a:off x="1557958" y="4099711"/>
              <a:ext cx="936763" cy="4557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59F39DEB-0FDC-446B-9B2E-15B25CFCBCE2}"/>
                </a:ext>
              </a:extLst>
            </p:cNvPr>
            <p:cNvSpPr txBox="1"/>
            <p:nvPr/>
          </p:nvSpPr>
          <p:spPr>
            <a:xfrm>
              <a:off x="2133725" y="4075043"/>
              <a:ext cx="269350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请在此输入标题</a:t>
              </a:r>
            </a:p>
          </p:txBody>
        </p:sp>
        <p:sp>
          <p:nvSpPr>
            <p:cNvPr id="26" name="文本框 25">
              <a:extLst>
                <a:ext uri="{FF2B5EF4-FFF2-40B4-BE49-F238E27FC236}">
                  <a16:creationId xmlns:a16="http://schemas.microsoft.com/office/drawing/2014/main" id="{13677870-9928-465A-8529-ECF96DD438B2}"/>
                </a:ext>
              </a:extLst>
            </p:cNvPr>
            <p:cNvSpPr txBox="1"/>
            <p:nvPr/>
          </p:nvSpPr>
          <p:spPr>
            <a:xfrm>
              <a:off x="2077983" y="3798044"/>
              <a:ext cx="1040049" cy="276999"/>
            </a:xfrm>
            <a:prstGeom prst="rect">
              <a:avLst/>
            </a:prstGeom>
            <a:noFill/>
          </p:spPr>
          <p:txBody>
            <a:bodyPr wrap="square" rtlCol="0">
              <a:spAutoFit/>
            </a:bodyPr>
            <a:lstStyle/>
            <a:p>
              <a:pPr algn="ctr"/>
              <a:r>
                <a:rPr lang="en-US" altLang="zh-CN" sz="1200" dirty="0">
                  <a:solidFill>
                    <a:schemeClr val="bg1">
                      <a:lumMod val="85000"/>
                    </a:schemeClr>
                  </a:solidFill>
                  <a:latin typeface="方正兰亭细黑_GBK" panose="02000000000000000000" pitchFamily="2" charset="-122"/>
                  <a:ea typeface="方正兰亭细黑_GBK" panose="02000000000000000000" pitchFamily="2" charset="-122"/>
                </a:rPr>
                <a:t>Part one</a:t>
              </a:r>
              <a:endParaRPr lang="zh-CN" altLang="en-US" sz="1200" dirty="0">
                <a:solidFill>
                  <a:schemeClr val="bg1">
                    <a:lumMod val="85000"/>
                  </a:schemeClr>
                </a:solidFill>
                <a:latin typeface="方正兰亭细黑_GBK" panose="02000000000000000000" pitchFamily="2" charset="-122"/>
                <a:ea typeface="方正兰亭细黑_GBK" panose="02000000000000000000" pitchFamily="2" charset="-122"/>
              </a:endParaRPr>
            </a:p>
          </p:txBody>
        </p:sp>
      </p:grpSp>
      <p:grpSp>
        <p:nvGrpSpPr>
          <p:cNvPr id="28" name="组合 27">
            <a:extLst>
              <a:ext uri="{FF2B5EF4-FFF2-40B4-BE49-F238E27FC236}">
                <a16:creationId xmlns:a16="http://schemas.microsoft.com/office/drawing/2014/main" id="{ED404312-B1B1-4DEB-8850-37902E8AB60B}"/>
              </a:ext>
            </a:extLst>
          </p:cNvPr>
          <p:cNvGrpSpPr/>
          <p:nvPr/>
        </p:nvGrpSpPr>
        <p:grpSpPr>
          <a:xfrm>
            <a:off x="3192594" y="4842973"/>
            <a:ext cx="3269270" cy="1071619"/>
            <a:chOff x="1557959" y="3541389"/>
            <a:chExt cx="3269270" cy="1071619"/>
          </a:xfrm>
        </p:grpSpPr>
        <p:sp>
          <p:nvSpPr>
            <p:cNvPr id="29" name="文本框 28">
              <a:extLst>
                <a:ext uri="{FF2B5EF4-FFF2-40B4-BE49-F238E27FC236}">
                  <a16:creationId xmlns:a16="http://schemas.microsoft.com/office/drawing/2014/main" id="{2A75EA4D-3A44-4C23-A604-6E6A692A2692}"/>
                </a:ext>
              </a:extLst>
            </p:cNvPr>
            <p:cNvSpPr txBox="1"/>
            <p:nvPr/>
          </p:nvSpPr>
          <p:spPr>
            <a:xfrm>
              <a:off x="1557959" y="3541389"/>
              <a:ext cx="514350" cy="923330"/>
            </a:xfrm>
            <a:prstGeom prst="rect">
              <a:avLst/>
            </a:prstGeom>
            <a:noFill/>
          </p:spPr>
          <p:txBody>
            <a:bodyPr wrap="square" rtlCol="0">
              <a:spAutoFit/>
            </a:bodyPr>
            <a:lstStyle/>
            <a:p>
              <a:r>
                <a:rPr lang="en-US" altLang="zh-CN" sz="5400" dirty="0">
                  <a:latin typeface="汉仪旗黑Y1-75W" panose="00020600040101010101" pitchFamily="18" charset="-122"/>
                  <a:ea typeface="汉仪旗黑Y1-75W" panose="00020600040101010101" pitchFamily="18" charset="-122"/>
                </a:rPr>
                <a:t>2</a:t>
              </a:r>
              <a:endParaRPr lang="zh-CN" altLang="en-US" sz="5400" dirty="0">
                <a:latin typeface="汉仪旗黑Y1-75W" panose="00020600040101010101" pitchFamily="18" charset="-122"/>
                <a:ea typeface="汉仪旗黑Y1-75W" panose="00020600040101010101" pitchFamily="18" charset="-122"/>
              </a:endParaRPr>
            </a:p>
          </p:txBody>
        </p:sp>
        <p:sp>
          <p:nvSpPr>
            <p:cNvPr id="30" name="矩形 29">
              <a:extLst>
                <a:ext uri="{FF2B5EF4-FFF2-40B4-BE49-F238E27FC236}">
                  <a16:creationId xmlns:a16="http://schemas.microsoft.com/office/drawing/2014/main" id="{BFF49815-8208-4DCE-88B1-891A2985CB60}"/>
                </a:ext>
              </a:extLst>
            </p:cNvPr>
            <p:cNvSpPr/>
            <p:nvPr/>
          </p:nvSpPr>
          <p:spPr>
            <a:xfrm rot="20240542">
              <a:off x="1634636" y="4157215"/>
              <a:ext cx="936763" cy="4557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B6BDD398-E075-485E-862E-15A988D23ED9}"/>
                </a:ext>
              </a:extLst>
            </p:cNvPr>
            <p:cNvSpPr txBox="1"/>
            <p:nvPr/>
          </p:nvSpPr>
          <p:spPr>
            <a:xfrm>
              <a:off x="2133725" y="4075043"/>
              <a:ext cx="269350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请在此输入标题</a:t>
              </a:r>
            </a:p>
          </p:txBody>
        </p:sp>
        <p:sp>
          <p:nvSpPr>
            <p:cNvPr id="32" name="文本框 31">
              <a:extLst>
                <a:ext uri="{FF2B5EF4-FFF2-40B4-BE49-F238E27FC236}">
                  <a16:creationId xmlns:a16="http://schemas.microsoft.com/office/drawing/2014/main" id="{FBEFA6CF-3725-4C06-BA58-F8A39B3A43F6}"/>
                </a:ext>
              </a:extLst>
            </p:cNvPr>
            <p:cNvSpPr txBox="1"/>
            <p:nvPr/>
          </p:nvSpPr>
          <p:spPr>
            <a:xfrm>
              <a:off x="2077983" y="3798044"/>
              <a:ext cx="1040049" cy="276999"/>
            </a:xfrm>
            <a:prstGeom prst="rect">
              <a:avLst/>
            </a:prstGeom>
            <a:noFill/>
          </p:spPr>
          <p:txBody>
            <a:bodyPr wrap="square" rtlCol="0">
              <a:spAutoFit/>
            </a:bodyPr>
            <a:lstStyle/>
            <a:p>
              <a:pPr algn="ctr"/>
              <a:r>
                <a:rPr lang="en-US" altLang="zh-CN" sz="1200" dirty="0">
                  <a:solidFill>
                    <a:schemeClr val="bg1">
                      <a:lumMod val="85000"/>
                    </a:schemeClr>
                  </a:solidFill>
                  <a:latin typeface="方正兰亭细黑_GBK" panose="02000000000000000000" pitchFamily="2" charset="-122"/>
                  <a:ea typeface="方正兰亭细黑_GBK" panose="02000000000000000000" pitchFamily="2" charset="-122"/>
                </a:rPr>
                <a:t>Part two</a:t>
              </a:r>
              <a:endParaRPr lang="zh-CN" altLang="en-US" sz="1200" dirty="0">
                <a:solidFill>
                  <a:schemeClr val="bg1">
                    <a:lumMod val="85000"/>
                  </a:schemeClr>
                </a:solidFill>
                <a:latin typeface="方正兰亭细黑_GBK" panose="02000000000000000000" pitchFamily="2" charset="-122"/>
                <a:ea typeface="方正兰亭细黑_GBK" panose="02000000000000000000" pitchFamily="2" charset="-122"/>
              </a:endParaRPr>
            </a:p>
          </p:txBody>
        </p:sp>
      </p:grpSp>
      <p:grpSp>
        <p:nvGrpSpPr>
          <p:cNvPr id="33" name="组合 32">
            <a:extLst>
              <a:ext uri="{FF2B5EF4-FFF2-40B4-BE49-F238E27FC236}">
                <a16:creationId xmlns:a16="http://schemas.microsoft.com/office/drawing/2014/main" id="{10C5D07D-EB12-484F-AC78-BFE57EC54F13}"/>
              </a:ext>
            </a:extLst>
          </p:cNvPr>
          <p:cNvGrpSpPr/>
          <p:nvPr/>
        </p:nvGrpSpPr>
        <p:grpSpPr>
          <a:xfrm>
            <a:off x="6700611" y="3575849"/>
            <a:ext cx="3269270" cy="1071619"/>
            <a:chOff x="1557959" y="3541389"/>
            <a:chExt cx="3269270" cy="1071619"/>
          </a:xfrm>
        </p:grpSpPr>
        <p:sp>
          <p:nvSpPr>
            <p:cNvPr id="34" name="文本框 33">
              <a:extLst>
                <a:ext uri="{FF2B5EF4-FFF2-40B4-BE49-F238E27FC236}">
                  <a16:creationId xmlns:a16="http://schemas.microsoft.com/office/drawing/2014/main" id="{4181E41C-FA8C-49AF-958C-5D3002935ADF}"/>
                </a:ext>
              </a:extLst>
            </p:cNvPr>
            <p:cNvSpPr txBox="1"/>
            <p:nvPr/>
          </p:nvSpPr>
          <p:spPr>
            <a:xfrm>
              <a:off x="1557959" y="3541389"/>
              <a:ext cx="514350" cy="923330"/>
            </a:xfrm>
            <a:prstGeom prst="rect">
              <a:avLst/>
            </a:prstGeom>
            <a:noFill/>
          </p:spPr>
          <p:txBody>
            <a:bodyPr wrap="square" rtlCol="0">
              <a:spAutoFit/>
            </a:bodyPr>
            <a:lstStyle/>
            <a:p>
              <a:r>
                <a:rPr lang="en-US" altLang="zh-CN" sz="5400" dirty="0">
                  <a:latin typeface="汉仪旗黑Y1-75W" panose="00020600040101010101" pitchFamily="18" charset="-122"/>
                  <a:ea typeface="汉仪旗黑Y1-75W" panose="00020600040101010101" pitchFamily="18" charset="-122"/>
                </a:rPr>
                <a:t>3</a:t>
              </a:r>
              <a:endParaRPr lang="zh-CN" altLang="en-US" sz="5400" dirty="0">
                <a:latin typeface="汉仪旗黑Y1-75W" panose="00020600040101010101" pitchFamily="18" charset="-122"/>
                <a:ea typeface="汉仪旗黑Y1-75W" panose="00020600040101010101" pitchFamily="18" charset="-122"/>
              </a:endParaRPr>
            </a:p>
          </p:txBody>
        </p:sp>
        <p:sp>
          <p:nvSpPr>
            <p:cNvPr id="35" name="矩形 34">
              <a:extLst>
                <a:ext uri="{FF2B5EF4-FFF2-40B4-BE49-F238E27FC236}">
                  <a16:creationId xmlns:a16="http://schemas.microsoft.com/office/drawing/2014/main" id="{A67EC440-6D05-4FB5-9A78-58ED27C68A99}"/>
                </a:ext>
              </a:extLst>
            </p:cNvPr>
            <p:cNvSpPr/>
            <p:nvPr/>
          </p:nvSpPr>
          <p:spPr>
            <a:xfrm rot="20240542">
              <a:off x="1634636" y="4157215"/>
              <a:ext cx="936763" cy="4557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C308F52B-CC71-4415-A741-F052DE8C4EF9}"/>
                </a:ext>
              </a:extLst>
            </p:cNvPr>
            <p:cNvSpPr txBox="1"/>
            <p:nvPr/>
          </p:nvSpPr>
          <p:spPr>
            <a:xfrm>
              <a:off x="2133725" y="4075043"/>
              <a:ext cx="269350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请在此输入标题</a:t>
              </a:r>
            </a:p>
          </p:txBody>
        </p:sp>
        <p:sp>
          <p:nvSpPr>
            <p:cNvPr id="37" name="文本框 36">
              <a:extLst>
                <a:ext uri="{FF2B5EF4-FFF2-40B4-BE49-F238E27FC236}">
                  <a16:creationId xmlns:a16="http://schemas.microsoft.com/office/drawing/2014/main" id="{92E881E9-3196-44E9-B6AF-F0D08C39CF9D}"/>
                </a:ext>
              </a:extLst>
            </p:cNvPr>
            <p:cNvSpPr txBox="1"/>
            <p:nvPr/>
          </p:nvSpPr>
          <p:spPr>
            <a:xfrm>
              <a:off x="2077983" y="3798044"/>
              <a:ext cx="1040049" cy="276999"/>
            </a:xfrm>
            <a:prstGeom prst="rect">
              <a:avLst/>
            </a:prstGeom>
            <a:noFill/>
          </p:spPr>
          <p:txBody>
            <a:bodyPr wrap="square" rtlCol="0">
              <a:spAutoFit/>
            </a:bodyPr>
            <a:lstStyle/>
            <a:p>
              <a:pPr algn="ctr"/>
              <a:r>
                <a:rPr lang="en-US" altLang="zh-CN" sz="1200" dirty="0">
                  <a:solidFill>
                    <a:schemeClr val="bg1">
                      <a:lumMod val="85000"/>
                    </a:schemeClr>
                  </a:solidFill>
                  <a:latin typeface="方正兰亭细黑_GBK" panose="02000000000000000000" pitchFamily="2" charset="-122"/>
                  <a:ea typeface="方正兰亭细黑_GBK" panose="02000000000000000000" pitchFamily="2" charset="-122"/>
                </a:rPr>
                <a:t>Part three</a:t>
              </a:r>
              <a:endParaRPr lang="zh-CN" altLang="en-US" sz="1200" dirty="0">
                <a:solidFill>
                  <a:schemeClr val="bg1">
                    <a:lumMod val="85000"/>
                  </a:schemeClr>
                </a:solidFill>
                <a:latin typeface="方正兰亭细黑_GBK" panose="02000000000000000000" pitchFamily="2" charset="-122"/>
                <a:ea typeface="方正兰亭细黑_GBK" panose="02000000000000000000" pitchFamily="2" charset="-122"/>
              </a:endParaRPr>
            </a:p>
          </p:txBody>
        </p:sp>
      </p:grpSp>
      <p:grpSp>
        <p:nvGrpSpPr>
          <p:cNvPr id="38" name="组合 37">
            <a:extLst>
              <a:ext uri="{FF2B5EF4-FFF2-40B4-BE49-F238E27FC236}">
                <a16:creationId xmlns:a16="http://schemas.microsoft.com/office/drawing/2014/main" id="{6E8021F5-2571-4C6F-9031-39B8E63E43D2}"/>
              </a:ext>
            </a:extLst>
          </p:cNvPr>
          <p:cNvGrpSpPr/>
          <p:nvPr/>
        </p:nvGrpSpPr>
        <p:grpSpPr>
          <a:xfrm>
            <a:off x="7820896" y="4760145"/>
            <a:ext cx="3269270" cy="1071619"/>
            <a:chOff x="1557959" y="3541389"/>
            <a:chExt cx="3269270" cy="1071619"/>
          </a:xfrm>
        </p:grpSpPr>
        <p:sp>
          <p:nvSpPr>
            <p:cNvPr id="39" name="文本框 38">
              <a:extLst>
                <a:ext uri="{FF2B5EF4-FFF2-40B4-BE49-F238E27FC236}">
                  <a16:creationId xmlns:a16="http://schemas.microsoft.com/office/drawing/2014/main" id="{96147294-4AE5-4CF8-8BBE-36295AFCCD5B}"/>
                </a:ext>
              </a:extLst>
            </p:cNvPr>
            <p:cNvSpPr txBox="1"/>
            <p:nvPr/>
          </p:nvSpPr>
          <p:spPr>
            <a:xfrm>
              <a:off x="1557959" y="3541389"/>
              <a:ext cx="514350" cy="923330"/>
            </a:xfrm>
            <a:prstGeom prst="rect">
              <a:avLst/>
            </a:prstGeom>
            <a:noFill/>
          </p:spPr>
          <p:txBody>
            <a:bodyPr wrap="square" rtlCol="0">
              <a:spAutoFit/>
            </a:bodyPr>
            <a:lstStyle/>
            <a:p>
              <a:r>
                <a:rPr lang="en-US" altLang="zh-CN" sz="5400" dirty="0">
                  <a:latin typeface="汉仪旗黑Y1-75W" panose="00020600040101010101" pitchFamily="18" charset="-122"/>
                  <a:ea typeface="汉仪旗黑Y1-75W" panose="00020600040101010101" pitchFamily="18" charset="-122"/>
                </a:rPr>
                <a:t>4</a:t>
              </a:r>
              <a:endParaRPr lang="zh-CN" altLang="en-US" sz="5400" dirty="0">
                <a:latin typeface="汉仪旗黑Y1-75W" panose="00020600040101010101" pitchFamily="18" charset="-122"/>
                <a:ea typeface="汉仪旗黑Y1-75W" panose="00020600040101010101" pitchFamily="18" charset="-122"/>
              </a:endParaRPr>
            </a:p>
          </p:txBody>
        </p:sp>
        <p:sp>
          <p:nvSpPr>
            <p:cNvPr id="40" name="矩形 39">
              <a:extLst>
                <a:ext uri="{FF2B5EF4-FFF2-40B4-BE49-F238E27FC236}">
                  <a16:creationId xmlns:a16="http://schemas.microsoft.com/office/drawing/2014/main" id="{D0011527-E593-4D7F-84D5-55D693BE4D37}"/>
                </a:ext>
              </a:extLst>
            </p:cNvPr>
            <p:cNvSpPr/>
            <p:nvPr/>
          </p:nvSpPr>
          <p:spPr>
            <a:xfrm rot="20240542">
              <a:off x="1634636" y="4157215"/>
              <a:ext cx="936763" cy="4557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94585C33-6AD2-4134-94CC-E0CBC6D05E31}"/>
                </a:ext>
              </a:extLst>
            </p:cNvPr>
            <p:cNvSpPr txBox="1"/>
            <p:nvPr/>
          </p:nvSpPr>
          <p:spPr>
            <a:xfrm>
              <a:off x="2133725" y="4075043"/>
              <a:ext cx="269350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请在此输入标题</a:t>
              </a:r>
            </a:p>
          </p:txBody>
        </p:sp>
        <p:sp>
          <p:nvSpPr>
            <p:cNvPr id="42" name="文本框 41">
              <a:extLst>
                <a:ext uri="{FF2B5EF4-FFF2-40B4-BE49-F238E27FC236}">
                  <a16:creationId xmlns:a16="http://schemas.microsoft.com/office/drawing/2014/main" id="{17A49714-8DFB-4454-8647-F5EEB7D1BF17}"/>
                </a:ext>
              </a:extLst>
            </p:cNvPr>
            <p:cNvSpPr txBox="1"/>
            <p:nvPr/>
          </p:nvSpPr>
          <p:spPr>
            <a:xfrm>
              <a:off x="2077983" y="3798044"/>
              <a:ext cx="1040049" cy="276999"/>
            </a:xfrm>
            <a:prstGeom prst="rect">
              <a:avLst/>
            </a:prstGeom>
            <a:noFill/>
          </p:spPr>
          <p:txBody>
            <a:bodyPr wrap="square" rtlCol="0">
              <a:spAutoFit/>
            </a:bodyPr>
            <a:lstStyle/>
            <a:p>
              <a:pPr algn="ctr"/>
              <a:r>
                <a:rPr lang="en-US" altLang="zh-CN" sz="1200" dirty="0">
                  <a:solidFill>
                    <a:schemeClr val="bg1">
                      <a:lumMod val="85000"/>
                    </a:schemeClr>
                  </a:solidFill>
                  <a:latin typeface="方正兰亭细黑_GBK" panose="02000000000000000000" pitchFamily="2" charset="-122"/>
                  <a:ea typeface="方正兰亭细黑_GBK" panose="02000000000000000000" pitchFamily="2" charset="-122"/>
                </a:rPr>
                <a:t>Part four</a:t>
              </a:r>
              <a:endParaRPr lang="zh-CN" altLang="en-US" sz="1200" dirty="0">
                <a:solidFill>
                  <a:schemeClr val="bg1">
                    <a:lumMod val="85000"/>
                  </a:schemeClr>
                </a:solidFill>
                <a:latin typeface="方正兰亭细黑_GBK" panose="02000000000000000000" pitchFamily="2" charset="-122"/>
                <a:ea typeface="方正兰亭细黑_GBK" panose="02000000000000000000" pitchFamily="2" charset="-122"/>
              </a:endParaRPr>
            </a:p>
          </p:txBody>
        </p:sp>
      </p:grpSp>
      <p:pic>
        <p:nvPicPr>
          <p:cNvPr id="4" name="图片 3">
            <a:extLst>
              <a:ext uri="{FF2B5EF4-FFF2-40B4-BE49-F238E27FC236}">
                <a16:creationId xmlns:a16="http://schemas.microsoft.com/office/drawing/2014/main" id="{A68CC1EC-89A2-403F-ABB1-D3C1F3248A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1530" y="238862"/>
            <a:ext cx="628939" cy="634066"/>
          </a:xfrm>
          <a:prstGeom prst="rect">
            <a:avLst/>
          </a:prstGeom>
        </p:spPr>
      </p:pic>
    </p:spTree>
    <p:extLst>
      <p:ext uri="{BB962C8B-B14F-4D97-AF65-F5344CB8AC3E}">
        <p14:creationId xmlns:p14="http://schemas.microsoft.com/office/powerpoint/2010/main" val="761437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16888E3-AC1C-4223-B139-F443FCD264F5}"/>
              </a:ext>
            </a:extLst>
          </p:cNvPr>
          <p:cNvSpPr txBox="1"/>
          <p:nvPr/>
        </p:nvSpPr>
        <p:spPr>
          <a:xfrm>
            <a:off x="6440556" y="1190464"/>
            <a:ext cx="3935896"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第一部分    </a:t>
            </a:r>
            <a:r>
              <a:rPr lang="zh-CN" altLang="en-US" sz="2400" dirty="0">
                <a:latin typeface="微软雅黑" panose="020B0503020204020204" pitchFamily="34" charset="-122"/>
                <a:ea typeface="微软雅黑" panose="020B0503020204020204" pitchFamily="34" charset="-122"/>
              </a:rPr>
              <a:t>论文背景</a:t>
            </a:r>
            <a:endParaRPr lang="en-US" altLang="zh-CN" sz="240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02560D3-30BE-4085-824D-B417D2E2F987}"/>
              </a:ext>
            </a:extLst>
          </p:cNvPr>
          <p:cNvSpPr txBox="1"/>
          <p:nvPr/>
        </p:nvSpPr>
        <p:spPr>
          <a:xfrm>
            <a:off x="6440556" y="2124742"/>
            <a:ext cx="3935896"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第二部分    </a:t>
            </a:r>
            <a:r>
              <a:rPr lang="zh-CN" altLang="en-US" sz="2400" dirty="0">
                <a:latin typeface="微软雅黑" panose="020B0503020204020204" pitchFamily="34" charset="-122"/>
                <a:ea typeface="微软雅黑" panose="020B0503020204020204" pitchFamily="34" charset="-122"/>
              </a:rPr>
              <a:t>理论框架</a:t>
            </a:r>
            <a:endParaRPr lang="en-US" altLang="zh-CN" sz="24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77FBE348-5D97-47B6-A1D1-C95720BB0A07}"/>
              </a:ext>
            </a:extLst>
          </p:cNvPr>
          <p:cNvSpPr txBox="1"/>
          <p:nvPr/>
        </p:nvSpPr>
        <p:spPr>
          <a:xfrm>
            <a:off x="6440556" y="3059020"/>
            <a:ext cx="3935896"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第三部分    </a:t>
            </a:r>
            <a:r>
              <a:rPr lang="zh-CN" altLang="en-US" sz="2400" dirty="0">
                <a:latin typeface="微软雅黑" panose="020B0503020204020204" pitchFamily="34" charset="-122"/>
                <a:ea typeface="微软雅黑" panose="020B0503020204020204" pitchFamily="34" charset="-122"/>
              </a:rPr>
              <a:t>研究过程</a:t>
            </a:r>
            <a:endParaRPr lang="en-US" altLang="zh-CN" sz="24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DD0E7B70-2F6D-4178-A2AC-AC430024491D}"/>
              </a:ext>
            </a:extLst>
          </p:cNvPr>
          <p:cNvSpPr txBox="1"/>
          <p:nvPr/>
        </p:nvSpPr>
        <p:spPr>
          <a:xfrm>
            <a:off x="6440556" y="3993298"/>
            <a:ext cx="3935896"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第四部分    </a:t>
            </a:r>
            <a:r>
              <a:rPr lang="zh-CN" altLang="en-US" sz="2400" dirty="0">
                <a:latin typeface="微软雅黑" panose="020B0503020204020204" pitchFamily="34" charset="-122"/>
                <a:ea typeface="微软雅黑" panose="020B0503020204020204" pitchFamily="34" charset="-122"/>
              </a:rPr>
              <a:t>论文结论</a:t>
            </a:r>
            <a:endParaRPr lang="en-US" altLang="zh-CN" sz="240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D60487AA-25F8-448D-B4B3-036EFBDD54C2}"/>
              </a:ext>
            </a:extLst>
          </p:cNvPr>
          <p:cNvSpPr txBox="1"/>
          <p:nvPr/>
        </p:nvSpPr>
        <p:spPr>
          <a:xfrm>
            <a:off x="6440556" y="4927576"/>
            <a:ext cx="3935896" cy="461665"/>
          </a:xfrm>
          <a:prstGeom prst="rect">
            <a:avLst/>
          </a:prstGeom>
          <a:noFill/>
        </p:spPr>
        <p:txBody>
          <a:bodyPr wrap="square" rtlCol="0">
            <a:spAutoFit/>
          </a:bodyPr>
          <a:lstStyle/>
          <a:p>
            <a:r>
              <a:rPr lang="zh-CN" altLang="en-US" sz="2400" dirty="0">
                <a:solidFill>
                  <a:srgbClr val="006D39"/>
                </a:solidFill>
                <a:latin typeface="微软雅黑" panose="020B0503020204020204" pitchFamily="34" charset="-122"/>
                <a:ea typeface="微软雅黑" panose="020B0503020204020204" pitchFamily="34" charset="-122"/>
              </a:rPr>
              <a:t>第五部分    </a:t>
            </a:r>
            <a:r>
              <a:rPr lang="zh-CN" altLang="en-US" sz="2400" dirty="0">
                <a:latin typeface="微软雅黑" panose="020B0503020204020204" pitchFamily="34" charset="-122"/>
                <a:ea typeface="微软雅黑" panose="020B0503020204020204" pitchFamily="34" charset="-122"/>
              </a:rPr>
              <a:t>问题与建议</a:t>
            </a:r>
            <a:endParaRPr lang="en-US" altLang="zh-CN" sz="2400"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A543D959-EEFA-4561-ACB3-85B29E5D2AA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0"/>
            <a:ext cx="4566606" cy="6858000"/>
          </a:xfrm>
          <a:prstGeom prst="rect">
            <a:avLst/>
          </a:prstGeom>
        </p:spPr>
      </p:pic>
      <p:sp>
        <p:nvSpPr>
          <p:cNvPr id="11" name="矩形 10">
            <a:extLst>
              <a:ext uri="{FF2B5EF4-FFF2-40B4-BE49-F238E27FC236}">
                <a16:creationId xmlns:a16="http://schemas.microsoft.com/office/drawing/2014/main" id="{57291080-AB57-40E4-972F-6D1318A6AAEA}"/>
              </a:ext>
            </a:extLst>
          </p:cNvPr>
          <p:cNvSpPr/>
          <p:nvPr/>
        </p:nvSpPr>
        <p:spPr>
          <a:xfrm>
            <a:off x="0" y="0"/>
            <a:ext cx="4780722" cy="6858000"/>
          </a:xfrm>
          <a:prstGeom prst="rect">
            <a:avLst/>
          </a:prstGeom>
          <a:solidFill>
            <a:srgbClr val="006D3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C2C6E34-1199-43FC-9F37-82887FAEE759}"/>
              </a:ext>
            </a:extLst>
          </p:cNvPr>
          <p:cNvSpPr/>
          <p:nvPr/>
        </p:nvSpPr>
        <p:spPr>
          <a:xfrm>
            <a:off x="0" y="0"/>
            <a:ext cx="4566606" cy="6858000"/>
          </a:xfrm>
          <a:prstGeom prst="rect">
            <a:avLst/>
          </a:prstGeom>
          <a:solidFill>
            <a:srgbClr val="006D3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E55E134B-ACF3-4C62-BA2C-8688C092D0A7}"/>
              </a:ext>
            </a:extLst>
          </p:cNvPr>
          <p:cNvCxnSpPr/>
          <p:nvPr/>
        </p:nvCxnSpPr>
        <p:spPr>
          <a:xfrm>
            <a:off x="1630017" y="1103244"/>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9231C763-3409-4047-9B55-610BDC5D8D04}"/>
              </a:ext>
            </a:extLst>
          </p:cNvPr>
          <p:cNvGrpSpPr/>
          <p:nvPr/>
        </p:nvGrpSpPr>
        <p:grpSpPr>
          <a:xfrm>
            <a:off x="1035943" y="1190464"/>
            <a:ext cx="1659835" cy="4477073"/>
            <a:chOff x="1391478" y="1103244"/>
            <a:chExt cx="1659835" cy="4039752"/>
          </a:xfrm>
        </p:grpSpPr>
        <p:cxnSp>
          <p:nvCxnSpPr>
            <p:cNvPr id="14" name="直接连接符 13">
              <a:extLst>
                <a:ext uri="{FF2B5EF4-FFF2-40B4-BE49-F238E27FC236}">
                  <a16:creationId xmlns:a16="http://schemas.microsoft.com/office/drawing/2014/main" id="{E0EB9569-9F0A-424A-A808-3C9519952C58}"/>
                </a:ext>
              </a:extLst>
            </p:cNvPr>
            <p:cNvCxnSpPr>
              <a:cxnSpLocks/>
            </p:cNvCxnSpPr>
            <p:nvPr/>
          </p:nvCxnSpPr>
          <p:spPr>
            <a:xfrm>
              <a:off x="1391478" y="1103244"/>
              <a:ext cx="165983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54492D7-4D63-4E2E-BB87-515E03695ED3}"/>
                </a:ext>
              </a:extLst>
            </p:cNvPr>
            <p:cNvCxnSpPr>
              <a:cxnSpLocks/>
            </p:cNvCxnSpPr>
            <p:nvPr/>
          </p:nvCxnSpPr>
          <p:spPr>
            <a:xfrm>
              <a:off x="1391478" y="1103244"/>
              <a:ext cx="0" cy="402534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489B6F3F-68DB-495F-9263-35CEBD3B888E}"/>
                </a:ext>
              </a:extLst>
            </p:cNvPr>
            <p:cNvCxnSpPr>
              <a:cxnSpLocks/>
            </p:cNvCxnSpPr>
            <p:nvPr/>
          </p:nvCxnSpPr>
          <p:spPr>
            <a:xfrm>
              <a:off x="1391478" y="5128592"/>
              <a:ext cx="165983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70A11F9-4FD3-4764-95C5-DC7963979A60}"/>
                </a:ext>
              </a:extLst>
            </p:cNvPr>
            <p:cNvCxnSpPr>
              <a:cxnSpLocks/>
            </p:cNvCxnSpPr>
            <p:nvPr/>
          </p:nvCxnSpPr>
          <p:spPr>
            <a:xfrm>
              <a:off x="3051313" y="1103244"/>
              <a:ext cx="0" cy="126673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E83D8798-93DA-49AF-A2D8-55A00A15E8A0}"/>
                </a:ext>
              </a:extLst>
            </p:cNvPr>
            <p:cNvCxnSpPr>
              <a:cxnSpLocks/>
            </p:cNvCxnSpPr>
            <p:nvPr/>
          </p:nvCxnSpPr>
          <p:spPr>
            <a:xfrm>
              <a:off x="3051313" y="3876261"/>
              <a:ext cx="0" cy="126673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id="{36621018-79C4-464B-BB0C-CFC4FE3C3188}"/>
              </a:ext>
            </a:extLst>
          </p:cNvPr>
          <p:cNvSpPr txBox="1"/>
          <p:nvPr/>
        </p:nvSpPr>
        <p:spPr>
          <a:xfrm>
            <a:off x="1861610" y="2750261"/>
            <a:ext cx="1744729" cy="1015663"/>
          </a:xfrm>
          <a:prstGeom prst="rect">
            <a:avLst/>
          </a:prstGeom>
          <a:noFill/>
        </p:spPr>
        <p:txBody>
          <a:bodyPr wrap="square" rtlCol="0">
            <a:spAutoFit/>
          </a:bodyPr>
          <a:lstStyle/>
          <a:p>
            <a:pPr algn="dist"/>
            <a:r>
              <a:rPr lang="zh-CN" altLang="en-US" sz="6000" dirty="0">
                <a:solidFill>
                  <a:schemeClr val="bg1"/>
                </a:solidFill>
                <a:latin typeface="微软雅黑" panose="020B0503020204020204" pitchFamily="34" charset="-122"/>
                <a:ea typeface="微软雅黑" panose="020B0503020204020204" pitchFamily="34" charset="-122"/>
              </a:rPr>
              <a:t>目录</a:t>
            </a:r>
          </a:p>
        </p:txBody>
      </p:sp>
      <p:sp>
        <p:nvSpPr>
          <p:cNvPr id="32" name="文本框 31">
            <a:extLst>
              <a:ext uri="{FF2B5EF4-FFF2-40B4-BE49-F238E27FC236}">
                <a16:creationId xmlns:a16="http://schemas.microsoft.com/office/drawing/2014/main" id="{63A5DE5D-3EA8-4934-A5F7-DE5F2407E43D}"/>
              </a:ext>
            </a:extLst>
          </p:cNvPr>
          <p:cNvSpPr txBox="1"/>
          <p:nvPr/>
        </p:nvSpPr>
        <p:spPr>
          <a:xfrm>
            <a:off x="1968660" y="3691595"/>
            <a:ext cx="1744737" cy="369332"/>
          </a:xfrm>
          <a:prstGeom prst="rect">
            <a:avLst/>
          </a:prstGeom>
          <a:noFill/>
        </p:spPr>
        <p:txBody>
          <a:bodyPr wrap="square" rtlCol="0">
            <a:spAutoFit/>
          </a:bodyPr>
          <a:lstStyle/>
          <a:p>
            <a:r>
              <a:rPr lang="en-US" altLang="zh-CN" dirty="0">
                <a:solidFill>
                  <a:schemeClr val="bg1"/>
                </a:solidFill>
                <a:latin typeface="方正兰亭细黑_GBK" panose="02000000000000000000" pitchFamily="2" charset="-122"/>
                <a:ea typeface="方正兰亭细黑_GBK" panose="02000000000000000000" pitchFamily="2" charset="-122"/>
              </a:rPr>
              <a:t>CONTENTS</a:t>
            </a:r>
            <a:endParaRPr lang="zh-CN" altLang="en-US" dirty="0">
              <a:solidFill>
                <a:schemeClr val="bg1"/>
              </a:solidFill>
              <a:latin typeface="方正兰亭细黑_GBK" panose="02000000000000000000" pitchFamily="2" charset="-122"/>
              <a:ea typeface="方正兰亭细黑_GBK" panose="02000000000000000000" pitchFamily="2" charset="-122"/>
            </a:endParaRPr>
          </a:p>
        </p:txBody>
      </p:sp>
    </p:spTree>
    <p:extLst>
      <p:ext uri="{BB962C8B-B14F-4D97-AF65-F5344CB8AC3E}">
        <p14:creationId xmlns:p14="http://schemas.microsoft.com/office/powerpoint/2010/main" val="1641527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4D299825-FDF3-4139-8DF4-8CD8F9577326}"/>
              </a:ext>
            </a:extLst>
          </p:cNvPr>
          <p:cNvPicPr>
            <a:picLocks noChangeAspect="1"/>
          </p:cNvPicPr>
          <p:nvPr/>
        </p:nvPicPr>
        <p:blipFill rotWithShape="1">
          <a:blip r:embed="rId3">
            <a:extLst>
              <a:ext uri="{28A0092B-C50C-407E-A947-70E740481C1C}">
                <a14:useLocalDpi xmlns:a14="http://schemas.microsoft.com/office/drawing/2010/main" val="0"/>
              </a:ext>
            </a:extLst>
          </a:blip>
          <a:srcRect t="17906" b="53177"/>
          <a:stretch/>
        </p:blipFill>
        <p:spPr>
          <a:xfrm>
            <a:off x="0" y="0"/>
            <a:ext cx="12192000" cy="2350434"/>
          </a:xfrm>
          <a:prstGeom prst="rect">
            <a:avLst/>
          </a:prstGeom>
        </p:spPr>
      </p:pic>
      <p:sp>
        <p:nvSpPr>
          <p:cNvPr id="3" name="矩形 2">
            <a:extLst>
              <a:ext uri="{FF2B5EF4-FFF2-40B4-BE49-F238E27FC236}">
                <a16:creationId xmlns:a16="http://schemas.microsoft.com/office/drawing/2014/main" id="{658284B1-9C32-41ED-9E8C-9B8F2D083C80}"/>
              </a:ext>
            </a:extLst>
          </p:cNvPr>
          <p:cNvSpPr/>
          <p:nvPr/>
        </p:nvSpPr>
        <p:spPr>
          <a:xfrm>
            <a:off x="1274226" y="3922774"/>
            <a:ext cx="1413207" cy="461665"/>
          </a:xfrm>
          <a:prstGeom prst="rect">
            <a:avLst/>
          </a:prstGeom>
        </p:spPr>
        <p:txBody>
          <a:bodyPr wrap="none">
            <a:spAutoFit/>
          </a:bodyPr>
          <a:lstStyle/>
          <a:p>
            <a:pPr algn="ctr">
              <a:lnSpc>
                <a:spcPct val="100000"/>
              </a:lnSpc>
            </a:pPr>
            <a:r>
              <a:rPr lang="zh-CN" altLang="en-US" sz="2400" spc="-5" dirty="0">
                <a:solidFill>
                  <a:srgbClr val="006D39"/>
                </a:solidFill>
                <a:latin typeface="微软雅黑" panose="020B0503020204020204" pitchFamily="34" charset="-122"/>
                <a:ea typeface="微软雅黑" panose="020B0503020204020204" pitchFamily="34" charset="-122"/>
                <a:cs typeface="宋体" panose="02010600030101010101" pitchFamily="2" charset="-122"/>
              </a:rPr>
              <a:t>论文背景</a:t>
            </a:r>
          </a:p>
        </p:txBody>
      </p:sp>
      <p:sp>
        <p:nvSpPr>
          <p:cNvPr id="4" name="矩形 3">
            <a:extLst>
              <a:ext uri="{FF2B5EF4-FFF2-40B4-BE49-F238E27FC236}">
                <a16:creationId xmlns:a16="http://schemas.microsoft.com/office/drawing/2014/main" id="{65DAA7FD-6A4E-4547-B29F-7B844798BE86}"/>
              </a:ext>
            </a:extLst>
          </p:cNvPr>
          <p:cNvSpPr/>
          <p:nvPr/>
        </p:nvSpPr>
        <p:spPr>
          <a:xfrm>
            <a:off x="5378696" y="3922774"/>
            <a:ext cx="1413207" cy="461665"/>
          </a:xfrm>
          <a:prstGeom prst="rect">
            <a:avLst/>
          </a:prstGeom>
        </p:spPr>
        <p:txBody>
          <a:bodyPr wrap="none">
            <a:spAutoFit/>
          </a:bodyPr>
          <a:lstStyle/>
          <a:p>
            <a:pPr algn="ctr">
              <a:lnSpc>
                <a:spcPct val="100000"/>
              </a:lnSpc>
            </a:pPr>
            <a:r>
              <a:rPr lang="zh-CN" altLang="en-US" sz="2400" spc="-5" dirty="0">
                <a:solidFill>
                  <a:srgbClr val="006D39"/>
                </a:solidFill>
                <a:latin typeface="微软雅黑" panose="020B0503020204020204" pitchFamily="34" charset="-122"/>
                <a:ea typeface="微软雅黑" panose="020B0503020204020204" pitchFamily="34" charset="-122"/>
                <a:cs typeface="宋体" panose="02010600030101010101" pitchFamily="2" charset="-122"/>
              </a:rPr>
              <a:t>理论框架</a:t>
            </a:r>
          </a:p>
        </p:txBody>
      </p:sp>
      <p:sp>
        <p:nvSpPr>
          <p:cNvPr id="5" name="矩形 4">
            <a:extLst>
              <a:ext uri="{FF2B5EF4-FFF2-40B4-BE49-F238E27FC236}">
                <a16:creationId xmlns:a16="http://schemas.microsoft.com/office/drawing/2014/main" id="{7D9378D1-0A9C-4388-9956-94A1E4C207C8}"/>
              </a:ext>
            </a:extLst>
          </p:cNvPr>
          <p:cNvSpPr/>
          <p:nvPr/>
        </p:nvSpPr>
        <p:spPr>
          <a:xfrm>
            <a:off x="9481884" y="3922774"/>
            <a:ext cx="1415773" cy="461665"/>
          </a:xfrm>
          <a:prstGeom prst="rect">
            <a:avLst/>
          </a:prstGeom>
        </p:spPr>
        <p:txBody>
          <a:bodyPr wrap="none">
            <a:spAutoFit/>
          </a:bodyPr>
          <a:lstStyle/>
          <a:p>
            <a:pPr algn="ctr">
              <a:lnSpc>
                <a:spcPct val="100000"/>
              </a:lnSpc>
            </a:pPr>
            <a:r>
              <a:rPr lang="zh-CN" altLang="en-US" sz="2400" dirty="0">
                <a:solidFill>
                  <a:srgbClr val="006D39"/>
                </a:solidFill>
                <a:latin typeface="微软雅黑" panose="020B0503020204020204" pitchFamily="34" charset="-122"/>
                <a:ea typeface="微软雅黑" panose="020B0503020204020204" pitchFamily="34" charset="-122"/>
                <a:cs typeface="微软雅黑" panose="020B0503020204020204" pitchFamily="34" charset="-122"/>
              </a:rPr>
              <a:t>研究过程</a:t>
            </a:r>
          </a:p>
        </p:txBody>
      </p:sp>
      <p:sp>
        <p:nvSpPr>
          <p:cNvPr id="6" name="矩形 5">
            <a:extLst>
              <a:ext uri="{FF2B5EF4-FFF2-40B4-BE49-F238E27FC236}">
                <a16:creationId xmlns:a16="http://schemas.microsoft.com/office/drawing/2014/main" id="{02416EA9-B207-4BD5-8197-7DBF2BA666B8}"/>
              </a:ext>
            </a:extLst>
          </p:cNvPr>
          <p:cNvSpPr/>
          <p:nvPr/>
        </p:nvSpPr>
        <p:spPr>
          <a:xfrm>
            <a:off x="1178688" y="5770108"/>
            <a:ext cx="1604285" cy="461665"/>
          </a:xfrm>
          <a:prstGeom prst="rect">
            <a:avLst/>
          </a:prstGeom>
        </p:spPr>
        <p:txBody>
          <a:bodyPr wrap="square">
            <a:spAutoFit/>
          </a:bodyPr>
          <a:lstStyle/>
          <a:p>
            <a:pPr algn="ctr">
              <a:lnSpc>
                <a:spcPct val="100000"/>
              </a:lnSpc>
            </a:pPr>
            <a:r>
              <a:rPr lang="zh-CN" altLang="en-US" sz="2400" spc="-5" dirty="0">
                <a:solidFill>
                  <a:srgbClr val="006D39"/>
                </a:solidFill>
                <a:latin typeface="微软雅黑" panose="020B0503020204020204" pitchFamily="34" charset="-122"/>
                <a:ea typeface="微软雅黑" panose="020B0503020204020204" pitchFamily="34" charset="-122"/>
                <a:cs typeface="宋体" panose="02010600030101010101" pitchFamily="2" charset="-122"/>
              </a:rPr>
              <a:t>论文结论</a:t>
            </a:r>
          </a:p>
        </p:txBody>
      </p:sp>
      <p:sp>
        <p:nvSpPr>
          <p:cNvPr id="7" name="矩形 6">
            <a:extLst>
              <a:ext uri="{FF2B5EF4-FFF2-40B4-BE49-F238E27FC236}">
                <a16:creationId xmlns:a16="http://schemas.microsoft.com/office/drawing/2014/main" id="{BC0634F8-2447-4033-90D9-9C54D7E93EA6}"/>
              </a:ext>
            </a:extLst>
          </p:cNvPr>
          <p:cNvSpPr/>
          <p:nvPr/>
        </p:nvSpPr>
        <p:spPr>
          <a:xfrm>
            <a:off x="5225128" y="5770108"/>
            <a:ext cx="1720343" cy="461665"/>
          </a:xfrm>
          <a:prstGeom prst="rect">
            <a:avLst/>
          </a:prstGeom>
        </p:spPr>
        <p:txBody>
          <a:bodyPr wrap="none">
            <a:spAutoFit/>
          </a:bodyPr>
          <a:lstStyle/>
          <a:p>
            <a:pPr algn="ctr">
              <a:lnSpc>
                <a:spcPct val="100000"/>
              </a:lnSpc>
            </a:pPr>
            <a:r>
              <a:rPr lang="zh-CN" altLang="en-US" sz="2400" spc="-5" dirty="0">
                <a:solidFill>
                  <a:srgbClr val="006D39"/>
                </a:solidFill>
                <a:latin typeface="微软雅黑" panose="020B0503020204020204" pitchFamily="34" charset="-122"/>
                <a:ea typeface="微软雅黑" panose="020B0503020204020204" pitchFamily="34" charset="-122"/>
                <a:cs typeface="宋体" panose="02010600030101010101" pitchFamily="2" charset="-122"/>
              </a:rPr>
              <a:t>问题与建议</a:t>
            </a:r>
          </a:p>
        </p:txBody>
      </p:sp>
      <p:sp>
        <p:nvSpPr>
          <p:cNvPr id="8" name="矩形 7">
            <a:extLst>
              <a:ext uri="{FF2B5EF4-FFF2-40B4-BE49-F238E27FC236}">
                <a16:creationId xmlns:a16="http://schemas.microsoft.com/office/drawing/2014/main" id="{2BBAC934-17D7-4461-BA01-E8D8202AC707}"/>
              </a:ext>
            </a:extLst>
          </p:cNvPr>
          <p:cNvSpPr/>
          <p:nvPr/>
        </p:nvSpPr>
        <p:spPr>
          <a:xfrm>
            <a:off x="9483167" y="5781417"/>
            <a:ext cx="1413207" cy="461665"/>
          </a:xfrm>
          <a:prstGeom prst="rect">
            <a:avLst/>
          </a:prstGeom>
        </p:spPr>
        <p:txBody>
          <a:bodyPr wrap="none">
            <a:spAutoFit/>
          </a:bodyPr>
          <a:lstStyle/>
          <a:p>
            <a:pPr algn="ctr">
              <a:lnSpc>
                <a:spcPct val="100000"/>
              </a:lnSpc>
            </a:pPr>
            <a:r>
              <a:rPr lang="zh-CN" altLang="en-US" sz="2400" spc="-5" dirty="0">
                <a:solidFill>
                  <a:srgbClr val="006D39"/>
                </a:solidFill>
                <a:latin typeface="微软雅黑" panose="020B0503020204020204" pitchFamily="34" charset="-122"/>
                <a:ea typeface="微软雅黑" panose="020B0503020204020204" pitchFamily="34" charset="-122"/>
                <a:cs typeface="宋体" panose="02010600030101010101" pitchFamily="2" charset="-122"/>
              </a:rPr>
              <a:t>论文局限</a:t>
            </a:r>
          </a:p>
        </p:txBody>
      </p:sp>
      <p:cxnSp>
        <p:nvCxnSpPr>
          <p:cNvPr id="10" name="直接连接符 9">
            <a:extLst>
              <a:ext uri="{FF2B5EF4-FFF2-40B4-BE49-F238E27FC236}">
                <a16:creationId xmlns:a16="http://schemas.microsoft.com/office/drawing/2014/main" id="{4E585527-4B08-48DE-9166-ED16F1DA2B0D}"/>
              </a:ext>
            </a:extLst>
          </p:cNvPr>
          <p:cNvCxnSpPr>
            <a:cxnSpLocks/>
          </p:cNvCxnSpPr>
          <p:nvPr/>
        </p:nvCxnSpPr>
        <p:spPr>
          <a:xfrm>
            <a:off x="1022089" y="3815944"/>
            <a:ext cx="19174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1BFD54EF-072D-4EF1-9F9B-03A1FDB79C57}"/>
              </a:ext>
            </a:extLst>
          </p:cNvPr>
          <p:cNvCxnSpPr>
            <a:cxnSpLocks/>
          </p:cNvCxnSpPr>
          <p:nvPr/>
        </p:nvCxnSpPr>
        <p:spPr>
          <a:xfrm>
            <a:off x="1022089" y="5657444"/>
            <a:ext cx="19174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90ACD5BF-C779-4E2B-9505-994419A115CF}"/>
              </a:ext>
            </a:extLst>
          </p:cNvPr>
          <p:cNvCxnSpPr>
            <a:cxnSpLocks/>
          </p:cNvCxnSpPr>
          <p:nvPr/>
        </p:nvCxnSpPr>
        <p:spPr>
          <a:xfrm>
            <a:off x="5126559" y="3815944"/>
            <a:ext cx="19174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F2B59CAE-04AE-4E9D-B061-8EB71FE8F8C9}"/>
              </a:ext>
            </a:extLst>
          </p:cNvPr>
          <p:cNvCxnSpPr>
            <a:cxnSpLocks/>
          </p:cNvCxnSpPr>
          <p:nvPr/>
        </p:nvCxnSpPr>
        <p:spPr>
          <a:xfrm>
            <a:off x="9231030" y="3815944"/>
            <a:ext cx="19174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0A495A5-C417-479E-AB4D-7F50A4BF3C80}"/>
              </a:ext>
            </a:extLst>
          </p:cNvPr>
          <p:cNvCxnSpPr>
            <a:cxnSpLocks/>
          </p:cNvCxnSpPr>
          <p:nvPr/>
        </p:nvCxnSpPr>
        <p:spPr>
          <a:xfrm>
            <a:off x="9231030" y="5657444"/>
            <a:ext cx="19174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id="{EBCD1AA5-F710-4149-9658-72F4EA3C3812}"/>
              </a:ext>
            </a:extLst>
          </p:cNvPr>
          <p:cNvSpPr/>
          <p:nvPr/>
        </p:nvSpPr>
        <p:spPr>
          <a:xfrm>
            <a:off x="1630310" y="2975472"/>
            <a:ext cx="701040" cy="646032"/>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01</a:t>
            </a:r>
            <a:endParaRPr lang="zh-CN" altLang="en-US" sz="2800" dirty="0"/>
          </a:p>
        </p:txBody>
      </p:sp>
      <p:sp>
        <p:nvSpPr>
          <p:cNvPr id="47" name="矩形 46">
            <a:extLst>
              <a:ext uri="{FF2B5EF4-FFF2-40B4-BE49-F238E27FC236}">
                <a16:creationId xmlns:a16="http://schemas.microsoft.com/office/drawing/2014/main" id="{F4187E1B-2802-4A47-AD29-AD9C22402EA2}"/>
              </a:ext>
            </a:extLst>
          </p:cNvPr>
          <p:cNvSpPr/>
          <p:nvPr/>
        </p:nvSpPr>
        <p:spPr>
          <a:xfrm>
            <a:off x="5745480" y="2975472"/>
            <a:ext cx="701040" cy="646032"/>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02</a:t>
            </a:r>
            <a:endParaRPr lang="zh-CN" altLang="en-US" sz="2800" dirty="0"/>
          </a:p>
        </p:txBody>
      </p:sp>
      <p:sp>
        <p:nvSpPr>
          <p:cNvPr id="48" name="矩形 47">
            <a:extLst>
              <a:ext uri="{FF2B5EF4-FFF2-40B4-BE49-F238E27FC236}">
                <a16:creationId xmlns:a16="http://schemas.microsoft.com/office/drawing/2014/main" id="{8A7EA2EC-F00F-4A16-AEDE-CA230F0FFA56}"/>
              </a:ext>
            </a:extLst>
          </p:cNvPr>
          <p:cNvSpPr/>
          <p:nvPr/>
        </p:nvSpPr>
        <p:spPr>
          <a:xfrm>
            <a:off x="9839251" y="2975472"/>
            <a:ext cx="701040" cy="646032"/>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03</a:t>
            </a:r>
            <a:endParaRPr lang="zh-CN" altLang="en-US" sz="2800" dirty="0"/>
          </a:p>
        </p:txBody>
      </p:sp>
      <p:sp>
        <p:nvSpPr>
          <p:cNvPr id="49" name="矩形 48">
            <a:extLst>
              <a:ext uri="{FF2B5EF4-FFF2-40B4-BE49-F238E27FC236}">
                <a16:creationId xmlns:a16="http://schemas.microsoft.com/office/drawing/2014/main" id="{C632C95F-E8A1-463C-8111-AB628207B8DD}"/>
              </a:ext>
            </a:extLst>
          </p:cNvPr>
          <p:cNvSpPr/>
          <p:nvPr/>
        </p:nvSpPr>
        <p:spPr>
          <a:xfrm>
            <a:off x="1630310" y="4765934"/>
            <a:ext cx="701040" cy="646032"/>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04</a:t>
            </a:r>
            <a:endParaRPr lang="zh-CN" altLang="en-US" sz="2800" dirty="0"/>
          </a:p>
        </p:txBody>
      </p:sp>
      <p:sp>
        <p:nvSpPr>
          <p:cNvPr id="50" name="矩形 49">
            <a:extLst>
              <a:ext uri="{FF2B5EF4-FFF2-40B4-BE49-F238E27FC236}">
                <a16:creationId xmlns:a16="http://schemas.microsoft.com/office/drawing/2014/main" id="{4002524E-3566-4DFE-B476-C76E58D79B2B}"/>
              </a:ext>
            </a:extLst>
          </p:cNvPr>
          <p:cNvSpPr/>
          <p:nvPr/>
        </p:nvSpPr>
        <p:spPr>
          <a:xfrm>
            <a:off x="5745480" y="4765934"/>
            <a:ext cx="701040" cy="646032"/>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05</a:t>
            </a:r>
            <a:endParaRPr lang="zh-CN" altLang="en-US" sz="2800" dirty="0"/>
          </a:p>
        </p:txBody>
      </p:sp>
      <p:sp>
        <p:nvSpPr>
          <p:cNvPr id="51" name="矩形 50">
            <a:extLst>
              <a:ext uri="{FF2B5EF4-FFF2-40B4-BE49-F238E27FC236}">
                <a16:creationId xmlns:a16="http://schemas.microsoft.com/office/drawing/2014/main" id="{21F4EE2D-CAC9-4EA0-AF94-586AA87E42EB}"/>
              </a:ext>
            </a:extLst>
          </p:cNvPr>
          <p:cNvSpPr/>
          <p:nvPr/>
        </p:nvSpPr>
        <p:spPr>
          <a:xfrm>
            <a:off x="9839251" y="4765934"/>
            <a:ext cx="701040" cy="646032"/>
          </a:xfrm>
          <a:prstGeom prst="rect">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06</a:t>
            </a:r>
            <a:endParaRPr lang="zh-CN" altLang="en-US" sz="2800" dirty="0"/>
          </a:p>
        </p:txBody>
      </p:sp>
      <p:cxnSp>
        <p:nvCxnSpPr>
          <p:cNvPr id="52" name="直接连接符 51">
            <a:extLst>
              <a:ext uri="{FF2B5EF4-FFF2-40B4-BE49-F238E27FC236}">
                <a16:creationId xmlns:a16="http://schemas.microsoft.com/office/drawing/2014/main" id="{EEC80752-6DEE-4A0C-8007-263063CA4EC0}"/>
              </a:ext>
            </a:extLst>
          </p:cNvPr>
          <p:cNvCxnSpPr>
            <a:cxnSpLocks/>
          </p:cNvCxnSpPr>
          <p:nvPr/>
        </p:nvCxnSpPr>
        <p:spPr>
          <a:xfrm>
            <a:off x="5137259" y="5657444"/>
            <a:ext cx="19174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id="{D6021900-FA18-4C27-8B37-ADBC9FE76AB7}"/>
              </a:ext>
            </a:extLst>
          </p:cNvPr>
          <p:cNvSpPr/>
          <p:nvPr/>
        </p:nvSpPr>
        <p:spPr>
          <a:xfrm>
            <a:off x="-1" y="-11465"/>
            <a:ext cx="12192000" cy="2361897"/>
          </a:xfrm>
          <a:prstGeom prst="rect">
            <a:avLst/>
          </a:prstGeom>
          <a:solidFill>
            <a:srgbClr val="006D3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39B8F1BE-B6FA-47F8-97B0-4DF37A700491}"/>
              </a:ext>
            </a:extLst>
          </p:cNvPr>
          <p:cNvSpPr txBox="1"/>
          <p:nvPr/>
        </p:nvSpPr>
        <p:spPr>
          <a:xfrm>
            <a:off x="5157282" y="377620"/>
            <a:ext cx="1877437" cy="1245919"/>
          </a:xfrm>
          <a:prstGeom prst="rect">
            <a:avLst/>
          </a:prstGeom>
          <a:noFill/>
        </p:spPr>
        <p:txBody>
          <a:bodyPr wrap="none" rtlCol="0">
            <a:spAutoFit/>
          </a:bodyPr>
          <a:lstStyle/>
          <a:p>
            <a:pPr algn="ctr">
              <a:lnSpc>
                <a:spcPct val="125000"/>
              </a:lnSpc>
            </a:pPr>
            <a:r>
              <a:rPr lang="zh-CN" altLang="en-US" sz="6600" b="1" dirty="0">
                <a:solidFill>
                  <a:schemeClr val="bg1"/>
                </a:solidFill>
                <a:latin typeface="微软雅黑" panose="020B0503020204020204" pitchFamily="34" charset="-122"/>
                <a:ea typeface="微软雅黑" panose="020B0503020204020204" pitchFamily="34" charset="-122"/>
              </a:rPr>
              <a:t>目录</a:t>
            </a:r>
          </a:p>
        </p:txBody>
      </p:sp>
      <p:grpSp>
        <p:nvGrpSpPr>
          <p:cNvPr id="60" name="组合 59">
            <a:extLst>
              <a:ext uri="{FF2B5EF4-FFF2-40B4-BE49-F238E27FC236}">
                <a16:creationId xmlns:a16="http://schemas.microsoft.com/office/drawing/2014/main" id="{0E8B1032-F139-4929-A621-75DD8E0F93C1}"/>
              </a:ext>
            </a:extLst>
          </p:cNvPr>
          <p:cNvGrpSpPr/>
          <p:nvPr/>
        </p:nvGrpSpPr>
        <p:grpSpPr>
          <a:xfrm>
            <a:off x="1903280" y="1175217"/>
            <a:ext cx="8385440" cy="0"/>
            <a:chOff x="1804330" y="1175217"/>
            <a:chExt cx="8385440" cy="0"/>
          </a:xfrm>
        </p:grpSpPr>
        <p:cxnSp>
          <p:nvCxnSpPr>
            <p:cNvPr id="57" name="直接连接符 56">
              <a:extLst>
                <a:ext uri="{FF2B5EF4-FFF2-40B4-BE49-F238E27FC236}">
                  <a16:creationId xmlns:a16="http://schemas.microsoft.com/office/drawing/2014/main" id="{4C8FD4FB-B394-4911-BDDF-391BC191E1F1}"/>
                </a:ext>
              </a:extLst>
            </p:cNvPr>
            <p:cNvCxnSpPr>
              <a:cxnSpLocks/>
            </p:cNvCxnSpPr>
            <p:nvPr/>
          </p:nvCxnSpPr>
          <p:spPr>
            <a:xfrm>
              <a:off x="1804330" y="1175217"/>
              <a:ext cx="267141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9B51537C-62E0-4965-A85E-E63E3B4BE76F}"/>
                </a:ext>
              </a:extLst>
            </p:cNvPr>
            <p:cNvCxnSpPr>
              <a:cxnSpLocks/>
            </p:cNvCxnSpPr>
            <p:nvPr/>
          </p:nvCxnSpPr>
          <p:spPr>
            <a:xfrm>
              <a:off x="7518353" y="1175217"/>
              <a:ext cx="267141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文本框 25">
            <a:extLst>
              <a:ext uri="{FF2B5EF4-FFF2-40B4-BE49-F238E27FC236}">
                <a16:creationId xmlns:a16="http://schemas.microsoft.com/office/drawing/2014/main" id="{A37F17C1-E83D-44F2-910B-26B815EF09DD}"/>
              </a:ext>
            </a:extLst>
          </p:cNvPr>
          <p:cNvSpPr txBox="1"/>
          <p:nvPr/>
        </p:nvSpPr>
        <p:spPr>
          <a:xfrm>
            <a:off x="5431887" y="1560985"/>
            <a:ext cx="1328225" cy="307777"/>
          </a:xfrm>
          <a:prstGeom prst="rect">
            <a:avLst/>
          </a:prstGeom>
          <a:noFill/>
        </p:spPr>
        <p:txBody>
          <a:bodyPr wrap="square" rtlCol="0">
            <a:spAutoFit/>
          </a:bodyPr>
          <a:lstStyle/>
          <a:p>
            <a:pPr algn="dist"/>
            <a:r>
              <a:rPr lang="en-US" altLang="zh-CN" sz="1400" dirty="0">
                <a:solidFill>
                  <a:schemeClr val="bg1"/>
                </a:solidFill>
                <a:latin typeface="方正兰亭细黑_GBK" panose="02000000000000000000" pitchFamily="2" charset="-122"/>
                <a:ea typeface="方正兰亭细黑_GBK" panose="02000000000000000000" pitchFamily="2" charset="-122"/>
              </a:rPr>
              <a:t>CONTENTS</a:t>
            </a:r>
            <a:endParaRPr lang="zh-CN" altLang="en-US" sz="1400" dirty="0">
              <a:solidFill>
                <a:schemeClr val="bg1"/>
              </a:solidFill>
              <a:latin typeface="方正兰亭细黑_GBK" panose="02000000000000000000" pitchFamily="2" charset="-122"/>
              <a:ea typeface="方正兰亭细黑_GBK" panose="02000000000000000000" pitchFamily="2" charset="-122"/>
            </a:endParaRPr>
          </a:p>
        </p:txBody>
      </p:sp>
    </p:spTree>
    <p:extLst>
      <p:ext uri="{BB962C8B-B14F-4D97-AF65-F5344CB8AC3E}">
        <p14:creationId xmlns:p14="http://schemas.microsoft.com/office/powerpoint/2010/main" val="3854735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7D2F4C8-D7AC-4D64-80D3-8FAC786E7CEA}"/>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0" y="0"/>
            <a:ext cx="12192000" cy="7285383"/>
          </a:xfrm>
          <a:prstGeom prst="rect">
            <a:avLst/>
          </a:prstGeom>
        </p:spPr>
      </p:pic>
      <p:sp>
        <p:nvSpPr>
          <p:cNvPr id="7" name="文本框 6">
            <a:extLst>
              <a:ext uri="{FF2B5EF4-FFF2-40B4-BE49-F238E27FC236}">
                <a16:creationId xmlns:a16="http://schemas.microsoft.com/office/drawing/2014/main" id="{DA8AD05F-6A84-4CA1-9893-4FE5AB83F99E}"/>
              </a:ext>
            </a:extLst>
          </p:cNvPr>
          <p:cNvSpPr txBox="1"/>
          <p:nvPr/>
        </p:nvSpPr>
        <p:spPr>
          <a:xfrm>
            <a:off x="2943112" y="2045386"/>
            <a:ext cx="6305775" cy="1015663"/>
          </a:xfrm>
          <a:prstGeom prst="rect">
            <a:avLst/>
          </a:prstGeom>
          <a:noFill/>
        </p:spPr>
        <p:txBody>
          <a:bodyPr wrap="square" rtlCol="0">
            <a:spAutoFit/>
          </a:bodyPr>
          <a:lstStyle/>
          <a:p>
            <a:pPr algn="ctr"/>
            <a:r>
              <a:rPr lang="zh-CN" altLang="en-US" sz="6000" b="1" dirty="0">
                <a:solidFill>
                  <a:srgbClr val="006D39"/>
                </a:solidFill>
                <a:latin typeface="微软雅黑" panose="020B0503020204020204" pitchFamily="34" charset="-122"/>
                <a:ea typeface="微软雅黑" panose="020B0503020204020204" pitchFamily="34" charset="-122"/>
              </a:rPr>
              <a:t>输入你的小标题</a:t>
            </a:r>
          </a:p>
        </p:txBody>
      </p:sp>
      <p:sp>
        <p:nvSpPr>
          <p:cNvPr id="8" name="文本框 7">
            <a:extLst>
              <a:ext uri="{FF2B5EF4-FFF2-40B4-BE49-F238E27FC236}">
                <a16:creationId xmlns:a16="http://schemas.microsoft.com/office/drawing/2014/main" id="{13C508C5-06D2-4865-AB7E-A74D56A3CA87}"/>
              </a:ext>
            </a:extLst>
          </p:cNvPr>
          <p:cNvSpPr txBox="1"/>
          <p:nvPr/>
        </p:nvSpPr>
        <p:spPr>
          <a:xfrm>
            <a:off x="4919235" y="1092660"/>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rgbClr val="006D39"/>
                </a:solidFill>
                <a:effectLst/>
                <a:uLnTx/>
                <a:uFillTx/>
                <a:latin typeface="微软雅黑" panose="020B0503020204020204" pitchFamily="34" charset="-122"/>
                <a:ea typeface="微软雅黑" panose="020B0503020204020204" pitchFamily="34" charset="-122"/>
              </a:rPr>
              <a:t>PART 01</a:t>
            </a:r>
            <a:endParaRPr kumimoji="0" lang="zh-CN" altLang="en-US" sz="3200" b="0" i="0" u="none" strike="noStrike" kern="1200" cap="none" spc="100" normalizeH="0" baseline="0" noProof="0" dirty="0">
              <a:ln>
                <a:noFill/>
              </a:ln>
              <a:solidFill>
                <a:srgbClr val="006D39"/>
              </a:solidFill>
              <a:effectLst/>
              <a:uLnTx/>
              <a:uFillTx/>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FECC11A-68F5-4C4A-931C-DB6D3665CED2}"/>
              </a:ext>
            </a:extLst>
          </p:cNvPr>
          <p:cNvSpPr txBox="1"/>
          <p:nvPr/>
        </p:nvSpPr>
        <p:spPr>
          <a:xfrm>
            <a:off x="3310668" y="3059668"/>
            <a:ext cx="5749567" cy="369332"/>
          </a:xfrm>
          <a:prstGeom prst="rect">
            <a:avLst/>
          </a:prstGeom>
          <a:noFill/>
        </p:spPr>
        <p:txBody>
          <a:bodyPr wrap="square" rtlCol="0">
            <a:spAutoFit/>
          </a:bodyPr>
          <a:lstStyle/>
          <a:p>
            <a:pPr lvl="0" algn="ctr">
              <a:defRPr/>
            </a:pPr>
            <a:r>
              <a:rPr lang="en-US" altLang="zh-CN" spc="300" dirty="0">
                <a:solidFill>
                  <a:schemeClr val="tx1">
                    <a:lumMod val="50000"/>
                    <a:lumOff val="50000"/>
                  </a:schemeClr>
                </a:solidFill>
                <a:latin typeface="Myriad Pro" panose="020B0503030403020204" pitchFamily="34" charset="0"/>
                <a:ea typeface="思源黑体 CN Light" panose="020B0300000000000000" pitchFamily="34" charset="-122"/>
                <a:cs typeface="Segoe UI Light" panose="020B0502040204020203" pitchFamily="34" charset="0"/>
              </a:rPr>
              <a:t>ENTER YOUR SUBTITLE</a:t>
            </a:r>
            <a:endParaRPr kumimoji="0" lang="zh-CN" altLang="en-US" b="0" i="0" u="none" strike="noStrike" kern="1200" cap="none" spc="300" normalizeH="0" baseline="0" noProof="0" dirty="0">
              <a:ln>
                <a:noFill/>
              </a:ln>
              <a:solidFill>
                <a:schemeClr val="tx1">
                  <a:lumMod val="50000"/>
                  <a:lumOff val="50000"/>
                </a:schemeClr>
              </a:solidFill>
              <a:effectLst/>
              <a:uLnTx/>
              <a:uFillTx/>
              <a:latin typeface="Myriad Pro" panose="020B0503030403020204" pitchFamily="34" charset="0"/>
              <a:ea typeface="思源黑体 CN Light" panose="020B0300000000000000" pitchFamily="34" charset="-122"/>
              <a:cs typeface="Segoe UI Light" panose="020B0502040204020203" pitchFamily="34" charset="0"/>
            </a:endParaRPr>
          </a:p>
        </p:txBody>
      </p:sp>
      <p:cxnSp>
        <p:nvCxnSpPr>
          <p:cNvPr id="10" name="直接连接符 9">
            <a:extLst>
              <a:ext uri="{FF2B5EF4-FFF2-40B4-BE49-F238E27FC236}">
                <a16:creationId xmlns:a16="http://schemas.microsoft.com/office/drawing/2014/main" id="{4995111F-1EB1-4AF9-894B-2CEE8F85BF95}"/>
              </a:ext>
            </a:extLst>
          </p:cNvPr>
          <p:cNvCxnSpPr/>
          <p:nvPr/>
        </p:nvCxnSpPr>
        <p:spPr>
          <a:xfrm>
            <a:off x="5924549" y="1843709"/>
            <a:ext cx="342900" cy="0"/>
          </a:xfrm>
          <a:prstGeom prst="line">
            <a:avLst/>
          </a:prstGeom>
          <a:ln w="19050">
            <a:solidFill>
              <a:srgbClr val="006D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4847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a:extLst>
              <a:ext uri="{FF2B5EF4-FFF2-40B4-BE49-F238E27FC236}">
                <a16:creationId xmlns:a16="http://schemas.microsoft.com/office/drawing/2014/main" id="{7B0BCA21-6B30-4EAE-B77D-1D78E8ACC065}"/>
              </a:ext>
            </a:extLst>
          </p:cNvPr>
          <p:cNvSpPr/>
          <p:nvPr/>
        </p:nvSpPr>
        <p:spPr>
          <a:xfrm>
            <a:off x="4608177" y="2543175"/>
            <a:ext cx="5710752" cy="1771650"/>
          </a:xfrm>
          <a:prstGeom prst="roundRect">
            <a:avLst>
              <a:gd name="adj" fmla="val 10215"/>
            </a:avLst>
          </a:prstGeom>
          <a:solidFill>
            <a:srgbClr val="006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D39"/>
              </a:solidFill>
            </a:endParaRPr>
          </a:p>
        </p:txBody>
      </p:sp>
      <p:sp>
        <p:nvSpPr>
          <p:cNvPr id="11" name="文本框 10">
            <a:extLst>
              <a:ext uri="{FF2B5EF4-FFF2-40B4-BE49-F238E27FC236}">
                <a16:creationId xmlns:a16="http://schemas.microsoft.com/office/drawing/2014/main" id="{961B8B40-6836-415A-A2C3-0561312D077A}"/>
              </a:ext>
            </a:extLst>
          </p:cNvPr>
          <p:cNvSpPr txBox="1"/>
          <p:nvPr/>
        </p:nvSpPr>
        <p:spPr>
          <a:xfrm>
            <a:off x="1873071" y="2105561"/>
            <a:ext cx="2137124" cy="2646878"/>
          </a:xfrm>
          <a:prstGeom prst="rect">
            <a:avLst/>
          </a:prstGeom>
          <a:noFill/>
        </p:spPr>
        <p:txBody>
          <a:bodyPr wrap="none" rtlCol="0">
            <a:spAutoFit/>
          </a:bodyPr>
          <a:lstStyle/>
          <a:p>
            <a:pPr algn="l"/>
            <a:r>
              <a:rPr lang="en-US" altLang="zh-CN" sz="16600" dirty="0">
                <a:solidFill>
                  <a:srgbClr val="006D39"/>
                </a:solidFill>
                <a:latin typeface="Impact" panose="020B0806030902050204" pitchFamily="34" charset="0"/>
              </a:rPr>
              <a:t>01</a:t>
            </a:r>
            <a:endParaRPr lang="zh-CN" altLang="en-US" sz="16600" dirty="0">
              <a:solidFill>
                <a:srgbClr val="006D39"/>
              </a:solidFill>
              <a:latin typeface="Impact" panose="020B0806030902050204" pitchFamily="34" charset="0"/>
            </a:endParaRPr>
          </a:p>
        </p:txBody>
      </p:sp>
      <p:sp>
        <p:nvSpPr>
          <p:cNvPr id="12" name="文本占位符 1">
            <a:extLst>
              <a:ext uri="{FF2B5EF4-FFF2-40B4-BE49-F238E27FC236}">
                <a16:creationId xmlns:a16="http://schemas.microsoft.com/office/drawing/2014/main" id="{0317F167-8B43-43E5-9025-4259C3621979}"/>
              </a:ext>
            </a:extLst>
          </p:cNvPr>
          <p:cNvSpPr txBox="1">
            <a:spLocks/>
          </p:cNvSpPr>
          <p:nvPr/>
        </p:nvSpPr>
        <p:spPr>
          <a:xfrm>
            <a:off x="5222839" y="2846741"/>
            <a:ext cx="2257028" cy="717504"/>
          </a:xfrm>
          <a:prstGeom prst="rect">
            <a:avLst/>
          </a:prstGeom>
        </p:spPr>
        <p:txBody>
          <a:bodyPr wrap="none" lIns="0" r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4400" b="1" dirty="0">
                <a:solidFill>
                  <a:schemeClr val="bg1"/>
                </a:solidFill>
                <a:latin typeface="微软雅黑" panose="020B0503020204020204" pitchFamily="34" charset="-122"/>
                <a:ea typeface="微软雅黑" panose="020B0503020204020204" pitchFamily="34" charset="-122"/>
              </a:rPr>
              <a:t>论文背景</a:t>
            </a:r>
          </a:p>
        </p:txBody>
      </p:sp>
      <p:sp>
        <p:nvSpPr>
          <p:cNvPr id="13" name="文本占位符 1">
            <a:extLst>
              <a:ext uri="{FF2B5EF4-FFF2-40B4-BE49-F238E27FC236}">
                <a16:creationId xmlns:a16="http://schemas.microsoft.com/office/drawing/2014/main" id="{8856A669-ABCB-4676-9B58-DABDF5B44BB8}"/>
              </a:ext>
            </a:extLst>
          </p:cNvPr>
          <p:cNvSpPr txBox="1">
            <a:spLocks/>
          </p:cNvSpPr>
          <p:nvPr/>
        </p:nvSpPr>
        <p:spPr>
          <a:xfrm>
            <a:off x="5222839" y="3617144"/>
            <a:ext cx="2257028" cy="425245"/>
          </a:xfrm>
          <a:prstGeom prst="rect">
            <a:avLst/>
          </a:prstGeom>
        </p:spPr>
        <p:txBody>
          <a:bodyPr wrap="square" lIns="0" r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dirty="0">
                <a:solidFill>
                  <a:schemeClr val="bg1">
                    <a:lumMod val="75000"/>
                  </a:schemeClr>
                </a:solidFill>
                <a:latin typeface="方正兰亭纤黑_GBK" panose="02000000000000000000" pitchFamily="2" charset="-122"/>
                <a:ea typeface="方正兰亭纤黑_GBK" panose="02000000000000000000" pitchFamily="2" charset="-122"/>
              </a:rPr>
              <a:t>Paper</a:t>
            </a:r>
            <a:r>
              <a:rPr lang="en-US" altLang="zh-CN" sz="2400" dirty="0">
                <a:solidFill>
                  <a:schemeClr val="bg1">
                    <a:lumMod val="75000"/>
                  </a:schemeClr>
                </a:solidFill>
                <a:latin typeface="方正兰亭纤黑_GBK" panose="02000000000000000000" pitchFamily="2" charset="-122"/>
                <a:ea typeface="方正兰亭纤黑_GBK" panose="02000000000000000000" pitchFamily="2" charset="-122"/>
              </a:rPr>
              <a:t> </a:t>
            </a:r>
            <a:r>
              <a:rPr lang="en-US" altLang="zh-CN" sz="1800" dirty="0">
                <a:solidFill>
                  <a:schemeClr val="bg1">
                    <a:lumMod val="75000"/>
                  </a:schemeClr>
                </a:solidFill>
                <a:latin typeface="方正兰亭纤黑_GBK" panose="02000000000000000000" pitchFamily="2" charset="-122"/>
                <a:ea typeface="方正兰亭纤黑_GBK" panose="02000000000000000000" pitchFamily="2" charset="-122"/>
              </a:rPr>
              <a:t>background</a:t>
            </a:r>
            <a:endParaRPr lang="zh-CN" altLang="en-US" sz="1800" dirty="0">
              <a:solidFill>
                <a:schemeClr val="bg1">
                  <a:lumMod val="75000"/>
                </a:schemeClr>
              </a:solidFill>
              <a:latin typeface="方正兰亭纤黑_GBK" panose="02000000000000000000" pitchFamily="2" charset="-122"/>
              <a:ea typeface="方正兰亭纤黑_GBK" panose="02000000000000000000" pitchFamily="2" charset="-122"/>
            </a:endParaRPr>
          </a:p>
        </p:txBody>
      </p:sp>
      <p:cxnSp>
        <p:nvCxnSpPr>
          <p:cNvPr id="80" name="直接连接符 79">
            <a:extLst>
              <a:ext uri="{FF2B5EF4-FFF2-40B4-BE49-F238E27FC236}">
                <a16:creationId xmlns:a16="http://schemas.microsoft.com/office/drawing/2014/main" id="{947FBFA7-3C0F-44EA-95D9-5946A0B64346}"/>
              </a:ext>
            </a:extLst>
          </p:cNvPr>
          <p:cNvCxnSpPr>
            <a:cxnSpLocks/>
          </p:cNvCxnSpPr>
          <p:nvPr/>
        </p:nvCxnSpPr>
        <p:spPr>
          <a:xfrm>
            <a:off x="5222839" y="3617144"/>
            <a:ext cx="24622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95A26EBA-8CBC-4550-8D35-F41473C7FB81}"/>
              </a:ext>
            </a:extLst>
          </p:cNvPr>
          <p:cNvGrpSpPr/>
          <p:nvPr/>
        </p:nvGrpSpPr>
        <p:grpSpPr>
          <a:xfrm>
            <a:off x="695325" y="222341"/>
            <a:ext cx="2214315" cy="740319"/>
            <a:chOff x="695324" y="258107"/>
            <a:chExt cx="2475530" cy="827652"/>
          </a:xfrm>
        </p:grpSpPr>
        <p:pic>
          <p:nvPicPr>
            <p:cNvPr id="94" name="图片 93">
              <a:extLst>
                <a:ext uri="{FF2B5EF4-FFF2-40B4-BE49-F238E27FC236}">
                  <a16:creationId xmlns:a16="http://schemas.microsoft.com/office/drawing/2014/main" id="{9CD58A1A-9914-4307-9AB4-5B76CAF79B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5924" y="384438"/>
              <a:ext cx="1454930" cy="574991"/>
            </a:xfrm>
            <a:prstGeom prst="rect">
              <a:avLst/>
            </a:prstGeom>
          </p:spPr>
        </p:pic>
        <p:pic>
          <p:nvPicPr>
            <p:cNvPr id="95" name="图片 94">
              <a:extLst>
                <a:ext uri="{FF2B5EF4-FFF2-40B4-BE49-F238E27FC236}">
                  <a16:creationId xmlns:a16="http://schemas.microsoft.com/office/drawing/2014/main" id="{0A949A1B-6C55-4B1B-9E67-5AC46C795E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324" y="258107"/>
              <a:ext cx="820959" cy="827652"/>
            </a:xfrm>
            <a:prstGeom prst="rect">
              <a:avLst/>
            </a:prstGeom>
          </p:spPr>
        </p:pic>
      </p:grpSp>
      <p:sp>
        <p:nvSpPr>
          <p:cNvPr id="97" name="文本框 96">
            <a:extLst>
              <a:ext uri="{FF2B5EF4-FFF2-40B4-BE49-F238E27FC236}">
                <a16:creationId xmlns:a16="http://schemas.microsoft.com/office/drawing/2014/main" id="{6C0AC5FA-72E7-4542-8EE4-F24DC06B31BF}"/>
              </a:ext>
            </a:extLst>
          </p:cNvPr>
          <p:cNvSpPr txBox="1"/>
          <p:nvPr/>
        </p:nvSpPr>
        <p:spPr>
          <a:xfrm>
            <a:off x="9348945" y="6197540"/>
            <a:ext cx="2883338" cy="400110"/>
          </a:xfrm>
          <a:prstGeom prst="rect">
            <a:avLst/>
          </a:prstGeom>
          <a:noFill/>
        </p:spPr>
        <p:txBody>
          <a:bodyPr wrap="square" rtlCol="0">
            <a:spAutoFit/>
          </a:bodyPr>
          <a:lstStyle/>
          <a:p>
            <a:r>
              <a:rPr lang="zh-CN" altLang="en-US" sz="2000" dirty="0">
                <a:latin typeface="禹卫书法行书简体&#10;" panose="02000603000000000000" pitchFamily="2" charset="-122"/>
                <a:ea typeface="禹卫书法行书简体&#10;" panose="02000603000000000000" pitchFamily="2" charset="-122"/>
              </a:rPr>
              <a:t>厚德博学 日新笃行</a:t>
            </a:r>
          </a:p>
        </p:txBody>
      </p:sp>
    </p:spTree>
    <p:extLst>
      <p:ext uri="{BB962C8B-B14F-4D97-AF65-F5344CB8AC3E}">
        <p14:creationId xmlns:p14="http://schemas.microsoft.com/office/powerpoint/2010/main" val="32252605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TotalTime>
  <Words>3141</Words>
  <Application>Microsoft Office PowerPoint</Application>
  <PresentationFormat>宽屏</PresentationFormat>
  <Paragraphs>424</Paragraphs>
  <Slides>43</Slides>
  <Notes>28</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43</vt:i4>
      </vt:variant>
    </vt:vector>
  </HeadingPairs>
  <TitlesOfParts>
    <vt:vector size="65" baseType="lpstr">
      <vt:lpstr>微软雅黑</vt:lpstr>
      <vt:lpstr>微软雅黑 (正文)</vt:lpstr>
      <vt:lpstr>微软雅黑 Light</vt:lpstr>
      <vt:lpstr>思源黑体 CN Light</vt:lpstr>
      <vt:lpstr>方正兰亭纤黑_GBK</vt:lpstr>
      <vt:lpstr>方正兰亭细黑_GBK</vt:lpstr>
      <vt:lpstr>楷体_GB2312</vt:lpstr>
      <vt:lpstr>汉仪旗黑-55S</vt:lpstr>
      <vt:lpstr>汉仪旗黑-75W</vt:lpstr>
      <vt:lpstr>汉仪旗黑Y1-75W</vt:lpstr>
      <vt:lpstr>禹卫书法行书简体
</vt:lpstr>
      <vt:lpstr>等线</vt:lpstr>
      <vt:lpstr>等线 Light</vt:lpstr>
      <vt:lpstr>Arial</vt:lpstr>
      <vt:lpstr>Calibri</vt:lpstr>
      <vt:lpstr>Century Gothic</vt:lpstr>
      <vt:lpstr>Impact</vt:lpstr>
      <vt:lpstr>Myriad Pro</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MyPC</dc:creator>
  <cp:lastModifiedBy>Yunxuan Liu (Chinasoft International)</cp:lastModifiedBy>
  <cp:revision>132</cp:revision>
  <dcterms:created xsi:type="dcterms:W3CDTF">2019-02-16T12:16:50Z</dcterms:created>
  <dcterms:modified xsi:type="dcterms:W3CDTF">2019-04-12T04:36:08Z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2019-04-12T04:36:07.4283665Z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29edbb4d-8ad1-43a5-ad89-1296f81802a1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