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282" r:id="rId3"/>
    <p:sldId id="283" r:id="rId4"/>
    <p:sldId id="259" r:id="rId5"/>
    <p:sldId id="260" r:id="rId6"/>
    <p:sldId id="261" r:id="rId7"/>
    <p:sldId id="264" r:id="rId8"/>
    <p:sldId id="266" r:id="rId9"/>
    <p:sldId id="267" r:id="rId10"/>
    <p:sldId id="268" r:id="rId11"/>
    <p:sldId id="270" r:id="rId12"/>
    <p:sldId id="276" r:id="rId13"/>
    <p:sldId id="277" r:id="rId14"/>
    <p:sldId id="280" r:id="rId15"/>
    <p:sldId id="279" r:id="rId16"/>
    <p:sldId id="284" r:id="rId17"/>
    <p:sldId id="285" r:id="rId1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800" autoAdjust="0"/>
  </p:normalViewPr>
  <p:slideViewPr>
    <p:cSldViewPr snapToGrid="0">
      <p:cViewPr varScale="1">
        <p:scale>
          <a:sx n="89" d="100"/>
          <a:sy n="89" d="100"/>
        </p:scale>
        <p:origin x="41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2021/7/13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067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2137239" y="834067"/>
            <a:ext cx="7917521" cy="331354"/>
            <a:chOff x="2178050" y="1613486"/>
            <a:chExt cx="7917521" cy="331354"/>
          </a:xfrm>
        </p:grpSpPr>
        <p:sp>
          <p:nvSpPr>
            <p:cNvPr id="11" name="iconfont-1096-617929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5929676" y="1613486"/>
              <a:ext cx="332648" cy="33135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iconfont-1096-617929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5487625" y="1713968"/>
              <a:ext cx="130900" cy="130390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iconfont-1096-617929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6573475" y="1713968"/>
              <a:ext cx="130900" cy="130390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2178050" y="1743969"/>
              <a:ext cx="4366849" cy="160390"/>
              <a:chOff x="3764195" y="3328142"/>
              <a:chExt cx="2780704" cy="160390"/>
            </a:xfrm>
          </p:grpSpPr>
          <p:sp>
            <p:nvSpPr>
              <p:cNvPr id="18" name="五边形 17"/>
              <p:cNvSpPr/>
              <p:nvPr/>
            </p:nvSpPr>
            <p:spPr>
              <a:xfrm rot="10800000">
                <a:off x="3764195" y="3328142"/>
                <a:ext cx="2525350" cy="65195"/>
              </a:xfrm>
              <a:prstGeom prst="homePlate">
                <a:avLst/>
              </a:prstGeom>
              <a:gradFill>
                <a:gsLst>
                  <a:gs pos="0">
                    <a:srgbClr val="C00000"/>
                  </a:gs>
                  <a:gs pos="71000">
                    <a:srgbClr val="C00000"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五边形 18"/>
              <p:cNvSpPr/>
              <p:nvPr/>
            </p:nvSpPr>
            <p:spPr>
              <a:xfrm rot="10800000">
                <a:off x="4019549" y="3452532"/>
                <a:ext cx="2525350" cy="36000"/>
              </a:xfrm>
              <a:prstGeom prst="homePlate">
                <a:avLst/>
              </a:prstGeom>
              <a:gradFill>
                <a:gsLst>
                  <a:gs pos="0">
                    <a:srgbClr val="C00000">
                      <a:alpha val="43000"/>
                    </a:srgbClr>
                  </a:gs>
                  <a:gs pos="75000">
                    <a:srgbClr val="C00000"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flipH="1">
              <a:off x="5591561" y="1764105"/>
              <a:ext cx="4504010" cy="160390"/>
              <a:chOff x="3764195" y="3328142"/>
              <a:chExt cx="2780704" cy="160390"/>
            </a:xfrm>
          </p:grpSpPr>
          <p:sp>
            <p:nvSpPr>
              <p:cNvPr id="16" name="五边形 15"/>
              <p:cNvSpPr/>
              <p:nvPr/>
            </p:nvSpPr>
            <p:spPr>
              <a:xfrm rot="10800000">
                <a:off x="3764195" y="3328142"/>
                <a:ext cx="2525350" cy="65195"/>
              </a:xfrm>
              <a:prstGeom prst="homePlate">
                <a:avLst/>
              </a:prstGeom>
              <a:gradFill>
                <a:gsLst>
                  <a:gs pos="0">
                    <a:srgbClr val="C00000"/>
                  </a:gs>
                  <a:gs pos="67000">
                    <a:srgbClr val="C00000"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五边形 16"/>
              <p:cNvSpPr/>
              <p:nvPr/>
            </p:nvSpPr>
            <p:spPr>
              <a:xfrm rot="10800000">
                <a:off x="4019549" y="3452532"/>
                <a:ext cx="2525350" cy="36000"/>
              </a:xfrm>
              <a:prstGeom prst="homePlate">
                <a:avLst/>
              </a:prstGeom>
              <a:gradFill>
                <a:gsLst>
                  <a:gs pos="0">
                    <a:srgbClr val="C00000">
                      <a:alpha val="43000"/>
                    </a:srgbClr>
                  </a:gs>
                  <a:gs pos="75000">
                    <a:srgbClr val="C00000"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9012" y="252286"/>
            <a:ext cx="1063919" cy="8959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4" name="图片 23" descr="图片包含 桌子, 蛋糕, 亮, 灯&#10;&#10;描述已自动生成">
            <a:extLst>
              <a:ext uri="{FF2B5EF4-FFF2-40B4-BE49-F238E27FC236}">
                <a16:creationId xmlns:a16="http://schemas.microsoft.com/office/drawing/2014/main" xmlns="" id="{66E19758-43CE-4431-B7BF-7D57BA1843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1869"/>
            <a:ext cx="12192000" cy="364613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2021/7/13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 descr="图片包含 桌子, 蛋糕, 亮, 灯&#10;&#10;描述已自动生成">
            <a:extLst>
              <a:ext uri="{FF2B5EF4-FFF2-40B4-BE49-F238E27FC236}">
                <a16:creationId xmlns:a16="http://schemas.microsoft.com/office/drawing/2014/main" xmlns="" id="{66E19758-43CE-4431-B7BF-7D57BA1843B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46787"/>
            <a:ext cx="12192000" cy="4911214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5309944" y="3774665"/>
            <a:ext cx="15680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C00000"/>
                </a:solidFill>
                <a:cs typeface="+mn-ea"/>
                <a:sym typeface="+mn-lt"/>
              </a:rPr>
              <a:t>汇报人：</a:t>
            </a:r>
            <a:r>
              <a:rPr lang="en-US" altLang="zh-CN" sz="1100" dirty="0" smtClean="0">
                <a:solidFill>
                  <a:srgbClr val="C00000"/>
                </a:solidFill>
                <a:cs typeface="+mn-ea"/>
                <a:sym typeface="+mn-lt"/>
              </a:rPr>
              <a:t>51PPT</a:t>
            </a:r>
            <a:r>
              <a:rPr lang="zh-CN" altLang="en-US" sz="1100" dirty="0" smtClean="0">
                <a:solidFill>
                  <a:srgbClr val="C00000"/>
                </a:solidFill>
                <a:cs typeface="+mn-ea"/>
                <a:sym typeface="+mn-lt"/>
              </a:rPr>
              <a:t>模板网</a:t>
            </a:r>
            <a:endParaRPr lang="zh-CN" altLang="en-US" sz="1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7" name="hexagon_274320">
            <a:extLst>
              <a:ext uri="{FF2B5EF4-FFF2-40B4-BE49-F238E27FC236}">
                <a16:creationId xmlns:a16="http://schemas.microsoft.com/office/drawing/2014/main" xmlns:p14="http://schemas.microsoft.com/office/powerpoint/2010/main" xmlns:lc="http://schemas.openxmlformats.org/drawingml/2006/lockedCanvas" xmlns="" id="{54405246-CCE2-4201-BBB1-D3F3EB6E740D}"/>
              </a:ext>
            </a:extLst>
          </p:cNvPr>
          <p:cNvSpPr/>
          <p:nvPr/>
        </p:nvSpPr>
        <p:spPr>
          <a:xfrm rot="5400000">
            <a:off x="3535294" y="760041"/>
            <a:ext cx="1540012" cy="1358280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2000"/>
                </a:schemeClr>
              </a:gs>
            </a:gsLst>
            <a:lin ang="108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C00000"/>
                </a:gs>
              </a:gsLst>
              <a:lin ang="10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9" name="矩形 8"/>
          <p:cNvSpPr/>
          <p:nvPr/>
        </p:nvSpPr>
        <p:spPr>
          <a:xfrm>
            <a:off x="3982134" y="943020"/>
            <a:ext cx="6463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>
                <a:solidFill>
                  <a:srgbClr val="C00000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2</a:t>
            </a:r>
          </a:p>
        </p:txBody>
      </p:sp>
      <p:sp>
        <p:nvSpPr>
          <p:cNvPr id="23" name="hexagon_274320">
            <a:extLst>
              <a:ext uri="{FF2B5EF4-FFF2-40B4-BE49-F238E27FC236}">
                <a16:creationId xmlns:a16="http://schemas.microsoft.com/office/drawing/2014/main" xmlns:p14="http://schemas.microsoft.com/office/powerpoint/2010/main" xmlns:lc="http://schemas.openxmlformats.org/drawingml/2006/lockedCanvas" xmlns="" id="{54405246-CCE2-4201-BBB1-D3F3EB6E740D}"/>
              </a:ext>
            </a:extLst>
          </p:cNvPr>
          <p:cNvSpPr/>
          <p:nvPr/>
        </p:nvSpPr>
        <p:spPr>
          <a:xfrm rot="5400000">
            <a:off x="4729094" y="760041"/>
            <a:ext cx="1540012" cy="1358280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2000"/>
                </a:schemeClr>
              </a:gs>
            </a:gsLst>
            <a:lin ang="10800000" scaled="0"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rgbClr val="C00000"/>
                </a:gs>
              </a:gsLst>
              <a:lin ang="10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4" name="矩形 23"/>
          <p:cNvSpPr/>
          <p:nvPr/>
        </p:nvSpPr>
        <p:spPr>
          <a:xfrm>
            <a:off x="5175934" y="943020"/>
            <a:ext cx="6463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C00000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</a:t>
            </a:r>
            <a:endParaRPr lang="en-US" altLang="zh-CN" sz="6000" dirty="0">
              <a:solidFill>
                <a:srgbClr val="C00000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5" name="hexagon_274320">
            <a:extLst>
              <a:ext uri="{FF2B5EF4-FFF2-40B4-BE49-F238E27FC236}">
                <a16:creationId xmlns:a16="http://schemas.microsoft.com/office/drawing/2014/main" xmlns:p14="http://schemas.microsoft.com/office/powerpoint/2010/main" xmlns:lc="http://schemas.openxmlformats.org/drawingml/2006/lockedCanvas" xmlns="" id="{54405246-CCE2-4201-BBB1-D3F3EB6E740D}"/>
              </a:ext>
            </a:extLst>
          </p:cNvPr>
          <p:cNvSpPr/>
          <p:nvPr/>
        </p:nvSpPr>
        <p:spPr>
          <a:xfrm rot="5400000">
            <a:off x="5922894" y="760041"/>
            <a:ext cx="1540012" cy="1358280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2000"/>
                </a:schemeClr>
              </a:gs>
            </a:gsLst>
            <a:lin ang="108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C00000"/>
                </a:gs>
              </a:gsLst>
              <a:lin ang="10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6" name="矩形 25"/>
          <p:cNvSpPr/>
          <p:nvPr/>
        </p:nvSpPr>
        <p:spPr>
          <a:xfrm>
            <a:off x="6369734" y="943020"/>
            <a:ext cx="6463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>
                <a:solidFill>
                  <a:srgbClr val="C00000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2</a:t>
            </a:r>
          </a:p>
        </p:txBody>
      </p:sp>
      <p:sp>
        <p:nvSpPr>
          <p:cNvPr id="27" name="hexagon_274320">
            <a:extLst>
              <a:ext uri="{FF2B5EF4-FFF2-40B4-BE49-F238E27FC236}">
                <a16:creationId xmlns:a16="http://schemas.microsoft.com/office/drawing/2014/main" xmlns:p14="http://schemas.microsoft.com/office/powerpoint/2010/main" xmlns:lc="http://schemas.openxmlformats.org/drawingml/2006/lockedCanvas" xmlns="" id="{54405246-CCE2-4201-BBB1-D3F3EB6E740D}"/>
              </a:ext>
            </a:extLst>
          </p:cNvPr>
          <p:cNvSpPr/>
          <p:nvPr/>
        </p:nvSpPr>
        <p:spPr>
          <a:xfrm rot="5400000">
            <a:off x="7116694" y="760041"/>
            <a:ext cx="1540012" cy="1358280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2000"/>
                </a:schemeClr>
              </a:gs>
            </a:gsLst>
            <a:lin ang="10800000" scaled="0"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rgbClr val="C00000"/>
                </a:gs>
              </a:gsLst>
              <a:lin ang="10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8" name="矩形 27"/>
          <p:cNvSpPr/>
          <p:nvPr/>
        </p:nvSpPr>
        <p:spPr>
          <a:xfrm>
            <a:off x="7563534" y="943020"/>
            <a:ext cx="6463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C00000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1</a:t>
            </a:r>
            <a:endParaRPr lang="en-US" altLang="zh-CN" sz="6000" dirty="0">
              <a:solidFill>
                <a:srgbClr val="C00000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887429" y="1888519"/>
            <a:ext cx="641714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党建工作汇报</a:t>
            </a:r>
            <a:endParaRPr lang="zh-CN" altLang="en-US" sz="8800" dirty="0">
              <a:solidFill>
                <a:srgbClr val="C00000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658" y="4155974"/>
            <a:ext cx="2596204" cy="2186277"/>
          </a:xfrm>
          <a:prstGeom prst="rect">
            <a:avLst/>
          </a:prstGeom>
        </p:spPr>
      </p:pic>
      <p:sp>
        <p:nvSpPr>
          <p:cNvPr id="34" name="iconfont-1096-617929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5929676" y="3197659"/>
            <a:ext cx="332648" cy="33135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confont-1096-617929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5487625" y="3298141"/>
            <a:ext cx="130900" cy="13039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iconfont-1096-617929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6573475" y="3298141"/>
            <a:ext cx="130900" cy="13039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2178050" y="3328142"/>
            <a:ext cx="4366849" cy="160390"/>
            <a:chOff x="3764195" y="3328142"/>
            <a:chExt cx="2780704" cy="160390"/>
          </a:xfrm>
        </p:grpSpPr>
        <p:sp>
          <p:nvSpPr>
            <p:cNvPr id="38" name="五边形 37"/>
            <p:cNvSpPr/>
            <p:nvPr/>
          </p:nvSpPr>
          <p:spPr>
            <a:xfrm rot="10800000">
              <a:off x="3764195" y="3328142"/>
              <a:ext cx="2525350" cy="65195"/>
            </a:xfrm>
            <a:prstGeom prst="homePlate">
              <a:avLst/>
            </a:prstGeom>
            <a:gradFill>
              <a:gsLst>
                <a:gs pos="0">
                  <a:srgbClr val="C00000"/>
                </a:gs>
                <a:gs pos="71000">
                  <a:srgbClr val="C00000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五边形 38"/>
            <p:cNvSpPr/>
            <p:nvPr/>
          </p:nvSpPr>
          <p:spPr>
            <a:xfrm rot="10800000">
              <a:off x="4019549" y="3452532"/>
              <a:ext cx="2525350" cy="36000"/>
            </a:xfrm>
            <a:prstGeom prst="homePlate">
              <a:avLst/>
            </a:prstGeom>
            <a:gradFill>
              <a:gsLst>
                <a:gs pos="0">
                  <a:srgbClr val="C00000">
                    <a:alpha val="43000"/>
                  </a:srgbClr>
                </a:gs>
                <a:gs pos="75000">
                  <a:srgbClr val="C00000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圆角矩形 30"/>
          <p:cNvSpPr/>
          <p:nvPr/>
        </p:nvSpPr>
        <p:spPr>
          <a:xfrm>
            <a:off x="4980387" y="3761243"/>
            <a:ext cx="2227174" cy="261610"/>
          </a:xfrm>
          <a:prstGeom prst="roundRect">
            <a:avLst>
              <a:gd name="adj" fmla="val 5000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 flipH="1">
            <a:off x="5591561" y="3348278"/>
            <a:ext cx="4504010" cy="160390"/>
            <a:chOff x="3764195" y="3328142"/>
            <a:chExt cx="2780704" cy="160390"/>
          </a:xfrm>
        </p:grpSpPr>
        <p:sp>
          <p:nvSpPr>
            <p:cNvPr id="47" name="五边形 46"/>
            <p:cNvSpPr/>
            <p:nvPr/>
          </p:nvSpPr>
          <p:spPr>
            <a:xfrm rot="10800000">
              <a:off x="3764195" y="3328142"/>
              <a:ext cx="2525350" cy="65195"/>
            </a:xfrm>
            <a:prstGeom prst="homePlate">
              <a:avLst/>
            </a:prstGeom>
            <a:gradFill>
              <a:gsLst>
                <a:gs pos="0">
                  <a:srgbClr val="C00000"/>
                </a:gs>
                <a:gs pos="67000">
                  <a:srgbClr val="C00000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五边形 47"/>
            <p:cNvSpPr/>
            <p:nvPr/>
          </p:nvSpPr>
          <p:spPr>
            <a:xfrm rot="10800000">
              <a:off x="4019549" y="3452532"/>
              <a:ext cx="2525350" cy="36000"/>
            </a:xfrm>
            <a:prstGeom prst="homePlate">
              <a:avLst/>
            </a:prstGeom>
            <a:gradFill>
              <a:gsLst>
                <a:gs pos="0">
                  <a:srgbClr val="C00000">
                    <a:alpha val="43000"/>
                  </a:srgbClr>
                </a:gs>
                <a:gs pos="75000">
                  <a:srgbClr val="C00000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5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88124" y="1583689"/>
            <a:ext cx="5295990" cy="3641684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 w="19050" cmpd="sng">
            <a:solidFill>
              <a:srgbClr val="F2F2F2"/>
            </a:solidFill>
            <a:bevel/>
          </a:ln>
          <a:extLst/>
        </p:spPr>
      </p:pic>
      <p:sp>
        <p:nvSpPr>
          <p:cNvPr id="2" name="五边形 1"/>
          <p:cNvSpPr/>
          <p:nvPr/>
        </p:nvSpPr>
        <p:spPr>
          <a:xfrm>
            <a:off x="1393371" y="1831414"/>
            <a:ext cx="4891315" cy="519900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246de5d3ff26528e22228fd3489e033c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210" y="5098415"/>
            <a:ext cx="12236450" cy="1773555"/>
          </a:xfrm>
          <a:prstGeom prst="rect">
            <a:avLst/>
          </a:prstGeom>
        </p:spPr>
      </p:pic>
      <p:sp>
        <p:nvSpPr>
          <p:cNvPr id="72" name="矩形 7"/>
          <p:cNvSpPr>
            <a:spLocks noChangeArrowheads="1"/>
          </p:cNvSpPr>
          <p:nvPr/>
        </p:nvSpPr>
        <p:spPr bwMode="auto">
          <a:xfrm>
            <a:off x="1649460" y="1922087"/>
            <a:ext cx="26891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3" name="矩形 8"/>
          <p:cNvSpPr>
            <a:spLocks noChangeArrowheads="1"/>
          </p:cNvSpPr>
          <p:nvPr/>
        </p:nvSpPr>
        <p:spPr bwMode="auto">
          <a:xfrm>
            <a:off x="1393371" y="2470196"/>
            <a:ext cx="37592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838877" y="84205"/>
            <a:ext cx="4432624" cy="773289"/>
            <a:chOff x="4827096" y="1998386"/>
            <a:chExt cx="4432624" cy="773289"/>
          </a:xfrm>
        </p:grpSpPr>
        <p:sp>
          <p:nvSpPr>
            <p:cNvPr id="17" name="矩形 16"/>
            <p:cNvSpPr/>
            <p:nvPr/>
          </p:nvSpPr>
          <p:spPr>
            <a:xfrm>
              <a:off x="4827096" y="1998386"/>
              <a:ext cx="4432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C0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4850945" y="2517759"/>
              <a:ext cx="4321319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00" dirty="0" smtClean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rPr>
                <a:t>THE USER CAN DEMONSTRATE ON A PROJECTOR OR COMPUTER</a:t>
              </a:r>
              <a:endParaRPr lang="zh-CN" altLang="en-US" sz="1000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  <a:tileRect/>
                </a:gradFill>
              </a:endParaRPr>
            </a:p>
          </p:txBody>
        </p:sp>
      </p:grpSp>
      <p:sp>
        <p:nvSpPr>
          <p:cNvPr id="20" name="五边形 19"/>
          <p:cNvSpPr/>
          <p:nvPr/>
        </p:nvSpPr>
        <p:spPr>
          <a:xfrm>
            <a:off x="1393371" y="3630296"/>
            <a:ext cx="4891315" cy="519900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7"/>
          <p:cNvSpPr>
            <a:spLocks noChangeArrowheads="1"/>
          </p:cNvSpPr>
          <p:nvPr/>
        </p:nvSpPr>
        <p:spPr bwMode="auto">
          <a:xfrm>
            <a:off x="1649460" y="3720969"/>
            <a:ext cx="26891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" name="矩形 8"/>
          <p:cNvSpPr>
            <a:spLocks noChangeArrowheads="1"/>
          </p:cNvSpPr>
          <p:nvPr/>
        </p:nvSpPr>
        <p:spPr bwMode="auto">
          <a:xfrm>
            <a:off x="1393371" y="4269078"/>
            <a:ext cx="37592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246de5d3ff26528e22228fd3489e033c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210" y="5098415"/>
            <a:ext cx="12236450" cy="1773555"/>
          </a:xfrm>
          <a:prstGeom prst="rect">
            <a:avLst/>
          </a:prstGeom>
        </p:spPr>
      </p:pic>
      <p:sp>
        <p:nvSpPr>
          <p:cNvPr id="19" name="원호 10"/>
          <p:cNvSpPr/>
          <p:nvPr/>
        </p:nvSpPr>
        <p:spPr>
          <a:xfrm flipH="1">
            <a:off x="1497724" y="1562414"/>
            <a:ext cx="3681079" cy="3681077"/>
          </a:xfrm>
          <a:prstGeom prst="arc">
            <a:avLst>
              <a:gd name="adj1" fmla="val 16200000"/>
              <a:gd name="adj2" fmla="val 16115733"/>
            </a:avLst>
          </a:prstGeom>
          <a:ln w="276225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rgbClr val="222D47"/>
              </a:solidFill>
              <a:cs typeface="+mn-ea"/>
              <a:sym typeface="+mn-lt"/>
            </a:endParaRPr>
          </a:p>
        </p:txBody>
      </p:sp>
      <p:sp>
        <p:nvSpPr>
          <p:cNvPr id="20" name="원호 11"/>
          <p:cNvSpPr/>
          <p:nvPr/>
        </p:nvSpPr>
        <p:spPr>
          <a:xfrm flipH="1">
            <a:off x="1913408" y="1987735"/>
            <a:ext cx="2830439" cy="2830436"/>
          </a:xfrm>
          <a:prstGeom prst="arc">
            <a:avLst>
              <a:gd name="adj1" fmla="val 16200000"/>
              <a:gd name="adj2" fmla="val 16141882"/>
            </a:avLst>
          </a:prstGeom>
          <a:ln w="276225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rgbClr val="222D47"/>
              </a:solidFill>
              <a:cs typeface="+mn-ea"/>
              <a:sym typeface="+mn-lt"/>
            </a:endParaRPr>
          </a:p>
        </p:txBody>
      </p:sp>
      <p:sp>
        <p:nvSpPr>
          <p:cNvPr id="21" name="원호 12"/>
          <p:cNvSpPr/>
          <p:nvPr/>
        </p:nvSpPr>
        <p:spPr>
          <a:xfrm flipH="1">
            <a:off x="1488088" y="1562414"/>
            <a:ext cx="3681079" cy="3681077"/>
          </a:xfrm>
          <a:prstGeom prst="arc">
            <a:avLst>
              <a:gd name="adj1" fmla="val 16200000"/>
              <a:gd name="adj2" fmla="val 9400271"/>
            </a:avLst>
          </a:prstGeom>
          <a:ln w="276225" cap="rnd">
            <a:solidFill>
              <a:srgbClr val="C00000"/>
            </a:solidFill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rgbClr val="222D47"/>
              </a:solidFill>
              <a:cs typeface="+mn-ea"/>
              <a:sym typeface="+mn-lt"/>
            </a:endParaRPr>
          </a:p>
        </p:txBody>
      </p:sp>
      <p:sp>
        <p:nvSpPr>
          <p:cNvPr id="22" name="원호 13"/>
          <p:cNvSpPr/>
          <p:nvPr/>
        </p:nvSpPr>
        <p:spPr>
          <a:xfrm flipH="1">
            <a:off x="2040408" y="2114735"/>
            <a:ext cx="2830439" cy="2830436"/>
          </a:xfrm>
          <a:prstGeom prst="arc">
            <a:avLst>
              <a:gd name="adj1" fmla="val 16200000"/>
              <a:gd name="adj2" fmla="val 5418629"/>
            </a:avLst>
          </a:prstGeom>
          <a:ln w="276225" cap="rnd">
            <a:solidFill>
              <a:srgbClr val="C00000"/>
            </a:solidFill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rgbClr val="222D47"/>
              </a:solidFill>
              <a:cs typeface="+mn-ea"/>
              <a:sym typeface="+mn-lt"/>
            </a:endParaRPr>
          </a:p>
        </p:txBody>
      </p:sp>
      <p:sp>
        <p:nvSpPr>
          <p:cNvPr id="23" name="원호 14"/>
          <p:cNvSpPr/>
          <p:nvPr/>
        </p:nvSpPr>
        <p:spPr>
          <a:xfrm flipH="1">
            <a:off x="2342188" y="2416515"/>
            <a:ext cx="1972879" cy="1972875"/>
          </a:xfrm>
          <a:prstGeom prst="arc">
            <a:avLst>
              <a:gd name="adj1" fmla="val 16200000"/>
              <a:gd name="adj2" fmla="val 16147260"/>
            </a:avLst>
          </a:prstGeom>
          <a:ln w="276225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rgbClr val="222D47"/>
              </a:solidFill>
              <a:cs typeface="+mn-ea"/>
              <a:sym typeface="+mn-lt"/>
            </a:endParaRPr>
          </a:p>
        </p:txBody>
      </p:sp>
      <p:sp>
        <p:nvSpPr>
          <p:cNvPr id="2" name="원호 15"/>
          <p:cNvSpPr/>
          <p:nvPr/>
        </p:nvSpPr>
        <p:spPr>
          <a:xfrm flipH="1">
            <a:off x="2469188" y="2543515"/>
            <a:ext cx="1972879" cy="1972875"/>
          </a:xfrm>
          <a:prstGeom prst="arc">
            <a:avLst>
              <a:gd name="adj1" fmla="val 16200000"/>
              <a:gd name="adj2" fmla="val 20963023"/>
            </a:avLst>
          </a:prstGeom>
          <a:ln w="276225" cap="rnd"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rgbClr val="222D47"/>
              </a:solidFill>
              <a:cs typeface="+mn-ea"/>
              <a:sym typeface="+mn-lt"/>
            </a:endParaRPr>
          </a:p>
        </p:txBody>
      </p:sp>
      <p:cxnSp>
        <p:nvCxnSpPr>
          <p:cNvPr id="25" name="직선 화살표 연결선 16"/>
          <p:cNvCxnSpPr/>
          <p:nvPr/>
        </p:nvCxnSpPr>
        <p:spPr>
          <a:xfrm>
            <a:off x="3507508" y="1562414"/>
            <a:ext cx="3538331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24"/>
          <p:cNvCxnSpPr/>
          <p:nvPr/>
        </p:nvCxnSpPr>
        <p:spPr>
          <a:xfrm>
            <a:off x="3507510" y="1992133"/>
            <a:ext cx="3202767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5"/>
          <p:cNvCxnSpPr/>
          <p:nvPr/>
        </p:nvCxnSpPr>
        <p:spPr>
          <a:xfrm>
            <a:off x="6710276" y="1992133"/>
            <a:ext cx="0" cy="106519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화살표 연결선 26"/>
          <p:cNvCxnSpPr/>
          <p:nvPr/>
        </p:nvCxnSpPr>
        <p:spPr>
          <a:xfrm flipH="1">
            <a:off x="6710280" y="3057329"/>
            <a:ext cx="335557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28"/>
          <p:cNvCxnSpPr/>
          <p:nvPr/>
        </p:nvCxnSpPr>
        <p:spPr>
          <a:xfrm>
            <a:off x="3507507" y="2416202"/>
            <a:ext cx="2585673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29"/>
          <p:cNvCxnSpPr/>
          <p:nvPr/>
        </p:nvCxnSpPr>
        <p:spPr>
          <a:xfrm>
            <a:off x="6093180" y="2416202"/>
            <a:ext cx="0" cy="2160529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화살표 연결선 30"/>
          <p:cNvCxnSpPr/>
          <p:nvPr/>
        </p:nvCxnSpPr>
        <p:spPr>
          <a:xfrm flipH="1">
            <a:off x="6093186" y="4576731"/>
            <a:ext cx="926149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17"/>
          <p:cNvSpPr>
            <a:spLocks noEditPoints="1"/>
          </p:cNvSpPr>
          <p:nvPr/>
        </p:nvSpPr>
        <p:spPr bwMode="auto">
          <a:xfrm flipH="1">
            <a:off x="3005628" y="2916899"/>
            <a:ext cx="809139" cy="865621"/>
          </a:xfrm>
          <a:custGeom>
            <a:avLst/>
            <a:gdLst>
              <a:gd name="T0" fmla="*/ 224 w 593"/>
              <a:gd name="T1" fmla="*/ 394 h 633"/>
              <a:gd name="T2" fmla="*/ 213 w 593"/>
              <a:gd name="T3" fmla="*/ 358 h 633"/>
              <a:gd name="T4" fmla="*/ 259 w 593"/>
              <a:gd name="T5" fmla="*/ 173 h 633"/>
              <a:gd name="T6" fmla="*/ 307 w 593"/>
              <a:gd name="T7" fmla="*/ 323 h 633"/>
              <a:gd name="T8" fmla="*/ 367 w 593"/>
              <a:gd name="T9" fmla="*/ 149 h 633"/>
              <a:gd name="T10" fmla="*/ 234 w 593"/>
              <a:gd name="T11" fmla="*/ 296 h 633"/>
              <a:gd name="T12" fmla="*/ 223 w 593"/>
              <a:gd name="T13" fmla="*/ 315 h 633"/>
              <a:gd name="T14" fmla="*/ 304 w 593"/>
              <a:gd name="T15" fmla="*/ 363 h 633"/>
              <a:gd name="T16" fmla="*/ 391 w 593"/>
              <a:gd name="T17" fmla="*/ 127 h 633"/>
              <a:gd name="T18" fmla="*/ 395 w 593"/>
              <a:gd name="T19" fmla="*/ 81 h 633"/>
              <a:gd name="T20" fmla="*/ 391 w 593"/>
              <a:gd name="T21" fmla="*/ 127 h 633"/>
              <a:gd name="T22" fmla="*/ 463 w 593"/>
              <a:gd name="T23" fmla="*/ 149 h 633"/>
              <a:gd name="T24" fmla="*/ 417 w 593"/>
              <a:gd name="T25" fmla="*/ 154 h 633"/>
              <a:gd name="T26" fmla="*/ 338 w 593"/>
              <a:gd name="T27" fmla="*/ 107 h 633"/>
              <a:gd name="T28" fmla="*/ 319 w 593"/>
              <a:gd name="T29" fmla="*/ 65 h 633"/>
              <a:gd name="T30" fmla="*/ 338 w 593"/>
              <a:gd name="T31" fmla="*/ 107 h 633"/>
              <a:gd name="T32" fmla="*/ 261 w 593"/>
              <a:gd name="T33" fmla="*/ 79 h 633"/>
              <a:gd name="T34" fmla="*/ 266 w 593"/>
              <a:gd name="T35" fmla="*/ 125 h 633"/>
              <a:gd name="T36" fmla="*/ 435 w 593"/>
              <a:gd name="T37" fmla="*/ 226 h 633"/>
              <a:gd name="T38" fmla="*/ 477 w 593"/>
              <a:gd name="T39" fmla="*/ 207 h 633"/>
              <a:gd name="T40" fmla="*/ 435 w 593"/>
              <a:gd name="T41" fmla="*/ 226 h 633"/>
              <a:gd name="T42" fmla="*/ 218 w 593"/>
              <a:gd name="T43" fmla="*/ 324 h 633"/>
              <a:gd name="T44" fmla="*/ 206 w 593"/>
              <a:gd name="T45" fmla="*/ 344 h 633"/>
              <a:gd name="T46" fmla="*/ 288 w 593"/>
              <a:gd name="T47" fmla="*/ 391 h 633"/>
              <a:gd name="T48" fmla="*/ 216 w 593"/>
              <a:gd name="T49" fmla="*/ 633 h 633"/>
              <a:gd name="T50" fmla="*/ 231 w 593"/>
              <a:gd name="T51" fmla="*/ 37 h 633"/>
              <a:gd name="T52" fmla="*/ 564 w 593"/>
              <a:gd name="T53" fmla="*/ 180 h 633"/>
              <a:gd name="T54" fmla="*/ 569 w 593"/>
              <a:gd name="T55" fmla="*/ 276 h 633"/>
              <a:gd name="T56" fmla="*/ 586 w 593"/>
              <a:gd name="T57" fmla="*/ 396 h 633"/>
              <a:gd name="T58" fmla="*/ 565 w 593"/>
              <a:gd name="T59" fmla="*/ 498 h 633"/>
              <a:gd name="T60" fmla="*/ 442 w 593"/>
              <a:gd name="T61" fmla="*/ 526 h 633"/>
              <a:gd name="T62" fmla="*/ 216 w 593"/>
              <a:gd name="T63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93" h="633">
                <a:moveTo>
                  <a:pt x="213" y="358"/>
                </a:moveTo>
                <a:cubicBezTo>
                  <a:pt x="207" y="371"/>
                  <a:pt x="212" y="387"/>
                  <a:pt x="224" y="394"/>
                </a:cubicBezTo>
                <a:cubicBezTo>
                  <a:pt x="235" y="400"/>
                  <a:pt x="248" y="398"/>
                  <a:pt x="257" y="391"/>
                </a:cubicBezTo>
                <a:lnTo>
                  <a:pt x="213" y="358"/>
                </a:lnTo>
                <a:close/>
                <a:moveTo>
                  <a:pt x="367" y="149"/>
                </a:moveTo>
                <a:cubicBezTo>
                  <a:pt x="328" y="126"/>
                  <a:pt x="279" y="137"/>
                  <a:pt x="259" y="173"/>
                </a:cubicBezTo>
                <a:cubicBezTo>
                  <a:pt x="238" y="210"/>
                  <a:pt x="265" y="250"/>
                  <a:pt x="246" y="288"/>
                </a:cubicBezTo>
                <a:lnTo>
                  <a:pt x="307" y="323"/>
                </a:lnTo>
                <a:cubicBezTo>
                  <a:pt x="330" y="288"/>
                  <a:pt x="380" y="291"/>
                  <a:pt x="401" y="255"/>
                </a:cubicBezTo>
                <a:cubicBezTo>
                  <a:pt x="421" y="219"/>
                  <a:pt x="406" y="172"/>
                  <a:pt x="367" y="149"/>
                </a:cubicBezTo>
                <a:close/>
                <a:moveTo>
                  <a:pt x="301" y="346"/>
                </a:moveTo>
                <a:lnTo>
                  <a:pt x="234" y="296"/>
                </a:lnTo>
                <a:cubicBezTo>
                  <a:pt x="229" y="292"/>
                  <a:pt x="223" y="293"/>
                  <a:pt x="219" y="299"/>
                </a:cubicBezTo>
                <a:cubicBezTo>
                  <a:pt x="216" y="304"/>
                  <a:pt x="218" y="312"/>
                  <a:pt x="223" y="315"/>
                </a:cubicBezTo>
                <a:lnTo>
                  <a:pt x="289" y="366"/>
                </a:lnTo>
                <a:cubicBezTo>
                  <a:pt x="295" y="370"/>
                  <a:pt x="301" y="368"/>
                  <a:pt x="304" y="363"/>
                </a:cubicBezTo>
                <a:cubicBezTo>
                  <a:pt x="307" y="357"/>
                  <a:pt x="306" y="350"/>
                  <a:pt x="301" y="346"/>
                </a:cubicBezTo>
                <a:close/>
                <a:moveTo>
                  <a:pt x="391" y="127"/>
                </a:moveTo>
                <a:lnTo>
                  <a:pt x="412" y="90"/>
                </a:lnTo>
                <a:lnTo>
                  <a:pt x="395" y="81"/>
                </a:lnTo>
                <a:lnTo>
                  <a:pt x="374" y="117"/>
                </a:lnTo>
                <a:lnTo>
                  <a:pt x="391" y="127"/>
                </a:lnTo>
                <a:close/>
                <a:moveTo>
                  <a:pt x="426" y="170"/>
                </a:moveTo>
                <a:lnTo>
                  <a:pt x="463" y="149"/>
                </a:lnTo>
                <a:lnTo>
                  <a:pt x="453" y="133"/>
                </a:lnTo>
                <a:lnTo>
                  <a:pt x="417" y="154"/>
                </a:lnTo>
                <a:lnTo>
                  <a:pt x="426" y="170"/>
                </a:lnTo>
                <a:close/>
                <a:moveTo>
                  <a:pt x="338" y="107"/>
                </a:moveTo>
                <a:lnTo>
                  <a:pt x="338" y="65"/>
                </a:lnTo>
                <a:lnTo>
                  <a:pt x="319" y="65"/>
                </a:lnTo>
                <a:lnTo>
                  <a:pt x="319" y="107"/>
                </a:lnTo>
                <a:lnTo>
                  <a:pt x="338" y="107"/>
                </a:lnTo>
                <a:close/>
                <a:moveTo>
                  <a:pt x="282" y="116"/>
                </a:moveTo>
                <a:lnTo>
                  <a:pt x="261" y="79"/>
                </a:lnTo>
                <a:lnTo>
                  <a:pt x="245" y="89"/>
                </a:lnTo>
                <a:lnTo>
                  <a:pt x="266" y="125"/>
                </a:lnTo>
                <a:lnTo>
                  <a:pt x="282" y="116"/>
                </a:lnTo>
                <a:close/>
                <a:moveTo>
                  <a:pt x="435" y="226"/>
                </a:moveTo>
                <a:lnTo>
                  <a:pt x="477" y="226"/>
                </a:lnTo>
                <a:lnTo>
                  <a:pt x="477" y="207"/>
                </a:lnTo>
                <a:lnTo>
                  <a:pt x="436" y="207"/>
                </a:lnTo>
                <a:lnTo>
                  <a:pt x="435" y="226"/>
                </a:lnTo>
                <a:close/>
                <a:moveTo>
                  <a:pt x="284" y="375"/>
                </a:moveTo>
                <a:lnTo>
                  <a:pt x="218" y="324"/>
                </a:lnTo>
                <a:cubicBezTo>
                  <a:pt x="213" y="320"/>
                  <a:pt x="206" y="322"/>
                  <a:pt x="203" y="327"/>
                </a:cubicBezTo>
                <a:cubicBezTo>
                  <a:pt x="200" y="333"/>
                  <a:pt x="201" y="340"/>
                  <a:pt x="206" y="344"/>
                </a:cubicBezTo>
                <a:lnTo>
                  <a:pt x="273" y="394"/>
                </a:lnTo>
                <a:cubicBezTo>
                  <a:pt x="278" y="398"/>
                  <a:pt x="285" y="397"/>
                  <a:pt x="288" y="391"/>
                </a:cubicBezTo>
                <a:cubicBezTo>
                  <a:pt x="291" y="386"/>
                  <a:pt x="289" y="378"/>
                  <a:pt x="284" y="375"/>
                </a:cubicBezTo>
                <a:close/>
                <a:moveTo>
                  <a:pt x="216" y="633"/>
                </a:moveTo>
                <a:cubicBezTo>
                  <a:pt x="223" y="583"/>
                  <a:pt x="223" y="530"/>
                  <a:pt x="210" y="483"/>
                </a:cubicBezTo>
                <a:cubicBezTo>
                  <a:pt x="0" y="365"/>
                  <a:pt x="55" y="92"/>
                  <a:pt x="231" y="37"/>
                </a:cubicBezTo>
                <a:cubicBezTo>
                  <a:pt x="324" y="0"/>
                  <a:pt x="450" y="22"/>
                  <a:pt x="533" y="105"/>
                </a:cubicBezTo>
                <a:cubicBezTo>
                  <a:pt x="593" y="165"/>
                  <a:pt x="564" y="180"/>
                  <a:pt x="564" y="180"/>
                </a:cubicBezTo>
                <a:lnTo>
                  <a:pt x="551" y="187"/>
                </a:lnTo>
                <a:cubicBezTo>
                  <a:pt x="558" y="216"/>
                  <a:pt x="571" y="268"/>
                  <a:pt x="569" y="276"/>
                </a:cubicBezTo>
                <a:cubicBezTo>
                  <a:pt x="567" y="285"/>
                  <a:pt x="556" y="295"/>
                  <a:pt x="556" y="295"/>
                </a:cubicBezTo>
                <a:lnTo>
                  <a:pt x="586" y="396"/>
                </a:lnTo>
                <a:lnTo>
                  <a:pt x="559" y="407"/>
                </a:lnTo>
                <a:cubicBezTo>
                  <a:pt x="565" y="439"/>
                  <a:pt x="568" y="466"/>
                  <a:pt x="565" y="498"/>
                </a:cubicBezTo>
                <a:cubicBezTo>
                  <a:pt x="565" y="503"/>
                  <a:pt x="547" y="519"/>
                  <a:pt x="532" y="520"/>
                </a:cubicBezTo>
                <a:lnTo>
                  <a:pt x="442" y="526"/>
                </a:lnTo>
                <a:lnTo>
                  <a:pt x="448" y="633"/>
                </a:lnTo>
                <a:lnTo>
                  <a:pt x="216" y="63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204562" y="1403941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点击添加文本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204562" y="1773701"/>
            <a:ext cx="32891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204562" y="2862411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点击添加文本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204562" y="3213861"/>
            <a:ext cx="32891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04562" y="4313520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点击添加文本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204562" y="4654021"/>
            <a:ext cx="32891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838877" y="84205"/>
            <a:ext cx="4432624" cy="773289"/>
            <a:chOff x="4827096" y="1998386"/>
            <a:chExt cx="4432624" cy="773289"/>
          </a:xfrm>
        </p:grpSpPr>
        <p:sp>
          <p:nvSpPr>
            <p:cNvPr id="30" name="矩形 29"/>
            <p:cNvSpPr/>
            <p:nvPr/>
          </p:nvSpPr>
          <p:spPr>
            <a:xfrm>
              <a:off x="4827096" y="1998386"/>
              <a:ext cx="4432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C0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4850945" y="2517759"/>
              <a:ext cx="4321319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00" dirty="0" smtClean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rPr>
                <a:t>THE USER CAN DEMONSTRATE ON A PROJECTOR OR COMPUTER</a:t>
              </a:r>
              <a:endParaRPr lang="zh-CN" altLang="en-US" sz="1000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  <a:tileRect/>
                </a:gra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246de5d3ff26528e22228fd3489e033c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210" y="5098415"/>
            <a:ext cx="12236450" cy="1773555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1824515" y="2544683"/>
            <a:ext cx="1285212" cy="1231052"/>
            <a:chOff x="1664154" y="1934950"/>
            <a:chExt cx="963741" cy="897257"/>
          </a:xfrm>
        </p:grpSpPr>
        <p:grpSp>
          <p:nvGrpSpPr>
            <p:cNvPr id="44" name="组合 43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807549" y="2188595"/>
              <a:ext cx="820346" cy="381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cs typeface="+mn-ea"/>
                  <a:sym typeface="+mn-lt"/>
                </a:rPr>
                <a:t>45%</a:t>
              </a:r>
              <a:endParaRPr lang="zh-CN" altLang="en-US" sz="2800" b="1" dirty="0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429278" y="2558127"/>
            <a:ext cx="1196553" cy="1231052"/>
            <a:chOff x="3293884" y="1912625"/>
            <a:chExt cx="897259" cy="897258"/>
          </a:xfrm>
        </p:grpSpPr>
        <p:grpSp>
          <p:nvGrpSpPr>
            <p:cNvPr id="49" name="组合 48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1" name="同心圆 5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3404406" y="2201081"/>
              <a:ext cx="753231" cy="366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65" b="1" dirty="0">
                  <a:cs typeface="+mn-ea"/>
                  <a:sym typeface="+mn-lt"/>
                </a:rPr>
                <a:t>68%</a:t>
              </a:r>
              <a:endParaRPr lang="zh-CN" altLang="en-US" sz="2665" b="1" dirty="0"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36987" y="2550775"/>
            <a:ext cx="1256113" cy="1231052"/>
            <a:chOff x="4849324" y="1995712"/>
            <a:chExt cx="941921" cy="897257"/>
          </a:xfrm>
        </p:grpSpPr>
        <p:grpSp>
          <p:nvGrpSpPr>
            <p:cNvPr id="54" name="组合 53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6" name="同心圆 5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4963049" y="2222298"/>
              <a:ext cx="828196" cy="381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cs typeface="+mn-ea"/>
                  <a:sym typeface="+mn-lt"/>
                </a:rPr>
                <a:t>79%</a:t>
              </a:r>
              <a:endParaRPr lang="zh-CN" altLang="en-US" sz="2800" b="1" dirty="0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302715" y="2542750"/>
            <a:ext cx="1268273" cy="1231052"/>
            <a:chOff x="6380261" y="2029113"/>
            <a:chExt cx="951040" cy="897257"/>
          </a:xfrm>
        </p:grpSpPr>
        <p:grpSp>
          <p:nvGrpSpPr>
            <p:cNvPr id="59" name="组合 58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1" name="同心圆 6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6501314" y="2303662"/>
              <a:ext cx="829987" cy="381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cs typeface="+mn-ea"/>
                  <a:sym typeface="+mn-lt"/>
                </a:rPr>
                <a:t>92%</a:t>
              </a:r>
              <a:endParaRPr lang="zh-CN" altLang="en-US" sz="2800" b="1" dirty="0">
                <a:cs typeface="+mn-ea"/>
                <a:sym typeface="+mn-lt"/>
              </a:endParaRPr>
            </a:p>
          </p:txBody>
        </p:sp>
      </p:grpSp>
      <p:sp>
        <p:nvSpPr>
          <p:cNvPr id="67" name="Freeform 8"/>
          <p:cNvSpPr/>
          <p:nvPr/>
        </p:nvSpPr>
        <p:spPr bwMode="auto">
          <a:xfrm rot="18900000">
            <a:off x="1882855" y="3001155"/>
            <a:ext cx="1620740" cy="880972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16200000" scaled="0"/>
          </a:gradFill>
          <a:ln w="3175" cap="flat">
            <a:noFill/>
            <a:prstDash val="solid"/>
            <a:miter lim="800000"/>
          </a:ln>
        </p:spPr>
        <p:txBody>
          <a:bodyPr vert="horz" wrap="square" lIns="123138" tIns="61569" rIns="123138" bIns="61569" numCol="1" anchor="t" anchorCtr="0" compatLnSpc="1"/>
          <a:lstStyle/>
          <a:p>
            <a:endParaRPr lang="zh-CN" altLang="en-US" sz="100">
              <a:cs typeface="+mn-ea"/>
              <a:sym typeface="+mn-lt"/>
            </a:endParaRPr>
          </a:p>
        </p:txBody>
      </p:sp>
      <p:sp>
        <p:nvSpPr>
          <p:cNvPr id="68" name="Freeform 7"/>
          <p:cNvSpPr/>
          <p:nvPr/>
        </p:nvSpPr>
        <p:spPr bwMode="auto">
          <a:xfrm rot="19087048">
            <a:off x="4427364" y="2863810"/>
            <a:ext cx="1583837" cy="1070361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6200000" scaled="0"/>
          </a:gradFill>
          <a:ln w="3175" cap="flat">
            <a:noFill/>
            <a:prstDash val="solid"/>
            <a:miter lim="800000"/>
          </a:ln>
        </p:spPr>
        <p:txBody>
          <a:bodyPr vert="horz" wrap="square" lIns="123138" tIns="61569" rIns="123138" bIns="61569" numCol="1" anchor="t" anchorCtr="0" compatLnSpc="1"/>
          <a:lstStyle/>
          <a:p>
            <a:endParaRPr lang="zh-CN" altLang="en-US" sz="100">
              <a:cs typeface="+mn-ea"/>
              <a:sym typeface="+mn-lt"/>
            </a:endParaRPr>
          </a:p>
        </p:txBody>
      </p:sp>
      <p:sp>
        <p:nvSpPr>
          <p:cNvPr id="69" name="Freeform 6"/>
          <p:cNvSpPr/>
          <p:nvPr/>
        </p:nvSpPr>
        <p:spPr bwMode="auto">
          <a:xfrm rot="19290703">
            <a:off x="6747886" y="2675374"/>
            <a:ext cx="1619319" cy="1260987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16200000" scaled="0"/>
          </a:gradFill>
          <a:ln w="3175" cap="flat">
            <a:noFill/>
            <a:prstDash val="solid"/>
            <a:miter lim="800000"/>
          </a:ln>
        </p:spPr>
        <p:txBody>
          <a:bodyPr vert="horz" wrap="square" lIns="123138" tIns="61569" rIns="123138" bIns="61569" numCol="1" anchor="t" anchorCtr="0" compatLnSpc="1"/>
          <a:lstStyle/>
          <a:p>
            <a:endParaRPr lang="zh-CN" altLang="en-US" sz="100">
              <a:cs typeface="+mn-ea"/>
              <a:sym typeface="+mn-lt"/>
            </a:endParaRPr>
          </a:p>
        </p:txBody>
      </p:sp>
      <p:sp>
        <p:nvSpPr>
          <p:cNvPr id="70" name="Freeform 5"/>
          <p:cNvSpPr/>
          <p:nvPr/>
        </p:nvSpPr>
        <p:spPr bwMode="auto">
          <a:xfrm rot="19810786">
            <a:off x="9146863" y="2413843"/>
            <a:ext cx="1559879" cy="1521925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6200000" scaled="0"/>
          </a:gradFill>
          <a:ln w="3175" cap="flat">
            <a:noFill/>
            <a:prstDash val="solid"/>
            <a:miter lim="800000"/>
          </a:ln>
        </p:spPr>
        <p:txBody>
          <a:bodyPr vert="horz" wrap="square" lIns="123138" tIns="61569" rIns="123138" bIns="61569" numCol="1" anchor="t" anchorCtr="0" compatLnSpc="1"/>
          <a:lstStyle/>
          <a:p>
            <a:endParaRPr lang="zh-CN" altLang="en-US" sz="100"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853936" y="1750600"/>
            <a:ext cx="1281109" cy="317779"/>
            <a:chOff x="3477359" y="8005745"/>
            <a:chExt cx="2534423" cy="616065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72" name="流程图: 可选过程 71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776380" y="8005745"/>
              <a:ext cx="1849459" cy="6160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5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274980" y="1750600"/>
            <a:ext cx="1281109" cy="317779"/>
            <a:chOff x="3477359" y="8005745"/>
            <a:chExt cx="2534423" cy="616065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75" name="流程图: 可选过程 74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776380" y="8005745"/>
              <a:ext cx="1849459" cy="6160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5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662223" y="1750600"/>
            <a:ext cx="1281109" cy="317779"/>
            <a:chOff x="3477359" y="8005745"/>
            <a:chExt cx="2534423" cy="616065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78" name="流程图: 可选过程 77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776380" y="8005745"/>
              <a:ext cx="1849459" cy="6160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5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189647" y="1750600"/>
            <a:ext cx="1281109" cy="317779"/>
            <a:chOff x="3477359" y="8005745"/>
            <a:chExt cx="2534423" cy="616065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81" name="流程图: 可选过程 80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3776380" y="8005745"/>
              <a:ext cx="1849459" cy="6160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5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1584099" y="4274958"/>
            <a:ext cx="2196941" cy="954132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lvl="0">
              <a:defRPr/>
            </a:pPr>
            <a:r>
              <a:rPr lang="zh-CN" altLang="en-US" sz="14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036967" y="4274958"/>
            <a:ext cx="2196941" cy="954132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lvl="0">
              <a:defRPr/>
            </a:pPr>
            <a:r>
              <a:rPr lang="zh-CN" altLang="en-US" sz="14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395936" y="4274958"/>
            <a:ext cx="2196941" cy="954132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lvl="0">
              <a:defRPr/>
            </a:pPr>
            <a:r>
              <a:rPr lang="zh-CN" altLang="en-US" sz="14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8988224" y="4274958"/>
            <a:ext cx="2196941" cy="954132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lvl="0">
              <a:defRPr/>
            </a:pPr>
            <a:r>
              <a:rPr lang="zh-CN" altLang="en-US" sz="1400" kern="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kern="0" dirty="0"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838877" y="84205"/>
            <a:ext cx="4432624" cy="773289"/>
            <a:chOff x="4827096" y="1998386"/>
            <a:chExt cx="4432624" cy="773289"/>
          </a:xfrm>
        </p:grpSpPr>
        <p:sp>
          <p:nvSpPr>
            <p:cNvPr id="64" name="矩形 63"/>
            <p:cNvSpPr/>
            <p:nvPr/>
          </p:nvSpPr>
          <p:spPr>
            <a:xfrm>
              <a:off x="4827096" y="1998386"/>
              <a:ext cx="4432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C0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4850945" y="2517759"/>
              <a:ext cx="4321319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00" dirty="0" smtClean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rPr>
                <a:t>THE USER CAN DEMONSTRATE ON A PROJECTOR OR COMPUTER</a:t>
              </a:r>
              <a:endParaRPr lang="zh-CN" altLang="en-US" sz="1000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  <a:tileRect/>
                </a:gra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246de5d3ff26528e22228fd3489e033c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210" y="5098415"/>
            <a:ext cx="12236450" cy="177355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206911" y="3971685"/>
            <a:ext cx="1879137" cy="12242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点击输入简要文字内容，文字内容需概括精炼，不用多余的文字修饰，言简意赅的说明分项内容</a:t>
            </a:r>
            <a:r>
              <a:rPr lang="en-US" altLang="zh-CN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883946" y="3971685"/>
            <a:ext cx="1879137" cy="12242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点击输入简要文字内容，文字内容需概括精炼，不用多余的文字修饰，言简意赅的说明分项内容</a:t>
            </a:r>
            <a:r>
              <a:rPr lang="en-US" altLang="zh-CN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543415" y="3982305"/>
            <a:ext cx="1879137" cy="12242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点击输入简要文字内容，文字内容需概括精炼，不用多余的文字修饰，言简意赅的说明分项内容</a:t>
            </a:r>
            <a:r>
              <a:rPr lang="en-US" altLang="zh-CN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161106" y="3982305"/>
            <a:ext cx="1879137" cy="12242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点击输入简要文字内容，文字内容需概括精炼，不用多余的文字修饰，言简意赅的说明分项内容</a:t>
            </a:r>
            <a:r>
              <a:rPr lang="en-US" altLang="zh-CN" sz="133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1" name="燕尾形箭头 30"/>
          <p:cNvSpPr/>
          <p:nvPr/>
        </p:nvSpPr>
        <p:spPr>
          <a:xfrm>
            <a:off x="623992" y="2563627"/>
            <a:ext cx="10945216" cy="304800"/>
          </a:xfrm>
          <a:prstGeom prst="notched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320"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044575" y="1507490"/>
            <a:ext cx="2263140" cy="22631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662045" y="1512570"/>
            <a:ext cx="2263140" cy="22631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252210" y="1507490"/>
            <a:ext cx="2263140" cy="22631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825865" y="1516380"/>
            <a:ext cx="2263140" cy="22631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椭圆 51"/>
          <p:cNvSpPr/>
          <p:nvPr/>
        </p:nvSpPr>
        <p:spPr>
          <a:xfrm>
            <a:off x="1099636" y="1315489"/>
            <a:ext cx="860485" cy="86048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62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711507" y="1315489"/>
            <a:ext cx="860485" cy="860485"/>
          </a:xfrm>
          <a:prstGeom prst="ellipse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162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347966" y="1324215"/>
            <a:ext cx="860485" cy="86048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62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8943371" y="1324215"/>
            <a:ext cx="860485" cy="860485"/>
          </a:xfrm>
          <a:prstGeom prst="ellipse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16200000" scaled="0"/>
          </a:gra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6" name="Freeform 34"/>
          <p:cNvSpPr>
            <a:spLocks noEditPoints="1"/>
          </p:cNvSpPr>
          <p:nvPr/>
        </p:nvSpPr>
        <p:spPr bwMode="auto">
          <a:xfrm>
            <a:off x="1335040" y="1516677"/>
            <a:ext cx="445676" cy="457405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57" name="Freeform 26"/>
          <p:cNvSpPr>
            <a:spLocks noEditPoints="1"/>
          </p:cNvSpPr>
          <p:nvPr/>
        </p:nvSpPr>
        <p:spPr bwMode="auto">
          <a:xfrm>
            <a:off x="3937891" y="1544343"/>
            <a:ext cx="407717" cy="402776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58" name="Freeform 35"/>
          <p:cNvSpPr>
            <a:spLocks noEditPoints="1"/>
          </p:cNvSpPr>
          <p:nvPr/>
        </p:nvSpPr>
        <p:spPr bwMode="auto">
          <a:xfrm>
            <a:off x="9194979" y="1566071"/>
            <a:ext cx="392087" cy="424052"/>
          </a:xfrm>
          <a:custGeom>
            <a:avLst/>
            <a:gdLst>
              <a:gd name="T0" fmla="*/ 29 w 433"/>
              <a:gd name="T1" fmla="*/ 29 h 469"/>
              <a:gd name="T2" fmla="*/ 115 w 433"/>
              <a:gd name="T3" fmla="*/ 28 h 469"/>
              <a:gd name="T4" fmla="*/ 208 w 433"/>
              <a:gd name="T5" fmla="*/ 3 h 469"/>
              <a:gd name="T6" fmla="*/ 216 w 433"/>
              <a:gd name="T7" fmla="*/ 0 h 469"/>
              <a:gd name="T8" fmla="*/ 225 w 433"/>
              <a:gd name="T9" fmla="*/ 3 h 469"/>
              <a:gd name="T10" fmla="*/ 318 w 433"/>
              <a:gd name="T11" fmla="*/ 28 h 469"/>
              <a:gd name="T12" fmla="*/ 404 w 433"/>
              <a:gd name="T13" fmla="*/ 29 h 469"/>
              <a:gd name="T14" fmla="*/ 433 w 433"/>
              <a:gd name="T15" fmla="*/ 25 h 469"/>
              <a:gd name="T16" fmla="*/ 433 w 433"/>
              <a:gd name="T17" fmla="*/ 58 h 469"/>
              <a:gd name="T18" fmla="*/ 372 w 433"/>
              <a:gd name="T19" fmla="*/ 355 h 469"/>
              <a:gd name="T20" fmla="*/ 222 w 433"/>
              <a:gd name="T21" fmla="*/ 468 h 469"/>
              <a:gd name="T22" fmla="*/ 216 w 433"/>
              <a:gd name="T23" fmla="*/ 469 h 469"/>
              <a:gd name="T24" fmla="*/ 210 w 433"/>
              <a:gd name="T25" fmla="*/ 468 h 469"/>
              <a:gd name="T26" fmla="*/ 61 w 433"/>
              <a:gd name="T27" fmla="*/ 355 h 469"/>
              <a:gd name="T28" fmla="*/ 0 w 433"/>
              <a:gd name="T29" fmla="*/ 58 h 469"/>
              <a:gd name="T30" fmla="*/ 0 w 433"/>
              <a:gd name="T31" fmla="*/ 25 h 469"/>
              <a:gd name="T32" fmla="*/ 29 w 433"/>
              <a:gd name="T33" fmla="*/ 29 h 469"/>
              <a:gd name="T34" fmla="*/ 216 w 433"/>
              <a:gd name="T35" fmla="*/ 239 h 469"/>
              <a:gd name="T36" fmla="*/ 216 w 433"/>
              <a:gd name="T37" fmla="*/ 239 h 469"/>
              <a:gd name="T38" fmla="*/ 361 w 433"/>
              <a:gd name="T39" fmla="*/ 239 h 469"/>
              <a:gd name="T40" fmla="*/ 380 w 433"/>
              <a:gd name="T41" fmla="*/ 90 h 469"/>
              <a:gd name="T42" fmla="*/ 311 w 433"/>
              <a:gd name="T43" fmla="*/ 86 h 469"/>
              <a:gd name="T44" fmla="*/ 216 w 433"/>
              <a:gd name="T45" fmla="*/ 62 h 469"/>
              <a:gd name="T46" fmla="*/ 216 w 433"/>
              <a:gd name="T47" fmla="*/ 239 h 469"/>
              <a:gd name="T48" fmla="*/ 216 w 433"/>
              <a:gd name="T49" fmla="*/ 409 h 469"/>
              <a:gd name="T50" fmla="*/ 216 w 433"/>
              <a:gd name="T51" fmla="*/ 409 h 469"/>
              <a:gd name="T52" fmla="*/ 216 w 433"/>
              <a:gd name="T53" fmla="*/ 239 h 469"/>
              <a:gd name="T54" fmla="*/ 72 w 433"/>
              <a:gd name="T55" fmla="*/ 239 h 469"/>
              <a:gd name="T56" fmla="*/ 105 w 433"/>
              <a:gd name="T57" fmla="*/ 323 h 469"/>
              <a:gd name="T58" fmla="*/ 216 w 433"/>
              <a:gd name="T59" fmla="*/ 40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59" name="Freeform 20"/>
          <p:cNvSpPr>
            <a:spLocks noEditPoints="1"/>
          </p:cNvSpPr>
          <p:nvPr/>
        </p:nvSpPr>
        <p:spPr bwMode="auto">
          <a:xfrm>
            <a:off x="6600598" y="1507510"/>
            <a:ext cx="383552" cy="482613"/>
          </a:xfrm>
          <a:custGeom>
            <a:avLst/>
            <a:gdLst>
              <a:gd name="T0" fmla="*/ 41 w 355"/>
              <a:gd name="T1" fmla="*/ 121 h 447"/>
              <a:gd name="T2" fmla="*/ 60 w 355"/>
              <a:gd name="T3" fmla="*/ 238 h 447"/>
              <a:gd name="T4" fmla="*/ 174 w 355"/>
              <a:gd name="T5" fmla="*/ 22 h 447"/>
              <a:gd name="T6" fmla="*/ 291 w 355"/>
              <a:gd name="T7" fmla="*/ 235 h 447"/>
              <a:gd name="T8" fmla="*/ 213 w 355"/>
              <a:gd name="T9" fmla="*/ 296 h 447"/>
              <a:gd name="T10" fmla="*/ 217 w 355"/>
              <a:gd name="T11" fmla="*/ 310 h 447"/>
              <a:gd name="T12" fmla="*/ 304 w 355"/>
              <a:gd name="T13" fmla="*/ 236 h 447"/>
              <a:gd name="T14" fmla="*/ 312 w 355"/>
              <a:gd name="T15" fmla="*/ 122 h 447"/>
              <a:gd name="T16" fmla="*/ 167 w 355"/>
              <a:gd name="T17" fmla="*/ 0 h 447"/>
              <a:gd name="T18" fmla="*/ 175 w 355"/>
              <a:gd name="T19" fmla="*/ 57 h 447"/>
              <a:gd name="T20" fmla="*/ 213 w 355"/>
              <a:gd name="T21" fmla="*/ 96 h 447"/>
              <a:gd name="T22" fmla="*/ 175 w 355"/>
              <a:gd name="T23" fmla="*/ 57 h 447"/>
              <a:gd name="T24" fmla="*/ 132 w 355"/>
              <a:gd name="T25" fmla="*/ 173 h 447"/>
              <a:gd name="T26" fmla="*/ 132 w 355"/>
              <a:gd name="T27" fmla="*/ 209 h 447"/>
              <a:gd name="T28" fmla="*/ 132 w 355"/>
              <a:gd name="T29" fmla="*/ 173 h 447"/>
              <a:gd name="T30" fmla="*/ 223 w 355"/>
              <a:gd name="T31" fmla="*/ 173 h 447"/>
              <a:gd name="T32" fmla="*/ 223 w 355"/>
              <a:gd name="T33" fmla="*/ 209 h 447"/>
              <a:gd name="T34" fmla="*/ 223 w 355"/>
              <a:gd name="T35" fmla="*/ 173 h 447"/>
              <a:gd name="T36" fmla="*/ 190 w 355"/>
              <a:gd name="T37" fmla="*/ 292 h 447"/>
              <a:gd name="T38" fmla="*/ 157 w 355"/>
              <a:gd name="T39" fmla="*/ 303 h 447"/>
              <a:gd name="T40" fmla="*/ 171 w 355"/>
              <a:gd name="T41" fmla="*/ 325 h 447"/>
              <a:gd name="T42" fmla="*/ 204 w 355"/>
              <a:gd name="T43" fmla="*/ 313 h 447"/>
              <a:gd name="T44" fmla="*/ 190 w 355"/>
              <a:gd name="T45" fmla="*/ 292 h 447"/>
              <a:gd name="T46" fmla="*/ 252 w 355"/>
              <a:gd name="T47" fmla="*/ 312 h 447"/>
              <a:gd name="T48" fmla="*/ 223 w 355"/>
              <a:gd name="T49" fmla="*/ 447 h 447"/>
              <a:gd name="T50" fmla="*/ 252 w 355"/>
              <a:gd name="T51" fmla="*/ 312 h 447"/>
              <a:gd name="T52" fmla="*/ 108 w 355"/>
              <a:gd name="T53" fmla="*/ 315 h 447"/>
              <a:gd name="T54" fmla="*/ 132 w 355"/>
              <a:gd name="T55" fmla="*/ 447 h 447"/>
              <a:gd name="T56" fmla="*/ 108 w 355"/>
              <a:gd name="T57" fmla="*/ 315 h 447"/>
              <a:gd name="T58" fmla="*/ 156 w 355"/>
              <a:gd name="T59" fmla="*/ 341 h 447"/>
              <a:gd name="T60" fmla="*/ 157 w 355"/>
              <a:gd name="T61" fmla="*/ 447 h 447"/>
              <a:gd name="T62" fmla="*/ 205 w 355"/>
              <a:gd name="T63" fmla="*/ 344 h 447"/>
              <a:gd name="T64" fmla="*/ 156 w 355"/>
              <a:gd name="T65" fmla="*/ 341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000"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838877" y="84205"/>
            <a:ext cx="4432624" cy="773289"/>
            <a:chOff x="4827096" y="1998386"/>
            <a:chExt cx="4432624" cy="773289"/>
          </a:xfrm>
        </p:grpSpPr>
        <p:sp>
          <p:nvSpPr>
            <p:cNvPr id="34" name="矩形 33"/>
            <p:cNvSpPr/>
            <p:nvPr/>
          </p:nvSpPr>
          <p:spPr>
            <a:xfrm>
              <a:off x="4827096" y="1998386"/>
              <a:ext cx="4432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C0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4850945" y="2517759"/>
              <a:ext cx="4321319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00" dirty="0" smtClean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rPr>
                <a:t>THE USER CAN DEMONSTRATE ON A PROJECTOR OR COMPUTER</a:t>
              </a:r>
              <a:endParaRPr lang="zh-CN" altLang="en-US" sz="1000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  <a:tileRect/>
                </a:gra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246de5d3ff26528e22228fd3489e033c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210" y="5098415"/>
            <a:ext cx="12236450" cy="177355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129786" y="1617489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" name="圆角矩形 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31209" y="1909425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Group 41"/>
          <p:cNvGrpSpPr/>
          <p:nvPr/>
        </p:nvGrpSpPr>
        <p:grpSpPr bwMode="auto">
          <a:xfrm>
            <a:off x="5282126" y="1909424"/>
            <a:ext cx="1944228" cy="1066336"/>
            <a:chOff x="0" y="0"/>
            <a:chExt cx="2419" cy="1343"/>
          </a:xfrm>
        </p:grpSpPr>
        <p:sp>
          <p:nvSpPr>
            <p:cNvPr id="12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</a:p>
          </p:txBody>
        </p:sp>
        <p:sp>
          <p:nvSpPr>
            <p:cNvPr id="13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4522535" y="2163749"/>
            <a:ext cx="375947" cy="299288"/>
          </a:xfrm>
          <a:custGeom>
            <a:avLst/>
            <a:gdLst>
              <a:gd name="T0" fmla="*/ 54 w 159"/>
              <a:gd name="T1" fmla="*/ 126 h 128"/>
              <a:gd name="T2" fmla="*/ 57 w 159"/>
              <a:gd name="T3" fmla="*/ 127 h 128"/>
              <a:gd name="T4" fmla="*/ 81 w 159"/>
              <a:gd name="T5" fmla="*/ 105 h 128"/>
              <a:gd name="T6" fmla="*/ 54 w 159"/>
              <a:gd name="T7" fmla="*/ 91 h 128"/>
              <a:gd name="T8" fmla="*/ 54 w 159"/>
              <a:gd name="T9" fmla="*/ 126 h 128"/>
              <a:gd name="T10" fmla="*/ 154 w 159"/>
              <a:gd name="T11" fmla="*/ 1 h 128"/>
              <a:gd name="T12" fmla="*/ 3 w 159"/>
              <a:gd name="T13" fmla="*/ 54 h 128"/>
              <a:gd name="T14" fmla="*/ 2 w 159"/>
              <a:gd name="T15" fmla="*/ 58 h 128"/>
              <a:gd name="T16" fmla="*/ 35 w 159"/>
              <a:gd name="T17" fmla="*/ 71 h 128"/>
              <a:gd name="T18" fmla="*/ 35 w 159"/>
              <a:gd name="T19" fmla="*/ 71 h 128"/>
              <a:gd name="T20" fmla="*/ 54 w 159"/>
              <a:gd name="T21" fmla="*/ 79 h 128"/>
              <a:gd name="T22" fmla="*/ 148 w 159"/>
              <a:gd name="T23" fmla="*/ 10 h 128"/>
              <a:gd name="T24" fmla="*/ 150 w 159"/>
              <a:gd name="T25" fmla="*/ 12 h 128"/>
              <a:gd name="T26" fmla="*/ 83 w 159"/>
              <a:gd name="T27" fmla="*/ 85 h 128"/>
              <a:gd name="T28" fmla="*/ 83 w 159"/>
              <a:gd name="T29" fmla="*/ 85 h 128"/>
              <a:gd name="T30" fmla="*/ 79 w 159"/>
              <a:gd name="T31" fmla="*/ 89 h 128"/>
              <a:gd name="T32" fmla="*/ 84 w 159"/>
              <a:gd name="T33" fmla="*/ 92 h 128"/>
              <a:gd name="T34" fmla="*/ 84 w 159"/>
              <a:gd name="T35" fmla="*/ 92 h 128"/>
              <a:gd name="T36" fmla="*/ 127 w 159"/>
              <a:gd name="T37" fmla="*/ 115 h 128"/>
              <a:gd name="T38" fmla="*/ 133 w 159"/>
              <a:gd name="T39" fmla="*/ 112 h 128"/>
              <a:gd name="T40" fmla="*/ 158 w 159"/>
              <a:gd name="T41" fmla="*/ 5 h 128"/>
              <a:gd name="T42" fmla="*/ 154 w 159"/>
              <a:gd name="T43" fmla="*/ 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905919" y="1617489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6" name="圆角矩形 1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07342" y="1909425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Group 41"/>
          <p:cNvGrpSpPr/>
          <p:nvPr/>
        </p:nvGrpSpPr>
        <p:grpSpPr bwMode="auto">
          <a:xfrm>
            <a:off x="9058259" y="1909424"/>
            <a:ext cx="1944228" cy="1066336"/>
            <a:chOff x="0" y="0"/>
            <a:chExt cx="2419" cy="1343"/>
          </a:xfrm>
        </p:grpSpPr>
        <p:sp>
          <p:nvSpPr>
            <p:cNvPr id="22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</a:p>
          </p:txBody>
        </p:sp>
        <p:sp>
          <p:nvSpPr>
            <p:cNvPr id="23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8358395" y="2217432"/>
            <a:ext cx="325955" cy="322992"/>
          </a:xfrm>
          <a:custGeom>
            <a:avLst/>
            <a:gdLst>
              <a:gd name="T0" fmla="*/ 18 w 138"/>
              <a:gd name="T1" fmla="*/ 69 h 138"/>
              <a:gd name="T2" fmla="*/ 0 w 138"/>
              <a:gd name="T3" fmla="*/ 69 h 138"/>
              <a:gd name="T4" fmla="*/ 0 w 138"/>
              <a:gd name="T5" fmla="*/ 121 h 138"/>
              <a:gd name="T6" fmla="*/ 18 w 138"/>
              <a:gd name="T7" fmla="*/ 138 h 138"/>
              <a:gd name="T8" fmla="*/ 69 w 138"/>
              <a:gd name="T9" fmla="*/ 138 h 138"/>
              <a:gd name="T10" fmla="*/ 69 w 138"/>
              <a:gd name="T11" fmla="*/ 121 h 138"/>
              <a:gd name="T12" fmla="*/ 18 w 138"/>
              <a:gd name="T13" fmla="*/ 121 h 138"/>
              <a:gd name="T14" fmla="*/ 18 w 138"/>
              <a:gd name="T15" fmla="*/ 69 h 138"/>
              <a:gd name="T16" fmla="*/ 121 w 138"/>
              <a:gd name="T17" fmla="*/ 86 h 138"/>
              <a:gd name="T18" fmla="*/ 52 w 138"/>
              <a:gd name="T19" fmla="*/ 86 h 138"/>
              <a:gd name="T20" fmla="*/ 52 w 138"/>
              <a:gd name="T21" fmla="*/ 18 h 138"/>
              <a:gd name="T22" fmla="*/ 121 w 138"/>
              <a:gd name="T23" fmla="*/ 18 h 138"/>
              <a:gd name="T24" fmla="*/ 121 w 138"/>
              <a:gd name="T25" fmla="*/ 86 h 138"/>
              <a:gd name="T26" fmla="*/ 121 w 138"/>
              <a:gd name="T27" fmla="*/ 0 h 138"/>
              <a:gd name="T28" fmla="*/ 52 w 138"/>
              <a:gd name="T29" fmla="*/ 0 h 138"/>
              <a:gd name="T30" fmla="*/ 35 w 138"/>
              <a:gd name="T31" fmla="*/ 17 h 138"/>
              <a:gd name="T32" fmla="*/ 35 w 138"/>
              <a:gd name="T33" fmla="*/ 86 h 138"/>
              <a:gd name="T34" fmla="*/ 52 w 138"/>
              <a:gd name="T35" fmla="*/ 103 h 138"/>
              <a:gd name="T36" fmla="*/ 121 w 138"/>
              <a:gd name="T37" fmla="*/ 103 h 138"/>
              <a:gd name="T38" fmla="*/ 138 w 138"/>
              <a:gd name="T39" fmla="*/ 86 h 138"/>
              <a:gd name="T40" fmla="*/ 138 w 138"/>
              <a:gd name="T41" fmla="*/ 18 h 138"/>
              <a:gd name="T42" fmla="*/ 121 w 138"/>
              <a:gd name="T4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8" h="138">
                <a:moveTo>
                  <a:pt x="18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8" y="138"/>
                  <a:pt x="18" y="138"/>
                </a:cubicBezTo>
                <a:cubicBezTo>
                  <a:pt x="69" y="138"/>
                  <a:pt x="69" y="138"/>
                  <a:pt x="69" y="138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8" y="69"/>
                  <a:pt x="18" y="69"/>
                  <a:pt x="18" y="69"/>
                </a:cubicBezTo>
                <a:close/>
                <a:moveTo>
                  <a:pt x="121" y="86"/>
                </a:moveTo>
                <a:cubicBezTo>
                  <a:pt x="52" y="86"/>
                  <a:pt x="52" y="86"/>
                  <a:pt x="52" y="86"/>
                </a:cubicBezTo>
                <a:cubicBezTo>
                  <a:pt x="52" y="18"/>
                  <a:pt x="52" y="18"/>
                  <a:pt x="52" y="18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21" y="86"/>
                  <a:pt x="121" y="86"/>
                  <a:pt x="121" y="86"/>
                </a:cubicBezTo>
                <a:close/>
                <a:moveTo>
                  <a:pt x="121" y="0"/>
                </a:moveTo>
                <a:cubicBezTo>
                  <a:pt x="52" y="0"/>
                  <a:pt x="52" y="0"/>
                  <a:pt x="52" y="0"/>
                </a:cubicBezTo>
                <a:cubicBezTo>
                  <a:pt x="42" y="0"/>
                  <a:pt x="35" y="8"/>
                  <a:pt x="35" y="17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96"/>
                  <a:pt x="42" y="103"/>
                  <a:pt x="52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30" y="103"/>
                  <a:pt x="138" y="96"/>
                  <a:pt x="138" y="86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8"/>
                  <a:pt x="130" y="0"/>
                  <a:pt x="1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129786" y="3564822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6" name="圆角矩形 2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31209" y="3856758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Group 41"/>
          <p:cNvGrpSpPr/>
          <p:nvPr/>
        </p:nvGrpSpPr>
        <p:grpSpPr bwMode="auto">
          <a:xfrm>
            <a:off x="5282126" y="3856757"/>
            <a:ext cx="1944228" cy="1066336"/>
            <a:chOff x="0" y="0"/>
            <a:chExt cx="2419" cy="1343"/>
          </a:xfrm>
        </p:grpSpPr>
        <p:sp>
          <p:nvSpPr>
            <p:cNvPr id="32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</a:p>
          </p:txBody>
        </p:sp>
        <p:sp>
          <p:nvSpPr>
            <p:cNvPr id="33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34" name="Freeform 7"/>
          <p:cNvSpPr/>
          <p:nvPr/>
        </p:nvSpPr>
        <p:spPr bwMode="auto">
          <a:xfrm>
            <a:off x="4511867" y="4072250"/>
            <a:ext cx="394945" cy="397075"/>
          </a:xfrm>
          <a:custGeom>
            <a:avLst/>
            <a:gdLst>
              <a:gd name="T0" fmla="*/ 48 w 167"/>
              <a:gd name="T1" fmla="*/ 170 h 170"/>
              <a:gd name="T2" fmla="*/ 18 w 167"/>
              <a:gd name="T3" fmla="*/ 158 h 170"/>
              <a:gd name="T4" fmla="*/ 20 w 167"/>
              <a:gd name="T5" fmla="*/ 97 h 170"/>
              <a:gd name="T6" fmla="*/ 105 w 167"/>
              <a:gd name="T7" fmla="*/ 12 h 170"/>
              <a:gd name="T8" fmla="*/ 135 w 167"/>
              <a:gd name="T9" fmla="*/ 3 h 170"/>
              <a:gd name="T10" fmla="*/ 157 w 167"/>
              <a:gd name="T11" fmla="*/ 24 h 170"/>
              <a:gd name="T12" fmla="*/ 148 w 167"/>
              <a:gd name="T13" fmla="*/ 54 h 170"/>
              <a:gd name="T14" fmla="*/ 66 w 167"/>
              <a:gd name="T15" fmla="*/ 136 h 170"/>
              <a:gd name="T16" fmla="*/ 51 w 167"/>
              <a:gd name="T17" fmla="*/ 143 h 170"/>
              <a:gd name="T18" fmla="*/ 38 w 167"/>
              <a:gd name="T19" fmla="*/ 139 h 170"/>
              <a:gd name="T20" fmla="*/ 41 w 167"/>
              <a:gd name="T21" fmla="*/ 110 h 170"/>
              <a:gd name="T22" fmla="*/ 98 w 167"/>
              <a:gd name="T23" fmla="*/ 53 h 170"/>
              <a:gd name="T24" fmla="*/ 106 w 167"/>
              <a:gd name="T25" fmla="*/ 53 h 170"/>
              <a:gd name="T26" fmla="*/ 106 w 167"/>
              <a:gd name="T27" fmla="*/ 62 h 170"/>
              <a:gd name="T28" fmla="*/ 49 w 167"/>
              <a:gd name="T29" fmla="*/ 119 h 170"/>
              <a:gd name="T30" fmla="*/ 46 w 167"/>
              <a:gd name="T31" fmla="*/ 130 h 170"/>
              <a:gd name="T32" fmla="*/ 50 w 167"/>
              <a:gd name="T33" fmla="*/ 132 h 170"/>
              <a:gd name="T34" fmla="*/ 58 w 167"/>
              <a:gd name="T35" fmla="*/ 127 h 170"/>
              <a:gd name="T36" fmla="*/ 139 w 167"/>
              <a:gd name="T37" fmla="*/ 46 h 170"/>
              <a:gd name="T38" fmla="*/ 145 w 167"/>
              <a:gd name="T39" fmla="*/ 27 h 170"/>
              <a:gd name="T40" fmla="*/ 132 w 167"/>
              <a:gd name="T41" fmla="*/ 14 h 170"/>
              <a:gd name="T42" fmla="*/ 114 w 167"/>
              <a:gd name="T43" fmla="*/ 20 h 170"/>
              <a:gd name="T44" fmla="*/ 29 w 167"/>
              <a:gd name="T45" fmla="*/ 105 h 170"/>
              <a:gd name="T46" fmla="*/ 27 w 167"/>
              <a:gd name="T47" fmla="*/ 150 h 170"/>
              <a:gd name="T48" fmla="*/ 71 w 167"/>
              <a:gd name="T49" fmla="*/ 148 h 170"/>
              <a:gd name="T50" fmla="*/ 156 w 167"/>
              <a:gd name="T51" fmla="*/ 63 h 170"/>
              <a:gd name="T52" fmla="*/ 165 w 167"/>
              <a:gd name="T53" fmla="*/ 63 h 170"/>
              <a:gd name="T54" fmla="*/ 165 w 167"/>
              <a:gd name="T55" fmla="*/ 71 h 170"/>
              <a:gd name="T56" fmla="*/ 80 w 167"/>
              <a:gd name="T57" fmla="*/ 156 h 170"/>
              <a:gd name="T58" fmla="*/ 48 w 167"/>
              <a:gd name="T59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907589" y="3564822"/>
            <a:ext cx="3334836" cy="150999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6" name="圆角矩形 3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109011" y="3856758"/>
            <a:ext cx="828061" cy="82806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Group 41"/>
          <p:cNvGrpSpPr/>
          <p:nvPr/>
        </p:nvGrpSpPr>
        <p:grpSpPr bwMode="auto">
          <a:xfrm>
            <a:off x="9059929" y="3856757"/>
            <a:ext cx="1944228" cy="1066336"/>
            <a:chOff x="0" y="0"/>
            <a:chExt cx="2419" cy="1343"/>
          </a:xfrm>
        </p:grpSpPr>
        <p:sp>
          <p:nvSpPr>
            <p:cNvPr id="42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0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</a:t>
              </a:r>
            </a:p>
          </p:txBody>
        </p:sp>
        <p:sp>
          <p:nvSpPr>
            <p:cNvPr id="43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44" name="Freeform 6"/>
          <p:cNvSpPr>
            <a:spLocks noEditPoints="1"/>
          </p:cNvSpPr>
          <p:nvPr/>
        </p:nvSpPr>
        <p:spPr bwMode="auto">
          <a:xfrm>
            <a:off x="8362814" y="4100896"/>
            <a:ext cx="362949" cy="368429"/>
          </a:xfrm>
          <a:custGeom>
            <a:avLst/>
            <a:gdLst>
              <a:gd name="T0" fmla="*/ 13 w 154"/>
              <a:gd name="T1" fmla="*/ 28 h 158"/>
              <a:gd name="T2" fmla="*/ 34 w 154"/>
              <a:gd name="T3" fmla="*/ 28 h 158"/>
              <a:gd name="T4" fmla="*/ 43 w 154"/>
              <a:gd name="T5" fmla="*/ 73 h 158"/>
              <a:gd name="T6" fmla="*/ 13 w 154"/>
              <a:gd name="T7" fmla="*/ 28 h 158"/>
              <a:gd name="T8" fmla="*/ 77 w 154"/>
              <a:gd name="T9" fmla="*/ 11 h 158"/>
              <a:gd name="T10" fmla="*/ 110 w 154"/>
              <a:gd name="T11" fmla="*/ 24 h 158"/>
              <a:gd name="T12" fmla="*/ 77 w 154"/>
              <a:gd name="T13" fmla="*/ 37 h 158"/>
              <a:gd name="T14" fmla="*/ 45 w 154"/>
              <a:gd name="T15" fmla="*/ 24 h 158"/>
              <a:gd name="T16" fmla="*/ 77 w 154"/>
              <a:gd name="T17" fmla="*/ 11 h 158"/>
              <a:gd name="T18" fmla="*/ 111 w 154"/>
              <a:gd name="T19" fmla="*/ 73 h 158"/>
              <a:gd name="T20" fmla="*/ 121 w 154"/>
              <a:gd name="T21" fmla="*/ 28 h 158"/>
              <a:gd name="T22" fmla="*/ 142 w 154"/>
              <a:gd name="T23" fmla="*/ 28 h 158"/>
              <a:gd name="T24" fmla="*/ 111 w 154"/>
              <a:gd name="T25" fmla="*/ 73 h 158"/>
              <a:gd name="T26" fmla="*/ 87 w 154"/>
              <a:gd name="T27" fmla="*/ 116 h 158"/>
              <a:gd name="T28" fmla="*/ 112 w 154"/>
              <a:gd name="T29" fmla="*/ 87 h 158"/>
              <a:gd name="T30" fmla="*/ 154 w 154"/>
              <a:gd name="T31" fmla="*/ 22 h 158"/>
              <a:gd name="T32" fmla="*/ 148 w 154"/>
              <a:gd name="T33" fmla="*/ 16 h 158"/>
              <a:gd name="T34" fmla="*/ 119 w 154"/>
              <a:gd name="T35" fmla="*/ 16 h 158"/>
              <a:gd name="T36" fmla="*/ 77 w 154"/>
              <a:gd name="T37" fmla="*/ 0 h 158"/>
              <a:gd name="T38" fmla="*/ 36 w 154"/>
              <a:gd name="T39" fmla="*/ 16 h 158"/>
              <a:gd name="T40" fmla="*/ 6 w 154"/>
              <a:gd name="T41" fmla="*/ 16 h 158"/>
              <a:gd name="T42" fmla="*/ 0 w 154"/>
              <a:gd name="T43" fmla="*/ 22 h 158"/>
              <a:gd name="T44" fmla="*/ 42 w 154"/>
              <a:gd name="T45" fmla="*/ 87 h 158"/>
              <a:gd name="T46" fmla="*/ 67 w 154"/>
              <a:gd name="T47" fmla="*/ 116 h 158"/>
              <a:gd name="T48" fmla="*/ 67 w 154"/>
              <a:gd name="T49" fmla="*/ 128 h 158"/>
              <a:gd name="T50" fmla="*/ 39 w 154"/>
              <a:gd name="T51" fmla="*/ 143 h 158"/>
              <a:gd name="T52" fmla="*/ 77 w 154"/>
              <a:gd name="T53" fmla="*/ 158 h 158"/>
              <a:gd name="T54" fmla="*/ 115 w 154"/>
              <a:gd name="T55" fmla="*/ 143 h 158"/>
              <a:gd name="T56" fmla="*/ 87 w 154"/>
              <a:gd name="T57" fmla="*/ 128 h 158"/>
              <a:gd name="T58" fmla="*/ 87 w 154"/>
              <a:gd name="T59" fmla="*/ 11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158">
                <a:moveTo>
                  <a:pt x="13" y="28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49"/>
                  <a:pt x="39" y="63"/>
                  <a:pt x="43" y="73"/>
                </a:cubicBezTo>
                <a:cubicBezTo>
                  <a:pt x="28" y="63"/>
                  <a:pt x="15" y="51"/>
                  <a:pt x="13" y="28"/>
                </a:cubicBezTo>
                <a:close/>
                <a:moveTo>
                  <a:pt x="77" y="11"/>
                </a:moveTo>
                <a:cubicBezTo>
                  <a:pt x="101" y="11"/>
                  <a:pt x="110" y="20"/>
                  <a:pt x="110" y="24"/>
                </a:cubicBezTo>
                <a:cubicBezTo>
                  <a:pt x="110" y="27"/>
                  <a:pt x="101" y="37"/>
                  <a:pt x="77" y="37"/>
                </a:cubicBezTo>
                <a:cubicBezTo>
                  <a:pt x="54" y="37"/>
                  <a:pt x="45" y="27"/>
                  <a:pt x="45" y="24"/>
                </a:cubicBezTo>
                <a:cubicBezTo>
                  <a:pt x="45" y="20"/>
                  <a:pt x="54" y="11"/>
                  <a:pt x="77" y="11"/>
                </a:cubicBezTo>
                <a:close/>
                <a:moveTo>
                  <a:pt x="111" y="73"/>
                </a:moveTo>
                <a:cubicBezTo>
                  <a:pt x="116" y="63"/>
                  <a:pt x="120" y="49"/>
                  <a:pt x="121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0" y="51"/>
                  <a:pt x="126" y="63"/>
                  <a:pt x="111" y="73"/>
                </a:cubicBezTo>
                <a:close/>
                <a:moveTo>
                  <a:pt x="87" y="116"/>
                </a:moveTo>
                <a:cubicBezTo>
                  <a:pt x="87" y="104"/>
                  <a:pt x="97" y="97"/>
                  <a:pt x="112" y="87"/>
                </a:cubicBezTo>
                <a:cubicBezTo>
                  <a:pt x="131" y="74"/>
                  <a:pt x="154" y="59"/>
                  <a:pt x="154" y="22"/>
                </a:cubicBezTo>
                <a:cubicBezTo>
                  <a:pt x="154" y="19"/>
                  <a:pt x="152" y="16"/>
                  <a:pt x="148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5" y="8"/>
                  <a:pt x="102" y="0"/>
                  <a:pt x="77" y="0"/>
                </a:cubicBezTo>
                <a:cubicBezTo>
                  <a:pt x="52" y="0"/>
                  <a:pt x="40" y="8"/>
                  <a:pt x="3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16"/>
                  <a:pt x="0" y="19"/>
                  <a:pt x="0" y="22"/>
                </a:cubicBezTo>
                <a:cubicBezTo>
                  <a:pt x="0" y="59"/>
                  <a:pt x="24" y="74"/>
                  <a:pt x="42" y="87"/>
                </a:cubicBezTo>
                <a:cubicBezTo>
                  <a:pt x="58" y="97"/>
                  <a:pt x="67" y="104"/>
                  <a:pt x="67" y="116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51" y="129"/>
                  <a:pt x="39" y="135"/>
                  <a:pt x="39" y="143"/>
                </a:cubicBezTo>
                <a:cubicBezTo>
                  <a:pt x="39" y="151"/>
                  <a:pt x="56" y="158"/>
                  <a:pt x="77" y="158"/>
                </a:cubicBezTo>
                <a:cubicBezTo>
                  <a:pt x="98" y="158"/>
                  <a:pt x="115" y="151"/>
                  <a:pt x="115" y="143"/>
                </a:cubicBezTo>
                <a:cubicBezTo>
                  <a:pt x="115" y="135"/>
                  <a:pt x="104" y="129"/>
                  <a:pt x="87" y="128"/>
                </a:cubicBezTo>
                <a:cubicBezTo>
                  <a:pt x="87" y="116"/>
                  <a:pt x="87" y="116"/>
                  <a:pt x="87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935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5" name="Round Diagonal Corner Rectangle 3"/>
          <p:cNvSpPr/>
          <p:nvPr/>
        </p:nvSpPr>
        <p:spPr bwMode="auto">
          <a:xfrm rot="5400000">
            <a:off x="1521229" y="1106677"/>
            <a:ext cx="1583645" cy="2693459"/>
          </a:xfrm>
          <a:prstGeom prst="round2DiagRect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942" tIns="65472" rIns="130942" bIns="65472" numCol="1" rtlCol="0" anchor="t" anchorCtr="0" compatLnSpc="1"/>
          <a:lstStyle/>
          <a:p>
            <a:pPr algn="ctr" defTabSz="981710" fontAlgn="base">
              <a:spcBef>
                <a:spcPct val="0"/>
              </a:spcBef>
              <a:spcAft>
                <a:spcPct val="0"/>
              </a:spcAft>
            </a:pPr>
            <a:endParaRPr lang="en-US" sz="80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6" name="Round Diagonal Corner Rectangle 180"/>
          <p:cNvSpPr/>
          <p:nvPr/>
        </p:nvSpPr>
        <p:spPr bwMode="auto">
          <a:xfrm rot="5400000">
            <a:off x="1521229" y="3079036"/>
            <a:ext cx="1583643" cy="2693453"/>
          </a:xfrm>
          <a:prstGeom prst="round2DiagRect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942" tIns="65472" rIns="130942" bIns="65472" numCol="1" rtlCol="0" anchor="t" anchorCtr="0" compatLnSpc="1"/>
          <a:lstStyle/>
          <a:p>
            <a:pPr algn="ctr" defTabSz="981710" fontAlgn="base">
              <a:spcBef>
                <a:spcPct val="0"/>
              </a:spcBef>
              <a:spcAft>
                <a:spcPct val="0"/>
              </a:spcAft>
            </a:pPr>
            <a:endParaRPr lang="en-US" sz="80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838877" y="84205"/>
            <a:ext cx="4432624" cy="773289"/>
            <a:chOff x="4827096" y="1998386"/>
            <a:chExt cx="4432624" cy="773289"/>
          </a:xfrm>
        </p:grpSpPr>
        <p:sp>
          <p:nvSpPr>
            <p:cNvPr id="48" name="矩形 47"/>
            <p:cNvSpPr/>
            <p:nvPr/>
          </p:nvSpPr>
          <p:spPr>
            <a:xfrm>
              <a:off x="4827096" y="1998386"/>
              <a:ext cx="4432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C0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4850945" y="2517759"/>
              <a:ext cx="4321319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00" dirty="0" smtClean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rPr>
                <a:t>THE USER CAN DEMONSTRATE ON A PROJECTOR OR COMPUTER</a:t>
              </a:r>
              <a:endParaRPr lang="zh-CN" altLang="en-US" sz="1000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  <a:tileRect/>
                </a:gra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246de5d3ff26528e22228fd3489e033c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210" y="5098415"/>
            <a:ext cx="12236450" cy="177355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010799" y="1210734"/>
            <a:ext cx="3801627" cy="38016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同心圆 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96520" y="3737366"/>
            <a:ext cx="875083" cy="87508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04143" y="1827880"/>
            <a:ext cx="376520" cy="376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586984" y="4989602"/>
            <a:ext cx="438199" cy="438197"/>
            <a:chOff x="304800" y="673100"/>
            <a:chExt cx="4000500" cy="4000500"/>
          </a:xfr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18900000" scaled="0"/>
          </a:gra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28683" y="1067587"/>
            <a:ext cx="458300" cy="45829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873562" y="4692147"/>
            <a:ext cx="291220" cy="2912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Group 30"/>
          <p:cNvGrpSpPr/>
          <p:nvPr/>
        </p:nvGrpSpPr>
        <p:grpSpPr>
          <a:xfrm>
            <a:off x="3636399" y="2079047"/>
            <a:ext cx="768088" cy="655687"/>
            <a:chOff x="3440113" y="1050925"/>
            <a:chExt cx="390525" cy="333376"/>
          </a:xfrm>
          <a:solidFill>
            <a:schemeClr val="bg1">
              <a:lumMod val="95000"/>
            </a:schemeClr>
          </a:solidFill>
        </p:grpSpPr>
        <p:sp>
          <p:nvSpPr>
            <p:cNvPr id="23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00">
                <a:cs typeface="+mn-ea"/>
                <a:sym typeface="+mn-lt"/>
              </a:endParaRPr>
            </a:p>
          </p:txBody>
        </p:sp>
        <p:sp>
          <p:nvSpPr>
            <p:cNvPr id="25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00">
                <a:cs typeface="+mn-ea"/>
                <a:sym typeface="+mn-lt"/>
              </a:endParaRPr>
            </a:p>
          </p:txBody>
        </p:sp>
        <p:sp>
          <p:nvSpPr>
            <p:cNvPr id="26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00">
                <a:cs typeface="+mn-ea"/>
                <a:sym typeface="+mn-lt"/>
              </a:endParaRPr>
            </a:p>
          </p:txBody>
        </p:sp>
        <p:sp>
          <p:nvSpPr>
            <p:cNvPr id="27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00">
                <a:cs typeface="+mn-ea"/>
                <a:sym typeface="+mn-lt"/>
              </a:endParaRPr>
            </a:p>
          </p:txBody>
        </p:sp>
        <p:sp>
          <p:nvSpPr>
            <p:cNvPr id="28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00">
                <a:cs typeface="+mn-ea"/>
                <a:sym typeface="+mn-lt"/>
              </a:endParaRPr>
            </a:p>
          </p:txBody>
        </p:sp>
        <p:sp>
          <p:nvSpPr>
            <p:cNvPr id="29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00">
                <a:cs typeface="+mn-ea"/>
                <a:sym typeface="+mn-lt"/>
              </a:endParaRPr>
            </a:p>
          </p:txBody>
        </p:sp>
      </p:grpSp>
      <p:sp>
        <p:nvSpPr>
          <p:cNvPr id="30" name="矩形 1"/>
          <p:cNvSpPr>
            <a:spLocks noChangeArrowheads="1"/>
          </p:cNvSpPr>
          <p:nvPr/>
        </p:nvSpPr>
        <p:spPr bwMode="auto">
          <a:xfrm>
            <a:off x="2966880" y="2833990"/>
            <a:ext cx="2091919" cy="118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28"/>
          <p:cNvSpPr txBox="1"/>
          <p:nvPr/>
        </p:nvSpPr>
        <p:spPr>
          <a:xfrm>
            <a:off x="8120854" y="2836334"/>
            <a:ext cx="3658659" cy="502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65" b="0" dirty="0">
                <a:solidFill>
                  <a:srgbClr val="C00000"/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32" name="TextBox 22"/>
          <p:cNvSpPr txBox="1"/>
          <p:nvPr/>
        </p:nvSpPr>
        <p:spPr>
          <a:xfrm>
            <a:off x="7620236" y="3465107"/>
            <a:ext cx="3736704" cy="925588"/>
          </a:xfrm>
          <a:prstGeom prst="rect">
            <a:avLst/>
          </a:prstGeom>
          <a:noFill/>
        </p:spPr>
        <p:txBody>
          <a:bodyPr wrap="square" lIns="87770" tIns="43885" rIns="87770" bIns="43885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defRPr/>
            </a:pPr>
            <a:r>
              <a:rPr lang="zh-CN" altLang="en-US" sz="1535" kern="0" noProof="1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535" kern="0" noProof="1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535" b="0" kern="0" noProof="1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424036" y="1268739"/>
            <a:ext cx="1331735" cy="1331735"/>
            <a:chOff x="5252030" y="2008764"/>
            <a:chExt cx="809336" cy="809336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</p:grpSpPr>
        <p:sp>
          <p:nvSpPr>
            <p:cNvPr id="34" name="椭圆 3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41672" y="1804819"/>
            <a:ext cx="1528345" cy="1528345"/>
            <a:chOff x="5252030" y="2008764"/>
            <a:chExt cx="809336" cy="809336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</p:grpSpPr>
        <p:sp>
          <p:nvSpPr>
            <p:cNvPr id="37" name="椭圆 3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003834" y="4000708"/>
            <a:ext cx="592639" cy="592639"/>
            <a:chOff x="5252030" y="2008764"/>
            <a:chExt cx="809336" cy="809336"/>
          </a:xfr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18900000" scaled="0"/>
          </a:gradFill>
        </p:grpSpPr>
        <p:sp>
          <p:nvSpPr>
            <p:cNvPr id="40" name="椭圆 39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279611" y="3493486"/>
            <a:ext cx="295775" cy="295775"/>
            <a:chOff x="5252030" y="2008764"/>
            <a:chExt cx="809336" cy="809336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</p:grpSpPr>
        <p:sp>
          <p:nvSpPr>
            <p:cNvPr id="43" name="椭圆 4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038602" y="1377998"/>
            <a:ext cx="295775" cy="295775"/>
            <a:chOff x="5252030" y="2008764"/>
            <a:chExt cx="809336" cy="809336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</p:grpSpPr>
        <p:sp>
          <p:nvSpPr>
            <p:cNvPr id="46" name="椭圆 45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20930" y="4649831"/>
            <a:ext cx="295775" cy="295775"/>
            <a:chOff x="5252030" y="2008764"/>
            <a:chExt cx="809336" cy="809336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</p:grpSpPr>
        <p:sp>
          <p:nvSpPr>
            <p:cNvPr id="49" name="椭圆 48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691711" y="4283562"/>
            <a:ext cx="219900" cy="219900"/>
            <a:chOff x="5252030" y="2008764"/>
            <a:chExt cx="809336" cy="809336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</p:grpSpPr>
        <p:sp>
          <p:nvSpPr>
            <p:cNvPr id="52" name="椭圆 5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278964" y="2130566"/>
            <a:ext cx="592639" cy="592639"/>
            <a:chOff x="5252030" y="2008764"/>
            <a:chExt cx="809336" cy="809336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</p:grpSpPr>
        <p:sp>
          <p:nvSpPr>
            <p:cNvPr id="55" name="椭圆 5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995075" y="3273083"/>
            <a:ext cx="428961" cy="428961"/>
            <a:chOff x="5252030" y="2008764"/>
            <a:chExt cx="809336" cy="809336"/>
          </a:xfr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18900000" scaled="0"/>
          </a:gradFill>
        </p:grpSpPr>
        <p:sp>
          <p:nvSpPr>
            <p:cNvPr id="58" name="椭圆 5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208158" y="2828919"/>
            <a:ext cx="214480" cy="214480"/>
            <a:chOff x="5252030" y="2008764"/>
            <a:chExt cx="809336" cy="809336"/>
          </a:xfr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18900000" scaled="0"/>
          </a:gradFill>
        </p:grpSpPr>
        <p:sp>
          <p:nvSpPr>
            <p:cNvPr id="61" name="椭圆 6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838877" y="84205"/>
            <a:ext cx="4432624" cy="773289"/>
            <a:chOff x="4827096" y="1998386"/>
            <a:chExt cx="4432624" cy="773289"/>
          </a:xfrm>
        </p:grpSpPr>
        <p:sp>
          <p:nvSpPr>
            <p:cNvPr id="64" name="矩形 63"/>
            <p:cNvSpPr/>
            <p:nvPr/>
          </p:nvSpPr>
          <p:spPr>
            <a:xfrm>
              <a:off x="4827096" y="1998386"/>
              <a:ext cx="4432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C0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4850945" y="2517759"/>
              <a:ext cx="4321319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00" dirty="0" smtClean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rPr>
                <a:t>THE USER CAN DEMONSTRATE ON A PROJECTOR OR COMPUTER</a:t>
              </a:r>
              <a:endParaRPr lang="zh-CN" altLang="en-US" sz="1000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  <a:tileRect/>
                </a:gra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 descr="图片包含 桌子, 蛋糕, 亮, 灯&#10;&#10;描述已自动生成">
            <a:extLst>
              <a:ext uri="{FF2B5EF4-FFF2-40B4-BE49-F238E27FC236}">
                <a16:creationId xmlns:a16="http://schemas.microsoft.com/office/drawing/2014/main" xmlns="" id="{66E19758-43CE-4431-B7BF-7D57BA1843B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46787"/>
            <a:ext cx="12192000" cy="4911214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5309944" y="3774665"/>
            <a:ext cx="15680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C00000"/>
                </a:solidFill>
                <a:cs typeface="+mn-ea"/>
                <a:sym typeface="+mn-lt"/>
              </a:rPr>
              <a:t>汇报人：</a:t>
            </a:r>
            <a:r>
              <a:rPr lang="en-US" altLang="zh-CN" sz="1100" dirty="0" smtClean="0">
                <a:solidFill>
                  <a:srgbClr val="C00000"/>
                </a:solidFill>
                <a:cs typeface="+mn-ea"/>
                <a:sym typeface="+mn-lt"/>
              </a:rPr>
              <a:t>51PPT</a:t>
            </a:r>
            <a:r>
              <a:rPr lang="zh-CN" altLang="en-US" sz="1100" dirty="0" smtClean="0">
                <a:solidFill>
                  <a:srgbClr val="C00000"/>
                </a:solidFill>
                <a:cs typeface="+mn-ea"/>
                <a:sym typeface="+mn-lt"/>
              </a:rPr>
              <a:t>模板网</a:t>
            </a:r>
            <a:endParaRPr lang="zh-CN" altLang="en-US" sz="11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7" name="hexagon_274320">
            <a:extLst>
              <a:ext uri="{FF2B5EF4-FFF2-40B4-BE49-F238E27FC236}">
                <a16:creationId xmlns:a16="http://schemas.microsoft.com/office/drawing/2014/main" xmlns:p14="http://schemas.microsoft.com/office/powerpoint/2010/main" xmlns:lc="http://schemas.openxmlformats.org/drawingml/2006/lockedCanvas" xmlns="" id="{54405246-CCE2-4201-BBB1-D3F3EB6E740D}"/>
              </a:ext>
            </a:extLst>
          </p:cNvPr>
          <p:cNvSpPr/>
          <p:nvPr/>
        </p:nvSpPr>
        <p:spPr>
          <a:xfrm rot="5400000">
            <a:off x="3535294" y="760041"/>
            <a:ext cx="1540012" cy="1358280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2000"/>
                </a:schemeClr>
              </a:gs>
            </a:gsLst>
            <a:lin ang="108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C00000"/>
                </a:gs>
              </a:gsLst>
              <a:lin ang="10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9" name="矩形 8"/>
          <p:cNvSpPr/>
          <p:nvPr/>
        </p:nvSpPr>
        <p:spPr>
          <a:xfrm>
            <a:off x="3982134" y="943020"/>
            <a:ext cx="6463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>
                <a:solidFill>
                  <a:srgbClr val="C00000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2</a:t>
            </a:r>
          </a:p>
        </p:txBody>
      </p:sp>
      <p:sp>
        <p:nvSpPr>
          <p:cNvPr id="23" name="hexagon_274320">
            <a:extLst>
              <a:ext uri="{FF2B5EF4-FFF2-40B4-BE49-F238E27FC236}">
                <a16:creationId xmlns:a16="http://schemas.microsoft.com/office/drawing/2014/main" xmlns:p14="http://schemas.microsoft.com/office/powerpoint/2010/main" xmlns:lc="http://schemas.openxmlformats.org/drawingml/2006/lockedCanvas" xmlns="" id="{54405246-CCE2-4201-BBB1-D3F3EB6E740D}"/>
              </a:ext>
            </a:extLst>
          </p:cNvPr>
          <p:cNvSpPr/>
          <p:nvPr/>
        </p:nvSpPr>
        <p:spPr>
          <a:xfrm rot="5400000">
            <a:off x="4729094" y="760041"/>
            <a:ext cx="1540012" cy="1358280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2000"/>
                </a:schemeClr>
              </a:gs>
            </a:gsLst>
            <a:lin ang="108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C00000"/>
                </a:gs>
              </a:gsLst>
              <a:lin ang="10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4" name="矩形 23"/>
          <p:cNvSpPr/>
          <p:nvPr/>
        </p:nvSpPr>
        <p:spPr>
          <a:xfrm>
            <a:off x="5175934" y="943020"/>
            <a:ext cx="6463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C00000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</a:t>
            </a:r>
            <a:endParaRPr lang="en-US" altLang="zh-CN" sz="6000" dirty="0">
              <a:solidFill>
                <a:srgbClr val="C00000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5" name="hexagon_274320">
            <a:extLst>
              <a:ext uri="{FF2B5EF4-FFF2-40B4-BE49-F238E27FC236}">
                <a16:creationId xmlns:a16="http://schemas.microsoft.com/office/drawing/2014/main" xmlns:p14="http://schemas.microsoft.com/office/powerpoint/2010/main" xmlns:lc="http://schemas.openxmlformats.org/drawingml/2006/lockedCanvas" xmlns="" id="{54405246-CCE2-4201-BBB1-D3F3EB6E740D}"/>
              </a:ext>
            </a:extLst>
          </p:cNvPr>
          <p:cNvSpPr/>
          <p:nvPr/>
        </p:nvSpPr>
        <p:spPr>
          <a:xfrm rot="5400000">
            <a:off x="5922894" y="760041"/>
            <a:ext cx="1540012" cy="1358280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2000"/>
                </a:schemeClr>
              </a:gs>
            </a:gsLst>
            <a:lin ang="108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C00000"/>
                </a:gs>
              </a:gsLst>
              <a:lin ang="10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6" name="矩形 25"/>
          <p:cNvSpPr/>
          <p:nvPr/>
        </p:nvSpPr>
        <p:spPr>
          <a:xfrm>
            <a:off x="6369734" y="943020"/>
            <a:ext cx="6463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>
                <a:solidFill>
                  <a:srgbClr val="C00000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2</a:t>
            </a:r>
          </a:p>
        </p:txBody>
      </p:sp>
      <p:sp>
        <p:nvSpPr>
          <p:cNvPr id="27" name="hexagon_274320">
            <a:extLst>
              <a:ext uri="{FF2B5EF4-FFF2-40B4-BE49-F238E27FC236}">
                <a16:creationId xmlns:a16="http://schemas.microsoft.com/office/drawing/2014/main" xmlns:p14="http://schemas.microsoft.com/office/powerpoint/2010/main" xmlns:lc="http://schemas.openxmlformats.org/drawingml/2006/lockedCanvas" xmlns="" id="{54405246-CCE2-4201-BBB1-D3F3EB6E740D}"/>
              </a:ext>
            </a:extLst>
          </p:cNvPr>
          <p:cNvSpPr/>
          <p:nvPr/>
        </p:nvSpPr>
        <p:spPr>
          <a:xfrm rot="5400000">
            <a:off x="7116694" y="760041"/>
            <a:ext cx="1540012" cy="1358280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2000"/>
                </a:schemeClr>
              </a:gs>
            </a:gsLst>
            <a:lin ang="10800000" scaled="0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C00000"/>
                </a:gs>
              </a:gsLst>
              <a:lin ang="10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8" name="矩形 27"/>
          <p:cNvSpPr/>
          <p:nvPr/>
        </p:nvSpPr>
        <p:spPr>
          <a:xfrm>
            <a:off x="7563534" y="943020"/>
            <a:ext cx="6463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C00000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1</a:t>
            </a:r>
            <a:endParaRPr lang="en-US" altLang="zh-CN" sz="6000" dirty="0">
              <a:solidFill>
                <a:srgbClr val="C00000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663813" y="1888519"/>
            <a:ext cx="68643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谢谢观看</a:t>
            </a:r>
            <a:r>
              <a:rPr lang="en-US" altLang="zh-CN" sz="8800" dirty="0" smtClean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THX</a:t>
            </a:r>
            <a:endParaRPr lang="zh-CN" altLang="en-US" sz="8800" dirty="0">
              <a:solidFill>
                <a:srgbClr val="C00000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658" y="4155974"/>
            <a:ext cx="2596204" cy="2186277"/>
          </a:xfrm>
          <a:prstGeom prst="rect">
            <a:avLst/>
          </a:prstGeom>
        </p:spPr>
      </p:pic>
      <p:sp>
        <p:nvSpPr>
          <p:cNvPr id="34" name="iconfont-1096-617929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5929676" y="3197659"/>
            <a:ext cx="332648" cy="33135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confont-1096-617929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5487625" y="3298141"/>
            <a:ext cx="130900" cy="13039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iconfont-1096-617929">
            <a:extLst>
              <a:ext uri="{FF2B5EF4-FFF2-40B4-BE49-F238E27FC236}">
                <a16:creationId xmlns:a16="http://schemas.microsoft.com/office/drawing/2014/main" xmlns:p14="http://schemas.microsoft.com/office/powerpoint/2010/main" xmlns="" id="{54405246-CCE2-4201-BBB1-D3F3EB6E740D}"/>
              </a:ext>
            </a:extLst>
          </p:cNvPr>
          <p:cNvSpPr/>
          <p:nvPr/>
        </p:nvSpPr>
        <p:spPr>
          <a:xfrm>
            <a:off x="6573475" y="3298141"/>
            <a:ext cx="130900" cy="13039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2178050" y="3328142"/>
            <a:ext cx="4366849" cy="160390"/>
            <a:chOff x="3764195" y="3328142"/>
            <a:chExt cx="2780704" cy="160390"/>
          </a:xfrm>
        </p:grpSpPr>
        <p:sp>
          <p:nvSpPr>
            <p:cNvPr id="38" name="五边形 37"/>
            <p:cNvSpPr/>
            <p:nvPr/>
          </p:nvSpPr>
          <p:spPr>
            <a:xfrm rot="10800000">
              <a:off x="3764195" y="3328142"/>
              <a:ext cx="2525350" cy="65195"/>
            </a:xfrm>
            <a:prstGeom prst="homePlate">
              <a:avLst/>
            </a:prstGeom>
            <a:gradFill>
              <a:gsLst>
                <a:gs pos="0">
                  <a:srgbClr val="C00000"/>
                </a:gs>
                <a:gs pos="71000">
                  <a:srgbClr val="C00000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五边形 38"/>
            <p:cNvSpPr/>
            <p:nvPr/>
          </p:nvSpPr>
          <p:spPr>
            <a:xfrm rot="10800000">
              <a:off x="4019549" y="3452532"/>
              <a:ext cx="2525350" cy="36000"/>
            </a:xfrm>
            <a:prstGeom prst="homePlate">
              <a:avLst/>
            </a:prstGeom>
            <a:gradFill>
              <a:gsLst>
                <a:gs pos="0">
                  <a:srgbClr val="C00000">
                    <a:alpha val="43000"/>
                  </a:srgbClr>
                </a:gs>
                <a:gs pos="75000">
                  <a:srgbClr val="C00000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圆角矩形 30"/>
          <p:cNvSpPr/>
          <p:nvPr/>
        </p:nvSpPr>
        <p:spPr>
          <a:xfrm>
            <a:off x="4980387" y="3761243"/>
            <a:ext cx="2227174" cy="261610"/>
          </a:xfrm>
          <a:prstGeom prst="roundRect">
            <a:avLst>
              <a:gd name="adj" fmla="val 5000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 flipH="1">
            <a:off x="5591561" y="3348278"/>
            <a:ext cx="4504010" cy="160390"/>
            <a:chOff x="3764195" y="3328142"/>
            <a:chExt cx="2780704" cy="160390"/>
          </a:xfrm>
        </p:grpSpPr>
        <p:sp>
          <p:nvSpPr>
            <p:cNvPr id="47" name="五边形 46"/>
            <p:cNvSpPr/>
            <p:nvPr/>
          </p:nvSpPr>
          <p:spPr>
            <a:xfrm rot="10800000">
              <a:off x="3764195" y="3328142"/>
              <a:ext cx="2525350" cy="65195"/>
            </a:xfrm>
            <a:prstGeom prst="homePlate">
              <a:avLst/>
            </a:prstGeom>
            <a:gradFill>
              <a:gsLst>
                <a:gs pos="0">
                  <a:srgbClr val="C00000"/>
                </a:gs>
                <a:gs pos="67000">
                  <a:srgbClr val="C00000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五边形 47"/>
            <p:cNvSpPr/>
            <p:nvPr/>
          </p:nvSpPr>
          <p:spPr>
            <a:xfrm rot="10800000">
              <a:off x="4019549" y="3452532"/>
              <a:ext cx="2525350" cy="36000"/>
            </a:xfrm>
            <a:prstGeom prst="homePlate">
              <a:avLst/>
            </a:prstGeom>
            <a:gradFill>
              <a:gsLst>
                <a:gs pos="0">
                  <a:srgbClr val="C00000">
                    <a:alpha val="43000"/>
                  </a:srgbClr>
                </a:gs>
                <a:gs pos="75000">
                  <a:srgbClr val="C00000">
                    <a:alpha val="0"/>
                  </a:srgb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2773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smtClean="0"/>
              <a:t>仅供学习参考之用！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387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 descr="图片包含 桌子, 蛋糕, 亮, 灯&#10;&#10;描述已自动生成">
            <a:extLst>
              <a:ext uri="{FF2B5EF4-FFF2-40B4-BE49-F238E27FC236}">
                <a16:creationId xmlns:a16="http://schemas.microsoft.com/office/drawing/2014/main" xmlns="" id="{66E19758-43CE-4431-B7BF-7D57BA1843B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11794"/>
            <a:ext cx="12192000" cy="4242419"/>
          </a:xfrm>
          <a:prstGeom prst="rect">
            <a:avLst/>
          </a:prstGeom>
        </p:spPr>
      </p:pic>
      <p:sp>
        <p:nvSpPr>
          <p:cNvPr id="78" name="TextBox 77"/>
          <p:cNvSpPr txBox="1"/>
          <p:nvPr/>
        </p:nvSpPr>
        <p:spPr>
          <a:xfrm>
            <a:off x="5295139" y="304346"/>
            <a:ext cx="16017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C0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目录</a:t>
            </a:r>
            <a:endParaRPr lang="zh-CN" altLang="en-US" sz="6000" dirty="0">
              <a:solidFill>
                <a:srgbClr val="C00000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826" y="473644"/>
            <a:ext cx="1063919" cy="89593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178050" y="1211400"/>
            <a:ext cx="7917521" cy="331354"/>
            <a:chOff x="2178050" y="1613486"/>
            <a:chExt cx="7917521" cy="331354"/>
          </a:xfrm>
        </p:grpSpPr>
        <p:sp>
          <p:nvSpPr>
            <p:cNvPr id="34" name="iconfont-1096-617929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5929676" y="1613486"/>
              <a:ext cx="332648" cy="33135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iconfont-1096-617929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5487625" y="1713968"/>
              <a:ext cx="130900" cy="130390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iconfont-1096-617929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6573475" y="1713968"/>
              <a:ext cx="130900" cy="130390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178050" y="1743969"/>
              <a:ext cx="4366849" cy="160390"/>
              <a:chOff x="3764195" y="3328142"/>
              <a:chExt cx="2780704" cy="160390"/>
            </a:xfrm>
          </p:grpSpPr>
          <p:sp>
            <p:nvSpPr>
              <p:cNvPr id="38" name="五边形 37"/>
              <p:cNvSpPr/>
              <p:nvPr/>
            </p:nvSpPr>
            <p:spPr>
              <a:xfrm rot="10800000">
                <a:off x="3764195" y="3328142"/>
                <a:ext cx="2525350" cy="65195"/>
              </a:xfrm>
              <a:prstGeom prst="homePlate">
                <a:avLst/>
              </a:prstGeom>
              <a:gradFill>
                <a:gsLst>
                  <a:gs pos="0">
                    <a:srgbClr val="C00000"/>
                  </a:gs>
                  <a:gs pos="71000">
                    <a:srgbClr val="C00000"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五边形 38"/>
              <p:cNvSpPr/>
              <p:nvPr/>
            </p:nvSpPr>
            <p:spPr>
              <a:xfrm rot="10800000">
                <a:off x="4019549" y="3452532"/>
                <a:ext cx="2525350" cy="36000"/>
              </a:xfrm>
              <a:prstGeom prst="homePlate">
                <a:avLst/>
              </a:prstGeom>
              <a:gradFill>
                <a:gsLst>
                  <a:gs pos="0">
                    <a:srgbClr val="C00000">
                      <a:alpha val="43000"/>
                    </a:srgbClr>
                  </a:gs>
                  <a:gs pos="75000">
                    <a:srgbClr val="C00000"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flipH="1">
              <a:off x="5591561" y="1764105"/>
              <a:ext cx="4504010" cy="160390"/>
              <a:chOff x="3764195" y="3328142"/>
              <a:chExt cx="2780704" cy="160390"/>
            </a:xfrm>
          </p:grpSpPr>
          <p:sp>
            <p:nvSpPr>
              <p:cNvPr id="47" name="五边形 46"/>
              <p:cNvSpPr/>
              <p:nvPr/>
            </p:nvSpPr>
            <p:spPr>
              <a:xfrm rot="10800000">
                <a:off x="3764195" y="3328142"/>
                <a:ext cx="2525350" cy="65195"/>
              </a:xfrm>
              <a:prstGeom prst="homePlate">
                <a:avLst/>
              </a:prstGeom>
              <a:gradFill>
                <a:gsLst>
                  <a:gs pos="0">
                    <a:srgbClr val="C00000"/>
                  </a:gs>
                  <a:gs pos="67000">
                    <a:srgbClr val="C00000"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五边形 47"/>
              <p:cNvSpPr/>
              <p:nvPr/>
            </p:nvSpPr>
            <p:spPr>
              <a:xfrm rot="10800000">
                <a:off x="4019549" y="3452532"/>
                <a:ext cx="2525350" cy="36000"/>
              </a:xfrm>
              <a:prstGeom prst="homePlate">
                <a:avLst/>
              </a:prstGeom>
              <a:gradFill>
                <a:gsLst>
                  <a:gs pos="0">
                    <a:srgbClr val="C00000">
                      <a:alpha val="43000"/>
                    </a:srgbClr>
                  </a:gs>
                  <a:gs pos="75000">
                    <a:srgbClr val="C00000"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552028" y="1960844"/>
            <a:ext cx="9420592" cy="3274553"/>
            <a:chOff x="1092060" y="1754128"/>
            <a:chExt cx="9420592" cy="3274553"/>
          </a:xfrm>
        </p:grpSpPr>
        <p:grpSp>
          <p:nvGrpSpPr>
            <p:cNvPr id="7" name="组合 6"/>
            <p:cNvGrpSpPr/>
            <p:nvPr/>
          </p:nvGrpSpPr>
          <p:grpSpPr>
            <a:xfrm>
              <a:off x="6544899" y="1860374"/>
              <a:ext cx="3967753" cy="722520"/>
              <a:chOff x="4827096" y="1998386"/>
              <a:chExt cx="3967753" cy="72252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827096" y="1998386"/>
                <a:ext cx="39677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dirty="0">
                    <a:solidFill>
                      <a:srgbClr val="C00000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856124" y="2490074"/>
                <a:ext cx="3820411" cy="2308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900" dirty="0" smtClean="0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C00000">
                            <a:alpha val="0"/>
                          </a:srgbClr>
                        </a:gs>
                      </a:gsLst>
                      <a:lin ang="5400000" scaled="1"/>
                      <a:tileRect/>
                    </a:gradFill>
                  </a:rPr>
                  <a:t>THE USER CAN DEMONSTRATE ON A PROJECTOR OR COMPUTER</a:t>
                </a:r>
                <a:endParaRPr lang="zh-CN" altLang="en-US" sz="900" dirty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725511" y="1754128"/>
              <a:ext cx="707571" cy="2442833"/>
              <a:chOff x="5133840" y="1965736"/>
              <a:chExt cx="707571" cy="2442833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5133840" y="1965736"/>
                <a:ext cx="707570" cy="802241"/>
                <a:chOff x="-2034411" y="-2190140"/>
                <a:chExt cx="1358280" cy="1540012"/>
              </a:xfrm>
            </p:grpSpPr>
            <p:sp>
              <p:nvSpPr>
                <p:cNvPr id="17" name="hexagon_274320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lc="http://schemas.openxmlformats.org/drawingml/2006/lockedCanvas" xmlns="" id="{54405246-CCE2-4201-BBB1-D3F3EB6E740D}"/>
                    </a:ext>
                  </a:extLst>
                </p:cNvPr>
                <p:cNvSpPr/>
                <p:nvPr/>
              </p:nvSpPr>
              <p:spPr>
                <a:xfrm rot="5400000">
                  <a:off x="-2125277" y="-2099274"/>
                  <a:ext cx="1540012" cy="1358280"/>
                </a:xfrm>
                <a:custGeom>
                  <a:avLst/>
                  <a:gdLst>
                    <a:gd name="T0" fmla="*/ 6388 w 6494"/>
                    <a:gd name="T1" fmla="*/ 2571 h 5736"/>
                    <a:gd name="T2" fmla="*/ 5075 w 6494"/>
                    <a:gd name="T3" fmla="*/ 297 h 5736"/>
                    <a:gd name="T4" fmla="*/ 4560 w 6494"/>
                    <a:gd name="T5" fmla="*/ 0 h 5736"/>
                    <a:gd name="T6" fmla="*/ 1934 w 6494"/>
                    <a:gd name="T7" fmla="*/ 0 h 5736"/>
                    <a:gd name="T8" fmla="*/ 1419 w 6494"/>
                    <a:gd name="T9" fmla="*/ 297 h 5736"/>
                    <a:gd name="T10" fmla="*/ 107 w 6494"/>
                    <a:gd name="T11" fmla="*/ 2571 h 5736"/>
                    <a:gd name="T12" fmla="*/ 107 w 6494"/>
                    <a:gd name="T13" fmla="*/ 3165 h 5736"/>
                    <a:gd name="T14" fmla="*/ 1419 w 6494"/>
                    <a:gd name="T15" fmla="*/ 5439 h 5736"/>
                    <a:gd name="T16" fmla="*/ 1934 w 6494"/>
                    <a:gd name="T17" fmla="*/ 5736 h 5736"/>
                    <a:gd name="T18" fmla="*/ 4560 w 6494"/>
                    <a:gd name="T19" fmla="*/ 5736 h 5736"/>
                    <a:gd name="T20" fmla="*/ 5075 w 6494"/>
                    <a:gd name="T21" fmla="*/ 5439 h 5736"/>
                    <a:gd name="T22" fmla="*/ 6388 w 6494"/>
                    <a:gd name="T23" fmla="*/ 3165 h 5736"/>
                    <a:gd name="T24" fmla="*/ 6388 w 6494"/>
                    <a:gd name="T25" fmla="*/ 2571 h 5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94" h="5736">
                      <a:moveTo>
                        <a:pt x="6388" y="2571"/>
                      </a:moveTo>
                      <a:lnTo>
                        <a:pt x="5075" y="297"/>
                      </a:lnTo>
                      <a:cubicBezTo>
                        <a:pt x="4968" y="113"/>
                        <a:pt x="4772" y="0"/>
                        <a:pt x="4560" y="0"/>
                      </a:cubicBezTo>
                      <a:lnTo>
                        <a:pt x="1934" y="0"/>
                      </a:lnTo>
                      <a:cubicBezTo>
                        <a:pt x="1722" y="0"/>
                        <a:pt x="1526" y="113"/>
                        <a:pt x="1419" y="297"/>
                      </a:cubicBezTo>
                      <a:lnTo>
                        <a:pt x="107" y="2571"/>
                      </a:lnTo>
                      <a:cubicBezTo>
                        <a:pt x="0" y="2755"/>
                        <a:pt x="0" y="2981"/>
                        <a:pt x="107" y="3165"/>
                      </a:cubicBezTo>
                      <a:lnTo>
                        <a:pt x="1419" y="5439"/>
                      </a:lnTo>
                      <a:cubicBezTo>
                        <a:pt x="1526" y="5623"/>
                        <a:pt x="1722" y="5736"/>
                        <a:pt x="1934" y="5736"/>
                      </a:cubicBezTo>
                      <a:lnTo>
                        <a:pt x="4560" y="5736"/>
                      </a:lnTo>
                      <a:cubicBezTo>
                        <a:pt x="4772" y="5736"/>
                        <a:pt x="4968" y="5623"/>
                        <a:pt x="5075" y="5439"/>
                      </a:cubicBezTo>
                      <a:lnTo>
                        <a:pt x="6388" y="3165"/>
                      </a:lnTo>
                      <a:cubicBezTo>
                        <a:pt x="6494" y="2981"/>
                        <a:pt x="6494" y="2755"/>
                        <a:pt x="6388" y="2571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1000" dirty="0"/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-1769462" y="-1916296"/>
                  <a:ext cx="828379" cy="112255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200" dirty="0" smtClean="0">
                      <a:solidFill>
                        <a:schemeClr val="bg1"/>
                      </a:solidFill>
                      <a:latin typeface="阿里巴巴普惠体 2.0 115 Black" panose="00020600040101010101" pitchFamily="18" charset="-122"/>
                      <a:ea typeface="阿里巴巴普惠体 2.0 115 Black" panose="00020600040101010101" pitchFamily="18" charset="-122"/>
                      <a:cs typeface="阿里巴巴普惠体 2.0 115 Black" panose="00020600040101010101" pitchFamily="18" charset="-122"/>
                    </a:rPr>
                    <a:t>1</a:t>
                  </a:r>
                  <a:endParaRPr lang="en-US" altLang="zh-CN" sz="3200" dirty="0">
                    <a:solidFill>
                      <a:schemeClr val="bg1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5133841" y="3606328"/>
                <a:ext cx="707570" cy="802241"/>
                <a:chOff x="-2034410" y="-1714990"/>
                <a:chExt cx="1358280" cy="1540012"/>
              </a:xfrm>
            </p:grpSpPr>
            <p:sp>
              <p:nvSpPr>
                <p:cNvPr id="42" name="hexagon_274320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lc="http://schemas.openxmlformats.org/drawingml/2006/lockedCanvas" xmlns="" id="{54405246-CCE2-4201-BBB1-D3F3EB6E740D}"/>
                    </a:ext>
                  </a:extLst>
                </p:cNvPr>
                <p:cNvSpPr/>
                <p:nvPr/>
              </p:nvSpPr>
              <p:spPr>
                <a:xfrm rot="5400000">
                  <a:off x="-2125276" y="-1624124"/>
                  <a:ext cx="1540012" cy="1358280"/>
                </a:xfrm>
                <a:custGeom>
                  <a:avLst/>
                  <a:gdLst>
                    <a:gd name="T0" fmla="*/ 6388 w 6494"/>
                    <a:gd name="T1" fmla="*/ 2571 h 5736"/>
                    <a:gd name="T2" fmla="*/ 5075 w 6494"/>
                    <a:gd name="T3" fmla="*/ 297 h 5736"/>
                    <a:gd name="T4" fmla="*/ 4560 w 6494"/>
                    <a:gd name="T5" fmla="*/ 0 h 5736"/>
                    <a:gd name="T6" fmla="*/ 1934 w 6494"/>
                    <a:gd name="T7" fmla="*/ 0 h 5736"/>
                    <a:gd name="T8" fmla="*/ 1419 w 6494"/>
                    <a:gd name="T9" fmla="*/ 297 h 5736"/>
                    <a:gd name="T10" fmla="*/ 107 w 6494"/>
                    <a:gd name="T11" fmla="*/ 2571 h 5736"/>
                    <a:gd name="T12" fmla="*/ 107 w 6494"/>
                    <a:gd name="T13" fmla="*/ 3165 h 5736"/>
                    <a:gd name="T14" fmla="*/ 1419 w 6494"/>
                    <a:gd name="T15" fmla="*/ 5439 h 5736"/>
                    <a:gd name="T16" fmla="*/ 1934 w 6494"/>
                    <a:gd name="T17" fmla="*/ 5736 h 5736"/>
                    <a:gd name="T18" fmla="*/ 4560 w 6494"/>
                    <a:gd name="T19" fmla="*/ 5736 h 5736"/>
                    <a:gd name="T20" fmla="*/ 5075 w 6494"/>
                    <a:gd name="T21" fmla="*/ 5439 h 5736"/>
                    <a:gd name="T22" fmla="*/ 6388 w 6494"/>
                    <a:gd name="T23" fmla="*/ 3165 h 5736"/>
                    <a:gd name="T24" fmla="*/ 6388 w 6494"/>
                    <a:gd name="T25" fmla="*/ 2571 h 5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94" h="5736">
                      <a:moveTo>
                        <a:pt x="6388" y="2571"/>
                      </a:moveTo>
                      <a:lnTo>
                        <a:pt x="5075" y="297"/>
                      </a:lnTo>
                      <a:cubicBezTo>
                        <a:pt x="4968" y="113"/>
                        <a:pt x="4772" y="0"/>
                        <a:pt x="4560" y="0"/>
                      </a:cubicBezTo>
                      <a:lnTo>
                        <a:pt x="1934" y="0"/>
                      </a:lnTo>
                      <a:cubicBezTo>
                        <a:pt x="1722" y="0"/>
                        <a:pt x="1526" y="113"/>
                        <a:pt x="1419" y="297"/>
                      </a:cubicBezTo>
                      <a:lnTo>
                        <a:pt x="107" y="2571"/>
                      </a:lnTo>
                      <a:cubicBezTo>
                        <a:pt x="0" y="2755"/>
                        <a:pt x="0" y="2981"/>
                        <a:pt x="107" y="3165"/>
                      </a:cubicBezTo>
                      <a:lnTo>
                        <a:pt x="1419" y="5439"/>
                      </a:lnTo>
                      <a:cubicBezTo>
                        <a:pt x="1526" y="5623"/>
                        <a:pt x="1722" y="5736"/>
                        <a:pt x="1934" y="5736"/>
                      </a:cubicBezTo>
                      <a:lnTo>
                        <a:pt x="4560" y="5736"/>
                      </a:lnTo>
                      <a:cubicBezTo>
                        <a:pt x="4772" y="5736"/>
                        <a:pt x="4968" y="5623"/>
                        <a:pt x="5075" y="5439"/>
                      </a:cubicBezTo>
                      <a:lnTo>
                        <a:pt x="6388" y="3165"/>
                      </a:lnTo>
                      <a:cubicBezTo>
                        <a:pt x="6494" y="2981"/>
                        <a:pt x="6494" y="2755"/>
                        <a:pt x="6388" y="2571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1000" dirty="0"/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-1769462" y="-1441145"/>
                  <a:ext cx="828379" cy="112255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200" dirty="0" smtClean="0">
                      <a:solidFill>
                        <a:schemeClr val="bg1"/>
                      </a:solidFill>
                      <a:latin typeface="阿里巴巴普惠体 2.0 115 Black" panose="00020600040101010101" pitchFamily="18" charset="-122"/>
                      <a:ea typeface="阿里巴巴普惠体 2.0 115 Black" panose="00020600040101010101" pitchFamily="18" charset="-122"/>
                      <a:cs typeface="阿里巴巴普惠体 2.0 115 Black" panose="00020600040101010101" pitchFamily="18" charset="-122"/>
                    </a:rPr>
                    <a:t>3</a:t>
                  </a:r>
                  <a:endParaRPr lang="en-US" altLang="zh-CN" sz="3200" dirty="0">
                    <a:solidFill>
                      <a:schemeClr val="bg1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endParaRPr>
                </a:p>
              </p:txBody>
            </p:sp>
          </p:grpSp>
        </p:grpSp>
        <p:grpSp>
          <p:nvGrpSpPr>
            <p:cNvPr id="63" name="组合 62"/>
            <p:cNvGrpSpPr/>
            <p:nvPr/>
          </p:nvGrpSpPr>
          <p:grpSpPr>
            <a:xfrm>
              <a:off x="5017938" y="2585848"/>
              <a:ext cx="707571" cy="2442833"/>
              <a:chOff x="5133840" y="1965736"/>
              <a:chExt cx="707571" cy="2442833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5133840" y="1965736"/>
                <a:ext cx="707570" cy="802241"/>
                <a:chOff x="-2034411" y="-2190140"/>
                <a:chExt cx="1358280" cy="1540012"/>
              </a:xfrm>
            </p:grpSpPr>
            <p:sp>
              <p:nvSpPr>
                <p:cNvPr id="68" name="hexagon_274320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lc="http://schemas.openxmlformats.org/drawingml/2006/lockedCanvas" xmlns="" id="{54405246-CCE2-4201-BBB1-D3F3EB6E740D}"/>
                    </a:ext>
                  </a:extLst>
                </p:cNvPr>
                <p:cNvSpPr/>
                <p:nvPr/>
              </p:nvSpPr>
              <p:spPr>
                <a:xfrm rot="5400000">
                  <a:off x="-2125277" y="-2099274"/>
                  <a:ext cx="1540012" cy="1358280"/>
                </a:xfrm>
                <a:custGeom>
                  <a:avLst/>
                  <a:gdLst>
                    <a:gd name="T0" fmla="*/ 6388 w 6494"/>
                    <a:gd name="T1" fmla="*/ 2571 h 5736"/>
                    <a:gd name="T2" fmla="*/ 5075 w 6494"/>
                    <a:gd name="T3" fmla="*/ 297 h 5736"/>
                    <a:gd name="T4" fmla="*/ 4560 w 6494"/>
                    <a:gd name="T5" fmla="*/ 0 h 5736"/>
                    <a:gd name="T6" fmla="*/ 1934 w 6494"/>
                    <a:gd name="T7" fmla="*/ 0 h 5736"/>
                    <a:gd name="T8" fmla="*/ 1419 w 6494"/>
                    <a:gd name="T9" fmla="*/ 297 h 5736"/>
                    <a:gd name="T10" fmla="*/ 107 w 6494"/>
                    <a:gd name="T11" fmla="*/ 2571 h 5736"/>
                    <a:gd name="T12" fmla="*/ 107 w 6494"/>
                    <a:gd name="T13" fmla="*/ 3165 h 5736"/>
                    <a:gd name="T14" fmla="*/ 1419 w 6494"/>
                    <a:gd name="T15" fmla="*/ 5439 h 5736"/>
                    <a:gd name="T16" fmla="*/ 1934 w 6494"/>
                    <a:gd name="T17" fmla="*/ 5736 h 5736"/>
                    <a:gd name="T18" fmla="*/ 4560 w 6494"/>
                    <a:gd name="T19" fmla="*/ 5736 h 5736"/>
                    <a:gd name="T20" fmla="*/ 5075 w 6494"/>
                    <a:gd name="T21" fmla="*/ 5439 h 5736"/>
                    <a:gd name="T22" fmla="*/ 6388 w 6494"/>
                    <a:gd name="T23" fmla="*/ 3165 h 5736"/>
                    <a:gd name="T24" fmla="*/ 6388 w 6494"/>
                    <a:gd name="T25" fmla="*/ 2571 h 5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94" h="5736">
                      <a:moveTo>
                        <a:pt x="6388" y="2571"/>
                      </a:moveTo>
                      <a:lnTo>
                        <a:pt x="5075" y="297"/>
                      </a:lnTo>
                      <a:cubicBezTo>
                        <a:pt x="4968" y="113"/>
                        <a:pt x="4772" y="0"/>
                        <a:pt x="4560" y="0"/>
                      </a:cubicBezTo>
                      <a:lnTo>
                        <a:pt x="1934" y="0"/>
                      </a:lnTo>
                      <a:cubicBezTo>
                        <a:pt x="1722" y="0"/>
                        <a:pt x="1526" y="113"/>
                        <a:pt x="1419" y="297"/>
                      </a:cubicBezTo>
                      <a:lnTo>
                        <a:pt x="107" y="2571"/>
                      </a:lnTo>
                      <a:cubicBezTo>
                        <a:pt x="0" y="2755"/>
                        <a:pt x="0" y="2981"/>
                        <a:pt x="107" y="3165"/>
                      </a:cubicBezTo>
                      <a:lnTo>
                        <a:pt x="1419" y="5439"/>
                      </a:lnTo>
                      <a:cubicBezTo>
                        <a:pt x="1526" y="5623"/>
                        <a:pt x="1722" y="5736"/>
                        <a:pt x="1934" y="5736"/>
                      </a:cubicBezTo>
                      <a:lnTo>
                        <a:pt x="4560" y="5736"/>
                      </a:lnTo>
                      <a:cubicBezTo>
                        <a:pt x="4772" y="5736"/>
                        <a:pt x="4968" y="5623"/>
                        <a:pt x="5075" y="5439"/>
                      </a:cubicBezTo>
                      <a:lnTo>
                        <a:pt x="6388" y="3165"/>
                      </a:lnTo>
                      <a:cubicBezTo>
                        <a:pt x="6494" y="2981"/>
                        <a:pt x="6494" y="2755"/>
                        <a:pt x="6388" y="257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1000" dirty="0"/>
                </a:p>
              </p:txBody>
            </p:sp>
            <p:sp>
              <p:nvSpPr>
                <p:cNvPr id="69" name="矩形 68"/>
                <p:cNvSpPr/>
                <p:nvPr/>
              </p:nvSpPr>
              <p:spPr>
                <a:xfrm>
                  <a:off x="-1769462" y="-1916296"/>
                  <a:ext cx="828379" cy="112255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200" dirty="0" smtClean="0">
                      <a:solidFill>
                        <a:schemeClr val="bg1"/>
                      </a:solidFill>
                      <a:latin typeface="阿里巴巴普惠体 2.0 115 Black" panose="00020600040101010101" pitchFamily="18" charset="-122"/>
                      <a:ea typeface="阿里巴巴普惠体 2.0 115 Black" panose="00020600040101010101" pitchFamily="18" charset="-122"/>
                      <a:cs typeface="阿里巴巴普惠体 2.0 115 Black" panose="00020600040101010101" pitchFamily="18" charset="-122"/>
                    </a:rPr>
                    <a:t>2</a:t>
                  </a:r>
                  <a:endParaRPr lang="en-US" altLang="zh-CN" sz="3200" dirty="0">
                    <a:solidFill>
                      <a:schemeClr val="bg1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65" name="组合 64"/>
              <p:cNvGrpSpPr/>
              <p:nvPr/>
            </p:nvGrpSpPr>
            <p:grpSpPr>
              <a:xfrm>
                <a:off x="5133841" y="3606328"/>
                <a:ext cx="707570" cy="802241"/>
                <a:chOff x="-2034410" y="-1714990"/>
                <a:chExt cx="1358280" cy="1540012"/>
              </a:xfrm>
            </p:grpSpPr>
            <p:sp>
              <p:nvSpPr>
                <p:cNvPr id="66" name="hexagon_274320">
                  <a:extLst>
                    <a:ext uri="{FF2B5EF4-FFF2-40B4-BE49-F238E27FC236}">
                      <a16:creationId xmlns:a16="http://schemas.microsoft.com/office/drawing/2014/main" xmlns:p14="http://schemas.microsoft.com/office/powerpoint/2010/main" xmlns:lc="http://schemas.openxmlformats.org/drawingml/2006/lockedCanvas" xmlns="" id="{54405246-CCE2-4201-BBB1-D3F3EB6E740D}"/>
                    </a:ext>
                  </a:extLst>
                </p:cNvPr>
                <p:cNvSpPr/>
                <p:nvPr/>
              </p:nvSpPr>
              <p:spPr>
                <a:xfrm rot="5400000">
                  <a:off x="-2125276" y="-1624124"/>
                  <a:ext cx="1540012" cy="1358280"/>
                </a:xfrm>
                <a:custGeom>
                  <a:avLst/>
                  <a:gdLst>
                    <a:gd name="T0" fmla="*/ 6388 w 6494"/>
                    <a:gd name="T1" fmla="*/ 2571 h 5736"/>
                    <a:gd name="T2" fmla="*/ 5075 w 6494"/>
                    <a:gd name="T3" fmla="*/ 297 h 5736"/>
                    <a:gd name="T4" fmla="*/ 4560 w 6494"/>
                    <a:gd name="T5" fmla="*/ 0 h 5736"/>
                    <a:gd name="T6" fmla="*/ 1934 w 6494"/>
                    <a:gd name="T7" fmla="*/ 0 h 5736"/>
                    <a:gd name="T8" fmla="*/ 1419 w 6494"/>
                    <a:gd name="T9" fmla="*/ 297 h 5736"/>
                    <a:gd name="T10" fmla="*/ 107 w 6494"/>
                    <a:gd name="T11" fmla="*/ 2571 h 5736"/>
                    <a:gd name="T12" fmla="*/ 107 w 6494"/>
                    <a:gd name="T13" fmla="*/ 3165 h 5736"/>
                    <a:gd name="T14" fmla="*/ 1419 w 6494"/>
                    <a:gd name="T15" fmla="*/ 5439 h 5736"/>
                    <a:gd name="T16" fmla="*/ 1934 w 6494"/>
                    <a:gd name="T17" fmla="*/ 5736 h 5736"/>
                    <a:gd name="T18" fmla="*/ 4560 w 6494"/>
                    <a:gd name="T19" fmla="*/ 5736 h 5736"/>
                    <a:gd name="T20" fmla="*/ 5075 w 6494"/>
                    <a:gd name="T21" fmla="*/ 5439 h 5736"/>
                    <a:gd name="T22" fmla="*/ 6388 w 6494"/>
                    <a:gd name="T23" fmla="*/ 3165 h 5736"/>
                    <a:gd name="T24" fmla="*/ 6388 w 6494"/>
                    <a:gd name="T25" fmla="*/ 2571 h 57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94" h="5736">
                      <a:moveTo>
                        <a:pt x="6388" y="2571"/>
                      </a:moveTo>
                      <a:lnTo>
                        <a:pt x="5075" y="297"/>
                      </a:lnTo>
                      <a:cubicBezTo>
                        <a:pt x="4968" y="113"/>
                        <a:pt x="4772" y="0"/>
                        <a:pt x="4560" y="0"/>
                      </a:cubicBezTo>
                      <a:lnTo>
                        <a:pt x="1934" y="0"/>
                      </a:lnTo>
                      <a:cubicBezTo>
                        <a:pt x="1722" y="0"/>
                        <a:pt x="1526" y="113"/>
                        <a:pt x="1419" y="297"/>
                      </a:cubicBezTo>
                      <a:lnTo>
                        <a:pt x="107" y="2571"/>
                      </a:lnTo>
                      <a:cubicBezTo>
                        <a:pt x="0" y="2755"/>
                        <a:pt x="0" y="2981"/>
                        <a:pt x="107" y="3165"/>
                      </a:cubicBezTo>
                      <a:lnTo>
                        <a:pt x="1419" y="5439"/>
                      </a:lnTo>
                      <a:cubicBezTo>
                        <a:pt x="1526" y="5623"/>
                        <a:pt x="1722" y="5736"/>
                        <a:pt x="1934" y="5736"/>
                      </a:cubicBezTo>
                      <a:lnTo>
                        <a:pt x="4560" y="5736"/>
                      </a:lnTo>
                      <a:cubicBezTo>
                        <a:pt x="4772" y="5736"/>
                        <a:pt x="4968" y="5623"/>
                        <a:pt x="5075" y="5439"/>
                      </a:cubicBezTo>
                      <a:lnTo>
                        <a:pt x="6388" y="3165"/>
                      </a:lnTo>
                      <a:cubicBezTo>
                        <a:pt x="6494" y="2981"/>
                        <a:pt x="6494" y="2755"/>
                        <a:pt x="6388" y="257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n w="254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1000" dirty="0"/>
                </a:p>
              </p:txBody>
            </p:sp>
            <p:sp>
              <p:nvSpPr>
                <p:cNvPr id="67" name="矩形 66"/>
                <p:cNvSpPr/>
                <p:nvPr/>
              </p:nvSpPr>
              <p:spPr>
                <a:xfrm>
                  <a:off x="-1769462" y="-1441145"/>
                  <a:ext cx="828379" cy="112255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3200" dirty="0" smtClean="0">
                      <a:solidFill>
                        <a:schemeClr val="bg1"/>
                      </a:solidFill>
                      <a:latin typeface="阿里巴巴普惠体 2.0 115 Black" panose="00020600040101010101" pitchFamily="18" charset="-122"/>
                      <a:ea typeface="阿里巴巴普惠体 2.0 115 Black" panose="00020600040101010101" pitchFamily="18" charset="-122"/>
                      <a:cs typeface="阿里巴巴普惠体 2.0 115 Black" panose="00020600040101010101" pitchFamily="18" charset="-122"/>
                    </a:rPr>
                    <a:t>4</a:t>
                  </a:r>
                  <a:endParaRPr lang="en-US" altLang="zh-CN" sz="3200" dirty="0">
                    <a:solidFill>
                      <a:schemeClr val="bg1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endParaRPr>
                </a:p>
              </p:txBody>
            </p:sp>
          </p:grpSp>
        </p:grpSp>
        <p:grpSp>
          <p:nvGrpSpPr>
            <p:cNvPr id="70" name="组合 69"/>
            <p:cNvGrpSpPr/>
            <p:nvPr/>
          </p:nvGrpSpPr>
          <p:grpSpPr>
            <a:xfrm>
              <a:off x="6544899" y="3429000"/>
              <a:ext cx="3967753" cy="722520"/>
              <a:chOff x="4827096" y="1998386"/>
              <a:chExt cx="3967753" cy="722520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4827096" y="1998386"/>
                <a:ext cx="39677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dirty="0">
                    <a:solidFill>
                      <a:srgbClr val="C00000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4856124" y="2490074"/>
                <a:ext cx="3820411" cy="2308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900" dirty="0" smtClean="0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C00000">
                            <a:alpha val="0"/>
                          </a:srgbClr>
                        </a:gs>
                      </a:gsLst>
                      <a:lin ang="5400000" scaled="1"/>
                      <a:tileRect/>
                    </a:gradFill>
                  </a:rPr>
                  <a:t>THE USER CAN DEMONSTRATE ON A PROJECTOR OR COMPUTER</a:t>
                </a:r>
                <a:endParaRPr lang="zh-CN" altLang="en-US" sz="900" dirty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1092060" y="2633154"/>
              <a:ext cx="3967753" cy="722520"/>
              <a:chOff x="4827096" y="1998386"/>
              <a:chExt cx="3967753" cy="722520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4827096" y="1998386"/>
                <a:ext cx="39677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dirty="0">
                    <a:solidFill>
                      <a:srgbClr val="C00000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4856124" y="2490074"/>
                <a:ext cx="3820411" cy="2308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900" dirty="0" smtClean="0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C00000">
                            <a:alpha val="0"/>
                          </a:srgbClr>
                        </a:gs>
                      </a:gsLst>
                      <a:lin ang="5400000" scaled="1"/>
                      <a:tileRect/>
                    </a:gradFill>
                  </a:rPr>
                  <a:t>THE USER CAN DEMONSTRATE ON A PROJECTOR OR COMPUTER</a:t>
                </a:r>
                <a:endParaRPr lang="zh-CN" altLang="en-US" sz="900" dirty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1092060" y="4201780"/>
              <a:ext cx="3967753" cy="722520"/>
              <a:chOff x="4827096" y="1998386"/>
              <a:chExt cx="3967753" cy="722520"/>
            </a:xfrm>
          </p:grpSpPr>
          <p:sp>
            <p:nvSpPr>
              <p:cNvPr id="79" name="矩形 78"/>
              <p:cNvSpPr/>
              <p:nvPr/>
            </p:nvSpPr>
            <p:spPr>
              <a:xfrm>
                <a:off x="4827096" y="1998386"/>
                <a:ext cx="39677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dirty="0">
                    <a:solidFill>
                      <a:srgbClr val="C00000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单击此处添加标题文本</a:t>
                </a:r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4856124" y="2490074"/>
                <a:ext cx="3820411" cy="2308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900" dirty="0" smtClean="0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C00000">
                            <a:alpha val="0"/>
                          </a:srgbClr>
                        </a:gs>
                      </a:gsLst>
                      <a:lin ang="5400000" scaled="1"/>
                      <a:tileRect/>
                    </a:gradFill>
                  </a:rPr>
                  <a:t>THE USER CAN DEMONSTRATE ON A PROJECTOR OR COMPUTER</a:t>
                </a:r>
                <a:endParaRPr lang="zh-CN" altLang="en-US" sz="900" dirty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130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 descr="图片包含 桌子, 蛋糕, 亮, 灯&#10;&#10;描述已自动生成">
            <a:extLst>
              <a:ext uri="{FF2B5EF4-FFF2-40B4-BE49-F238E27FC236}">
                <a16:creationId xmlns:a16="http://schemas.microsoft.com/office/drawing/2014/main" xmlns="" id="{66E19758-43CE-4431-B7BF-7D57BA1843B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11794"/>
            <a:ext cx="12192000" cy="424241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1826" y="473644"/>
            <a:ext cx="1063919" cy="89593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178050" y="3137770"/>
            <a:ext cx="7917521" cy="331354"/>
            <a:chOff x="2178050" y="1613486"/>
            <a:chExt cx="7917521" cy="331354"/>
          </a:xfrm>
        </p:grpSpPr>
        <p:sp>
          <p:nvSpPr>
            <p:cNvPr id="34" name="iconfont-1096-617929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5929676" y="1613486"/>
              <a:ext cx="332648" cy="33135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iconfont-1096-617929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5487625" y="1713968"/>
              <a:ext cx="130900" cy="130390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iconfont-1096-617929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6573475" y="1713968"/>
              <a:ext cx="130900" cy="130390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178050" y="1743969"/>
              <a:ext cx="4366849" cy="160390"/>
              <a:chOff x="3764195" y="3328142"/>
              <a:chExt cx="2780704" cy="160390"/>
            </a:xfrm>
          </p:grpSpPr>
          <p:sp>
            <p:nvSpPr>
              <p:cNvPr id="38" name="五边形 37"/>
              <p:cNvSpPr/>
              <p:nvPr/>
            </p:nvSpPr>
            <p:spPr>
              <a:xfrm rot="10800000">
                <a:off x="3764195" y="3328142"/>
                <a:ext cx="2525350" cy="65195"/>
              </a:xfrm>
              <a:prstGeom prst="homePlate">
                <a:avLst/>
              </a:prstGeom>
              <a:gradFill>
                <a:gsLst>
                  <a:gs pos="0">
                    <a:srgbClr val="C00000"/>
                  </a:gs>
                  <a:gs pos="71000">
                    <a:srgbClr val="C00000"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五边形 38"/>
              <p:cNvSpPr/>
              <p:nvPr/>
            </p:nvSpPr>
            <p:spPr>
              <a:xfrm rot="10800000">
                <a:off x="4019549" y="3452532"/>
                <a:ext cx="2525350" cy="36000"/>
              </a:xfrm>
              <a:prstGeom prst="homePlate">
                <a:avLst/>
              </a:prstGeom>
              <a:gradFill>
                <a:gsLst>
                  <a:gs pos="0">
                    <a:srgbClr val="C00000">
                      <a:alpha val="43000"/>
                    </a:srgbClr>
                  </a:gs>
                  <a:gs pos="75000">
                    <a:srgbClr val="C00000"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flipH="1">
              <a:off x="5591561" y="1764105"/>
              <a:ext cx="4504010" cy="160390"/>
              <a:chOff x="3764195" y="3328142"/>
              <a:chExt cx="2780704" cy="160390"/>
            </a:xfrm>
          </p:grpSpPr>
          <p:sp>
            <p:nvSpPr>
              <p:cNvPr id="47" name="五边形 46"/>
              <p:cNvSpPr/>
              <p:nvPr/>
            </p:nvSpPr>
            <p:spPr>
              <a:xfrm rot="10800000">
                <a:off x="3764195" y="3328142"/>
                <a:ext cx="2525350" cy="65195"/>
              </a:xfrm>
              <a:prstGeom prst="homePlate">
                <a:avLst/>
              </a:prstGeom>
              <a:gradFill>
                <a:gsLst>
                  <a:gs pos="0">
                    <a:srgbClr val="C00000"/>
                  </a:gs>
                  <a:gs pos="67000">
                    <a:srgbClr val="C00000"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五边形 47"/>
              <p:cNvSpPr/>
              <p:nvPr/>
            </p:nvSpPr>
            <p:spPr>
              <a:xfrm rot="10800000">
                <a:off x="4019549" y="3452532"/>
                <a:ext cx="2525350" cy="36000"/>
              </a:xfrm>
              <a:prstGeom prst="homePlate">
                <a:avLst/>
              </a:prstGeom>
              <a:gradFill>
                <a:gsLst>
                  <a:gs pos="0">
                    <a:srgbClr val="C00000">
                      <a:alpha val="43000"/>
                    </a:srgbClr>
                  </a:gs>
                  <a:gs pos="75000">
                    <a:srgbClr val="C00000">
                      <a:alpha val="0"/>
                    </a:srgb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647251" y="2162291"/>
            <a:ext cx="4897495" cy="864441"/>
            <a:chOff x="4827096" y="1998386"/>
            <a:chExt cx="4897495" cy="864441"/>
          </a:xfrm>
        </p:grpSpPr>
        <p:sp>
          <p:nvSpPr>
            <p:cNvPr id="5" name="矩形 4"/>
            <p:cNvSpPr/>
            <p:nvPr/>
          </p:nvSpPr>
          <p:spPr>
            <a:xfrm>
              <a:off x="4827096" y="1998386"/>
              <a:ext cx="489749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>
                  <a:solidFill>
                    <a:srgbClr val="C0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4885152" y="2608911"/>
              <a:ext cx="4734925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 smtClean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rPr>
                <a:t>THE USER CAN DEMONSTRATE ON A PROJECTOR OR COMPUTER</a:t>
              </a:r>
              <a:endParaRPr lang="zh-CN" altLang="en-US" sz="1050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  <a:tileRect/>
                </a:gra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89956" y="1188444"/>
            <a:ext cx="707570" cy="802241"/>
            <a:chOff x="-2034411" y="-2190140"/>
            <a:chExt cx="1358280" cy="1540012"/>
          </a:xfrm>
        </p:grpSpPr>
        <p:sp>
          <p:nvSpPr>
            <p:cNvPr id="17" name="hexagon_274320">
              <a:extLst>
                <a:ext uri="{FF2B5EF4-FFF2-40B4-BE49-F238E27FC236}">
                  <a16:creationId xmlns:a16="http://schemas.microsoft.com/office/drawing/2014/main" xmlns:p14="http://schemas.microsoft.com/office/powerpoint/2010/main" xmlns:lc="http://schemas.openxmlformats.org/drawingml/2006/lockedCanvas" xmlns="" id="{54405246-CCE2-4201-BBB1-D3F3EB6E740D}"/>
                </a:ext>
              </a:extLst>
            </p:cNvPr>
            <p:cNvSpPr/>
            <p:nvPr/>
          </p:nvSpPr>
          <p:spPr>
            <a:xfrm rot="5400000">
              <a:off x="-2125277" y="-2099274"/>
              <a:ext cx="1540012" cy="135828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C0000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000" dirty="0"/>
            </a:p>
          </p:txBody>
        </p:sp>
        <p:sp>
          <p:nvSpPr>
            <p:cNvPr id="9" name="矩形 8"/>
            <p:cNvSpPr/>
            <p:nvPr/>
          </p:nvSpPr>
          <p:spPr>
            <a:xfrm>
              <a:off x="-1769462" y="-1916296"/>
              <a:ext cx="828379" cy="11225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1</a:t>
              </a:r>
              <a:endParaRPr lang="en-US" altLang="zh-CN" sz="32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048000" y="3759179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463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504005" y="2577773"/>
            <a:ext cx="3173620" cy="2879855"/>
            <a:chOff x="823856" y="1309572"/>
            <a:chExt cx="3771528" cy="3422418"/>
          </a:xfrm>
        </p:grpSpPr>
        <p:pic>
          <p:nvPicPr>
            <p:cNvPr id="30" name="Picture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856" y="1309572"/>
              <a:ext cx="3771528" cy="3422418"/>
            </a:xfrm>
            <a:prstGeom prst="rect">
              <a:avLst/>
            </a:prstGeom>
          </p:spPr>
        </p:pic>
        <p:sp>
          <p:nvSpPr>
            <p:cNvPr id="32" name="透明"/>
            <p:cNvSpPr/>
            <p:nvPr/>
          </p:nvSpPr>
          <p:spPr bwMode="auto">
            <a:xfrm>
              <a:off x="2655301" y="1516786"/>
              <a:ext cx="1738915" cy="2176456"/>
            </a:xfrm>
            <a:custGeom>
              <a:avLst/>
              <a:gdLst>
                <a:gd name="T0" fmla="*/ 1682 w 1682"/>
                <a:gd name="T1" fmla="*/ 0 h 2069"/>
                <a:gd name="T2" fmla="*/ 789 w 1682"/>
                <a:gd name="T3" fmla="*/ 0 h 2069"/>
                <a:gd name="T4" fmla="*/ 0 w 1682"/>
                <a:gd name="T5" fmla="*/ 2069 h 2069"/>
                <a:gd name="T6" fmla="*/ 1682 w 1682"/>
                <a:gd name="T7" fmla="*/ 2069 h 2069"/>
                <a:gd name="T8" fmla="*/ 1682 w 1682"/>
                <a:gd name="T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2" h="2069">
                  <a:moveTo>
                    <a:pt x="1682" y="0"/>
                  </a:moveTo>
                  <a:lnTo>
                    <a:pt x="789" y="0"/>
                  </a:lnTo>
                  <a:lnTo>
                    <a:pt x="0" y="2069"/>
                  </a:lnTo>
                  <a:lnTo>
                    <a:pt x="1682" y="2069"/>
                  </a:lnTo>
                  <a:lnTo>
                    <a:pt x="16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2300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46" name="Group 7"/>
          <p:cNvGrpSpPr/>
          <p:nvPr/>
        </p:nvGrpSpPr>
        <p:grpSpPr>
          <a:xfrm>
            <a:off x="3477144" y="2690906"/>
            <a:ext cx="799264" cy="799264"/>
            <a:chOff x="4988609" y="3551062"/>
            <a:chExt cx="599448" cy="599448"/>
          </a:xfrm>
        </p:grpSpPr>
        <p:sp>
          <p:nvSpPr>
            <p:cNvPr id="47" name="椭圆 46"/>
            <p:cNvSpPr/>
            <p:nvPr/>
          </p:nvSpPr>
          <p:spPr>
            <a:xfrm>
              <a:off x="4988609" y="3551062"/>
              <a:ext cx="599448" cy="599448"/>
            </a:xfrm>
            <a:prstGeom prst="ellipse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86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19"/>
            <p:cNvSpPr>
              <a:spLocks noEditPoints="1"/>
            </p:cNvSpPr>
            <p:nvPr/>
          </p:nvSpPr>
          <p:spPr bwMode="auto">
            <a:xfrm>
              <a:off x="5154859" y="3712254"/>
              <a:ext cx="295526" cy="262775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838877" y="84205"/>
            <a:ext cx="4432624" cy="773289"/>
            <a:chOff x="4827096" y="1998386"/>
            <a:chExt cx="4432624" cy="773289"/>
          </a:xfrm>
        </p:grpSpPr>
        <p:sp>
          <p:nvSpPr>
            <p:cNvPr id="29" name="矩形 28"/>
            <p:cNvSpPr/>
            <p:nvPr/>
          </p:nvSpPr>
          <p:spPr>
            <a:xfrm>
              <a:off x="4827096" y="1998386"/>
              <a:ext cx="4432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C0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4850945" y="2517759"/>
              <a:ext cx="4321319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00" dirty="0" smtClean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rPr>
                <a:t>THE USER CAN DEMONSTRATE ON A PROJECTOR OR COMPUTER</a:t>
              </a:r>
              <a:endParaRPr lang="zh-CN" altLang="en-US" sz="1000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  <a:tileRect/>
                </a:gradFill>
              </a:endParaRPr>
            </a:p>
          </p:txBody>
        </p:sp>
      </p:grpSp>
      <p:sp>
        <p:nvSpPr>
          <p:cNvPr id="2" name="TextBox 23"/>
          <p:cNvSpPr txBox="1"/>
          <p:nvPr/>
        </p:nvSpPr>
        <p:spPr>
          <a:xfrm>
            <a:off x="8890002" y="2547913"/>
            <a:ext cx="277812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cs typeface="+mn-ea"/>
                <a:sym typeface="+mn-lt"/>
              </a:rPr>
              <a:t>单击此处添加标题文</a:t>
            </a:r>
            <a:r>
              <a:rPr lang="zh-CN" altLang="en-US" b="1" dirty="0" smtClean="0">
                <a:cs typeface="+mn-ea"/>
                <a:sym typeface="+mn-lt"/>
              </a:rPr>
              <a:t>本</a:t>
            </a:r>
            <a:endParaRPr lang="en-US" altLang="zh-CN" b="1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此</a:t>
            </a:r>
            <a:r>
              <a:rPr lang="zh-CN" altLang="en-US" sz="1200" dirty="0">
                <a:cs typeface="+mn-ea"/>
                <a:sym typeface="+mn-lt"/>
              </a:rPr>
              <a:t>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8985876" y="3696434"/>
            <a:ext cx="2444124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4" name="组合 3"/>
          <p:cNvGrpSpPr/>
          <p:nvPr/>
        </p:nvGrpSpPr>
        <p:grpSpPr>
          <a:xfrm>
            <a:off x="7884182" y="2690906"/>
            <a:ext cx="799264" cy="799264"/>
            <a:chOff x="4955424" y="1457564"/>
            <a:chExt cx="599448" cy="599448"/>
          </a:xfrm>
        </p:grpSpPr>
        <p:sp>
          <p:nvSpPr>
            <p:cNvPr id="33" name="椭圆 32"/>
            <p:cNvSpPr/>
            <p:nvPr/>
          </p:nvSpPr>
          <p:spPr>
            <a:xfrm>
              <a:off x="4955424" y="1457564"/>
              <a:ext cx="599448" cy="599448"/>
            </a:xfrm>
            <a:prstGeom prst="ellipse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110341" y="1644432"/>
              <a:ext cx="289613" cy="227488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904756" y="4017701"/>
            <a:ext cx="799264" cy="799264"/>
            <a:chOff x="4970854" y="2513407"/>
            <a:chExt cx="599448" cy="599448"/>
          </a:xfrm>
        </p:grpSpPr>
        <p:sp>
          <p:nvSpPr>
            <p:cNvPr id="35" name="椭圆 34"/>
            <p:cNvSpPr/>
            <p:nvPr/>
          </p:nvSpPr>
          <p:spPr>
            <a:xfrm>
              <a:off x="4970854" y="2513407"/>
              <a:ext cx="599448" cy="599448"/>
            </a:xfrm>
            <a:prstGeom prst="ellipse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7"/>
            <p:cNvSpPr>
              <a:spLocks noEditPoints="1"/>
            </p:cNvSpPr>
            <p:nvPr/>
          </p:nvSpPr>
          <p:spPr bwMode="auto">
            <a:xfrm>
              <a:off x="5110341" y="2641777"/>
              <a:ext cx="289614" cy="309707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34" name="TextBox 23"/>
          <p:cNvSpPr txBox="1"/>
          <p:nvPr/>
        </p:nvSpPr>
        <p:spPr>
          <a:xfrm>
            <a:off x="8890002" y="3852707"/>
            <a:ext cx="277812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cs typeface="+mn-ea"/>
                <a:sym typeface="+mn-lt"/>
              </a:rPr>
              <a:t>单击此处添加标题文</a:t>
            </a:r>
            <a:r>
              <a:rPr lang="zh-CN" altLang="en-US" b="1" dirty="0" smtClean="0">
                <a:cs typeface="+mn-ea"/>
                <a:sym typeface="+mn-lt"/>
              </a:rPr>
              <a:t>本</a:t>
            </a:r>
            <a:endParaRPr lang="en-US" altLang="zh-CN" b="1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此</a:t>
            </a:r>
            <a:r>
              <a:rPr lang="zh-CN" altLang="en-US" sz="1200" dirty="0">
                <a:cs typeface="+mn-ea"/>
                <a:sym typeface="+mn-lt"/>
              </a:rPr>
              <a:t>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606029" y="2547913"/>
            <a:ext cx="277812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cs typeface="+mn-ea"/>
                <a:sym typeface="+mn-lt"/>
              </a:rPr>
              <a:t>单击此处添加标题文</a:t>
            </a:r>
            <a:r>
              <a:rPr lang="zh-CN" altLang="en-US" b="1" dirty="0" smtClean="0">
                <a:cs typeface="+mn-ea"/>
                <a:sym typeface="+mn-lt"/>
              </a:rPr>
              <a:t>本</a:t>
            </a:r>
            <a:endParaRPr lang="en-US" altLang="zh-CN" b="1" dirty="0" smtClean="0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此</a:t>
            </a:r>
            <a:r>
              <a:rPr lang="zh-CN" altLang="en-US" sz="1200" dirty="0">
                <a:cs typeface="+mn-ea"/>
                <a:sym typeface="+mn-lt"/>
              </a:rPr>
              <a:t>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701903" y="3696434"/>
            <a:ext cx="2444124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sp>
        <p:nvSpPr>
          <p:cNvPr id="42" name="TextBox 23"/>
          <p:cNvSpPr txBox="1"/>
          <p:nvPr/>
        </p:nvSpPr>
        <p:spPr>
          <a:xfrm>
            <a:off x="606029" y="3852707"/>
            <a:ext cx="277812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cs typeface="+mn-ea"/>
                <a:sym typeface="+mn-lt"/>
              </a:rPr>
              <a:t>单击此处添加标题文</a:t>
            </a:r>
            <a:r>
              <a:rPr lang="zh-CN" altLang="en-US" b="1" dirty="0" smtClean="0">
                <a:cs typeface="+mn-ea"/>
                <a:sym typeface="+mn-lt"/>
              </a:rPr>
              <a:t>本</a:t>
            </a:r>
            <a:endParaRPr lang="en-US" altLang="zh-CN" b="1" dirty="0" smtClean="0"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此</a:t>
            </a:r>
            <a:r>
              <a:rPr lang="zh-CN" altLang="en-US" sz="1200" dirty="0">
                <a:cs typeface="+mn-ea"/>
                <a:sym typeface="+mn-lt"/>
              </a:rPr>
              <a:t>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3477144" y="4017700"/>
            <a:ext cx="799264" cy="799264"/>
            <a:chOff x="4988609" y="3551062"/>
            <a:chExt cx="599448" cy="599448"/>
          </a:xfrm>
        </p:grpSpPr>
        <p:sp>
          <p:nvSpPr>
            <p:cNvPr id="44" name="椭圆 43"/>
            <p:cNvSpPr/>
            <p:nvPr/>
          </p:nvSpPr>
          <p:spPr>
            <a:xfrm>
              <a:off x="4988609" y="3551062"/>
              <a:ext cx="599448" cy="599448"/>
            </a:xfrm>
            <a:prstGeom prst="ellipse">
              <a:avLst/>
            </a:prstGeom>
            <a:gradFill flip="none" rotWithShape="1">
              <a:gsLst>
                <a:gs pos="45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000000" scaled="0"/>
              <a:tileRect/>
            </a:gra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>
              <a:outerShdw blurRad="152400" dist="38100" dir="810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19"/>
            <p:cNvSpPr>
              <a:spLocks noEditPoints="1"/>
            </p:cNvSpPr>
            <p:nvPr/>
          </p:nvSpPr>
          <p:spPr bwMode="auto">
            <a:xfrm>
              <a:off x="5140570" y="3710860"/>
              <a:ext cx="295526" cy="279852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62000" y="1556658"/>
            <a:ext cx="106680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59998" y="1893416"/>
            <a:ext cx="6887203" cy="3298027"/>
            <a:chOff x="1124683" y="775496"/>
            <a:chExt cx="9858243" cy="4720748"/>
          </a:xfrm>
        </p:grpSpPr>
        <p:cxnSp>
          <p:nvCxnSpPr>
            <p:cNvPr id="191" name="直接连接符 190"/>
            <p:cNvCxnSpPr/>
            <p:nvPr/>
          </p:nvCxnSpPr>
          <p:spPr>
            <a:xfrm>
              <a:off x="8386040" y="1537398"/>
              <a:ext cx="1390272" cy="11154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连接符 1"/>
            <p:cNvCxnSpPr/>
            <p:nvPr/>
          </p:nvCxnSpPr>
          <p:spPr>
            <a:xfrm flipH="1">
              <a:off x="7358663" y="4780303"/>
              <a:ext cx="1234215" cy="41907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 flipV="1">
              <a:off x="1584099" y="3409342"/>
              <a:ext cx="985435" cy="82196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V="1">
              <a:off x="3696334" y="1252856"/>
              <a:ext cx="1536171" cy="3960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任意多边形 14"/>
            <p:cNvSpPr>
              <a:spLocks noChangeArrowheads="1"/>
            </p:cNvSpPr>
            <p:nvPr/>
          </p:nvSpPr>
          <p:spPr bwMode="auto">
            <a:xfrm>
              <a:off x="3081939" y="1297304"/>
              <a:ext cx="6072187" cy="3271839"/>
            </a:xfrm>
            <a:custGeom>
              <a:avLst/>
              <a:gdLst>
                <a:gd name="T0" fmla="*/ 200025 w 6072187"/>
                <a:gd name="T1" fmla="*/ 700088 h 3271838"/>
                <a:gd name="T2" fmla="*/ 3000375 w 6072187"/>
                <a:gd name="T3" fmla="*/ 2286000 h 3271838"/>
                <a:gd name="T4" fmla="*/ 4914900 w 6072187"/>
                <a:gd name="T5" fmla="*/ 0 h 3271838"/>
                <a:gd name="T6" fmla="*/ 6072187 w 6072187"/>
                <a:gd name="T7" fmla="*/ 3171825 h 3271838"/>
                <a:gd name="T8" fmla="*/ 3000375 w 6072187"/>
                <a:gd name="T9" fmla="*/ 2343150 h 3271838"/>
                <a:gd name="T10" fmla="*/ 0 w 6072187"/>
                <a:gd name="T11" fmla="*/ 3271838 h 3271838"/>
                <a:gd name="T12" fmla="*/ 200025 w 6072187"/>
                <a:gd name="T13" fmla="*/ 700088 h 32718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72187"/>
                <a:gd name="T22" fmla="*/ 0 h 3271838"/>
                <a:gd name="T23" fmla="*/ 6072187 w 6072187"/>
                <a:gd name="T24" fmla="*/ 3271838 h 32718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72187" h="3271838">
                  <a:moveTo>
                    <a:pt x="200025" y="700088"/>
                  </a:moveTo>
                  <a:lnTo>
                    <a:pt x="3000375" y="2286000"/>
                  </a:lnTo>
                  <a:lnTo>
                    <a:pt x="4914900" y="0"/>
                  </a:lnTo>
                  <a:lnTo>
                    <a:pt x="6072187" y="3171825"/>
                  </a:lnTo>
                  <a:lnTo>
                    <a:pt x="3000375" y="2343150"/>
                  </a:lnTo>
                  <a:lnTo>
                    <a:pt x="0" y="3271838"/>
                  </a:lnTo>
                  <a:lnTo>
                    <a:pt x="200025" y="700088"/>
                  </a:lnTo>
                  <a:close/>
                </a:path>
              </a:pathLst>
            </a:custGeom>
            <a:noFill/>
            <a:ln w="12700" cap="flat" cmpd="sng">
              <a:solidFill>
                <a:srgbClr val="BFBFBF">
                  <a:alpha val="79999"/>
                </a:srgb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40" tIns="45720" rIns="91440" bIns="45720"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8" name="椭圆 8"/>
            <p:cNvSpPr>
              <a:spLocks noChangeArrowheads="1"/>
            </p:cNvSpPr>
            <p:nvPr/>
          </p:nvSpPr>
          <p:spPr bwMode="auto">
            <a:xfrm>
              <a:off x="4793264" y="2354580"/>
              <a:ext cx="2484437" cy="2486025"/>
            </a:xfrm>
            <a:prstGeom prst="ellipse">
              <a:avLst/>
            </a:prstGeom>
            <a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lIns="91440" tIns="45720" rIns="91440" bIns="45720"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7097203" y="775496"/>
              <a:ext cx="1584960" cy="1584957"/>
              <a:chOff x="5193507" y="979885"/>
              <a:chExt cx="1446610" cy="1446609"/>
            </a:xfr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ang="18900000" scaled="0"/>
            </a:gradFill>
          </p:grpSpPr>
          <p:sp>
            <p:nvSpPr>
              <p:cNvPr id="111" name="椭圆 9"/>
              <p:cNvSpPr>
                <a:spLocks noChangeArrowheads="1"/>
              </p:cNvSpPr>
              <p:nvPr/>
            </p:nvSpPr>
            <p:spPr bwMode="auto">
              <a:xfrm>
                <a:off x="5193507" y="979885"/>
                <a:ext cx="1446610" cy="14466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lIns="91440" tIns="45720" rIns="91440" bIns="45720" anchor="ctr"/>
              <a:lstStyle/>
              <a:p>
                <a:pPr algn="ctr"/>
                <a:endParaRPr lang="zh-CN" altLang="zh-CN" sz="1600" b="1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文本框 16"/>
              <p:cNvSpPr>
                <a:spLocks noChangeArrowheads="1"/>
              </p:cNvSpPr>
              <p:nvPr/>
            </p:nvSpPr>
            <p:spPr bwMode="auto">
              <a:xfrm>
                <a:off x="5532311" y="1383654"/>
                <a:ext cx="769001" cy="7639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</a:t>
                </a:r>
                <a:endParaRPr lang="en-US" altLang="zh-CN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文本</a:t>
                </a: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2569534" y="1180048"/>
              <a:ext cx="1305797" cy="1304491"/>
              <a:chOff x="1820466" y="1306116"/>
              <a:chExt cx="1191815" cy="1190625"/>
            </a:xfrm>
            <a:solidFill>
              <a:srgbClr val="C00000"/>
            </a:solidFill>
          </p:grpSpPr>
          <p:sp>
            <p:nvSpPr>
              <p:cNvPr id="114" name="椭圆 7"/>
              <p:cNvSpPr>
                <a:spLocks noChangeArrowheads="1"/>
              </p:cNvSpPr>
              <p:nvPr/>
            </p:nvSpPr>
            <p:spPr bwMode="auto">
              <a:xfrm>
                <a:off x="1820466" y="1306116"/>
                <a:ext cx="1191815" cy="1190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lIns="91440" tIns="45720" rIns="91440" bIns="45720" anchor="ctr"/>
              <a:lstStyle/>
              <a:p>
                <a:pPr algn="ctr"/>
                <a:endParaRPr lang="zh-CN" altLang="zh-CN" sz="1600" b="1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" name="文本框 17"/>
              <p:cNvSpPr>
                <a:spLocks noChangeArrowheads="1"/>
              </p:cNvSpPr>
              <p:nvPr/>
            </p:nvSpPr>
            <p:spPr bwMode="auto">
              <a:xfrm>
                <a:off x="2020239" y="1634563"/>
                <a:ext cx="763724" cy="68355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</a:t>
                </a:r>
                <a:endParaRPr lang="en-US" altLang="zh-CN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文本</a:t>
                </a:r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2443731" y="3751410"/>
              <a:ext cx="1419288" cy="1417981"/>
              <a:chOff x="1716881" y="3225404"/>
              <a:chExt cx="1295400" cy="1294209"/>
            </a:xfr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ang="18900000" scaled="0"/>
            </a:gradFill>
          </p:grpSpPr>
          <p:sp>
            <p:nvSpPr>
              <p:cNvPr id="117" name="椭圆 6"/>
              <p:cNvSpPr>
                <a:spLocks noChangeArrowheads="1"/>
              </p:cNvSpPr>
              <p:nvPr/>
            </p:nvSpPr>
            <p:spPr bwMode="auto">
              <a:xfrm>
                <a:off x="1716881" y="3225404"/>
                <a:ext cx="1295400" cy="129420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lIns="91440" tIns="45720" rIns="91440" bIns="45720" anchor="ctr"/>
              <a:lstStyle/>
              <a:p>
                <a:pPr algn="ctr"/>
                <a:endParaRPr lang="zh-CN" altLang="zh-CN" sz="1600" b="1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" name="文本框 18"/>
              <p:cNvSpPr>
                <a:spLocks noChangeArrowheads="1"/>
              </p:cNvSpPr>
              <p:nvPr/>
            </p:nvSpPr>
            <p:spPr bwMode="auto">
              <a:xfrm>
                <a:off x="2013587" y="3605642"/>
                <a:ext cx="701987" cy="6835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添加</a:t>
                </a:r>
                <a:endParaRPr lang="en-US" altLang="zh-CN" sz="1400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14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文本</a:t>
                </a:r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8223966" y="3626143"/>
              <a:ext cx="1552347" cy="1551040"/>
              <a:chOff x="6041232" y="3120629"/>
              <a:chExt cx="1416844" cy="1415653"/>
            </a:xfrm>
            <a:solidFill>
              <a:srgbClr val="C00000"/>
            </a:solidFill>
          </p:grpSpPr>
          <p:sp>
            <p:nvSpPr>
              <p:cNvPr id="120" name="椭圆 10"/>
              <p:cNvSpPr>
                <a:spLocks noChangeArrowheads="1"/>
              </p:cNvSpPr>
              <p:nvPr/>
            </p:nvSpPr>
            <p:spPr bwMode="auto">
              <a:xfrm>
                <a:off x="6041232" y="3120629"/>
                <a:ext cx="1416844" cy="14156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lIns="91440" tIns="45720" rIns="91440" bIns="45720" anchor="ctr"/>
              <a:lstStyle/>
              <a:p>
                <a:pPr algn="ctr"/>
                <a:endParaRPr lang="zh-CN" altLang="zh-CN" sz="1600" b="1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1" name="文本框 19"/>
              <p:cNvSpPr>
                <a:spLocks noChangeArrowheads="1"/>
              </p:cNvSpPr>
              <p:nvPr/>
            </p:nvSpPr>
            <p:spPr bwMode="auto">
              <a:xfrm>
                <a:off x="6417339" y="3525930"/>
                <a:ext cx="701986" cy="68355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添加</a:t>
                </a:r>
                <a:endParaRPr lang="en-US" altLang="zh-CN" sz="1400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  <a:p>
                <a:pPr algn="ctr"/>
                <a:r>
                  <a:rPr lang="zh-CN" altLang="en-US" sz="14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文本</a:t>
                </a:r>
              </a:p>
            </p:txBody>
          </p:sp>
        </p:grpSp>
        <p:sp>
          <p:nvSpPr>
            <p:cNvPr id="122" name="椭圆 20"/>
            <p:cNvSpPr>
              <a:spLocks noChangeArrowheads="1"/>
            </p:cNvSpPr>
            <p:nvPr/>
          </p:nvSpPr>
          <p:spPr bwMode="auto">
            <a:xfrm>
              <a:off x="7061800" y="4902519"/>
              <a:ext cx="593725" cy="5937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700" dirty="0">
                  <a:solidFill>
                    <a:srgbClr val="FFFFFF"/>
                  </a:solidFill>
                  <a:cs typeface="+mn-ea"/>
                  <a:sym typeface="+mn-lt"/>
                </a:rPr>
                <a:t>80%</a:t>
              </a:r>
              <a:endParaRPr lang="zh-CN" altLang="zh-CN" sz="7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3" name="椭圆 21"/>
            <p:cNvSpPr>
              <a:spLocks noChangeArrowheads="1"/>
            </p:cNvSpPr>
            <p:nvPr/>
          </p:nvSpPr>
          <p:spPr bwMode="auto">
            <a:xfrm>
              <a:off x="1124683" y="2962726"/>
              <a:ext cx="747448" cy="74744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 cmpd="sng">
              <a:solidFill>
                <a:srgbClr val="FDFDFD"/>
              </a:solidFill>
              <a:bevel/>
            </a:ln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1200" dirty="0">
                  <a:solidFill>
                    <a:srgbClr val="FFFFFF"/>
                  </a:solidFill>
                  <a:cs typeface="+mn-ea"/>
                  <a:sym typeface="+mn-lt"/>
                </a:rPr>
                <a:t>60%</a:t>
              </a:r>
              <a:endParaRPr lang="zh-CN" altLang="zh-CN" sz="1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4" name="椭圆 23"/>
            <p:cNvSpPr>
              <a:spLocks noChangeArrowheads="1"/>
            </p:cNvSpPr>
            <p:nvPr/>
          </p:nvSpPr>
          <p:spPr bwMode="auto">
            <a:xfrm>
              <a:off x="9484326" y="1252856"/>
              <a:ext cx="792163" cy="792163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1400" dirty="0">
                  <a:solidFill>
                    <a:srgbClr val="FFFFFF"/>
                  </a:solidFill>
                  <a:cs typeface="+mn-ea"/>
                  <a:sym typeface="+mn-lt"/>
                </a:rPr>
                <a:t>95%</a:t>
              </a:r>
              <a:endParaRPr lang="zh-CN" altLang="zh-CN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5" name="椭圆 25"/>
            <p:cNvSpPr>
              <a:spLocks noChangeArrowheads="1"/>
            </p:cNvSpPr>
            <p:nvPr/>
          </p:nvSpPr>
          <p:spPr bwMode="auto">
            <a:xfrm>
              <a:off x="10459051" y="3811906"/>
              <a:ext cx="523875" cy="52546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6" name="椭圆 26"/>
            <p:cNvSpPr>
              <a:spLocks noChangeArrowheads="1"/>
            </p:cNvSpPr>
            <p:nvPr/>
          </p:nvSpPr>
          <p:spPr bwMode="auto">
            <a:xfrm>
              <a:off x="4956776" y="822643"/>
              <a:ext cx="728663" cy="728663"/>
            </a:xfrm>
            <a:prstGeom prst="ellipse">
              <a:avLst/>
            </a:prstGeom>
            <a:solidFill>
              <a:srgbClr val="C00000"/>
            </a:solidFill>
            <a:ln w="12700" cap="flat" cmpd="sng">
              <a:noFill/>
              <a:bevel/>
            </a:ln>
          </p:spPr>
          <p:txBody>
            <a:bodyPr lIns="91440" tIns="45720" rIns="91440" bIns="45720" anchor="ctr"/>
            <a:lstStyle/>
            <a:p>
              <a:pPr algn="ctr"/>
              <a:r>
                <a:rPr lang="en-US" altLang="zh-CN" sz="1200" dirty="0">
                  <a:solidFill>
                    <a:srgbClr val="FFFFFF"/>
                  </a:solidFill>
                  <a:cs typeface="+mn-ea"/>
                  <a:sym typeface="+mn-lt"/>
                </a:rPr>
                <a:t>90%</a:t>
              </a:r>
              <a:endParaRPr lang="zh-CN" altLang="zh-CN" sz="1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838877" y="84205"/>
            <a:ext cx="4432624" cy="773289"/>
            <a:chOff x="4827096" y="1998386"/>
            <a:chExt cx="4432624" cy="773289"/>
          </a:xfrm>
        </p:grpSpPr>
        <p:sp>
          <p:nvSpPr>
            <p:cNvPr id="30" name="矩形 29"/>
            <p:cNvSpPr/>
            <p:nvPr/>
          </p:nvSpPr>
          <p:spPr>
            <a:xfrm>
              <a:off x="4827096" y="1998386"/>
              <a:ext cx="4432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C0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4850945" y="2517759"/>
              <a:ext cx="4321319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00" dirty="0" smtClean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rPr>
                <a:t>THE USER CAN DEMONSTRATE ON A PROJECTOR OR COMPUTER</a:t>
              </a:r>
              <a:endParaRPr lang="zh-CN" altLang="en-US" sz="1000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  <a:tileRect/>
                </a:gra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1092567" y="1669257"/>
            <a:ext cx="2319728" cy="1616780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cs typeface="+mn-ea"/>
              <a:sym typeface="+mn-lt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092567" y="3273837"/>
            <a:ext cx="2319727" cy="449107"/>
            <a:chOff x="552075" y="2865457"/>
            <a:chExt cx="1859685" cy="360040"/>
          </a:xfrm>
        </p:grpSpPr>
        <p:sp>
          <p:nvSpPr>
            <p:cNvPr id="92" name="矩形 91"/>
            <p:cNvSpPr/>
            <p:nvPr/>
          </p:nvSpPr>
          <p:spPr>
            <a:xfrm>
              <a:off x="552075" y="2865457"/>
              <a:ext cx="1859685" cy="36004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41272" y="2906183"/>
              <a:ext cx="1242948" cy="2960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此处添加标题</a:t>
              </a:r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1008035" y="3909628"/>
            <a:ext cx="2514992" cy="106182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95" name="矩形 94"/>
          <p:cNvSpPr/>
          <p:nvPr/>
        </p:nvSpPr>
        <p:spPr>
          <a:xfrm>
            <a:off x="3680962" y="1669257"/>
            <a:ext cx="2319728" cy="161678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cs typeface="+mn-ea"/>
              <a:sym typeface="+mn-lt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3680962" y="3273840"/>
            <a:ext cx="2319728" cy="449107"/>
            <a:chOff x="552075" y="2865457"/>
            <a:chExt cx="1859685" cy="360040"/>
          </a:xfrm>
        </p:grpSpPr>
        <p:sp>
          <p:nvSpPr>
            <p:cNvPr id="97" name="矩形 96"/>
            <p:cNvSpPr/>
            <p:nvPr/>
          </p:nvSpPr>
          <p:spPr>
            <a:xfrm>
              <a:off x="552075" y="2865457"/>
              <a:ext cx="1859685" cy="36004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05970" y="2902994"/>
              <a:ext cx="1242948" cy="2960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此处添加标题</a:t>
              </a:r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3596431" y="3909628"/>
            <a:ext cx="2514992" cy="106182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00" name="矩形 99"/>
          <p:cNvSpPr/>
          <p:nvPr/>
        </p:nvSpPr>
        <p:spPr>
          <a:xfrm>
            <a:off x="6275619" y="1669257"/>
            <a:ext cx="2319728" cy="161678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cs typeface="+mn-ea"/>
              <a:sym typeface="+mn-lt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6275619" y="3273840"/>
            <a:ext cx="2319728" cy="449107"/>
            <a:chOff x="552075" y="2865457"/>
            <a:chExt cx="1859685" cy="360040"/>
          </a:xfrm>
        </p:grpSpPr>
        <p:sp>
          <p:nvSpPr>
            <p:cNvPr id="102" name="矩形 101"/>
            <p:cNvSpPr/>
            <p:nvPr/>
          </p:nvSpPr>
          <p:spPr>
            <a:xfrm>
              <a:off x="552075" y="2865457"/>
              <a:ext cx="1859685" cy="36004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40691" y="2892812"/>
              <a:ext cx="1242948" cy="2960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此处添加标题</a:t>
              </a:r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6191088" y="3909628"/>
            <a:ext cx="2514992" cy="106182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05" name="矩形 104"/>
          <p:cNvSpPr/>
          <p:nvPr/>
        </p:nvSpPr>
        <p:spPr>
          <a:xfrm>
            <a:off x="8866262" y="1669257"/>
            <a:ext cx="2319728" cy="161678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cs typeface="+mn-ea"/>
              <a:sym typeface="+mn-lt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8866262" y="3273840"/>
            <a:ext cx="2319728" cy="449107"/>
            <a:chOff x="552075" y="2865457"/>
            <a:chExt cx="1859685" cy="360040"/>
          </a:xfrm>
        </p:grpSpPr>
        <p:sp>
          <p:nvSpPr>
            <p:cNvPr id="107" name="矩形 106"/>
            <p:cNvSpPr/>
            <p:nvPr/>
          </p:nvSpPr>
          <p:spPr>
            <a:xfrm>
              <a:off x="552075" y="2865457"/>
              <a:ext cx="1859685" cy="36004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05390" y="2917975"/>
              <a:ext cx="1242948" cy="2960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此处添加标题</a:t>
              </a:r>
            </a:p>
          </p:txBody>
        </p:sp>
      </p:grpSp>
      <p:sp>
        <p:nvSpPr>
          <p:cNvPr id="109" name="TextBox 108"/>
          <p:cNvSpPr txBox="1"/>
          <p:nvPr/>
        </p:nvSpPr>
        <p:spPr>
          <a:xfrm>
            <a:off x="8781731" y="3909628"/>
            <a:ext cx="2514992" cy="106182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3838877" y="84205"/>
            <a:ext cx="4432624" cy="773289"/>
            <a:chOff x="4827096" y="1998386"/>
            <a:chExt cx="4432624" cy="773289"/>
          </a:xfrm>
        </p:grpSpPr>
        <p:sp>
          <p:nvSpPr>
            <p:cNvPr id="26" name="矩形 25"/>
            <p:cNvSpPr/>
            <p:nvPr/>
          </p:nvSpPr>
          <p:spPr>
            <a:xfrm>
              <a:off x="4827096" y="1998386"/>
              <a:ext cx="4432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C0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4850945" y="2517759"/>
              <a:ext cx="4321319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00" dirty="0" smtClean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rPr>
                <a:t>THE USER CAN DEMONSTRATE ON A PROJECTOR OR COMPUTER</a:t>
              </a:r>
              <a:endParaRPr lang="zh-CN" altLang="en-US" sz="1000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  <a:tileRect/>
                </a:gra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246de5d3ff26528e22228fd3489e033c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210" y="5098415"/>
            <a:ext cx="12236450" cy="1773555"/>
          </a:xfrm>
          <a:prstGeom prst="rect">
            <a:avLst/>
          </a:prstGeom>
        </p:spPr>
      </p:pic>
      <p:sp>
        <p:nvSpPr>
          <p:cNvPr id="147" name="Rectangle 7"/>
          <p:cNvSpPr>
            <a:spLocks noChangeArrowheads="1"/>
          </p:cNvSpPr>
          <p:nvPr/>
        </p:nvSpPr>
        <p:spPr bwMode="auto">
          <a:xfrm>
            <a:off x="600" y="3233387"/>
            <a:ext cx="12192000" cy="72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/>
          <a:lstStyle/>
          <a:p>
            <a:pPr eaLnBrk="1" hangingPunct="1"/>
            <a:endParaRPr lang="zh-CN" altLang="zh-CN" sz="240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27940" y="2409475"/>
            <a:ext cx="206375" cy="938212"/>
            <a:chOff x="1745505" y="2220491"/>
            <a:chExt cx="154781" cy="703659"/>
          </a:xfrm>
        </p:grpSpPr>
        <p:sp>
          <p:nvSpPr>
            <p:cNvPr id="146" name="Rectangle 6"/>
            <p:cNvSpPr>
              <a:spLocks noChangeArrowheads="1"/>
            </p:cNvSpPr>
            <p:nvPr/>
          </p:nvSpPr>
          <p:spPr bwMode="auto">
            <a:xfrm>
              <a:off x="1814562" y="2220491"/>
              <a:ext cx="16669" cy="6262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48" name="Oval 8"/>
            <p:cNvSpPr>
              <a:spLocks noChangeArrowheads="1"/>
            </p:cNvSpPr>
            <p:nvPr/>
          </p:nvSpPr>
          <p:spPr bwMode="auto">
            <a:xfrm>
              <a:off x="1745505" y="2768178"/>
              <a:ext cx="154781" cy="15597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91872" y="3139724"/>
            <a:ext cx="206375" cy="938213"/>
            <a:chOff x="2993454" y="2768178"/>
            <a:chExt cx="154781" cy="703660"/>
          </a:xfrm>
        </p:grpSpPr>
        <p:sp>
          <p:nvSpPr>
            <p:cNvPr id="145" name="Rectangle 5"/>
            <p:cNvSpPr>
              <a:spLocks noChangeArrowheads="1"/>
            </p:cNvSpPr>
            <p:nvPr/>
          </p:nvSpPr>
          <p:spPr bwMode="auto">
            <a:xfrm>
              <a:off x="3062511" y="2924150"/>
              <a:ext cx="15478" cy="5476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54" name="Oval 14"/>
            <p:cNvSpPr>
              <a:spLocks noChangeArrowheads="1"/>
            </p:cNvSpPr>
            <p:nvPr/>
          </p:nvSpPr>
          <p:spPr bwMode="auto">
            <a:xfrm>
              <a:off x="2993454" y="2768178"/>
              <a:ext cx="154781" cy="15597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20390" y="2409475"/>
            <a:ext cx="207963" cy="938212"/>
            <a:chOff x="4064842" y="2220491"/>
            <a:chExt cx="155972" cy="703659"/>
          </a:xfrm>
        </p:grpSpPr>
        <p:sp>
          <p:nvSpPr>
            <p:cNvPr id="157" name="Rectangle 17"/>
            <p:cNvSpPr>
              <a:spLocks noChangeArrowheads="1"/>
            </p:cNvSpPr>
            <p:nvPr/>
          </p:nvSpPr>
          <p:spPr bwMode="auto">
            <a:xfrm>
              <a:off x="4135089" y="2220491"/>
              <a:ext cx="15478" cy="6262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58" name="Oval 18"/>
            <p:cNvSpPr>
              <a:spLocks noChangeArrowheads="1"/>
            </p:cNvSpPr>
            <p:nvPr/>
          </p:nvSpPr>
          <p:spPr bwMode="auto">
            <a:xfrm>
              <a:off x="4064842" y="2768178"/>
              <a:ext cx="155972" cy="15597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23652" y="3139724"/>
            <a:ext cx="207963" cy="938213"/>
            <a:chOff x="5192289" y="2768178"/>
            <a:chExt cx="155972" cy="703660"/>
          </a:xfrm>
        </p:grpSpPr>
        <p:sp>
          <p:nvSpPr>
            <p:cNvPr id="156" name="Rectangle 16"/>
            <p:cNvSpPr>
              <a:spLocks noChangeArrowheads="1"/>
            </p:cNvSpPr>
            <p:nvPr/>
          </p:nvSpPr>
          <p:spPr bwMode="auto">
            <a:xfrm>
              <a:off x="5262536" y="2924150"/>
              <a:ext cx="15478" cy="5476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59" name="Oval 19"/>
            <p:cNvSpPr>
              <a:spLocks noChangeArrowheads="1"/>
            </p:cNvSpPr>
            <p:nvPr/>
          </p:nvSpPr>
          <p:spPr bwMode="auto">
            <a:xfrm>
              <a:off x="5192289" y="2768178"/>
              <a:ext cx="155972" cy="15597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60274" y="2409475"/>
            <a:ext cx="207963" cy="938212"/>
            <a:chOff x="6269755" y="2220491"/>
            <a:chExt cx="155972" cy="703659"/>
          </a:xfrm>
        </p:grpSpPr>
        <p:sp>
          <p:nvSpPr>
            <p:cNvPr id="162" name="Rectangle 267"/>
            <p:cNvSpPr>
              <a:spLocks noChangeArrowheads="1"/>
            </p:cNvSpPr>
            <p:nvPr/>
          </p:nvSpPr>
          <p:spPr bwMode="auto">
            <a:xfrm>
              <a:off x="6340002" y="2220491"/>
              <a:ext cx="15478" cy="62626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63" name="Oval 268"/>
            <p:cNvSpPr>
              <a:spLocks noChangeArrowheads="1"/>
            </p:cNvSpPr>
            <p:nvPr/>
          </p:nvSpPr>
          <p:spPr bwMode="auto">
            <a:xfrm>
              <a:off x="6269755" y="2768178"/>
              <a:ext cx="155972" cy="15597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10307" y="3139724"/>
            <a:ext cx="207963" cy="938213"/>
            <a:chOff x="7657280" y="2768178"/>
            <a:chExt cx="155972" cy="703660"/>
          </a:xfrm>
        </p:grpSpPr>
        <p:sp>
          <p:nvSpPr>
            <p:cNvPr id="161" name="Rectangle 266"/>
            <p:cNvSpPr>
              <a:spLocks noChangeArrowheads="1"/>
            </p:cNvSpPr>
            <p:nvPr/>
          </p:nvSpPr>
          <p:spPr bwMode="auto">
            <a:xfrm>
              <a:off x="7727527" y="2924150"/>
              <a:ext cx="15478" cy="5476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65" name="Oval 270"/>
            <p:cNvSpPr>
              <a:spLocks noChangeArrowheads="1"/>
            </p:cNvSpPr>
            <p:nvPr/>
          </p:nvSpPr>
          <p:spPr bwMode="auto">
            <a:xfrm>
              <a:off x="7657280" y="2768178"/>
              <a:ext cx="155972" cy="15597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19979" y="2171988"/>
            <a:ext cx="622300" cy="707886"/>
            <a:chOff x="1589534" y="1933550"/>
            <a:chExt cx="466725" cy="530914"/>
          </a:xfrm>
        </p:grpSpPr>
        <p:sp>
          <p:nvSpPr>
            <p:cNvPr id="153" name="Oval 13"/>
            <p:cNvSpPr>
              <a:spLocks noChangeArrowheads="1"/>
            </p:cNvSpPr>
            <p:nvPr/>
          </p:nvSpPr>
          <p:spPr bwMode="auto">
            <a:xfrm>
              <a:off x="1589534" y="1985937"/>
              <a:ext cx="466725" cy="469106"/>
            </a:xfrm>
            <a:prstGeom prst="ellips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ang="18900000" scaled="0"/>
            </a:gra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71" name="Rectangle 33"/>
            <p:cNvSpPr>
              <a:spLocks noChangeArrowheads="1"/>
            </p:cNvSpPr>
            <p:nvPr/>
          </p:nvSpPr>
          <p:spPr bwMode="auto">
            <a:xfrm>
              <a:off x="1649065" y="1933550"/>
              <a:ext cx="364523" cy="530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pPr eaLnBrk="1" hangingPunct="1"/>
              <a:r>
                <a:rPr lang="id-ID" sz="40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id-ID" altLang="zh-CN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14015" y="2184688"/>
            <a:ext cx="622300" cy="707886"/>
            <a:chOff x="3910061" y="1943075"/>
            <a:chExt cx="466725" cy="530914"/>
          </a:xfrm>
        </p:grpSpPr>
        <p:sp>
          <p:nvSpPr>
            <p:cNvPr id="170" name="Oval 20"/>
            <p:cNvSpPr>
              <a:spLocks noChangeArrowheads="1"/>
            </p:cNvSpPr>
            <p:nvPr/>
          </p:nvSpPr>
          <p:spPr bwMode="auto">
            <a:xfrm>
              <a:off x="3910061" y="1985937"/>
              <a:ext cx="466725" cy="469106"/>
            </a:xfrm>
            <a:prstGeom prst="ellips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ang="18900000" scaled="0"/>
            </a:gra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72" name="Rectangle 34"/>
            <p:cNvSpPr>
              <a:spLocks noChangeArrowheads="1"/>
            </p:cNvSpPr>
            <p:nvPr/>
          </p:nvSpPr>
          <p:spPr bwMode="auto">
            <a:xfrm>
              <a:off x="3986261" y="1943075"/>
              <a:ext cx="364523" cy="530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pPr eaLnBrk="1" hangingPunct="1"/>
              <a:r>
                <a:rPr lang="id-ID" sz="40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id-ID" altLang="zh-CN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53899" y="2184688"/>
            <a:ext cx="622300" cy="707886"/>
            <a:chOff x="6114974" y="1943075"/>
            <a:chExt cx="466725" cy="530914"/>
          </a:xfrm>
        </p:grpSpPr>
        <p:sp>
          <p:nvSpPr>
            <p:cNvPr id="164" name="Oval 269"/>
            <p:cNvSpPr>
              <a:spLocks noChangeArrowheads="1"/>
            </p:cNvSpPr>
            <p:nvPr/>
          </p:nvSpPr>
          <p:spPr bwMode="auto">
            <a:xfrm>
              <a:off x="6114974" y="1985937"/>
              <a:ext cx="466725" cy="469106"/>
            </a:xfrm>
            <a:prstGeom prst="ellips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ang="18900000" scaled="0"/>
            </a:gra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73" name="Rectangle 35"/>
            <p:cNvSpPr>
              <a:spLocks noChangeArrowheads="1"/>
            </p:cNvSpPr>
            <p:nvPr/>
          </p:nvSpPr>
          <p:spPr bwMode="auto">
            <a:xfrm>
              <a:off x="6181649" y="1943075"/>
              <a:ext cx="364523" cy="530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pPr eaLnBrk="1" hangingPunct="1"/>
              <a:r>
                <a:rPr lang="id-ID" sz="4000" b="1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endParaRPr lang="id-ID" altLang="zh-CN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83911" y="3553965"/>
            <a:ext cx="622300" cy="707886"/>
            <a:chOff x="2837483" y="3197994"/>
            <a:chExt cx="466725" cy="530914"/>
          </a:xfrm>
        </p:grpSpPr>
        <p:sp>
          <p:nvSpPr>
            <p:cNvPr id="155" name="Oval 15"/>
            <p:cNvSpPr>
              <a:spLocks noChangeArrowheads="1"/>
            </p:cNvSpPr>
            <p:nvPr/>
          </p:nvSpPr>
          <p:spPr bwMode="auto">
            <a:xfrm>
              <a:off x="2837483" y="3237285"/>
              <a:ext cx="466725" cy="46910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75" name="Rectangle 37"/>
            <p:cNvSpPr>
              <a:spLocks noChangeArrowheads="1"/>
            </p:cNvSpPr>
            <p:nvPr/>
          </p:nvSpPr>
          <p:spPr bwMode="auto">
            <a:xfrm>
              <a:off x="2904158" y="3197994"/>
              <a:ext cx="364523" cy="530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pPr eaLnBrk="1" hangingPunct="1"/>
              <a:r>
                <a:rPr lang="id-ID" sz="40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id-ID" altLang="zh-CN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17278" y="3549202"/>
            <a:ext cx="622300" cy="707886"/>
            <a:chOff x="5037508" y="3194422"/>
            <a:chExt cx="466725" cy="530914"/>
          </a:xfrm>
        </p:grpSpPr>
        <p:sp>
          <p:nvSpPr>
            <p:cNvPr id="160" name="Oval 20"/>
            <p:cNvSpPr>
              <a:spLocks noChangeArrowheads="1"/>
            </p:cNvSpPr>
            <p:nvPr/>
          </p:nvSpPr>
          <p:spPr bwMode="auto">
            <a:xfrm>
              <a:off x="5037508" y="3237285"/>
              <a:ext cx="466725" cy="46910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76" name="Rectangle 38"/>
            <p:cNvSpPr>
              <a:spLocks noChangeArrowheads="1"/>
            </p:cNvSpPr>
            <p:nvPr/>
          </p:nvSpPr>
          <p:spPr bwMode="auto">
            <a:xfrm>
              <a:off x="5105373" y="3194422"/>
              <a:ext cx="364523" cy="530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pPr eaLnBrk="1" hangingPunct="1"/>
              <a:r>
                <a:rPr lang="id-ID" sz="4000" b="1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id-ID" altLang="zh-CN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003932" y="3561902"/>
            <a:ext cx="620712" cy="707886"/>
            <a:chOff x="7502499" y="3203947"/>
            <a:chExt cx="465534" cy="530914"/>
          </a:xfrm>
        </p:grpSpPr>
        <p:sp>
          <p:nvSpPr>
            <p:cNvPr id="166" name="Oval 271"/>
            <p:cNvSpPr>
              <a:spLocks noChangeArrowheads="1"/>
            </p:cNvSpPr>
            <p:nvPr/>
          </p:nvSpPr>
          <p:spPr bwMode="auto">
            <a:xfrm>
              <a:off x="7502499" y="3237285"/>
              <a:ext cx="465534" cy="46910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zh-CN" altLang="zh-CN" sz="2400">
                <a:cs typeface="+mn-ea"/>
                <a:sym typeface="+mn-lt"/>
              </a:endParaRPr>
            </a:p>
          </p:txBody>
        </p:sp>
        <p:sp>
          <p:nvSpPr>
            <p:cNvPr id="177" name="Rectangle 39"/>
            <p:cNvSpPr>
              <a:spLocks noChangeArrowheads="1"/>
            </p:cNvSpPr>
            <p:nvPr/>
          </p:nvSpPr>
          <p:spPr bwMode="auto">
            <a:xfrm>
              <a:off x="7576318" y="3203947"/>
              <a:ext cx="364523" cy="530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>
              <a:spAutoFit/>
            </a:bodyPr>
            <a:lstStyle/>
            <a:p>
              <a:pPr eaLnBrk="1" hangingPunct="1"/>
              <a:r>
                <a:rPr lang="id-ID" sz="4000" b="1" dirty="0">
                  <a:solidFill>
                    <a:schemeClr val="bg1"/>
                  </a:solidFill>
                  <a:cs typeface="+mn-ea"/>
                  <a:sym typeface="+mn-lt"/>
                </a:rPr>
                <a:t>6</a:t>
              </a:r>
              <a:endParaRPr lang="id-ID" altLang="zh-CN" sz="4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TextBox 33"/>
          <p:cNvSpPr txBox="1"/>
          <p:nvPr/>
        </p:nvSpPr>
        <p:spPr>
          <a:xfrm>
            <a:off x="1629779" y="1192849"/>
            <a:ext cx="1617751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点击添加文本</a:t>
            </a:r>
          </a:p>
        </p:txBody>
      </p:sp>
      <p:sp>
        <p:nvSpPr>
          <p:cNvPr id="17" name="TextBox 34"/>
          <p:cNvSpPr txBox="1"/>
          <p:nvPr/>
        </p:nvSpPr>
        <p:spPr>
          <a:xfrm>
            <a:off x="1388745" y="1547583"/>
            <a:ext cx="22917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18" name="TextBox 35"/>
          <p:cNvSpPr txBox="1"/>
          <p:nvPr/>
        </p:nvSpPr>
        <p:spPr>
          <a:xfrm>
            <a:off x="4722802" y="1192849"/>
            <a:ext cx="1617751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点击添加文本</a:t>
            </a:r>
          </a:p>
        </p:txBody>
      </p:sp>
      <p:sp>
        <p:nvSpPr>
          <p:cNvPr id="19" name="TextBox 36"/>
          <p:cNvSpPr txBox="1"/>
          <p:nvPr/>
        </p:nvSpPr>
        <p:spPr>
          <a:xfrm>
            <a:off x="4481830" y="1547583"/>
            <a:ext cx="22917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20" name="TextBox 37"/>
          <p:cNvSpPr txBox="1"/>
          <p:nvPr/>
        </p:nvSpPr>
        <p:spPr>
          <a:xfrm>
            <a:off x="7622999" y="1192849"/>
            <a:ext cx="1617751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点击添加文本</a:t>
            </a:r>
          </a:p>
        </p:txBody>
      </p:sp>
      <p:sp>
        <p:nvSpPr>
          <p:cNvPr id="21" name="TextBox 38"/>
          <p:cNvSpPr txBox="1"/>
          <p:nvPr/>
        </p:nvSpPr>
        <p:spPr>
          <a:xfrm>
            <a:off x="7381875" y="1547583"/>
            <a:ext cx="22917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22" name="TextBox 39"/>
          <p:cNvSpPr txBox="1"/>
          <p:nvPr/>
        </p:nvSpPr>
        <p:spPr>
          <a:xfrm>
            <a:off x="3242692" y="4400940"/>
            <a:ext cx="1617751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点击添加文本</a:t>
            </a:r>
          </a:p>
        </p:txBody>
      </p:sp>
      <p:sp>
        <p:nvSpPr>
          <p:cNvPr id="23" name="TextBox 40"/>
          <p:cNvSpPr txBox="1"/>
          <p:nvPr/>
        </p:nvSpPr>
        <p:spPr>
          <a:xfrm>
            <a:off x="3001645" y="4755515"/>
            <a:ext cx="22917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25" name="TextBox 41"/>
          <p:cNvSpPr txBox="1"/>
          <p:nvPr/>
        </p:nvSpPr>
        <p:spPr>
          <a:xfrm>
            <a:off x="6238291" y="4400940"/>
            <a:ext cx="1617751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点击添加文本</a:t>
            </a:r>
          </a:p>
        </p:txBody>
      </p:sp>
      <p:sp>
        <p:nvSpPr>
          <p:cNvPr id="26" name="TextBox 42"/>
          <p:cNvSpPr txBox="1"/>
          <p:nvPr/>
        </p:nvSpPr>
        <p:spPr>
          <a:xfrm>
            <a:off x="5996940" y="4755515"/>
            <a:ext cx="22917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27" name="TextBox 43"/>
          <p:cNvSpPr txBox="1"/>
          <p:nvPr/>
        </p:nvSpPr>
        <p:spPr>
          <a:xfrm>
            <a:off x="9502654" y="4400940"/>
            <a:ext cx="1617751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点击添加文本</a:t>
            </a:r>
          </a:p>
        </p:txBody>
      </p:sp>
      <p:sp>
        <p:nvSpPr>
          <p:cNvPr id="28" name="TextBox 44"/>
          <p:cNvSpPr txBox="1"/>
          <p:nvPr/>
        </p:nvSpPr>
        <p:spPr>
          <a:xfrm>
            <a:off x="9261475" y="4755515"/>
            <a:ext cx="22917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cs typeface="+mn-ea"/>
                <a:sym typeface="+mn-lt"/>
              </a:rPr>
              <a:t>……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3838877" y="84205"/>
            <a:ext cx="4432624" cy="773289"/>
            <a:chOff x="4827096" y="1998386"/>
            <a:chExt cx="4432624" cy="773289"/>
          </a:xfrm>
        </p:grpSpPr>
        <p:sp>
          <p:nvSpPr>
            <p:cNvPr id="55" name="矩形 54"/>
            <p:cNvSpPr/>
            <p:nvPr/>
          </p:nvSpPr>
          <p:spPr>
            <a:xfrm>
              <a:off x="4827096" y="1998386"/>
              <a:ext cx="4432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C0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4850945" y="2517759"/>
              <a:ext cx="4321319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00" dirty="0" smtClean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rPr>
                <a:t>THE USER CAN DEMONSTRATE ON A PROJECTOR OR COMPUTER</a:t>
              </a:r>
              <a:endParaRPr lang="zh-CN" altLang="en-US" sz="1000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  <a:tileRect/>
                </a:gra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Diamond 5"/>
          <p:cNvSpPr/>
          <p:nvPr/>
        </p:nvSpPr>
        <p:spPr>
          <a:xfrm>
            <a:off x="4145764" y="1483415"/>
            <a:ext cx="3851780" cy="3851778"/>
          </a:xfrm>
          <a:prstGeom prst="diamond">
            <a:avLst/>
          </a:prstGeom>
          <a:solidFill>
            <a:srgbClr val="C0000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11683" y="1849334"/>
            <a:ext cx="1502194" cy="1502194"/>
          </a:xfrm>
          <a:custGeom>
            <a:avLst/>
            <a:gdLst>
              <a:gd name="connsiteX0" fmla="*/ 250371 w 1502194"/>
              <a:gd name="connsiteY0" fmla="*/ 0 h 1502194"/>
              <a:gd name="connsiteX1" fmla="*/ 1251824 w 1502194"/>
              <a:gd name="connsiteY1" fmla="*/ 0 h 1502194"/>
              <a:gd name="connsiteX2" fmla="*/ 1502194 w 1502194"/>
              <a:gd name="connsiteY2" fmla="*/ 250371 h 1502194"/>
              <a:gd name="connsiteX3" fmla="*/ 1502194 w 1502194"/>
              <a:gd name="connsiteY3" fmla="*/ 1251824 h 1502194"/>
              <a:gd name="connsiteX4" fmla="*/ 1251824 w 1502194"/>
              <a:gd name="connsiteY4" fmla="*/ 1502194 h 1502194"/>
              <a:gd name="connsiteX5" fmla="*/ 250371 w 1502194"/>
              <a:gd name="connsiteY5" fmla="*/ 1502194 h 1502194"/>
              <a:gd name="connsiteX6" fmla="*/ 0 w 1502194"/>
              <a:gd name="connsiteY6" fmla="*/ 1251824 h 1502194"/>
              <a:gd name="connsiteX7" fmla="*/ 0 w 1502194"/>
              <a:gd name="connsiteY7" fmla="*/ 250371 h 1502194"/>
              <a:gd name="connsiteX8" fmla="*/ 250371 w 1502194"/>
              <a:gd name="connsiteY8" fmla="*/ 0 h 150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2194" h="1502194">
                <a:moveTo>
                  <a:pt x="250371" y="0"/>
                </a:moveTo>
                <a:lnTo>
                  <a:pt x="1251824" y="0"/>
                </a:lnTo>
                <a:cubicBezTo>
                  <a:pt x="1390100" y="0"/>
                  <a:pt x="1502194" y="112095"/>
                  <a:pt x="1502194" y="250371"/>
                </a:cubicBezTo>
                <a:lnTo>
                  <a:pt x="1502194" y="1251824"/>
                </a:lnTo>
                <a:cubicBezTo>
                  <a:pt x="1502194" y="1390100"/>
                  <a:pt x="1390100" y="1502194"/>
                  <a:pt x="1251824" y="1502194"/>
                </a:cubicBezTo>
                <a:lnTo>
                  <a:pt x="250371" y="1502194"/>
                </a:lnTo>
                <a:cubicBezTo>
                  <a:pt x="112095" y="1502194"/>
                  <a:pt x="0" y="1390100"/>
                  <a:pt x="0" y="1251824"/>
                </a:cubicBezTo>
                <a:lnTo>
                  <a:pt x="0" y="250371"/>
                </a:lnTo>
                <a:cubicBezTo>
                  <a:pt x="0" y="112095"/>
                  <a:pt x="112095" y="0"/>
                  <a:pt x="250371" y="0"/>
                </a:cubicBezTo>
                <a:close/>
              </a:path>
            </a:pathLst>
          </a:custGeom>
          <a:ln w="12700">
            <a:solidFill>
              <a:srgbClr val="FDFDFD"/>
            </a:solidFill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29432" y="1849334"/>
            <a:ext cx="1502194" cy="1502194"/>
          </a:xfrm>
          <a:custGeom>
            <a:avLst/>
            <a:gdLst>
              <a:gd name="connsiteX0" fmla="*/ 250371 w 1502194"/>
              <a:gd name="connsiteY0" fmla="*/ 0 h 1502194"/>
              <a:gd name="connsiteX1" fmla="*/ 1251824 w 1502194"/>
              <a:gd name="connsiteY1" fmla="*/ 0 h 1502194"/>
              <a:gd name="connsiteX2" fmla="*/ 1502194 w 1502194"/>
              <a:gd name="connsiteY2" fmla="*/ 250371 h 1502194"/>
              <a:gd name="connsiteX3" fmla="*/ 1502194 w 1502194"/>
              <a:gd name="connsiteY3" fmla="*/ 1251824 h 1502194"/>
              <a:gd name="connsiteX4" fmla="*/ 1251824 w 1502194"/>
              <a:gd name="connsiteY4" fmla="*/ 1502194 h 1502194"/>
              <a:gd name="connsiteX5" fmla="*/ 250371 w 1502194"/>
              <a:gd name="connsiteY5" fmla="*/ 1502194 h 1502194"/>
              <a:gd name="connsiteX6" fmla="*/ 0 w 1502194"/>
              <a:gd name="connsiteY6" fmla="*/ 1251824 h 1502194"/>
              <a:gd name="connsiteX7" fmla="*/ 0 w 1502194"/>
              <a:gd name="connsiteY7" fmla="*/ 250371 h 1502194"/>
              <a:gd name="connsiteX8" fmla="*/ 250371 w 1502194"/>
              <a:gd name="connsiteY8" fmla="*/ 0 h 150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2194" h="1502194">
                <a:moveTo>
                  <a:pt x="250371" y="0"/>
                </a:moveTo>
                <a:lnTo>
                  <a:pt x="1251824" y="0"/>
                </a:lnTo>
                <a:cubicBezTo>
                  <a:pt x="1390100" y="0"/>
                  <a:pt x="1502194" y="112095"/>
                  <a:pt x="1502194" y="250371"/>
                </a:cubicBezTo>
                <a:lnTo>
                  <a:pt x="1502194" y="1251824"/>
                </a:lnTo>
                <a:cubicBezTo>
                  <a:pt x="1502194" y="1390100"/>
                  <a:pt x="1390100" y="1502194"/>
                  <a:pt x="1251824" y="1502194"/>
                </a:cubicBezTo>
                <a:lnTo>
                  <a:pt x="250371" y="1502194"/>
                </a:lnTo>
                <a:cubicBezTo>
                  <a:pt x="112095" y="1502194"/>
                  <a:pt x="0" y="1390100"/>
                  <a:pt x="0" y="1251824"/>
                </a:cubicBezTo>
                <a:lnTo>
                  <a:pt x="0" y="250371"/>
                </a:lnTo>
                <a:cubicBezTo>
                  <a:pt x="0" y="112095"/>
                  <a:pt x="112095" y="0"/>
                  <a:pt x="250371" y="0"/>
                </a:cubicBezTo>
                <a:close/>
              </a:path>
            </a:pathLst>
          </a:custGeom>
          <a:ln w="12700">
            <a:solidFill>
              <a:srgbClr val="FDFDFD"/>
            </a:solidFill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11683" y="3467080"/>
            <a:ext cx="1502194" cy="1502194"/>
          </a:xfrm>
          <a:custGeom>
            <a:avLst/>
            <a:gdLst>
              <a:gd name="connsiteX0" fmla="*/ 250371 w 1502194"/>
              <a:gd name="connsiteY0" fmla="*/ 0 h 1502194"/>
              <a:gd name="connsiteX1" fmla="*/ 1251824 w 1502194"/>
              <a:gd name="connsiteY1" fmla="*/ 0 h 1502194"/>
              <a:gd name="connsiteX2" fmla="*/ 1502194 w 1502194"/>
              <a:gd name="connsiteY2" fmla="*/ 250371 h 1502194"/>
              <a:gd name="connsiteX3" fmla="*/ 1502194 w 1502194"/>
              <a:gd name="connsiteY3" fmla="*/ 1251824 h 1502194"/>
              <a:gd name="connsiteX4" fmla="*/ 1251824 w 1502194"/>
              <a:gd name="connsiteY4" fmla="*/ 1502194 h 1502194"/>
              <a:gd name="connsiteX5" fmla="*/ 250371 w 1502194"/>
              <a:gd name="connsiteY5" fmla="*/ 1502194 h 1502194"/>
              <a:gd name="connsiteX6" fmla="*/ 0 w 1502194"/>
              <a:gd name="connsiteY6" fmla="*/ 1251824 h 1502194"/>
              <a:gd name="connsiteX7" fmla="*/ 0 w 1502194"/>
              <a:gd name="connsiteY7" fmla="*/ 250371 h 1502194"/>
              <a:gd name="connsiteX8" fmla="*/ 250371 w 1502194"/>
              <a:gd name="connsiteY8" fmla="*/ 0 h 150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2194" h="1502194">
                <a:moveTo>
                  <a:pt x="250371" y="0"/>
                </a:moveTo>
                <a:lnTo>
                  <a:pt x="1251824" y="0"/>
                </a:lnTo>
                <a:cubicBezTo>
                  <a:pt x="1390100" y="0"/>
                  <a:pt x="1502194" y="112095"/>
                  <a:pt x="1502194" y="250371"/>
                </a:cubicBezTo>
                <a:lnTo>
                  <a:pt x="1502194" y="1251824"/>
                </a:lnTo>
                <a:cubicBezTo>
                  <a:pt x="1502194" y="1390100"/>
                  <a:pt x="1390100" y="1502194"/>
                  <a:pt x="1251824" y="1502194"/>
                </a:cubicBezTo>
                <a:lnTo>
                  <a:pt x="250371" y="1502194"/>
                </a:lnTo>
                <a:cubicBezTo>
                  <a:pt x="112095" y="1502194"/>
                  <a:pt x="0" y="1390100"/>
                  <a:pt x="0" y="1251824"/>
                </a:cubicBezTo>
                <a:lnTo>
                  <a:pt x="0" y="250371"/>
                </a:lnTo>
                <a:cubicBezTo>
                  <a:pt x="0" y="112095"/>
                  <a:pt x="112095" y="0"/>
                  <a:pt x="250371" y="0"/>
                </a:cubicBezTo>
                <a:close/>
              </a:path>
            </a:pathLst>
          </a:custGeom>
          <a:ln w="12700">
            <a:solidFill>
              <a:srgbClr val="FDFDFD"/>
            </a:solidFill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29432" y="3467080"/>
            <a:ext cx="1502194" cy="1502194"/>
          </a:xfrm>
          <a:custGeom>
            <a:avLst/>
            <a:gdLst>
              <a:gd name="connsiteX0" fmla="*/ 250371 w 1502194"/>
              <a:gd name="connsiteY0" fmla="*/ 0 h 1502194"/>
              <a:gd name="connsiteX1" fmla="*/ 1251824 w 1502194"/>
              <a:gd name="connsiteY1" fmla="*/ 0 h 1502194"/>
              <a:gd name="connsiteX2" fmla="*/ 1502194 w 1502194"/>
              <a:gd name="connsiteY2" fmla="*/ 250371 h 1502194"/>
              <a:gd name="connsiteX3" fmla="*/ 1502194 w 1502194"/>
              <a:gd name="connsiteY3" fmla="*/ 1251824 h 1502194"/>
              <a:gd name="connsiteX4" fmla="*/ 1251824 w 1502194"/>
              <a:gd name="connsiteY4" fmla="*/ 1502194 h 1502194"/>
              <a:gd name="connsiteX5" fmla="*/ 250371 w 1502194"/>
              <a:gd name="connsiteY5" fmla="*/ 1502194 h 1502194"/>
              <a:gd name="connsiteX6" fmla="*/ 0 w 1502194"/>
              <a:gd name="connsiteY6" fmla="*/ 1251824 h 1502194"/>
              <a:gd name="connsiteX7" fmla="*/ 0 w 1502194"/>
              <a:gd name="connsiteY7" fmla="*/ 250371 h 1502194"/>
              <a:gd name="connsiteX8" fmla="*/ 250371 w 1502194"/>
              <a:gd name="connsiteY8" fmla="*/ 0 h 150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2194" h="1502194">
                <a:moveTo>
                  <a:pt x="250371" y="0"/>
                </a:moveTo>
                <a:lnTo>
                  <a:pt x="1251824" y="0"/>
                </a:lnTo>
                <a:cubicBezTo>
                  <a:pt x="1390100" y="0"/>
                  <a:pt x="1502194" y="112095"/>
                  <a:pt x="1502194" y="250371"/>
                </a:cubicBezTo>
                <a:lnTo>
                  <a:pt x="1502194" y="1251824"/>
                </a:lnTo>
                <a:cubicBezTo>
                  <a:pt x="1502194" y="1390100"/>
                  <a:pt x="1390100" y="1502194"/>
                  <a:pt x="1251824" y="1502194"/>
                </a:cubicBezTo>
                <a:lnTo>
                  <a:pt x="250371" y="1502194"/>
                </a:lnTo>
                <a:cubicBezTo>
                  <a:pt x="112095" y="1502194"/>
                  <a:pt x="0" y="1390100"/>
                  <a:pt x="0" y="1251824"/>
                </a:cubicBezTo>
                <a:lnTo>
                  <a:pt x="0" y="250371"/>
                </a:lnTo>
                <a:cubicBezTo>
                  <a:pt x="0" y="112095"/>
                  <a:pt x="112095" y="0"/>
                  <a:pt x="250371" y="0"/>
                </a:cubicBezTo>
                <a:close/>
              </a:path>
            </a:pathLst>
          </a:custGeom>
          <a:ln w="12700">
            <a:solidFill>
              <a:srgbClr val="FDFDFD"/>
            </a:solidFill>
          </a:ln>
        </p:spPr>
      </p:pic>
      <p:pic>
        <p:nvPicPr>
          <p:cNvPr id="9" name="图片 8" descr="246de5d3ff26528e22228fd3489e033c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210" y="5098415"/>
            <a:ext cx="12236450" cy="177355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995199" y="2138807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点击添加文本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995199" y="2471425"/>
            <a:ext cx="27018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995199" y="3512540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点击添加文本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995199" y="3816130"/>
            <a:ext cx="27018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TextBox 23"/>
          <p:cNvSpPr txBox="1"/>
          <p:nvPr/>
        </p:nvSpPr>
        <p:spPr>
          <a:xfrm>
            <a:off x="2719490" y="3512540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点击添加文本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582058" y="3816130"/>
            <a:ext cx="26878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19490" y="2189762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点击添加文本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582058" y="2522380"/>
            <a:ext cx="26878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cs typeface="+mn-ea"/>
                <a:sym typeface="+mn-lt"/>
              </a:rPr>
              <a:t>... ...</a:t>
            </a:r>
            <a:endParaRPr sz="1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838877" y="84205"/>
            <a:ext cx="4432624" cy="773289"/>
            <a:chOff x="4827096" y="1998386"/>
            <a:chExt cx="4432624" cy="773289"/>
          </a:xfrm>
        </p:grpSpPr>
        <p:sp>
          <p:nvSpPr>
            <p:cNvPr id="28" name="矩形 27"/>
            <p:cNvSpPr/>
            <p:nvPr/>
          </p:nvSpPr>
          <p:spPr>
            <a:xfrm>
              <a:off x="4827096" y="1998386"/>
              <a:ext cx="4432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C0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4850945" y="2517759"/>
              <a:ext cx="4321319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00" dirty="0" smtClean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rPr>
                <a:t>THE USER CAN DEMONSTRATE ON A PROJECTOR OR COMPUTER</a:t>
              </a:r>
              <a:endParaRPr lang="zh-CN" altLang="en-US" sz="1000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  <a:tileRect/>
                </a:gra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1438934" y="4564560"/>
            <a:ext cx="1782660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添加标题一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221594" y="3698848"/>
            <a:ext cx="1780935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添加标题二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312631" y="3480200"/>
            <a:ext cx="1664821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添加标题三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06784" y="3641230"/>
            <a:ext cx="1824203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添加标题四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226998" y="4469728"/>
            <a:ext cx="1824203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600" b="1" dirty="0">
                <a:cs typeface="+mn-ea"/>
                <a:sym typeface="+mn-lt"/>
              </a:rPr>
              <a:t>添加标题五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1391787" y="2592312"/>
            <a:ext cx="1752011" cy="1752011"/>
            <a:chOff x="792868" y="618113"/>
            <a:chExt cx="1314008" cy="1314008"/>
          </a:xfrm>
        </p:grpSpPr>
        <p:grpSp>
          <p:nvGrpSpPr>
            <p:cNvPr id="51" name="组合 50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8" name="同心圆 5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57" name="椭圆 56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192462" y="1632178"/>
            <a:ext cx="1752011" cy="1752011"/>
            <a:chOff x="792868" y="618113"/>
            <a:chExt cx="1314008" cy="1314008"/>
          </a:xfrm>
        </p:grpSpPr>
        <p:grpSp>
          <p:nvGrpSpPr>
            <p:cNvPr id="61" name="组合 60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3" name="同心圆 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62" name="椭圆 61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304696" y="1367965"/>
            <a:ext cx="1752011" cy="1752011"/>
            <a:chOff x="792868" y="618113"/>
            <a:chExt cx="1314008" cy="1314008"/>
          </a:xfrm>
        </p:grpSpPr>
        <p:grpSp>
          <p:nvGrpSpPr>
            <p:cNvPr id="66" name="组合 65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8" name="同心圆 6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355624" y="1632178"/>
            <a:ext cx="1752011" cy="1752011"/>
            <a:chOff x="792868" y="618113"/>
            <a:chExt cx="1314008" cy="1314008"/>
          </a:xfrm>
        </p:grpSpPr>
        <p:grpSp>
          <p:nvGrpSpPr>
            <p:cNvPr id="71" name="组合 70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7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200712" y="2592285"/>
            <a:ext cx="1752011" cy="1752011"/>
            <a:chOff x="792868" y="618113"/>
            <a:chExt cx="1314008" cy="1314008"/>
          </a:xfrm>
        </p:grpSpPr>
        <p:grpSp>
          <p:nvGrpSpPr>
            <p:cNvPr id="76" name="组合 75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7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77" name="椭圆 76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838877" y="84205"/>
            <a:ext cx="4432624" cy="773289"/>
            <a:chOff x="4827096" y="1998386"/>
            <a:chExt cx="4432624" cy="773289"/>
          </a:xfrm>
        </p:grpSpPr>
        <p:sp>
          <p:nvSpPr>
            <p:cNvPr id="43" name="矩形 42"/>
            <p:cNvSpPr/>
            <p:nvPr/>
          </p:nvSpPr>
          <p:spPr>
            <a:xfrm>
              <a:off x="4827096" y="1998386"/>
              <a:ext cx="443262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C0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4850945" y="2517759"/>
              <a:ext cx="4321319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00" dirty="0" smtClean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C00000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rPr>
                <a:t>THE USER CAN DEMONSTRATE ON A PROJECTOR OR COMPUTER</a:t>
              </a:r>
              <a:endParaRPr lang="zh-CN" altLang="en-US" sz="1000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5400000" scaled="1"/>
                  <a:tileRect/>
                </a:gra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275171" y="4469728"/>
            <a:ext cx="57397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578;#131191;#38424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578;#131191;#38424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578;#131191;#38424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578;#131191;#384245;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1rqd2to3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2207</Words>
  <Application>Microsoft Office PowerPoint</Application>
  <PresentationFormat>宽屏</PresentationFormat>
  <Paragraphs>156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阿里巴巴普惠体 2.0 115 Black</vt:lpstr>
      <vt:lpstr>阿里巴巴普惠体 2.0 55 Regular</vt:lpstr>
      <vt:lpstr>宋体</vt:lpstr>
      <vt:lpstr>优设标题黑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YANGs</cp:lastModifiedBy>
  <cp:revision>57</cp:revision>
  <dcterms:created xsi:type="dcterms:W3CDTF">2017-02-18T04:05:40Z</dcterms:created>
  <dcterms:modified xsi:type="dcterms:W3CDTF">2021-07-12T22:24:40Z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