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256" r:id="rId4"/>
    <p:sldId id="263" r:id="rId5"/>
    <p:sldId id="262" r:id="rId6"/>
    <p:sldId id="266" r:id="rId7"/>
    <p:sldId id="264" r:id="rId8"/>
    <p:sldId id="287" r:id="rId9"/>
    <p:sldId id="267" r:id="rId10"/>
    <p:sldId id="270" r:id="rId11"/>
    <p:sldId id="274" r:id="rId12"/>
    <p:sldId id="275" r:id="rId13"/>
    <p:sldId id="288" r:id="rId14"/>
    <p:sldId id="265" r:id="rId15"/>
    <p:sldId id="271" r:id="rId16"/>
    <p:sldId id="277" r:id="rId17"/>
    <p:sldId id="268" r:id="rId18"/>
    <p:sldId id="289" r:id="rId19"/>
    <p:sldId id="278" r:id="rId20"/>
    <p:sldId id="272" r:id="rId21"/>
    <p:sldId id="279" r:id="rId22"/>
    <p:sldId id="281" r:id="rId23"/>
    <p:sldId id="283" r:id="rId24"/>
    <p:sldId id="290" r:id="rId25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5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C0B54-1B29-4D70-A439-5F67820FBA0C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F0447-3B28-40DF-A59C-7880BD2588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12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F0447-3B28-40DF-A59C-7880BD2588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09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154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5140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577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F0447-3B28-40DF-A59C-7880BD25882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40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35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7113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941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F0447-3B28-40DF-A59C-7880BD25882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23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F0447-3B28-40DF-A59C-7880BD25882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111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CE49C-2114-404F-AF2A-058CF607A9D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560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87AAF-E751-4D28-9652-CB887639EB4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499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9257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CE49C-2114-404F-AF2A-058CF607A9D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4827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CE49C-2114-404F-AF2A-058CF607A9D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0585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CE49C-2114-404F-AF2A-058CF607A9D3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4576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F0447-3B28-40DF-A59C-7880BD25882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511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F0447-3B28-40DF-A59C-7880BD25882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567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46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5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363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582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022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F0447-3B28-40DF-A59C-7880BD2588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254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F0447-3B28-40DF-A59C-7880BD25882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281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9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7"/>
          <p:cNvSpPr txBox="1"/>
          <p:nvPr userDrawn="1"/>
        </p:nvSpPr>
        <p:spPr>
          <a:xfrm>
            <a:off x="699450" y="261362"/>
            <a:ext cx="1369614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lvl="0"/>
            <a:r>
              <a:rPr lang="zh-CN" altLang="zh-CN" sz="1600" b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618D2E0-7531-40D8-8C97-C918A8BFB8B6}"/>
              </a:ext>
            </a:extLst>
          </p:cNvPr>
          <p:cNvSpPr/>
          <p:nvPr userDrawn="1"/>
        </p:nvSpPr>
        <p:spPr>
          <a:xfrm>
            <a:off x="196850" y="203200"/>
            <a:ext cx="431800" cy="431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44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7"/>
          <p:cNvSpPr txBox="1"/>
          <p:nvPr userDrawn="1"/>
        </p:nvSpPr>
        <p:spPr>
          <a:xfrm>
            <a:off x="709075" y="261362"/>
            <a:ext cx="1369614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r>
              <a:rPr lang="zh-CN" altLang="zh-CN" sz="1600" b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764177A-FF6C-4FEA-B318-26E1FC316EF2}"/>
              </a:ext>
            </a:extLst>
          </p:cNvPr>
          <p:cNvSpPr/>
          <p:nvPr userDrawn="1"/>
        </p:nvSpPr>
        <p:spPr>
          <a:xfrm>
            <a:off x="196850" y="203200"/>
            <a:ext cx="431800" cy="431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43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90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8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5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90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DAE0F-5D6A-4B44-B9AA-A90C0C19BEB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C883-9E47-4B15-B5E9-C3EB1EADFA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34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32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925" y="0"/>
            <a:ext cx="9146672" cy="514508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35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1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42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7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8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30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0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7"/>
          <p:cNvSpPr txBox="1"/>
          <p:nvPr userDrawn="1"/>
        </p:nvSpPr>
        <p:spPr>
          <a:xfrm>
            <a:off x="699450" y="261362"/>
            <a:ext cx="1369614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lvl="0"/>
            <a:r>
              <a:rPr lang="zh-CN" altLang="zh-CN" sz="1600" b="0" i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384DA9A-AE92-42F5-94B7-EF65DF95A137}"/>
              </a:ext>
            </a:extLst>
          </p:cNvPr>
          <p:cNvSpPr/>
          <p:nvPr userDrawn="1"/>
        </p:nvSpPr>
        <p:spPr>
          <a:xfrm>
            <a:off x="196850" y="203200"/>
            <a:ext cx="431800" cy="431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9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7"/>
          <p:cNvSpPr txBox="1"/>
          <p:nvPr userDrawn="1"/>
        </p:nvSpPr>
        <p:spPr>
          <a:xfrm>
            <a:off x="647900" y="261362"/>
            <a:ext cx="1369614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lvl="0"/>
            <a:r>
              <a:rPr lang="zh-CN" altLang="zh-CN" sz="1600" b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86554FA-5A31-4200-9DFE-2B1501196A18}"/>
              </a:ext>
            </a:extLst>
          </p:cNvPr>
          <p:cNvSpPr/>
          <p:nvPr userDrawn="1"/>
        </p:nvSpPr>
        <p:spPr>
          <a:xfrm>
            <a:off x="196850" y="203200"/>
            <a:ext cx="431800" cy="431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74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AA7C4-7268-4680-A14B-E7F48E0BB4B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8ECCB-4C8B-45E8-98DD-78A5B3021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81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AE8077F-D73C-41FF-8AA5-05D0FEA258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8" b="18382"/>
          <a:stretch/>
        </p:blipFill>
        <p:spPr>
          <a:xfrm>
            <a:off x="0" y="1683760"/>
            <a:ext cx="9221002" cy="3698797"/>
          </a:xfrm>
          <a:prstGeom prst="rect">
            <a:avLst/>
          </a:prstGeom>
        </p:spPr>
      </p:pic>
      <p:sp>
        <p:nvSpPr>
          <p:cNvPr id="5" name="文本框 3">
            <a:extLst>
              <a:ext uri="{FF2B5EF4-FFF2-40B4-BE49-F238E27FC236}">
                <a16:creationId xmlns:a16="http://schemas.microsoft.com/office/drawing/2014/main" id="{F4EE6D89-2936-47F2-95FE-F55366BEB55E}"/>
              </a:ext>
            </a:extLst>
          </p:cNvPr>
          <p:cNvSpPr txBox="1"/>
          <p:nvPr/>
        </p:nvSpPr>
        <p:spPr>
          <a:xfrm>
            <a:off x="301420" y="1792135"/>
            <a:ext cx="5046592" cy="790602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音乐演奏</a:t>
            </a: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PPT</a:t>
            </a: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模板</a:t>
            </a:r>
          </a:p>
        </p:txBody>
      </p:sp>
      <p:sp>
        <p:nvSpPr>
          <p:cNvPr id="6" name="文本框 66">
            <a:extLst>
              <a:ext uri="{FF2B5EF4-FFF2-40B4-BE49-F238E27FC236}">
                <a16:creationId xmlns:a16="http://schemas.microsoft.com/office/drawing/2014/main" id="{8CCAC7FA-739C-49FD-915B-0CB57FF7E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87" y="2635907"/>
            <a:ext cx="4978400" cy="43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514320"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Here to add your text, mainly to avoid large sections o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f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Here to add your text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A4EC19D3-9F51-4BFB-AB03-0946E3B9EF81}"/>
              </a:ext>
            </a:extLst>
          </p:cNvPr>
          <p:cNvSpPr txBox="1"/>
          <p:nvPr/>
        </p:nvSpPr>
        <p:spPr>
          <a:xfrm>
            <a:off x="368795" y="3150849"/>
            <a:ext cx="2797918" cy="213521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汇报人：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XXX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     时间：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XX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年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XX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月</a:t>
            </a:r>
            <a:endParaRPr lang="zh-CN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锐字云字库美黑体1.0" panose="02010604000000000000" charset="-122"/>
              <a:ea typeface="锐字云字库美黑体1.0" panose="02010604000000000000" charset="-122"/>
            </a:endParaRP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0FF8B292-B4FA-4CFE-839D-991354FFA01C}"/>
              </a:ext>
            </a:extLst>
          </p:cNvPr>
          <p:cNvSpPr txBox="1"/>
          <p:nvPr/>
        </p:nvSpPr>
        <p:spPr>
          <a:xfrm>
            <a:off x="330295" y="935578"/>
            <a:ext cx="2836418" cy="88293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2019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锐字云字库美黑体1.0" panose="02010604000000000000" charset="-122"/>
              <a:ea typeface="锐字云字库美黑体1.0" panose="02010604000000000000" charset="-122"/>
            </a:endParaRPr>
          </a:p>
        </p:txBody>
      </p:sp>
      <p:pic>
        <p:nvPicPr>
          <p:cNvPr id="12" name="爱的罗曼史 romance de amor">
            <a:hlinkClick r:id="" action="ppaction://media"/>
            <a:extLst>
              <a:ext uri="{FF2B5EF4-FFF2-40B4-BE49-F238E27FC236}">
                <a16:creationId xmlns:a16="http://schemas.microsoft.com/office/drawing/2014/main" id="{FBF3E547-4267-4AFB-971F-1888818E5B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99071" y="23863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57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9163" y="1159096"/>
            <a:ext cx="6504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成长型家庭的理财目标较多，我们的建议是您实现理财目标的顺序要先短期后长期，先重要后次要，把家庭理财目标的优先顺序安排为：</a:t>
            </a: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667680" y="4613669"/>
            <a:ext cx="1180639" cy="138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48" name="Freeform 6"/>
          <p:cNvSpPr/>
          <p:nvPr/>
        </p:nvSpPr>
        <p:spPr bwMode="auto">
          <a:xfrm>
            <a:off x="1765008" y="4144746"/>
            <a:ext cx="521290" cy="606982"/>
          </a:xfrm>
          <a:custGeom>
            <a:avLst/>
            <a:gdLst>
              <a:gd name="T0" fmla="*/ 0 w 884"/>
              <a:gd name="T1" fmla="*/ 860 h 1024"/>
              <a:gd name="T2" fmla="*/ 743 w 884"/>
              <a:gd name="T3" fmla="*/ 0 h 1024"/>
              <a:gd name="T4" fmla="*/ 884 w 884"/>
              <a:gd name="T5" fmla="*/ 164 h 1024"/>
              <a:gd name="T6" fmla="*/ 142 w 884"/>
              <a:gd name="T7" fmla="*/ 1024 h 1024"/>
              <a:gd name="T8" fmla="*/ 0 w 884"/>
              <a:gd name="T9" fmla="*/ 86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1024">
                <a:moveTo>
                  <a:pt x="0" y="860"/>
                </a:moveTo>
                <a:lnTo>
                  <a:pt x="743" y="0"/>
                </a:lnTo>
                <a:lnTo>
                  <a:pt x="884" y="164"/>
                </a:lnTo>
                <a:lnTo>
                  <a:pt x="142" y="1024"/>
                </a:lnTo>
                <a:lnTo>
                  <a:pt x="0" y="8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49" name="Rectangle 7"/>
          <p:cNvSpPr>
            <a:spLocks noChangeArrowheads="1"/>
          </p:cNvSpPr>
          <p:nvPr/>
        </p:nvSpPr>
        <p:spPr bwMode="auto">
          <a:xfrm>
            <a:off x="2202987" y="4144746"/>
            <a:ext cx="1180639" cy="138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0" name="Freeform 8"/>
          <p:cNvSpPr/>
          <p:nvPr/>
        </p:nvSpPr>
        <p:spPr bwMode="auto">
          <a:xfrm>
            <a:off x="3300315" y="3675823"/>
            <a:ext cx="521290" cy="606982"/>
          </a:xfrm>
          <a:custGeom>
            <a:avLst/>
            <a:gdLst>
              <a:gd name="T0" fmla="*/ 0 w 884"/>
              <a:gd name="T1" fmla="*/ 860 h 1024"/>
              <a:gd name="T2" fmla="*/ 743 w 884"/>
              <a:gd name="T3" fmla="*/ 0 h 1024"/>
              <a:gd name="T4" fmla="*/ 884 w 884"/>
              <a:gd name="T5" fmla="*/ 164 h 1024"/>
              <a:gd name="T6" fmla="*/ 141 w 884"/>
              <a:gd name="T7" fmla="*/ 1024 h 1024"/>
              <a:gd name="T8" fmla="*/ 0 w 884"/>
              <a:gd name="T9" fmla="*/ 86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1024">
                <a:moveTo>
                  <a:pt x="0" y="860"/>
                </a:moveTo>
                <a:lnTo>
                  <a:pt x="743" y="0"/>
                </a:lnTo>
                <a:lnTo>
                  <a:pt x="884" y="164"/>
                </a:lnTo>
                <a:lnTo>
                  <a:pt x="141" y="1024"/>
                </a:lnTo>
                <a:lnTo>
                  <a:pt x="0" y="8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3738293" y="3675823"/>
            <a:ext cx="1180639" cy="1368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2" name="Freeform 10"/>
          <p:cNvSpPr/>
          <p:nvPr/>
        </p:nvSpPr>
        <p:spPr bwMode="auto">
          <a:xfrm>
            <a:off x="4835621" y="3206900"/>
            <a:ext cx="521290" cy="605792"/>
          </a:xfrm>
          <a:custGeom>
            <a:avLst/>
            <a:gdLst>
              <a:gd name="T0" fmla="*/ 0 w 884"/>
              <a:gd name="T1" fmla="*/ 861 h 1024"/>
              <a:gd name="T2" fmla="*/ 742 w 884"/>
              <a:gd name="T3" fmla="*/ 0 h 1024"/>
              <a:gd name="T4" fmla="*/ 884 w 884"/>
              <a:gd name="T5" fmla="*/ 164 h 1024"/>
              <a:gd name="T6" fmla="*/ 141 w 884"/>
              <a:gd name="T7" fmla="*/ 1024 h 1024"/>
              <a:gd name="T8" fmla="*/ 0 w 884"/>
              <a:gd name="T9" fmla="*/ 861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1024">
                <a:moveTo>
                  <a:pt x="0" y="861"/>
                </a:moveTo>
                <a:lnTo>
                  <a:pt x="742" y="0"/>
                </a:lnTo>
                <a:lnTo>
                  <a:pt x="884" y="164"/>
                </a:lnTo>
                <a:lnTo>
                  <a:pt x="141" y="1024"/>
                </a:lnTo>
                <a:lnTo>
                  <a:pt x="0" y="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5273600" y="3206900"/>
            <a:ext cx="1180639" cy="1368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4" name="Freeform 12"/>
          <p:cNvSpPr/>
          <p:nvPr/>
        </p:nvSpPr>
        <p:spPr bwMode="auto">
          <a:xfrm>
            <a:off x="6370928" y="2736786"/>
            <a:ext cx="521290" cy="606982"/>
          </a:xfrm>
          <a:custGeom>
            <a:avLst/>
            <a:gdLst>
              <a:gd name="T0" fmla="*/ 0 w 884"/>
              <a:gd name="T1" fmla="*/ 860 h 1024"/>
              <a:gd name="T2" fmla="*/ 742 w 884"/>
              <a:gd name="T3" fmla="*/ 0 h 1024"/>
              <a:gd name="T4" fmla="*/ 884 w 884"/>
              <a:gd name="T5" fmla="*/ 164 h 1024"/>
              <a:gd name="T6" fmla="*/ 141 w 884"/>
              <a:gd name="T7" fmla="*/ 1024 h 1024"/>
              <a:gd name="T8" fmla="*/ 0 w 884"/>
              <a:gd name="T9" fmla="*/ 86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1024">
                <a:moveTo>
                  <a:pt x="0" y="860"/>
                </a:moveTo>
                <a:lnTo>
                  <a:pt x="742" y="0"/>
                </a:lnTo>
                <a:lnTo>
                  <a:pt x="884" y="164"/>
                </a:lnTo>
                <a:lnTo>
                  <a:pt x="141" y="1024"/>
                </a:lnTo>
                <a:lnTo>
                  <a:pt x="0" y="8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5" name="Rectangle 13"/>
          <p:cNvSpPr>
            <a:spLocks noChangeArrowheads="1"/>
          </p:cNvSpPr>
          <p:nvPr/>
        </p:nvSpPr>
        <p:spPr bwMode="auto">
          <a:xfrm>
            <a:off x="6808906" y="2736786"/>
            <a:ext cx="1180639" cy="138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6" name="Freeform 14"/>
          <p:cNvSpPr/>
          <p:nvPr/>
        </p:nvSpPr>
        <p:spPr bwMode="auto">
          <a:xfrm>
            <a:off x="7906234" y="1794179"/>
            <a:ext cx="927135" cy="1080665"/>
          </a:xfrm>
          <a:custGeom>
            <a:avLst/>
            <a:gdLst>
              <a:gd name="T0" fmla="*/ 0 w 1571"/>
              <a:gd name="T1" fmla="*/ 1660 h 1824"/>
              <a:gd name="T2" fmla="*/ 529 w 1571"/>
              <a:gd name="T3" fmla="*/ 1047 h 1824"/>
              <a:gd name="T4" fmla="*/ 743 w 1571"/>
              <a:gd name="T5" fmla="*/ 800 h 1824"/>
              <a:gd name="T6" fmla="*/ 1215 w 1571"/>
              <a:gd name="T7" fmla="*/ 254 h 1824"/>
              <a:gd name="T8" fmla="*/ 1108 w 1571"/>
              <a:gd name="T9" fmla="*/ 161 h 1824"/>
              <a:gd name="T10" fmla="*/ 1340 w 1571"/>
              <a:gd name="T11" fmla="*/ 81 h 1824"/>
              <a:gd name="T12" fmla="*/ 1571 w 1571"/>
              <a:gd name="T13" fmla="*/ 0 h 1824"/>
              <a:gd name="T14" fmla="*/ 1524 w 1571"/>
              <a:gd name="T15" fmla="*/ 241 h 1824"/>
              <a:gd name="T16" fmla="*/ 1477 w 1571"/>
              <a:gd name="T17" fmla="*/ 482 h 1824"/>
              <a:gd name="T18" fmla="*/ 1376 w 1571"/>
              <a:gd name="T19" fmla="*/ 394 h 1824"/>
              <a:gd name="T20" fmla="*/ 885 w 1571"/>
              <a:gd name="T21" fmla="*/ 963 h 1824"/>
              <a:gd name="T22" fmla="*/ 671 w 1571"/>
              <a:gd name="T23" fmla="*/ 1211 h 1824"/>
              <a:gd name="T24" fmla="*/ 142 w 1571"/>
              <a:gd name="T25" fmla="*/ 1824 h 1824"/>
              <a:gd name="T26" fmla="*/ 0 w 1571"/>
              <a:gd name="T27" fmla="*/ 1660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71" h="1824">
                <a:moveTo>
                  <a:pt x="0" y="1660"/>
                </a:moveTo>
                <a:lnTo>
                  <a:pt x="529" y="1047"/>
                </a:lnTo>
                <a:lnTo>
                  <a:pt x="743" y="800"/>
                </a:lnTo>
                <a:lnTo>
                  <a:pt x="1215" y="254"/>
                </a:lnTo>
                <a:lnTo>
                  <a:pt x="1108" y="161"/>
                </a:lnTo>
                <a:lnTo>
                  <a:pt x="1340" y="81"/>
                </a:lnTo>
                <a:lnTo>
                  <a:pt x="1571" y="0"/>
                </a:lnTo>
                <a:lnTo>
                  <a:pt x="1524" y="241"/>
                </a:lnTo>
                <a:lnTo>
                  <a:pt x="1477" y="482"/>
                </a:lnTo>
                <a:lnTo>
                  <a:pt x="1376" y="394"/>
                </a:lnTo>
                <a:lnTo>
                  <a:pt x="885" y="963"/>
                </a:lnTo>
                <a:lnTo>
                  <a:pt x="671" y="1211"/>
                </a:lnTo>
                <a:lnTo>
                  <a:pt x="142" y="1824"/>
                </a:lnTo>
                <a:lnTo>
                  <a:pt x="0" y="16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7" name="Oval 15"/>
          <p:cNvSpPr>
            <a:spLocks noChangeArrowheads="1"/>
          </p:cNvSpPr>
          <p:nvPr/>
        </p:nvSpPr>
        <p:spPr bwMode="auto">
          <a:xfrm>
            <a:off x="730760" y="3527053"/>
            <a:ext cx="1074715" cy="10806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8" name="Oval 16"/>
          <p:cNvSpPr>
            <a:spLocks noChangeArrowheads="1"/>
          </p:cNvSpPr>
          <p:nvPr/>
        </p:nvSpPr>
        <p:spPr bwMode="auto">
          <a:xfrm>
            <a:off x="2272016" y="3064081"/>
            <a:ext cx="1075905" cy="108066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59" name="Oval 17"/>
          <p:cNvSpPr>
            <a:spLocks noChangeArrowheads="1"/>
          </p:cNvSpPr>
          <p:nvPr/>
        </p:nvSpPr>
        <p:spPr bwMode="auto">
          <a:xfrm>
            <a:off x="3781139" y="2584446"/>
            <a:ext cx="1075905" cy="10794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60" name="Oval 18"/>
          <p:cNvSpPr>
            <a:spLocks noChangeArrowheads="1"/>
          </p:cNvSpPr>
          <p:nvPr/>
        </p:nvSpPr>
        <p:spPr bwMode="auto">
          <a:xfrm>
            <a:off x="5323587" y="2120283"/>
            <a:ext cx="1074715" cy="108066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61" name="Oval 19"/>
          <p:cNvSpPr>
            <a:spLocks noChangeArrowheads="1"/>
          </p:cNvSpPr>
          <p:nvPr/>
        </p:nvSpPr>
        <p:spPr bwMode="auto">
          <a:xfrm>
            <a:off x="6904119" y="1648980"/>
            <a:ext cx="1075905" cy="10794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/>
          </a:p>
        </p:txBody>
      </p:sp>
      <p:sp>
        <p:nvSpPr>
          <p:cNvPr id="62" name="Freeform 20"/>
          <p:cNvSpPr/>
          <p:nvPr/>
        </p:nvSpPr>
        <p:spPr bwMode="auto">
          <a:xfrm>
            <a:off x="1263951" y="2884366"/>
            <a:ext cx="1185399" cy="599841"/>
          </a:xfrm>
          <a:custGeom>
            <a:avLst/>
            <a:gdLst>
              <a:gd name="T0" fmla="*/ 0 w 2009"/>
              <a:gd name="T1" fmla="*/ 1013 h 1013"/>
              <a:gd name="T2" fmla="*/ 2009 w 2009"/>
              <a:gd name="T3" fmla="*/ 427 h 10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09" h="1013">
                <a:moveTo>
                  <a:pt x="0" y="1013"/>
                </a:moveTo>
                <a:cubicBezTo>
                  <a:pt x="385" y="242"/>
                  <a:pt x="1047" y="0"/>
                  <a:pt x="2009" y="427"/>
                </a:cubicBezTo>
              </a:path>
            </a:pathLst>
          </a:custGeom>
          <a:ln w="19050">
            <a:solidFill>
              <a:schemeClr val="accent3"/>
            </a:solidFill>
            <a:prstDash val="dash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53" tIns="34277" rIns="68553" bIns="34277" numCol="1" spcCol="0" rtlCol="0" fromWordArt="0" anchor="t" anchorCtr="0" forceAA="0" compatLnSpc="1">
            <a:noAutofit/>
          </a:bodyPr>
          <a:lstStyle/>
          <a:p>
            <a:endParaRPr lang="zh-CN" altLang="en-US" sz="1349"/>
          </a:p>
        </p:txBody>
      </p:sp>
      <p:sp>
        <p:nvSpPr>
          <p:cNvPr id="63" name="Freeform 21"/>
          <p:cNvSpPr/>
          <p:nvPr/>
        </p:nvSpPr>
        <p:spPr bwMode="auto">
          <a:xfrm>
            <a:off x="2738559" y="2430915"/>
            <a:ext cx="1186590" cy="599841"/>
          </a:xfrm>
          <a:custGeom>
            <a:avLst/>
            <a:gdLst>
              <a:gd name="T0" fmla="*/ 0 w 2010"/>
              <a:gd name="T1" fmla="*/ 1013 h 1013"/>
              <a:gd name="T2" fmla="*/ 2010 w 2010"/>
              <a:gd name="T3" fmla="*/ 427 h 10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10" h="1013">
                <a:moveTo>
                  <a:pt x="0" y="1013"/>
                </a:moveTo>
                <a:cubicBezTo>
                  <a:pt x="386" y="242"/>
                  <a:pt x="1048" y="0"/>
                  <a:pt x="2010" y="427"/>
                </a:cubicBezTo>
              </a:path>
            </a:pathLst>
          </a:custGeom>
          <a:ln w="19050">
            <a:solidFill>
              <a:schemeClr val="accent4"/>
            </a:solidFill>
            <a:prstDash val="dash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53" tIns="34277" rIns="68553" bIns="34277" numCol="1" spcCol="0" rtlCol="0" fromWordArt="0" anchor="t" anchorCtr="0" forceAA="0" compatLnSpc="1">
            <a:noAutofit/>
          </a:bodyPr>
          <a:lstStyle/>
          <a:p>
            <a:endParaRPr lang="zh-CN" altLang="en-US" sz="1349"/>
          </a:p>
        </p:txBody>
      </p:sp>
      <p:sp>
        <p:nvSpPr>
          <p:cNvPr id="64" name="Freeform 22"/>
          <p:cNvSpPr/>
          <p:nvPr/>
        </p:nvSpPr>
        <p:spPr bwMode="auto">
          <a:xfrm>
            <a:off x="4315522" y="1940569"/>
            <a:ext cx="1185399" cy="599841"/>
          </a:xfrm>
          <a:custGeom>
            <a:avLst/>
            <a:gdLst>
              <a:gd name="T0" fmla="*/ 0 w 2010"/>
              <a:gd name="T1" fmla="*/ 1012 h 1012"/>
              <a:gd name="T2" fmla="*/ 2010 w 2010"/>
              <a:gd name="T3" fmla="*/ 427 h 10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10" h="1012">
                <a:moveTo>
                  <a:pt x="0" y="1012"/>
                </a:moveTo>
                <a:cubicBezTo>
                  <a:pt x="385" y="242"/>
                  <a:pt x="1048" y="0"/>
                  <a:pt x="2010" y="427"/>
                </a:cubicBezTo>
              </a:path>
            </a:pathLst>
          </a:custGeom>
          <a:ln w="19050">
            <a:solidFill>
              <a:schemeClr val="accent1"/>
            </a:solidFill>
            <a:prstDash val="dash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53" tIns="34277" rIns="68553" bIns="34277" numCol="1" spcCol="0" rtlCol="0" fromWordArt="0" anchor="t" anchorCtr="0" forceAA="0" compatLnSpc="1">
            <a:noAutofit/>
          </a:bodyPr>
          <a:lstStyle/>
          <a:p>
            <a:endParaRPr lang="zh-CN" altLang="en-US" sz="1349"/>
          </a:p>
        </p:txBody>
      </p:sp>
      <p:sp>
        <p:nvSpPr>
          <p:cNvPr id="65" name="Freeform 23"/>
          <p:cNvSpPr/>
          <p:nvPr/>
        </p:nvSpPr>
        <p:spPr bwMode="auto">
          <a:xfrm>
            <a:off x="5790130" y="1488308"/>
            <a:ext cx="1185399" cy="599841"/>
          </a:xfrm>
          <a:custGeom>
            <a:avLst/>
            <a:gdLst>
              <a:gd name="T0" fmla="*/ 0 w 2009"/>
              <a:gd name="T1" fmla="*/ 1013 h 1013"/>
              <a:gd name="T2" fmla="*/ 2009 w 2009"/>
              <a:gd name="T3" fmla="*/ 427 h 10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09" h="1013">
                <a:moveTo>
                  <a:pt x="0" y="1013"/>
                </a:moveTo>
                <a:cubicBezTo>
                  <a:pt x="385" y="242"/>
                  <a:pt x="1047" y="0"/>
                  <a:pt x="2009" y="427"/>
                </a:cubicBezTo>
              </a:path>
            </a:pathLst>
          </a:custGeom>
          <a:ln w="19050">
            <a:solidFill>
              <a:schemeClr val="accent4"/>
            </a:solidFill>
            <a:prstDash val="dash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53" tIns="34277" rIns="68553" bIns="34277" numCol="1" spcCol="0" rtlCol="0" fromWordArt="0" anchor="t" anchorCtr="0" forceAA="0" compatLnSpc="1">
            <a:noAutofit/>
          </a:bodyPr>
          <a:lstStyle/>
          <a:p>
            <a:endParaRPr lang="zh-CN" altLang="en-US" sz="1349"/>
          </a:p>
        </p:txBody>
      </p:sp>
      <p:sp>
        <p:nvSpPr>
          <p:cNvPr id="33" name="TextBox 32"/>
          <p:cNvSpPr txBox="1"/>
          <p:nvPr/>
        </p:nvSpPr>
        <p:spPr>
          <a:xfrm>
            <a:off x="821763" y="3755883"/>
            <a:ext cx="8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27900" y="3292911"/>
            <a:ext cx="8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76904" y="2864117"/>
            <a:ext cx="8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23123" y="2461375"/>
            <a:ext cx="8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995119" y="1917406"/>
            <a:ext cx="8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16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300"/>
                            </p:stCondLst>
                            <p:childTnLst>
                              <p:par>
                                <p:cTn id="1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8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300"/>
                            </p:stCondLst>
                            <p:childTnLst>
                              <p:par>
                                <p:cTn id="1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8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300"/>
                            </p:stCondLst>
                            <p:childTnLst>
                              <p:par>
                                <p:cTn id="1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8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300"/>
                            </p:stCondLst>
                            <p:childTnLst>
                              <p:par>
                                <p:cTn id="1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8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8300"/>
                            </p:stCondLst>
                            <p:childTnLst>
                              <p:par>
                                <p:cTn id="1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33" grpId="0"/>
      <p:bldP spid="34" grpId="0"/>
      <p:bldP spid="35" grpId="0"/>
      <p:bldP spid="36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589065" y="1693325"/>
            <a:ext cx="923292" cy="1696758"/>
          </a:xfrm>
          <a:custGeom>
            <a:avLst/>
            <a:gdLst>
              <a:gd name="T0" fmla="*/ 1 w 902"/>
              <a:gd name="T1" fmla="*/ 497 h 1659"/>
              <a:gd name="T2" fmla="*/ 66 w 902"/>
              <a:gd name="T3" fmla="*/ 464 h 1659"/>
              <a:gd name="T4" fmla="*/ 246 w 902"/>
              <a:gd name="T5" fmla="*/ 439 h 1659"/>
              <a:gd name="T6" fmla="*/ 404 w 902"/>
              <a:gd name="T7" fmla="*/ 616 h 1659"/>
              <a:gd name="T8" fmla="*/ 307 w 902"/>
              <a:gd name="T9" fmla="*/ 833 h 1659"/>
              <a:gd name="T10" fmla="*/ 70 w 902"/>
              <a:gd name="T11" fmla="*/ 835 h 1659"/>
              <a:gd name="T12" fmla="*/ 1 w 902"/>
              <a:gd name="T13" fmla="*/ 798 h 1659"/>
              <a:gd name="T14" fmla="*/ 2 w 902"/>
              <a:gd name="T15" fmla="*/ 1228 h 1659"/>
              <a:gd name="T16" fmla="*/ 100 w 902"/>
              <a:gd name="T17" fmla="*/ 1319 h 1659"/>
              <a:gd name="T18" fmla="*/ 430 w 902"/>
              <a:gd name="T19" fmla="*/ 1319 h 1659"/>
              <a:gd name="T20" fmla="*/ 589 w 902"/>
              <a:gd name="T21" fmla="*/ 1319 h 1659"/>
              <a:gd name="T22" fmla="*/ 551 w 902"/>
              <a:gd name="T23" fmla="*/ 1470 h 1659"/>
              <a:gd name="T24" fmla="*/ 554 w 902"/>
              <a:gd name="T25" fmla="*/ 1634 h 1659"/>
              <a:gd name="T26" fmla="*/ 574 w 902"/>
              <a:gd name="T27" fmla="*/ 1659 h 1659"/>
              <a:gd name="T28" fmla="*/ 598 w 902"/>
              <a:gd name="T29" fmla="*/ 1446 h 1659"/>
              <a:gd name="T30" fmla="*/ 629 w 902"/>
              <a:gd name="T31" fmla="*/ 1347 h 1659"/>
              <a:gd name="T32" fmla="*/ 630 w 902"/>
              <a:gd name="T33" fmla="*/ 1347 h 1659"/>
              <a:gd name="T34" fmla="*/ 783 w 902"/>
              <a:gd name="T35" fmla="*/ 1090 h 1659"/>
              <a:gd name="T36" fmla="*/ 872 w 902"/>
              <a:gd name="T37" fmla="*/ 915 h 1659"/>
              <a:gd name="T38" fmla="*/ 894 w 902"/>
              <a:gd name="T39" fmla="*/ 660 h 1659"/>
              <a:gd name="T40" fmla="*/ 895 w 902"/>
              <a:gd name="T41" fmla="*/ 660 h 1659"/>
              <a:gd name="T42" fmla="*/ 829 w 902"/>
              <a:gd name="T43" fmla="*/ 374 h 1659"/>
              <a:gd name="T44" fmla="*/ 822 w 902"/>
              <a:gd name="T45" fmla="*/ 353 h 1659"/>
              <a:gd name="T46" fmla="*/ 809 w 902"/>
              <a:gd name="T47" fmla="*/ 363 h 1659"/>
              <a:gd name="T48" fmla="*/ 531 w 902"/>
              <a:gd name="T49" fmla="*/ 343 h 1659"/>
              <a:gd name="T50" fmla="*/ 498 w 902"/>
              <a:gd name="T51" fmla="*/ 63 h 1659"/>
              <a:gd name="T52" fmla="*/ 509 w 902"/>
              <a:gd name="T53" fmla="*/ 45 h 1659"/>
              <a:gd name="T54" fmla="*/ 470 w 902"/>
              <a:gd name="T55" fmla="*/ 32 h 1659"/>
              <a:gd name="T56" fmla="*/ 349 w 902"/>
              <a:gd name="T57" fmla="*/ 0 h 1659"/>
              <a:gd name="T58" fmla="*/ 100 w 902"/>
              <a:gd name="T59" fmla="*/ 1 h 1659"/>
              <a:gd name="T60" fmla="*/ 1 w 902"/>
              <a:gd name="T61" fmla="*/ 103 h 1659"/>
              <a:gd name="T62" fmla="*/ 1 w 902"/>
              <a:gd name="T63" fmla="*/ 364 h 1659"/>
              <a:gd name="T64" fmla="*/ 1 w 902"/>
              <a:gd name="T65" fmla="*/ 497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2" h="1659">
                <a:moveTo>
                  <a:pt x="1" y="497"/>
                </a:moveTo>
                <a:cubicBezTo>
                  <a:pt x="28" y="483"/>
                  <a:pt x="47" y="474"/>
                  <a:pt x="66" y="464"/>
                </a:cubicBezTo>
                <a:cubicBezTo>
                  <a:pt x="123" y="433"/>
                  <a:pt x="183" y="421"/>
                  <a:pt x="246" y="439"/>
                </a:cubicBezTo>
                <a:cubicBezTo>
                  <a:pt x="335" y="464"/>
                  <a:pt x="390" y="525"/>
                  <a:pt x="404" y="616"/>
                </a:cubicBezTo>
                <a:cubicBezTo>
                  <a:pt x="418" y="706"/>
                  <a:pt x="386" y="782"/>
                  <a:pt x="307" y="833"/>
                </a:cubicBezTo>
                <a:cubicBezTo>
                  <a:pt x="230" y="883"/>
                  <a:pt x="149" y="882"/>
                  <a:pt x="70" y="835"/>
                </a:cubicBezTo>
                <a:cubicBezTo>
                  <a:pt x="49" y="823"/>
                  <a:pt x="28" y="812"/>
                  <a:pt x="1" y="798"/>
                </a:cubicBezTo>
                <a:cubicBezTo>
                  <a:pt x="1" y="947"/>
                  <a:pt x="0" y="1088"/>
                  <a:pt x="2" y="1228"/>
                </a:cubicBezTo>
                <a:cubicBezTo>
                  <a:pt x="3" y="1282"/>
                  <a:pt x="44" y="1319"/>
                  <a:pt x="100" y="1319"/>
                </a:cubicBezTo>
                <a:cubicBezTo>
                  <a:pt x="210" y="1319"/>
                  <a:pt x="320" y="1319"/>
                  <a:pt x="430" y="1319"/>
                </a:cubicBezTo>
                <a:cubicBezTo>
                  <a:pt x="482" y="1319"/>
                  <a:pt x="534" y="1319"/>
                  <a:pt x="589" y="1319"/>
                </a:cubicBezTo>
                <a:cubicBezTo>
                  <a:pt x="597" y="1378"/>
                  <a:pt x="577" y="1424"/>
                  <a:pt x="551" y="1470"/>
                </a:cubicBezTo>
                <a:cubicBezTo>
                  <a:pt x="519" y="1525"/>
                  <a:pt x="519" y="1581"/>
                  <a:pt x="554" y="1634"/>
                </a:cubicBezTo>
                <a:cubicBezTo>
                  <a:pt x="560" y="1643"/>
                  <a:pt x="567" y="1652"/>
                  <a:pt x="574" y="1659"/>
                </a:cubicBezTo>
                <a:cubicBezTo>
                  <a:pt x="575" y="1589"/>
                  <a:pt x="583" y="1518"/>
                  <a:pt x="598" y="1446"/>
                </a:cubicBezTo>
                <a:cubicBezTo>
                  <a:pt x="605" y="1412"/>
                  <a:pt x="617" y="1378"/>
                  <a:pt x="629" y="1347"/>
                </a:cubicBezTo>
                <a:cubicBezTo>
                  <a:pt x="630" y="1347"/>
                  <a:pt x="630" y="1347"/>
                  <a:pt x="630" y="1347"/>
                </a:cubicBezTo>
                <a:cubicBezTo>
                  <a:pt x="666" y="1254"/>
                  <a:pt x="724" y="1172"/>
                  <a:pt x="783" y="1090"/>
                </a:cubicBezTo>
                <a:cubicBezTo>
                  <a:pt x="821" y="1039"/>
                  <a:pt x="855" y="978"/>
                  <a:pt x="872" y="915"/>
                </a:cubicBezTo>
                <a:cubicBezTo>
                  <a:pt x="897" y="830"/>
                  <a:pt x="902" y="745"/>
                  <a:pt x="894" y="660"/>
                </a:cubicBezTo>
                <a:cubicBezTo>
                  <a:pt x="895" y="660"/>
                  <a:pt x="895" y="660"/>
                  <a:pt x="895" y="660"/>
                </a:cubicBezTo>
                <a:cubicBezTo>
                  <a:pt x="887" y="563"/>
                  <a:pt x="863" y="469"/>
                  <a:pt x="829" y="374"/>
                </a:cubicBezTo>
                <a:cubicBezTo>
                  <a:pt x="827" y="367"/>
                  <a:pt x="824" y="360"/>
                  <a:pt x="822" y="353"/>
                </a:cubicBezTo>
                <a:cubicBezTo>
                  <a:pt x="817" y="357"/>
                  <a:pt x="813" y="360"/>
                  <a:pt x="809" y="363"/>
                </a:cubicBezTo>
                <a:cubicBezTo>
                  <a:pt x="723" y="423"/>
                  <a:pt x="608" y="415"/>
                  <a:pt x="531" y="343"/>
                </a:cubicBezTo>
                <a:cubicBezTo>
                  <a:pt x="454" y="271"/>
                  <a:pt x="441" y="156"/>
                  <a:pt x="498" y="63"/>
                </a:cubicBezTo>
                <a:cubicBezTo>
                  <a:pt x="502" y="58"/>
                  <a:pt x="505" y="51"/>
                  <a:pt x="509" y="45"/>
                </a:cubicBezTo>
                <a:cubicBezTo>
                  <a:pt x="496" y="41"/>
                  <a:pt x="483" y="36"/>
                  <a:pt x="470" y="32"/>
                </a:cubicBezTo>
                <a:cubicBezTo>
                  <a:pt x="430" y="21"/>
                  <a:pt x="389" y="10"/>
                  <a:pt x="349" y="0"/>
                </a:cubicBezTo>
                <a:cubicBezTo>
                  <a:pt x="266" y="0"/>
                  <a:pt x="183" y="0"/>
                  <a:pt x="100" y="1"/>
                </a:cubicBezTo>
                <a:cubicBezTo>
                  <a:pt x="38" y="1"/>
                  <a:pt x="2" y="41"/>
                  <a:pt x="1" y="103"/>
                </a:cubicBezTo>
                <a:cubicBezTo>
                  <a:pt x="1" y="190"/>
                  <a:pt x="1" y="277"/>
                  <a:pt x="1" y="364"/>
                </a:cubicBezTo>
                <a:cubicBezTo>
                  <a:pt x="1" y="406"/>
                  <a:pt x="1" y="448"/>
                  <a:pt x="1" y="4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697826" y="2702487"/>
            <a:ext cx="854019" cy="936784"/>
          </a:xfrm>
          <a:custGeom>
            <a:avLst/>
            <a:gdLst>
              <a:gd name="T0" fmla="*/ 494 w 834"/>
              <a:gd name="T1" fmla="*/ 856 h 916"/>
              <a:gd name="T2" fmla="*/ 509 w 834"/>
              <a:gd name="T3" fmla="*/ 892 h 916"/>
              <a:gd name="T4" fmla="*/ 747 w 834"/>
              <a:gd name="T5" fmla="*/ 870 h 916"/>
              <a:gd name="T6" fmla="*/ 830 w 834"/>
              <a:gd name="T7" fmla="*/ 916 h 916"/>
              <a:gd name="T8" fmla="*/ 831 w 834"/>
              <a:gd name="T9" fmla="*/ 516 h 916"/>
              <a:gd name="T10" fmla="*/ 705 w 834"/>
              <a:gd name="T11" fmla="*/ 392 h 916"/>
              <a:gd name="T12" fmla="*/ 291 w 834"/>
              <a:gd name="T13" fmla="*/ 393 h 916"/>
              <a:gd name="T14" fmla="*/ 245 w 834"/>
              <a:gd name="T15" fmla="*/ 393 h 916"/>
              <a:gd name="T16" fmla="*/ 281 w 834"/>
              <a:gd name="T17" fmla="*/ 246 h 916"/>
              <a:gd name="T18" fmla="*/ 274 w 834"/>
              <a:gd name="T19" fmla="*/ 72 h 916"/>
              <a:gd name="T20" fmla="*/ 120 w 834"/>
              <a:gd name="T21" fmla="*/ 13 h 916"/>
              <a:gd name="T22" fmla="*/ 1 w 834"/>
              <a:gd name="T23" fmla="*/ 139 h 916"/>
              <a:gd name="T24" fmla="*/ 5 w 834"/>
              <a:gd name="T25" fmla="*/ 183 h 916"/>
              <a:gd name="T26" fmla="*/ 6 w 834"/>
              <a:gd name="T27" fmla="*/ 184 h 916"/>
              <a:gd name="T28" fmla="*/ 42 w 834"/>
              <a:gd name="T29" fmla="*/ 266 h 916"/>
              <a:gd name="T30" fmla="*/ 35 w 834"/>
              <a:gd name="T31" fmla="*/ 280 h 916"/>
              <a:gd name="T32" fmla="*/ 78 w 834"/>
              <a:gd name="T33" fmla="*/ 393 h 916"/>
              <a:gd name="T34" fmla="*/ 56 w 834"/>
              <a:gd name="T35" fmla="*/ 393 h 916"/>
              <a:gd name="T36" fmla="*/ 40 w 834"/>
              <a:gd name="T37" fmla="*/ 460 h 916"/>
              <a:gd name="T38" fmla="*/ 43 w 834"/>
              <a:gd name="T39" fmla="*/ 596 h 916"/>
              <a:gd name="T40" fmla="*/ 123 w 834"/>
              <a:gd name="T41" fmla="*/ 749 h 916"/>
              <a:gd name="T42" fmla="*/ 365 w 834"/>
              <a:gd name="T43" fmla="*/ 781 h 916"/>
              <a:gd name="T44" fmla="*/ 494 w 834"/>
              <a:gd name="T45" fmla="*/ 85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34" h="916">
                <a:moveTo>
                  <a:pt x="494" y="856"/>
                </a:moveTo>
                <a:cubicBezTo>
                  <a:pt x="499" y="867"/>
                  <a:pt x="504" y="879"/>
                  <a:pt x="509" y="892"/>
                </a:cubicBezTo>
                <a:cubicBezTo>
                  <a:pt x="577" y="839"/>
                  <a:pt x="671" y="830"/>
                  <a:pt x="747" y="870"/>
                </a:cubicBezTo>
                <a:cubicBezTo>
                  <a:pt x="773" y="884"/>
                  <a:pt x="799" y="899"/>
                  <a:pt x="830" y="916"/>
                </a:cubicBezTo>
                <a:cubicBezTo>
                  <a:pt x="830" y="777"/>
                  <a:pt x="827" y="646"/>
                  <a:pt x="831" y="516"/>
                </a:cubicBezTo>
                <a:cubicBezTo>
                  <a:pt x="834" y="422"/>
                  <a:pt x="778" y="391"/>
                  <a:pt x="705" y="392"/>
                </a:cubicBezTo>
                <a:cubicBezTo>
                  <a:pt x="567" y="395"/>
                  <a:pt x="429" y="393"/>
                  <a:pt x="291" y="393"/>
                </a:cubicBezTo>
                <a:cubicBezTo>
                  <a:pt x="275" y="393"/>
                  <a:pt x="260" y="393"/>
                  <a:pt x="245" y="393"/>
                </a:cubicBezTo>
                <a:cubicBezTo>
                  <a:pt x="239" y="335"/>
                  <a:pt x="247" y="303"/>
                  <a:pt x="281" y="246"/>
                </a:cubicBezTo>
                <a:cubicBezTo>
                  <a:pt x="315" y="188"/>
                  <a:pt x="313" y="122"/>
                  <a:pt x="274" y="72"/>
                </a:cubicBezTo>
                <a:cubicBezTo>
                  <a:pt x="235" y="21"/>
                  <a:pt x="182" y="0"/>
                  <a:pt x="120" y="13"/>
                </a:cubicBezTo>
                <a:cubicBezTo>
                  <a:pt x="54" y="28"/>
                  <a:pt x="6" y="71"/>
                  <a:pt x="1" y="139"/>
                </a:cubicBezTo>
                <a:cubicBezTo>
                  <a:pt x="0" y="154"/>
                  <a:pt x="2" y="168"/>
                  <a:pt x="5" y="183"/>
                </a:cubicBezTo>
                <a:cubicBezTo>
                  <a:pt x="6" y="183"/>
                  <a:pt x="6" y="183"/>
                  <a:pt x="6" y="184"/>
                </a:cubicBezTo>
                <a:cubicBezTo>
                  <a:pt x="57" y="198"/>
                  <a:pt x="67" y="222"/>
                  <a:pt x="42" y="266"/>
                </a:cubicBezTo>
                <a:cubicBezTo>
                  <a:pt x="40" y="271"/>
                  <a:pt x="37" y="276"/>
                  <a:pt x="35" y="280"/>
                </a:cubicBezTo>
                <a:cubicBezTo>
                  <a:pt x="46" y="315"/>
                  <a:pt x="62" y="351"/>
                  <a:pt x="78" y="393"/>
                </a:cubicBezTo>
                <a:cubicBezTo>
                  <a:pt x="69" y="393"/>
                  <a:pt x="62" y="393"/>
                  <a:pt x="56" y="393"/>
                </a:cubicBezTo>
                <a:cubicBezTo>
                  <a:pt x="47" y="420"/>
                  <a:pt x="32" y="450"/>
                  <a:pt x="40" y="460"/>
                </a:cubicBezTo>
                <a:cubicBezTo>
                  <a:pt x="79" y="506"/>
                  <a:pt x="62" y="548"/>
                  <a:pt x="43" y="596"/>
                </a:cubicBezTo>
                <a:cubicBezTo>
                  <a:pt x="13" y="681"/>
                  <a:pt x="33" y="727"/>
                  <a:pt x="123" y="749"/>
                </a:cubicBezTo>
                <a:cubicBezTo>
                  <a:pt x="200" y="768"/>
                  <a:pt x="283" y="776"/>
                  <a:pt x="365" y="781"/>
                </a:cubicBezTo>
                <a:cubicBezTo>
                  <a:pt x="424" y="783"/>
                  <a:pt x="467" y="805"/>
                  <a:pt x="494" y="8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028681" y="3948431"/>
            <a:ext cx="520063" cy="507684"/>
          </a:xfrm>
          <a:custGeom>
            <a:avLst/>
            <a:gdLst>
              <a:gd name="T0" fmla="*/ 417 w 508"/>
              <a:gd name="T1" fmla="*/ 496 h 497"/>
              <a:gd name="T2" fmla="*/ 507 w 508"/>
              <a:gd name="T3" fmla="*/ 402 h 497"/>
              <a:gd name="T4" fmla="*/ 507 w 508"/>
              <a:gd name="T5" fmla="*/ 232 h 497"/>
              <a:gd name="T6" fmla="*/ 507 w 508"/>
              <a:gd name="T7" fmla="*/ 0 h 497"/>
              <a:gd name="T8" fmla="*/ 440 w 508"/>
              <a:gd name="T9" fmla="*/ 33 h 497"/>
              <a:gd name="T10" fmla="*/ 334 w 508"/>
              <a:gd name="T11" fmla="*/ 65 h 497"/>
              <a:gd name="T12" fmla="*/ 202 w 508"/>
              <a:gd name="T13" fmla="*/ 30 h 497"/>
              <a:gd name="T14" fmla="*/ 200 w 508"/>
              <a:gd name="T15" fmla="*/ 62 h 497"/>
              <a:gd name="T16" fmla="*/ 40 w 508"/>
              <a:gd name="T17" fmla="*/ 451 h 497"/>
              <a:gd name="T18" fmla="*/ 0 w 508"/>
              <a:gd name="T19" fmla="*/ 496 h 497"/>
              <a:gd name="T20" fmla="*/ 417 w 508"/>
              <a:gd name="T21" fmla="*/ 49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8" h="497">
                <a:moveTo>
                  <a:pt x="417" y="496"/>
                </a:moveTo>
                <a:cubicBezTo>
                  <a:pt x="469" y="495"/>
                  <a:pt x="506" y="456"/>
                  <a:pt x="507" y="402"/>
                </a:cubicBezTo>
                <a:cubicBezTo>
                  <a:pt x="508" y="345"/>
                  <a:pt x="507" y="289"/>
                  <a:pt x="507" y="232"/>
                </a:cubicBezTo>
                <a:cubicBezTo>
                  <a:pt x="507" y="157"/>
                  <a:pt x="507" y="82"/>
                  <a:pt x="507" y="0"/>
                </a:cubicBezTo>
                <a:cubicBezTo>
                  <a:pt x="481" y="13"/>
                  <a:pt x="461" y="25"/>
                  <a:pt x="440" y="33"/>
                </a:cubicBezTo>
                <a:cubicBezTo>
                  <a:pt x="405" y="45"/>
                  <a:pt x="370" y="61"/>
                  <a:pt x="334" y="65"/>
                </a:cubicBezTo>
                <a:cubicBezTo>
                  <a:pt x="287" y="69"/>
                  <a:pt x="240" y="56"/>
                  <a:pt x="202" y="30"/>
                </a:cubicBezTo>
                <a:cubicBezTo>
                  <a:pt x="201" y="41"/>
                  <a:pt x="201" y="52"/>
                  <a:pt x="200" y="62"/>
                </a:cubicBezTo>
                <a:cubicBezTo>
                  <a:pt x="191" y="210"/>
                  <a:pt x="152" y="344"/>
                  <a:pt x="40" y="451"/>
                </a:cubicBezTo>
                <a:cubicBezTo>
                  <a:pt x="26" y="464"/>
                  <a:pt x="13" y="479"/>
                  <a:pt x="0" y="496"/>
                </a:cubicBezTo>
                <a:cubicBezTo>
                  <a:pt x="145" y="496"/>
                  <a:pt x="281" y="497"/>
                  <a:pt x="417" y="4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625451" y="1706767"/>
            <a:ext cx="1327555" cy="1352443"/>
          </a:xfrm>
          <a:custGeom>
            <a:avLst/>
            <a:gdLst>
              <a:gd name="T0" fmla="*/ 412 w 1297"/>
              <a:gd name="T1" fmla="*/ 1024 h 1322"/>
              <a:gd name="T2" fmla="*/ 417 w 1297"/>
              <a:gd name="T3" fmla="*/ 1259 h 1322"/>
              <a:gd name="T4" fmla="*/ 381 w 1297"/>
              <a:gd name="T5" fmla="*/ 1322 h 1322"/>
              <a:gd name="T6" fmla="*/ 780 w 1297"/>
              <a:gd name="T7" fmla="*/ 1322 h 1322"/>
              <a:gd name="T8" fmla="*/ 900 w 1297"/>
              <a:gd name="T9" fmla="*/ 1202 h 1322"/>
              <a:gd name="T10" fmla="*/ 900 w 1297"/>
              <a:gd name="T11" fmla="*/ 764 h 1322"/>
              <a:gd name="T12" fmla="*/ 936 w 1297"/>
              <a:gd name="T13" fmla="*/ 732 h 1322"/>
              <a:gd name="T14" fmla="*/ 1050 w 1297"/>
              <a:gd name="T15" fmla="*/ 774 h 1322"/>
              <a:gd name="T16" fmla="*/ 1240 w 1297"/>
              <a:gd name="T17" fmla="*/ 748 h 1322"/>
              <a:gd name="T18" fmla="*/ 1256 w 1297"/>
              <a:gd name="T19" fmla="*/ 554 h 1322"/>
              <a:gd name="T20" fmla="*/ 1047 w 1297"/>
              <a:gd name="T21" fmla="*/ 509 h 1322"/>
              <a:gd name="T22" fmla="*/ 900 w 1297"/>
              <a:gd name="T23" fmla="*/ 569 h 1322"/>
              <a:gd name="T24" fmla="*/ 900 w 1297"/>
              <a:gd name="T25" fmla="*/ 516 h 1322"/>
              <a:gd name="T26" fmla="*/ 900 w 1297"/>
              <a:gd name="T27" fmla="*/ 123 h 1322"/>
              <a:gd name="T28" fmla="*/ 777 w 1297"/>
              <a:gd name="T29" fmla="*/ 1 h 1322"/>
              <a:gd name="T30" fmla="*/ 639 w 1297"/>
              <a:gd name="T31" fmla="*/ 0 h 1322"/>
              <a:gd name="T32" fmla="*/ 451 w 1297"/>
              <a:gd name="T33" fmla="*/ 114 h 1322"/>
              <a:gd name="T34" fmla="*/ 126 w 1297"/>
              <a:gd name="T35" fmla="*/ 647 h 1322"/>
              <a:gd name="T36" fmla="*/ 125 w 1297"/>
              <a:gd name="T37" fmla="*/ 647 h 1322"/>
              <a:gd name="T38" fmla="*/ 145 w 1297"/>
              <a:gd name="T39" fmla="*/ 749 h 1322"/>
              <a:gd name="T40" fmla="*/ 150 w 1297"/>
              <a:gd name="T41" fmla="*/ 836 h 1322"/>
              <a:gd name="T42" fmla="*/ 31 w 1297"/>
              <a:gd name="T43" fmla="*/ 1021 h 1322"/>
              <a:gd name="T44" fmla="*/ 12 w 1297"/>
              <a:gd name="T45" fmla="*/ 1113 h 1322"/>
              <a:gd name="T46" fmla="*/ 20 w 1297"/>
              <a:gd name="T47" fmla="*/ 1079 h 1322"/>
              <a:gd name="T48" fmla="*/ 203 w 1297"/>
              <a:gd name="T49" fmla="*/ 927 h 1322"/>
              <a:gd name="T50" fmla="*/ 412 w 1297"/>
              <a:gd name="T51" fmla="*/ 1024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97" h="1322">
                <a:moveTo>
                  <a:pt x="412" y="1024"/>
                </a:moveTo>
                <a:cubicBezTo>
                  <a:pt x="461" y="1100"/>
                  <a:pt x="462" y="1180"/>
                  <a:pt x="417" y="1259"/>
                </a:cubicBezTo>
                <a:cubicBezTo>
                  <a:pt x="406" y="1278"/>
                  <a:pt x="395" y="1297"/>
                  <a:pt x="381" y="1322"/>
                </a:cubicBezTo>
                <a:cubicBezTo>
                  <a:pt x="521" y="1322"/>
                  <a:pt x="651" y="1322"/>
                  <a:pt x="780" y="1322"/>
                </a:cubicBezTo>
                <a:cubicBezTo>
                  <a:pt x="867" y="1322"/>
                  <a:pt x="900" y="1288"/>
                  <a:pt x="900" y="1202"/>
                </a:cubicBezTo>
                <a:cubicBezTo>
                  <a:pt x="900" y="1056"/>
                  <a:pt x="901" y="910"/>
                  <a:pt x="900" y="764"/>
                </a:cubicBezTo>
                <a:cubicBezTo>
                  <a:pt x="900" y="736"/>
                  <a:pt x="909" y="723"/>
                  <a:pt x="936" y="732"/>
                </a:cubicBezTo>
                <a:cubicBezTo>
                  <a:pt x="974" y="744"/>
                  <a:pt x="1014" y="755"/>
                  <a:pt x="1050" y="774"/>
                </a:cubicBezTo>
                <a:cubicBezTo>
                  <a:pt x="1113" y="807"/>
                  <a:pt x="1192" y="798"/>
                  <a:pt x="1240" y="748"/>
                </a:cubicBezTo>
                <a:cubicBezTo>
                  <a:pt x="1290" y="696"/>
                  <a:pt x="1297" y="614"/>
                  <a:pt x="1256" y="554"/>
                </a:cubicBezTo>
                <a:cubicBezTo>
                  <a:pt x="1209" y="485"/>
                  <a:pt x="1130" y="470"/>
                  <a:pt x="1047" y="509"/>
                </a:cubicBezTo>
                <a:cubicBezTo>
                  <a:pt x="1002" y="531"/>
                  <a:pt x="955" y="547"/>
                  <a:pt x="900" y="569"/>
                </a:cubicBezTo>
                <a:cubicBezTo>
                  <a:pt x="900" y="543"/>
                  <a:pt x="900" y="529"/>
                  <a:pt x="900" y="516"/>
                </a:cubicBezTo>
                <a:cubicBezTo>
                  <a:pt x="900" y="385"/>
                  <a:pt x="900" y="254"/>
                  <a:pt x="900" y="123"/>
                </a:cubicBezTo>
                <a:cubicBezTo>
                  <a:pt x="900" y="35"/>
                  <a:pt x="866" y="1"/>
                  <a:pt x="777" y="1"/>
                </a:cubicBezTo>
                <a:cubicBezTo>
                  <a:pt x="731" y="0"/>
                  <a:pt x="685" y="0"/>
                  <a:pt x="639" y="0"/>
                </a:cubicBezTo>
                <a:cubicBezTo>
                  <a:pt x="571" y="27"/>
                  <a:pt x="508" y="64"/>
                  <a:pt x="451" y="114"/>
                </a:cubicBezTo>
                <a:cubicBezTo>
                  <a:pt x="286" y="257"/>
                  <a:pt x="186" y="444"/>
                  <a:pt x="126" y="647"/>
                </a:cubicBezTo>
                <a:cubicBezTo>
                  <a:pt x="125" y="647"/>
                  <a:pt x="125" y="647"/>
                  <a:pt x="125" y="647"/>
                </a:cubicBezTo>
                <a:cubicBezTo>
                  <a:pt x="116" y="676"/>
                  <a:pt x="128" y="720"/>
                  <a:pt x="145" y="749"/>
                </a:cubicBezTo>
                <a:cubicBezTo>
                  <a:pt x="164" y="781"/>
                  <a:pt x="169" y="807"/>
                  <a:pt x="150" y="836"/>
                </a:cubicBezTo>
                <a:cubicBezTo>
                  <a:pt x="113" y="899"/>
                  <a:pt x="72" y="960"/>
                  <a:pt x="31" y="1021"/>
                </a:cubicBezTo>
                <a:cubicBezTo>
                  <a:pt x="7" y="1060"/>
                  <a:pt x="0" y="1090"/>
                  <a:pt x="12" y="1113"/>
                </a:cubicBezTo>
                <a:cubicBezTo>
                  <a:pt x="14" y="1102"/>
                  <a:pt x="17" y="1091"/>
                  <a:pt x="20" y="1079"/>
                </a:cubicBezTo>
                <a:cubicBezTo>
                  <a:pt x="50" y="991"/>
                  <a:pt x="113" y="939"/>
                  <a:pt x="203" y="927"/>
                </a:cubicBezTo>
                <a:cubicBezTo>
                  <a:pt x="291" y="916"/>
                  <a:pt x="364" y="950"/>
                  <a:pt x="412" y="10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5067841" y="3409448"/>
            <a:ext cx="1547781" cy="378513"/>
            <a:chOff x="5095082" y="3828931"/>
            <a:chExt cx="2376489" cy="581144"/>
          </a:xfrm>
          <a:solidFill>
            <a:schemeClr val="accent4"/>
          </a:solidFill>
        </p:grpSpPr>
        <p:cxnSp>
          <p:nvCxnSpPr>
            <p:cNvPr id="11" name="Straight Connector 10"/>
            <p:cNvCxnSpPr/>
            <p:nvPr/>
          </p:nvCxnSpPr>
          <p:spPr bwMode="auto">
            <a:xfrm>
              <a:off x="5095082" y="3828931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V="1">
              <a:off x="5686647" y="4315130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Freeform 22"/>
            <p:cNvSpPr>
              <a:spLocks noEditPoints="1"/>
            </p:cNvSpPr>
            <p:nvPr/>
          </p:nvSpPr>
          <p:spPr bwMode="auto">
            <a:xfrm flipH="1" flipV="1">
              <a:off x="5491740" y="4199703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 flipH="1" flipV="1">
              <a:off x="7276664" y="4215168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8"/>
          <p:cNvGrpSpPr/>
          <p:nvPr/>
        </p:nvGrpSpPr>
        <p:grpSpPr>
          <a:xfrm>
            <a:off x="5040890" y="1844931"/>
            <a:ext cx="1547781" cy="378513"/>
            <a:chOff x="5314951" y="1576421"/>
            <a:chExt cx="2376489" cy="581144"/>
          </a:xfrm>
          <a:solidFill>
            <a:schemeClr val="accent5"/>
          </a:solidFill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5314951" y="1780961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5906516" y="167136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Freeform 22"/>
            <p:cNvSpPr>
              <a:spLocks noEditPoints="1"/>
            </p:cNvSpPr>
            <p:nvPr/>
          </p:nvSpPr>
          <p:spPr bwMode="auto">
            <a:xfrm flipH="1">
              <a:off x="5711609" y="1591886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 flipH="1">
              <a:off x="7496533" y="1576421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7"/>
          <p:cNvGrpSpPr/>
          <p:nvPr/>
        </p:nvGrpSpPr>
        <p:grpSpPr>
          <a:xfrm>
            <a:off x="2473406" y="1844931"/>
            <a:ext cx="1547781" cy="378513"/>
            <a:chOff x="1601392" y="1504354"/>
            <a:chExt cx="2376489" cy="581144"/>
          </a:xfrm>
          <a:solidFill>
            <a:schemeClr val="accent1"/>
          </a:solidFill>
        </p:grpSpPr>
        <p:cxnSp>
          <p:nvCxnSpPr>
            <p:cNvPr id="29" name="Straight Connector 28"/>
            <p:cNvCxnSpPr/>
            <p:nvPr/>
          </p:nvCxnSpPr>
          <p:spPr bwMode="auto">
            <a:xfrm flipH="1" flipV="1">
              <a:off x="3574125" y="1708894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 flipH="1">
              <a:off x="1786909" y="1599299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3386316" y="1519819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1601392" y="150435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2526911" y="3394141"/>
            <a:ext cx="1547781" cy="378513"/>
            <a:chOff x="1683544" y="3746382"/>
            <a:chExt cx="2376489" cy="581144"/>
          </a:xfrm>
          <a:solidFill>
            <a:schemeClr val="accent1"/>
          </a:solidFill>
        </p:grpSpPr>
        <p:cxnSp>
          <p:nvCxnSpPr>
            <p:cNvPr id="38" name="Straight Connector 37"/>
            <p:cNvCxnSpPr/>
            <p:nvPr/>
          </p:nvCxnSpPr>
          <p:spPr bwMode="auto">
            <a:xfrm flipH="1">
              <a:off x="3656277" y="3746382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 flipV="1">
              <a:off x="1869061" y="423258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Freeform 22"/>
            <p:cNvSpPr>
              <a:spLocks noEditPoints="1"/>
            </p:cNvSpPr>
            <p:nvPr/>
          </p:nvSpPr>
          <p:spPr bwMode="auto">
            <a:xfrm flipV="1">
              <a:off x="3468468" y="411715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22"/>
            <p:cNvSpPr>
              <a:spLocks noEditPoints="1"/>
            </p:cNvSpPr>
            <p:nvPr/>
          </p:nvSpPr>
          <p:spPr bwMode="auto">
            <a:xfrm flipV="1">
              <a:off x="1683544" y="4132619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Freeform 46"/>
          <p:cNvSpPr>
            <a:spLocks/>
          </p:cNvSpPr>
          <p:nvPr/>
        </p:nvSpPr>
        <p:spPr bwMode="auto">
          <a:xfrm>
            <a:off x="4240348" y="3096210"/>
            <a:ext cx="1223129" cy="1409313"/>
          </a:xfrm>
          <a:custGeom>
            <a:avLst/>
            <a:gdLst>
              <a:gd name="T0" fmla="*/ 1195 w 1195"/>
              <a:gd name="T1" fmla="*/ 1319 h 1377"/>
              <a:gd name="T2" fmla="*/ 1027 w 1195"/>
              <a:gd name="T3" fmla="*/ 831 h 1377"/>
              <a:gd name="T4" fmla="*/ 972 w 1195"/>
              <a:gd name="T5" fmla="*/ 676 h 1377"/>
              <a:gd name="T6" fmla="*/ 971 w 1195"/>
              <a:gd name="T7" fmla="*/ 676 h 1377"/>
              <a:gd name="T8" fmla="*/ 917 w 1195"/>
              <a:gd name="T9" fmla="*/ 384 h 1377"/>
              <a:gd name="T10" fmla="*/ 861 w 1195"/>
              <a:gd name="T11" fmla="*/ 346 h 1377"/>
              <a:gd name="T12" fmla="*/ 830 w 1195"/>
              <a:gd name="T13" fmla="*/ 60 h 1377"/>
              <a:gd name="T14" fmla="*/ 858 w 1195"/>
              <a:gd name="T15" fmla="*/ 8 h 1377"/>
              <a:gd name="T16" fmla="*/ 846 w 1195"/>
              <a:gd name="T17" fmla="*/ 1 h 1377"/>
              <a:gd name="T18" fmla="*/ 429 w 1195"/>
              <a:gd name="T19" fmla="*/ 3 h 1377"/>
              <a:gd name="T20" fmla="*/ 341 w 1195"/>
              <a:gd name="T21" fmla="*/ 98 h 1377"/>
              <a:gd name="T22" fmla="*/ 341 w 1195"/>
              <a:gd name="T23" fmla="*/ 268 h 1377"/>
              <a:gd name="T24" fmla="*/ 342 w 1195"/>
              <a:gd name="T25" fmla="*/ 591 h 1377"/>
              <a:gd name="T26" fmla="*/ 183 w 1195"/>
              <a:gd name="T27" fmla="*/ 548 h 1377"/>
              <a:gd name="T28" fmla="*/ 23 w 1195"/>
              <a:gd name="T29" fmla="*/ 558 h 1377"/>
              <a:gd name="T30" fmla="*/ 2 w 1195"/>
              <a:gd name="T31" fmla="*/ 575 h 1377"/>
              <a:gd name="T32" fmla="*/ 5 w 1195"/>
              <a:gd name="T33" fmla="*/ 596 h 1377"/>
              <a:gd name="T34" fmla="*/ 5 w 1195"/>
              <a:gd name="T35" fmla="*/ 676 h 1377"/>
              <a:gd name="T36" fmla="*/ 5 w 1195"/>
              <a:gd name="T37" fmla="*/ 676 h 1377"/>
              <a:gd name="T38" fmla="*/ 0 w 1195"/>
              <a:gd name="T39" fmla="*/ 790 h 1377"/>
              <a:gd name="T40" fmla="*/ 71 w 1195"/>
              <a:gd name="T41" fmla="*/ 831 h 1377"/>
              <a:gd name="T42" fmla="*/ 205 w 1195"/>
              <a:gd name="T43" fmla="*/ 810 h 1377"/>
              <a:gd name="T44" fmla="*/ 341 w 1195"/>
              <a:gd name="T45" fmla="*/ 756 h 1377"/>
              <a:gd name="T46" fmla="*/ 343 w 1195"/>
              <a:gd name="T47" fmla="*/ 819 h 1377"/>
              <a:gd name="T48" fmla="*/ 344 w 1195"/>
              <a:gd name="T49" fmla="*/ 1215 h 1377"/>
              <a:gd name="T50" fmla="*/ 452 w 1195"/>
              <a:gd name="T51" fmla="*/ 1321 h 1377"/>
              <a:gd name="T52" fmla="*/ 881 w 1195"/>
              <a:gd name="T53" fmla="*/ 1320 h 1377"/>
              <a:gd name="T54" fmla="*/ 934 w 1195"/>
              <a:gd name="T55" fmla="*/ 1323 h 1377"/>
              <a:gd name="T56" fmla="*/ 913 w 1195"/>
              <a:gd name="T57" fmla="*/ 1377 h 1377"/>
              <a:gd name="T58" fmla="*/ 1117 w 1195"/>
              <a:gd name="T59" fmla="*/ 1377 h 1377"/>
              <a:gd name="T60" fmla="*/ 1094 w 1195"/>
              <a:gd name="T61" fmla="*/ 1320 h 1377"/>
              <a:gd name="T62" fmla="*/ 1146 w 1195"/>
              <a:gd name="T63" fmla="*/ 1319 h 1377"/>
              <a:gd name="T64" fmla="*/ 1195 w 1195"/>
              <a:gd name="T65" fmla="*/ 1319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95" h="1377">
                <a:moveTo>
                  <a:pt x="1195" y="1319"/>
                </a:moveTo>
                <a:cubicBezTo>
                  <a:pt x="1141" y="1155"/>
                  <a:pt x="1094" y="989"/>
                  <a:pt x="1027" y="831"/>
                </a:cubicBezTo>
                <a:cubicBezTo>
                  <a:pt x="1006" y="780"/>
                  <a:pt x="986" y="727"/>
                  <a:pt x="972" y="676"/>
                </a:cubicBezTo>
                <a:cubicBezTo>
                  <a:pt x="971" y="676"/>
                  <a:pt x="971" y="676"/>
                  <a:pt x="971" y="676"/>
                </a:cubicBezTo>
                <a:cubicBezTo>
                  <a:pt x="941" y="580"/>
                  <a:pt x="923" y="483"/>
                  <a:pt x="917" y="384"/>
                </a:cubicBezTo>
                <a:cubicBezTo>
                  <a:pt x="897" y="375"/>
                  <a:pt x="878" y="362"/>
                  <a:pt x="861" y="346"/>
                </a:cubicBezTo>
                <a:cubicBezTo>
                  <a:pt x="781" y="269"/>
                  <a:pt x="769" y="157"/>
                  <a:pt x="830" y="60"/>
                </a:cubicBezTo>
                <a:cubicBezTo>
                  <a:pt x="841" y="43"/>
                  <a:pt x="849" y="25"/>
                  <a:pt x="858" y="8"/>
                </a:cubicBezTo>
                <a:cubicBezTo>
                  <a:pt x="851" y="4"/>
                  <a:pt x="849" y="1"/>
                  <a:pt x="846" y="1"/>
                </a:cubicBezTo>
                <a:cubicBezTo>
                  <a:pt x="707" y="1"/>
                  <a:pt x="568" y="0"/>
                  <a:pt x="429" y="3"/>
                </a:cubicBezTo>
                <a:cubicBezTo>
                  <a:pt x="376" y="4"/>
                  <a:pt x="342" y="43"/>
                  <a:pt x="341" y="98"/>
                </a:cubicBezTo>
                <a:cubicBezTo>
                  <a:pt x="340" y="155"/>
                  <a:pt x="341" y="211"/>
                  <a:pt x="341" y="268"/>
                </a:cubicBezTo>
                <a:cubicBezTo>
                  <a:pt x="341" y="374"/>
                  <a:pt x="342" y="481"/>
                  <a:pt x="342" y="591"/>
                </a:cubicBezTo>
                <a:cubicBezTo>
                  <a:pt x="281" y="597"/>
                  <a:pt x="231" y="575"/>
                  <a:pt x="183" y="548"/>
                </a:cubicBezTo>
                <a:cubicBezTo>
                  <a:pt x="128" y="518"/>
                  <a:pt x="74" y="522"/>
                  <a:pt x="23" y="558"/>
                </a:cubicBezTo>
                <a:cubicBezTo>
                  <a:pt x="16" y="563"/>
                  <a:pt x="9" y="569"/>
                  <a:pt x="2" y="575"/>
                </a:cubicBezTo>
                <a:cubicBezTo>
                  <a:pt x="4" y="582"/>
                  <a:pt x="5" y="589"/>
                  <a:pt x="5" y="596"/>
                </a:cubicBezTo>
                <a:cubicBezTo>
                  <a:pt x="5" y="622"/>
                  <a:pt x="5" y="649"/>
                  <a:pt x="5" y="676"/>
                </a:cubicBezTo>
                <a:cubicBezTo>
                  <a:pt x="5" y="676"/>
                  <a:pt x="5" y="676"/>
                  <a:pt x="5" y="676"/>
                </a:cubicBezTo>
                <a:cubicBezTo>
                  <a:pt x="4" y="714"/>
                  <a:pt x="2" y="752"/>
                  <a:pt x="0" y="790"/>
                </a:cubicBezTo>
                <a:cubicBezTo>
                  <a:pt x="18" y="808"/>
                  <a:pt x="41" y="822"/>
                  <a:pt x="71" y="831"/>
                </a:cubicBezTo>
                <a:cubicBezTo>
                  <a:pt x="119" y="845"/>
                  <a:pt x="162" y="831"/>
                  <a:pt x="205" y="810"/>
                </a:cubicBezTo>
                <a:cubicBezTo>
                  <a:pt x="247" y="789"/>
                  <a:pt x="292" y="775"/>
                  <a:pt x="341" y="756"/>
                </a:cubicBezTo>
                <a:cubicBezTo>
                  <a:pt x="342" y="786"/>
                  <a:pt x="343" y="802"/>
                  <a:pt x="343" y="819"/>
                </a:cubicBezTo>
                <a:cubicBezTo>
                  <a:pt x="343" y="951"/>
                  <a:pt x="343" y="1083"/>
                  <a:pt x="344" y="1215"/>
                </a:cubicBezTo>
                <a:cubicBezTo>
                  <a:pt x="345" y="1286"/>
                  <a:pt x="381" y="1321"/>
                  <a:pt x="452" y="1321"/>
                </a:cubicBezTo>
                <a:cubicBezTo>
                  <a:pt x="595" y="1321"/>
                  <a:pt x="738" y="1320"/>
                  <a:pt x="881" y="1320"/>
                </a:cubicBezTo>
                <a:cubicBezTo>
                  <a:pt x="895" y="1320"/>
                  <a:pt x="910" y="1321"/>
                  <a:pt x="934" y="1323"/>
                </a:cubicBezTo>
                <a:cubicBezTo>
                  <a:pt x="926" y="1342"/>
                  <a:pt x="919" y="1360"/>
                  <a:pt x="913" y="1377"/>
                </a:cubicBezTo>
                <a:cubicBezTo>
                  <a:pt x="981" y="1377"/>
                  <a:pt x="1049" y="1377"/>
                  <a:pt x="1117" y="1377"/>
                </a:cubicBezTo>
                <a:cubicBezTo>
                  <a:pt x="1110" y="1359"/>
                  <a:pt x="1103" y="1340"/>
                  <a:pt x="1094" y="1320"/>
                </a:cubicBezTo>
                <a:cubicBezTo>
                  <a:pt x="1119" y="1320"/>
                  <a:pt x="1133" y="1319"/>
                  <a:pt x="1146" y="1319"/>
                </a:cubicBezTo>
                <a:cubicBezTo>
                  <a:pt x="1162" y="1319"/>
                  <a:pt x="1178" y="1319"/>
                  <a:pt x="1195" y="13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724875" y="2225732"/>
            <a:ext cx="1042152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24873" y="2058471"/>
            <a:ext cx="90416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432560" y="2225732"/>
            <a:ext cx="1042152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432559" y="2040823"/>
            <a:ext cx="90416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432560" y="3299351"/>
            <a:ext cx="1042152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32559" y="3114442"/>
            <a:ext cx="90416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5724875" y="3299351"/>
            <a:ext cx="1042152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724873" y="3132090"/>
            <a:ext cx="90416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856073" y="1596280"/>
            <a:ext cx="243656" cy="3139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856073" y="3753059"/>
            <a:ext cx="243656" cy="3139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018409" y="1596280"/>
            <a:ext cx="243656" cy="3139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018409" y="3753059"/>
            <a:ext cx="243656" cy="3139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10" name="Group 60"/>
          <p:cNvGrpSpPr/>
          <p:nvPr/>
        </p:nvGrpSpPr>
        <p:grpSpPr>
          <a:xfrm>
            <a:off x="2069802" y="3578135"/>
            <a:ext cx="297769" cy="297786"/>
            <a:chOff x="4168892" y="2012305"/>
            <a:chExt cx="739552" cy="743795"/>
          </a:xfrm>
        </p:grpSpPr>
        <p:sp>
          <p:nvSpPr>
            <p:cNvPr id="62" name="Oval 61"/>
            <p:cNvSpPr/>
            <p:nvPr/>
          </p:nvSpPr>
          <p:spPr>
            <a:xfrm>
              <a:off x="4168892" y="2012305"/>
              <a:ext cx="739552" cy="7437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3" name="Group 62"/>
            <p:cNvGrpSpPr/>
            <p:nvPr/>
          </p:nvGrpSpPr>
          <p:grpSpPr>
            <a:xfrm>
              <a:off x="4374990" y="2274029"/>
              <a:ext cx="335260" cy="209340"/>
              <a:chOff x="7507288" y="3873501"/>
              <a:chExt cx="338138" cy="211137"/>
            </a:xfrm>
            <a:solidFill>
              <a:schemeClr val="bg1"/>
            </a:solidFill>
          </p:grpSpPr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7507288" y="3873501"/>
                <a:ext cx="338138" cy="79375"/>
              </a:xfrm>
              <a:custGeom>
                <a:avLst/>
                <a:gdLst>
                  <a:gd name="T0" fmla="*/ 154 w 213"/>
                  <a:gd name="T1" fmla="*/ 50 h 50"/>
                  <a:gd name="T2" fmla="*/ 213 w 213"/>
                  <a:gd name="T3" fmla="*/ 50 h 50"/>
                  <a:gd name="T4" fmla="*/ 170 w 213"/>
                  <a:gd name="T5" fmla="*/ 0 h 50"/>
                  <a:gd name="T6" fmla="*/ 106 w 213"/>
                  <a:gd name="T7" fmla="*/ 0 h 50"/>
                  <a:gd name="T8" fmla="*/ 42 w 213"/>
                  <a:gd name="T9" fmla="*/ 0 h 50"/>
                  <a:gd name="T10" fmla="*/ 0 w 213"/>
                  <a:gd name="T11" fmla="*/ 50 h 50"/>
                  <a:gd name="T12" fmla="*/ 59 w 213"/>
                  <a:gd name="T13" fmla="*/ 50 h 50"/>
                  <a:gd name="T14" fmla="*/ 154 w 21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50">
                    <a:moveTo>
                      <a:pt x="154" y="50"/>
                    </a:moveTo>
                    <a:lnTo>
                      <a:pt x="213" y="50"/>
                    </a:lnTo>
                    <a:lnTo>
                      <a:pt x="170" y="0"/>
                    </a:lnTo>
                    <a:lnTo>
                      <a:pt x="106" y="0"/>
                    </a:lnTo>
                    <a:lnTo>
                      <a:pt x="42" y="0"/>
                    </a:lnTo>
                    <a:lnTo>
                      <a:pt x="0" y="50"/>
                    </a:lnTo>
                    <a:lnTo>
                      <a:pt x="59" y="50"/>
                    </a:lnTo>
                    <a:lnTo>
                      <a:pt x="15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9"/>
              <p:cNvSpPr>
                <a:spLocks/>
              </p:cNvSpPr>
              <p:nvPr/>
            </p:nvSpPr>
            <p:spPr bwMode="auto">
              <a:xfrm>
                <a:off x="7507288" y="3978276"/>
                <a:ext cx="338138" cy="38100"/>
              </a:xfrm>
              <a:custGeom>
                <a:avLst/>
                <a:gdLst>
                  <a:gd name="T0" fmla="*/ 21 w 213"/>
                  <a:gd name="T1" fmla="*/ 0 h 24"/>
                  <a:gd name="T2" fmla="*/ 0 w 213"/>
                  <a:gd name="T3" fmla="*/ 24 h 24"/>
                  <a:gd name="T4" fmla="*/ 59 w 213"/>
                  <a:gd name="T5" fmla="*/ 24 h 24"/>
                  <a:gd name="T6" fmla="*/ 154 w 213"/>
                  <a:gd name="T7" fmla="*/ 24 h 24"/>
                  <a:gd name="T8" fmla="*/ 213 w 213"/>
                  <a:gd name="T9" fmla="*/ 24 h 24"/>
                  <a:gd name="T10" fmla="*/ 191 w 213"/>
                  <a:gd name="T11" fmla="*/ 0 h 24"/>
                  <a:gd name="T12" fmla="*/ 21 w 21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4">
                    <a:moveTo>
                      <a:pt x="21" y="0"/>
                    </a:moveTo>
                    <a:lnTo>
                      <a:pt x="0" y="24"/>
                    </a:lnTo>
                    <a:lnTo>
                      <a:pt x="59" y="24"/>
                    </a:lnTo>
                    <a:lnTo>
                      <a:pt x="154" y="24"/>
                    </a:lnTo>
                    <a:lnTo>
                      <a:pt x="213" y="24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>
                <a:off x="7507288" y="4043363"/>
                <a:ext cx="338138" cy="41275"/>
              </a:xfrm>
              <a:custGeom>
                <a:avLst/>
                <a:gdLst>
                  <a:gd name="T0" fmla="*/ 21 w 213"/>
                  <a:gd name="T1" fmla="*/ 0 h 26"/>
                  <a:gd name="T2" fmla="*/ 0 w 213"/>
                  <a:gd name="T3" fmla="*/ 26 h 26"/>
                  <a:gd name="T4" fmla="*/ 59 w 213"/>
                  <a:gd name="T5" fmla="*/ 26 h 26"/>
                  <a:gd name="T6" fmla="*/ 154 w 213"/>
                  <a:gd name="T7" fmla="*/ 26 h 26"/>
                  <a:gd name="T8" fmla="*/ 213 w 213"/>
                  <a:gd name="T9" fmla="*/ 26 h 26"/>
                  <a:gd name="T10" fmla="*/ 191 w 213"/>
                  <a:gd name="T11" fmla="*/ 0 h 26"/>
                  <a:gd name="T12" fmla="*/ 21 w 213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6">
                    <a:moveTo>
                      <a:pt x="21" y="0"/>
                    </a:moveTo>
                    <a:lnTo>
                      <a:pt x="0" y="26"/>
                    </a:lnTo>
                    <a:lnTo>
                      <a:pt x="59" y="26"/>
                    </a:lnTo>
                    <a:lnTo>
                      <a:pt x="154" y="26"/>
                    </a:lnTo>
                    <a:lnTo>
                      <a:pt x="213" y="26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66"/>
          <p:cNvGrpSpPr/>
          <p:nvPr/>
        </p:nvGrpSpPr>
        <p:grpSpPr>
          <a:xfrm>
            <a:off x="6740024" y="3578135"/>
            <a:ext cx="297769" cy="297786"/>
            <a:chOff x="8173630" y="2776471"/>
            <a:chExt cx="1039365" cy="1045329"/>
          </a:xfrm>
        </p:grpSpPr>
        <p:sp>
          <p:nvSpPr>
            <p:cNvPr id="68" name="Oval 67"/>
            <p:cNvSpPr/>
            <p:nvPr/>
          </p:nvSpPr>
          <p:spPr>
            <a:xfrm>
              <a:off x="8173630" y="2776471"/>
              <a:ext cx="1039365" cy="10453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Group 68"/>
            <p:cNvGrpSpPr/>
            <p:nvPr/>
          </p:nvGrpSpPr>
          <p:grpSpPr>
            <a:xfrm>
              <a:off x="8473738" y="3091969"/>
              <a:ext cx="429464" cy="359632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70" name="Freeform 103"/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4"/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Group 71"/>
          <p:cNvGrpSpPr/>
          <p:nvPr/>
        </p:nvGrpSpPr>
        <p:grpSpPr>
          <a:xfrm>
            <a:off x="2069802" y="1847572"/>
            <a:ext cx="297769" cy="297786"/>
            <a:chOff x="817364" y="1776265"/>
            <a:chExt cx="826181" cy="826181"/>
          </a:xfrm>
        </p:grpSpPr>
        <p:sp>
          <p:nvSpPr>
            <p:cNvPr id="73" name="Oval 72"/>
            <p:cNvSpPr/>
            <p:nvPr/>
          </p:nvSpPr>
          <p:spPr>
            <a:xfrm>
              <a:off x="817364" y="1776265"/>
              <a:ext cx="826181" cy="8261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1014427" y="1973328"/>
              <a:ext cx="432054" cy="43205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74"/>
          <p:cNvGrpSpPr/>
          <p:nvPr/>
        </p:nvGrpSpPr>
        <p:grpSpPr>
          <a:xfrm>
            <a:off x="6740024" y="1847572"/>
            <a:ext cx="297769" cy="297786"/>
            <a:chOff x="5773542" y="1776265"/>
            <a:chExt cx="826181" cy="826181"/>
          </a:xfrm>
        </p:grpSpPr>
        <p:sp>
          <p:nvSpPr>
            <p:cNvPr id="76" name="Oval 75"/>
            <p:cNvSpPr/>
            <p:nvPr/>
          </p:nvSpPr>
          <p:spPr>
            <a:xfrm>
              <a:off x="5773542" y="1776265"/>
              <a:ext cx="826181" cy="8261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22"/>
            <p:cNvSpPr>
              <a:spLocks noEditPoints="1"/>
            </p:cNvSpPr>
            <p:nvPr/>
          </p:nvSpPr>
          <p:spPr bwMode="auto">
            <a:xfrm>
              <a:off x="5989302" y="1999111"/>
              <a:ext cx="394661" cy="394133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218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47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" name="Shape 2170"/>
          <p:cNvSpPr/>
          <p:nvPr/>
        </p:nvSpPr>
        <p:spPr>
          <a:xfrm>
            <a:off x="1593063" y="3483599"/>
            <a:ext cx="102832" cy="102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2190"/>
          <p:cNvGrpSpPr/>
          <p:nvPr/>
        </p:nvGrpSpPr>
        <p:grpSpPr>
          <a:xfrm>
            <a:off x="1097708" y="1152615"/>
            <a:ext cx="6948587" cy="2019716"/>
            <a:chOff x="0" y="-17591"/>
            <a:chExt cx="18530583" cy="5385908"/>
          </a:xfrm>
        </p:grpSpPr>
        <p:sp>
          <p:nvSpPr>
            <p:cNvPr id="2171" name="Shape 2171"/>
            <p:cNvSpPr/>
            <p:nvPr/>
          </p:nvSpPr>
          <p:spPr>
            <a:xfrm>
              <a:off x="6325911" y="2400635"/>
              <a:ext cx="5077120" cy="1512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2" name="Shape 2172"/>
            <p:cNvSpPr/>
            <p:nvPr/>
          </p:nvSpPr>
          <p:spPr>
            <a:xfrm>
              <a:off x="74474" y="-17591"/>
              <a:ext cx="7638255" cy="3918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3" name="Shape 2173"/>
            <p:cNvSpPr/>
            <p:nvPr/>
          </p:nvSpPr>
          <p:spPr>
            <a:xfrm>
              <a:off x="3893601" y="876170"/>
              <a:ext cx="5077119" cy="3036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4" name="Shape 2174"/>
            <p:cNvSpPr/>
            <p:nvPr/>
          </p:nvSpPr>
          <p:spPr>
            <a:xfrm>
              <a:off x="8417327" y="1959711"/>
              <a:ext cx="5077118" cy="194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5" name="Shape 2175"/>
            <p:cNvSpPr/>
            <p:nvPr/>
          </p:nvSpPr>
          <p:spPr>
            <a:xfrm>
              <a:off x="10342380" y="1606004"/>
              <a:ext cx="5077119" cy="2301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6" name="Shape 2176"/>
            <p:cNvSpPr/>
            <p:nvPr/>
          </p:nvSpPr>
          <p:spPr>
            <a:xfrm>
              <a:off x="13218076" y="1959824"/>
              <a:ext cx="5077119" cy="1947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6">
                <a:alpha val="80686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7" name="Shape 2177"/>
            <p:cNvSpPr/>
            <p:nvPr/>
          </p:nvSpPr>
          <p:spPr>
            <a:xfrm>
              <a:off x="0" y="4306062"/>
              <a:ext cx="18530583" cy="170821"/>
            </a:xfrm>
            <a:prstGeom prst="roundRect">
              <a:avLst>
                <a:gd name="adj" fmla="val 50000"/>
              </a:avLst>
            </a:prstGeom>
            <a:solidFill>
              <a:srgbClr val="D4D2D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8" name="Shape 2178"/>
            <p:cNvSpPr/>
            <p:nvPr/>
          </p:nvSpPr>
          <p:spPr>
            <a:xfrm>
              <a:off x="3833390" y="4254349"/>
              <a:ext cx="274233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9" name="Shape 2179"/>
            <p:cNvSpPr/>
            <p:nvPr/>
          </p:nvSpPr>
          <p:spPr>
            <a:xfrm>
              <a:off x="6295037" y="4317355"/>
              <a:ext cx="274233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0" name="Shape 2180"/>
            <p:cNvSpPr/>
            <p:nvPr/>
          </p:nvSpPr>
          <p:spPr>
            <a:xfrm>
              <a:off x="10818762" y="4254349"/>
              <a:ext cx="274234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1" name="Shape 2181"/>
            <p:cNvSpPr/>
            <p:nvPr/>
          </p:nvSpPr>
          <p:spPr>
            <a:xfrm>
              <a:off x="12743723" y="4254349"/>
              <a:ext cx="274233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2" name="Shape 2182"/>
            <p:cNvSpPr/>
            <p:nvPr/>
          </p:nvSpPr>
          <p:spPr>
            <a:xfrm>
              <a:off x="15619511" y="4254349"/>
              <a:ext cx="274234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3" name="Shape 2183"/>
            <p:cNvSpPr/>
            <p:nvPr/>
          </p:nvSpPr>
          <p:spPr>
            <a:xfrm>
              <a:off x="8756684" y="4254349"/>
              <a:ext cx="274233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4" name="Shape 2184"/>
            <p:cNvSpPr/>
            <p:nvPr/>
          </p:nvSpPr>
          <p:spPr>
            <a:xfrm>
              <a:off x="3322460" y="4875874"/>
              <a:ext cx="1367971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5" name="Shape 2185"/>
            <p:cNvSpPr/>
            <p:nvPr/>
          </p:nvSpPr>
          <p:spPr>
            <a:xfrm>
              <a:off x="5781886" y="4875874"/>
              <a:ext cx="1367971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6" name="Shape 2186"/>
            <p:cNvSpPr/>
            <p:nvPr/>
          </p:nvSpPr>
          <p:spPr>
            <a:xfrm>
              <a:off x="8195541" y="4875874"/>
              <a:ext cx="1367971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7" name="Shape 2187"/>
            <p:cNvSpPr/>
            <p:nvPr/>
          </p:nvSpPr>
          <p:spPr>
            <a:xfrm>
              <a:off x="10322794" y="4875874"/>
              <a:ext cx="1367971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8" name="Shape 2188"/>
            <p:cNvSpPr/>
            <p:nvPr/>
          </p:nvSpPr>
          <p:spPr>
            <a:xfrm>
              <a:off x="12204574" y="4875874"/>
              <a:ext cx="1367971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9" name="Shape 2189"/>
            <p:cNvSpPr/>
            <p:nvPr/>
          </p:nvSpPr>
          <p:spPr>
            <a:xfrm>
              <a:off x="15147293" y="4875874"/>
              <a:ext cx="1367971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91" name="Shape 2191"/>
          <p:cNvSpPr/>
          <p:nvPr/>
        </p:nvSpPr>
        <p:spPr>
          <a:xfrm>
            <a:off x="1775284" y="3443089"/>
            <a:ext cx="769441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2" name="Shape 2192"/>
          <p:cNvSpPr/>
          <p:nvPr/>
        </p:nvSpPr>
        <p:spPr>
          <a:xfrm>
            <a:off x="1775285" y="3621922"/>
            <a:ext cx="1303169" cy="221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defTabSz="685732">
              <a:lnSpc>
                <a:spcPct val="120000"/>
              </a:lnSpc>
              <a:defRPr/>
            </a:pPr>
            <a:r>
              <a:rPr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sz="6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93" name="Shape 2193"/>
          <p:cNvSpPr/>
          <p:nvPr/>
        </p:nvSpPr>
        <p:spPr>
          <a:xfrm>
            <a:off x="1593063" y="4124072"/>
            <a:ext cx="102832" cy="102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4" name="Shape 2194"/>
          <p:cNvSpPr/>
          <p:nvPr/>
        </p:nvSpPr>
        <p:spPr>
          <a:xfrm>
            <a:off x="1775284" y="4083562"/>
            <a:ext cx="769441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5" name="Shape 2195"/>
          <p:cNvSpPr/>
          <p:nvPr/>
        </p:nvSpPr>
        <p:spPr>
          <a:xfrm>
            <a:off x="1775285" y="4262395"/>
            <a:ext cx="1303169" cy="221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defTabSz="685732">
              <a:lnSpc>
                <a:spcPct val="120000"/>
              </a:lnSpc>
              <a:defRPr/>
            </a:pPr>
            <a:r>
              <a:rPr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2196" name="Shape 2196"/>
          <p:cNvSpPr/>
          <p:nvPr/>
        </p:nvSpPr>
        <p:spPr>
          <a:xfrm>
            <a:off x="3834521" y="3483599"/>
            <a:ext cx="102832" cy="102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7" name="Shape 2197"/>
          <p:cNvSpPr/>
          <p:nvPr/>
        </p:nvSpPr>
        <p:spPr>
          <a:xfrm>
            <a:off x="4016743" y="3443089"/>
            <a:ext cx="769441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8" name="Shape 2198"/>
          <p:cNvSpPr/>
          <p:nvPr/>
        </p:nvSpPr>
        <p:spPr>
          <a:xfrm>
            <a:off x="4016744" y="3621922"/>
            <a:ext cx="1303169" cy="221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defTabSz="685732">
              <a:lnSpc>
                <a:spcPct val="120000"/>
              </a:lnSpc>
              <a:defRPr/>
            </a:pPr>
            <a:r>
              <a:rPr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2199" name="Shape 2199"/>
          <p:cNvSpPr/>
          <p:nvPr/>
        </p:nvSpPr>
        <p:spPr>
          <a:xfrm>
            <a:off x="6075980" y="3483599"/>
            <a:ext cx="102832" cy="102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0" name="Shape 2200"/>
          <p:cNvSpPr/>
          <p:nvPr/>
        </p:nvSpPr>
        <p:spPr>
          <a:xfrm>
            <a:off x="6258202" y="3443089"/>
            <a:ext cx="769441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1" name="Shape 2201"/>
          <p:cNvSpPr/>
          <p:nvPr/>
        </p:nvSpPr>
        <p:spPr>
          <a:xfrm>
            <a:off x="6258202" y="3621922"/>
            <a:ext cx="1303169" cy="221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defTabSz="685732">
              <a:lnSpc>
                <a:spcPct val="120000"/>
              </a:lnSpc>
              <a:defRPr/>
            </a:pPr>
            <a:r>
              <a:rPr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2202" name="Shape 2202"/>
          <p:cNvSpPr/>
          <p:nvPr/>
        </p:nvSpPr>
        <p:spPr>
          <a:xfrm>
            <a:off x="3834521" y="4124072"/>
            <a:ext cx="102832" cy="102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3" name="Shape 2203"/>
          <p:cNvSpPr/>
          <p:nvPr/>
        </p:nvSpPr>
        <p:spPr>
          <a:xfrm>
            <a:off x="4016743" y="4083562"/>
            <a:ext cx="769441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4" name="Shape 2204"/>
          <p:cNvSpPr/>
          <p:nvPr/>
        </p:nvSpPr>
        <p:spPr>
          <a:xfrm>
            <a:off x="4016744" y="4262395"/>
            <a:ext cx="1303169" cy="221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defTabSz="685732">
              <a:lnSpc>
                <a:spcPct val="120000"/>
              </a:lnSpc>
              <a:defRPr/>
            </a:pPr>
            <a:r>
              <a:rPr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2205" name="Shape 2205"/>
          <p:cNvSpPr/>
          <p:nvPr/>
        </p:nvSpPr>
        <p:spPr>
          <a:xfrm>
            <a:off x="6075980" y="4124072"/>
            <a:ext cx="102832" cy="102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6" name="Shape 2206"/>
          <p:cNvSpPr/>
          <p:nvPr/>
        </p:nvSpPr>
        <p:spPr>
          <a:xfrm>
            <a:off x="6258201" y="4083562"/>
            <a:ext cx="769441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7" name="Shape 2207"/>
          <p:cNvSpPr/>
          <p:nvPr/>
        </p:nvSpPr>
        <p:spPr>
          <a:xfrm>
            <a:off x="6258202" y="4262395"/>
            <a:ext cx="1303169" cy="221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defTabSz="685732">
              <a:lnSpc>
                <a:spcPct val="120000"/>
              </a:lnSpc>
              <a:defRPr/>
            </a:pPr>
            <a:r>
              <a:rPr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42726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B45EACDB-B60D-4009-9569-0BC0CFEDB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9727" r="10290" b="30963"/>
          <a:stretch/>
        </p:blipFill>
        <p:spPr>
          <a:xfrm flipH="1">
            <a:off x="-1" y="2074287"/>
            <a:ext cx="5427653" cy="3051551"/>
          </a:xfrm>
          <a:prstGeom prst="rect">
            <a:avLst/>
          </a:prstGeom>
        </p:spPr>
      </p:pic>
      <p:grpSp>
        <p:nvGrpSpPr>
          <p:cNvPr id="10" name="淘宝店chenying0907 1">
            <a:extLst>
              <a:ext uri="{FF2B5EF4-FFF2-40B4-BE49-F238E27FC236}">
                <a16:creationId xmlns:a16="http://schemas.microsoft.com/office/drawing/2014/main" id="{64B95861-E88C-4072-A817-29BB47C86BE4}"/>
              </a:ext>
            </a:extLst>
          </p:cNvPr>
          <p:cNvGrpSpPr/>
          <p:nvPr/>
        </p:nvGrpSpPr>
        <p:grpSpPr>
          <a:xfrm>
            <a:off x="3327279" y="1962139"/>
            <a:ext cx="966452" cy="966750"/>
            <a:chOff x="3673476" y="1131590"/>
            <a:chExt cx="966788" cy="966788"/>
          </a:xfrm>
        </p:grpSpPr>
        <p:sp>
          <p:nvSpPr>
            <p:cNvPr id="11" name="淘宝店chenying0907 5">
              <a:extLst>
                <a:ext uri="{FF2B5EF4-FFF2-40B4-BE49-F238E27FC236}">
                  <a16:creationId xmlns:a16="http://schemas.microsoft.com/office/drawing/2014/main" id="{BE0087EF-DDEE-4797-B33D-57D49B191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淘宝店chenying0907 6">
              <a:extLst>
                <a:ext uri="{FF2B5EF4-FFF2-40B4-BE49-F238E27FC236}">
                  <a16:creationId xmlns:a16="http://schemas.microsoft.com/office/drawing/2014/main" id="{6D1C7B27-8836-4BAA-8CF8-71E0C51CF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3" name="文本框 21">
            <a:extLst>
              <a:ext uri="{FF2B5EF4-FFF2-40B4-BE49-F238E27FC236}">
                <a16:creationId xmlns:a16="http://schemas.microsoft.com/office/drawing/2014/main" id="{309EC076-016D-458D-9AAE-81E4C9351892}"/>
              </a:ext>
            </a:extLst>
          </p:cNvPr>
          <p:cNvSpPr txBox="1"/>
          <p:nvPr/>
        </p:nvSpPr>
        <p:spPr>
          <a:xfrm>
            <a:off x="4737840" y="2074287"/>
            <a:ext cx="286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14" name="TextBox 73">
            <a:extLst>
              <a:ext uri="{FF2B5EF4-FFF2-40B4-BE49-F238E27FC236}">
                <a16:creationId xmlns:a16="http://schemas.microsoft.com/office/drawing/2014/main" id="{39D3DEA3-045B-454D-B7A0-9C8165551C89}"/>
              </a:ext>
            </a:extLst>
          </p:cNvPr>
          <p:cNvSpPr txBox="1"/>
          <p:nvPr/>
        </p:nvSpPr>
        <p:spPr>
          <a:xfrm>
            <a:off x="4737840" y="2635645"/>
            <a:ext cx="3588014" cy="415498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在这里输入你的内容，或者通过复制粘贴你的文本。在这里输入你的内容，或者通过复制粘贴你的文本。在这里输入你的内容，或者通过复制粘贴你的文本。</a:t>
            </a:r>
          </a:p>
          <a:p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7">
            <a:extLst>
              <a:ext uri="{FF2B5EF4-FFF2-40B4-BE49-F238E27FC236}">
                <a16:creationId xmlns:a16="http://schemas.microsoft.com/office/drawing/2014/main" id="{487AA546-AE36-4FC6-9902-357DD3E08D25}"/>
              </a:ext>
            </a:extLst>
          </p:cNvPr>
          <p:cNvSpPr txBox="1"/>
          <p:nvPr/>
        </p:nvSpPr>
        <p:spPr>
          <a:xfrm>
            <a:off x="3629332" y="2168529"/>
            <a:ext cx="263144" cy="553977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98" dirty="0">
                <a:solidFill>
                  <a:schemeClr val="accent2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3</a:t>
            </a:r>
            <a:endParaRPr lang="zh-CN" altLang="en-US" sz="2998" dirty="0">
              <a:solidFill>
                <a:schemeClr val="accent2"/>
              </a:solidFill>
              <a:latin typeface="Impact" panose="020B0806030902050204" pitchFamily="34" charset="0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80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726061" y="2787331"/>
            <a:ext cx="7620000" cy="1380217"/>
          </a:xfrm>
          <a:custGeom>
            <a:avLst/>
            <a:gdLst>
              <a:gd name="connsiteX0" fmla="*/ 3178629 w 7620000"/>
              <a:gd name="connsiteY0" fmla="*/ 856342 h 957942"/>
              <a:gd name="connsiteX1" fmla="*/ 0 w 7620000"/>
              <a:gd name="connsiteY1" fmla="*/ 0 h 957942"/>
              <a:gd name="connsiteX2" fmla="*/ 7620000 w 7620000"/>
              <a:gd name="connsiteY2" fmla="*/ 0 h 957942"/>
              <a:gd name="connsiteX3" fmla="*/ 4281714 w 7620000"/>
              <a:gd name="connsiteY3" fmla="*/ 957942 h 957942"/>
              <a:gd name="connsiteX4" fmla="*/ 3178629 w 7620000"/>
              <a:gd name="connsiteY4" fmla="*/ 856342 h 957942"/>
              <a:gd name="connsiteX0-1" fmla="*/ 2978604 w 7620000"/>
              <a:gd name="connsiteY0-2" fmla="*/ 1694542 h 1694542"/>
              <a:gd name="connsiteX1-3" fmla="*/ 0 w 7620000"/>
              <a:gd name="connsiteY1-4" fmla="*/ 0 h 1694542"/>
              <a:gd name="connsiteX2-5" fmla="*/ 7620000 w 7620000"/>
              <a:gd name="connsiteY2-6" fmla="*/ 0 h 1694542"/>
              <a:gd name="connsiteX3-7" fmla="*/ 4281714 w 7620000"/>
              <a:gd name="connsiteY3-8" fmla="*/ 957942 h 1694542"/>
              <a:gd name="connsiteX4-9" fmla="*/ 2978604 w 7620000"/>
              <a:gd name="connsiteY4-10" fmla="*/ 1694542 h 1694542"/>
              <a:gd name="connsiteX0-11" fmla="*/ 3302454 w 7620000"/>
              <a:gd name="connsiteY0-12" fmla="*/ 980167 h 980167"/>
              <a:gd name="connsiteX1-13" fmla="*/ 0 w 7620000"/>
              <a:gd name="connsiteY1-14" fmla="*/ 0 h 980167"/>
              <a:gd name="connsiteX2-15" fmla="*/ 7620000 w 7620000"/>
              <a:gd name="connsiteY2-16" fmla="*/ 0 h 980167"/>
              <a:gd name="connsiteX3-17" fmla="*/ 4281714 w 7620000"/>
              <a:gd name="connsiteY3-18" fmla="*/ 957942 h 980167"/>
              <a:gd name="connsiteX4-19" fmla="*/ 3302454 w 7620000"/>
              <a:gd name="connsiteY4-20" fmla="*/ 980167 h 980167"/>
              <a:gd name="connsiteX0-21" fmla="*/ 3302454 w 7620000"/>
              <a:gd name="connsiteY0-22" fmla="*/ 1437367 h 1437367"/>
              <a:gd name="connsiteX1-23" fmla="*/ 0 w 7620000"/>
              <a:gd name="connsiteY1-24" fmla="*/ 457200 h 1437367"/>
              <a:gd name="connsiteX2-25" fmla="*/ 7620000 w 7620000"/>
              <a:gd name="connsiteY2-26" fmla="*/ 457200 h 1437367"/>
              <a:gd name="connsiteX3-27" fmla="*/ 4281714 w 7620000"/>
              <a:gd name="connsiteY3-28" fmla="*/ 1415142 h 1437367"/>
              <a:gd name="connsiteX4-29" fmla="*/ 3302454 w 7620000"/>
              <a:gd name="connsiteY4-30" fmla="*/ 1437367 h 1437367"/>
              <a:gd name="connsiteX0-31" fmla="*/ 3302454 w 7620000"/>
              <a:gd name="connsiteY0-32" fmla="*/ 1437367 h 1437367"/>
              <a:gd name="connsiteX1-33" fmla="*/ 0 w 7620000"/>
              <a:gd name="connsiteY1-34" fmla="*/ 457200 h 1437367"/>
              <a:gd name="connsiteX2-35" fmla="*/ 7620000 w 7620000"/>
              <a:gd name="connsiteY2-36" fmla="*/ 457200 h 1437367"/>
              <a:gd name="connsiteX3-37" fmla="*/ 4281714 w 7620000"/>
              <a:gd name="connsiteY3-38" fmla="*/ 1415142 h 1437367"/>
              <a:gd name="connsiteX4-39" fmla="*/ 3302454 w 7620000"/>
              <a:gd name="connsiteY4-40" fmla="*/ 1437367 h 1437367"/>
              <a:gd name="connsiteX0-41" fmla="*/ 3302454 w 7620000"/>
              <a:gd name="connsiteY0-42" fmla="*/ 1342117 h 1342117"/>
              <a:gd name="connsiteX1-43" fmla="*/ 0 w 7620000"/>
              <a:gd name="connsiteY1-44" fmla="*/ 361950 h 1342117"/>
              <a:gd name="connsiteX2-45" fmla="*/ 7620000 w 7620000"/>
              <a:gd name="connsiteY2-46" fmla="*/ 361950 h 1342117"/>
              <a:gd name="connsiteX3-47" fmla="*/ 4281714 w 7620000"/>
              <a:gd name="connsiteY3-48" fmla="*/ 1319892 h 1342117"/>
              <a:gd name="connsiteX4-49" fmla="*/ 3302454 w 7620000"/>
              <a:gd name="connsiteY4-50" fmla="*/ 1342117 h 1342117"/>
              <a:gd name="connsiteX0-51" fmla="*/ 3302454 w 7620000"/>
              <a:gd name="connsiteY0-52" fmla="*/ 1342117 h 1342117"/>
              <a:gd name="connsiteX1-53" fmla="*/ 0 w 7620000"/>
              <a:gd name="connsiteY1-54" fmla="*/ 361950 h 1342117"/>
              <a:gd name="connsiteX2-55" fmla="*/ 7620000 w 7620000"/>
              <a:gd name="connsiteY2-56" fmla="*/ 361950 h 1342117"/>
              <a:gd name="connsiteX3-57" fmla="*/ 4281714 w 7620000"/>
              <a:gd name="connsiteY3-58" fmla="*/ 1319892 h 1342117"/>
              <a:gd name="connsiteX4-59" fmla="*/ 3302454 w 7620000"/>
              <a:gd name="connsiteY4-60" fmla="*/ 1342117 h 1342117"/>
              <a:gd name="connsiteX0-61" fmla="*/ 3302454 w 7620000"/>
              <a:gd name="connsiteY0-62" fmla="*/ 1361167 h 1361167"/>
              <a:gd name="connsiteX1-63" fmla="*/ 0 w 7620000"/>
              <a:gd name="connsiteY1-64" fmla="*/ 381000 h 1361167"/>
              <a:gd name="connsiteX2-65" fmla="*/ 7620000 w 7620000"/>
              <a:gd name="connsiteY2-66" fmla="*/ 381000 h 1361167"/>
              <a:gd name="connsiteX3-67" fmla="*/ 4281714 w 7620000"/>
              <a:gd name="connsiteY3-68" fmla="*/ 1338942 h 1361167"/>
              <a:gd name="connsiteX4-69" fmla="*/ 3302454 w 7620000"/>
              <a:gd name="connsiteY4-70" fmla="*/ 1361167 h 1361167"/>
              <a:gd name="connsiteX0-71" fmla="*/ 3302454 w 7620000"/>
              <a:gd name="connsiteY0-72" fmla="*/ 1380217 h 1380217"/>
              <a:gd name="connsiteX1-73" fmla="*/ 0 w 7620000"/>
              <a:gd name="connsiteY1-74" fmla="*/ 400050 h 1380217"/>
              <a:gd name="connsiteX2-75" fmla="*/ 7620000 w 7620000"/>
              <a:gd name="connsiteY2-76" fmla="*/ 400050 h 1380217"/>
              <a:gd name="connsiteX3-77" fmla="*/ 4281714 w 7620000"/>
              <a:gd name="connsiteY3-78" fmla="*/ 1357992 h 1380217"/>
              <a:gd name="connsiteX4-79" fmla="*/ 3302454 w 7620000"/>
              <a:gd name="connsiteY4-80" fmla="*/ 1380217 h 1380217"/>
            </a:gdLst>
            <a:ahLst/>
            <a:cxnLst>
              <a:cxn ang="0">
                <a:pos x="connsiteX0-71" y="connsiteY0-72"/>
              </a:cxn>
              <a:cxn ang="0">
                <a:pos x="connsiteX1-73" y="connsiteY1-74"/>
              </a:cxn>
              <a:cxn ang="0">
                <a:pos x="connsiteX2-75" y="connsiteY2-76"/>
              </a:cxn>
              <a:cxn ang="0">
                <a:pos x="connsiteX3-77" y="connsiteY3-78"/>
              </a:cxn>
              <a:cxn ang="0">
                <a:pos x="connsiteX4-79" y="connsiteY4-80"/>
              </a:cxn>
            </a:cxnLst>
            <a:rect l="l" t="t" r="r" b="b"/>
            <a:pathLst>
              <a:path w="7620000" h="1380217">
                <a:moveTo>
                  <a:pt x="3302454" y="1380217"/>
                </a:moveTo>
                <a:lnTo>
                  <a:pt x="0" y="400050"/>
                </a:lnTo>
                <a:cubicBezTo>
                  <a:pt x="2187575" y="85725"/>
                  <a:pt x="4699000" y="0"/>
                  <a:pt x="7620000" y="400050"/>
                </a:cubicBezTo>
                <a:lnTo>
                  <a:pt x="4281714" y="1357992"/>
                </a:lnTo>
                <a:lnTo>
                  <a:pt x="3302454" y="1380217"/>
                </a:lnTo>
                <a:close/>
              </a:path>
            </a:pathLst>
          </a:custGeom>
          <a:solidFill>
            <a:srgbClr val="C2C1C1">
              <a:lumMod val="60000"/>
              <a:lumOff val="40000"/>
              <a:alpha val="40000"/>
            </a:srgbClr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473548" y="3027723"/>
            <a:ext cx="2376000" cy="936000"/>
          </a:xfrm>
          <a:custGeom>
            <a:avLst/>
            <a:gdLst>
              <a:gd name="connsiteX0" fmla="*/ 2670629 w 2670629"/>
              <a:gd name="connsiteY0" fmla="*/ 957943 h 957943"/>
              <a:gd name="connsiteX1" fmla="*/ 0 w 2670629"/>
              <a:gd name="connsiteY1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70629" h="957943">
                <a:moveTo>
                  <a:pt x="2670629" y="957943"/>
                </a:moveTo>
                <a:lnTo>
                  <a:pt x="0" y="0"/>
                </a:lnTo>
              </a:path>
            </a:pathLst>
          </a:custGeom>
          <a:solidFill>
            <a:srgbClr val="21A3D0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oval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084628" y="2897097"/>
            <a:ext cx="1008000" cy="720000"/>
          </a:xfrm>
          <a:custGeom>
            <a:avLst/>
            <a:gdLst>
              <a:gd name="connsiteX0" fmla="*/ 2670629 w 2670629"/>
              <a:gd name="connsiteY0" fmla="*/ 957943 h 957943"/>
              <a:gd name="connsiteX1" fmla="*/ 0 w 2670629"/>
              <a:gd name="connsiteY1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70629" h="957943">
                <a:moveTo>
                  <a:pt x="2670629" y="957943"/>
                </a:moveTo>
                <a:lnTo>
                  <a:pt x="0" y="0"/>
                </a:lnTo>
              </a:path>
            </a:pathLst>
          </a:custGeom>
          <a:solidFill>
            <a:srgbClr val="21A3D0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oval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536061" y="2839040"/>
            <a:ext cx="0" cy="648000"/>
          </a:xfrm>
          <a:custGeom>
            <a:avLst/>
            <a:gdLst>
              <a:gd name="connsiteX0" fmla="*/ 2670629 w 2670629"/>
              <a:gd name="connsiteY0" fmla="*/ 957943 h 957943"/>
              <a:gd name="connsiteX1" fmla="*/ 0 w 2670629"/>
              <a:gd name="connsiteY1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70629" h="957943">
                <a:moveTo>
                  <a:pt x="2670629" y="957943"/>
                </a:moveTo>
                <a:lnTo>
                  <a:pt x="0" y="0"/>
                </a:lnTo>
              </a:path>
            </a:pathLst>
          </a:custGeom>
          <a:solidFill>
            <a:srgbClr val="21A3D0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oval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4955161" y="2897097"/>
            <a:ext cx="1008000" cy="720000"/>
          </a:xfrm>
          <a:custGeom>
            <a:avLst/>
            <a:gdLst>
              <a:gd name="connsiteX0" fmla="*/ 2670629 w 2670629"/>
              <a:gd name="connsiteY0" fmla="*/ 957943 h 957943"/>
              <a:gd name="connsiteX1" fmla="*/ 0 w 2670629"/>
              <a:gd name="connsiteY1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70629" h="957943">
                <a:moveTo>
                  <a:pt x="2670629" y="957943"/>
                </a:moveTo>
                <a:lnTo>
                  <a:pt x="0" y="0"/>
                </a:lnTo>
              </a:path>
            </a:pathLst>
          </a:custGeom>
          <a:solidFill>
            <a:srgbClr val="21A3D0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oval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5214599" y="3027723"/>
            <a:ext cx="2376000" cy="936000"/>
          </a:xfrm>
          <a:custGeom>
            <a:avLst/>
            <a:gdLst>
              <a:gd name="connsiteX0" fmla="*/ 2670629 w 2670629"/>
              <a:gd name="connsiteY0" fmla="*/ 957943 h 957943"/>
              <a:gd name="connsiteX1" fmla="*/ 0 w 2670629"/>
              <a:gd name="connsiteY1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70629" h="957943">
                <a:moveTo>
                  <a:pt x="2670629" y="957943"/>
                </a:moveTo>
                <a:lnTo>
                  <a:pt x="0" y="0"/>
                </a:lnTo>
              </a:path>
            </a:pathLst>
          </a:custGeom>
          <a:solidFill>
            <a:srgbClr val="21A3D0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oval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Oval 2"/>
          <p:cNvSpPr>
            <a:spLocks noChangeAspect="1" noChangeArrowheads="1"/>
          </p:cNvSpPr>
          <p:nvPr/>
        </p:nvSpPr>
        <p:spPr bwMode="auto">
          <a:xfrm>
            <a:off x="3911247" y="3589853"/>
            <a:ext cx="1254814" cy="1260000"/>
          </a:xfrm>
          <a:prstGeom prst="ellipse">
            <a:avLst/>
          </a:prstGeom>
          <a:solidFill>
            <a:schemeClr val="accent1"/>
          </a:solidFill>
          <a:ln w="7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fr-FR" altLang="zh-CN" kern="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TextBox 146"/>
          <p:cNvSpPr txBox="1">
            <a:spLocks noChangeArrowheads="1"/>
          </p:cNvSpPr>
          <p:nvPr/>
        </p:nvSpPr>
        <p:spPr bwMode="auto">
          <a:xfrm>
            <a:off x="4120995" y="3865911"/>
            <a:ext cx="835319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>
            <a:defPPr>
              <a:defRPr lang="zh-CN"/>
            </a:defPPr>
            <a:lvl1pPr algn="ctr" defTabSz="933450" fontAlgn="ctr">
              <a:buClr>
                <a:srgbClr val="FF0000"/>
              </a:buClr>
              <a:buSzPct val="70000"/>
              <a:defRPr sz="140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F8F8F8"/>
                </a:solidFill>
                <a:sym typeface="微软雅黑" panose="020B0503020204020204" pitchFamily="34" charset="-122"/>
              </a:rPr>
              <a:t>关键技术</a:t>
            </a:r>
            <a:endParaRPr lang="en-US" altLang="zh-CN" sz="2000" kern="0" dirty="0">
              <a:solidFill>
                <a:srgbClr val="F8F8F8"/>
              </a:solidFill>
              <a:sym typeface="微软雅黑" panose="020B0503020204020204" pitchFamily="34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00" kern="0" dirty="0">
              <a:solidFill>
                <a:srgbClr val="F8F8F8"/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Freeform 8"/>
          <p:cNvSpPr/>
          <p:nvPr/>
        </p:nvSpPr>
        <p:spPr bwMode="auto">
          <a:xfrm>
            <a:off x="2410900" y="1265823"/>
            <a:ext cx="1358710" cy="161233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7" y="7"/>
              </a:cxn>
              <a:cxn ang="0">
                <a:pos x="117" y="115"/>
              </a:cxn>
              <a:cxn ang="0">
                <a:pos x="0" y="122"/>
              </a:cxn>
              <a:cxn ang="0">
                <a:pos x="0" y="0"/>
              </a:cxn>
            </a:cxnLst>
            <a:rect l="0" t="0" r="r" b="b"/>
            <a:pathLst>
              <a:path w="117" h="122">
                <a:moveTo>
                  <a:pt x="0" y="0"/>
                </a:moveTo>
                <a:cubicBezTo>
                  <a:pt x="39" y="3"/>
                  <a:pt x="74" y="6"/>
                  <a:pt x="117" y="7"/>
                </a:cubicBezTo>
                <a:lnTo>
                  <a:pt x="117" y="115"/>
                </a:lnTo>
                <a:cubicBezTo>
                  <a:pt x="78" y="117"/>
                  <a:pt x="39" y="119"/>
                  <a:pt x="0" y="12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AutoShape 287"/>
          <p:cNvSpPr>
            <a:spLocks noChangeAspect="1" noChangeArrowheads="1"/>
          </p:cNvSpPr>
          <p:nvPr/>
        </p:nvSpPr>
        <p:spPr bwMode="auto">
          <a:xfrm>
            <a:off x="2323765" y="18399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38" name="AutoShape 287"/>
          <p:cNvSpPr>
            <a:spLocks noChangeAspect="1" noChangeArrowheads="1"/>
          </p:cNvSpPr>
          <p:nvPr/>
        </p:nvSpPr>
        <p:spPr bwMode="auto">
          <a:xfrm>
            <a:off x="2323765" y="21828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39" name="Freeform 9"/>
          <p:cNvSpPr/>
          <p:nvPr/>
        </p:nvSpPr>
        <p:spPr bwMode="auto">
          <a:xfrm>
            <a:off x="3874125" y="1369556"/>
            <a:ext cx="1312258" cy="1427311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13" y="0"/>
              </a:cxn>
              <a:cxn ang="0">
                <a:pos x="113" y="108"/>
              </a:cxn>
              <a:cxn ang="0">
                <a:pos x="0" y="108"/>
              </a:cxn>
              <a:cxn ang="0">
                <a:pos x="1" y="0"/>
              </a:cxn>
            </a:cxnLst>
            <a:rect l="0" t="0" r="r" b="b"/>
            <a:pathLst>
              <a:path w="113" h="108">
                <a:moveTo>
                  <a:pt x="1" y="0"/>
                </a:moveTo>
                <a:cubicBezTo>
                  <a:pt x="38" y="1"/>
                  <a:pt x="75" y="1"/>
                  <a:pt x="113" y="0"/>
                </a:cubicBezTo>
                <a:lnTo>
                  <a:pt x="113" y="108"/>
                </a:lnTo>
                <a:cubicBezTo>
                  <a:pt x="76" y="107"/>
                  <a:pt x="38" y="107"/>
                  <a:pt x="0" y="108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3"/>
          </a:solidFill>
          <a:ln w="7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AutoShape 287"/>
          <p:cNvSpPr>
            <a:spLocks noChangeAspect="1" noChangeArrowheads="1"/>
          </p:cNvSpPr>
          <p:nvPr/>
        </p:nvSpPr>
        <p:spPr bwMode="auto">
          <a:xfrm>
            <a:off x="3758865" y="18399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1" name="AutoShape 287"/>
          <p:cNvSpPr>
            <a:spLocks noChangeAspect="1" noChangeArrowheads="1"/>
          </p:cNvSpPr>
          <p:nvPr/>
        </p:nvSpPr>
        <p:spPr bwMode="auto">
          <a:xfrm>
            <a:off x="3758865" y="21828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2" name="Freeform 7"/>
          <p:cNvSpPr/>
          <p:nvPr/>
        </p:nvSpPr>
        <p:spPr bwMode="auto">
          <a:xfrm>
            <a:off x="715415" y="1027120"/>
            <a:ext cx="1579356" cy="204845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6" y="15"/>
              </a:cxn>
              <a:cxn ang="0">
                <a:pos x="136" y="139"/>
              </a:cxn>
              <a:cxn ang="0">
                <a:pos x="0" y="155"/>
              </a:cxn>
              <a:cxn ang="0">
                <a:pos x="0" y="0"/>
              </a:cxn>
            </a:cxnLst>
            <a:rect l="0" t="0" r="r" b="b"/>
            <a:pathLst>
              <a:path w="136" h="155">
                <a:moveTo>
                  <a:pt x="0" y="0"/>
                </a:moveTo>
                <a:cubicBezTo>
                  <a:pt x="45" y="6"/>
                  <a:pt x="91" y="12"/>
                  <a:pt x="136" y="15"/>
                </a:cubicBezTo>
                <a:lnTo>
                  <a:pt x="136" y="139"/>
                </a:lnTo>
                <a:cubicBezTo>
                  <a:pt x="90" y="144"/>
                  <a:pt x="45" y="149"/>
                  <a:pt x="0" y="155"/>
                </a:cubicBezTo>
                <a:cubicBezTo>
                  <a:pt x="0" y="103"/>
                  <a:pt x="0" y="52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7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AutoShape 287"/>
          <p:cNvSpPr>
            <a:spLocks noChangeAspect="1" noChangeArrowheads="1"/>
          </p:cNvSpPr>
          <p:nvPr/>
        </p:nvSpPr>
        <p:spPr bwMode="auto">
          <a:xfrm>
            <a:off x="761665" y="20304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4" name="AutoShape 287"/>
          <p:cNvSpPr>
            <a:spLocks noChangeAspect="1" noChangeArrowheads="1"/>
          </p:cNvSpPr>
          <p:nvPr/>
        </p:nvSpPr>
        <p:spPr bwMode="auto">
          <a:xfrm>
            <a:off x="761665" y="23606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5" name="AutoShape 287"/>
          <p:cNvSpPr>
            <a:spLocks noChangeAspect="1" noChangeArrowheads="1"/>
          </p:cNvSpPr>
          <p:nvPr/>
        </p:nvSpPr>
        <p:spPr bwMode="auto">
          <a:xfrm>
            <a:off x="761665" y="17002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6" name="Freeform 10"/>
          <p:cNvSpPr/>
          <p:nvPr/>
        </p:nvSpPr>
        <p:spPr bwMode="auto">
          <a:xfrm>
            <a:off x="5302514" y="1279041"/>
            <a:ext cx="1323871" cy="1599117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114" y="0"/>
              </a:cxn>
              <a:cxn ang="0">
                <a:pos x="114" y="121"/>
              </a:cxn>
              <a:cxn ang="0">
                <a:pos x="0" y="115"/>
              </a:cxn>
              <a:cxn ang="0">
                <a:pos x="0" y="6"/>
              </a:cxn>
            </a:cxnLst>
            <a:rect l="0" t="0" r="r" b="b"/>
            <a:pathLst>
              <a:path w="114" h="121">
                <a:moveTo>
                  <a:pt x="0" y="6"/>
                </a:moveTo>
                <a:cubicBezTo>
                  <a:pt x="38" y="5"/>
                  <a:pt x="76" y="3"/>
                  <a:pt x="114" y="0"/>
                </a:cubicBezTo>
                <a:lnTo>
                  <a:pt x="114" y="121"/>
                </a:lnTo>
                <a:cubicBezTo>
                  <a:pt x="76" y="118"/>
                  <a:pt x="38" y="116"/>
                  <a:pt x="0" y="115"/>
                </a:cubicBezTo>
                <a:lnTo>
                  <a:pt x="0" y="6"/>
                </a:lnTo>
                <a:close/>
              </a:path>
            </a:pathLst>
          </a:custGeom>
          <a:solidFill>
            <a:schemeClr val="accent4"/>
          </a:solidFill>
          <a:ln w="7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AutoShape 287"/>
          <p:cNvSpPr>
            <a:spLocks noChangeAspect="1" noChangeArrowheads="1"/>
          </p:cNvSpPr>
          <p:nvPr/>
        </p:nvSpPr>
        <p:spPr bwMode="auto">
          <a:xfrm>
            <a:off x="5219365" y="18399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8" name="AutoShape 287"/>
          <p:cNvSpPr>
            <a:spLocks noChangeAspect="1" noChangeArrowheads="1"/>
          </p:cNvSpPr>
          <p:nvPr/>
        </p:nvSpPr>
        <p:spPr bwMode="auto">
          <a:xfrm>
            <a:off x="5219365" y="21828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9" name="Freeform 11"/>
          <p:cNvSpPr/>
          <p:nvPr/>
        </p:nvSpPr>
        <p:spPr bwMode="auto">
          <a:xfrm>
            <a:off x="6765739" y="1027120"/>
            <a:ext cx="1590968" cy="2048456"/>
          </a:xfrm>
          <a:custGeom>
            <a:avLst/>
            <a:gdLst/>
            <a:ahLst/>
            <a:cxnLst>
              <a:cxn ang="0">
                <a:pos x="1" y="15"/>
              </a:cxn>
              <a:cxn ang="0">
                <a:pos x="137" y="0"/>
              </a:cxn>
              <a:cxn ang="0">
                <a:pos x="137" y="155"/>
              </a:cxn>
              <a:cxn ang="0">
                <a:pos x="0" y="139"/>
              </a:cxn>
              <a:cxn ang="0">
                <a:pos x="1" y="15"/>
              </a:cxn>
            </a:cxnLst>
            <a:rect l="0" t="0" r="r" b="b"/>
            <a:pathLst>
              <a:path w="137" h="155">
                <a:moveTo>
                  <a:pt x="1" y="15"/>
                </a:moveTo>
                <a:cubicBezTo>
                  <a:pt x="46" y="12"/>
                  <a:pt x="92" y="6"/>
                  <a:pt x="137" y="0"/>
                </a:cubicBezTo>
                <a:cubicBezTo>
                  <a:pt x="137" y="52"/>
                  <a:pt x="137" y="103"/>
                  <a:pt x="137" y="155"/>
                </a:cubicBezTo>
                <a:cubicBezTo>
                  <a:pt x="92" y="149"/>
                  <a:pt x="46" y="143"/>
                  <a:pt x="0" y="139"/>
                </a:cubicBezTo>
                <a:lnTo>
                  <a:pt x="1" y="15"/>
                </a:lnTo>
                <a:close/>
              </a:path>
            </a:pathLst>
          </a:custGeom>
          <a:solidFill>
            <a:schemeClr val="accent1"/>
          </a:solidFill>
          <a:ln w="7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AutoShape 287"/>
          <p:cNvSpPr>
            <a:spLocks noChangeAspect="1" noChangeArrowheads="1"/>
          </p:cNvSpPr>
          <p:nvPr/>
        </p:nvSpPr>
        <p:spPr bwMode="auto">
          <a:xfrm>
            <a:off x="6794165" y="20304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51" name="AutoShape 287"/>
          <p:cNvSpPr>
            <a:spLocks noChangeAspect="1" noChangeArrowheads="1"/>
          </p:cNvSpPr>
          <p:nvPr/>
        </p:nvSpPr>
        <p:spPr bwMode="auto">
          <a:xfrm>
            <a:off x="6794165" y="23606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52" name="AutoShape 287"/>
          <p:cNvSpPr>
            <a:spLocks noChangeAspect="1" noChangeArrowheads="1"/>
          </p:cNvSpPr>
          <p:nvPr/>
        </p:nvSpPr>
        <p:spPr bwMode="auto">
          <a:xfrm>
            <a:off x="6794165" y="1700214"/>
            <a:ext cx="1503983" cy="3077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73168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/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41680" y="3314524"/>
            <a:ext cx="1114375" cy="891318"/>
          </a:xfrm>
          <a:prstGeom prst="rect">
            <a:avLst/>
          </a:prstGeom>
        </p:spPr>
        <p:txBody>
          <a:bodyPr wrap="none" lIns="91424" tIns="45712" rIns="91424" bIns="45712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aseline="12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6000" baseline="120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87229" y="1399294"/>
            <a:ext cx="1188113" cy="891318"/>
          </a:xfrm>
          <a:prstGeom prst="rect">
            <a:avLst/>
          </a:prstGeom>
        </p:spPr>
        <p:txBody>
          <a:bodyPr wrap="none" lIns="91424" tIns="45712" rIns="91424" bIns="45712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aseline="12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6000" baseline="120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8562" y="3444658"/>
            <a:ext cx="3165494" cy="4247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这页可以对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年工作完成情况进行说明解释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这页可以对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年工作完成情况进行说明解释</a:t>
            </a:r>
          </a:p>
        </p:txBody>
      </p:sp>
      <p:sp>
        <p:nvSpPr>
          <p:cNvPr id="12" name="矩形 11"/>
          <p:cNvSpPr/>
          <p:nvPr/>
        </p:nvSpPr>
        <p:spPr>
          <a:xfrm>
            <a:off x="2701754" y="2288936"/>
            <a:ext cx="3293458" cy="4247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这页可以对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年工作完成情况进行说明解释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这页可以对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年工作完成情况进行说明解释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91676" y="3250138"/>
            <a:ext cx="4039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组合 13"/>
          <p:cNvGrpSpPr/>
          <p:nvPr/>
        </p:nvGrpSpPr>
        <p:grpSpPr>
          <a:xfrm>
            <a:off x="1077144" y="1248770"/>
            <a:ext cx="1844302" cy="1844757"/>
            <a:chOff x="1497229" y="1317591"/>
            <a:chExt cx="1844302" cy="1844757"/>
          </a:xfrm>
        </p:grpSpPr>
        <p:sp>
          <p:nvSpPr>
            <p:cNvPr id="15" name="Oval 53"/>
            <p:cNvSpPr>
              <a:spLocks noChangeArrowheads="1"/>
            </p:cNvSpPr>
            <p:nvPr/>
          </p:nvSpPr>
          <p:spPr bwMode="auto">
            <a:xfrm>
              <a:off x="1497229" y="1317591"/>
              <a:ext cx="1844302" cy="1844757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</a:gradFill>
            <a:ln w="28575">
              <a:solidFill>
                <a:schemeClr val="accent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52088" y="1387133"/>
              <a:ext cx="1734585" cy="1717411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r="-3733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23013" y="2288936"/>
            <a:ext cx="1844302" cy="1844757"/>
            <a:chOff x="1489609" y="1310418"/>
            <a:chExt cx="1844302" cy="1844757"/>
          </a:xfrm>
        </p:grpSpPr>
        <p:sp>
          <p:nvSpPr>
            <p:cNvPr id="18" name="Oval 53"/>
            <p:cNvSpPr>
              <a:spLocks noChangeArrowheads="1"/>
            </p:cNvSpPr>
            <p:nvPr/>
          </p:nvSpPr>
          <p:spPr bwMode="auto">
            <a:xfrm>
              <a:off x="1489609" y="1310418"/>
              <a:ext cx="1844302" cy="1844757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534655" y="1355245"/>
              <a:ext cx="1769450" cy="176945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r="-3733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857868" y="5741690"/>
            <a:ext cx="1584176" cy="36933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dirty="0">
                <a:latin typeface="方正准圆简体" panose="02010601030101010101" pitchFamily="65" charset="-122"/>
                <a:ea typeface="方正准圆简体" panose="02010601030101010101" pitchFamily="65" charset="-122"/>
              </a:rPr>
              <a:t>延迟符号</a:t>
            </a:r>
          </a:p>
        </p:txBody>
      </p:sp>
    </p:spTree>
    <p:extLst>
      <p:ext uri="{BB962C8B-B14F-4D97-AF65-F5344CB8AC3E}">
        <p14:creationId xmlns:p14="http://schemas.microsoft.com/office/powerpoint/2010/main" val="49196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1"/>
          <p:cNvGrpSpPr/>
          <p:nvPr/>
        </p:nvGrpSpPr>
        <p:grpSpPr>
          <a:xfrm>
            <a:off x="3511574" y="1023155"/>
            <a:ext cx="2113703" cy="3428441"/>
            <a:chOff x="4682069" y="1726836"/>
            <a:chExt cx="2818271" cy="4569844"/>
          </a:xfrm>
        </p:grpSpPr>
        <p:sp>
          <p:nvSpPr>
            <p:cNvPr id="83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rgbClr val="498B9C"/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Freeform 5"/>
            <p:cNvSpPr/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7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8" name="Freeform 5"/>
            <p:cNvSpPr/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Freeform 10"/>
            <p:cNvSpPr>
              <a:spLocks noChangeAspect="1"/>
            </p:cNvSpPr>
            <p:nvPr/>
          </p:nvSpPr>
          <p:spPr bwMode="auto">
            <a:xfrm rot="21060000">
              <a:off x="4685013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" name="组合 89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99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3419"/>
                <a:endParaRPr lang="zh-CN" altLang="en-US" sz="1300" dirty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Freeform 9"/>
              <p:cNvSpPr/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3419"/>
                <a:endParaRPr lang="zh-CN" altLang="en-US" sz="1300" dirty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91" name="直接连接符 90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Freeform 44673"/>
            <p:cNvSpPr/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6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3419"/>
              <a:endParaRPr lang="zh-CN" altLang="en-US" sz="13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100"/>
          <p:cNvGrpSpPr/>
          <p:nvPr/>
        </p:nvGrpSpPr>
        <p:grpSpPr>
          <a:xfrm>
            <a:off x="1081354" y="1321505"/>
            <a:ext cx="2531167" cy="675512"/>
            <a:chOff x="1230207" y="2124531"/>
            <a:chExt cx="3374889" cy="900405"/>
          </a:xfrm>
        </p:grpSpPr>
        <p:grpSp>
          <p:nvGrpSpPr>
            <p:cNvPr id="5" name="组合 101"/>
            <p:cNvGrpSpPr/>
            <p:nvPr/>
          </p:nvGrpSpPr>
          <p:grpSpPr>
            <a:xfrm>
              <a:off x="1230207" y="2124531"/>
              <a:ext cx="3374889" cy="348705"/>
              <a:chOff x="980608" y="1870075"/>
              <a:chExt cx="3374889" cy="348705"/>
            </a:xfrm>
          </p:grpSpPr>
          <p:grpSp>
            <p:nvGrpSpPr>
              <p:cNvPr id="6" name="组合 103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06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3419"/>
                  <a:endPara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3419"/>
                  <a:endPara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5" name="文本框 42"/>
              <p:cNvSpPr txBox="1"/>
              <p:nvPr/>
            </p:nvSpPr>
            <p:spPr>
              <a:xfrm>
                <a:off x="1255541" y="1870075"/>
                <a:ext cx="3099956" cy="348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3419"/>
                <a:r>
                  <a:rPr lang="zh-CN" altLang="en-US" sz="10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1333794" y="2532645"/>
              <a:ext cx="2513146" cy="492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3419"/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7" name="组合 107"/>
          <p:cNvGrpSpPr/>
          <p:nvPr/>
        </p:nvGrpSpPr>
        <p:grpSpPr>
          <a:xfrm>
            <a:off x="1081354" y="3214040"/>
            <a:ext cx="2531167" cy="675512"/>
            <a:chOff x="1230207" y="2124531"/>
            <a:chExt cx="3374889" cy="900405"/>
          </a:xfrm>
        </p:grpSpPr>
        <p:grpSp>
          <p:nvGrpSpPr>
            <p:cNvPr id="8" name="组合 108"/>
            <p:cNvGrpSpPr/>
            <p:nvPr/>
          </p:nvGrpSpPr>
          <p:grpSpPr>
            <a:xfrm>
              <a:off x="1230207" y="2124531"/>
              <a:ext cx="3374889" cy="348705"/>
              <a:chOff x="980608" y="1870075"/>
              <a:chExt cx="3374889" cy="348705"/>
            </a:xfrm>
          </p:grpSpPr>
          <p:grpSp>
            <p:nvGrpSpPr>
              <p:cNvPr id="9" name="组合 110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13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3419"/>
                  <a:endPara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4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3419"/>
                  <a:endPara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2" name="文本框 74"/>
              <p:cNvSpPr txBox="1"/>
              <p:nvPr/>
            </p:nvSpPr>
            <p:spPr>
              <a:xfrm>
                <a:off x="1255541" y="1870075"/>
                <a:ext cx="3099956" cy="348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3419"/>
                <a:r>
                  <a:rPr lang="zh-CN" altLang="en-US" sz="10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1333794" y="2532645"/>
              <a:ext cx="2513146" cy="492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3419"/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0" name="组合 114"/>
          <p:cNvGrpSpPr/>
          <p:nvPr/>
        </p:nvGrpSpPr>
        <p:grpSpPr>
          <a:xfrm>
            <a:off x="6241434" y="1272770"/>
            <a:ext cx="2531167" cy="722344"/>
            <a:chOff x="1230207" y="2124531"/>
            <a:chExt cx="3374889" cy="914859"/>
          </a:xfrm>
        </p:grpSpPr>
        <p:grpSp>
          <p:nvGrpSpPr>
            <p:cNvPr id="11" name="组合 115"/>
            <p:cNvGrpSpPr/>
            <p:nvPr/>
          </p:nvGrpSpPr>
          <p:grpSpPr>
            <a:xfrm>
              <a:off x="1230207" y="2124531"/>
              <a:ext cx="3374889" cy="331334"/>
              <a:chOff x="980608" y="1870075"/>
              <a:chExt cx="3374889" cy="331334"/>
            </a:xfrm>
          </p:grpSpPr>
          <p:grpSp>
            <p:nvGrpSpPr>
              <p:cNvPr id="12" name="组合 117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20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3419"/>
                  <a:endPara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1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3419"/>
                  <a:endPara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9" name="文本框 81"/>
              <p:cNvSpPr txBox="1"/>
              <p:nvPr/>
            </p:nvSpPr>
            <p:spPr>
              <a:xfrm>
                <a:off x="1255541" y="1870075"/>
                <a:ext cx="3099956" cy="331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3419"/>
                <a:r>
                  <a:rPr lang="zh-CN" altLang="en-US" sz="10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1333794" y="2532645"/>
              <a:ext cx="2513146" cy="506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3419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3" name="组合 121"/>
          <p:cNvGrpSpPr/>
          <p:nvPr/>
        </p:nvGrpSpPr>
        <p:grpSpPr>
          <a:xfrm>
            <a:off x="6241434" y="3165307"/>
            <a:ext cx="2531167" cy="722344"/>
            <a:chOff x="1230207" y="2124531"/>
            <a:chExt cx="3374889" cy="914859"/>
          </a:xfrm>
        </p:grpSpPr>
        <p:grpSp>
          <p:nvGrpSpPr>
            <p:cNvPr id="14" name="组合 122"/>
            <p:cNvGrpSpPr/>
            <p:nvPr/>
          </p:nvGrpSpPr>
          <p:grpSpPr>
            <a:xfrm>
              <a:off x="1230207" y="2124531"/>
              <a:ext cx="3374889" cy="331334"/>
              <a:chOff x="980608" y="1870075"/>
              <a:chExt cx="3374889" cy="331334"/>
            </a:xfrm>
          </p:grpSpPr>
          <p:grpSp>
            <p:nvGrpSpPr>
              <p:cNvPr id="15" name="组合 124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27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3419"/>
                  <a:endPara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8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3419"/>
                  <a:endPara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6" name="文本框 88"/>
              <p:cNvSpPr txBox="1"/>
              <p:nvPr/>
            </p:nvSpPr>
            <p:spPr>
              <a:xfrm>
                <a:off x="1255541" y="1870075"/>
                <a:ext cx="3099956" cy="331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3419"/>
                <a:r>
                  <a:rPr lang="zh-CN" altLang="en-US" sz="10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24" name="矩形 123"/>
            <p:cNvSpPr/>
            <p:nvPr/>
          </p:nvSpPr>
          <p:spPr>
            <a:xfrm>
              <a:off x="1333794" y="2532645"/>
              <a:ext cx="2513146" cy="506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3419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219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13" y="1536144"/>
            <a:ext cx="4067198" cy="24572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09254" y="1699932"/>
            <a:ext cx="4267200" cy="277783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Oval 63"/>
          <p:cNvSpPr>
            <a:spLocks noChangeArrowheads="1"/>
          </p:cNvSpPr>
          <p:nvPr/>
        </p:nvSpPr>
        <p:spPr bwMode="auto">
          <a:xfrm>
            <a:off x="468841" y="1429650"/>
            <a:ext cx="544329" cy="5541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572792" y="1575289"/>
            <a:ext cx="296736" cy="285720"/>
            <a:chOff x="8134849" y="3131854"/>
            <a:chExt cx="489450" cy="464509"/>
          </a:xfrm>
        </p:grpSpPr>
        <p:sp>
          <p:nvSpPr>
            <p:cNvPr id="11" name="Freeform 74"/>
            <p:cNvSpPr/>
            <p:nvPr/>
          </p:nvSpPr>
          <p:spPr bwMode="auto">
            <a:xfrm>
              <a:off x="8190965" y="3131854"/>
              <a:ext cx="221344" cy="205755"/>
            </a:xfrm>
            <a:custGeom>
              <a:avLst/>
              <a:gdLst>
                <a:gd name="T0" fmla="*/ 78 w 78"/>
                <a:gd name="T1" fmla="*/ 13 h 72"/>
                <a:gd name="T2" fmla="*/ 64 w 78"/>
                <a:gd name="T3" fmla="*/ 72 h 72"/>
                <a:gd name="T4" fmla="*/ 0 w 78"/>
                <a:gd name="T5" fmla="*/ 68 h 72"/>
                <a:gd name="T6" fmla="*/ 15 w 78"/>
                <a:gd name="T7" fmla="*/ 13 h 72"/>
                <a:gd name="T8" fmla="*/ 78 w 78"/>
                <a:gd name="T9" fmla="*/ 1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2">
                  <a:moveTo>
                    <a:pt x="78" y="13"/>
                  </a:moveTo>
                  <a:cubicBezTo>
                    <a:pt x="76" y="36"/>
                    <a:pt x="68" y="52"/>
                    <a:pt x="64" y="72"/>
                  </a:cubicBezTo>
                  <a:cubicBezTo>
                    <a:pt x="46" y="65"/>
                    <a:pt x="22" y="61"/>
                    <a:pt x="0" y="68"/>
                  </a:cubicBezTo>
                  <a:cubicBezTo>
                    <a:pt x="5" y="49"/>
                    <a:pt x="11" y="32"/>
                    <a:pt x="15" y="13"/>
                  </a:cubicBezTo>
                  <a:cubicBezTo>
                    <a:pt x="31" y="0"/>
                    <a:pt x="61" y="5"/>
                    <a:pt x="7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2" name="Freeform 75"/>
            <p:cNvSpPr/>
            <p:nvPr/>
          </p:nvSpPr>
          <p:spPr bwMode="auto">
            <a:xfrm>
              <a:off x="8396720" y="3200439"/>
              <a:ext cx="227579" cy="199520"/>
            </a:xfrm>
            <a:custGeom>
              <a:avLst/>
              <a:gdLst>
                <a:gd name="T0" fmla="*/ 17 w 80"/>
                <a:gd name="T1" fmla="*/ 0 h 70"/>
                <a:gd name="T2" fmla="*/ 80 w 80"/>
                <a:gd name="T3" fmla="*/ 4 h 70"/>
                <a:gd name="T4" fmla="*/ 63 w 80"/>
                <a:gd name="T5" fmla="*/ 61 h 70"/>
                <a:gd name="T6" fmla="*/ 0 w 80"/>
                <a:gd name="T7" fmla="*/ 57 h 70"/>
                <a:gd name="T8" fmla="*/ 17 w 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0">
                  <a:moveTo>
                    <a:pt x="17" y="0"/>
                  </a:moveTo>
                  <a:cubicBezTo>
                    <a:pt x="33" y="9"/>
                    <a:pt x="59" y="10"/>
                    <a:pt x="80" y="4"/>
                  </a:cubicBezTo>
                  <a:cubicBezTo>
                    <a:pt x="74" y="22"/>
                    <a:pt x="70" y="43"/>
                    <a:pt x="63" y="61"/>
                  </a:cubicBezTo>
                  <a:cubicBezTo>
                    <a:pt x="46" y="70"/>
                    <a:pt x="13" y="69"/>
                    <a:pt x="0" y="57"/>
                  </a:cubicBezTo>
                  <a:cubicBezTo>
                    <a:pt x="5" y="37"/>
                    <a:pt x="11" y="18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3" name="Freeform 76"/>
            <p:cNvSpPr/>
            <p:nvPr/>
          </p:nvSpPr>
          <p:spPr bwMode="auto">
            <a:xfrm>
              <a:off x="8134849" y="3334493"/>
              <a:ext cx="224460" cy="202639"/>
            </a:xfrm>
            <a:custGeom>
              <a:avLst/>
              <a:gdLst>
                <a:gd name="T0" fmla="*/ 78 w 78"/>
                <a:gd name="T1" fmla="*/ 12 h 71"/>
                <a:gd name="T2" fmla="*/ 64 w 78"/>
                <a:gd name="T3" fmla="*/ 71 h 71"/>
                <a:gd name="T4" fmla="*/ 0 w 78"/>
                <a:gd name="T5" fmla="*/ 67 h 71"/>
                <a:gd name="T6" fmla="*/ 15 w 78"/>
                <a:gd name="T7" fmla="*/ 10 h 71"/>
                <a:gd name="T8" fmla="*/ 78 w 78"/>
                <a:gd name="T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1">
                  <a:moveTo>
                    <a:pt x="78" y="12"/>
                  </a:moveTo>
                  <a:cubicBezTo>
                    <a:pt x="75" y="33"/>
                    <a:pt x="67" y="49"/>
                    <a:pt x="64" y="71"/>
                  </a:cubicBezTo>
                  <a:cubicBezTo>
                    <a:pt x="45" y="62"/>
                    <a:pt x="21" y="56"/>
                    <a:pt x="0" y="67"/>
                  </a:cubicBezTo>
                  <a:cubicBezTo>
                    <a:pt x="3" y="45"/>
                    <a:pt x="10" y="29"/>
                    <a:pt x="15" y="10"/>
                  </a:cubicBezTo>
                  <a:cubicBezTo>
                    <a:pt x="31" y="0"/>
                    <a:pt x="64" y="3"/>
                    <a:pt x="7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4" name="Freeform 77"/>
            <p:cNvSpPr/>
            <p:nvPr/>
          </p:nvSpPr>
          <p:spPr bwMode="auto">
            <a:xfrm>
              <a:off x="8340605" y="3390608"/>
              <a:ext cx="227579" cy="205755"/>
            </a:xfrm>
            <a:custGeom>
              <a:avLst/>
              <a:gdLst>
                <a:gd name="T0" fmla="*/ 17 w 80"/>
                <a:gd name="T1" fmla="*/ 0 h 72"/>
                <a:gd name="T2" fmla="*/ 80 w 80"/>
                <a:gd name="T3" fmla="*/ 4 h 72"/>
                <a:gd name="T4" fmla="*/ 63 w 80"/>
                <a:gd name="T5" fmla="*/ 61 h 72"/>
                <a:gd name="T6" fmla="*/ 0 w 80"/>
                <a:gd name="T7" fmla="*/ 59 h 72"/>
                <a:gd name="T8" fmla="*/ 17 w 8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17" y="0"/>
                  </a:moveTo>
                  <a:cubicBezTo>
                    <a:pt x="33" y="12"/>
                    <a:pt x="60" y="12"/>
                    <a:pt x="80" y="4"/>
                  </a:cubicBezTo>
                  <a:cubicBezTo>
                    <a:pt x="74" y="23"/>
                    <a:pt x="69" y="43"/>
                    <a:pt x="63" y="61"/>
                  </a:cubicBezTo>
                  <a:cubicBezTo>
                    <a:pt x="47" y="72"/>
                    <a:pt x="15" y="71"/>
                    <a:pt x="0" y="59"/>
                  </a:cubicBezTo>
                  <a:cubicBezTo>
                    <a:pt x="4" y="38"/>
                    <a:pt x="10" y="18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67914" y="2624483"/>
            <a:ext cx="570209" cy="5974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6" name="Freeform 23"/>
          <p:cNvSpPr/>
          <p:nvPr/>
        </p:nvSpPr>
        <p:spPr bwMode="auto">
          <a:xfrm>
            <a:off x="608884" y="2783344"/>
            <a:ext cx="264243" cy="310197"/>
          </a:xfrm>
          <a:custGeom>
            <a:avLst/>
            <a:gdLst>
              <a:gd name="T0" fmla="*/ 130 w 145"/>
              <a:gd name="T1" fmla="*/ 3 h 163"/>
              <a:gd name="T2" fmla="*/ 61 w 145"/>
              <a:gd name="T3" fmla="*/ 24 h 163"/>
              <a:gd name="T4" fmla="*/ 46 w 145"/>
              <a:gd name="T5" fmla="*/ 43 h 163"/>
              <a:gd name="T6" fmla="*/ 46 w 145"/>
              <a:gd name="T7" fmla="*/ 115 h 163"/>
              <a:gd name="T8" fmla="*/ 46 w 145"/>
              <a:gd name="T9" fmla="*/ 116 h 163"/>
              <a:gd name="T10" fmla="*/ 30 w 145"/>
              <a:gd name="T11" fmla="*/ 114 h 163"/>
              <a:gd name="T12" fmla="*/ 0 w 145"/>
              <a:gd name="T13" fmla="*/ 142 h 163"/>
              <a:gd name="T14" fmla="*/ 30 w 145"/>
              <a:gd name="T15" fmla="*/ 161 h 163"/>
              <a:gd name="T16" fmla="*/ 58 w 145"/>
              <a:gd name="T17" fmla="*/ 133 h 163"/>
              <a:gd name="T18" fmla="*/ 58 w 145"/>
              <a:gd name="T19" fmla="*/ 71 h 163"/>
              <a:gd name="T20" fmla="*/ 65 w 145"/>
              <a:gd name="T21" fmla="*/ 63 h 163"/>
              <a:gd name="T22" fmla="*/ 126 w 145"/>
              <a:gd name="T23" fmla="*/ 44 h 163"/>
              <a:gd name="T24" fmla="*/ 133 w 145"/>
              <a:gd name="T25" fmla="*/ 48 h 163"/>
              <a:gd name="T26" fmla="*/ 133 w 145"/>
              <a:gd name="T27" fmla="*/ 98 h 163"/>
              <a:gd name="T28" fmla="*/ 133 w 145"/>
              <a:gd name="T29" fmla="*/ 98 h 163"/>
              <a:gd name="T30" fmla="*/ 116 w 145"/>
              <a:gd name="T31" fmla="*/ 96 h 163"/>
              <a:gd name="T32" fmla="*/ 86 w 145"/>
              <a:gd name="T33" fmla="*/ 123 h 163"/>
              <a:gd name="T34" fmla="*/ 116 w 145"/>
              <a:gd name="T35" fmla="*/ 142 h 163"/>
              <a:gd name="T36" fmla="*/ 145 w 145"/>
              <a:gd name="T37" fmla="*/ 115 h 163"/>
              <a:gd name="T38" fmla="*/ 145 w 145"/>
              <a:gd name="T39" fmla="*/ 13 h 163"/>
              <a:gd name="T40" fmla="*/ 130 w 145"/>
              <a:gd name="T41" fmla="*/ 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5" h="163">
                <a:moveTo>
                  <a:pt x="130" y="3"/>
                </a:moveTo>
                <a:cubicBezTo>
                  <a:pt x="61" y="24"/>
                  <a:pt x="61" y="24"/>
                  <a:pt x="61" y="24"/>
                </a:cubicBezTo>
                <a:cubicBezTo>
                  <a:pt x="53" y="26"/>
                  <a:pt x="46" y="35"/>
                  <a:pt x="46" y="43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1" y="113"/>
                  <a:pt x="30" y="114"/>
                </a:cubicBezTo>
                <a:cubicBezTo>
                  <a:pt x="14" y="116"/>
                  <a:pt x="0" y="129"/>
                  <a:pt x="0" y="142"/>
                </a:cubicBezTo>
                <a:cubicBezTo>
                  <a:pt x="0" y="155"/>
                  <a:pt x="14" y="163"/>
                  <a:pt x="30" y="161"/>
                </a:cubicBezTo>
                <a:cubicBezTo>
                  <a:pt x="46" y="159"/>
                  <a:pt x="58" y="147"/>
                  <a:pt x="58" y="133"/>
                </a:cubicBezTo>
                <a:cubicBezTo>
                  <a:pt x="58" y="133"/>
                  <a:pt x="58" y="77"/>
                  <a:pt x="58" y="71"/>
                </a:cubicBezTo>
                <a:cubicBezTo>
                  <a:pt x="58" y="66"/>
                  <a:pt x="65" y="63"/>
                  <a:pt x="65" y="63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6" y="44"/>
                  <a:pt x="133" y="42"/>
                  <a:pt x="133" y="48"/>
                </a:cubicBezTo>
                <a:cubicBezTo>
                  <a:pt x="133" y="54"/>
                  <a:pt x="133" y="98"/>
                  <a:pt x="133" y="98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33" y="98"/>
                  <a:pt x="127" y="94"/>
                  <a:pt x="116" y="96"/>
                </a:cubicBezTo>
                <a:cubicBezTo>
                  <a:pt x="99" y="98"/>
                  <a:pt x="86" y="110"/>
                  <a:pt x="86" y="123"/>
                </a:cubicBezTo>
                <a:cubicBezTo>
                  <a:pt x="86" y="136"/>
                  <a:pt x="99" y="144"/>
                  <a:pt x="116" y="142"/>
                </a:cubicBezTo>
                <a:cubicBezTo>
                  <a:pt x="132" y="140"/>
                  <a:pt x="145" y="128"/>
                  <a:pt x="145" y="115"/>
                </a:cubicBezTo>
                <a:cubicBezTo>
                  <a:pt x="145" y="13"/>
                  <a:pt x="145" y="13"/>
                  <a:pt x="145" y="13"/>
                </a:cubicBezTo>
                <a:cubicBezTo>
                  <a:pt x="145" y="5"/>
                  <a:pt x="139" y="0"/>
                  <a:pt x="13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481416" y="3816343"/>
            <a:ext cx="570209" cy="5300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algn="ctr"/>
            <a:endParaRPr lang="zh-CN" altLang="en-US" sz="1350"/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>
            <a:off x="557895" y="3921548"/>
            <a:ext cx="393224" cy="319646"/>
          </a:xfrm>
          <a:custGeom>
            <a:avLst/>
            <a:gdLst>
              <a:gd name="T0" fmla="*/ 184 w 201"/>
              <a:gd name="T1" fmla="*/ 0 h 166"/>
              <a:gd name="T2" fmla="*/ 142 w 201"/>
              <a:gd name="T3" fmla="*/ 0 h 166"/>
              <a:gd name="T4" fmla="*/ 112 w 201"/>
              <a:gd name="T5" fmla="*/ 13 h 166"/>
              <a:gd name="T6" fmla="*/ 43 w 201"/>
              <a:gd name="T7" fmla="*/ 82 h 166"/>
              <a:gd name="T8" fmla="*/ 43 w 201"/>
              <a:gd name="T9" fmla="*/ 107 h 166"/>
              <a:gd name="T10" fmla="*/ 94 w 201"/>
              <a:gd name="T11" fmla="*/ 159 h 166"/>
              <a:gd name="T12" fmla="*/ 119 w 201"/>
              <a:gd name="T13" fmla="*/ 159 h 166"/>
              <a:gd name="T14" fmla="*/ 189 w 201"/>
              <a:gd name="T15" fmla="*/ 89 h 166"/>
              <a:gd name="T16" fmla="*/ 201 w 201"/>
              <a:gd name="T17" fmla="*/ 59 h 166"/>
              <a:gd name="T18" fmla="*/ 201 w 201"/>
              <a:gd name="T19" fmla="*/ 18 h 166"/>
              <a:gd name="T20" fmla="*/ 184 w 201"/>
              <a:gd name="T21" fmla="*/ 0 h 166"/>
              <a:gd name="T22" fmla="*/ 160 w 201"/>
              <a:gd name="T23" fmla="*/ 59 h 166"/>
              <a:gd name="T24" fmla="*/ 142 w 201"/>
              <a:gd name="T25" fmla="*/ 41 h 166"/>
              <a:gd name="T26" fmla="*/ 160 w 201"/>
              <a:gd name="T27" fmla="*/ 24 h 166"/>
              <a:gd name="T28" fmla="*/ 178 w 201"/>
              <a:gd name="T29" fmla="*/ 41 h 166"/>
              <a:gd name="T30" fmla="*/ 160 w 201"/>
              <a:gd name="T31" fmla="*/ 59 h 166"/>
              <a:gd name="T32" fmla="*/ 17 w 201"/>
              <a:gd name="T33" fmla="*/ 99 h 166"/>
              <a:gd name="T34" fmla="*/ 80 w 201"/>
              <a:gd name="T35" fmla="*/ 162 h 166"/>
              <a:gd name="T36" fmla="*/ 59 w 201"/>
              <a:gd name="T37" fmla="*/ 159 h 166"/>
              <a:gd name="T38" fmla="*/ 7 w 201"/>
              <a:gd name="T39" fmla="*/ 107 h 166"/>
              <a:gd name="T40" fmla="*/ 7 w 201"/>
              <a:gd name="T41" fmla="*/ 82 h 166"/>
              <a:gd name="T42" fmla="*/ 77 w 201"/>
              <a:gd name="T43" fmla="*/ 13 h 166"/>
              <a:gd name="T44" fmla="*/ 107 w 201"/>
              <a:gd name="T45" fmla="*/ 0 h 166"/>
              <a:gd name="T46" fmla="*/ 17 w 201"/>
              <a:gd name="T47" fmla="*/ 90 h 166"/>
              <a:gd name="T48" fmla="*/ 17 w 201"/>
              <a:gd name="T49" fmla="*/ 9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1" h="166">
                <a:moveTo>
                  <a:pt x="184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33" y="0"/>
                  <a:pt x="119" y="6"/>
                  <a:pt x="112" y="13"/>
                </a:cubicBezTo>
                <a:cubicBezTo>
                  <a:pt x="43" y="82"/>
                  <a:pt x="43" y="82"/>
                  <a:pt x="43" y="82"/>
                </a:cubicBezTo>
                <a:cubicBezTo>
                  <a:pt x="36" y="89"/>
                  <a:pt x="36" y="100"/>
                  <a:pt x="43" y="107"/>
                </a:cubicBezTo>
                <a:cubicBezTo>
                  <a:pt x="94" y="159"/>
                  <a:pt x="94" y="159"/>
                  <a:pt x="94" y="159"/>
                </a:cubicBezTo>
                <a:cubicBezTo>
                  <a:pt x="101" y="166"/>
                  <a:pt x="112" y="166"/>
                  <a:pt x="119" y="159"/>
                </a:cubicBezTo>
                <a:cubicBezTo>
                  <a:pt x="189" y="89"/>
                  <a:pt x="189" y="89"/>
                  <a:pt x="189" y="89"/>
                </a:cubicBezTo>
                <a:cubicBezTo>
                  <a:pt x="196" y="82"/>
                  <a:pt x="201" y="69"/>
                  <a:pt x="201" y="59"/>
                </a:cubicBezTo>
                <a:cubicBezTo>
                  <a:pt x="201" y="18"/>
                  <a:pt x="201" y="18"/>
                  <a:pt x="201" y="18"/>
                </a:cubicBezTo>
                <a:cubicBezTo>
                  <a:pt x="201" y="8"/>
                  <a:pt x="193" y="0"/>
                  <a:pt x="184" y="0"/>
                </a:cubicBezTo>
                <a:close/>
                <a:moveTo>
                  <a:pt x="160" y="59"/>
                </a:moveTo>
                <a:cubicBezTo>
                  <a:pt x="150" y="59"/>
                  <a:pt x="142" y="51"/>
                  <a:pt x="142" y="41"/>
                </a:cubicBezTo>
                <a:cubicBezTo>
                  <a:pt x="142" y="32"/>
                  <a:pt x="150" y="24"/>
                  <a:pt x="160" y="24"/>
                </a:cubicBezTo>
                <a:cubicBezTo>
                  <a:pt x="170" y="24"/>
                  <a:pt x="178" y="32"/>
                  <a:pt x="178" y="41"/>
                </a:cubicBezTo>
                <a:cubicBezTo>
                  <a:pt x="178" y="51"/>
                  <a:pt x="170" y="59"/>
                  <a:pt x="160" y="59"/>
                </a:cubicBezTo>
                <a:close/>
                <a:moveTo>
                  <a:pt x="17" y="99"/>
                </a:moveTo>
                <a:cubicBezTo>
                  <a:pt x="80" y="162"/>
                  <a:pt x="80" y="162"/>
                  <a:pt x="80" y="162"/>
                </a:cubicBezTo>
                <a:cubicBezTo>
                  <a:pt x="73" y="165"/>
                  <a:pt x="65" y="164"/>
                  <a:pt x="59" y="159"/>
                </a:cubicBezTo>
                <a:cubicBezTo>
                  <a:pt x="7" y="107"/>
                  <a:pt x="7" y="107"/>
                  <a:pt x="7" y="107"/>
                </a:cubicBezTo>
                <a:cubicBezTo>
                  <a:pt x="0" y="100"/>
                  <a:pt x="0" y="89"/>
                  <a:pt x="7" y="82"/>
                </a:cubicBezTo>
                <a:cubicBezTo>
                  <a:pt x="77" y="13"/>
                  <a:pt x="77" y="13"/>
                  <a:pt x="77" y="13"/>
                </a:cubicBezTo>
                <a:cubicBezTo>
                  <a:pt x="83" y="6"/>
                  <a:pt x="97" y="0"/>
                  <a:pt x="107" y="0"/>
                </a:cubicBezTo>
                <a:cubicBezTo>
                  <a:pt x="17" y="90"/>
                  <a:pt x="17" y="90"/>
                  <a:pt x="17" y="90"/>
                </a:cubicBezTo>
                <a:cubicBezTo>
                  <a:pt x="14" y="93"/>
                  <a:pt x="14" y="96"/>
                  <a:pt x="17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>
            <a:off x="1274970" y="1462058"/>
            <a:ext cx="287269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Flying impression graphic design thank you for buying this template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09199" y="2682458"/>
            <a:ext cx="287269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Flying impression graphic design thank you for buying this template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74970" y="3956316"/>
            <a:ext cx="287269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Flying impression graphic design thank you for buying this template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3365049"/>
            <a:ext cx="4384513" cy="216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>
            <a:off x="-1" y="2126326"/>
            <a:ext cx="4384513" cy="216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矩形 2"/>
          <p:cNvSpPr/>
          <p:nvPr/>
        </p:nvSpPr>
        <p:spPr>
          <a:xfrm>
            <a:off x="1254737" y="121956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微软雅黑" panose="020B0503020204020204" pitchFamily="34" charset="-122"/>
              </a:rPr>
              <a:t>单击编辑标题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93892" y="2457244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微软雅黑" panose="020B0503020204020204" pitchFamily="34" charset="-122"/>
              </a:rPr>
              <a:t>单击编辑标题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93892" y="375826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微软雅黑" panose="020B0503020204020204" pitchFamily="34" charset="-122"/>
              </a:rPr>
              <a:t>单击编辑标题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35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5" grpId="0" animBg="1"/>
      <p:bldP spid="16" grpId="0" animBg="1"/>
      <p:bldP spid="17" grpId="0" animBg="1"/>
      <p:bldP spid="18" grpId="0" animBg="1"/>
      <p:bldP spid="22" grpId="0"/>
      <p:bldP spid="23" grpId="0"/>
      <p:bldP spid="24" grpId="0"/>
      <p:bldP spid="2" grpId="0" animBg="1"/>
      <p:bldP spid="20" grpId="0" animBg="1"/>
      <p:bldP spid="3" grpId="0"/>
      <p:bldP spid="25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B45EACDB-B60D-4009-9569-0BC0CFEDB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9727" r="10290" b="30963"/>
          <a:stretch/>
        </p:blipFill>
        <p:spPr>
          <a:xfrm flipH="1">
            <a:off x="-1" y="2074287"/>
            <a:ext cx="5427653" cy="3051551"/>
          </a:xfrm>
          <a:prstGeom prst="rect">
            <a:avLst/>
          </a:prstGeom>
        </p:spPr>
      </p:pic>
      <p:grpSp>
        <p:nvGrpSpPr>
          <p:cNvPr id="10" name="淘宝店chenying0907 1">
            <a:extLst>
              <a:ext uri="{FF2B5EF4-FFF2-40B4-BE49-F238E27FC236}">
                <a16:creationId xmlns:a16="http://schemas.microsoft.com/office/drawing/2014/main" id="{64B95861-E88C-4072-A817-29BB47C86BE4}"/>
              </a:ext>
            </a:extLst>
          </p:cNvPr>
          <p:cNvGrpSpPr/>
          <p:nvPr/>
        </p:nvGrpSpPr>
        <p:grpSpPr>
          <a:xfrm>
            <a:off x="3327279" y="1962139"/>
            <a:ext cx="966452" cy="966750"/>
            <a:chOff x="3673476" y="1131590"/>
            <a:chExt cx="966788" cy="966788"/>
          </a:xfrm>
        </p:grpSpPr>
        <p:sp>
          <p:nvSpPr>
            <p:cNvPr id="11" name="淘宝店chenying0907 5">
              <a:extLst>
                <a:ext uri="{FF2B5EF4-FFF2-40B4-BE49-F238E27FC236}">
                  <a16:creationId xmlns:a16="http://schemas.microsoft.com/office/drawing/2014/main" id="{BE0087EF-DDEE-4797-B33D-57D49B191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淘宝店chenying0907 6">
              <a:extLst>
                <a:ext uri="{FF2B5EF4-FFF2-40B4-BE49-F238E27FC236}">
                  <a16:creationId xmlns:a16="http://schemas.microsoft.com/office/drawing/2014/main" id="{6D1C7B27-8836-4BAA-8CF8-71E0C51CF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3" name="文本框 21">
            <a:extLst>
              <a:ext uri="{FF2B5EF4-FFF2-40B4-BE49-F238E27FC236}">
                <a16:creationId xmlns:a16="http://schemas.microsoft.com/office/drawing/2014/main" id="{309EC076-016D-458D-9AAE-81E4C9351892}"/>
              </a:ext>
            </a:extLst>
          </p:cNvPr>
          <p:cNvSpPr txBox="1"/>
          <p:nvPr/>
        </p:nvSpPr>
        <p:spPr>
          <a:xfrm>
            <a:off x="4737840" y="2074287"/>
            <a:ext cx="286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14" name="TextBox 73">
            <a:extLst>
              <a:ext uri="{FF2B5EF4-FFF2-40B4-BE49-F238E27FC236}">
                <a16:creationId xmlns:a16="http://schemas.microsoft.com/office/drawing/2014/main" id="{39D3DEA3-045B-454D-B7A0-9C8165551C89}"/>
              </a:ext>
            </a:extLst>
          </p:cNvPr>
          <p:cNvSpPr txBox="1"/>
          <p:nvPr/>
        </p:nvSpPr>
        <p:spPr>
          <a:xfrm>
            <a:off x="4737840" y="2635645"/>
            <a:ext cx="3588014" cy="415498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在这里输入你的内容，或者通过复制粘贴你的文本。在这里输入你的内容，或者通过复制粘贴你的文本。在这里输入你的内容，或者通过复制粘贴你的文本。</a:t>
            </a:r>
          </a:p>
          <a:p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7">
            <a:extLst>
              <a:ext uri="{FF2B5EF4-FFF2-40B4-BE49-F238E27FC236}">
                <a16:creationId xmlns:a16="http://schemas.microsoft.com/office/drawing/2014/main" id="{487AA546-AE36-4FC6-9902-357DD3E08D25}"/>
              </a:ext>
            </a:extLst>
          </p:cNvPr>
          <p:cNvSpPr txBox="1"/>
          <p:nvPr/>
        </p:nvSpPr>
        <p:spPr>
          <a:xfrm>
            <a:off x="3629332" y="2168529"/>
            <a:ext cx="263144" cy="553977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98" dirty="0">
                <a:solidFill>
                  <a:schemeClr val="accent2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4</a:t>
            </a:r>
            <a:endParaRPr lang="zh-CN" altLang="en-US" sz="2998" dirty="0">
              <a:solidFill>
                <a:schemeClr val="accent2"/>
              </a:solidFill>
              <a:latin typeface="Impact" panose="020B0806030902050204" pitchFamily="34" charset="0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49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801760" y="3524103"/>
            <a:ext cx="3325614" cy="924306"/>
            <a:chOff x="1069013" y="4697354"/>
            <a:chExt cx="4434152" cy="1232027"/>
          </a:xfrm>
        </p:grpSpPr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1069013" y="4697354"/>
              <a:ext cx="4434152" cy="1232027"/>
            </a:xfrm>
            <a:custGeom>
              <a:avLst/>
              <a:gdLst>
                <a:gd name="T0" fmla="*/ 48 w 500"/>
                <a:gd name="T1" fmla="*/ 0 h 137"/>
                <a:gd name="T2" fmla="*/ 17 w 500"/>
                <a:gd name="T3" fmla="*/ 10 h 137"/>
                <a:gd name="T4" fmla="*/ 5 w 500"/>
                <a:gd name="T5" fmla="*/ 33 h 137"/>
                <a:gd name="T6" fmla="*/ 11 w 500"/>
                <a:gd name="T7" fmla="*/ 41 h 137"/>
                <a:gd name="T8" fmla="*/ 20 w 500"/>
                <a:gd name="T9" fmla="*/ 42 h 137"/>
                <a:gd name="T10" fmla="*/ 30 w 500"/>
                <a:gd name="T11" fmla="*/ 35 h 137"/>
                <a:gd name="T12" fmla="*/ 34 w 500"/>
                <a:gd name="T13" fmla="*/ 27 h 137"/>
                <a:gd name="T14" fmla="*/ 47 w 500"/>
                <a:gd name="T15" fmla="*/ 22 h 137"/>
                <a:gd name="T16" fmla="*/ 60 w 500"/>
                <a:gd name="T17" fmla="*/ 27 h 137"/>
                <a:gd name="T18" fmla="*/ 65 w 500"/>
                <a:gd name="T19" fmla="*/ 40 h 137"/>
                <a:gd name="T20" fmla="*/ 59 w 500"/>
                <a:gd name="T21" fmla="*/ 56 h 137"/>
                <a:gd name="T22" fmla="*/ 38 w 500"/>
                <a:gd name="T23" fmla="*/ 78 h 137"/>
                <a:gd name="T24" fmla="*/ 9 w 500"/>
                <a:gd name="T25" fmla="*/ 111 h 137"/>
                <a:gd name="T26" fmla="*/ 1 w 500"/>
                <a:gd name="T27" fmla="*/ 129 h 137"/>
                <a:gd name="T28" fmla="*/ 8 w 500"/>
                <a:gd name="T29" fmla="*/ 137 h 137"/>
                <a:gd name="T30" fmla="*/ 492 w 500"/>
                <a:gd name="T31" fmla="*/ 137 h 137"/>
                <a:gd name="T32" fmla="*/ 500 w 500"/>
                <a:gd name="T33" fmla="*/ 129 h 137"/>
                <a:gd name="T34" fmla="*/ 500 w 500"/>
                <a:gd name="T35" fmla="*/ 9 h 137"/>
                <a:gd name="T36" fmla="*/ 492 w 500"/>
                <a:gd name="T37" fmla="*/ 0 h 137"/>
                <a:gd name="T38" fmla="*/ 48 w 500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37">
                  <a:moveTo>
                    <a:pt x="48" y="0"/>
                  </a:moveTo>
                  <a:cubicBezTo>
                    <a:pt x="36" y="0"/>
                    <a:pt x="25" y="3"/>
                    <a:pt x="17" y="10"/>
                  </a:cubicBezTo>
                  <a:cubicBezTo>
                    <a:pt x="9" y="16"/>
                    <a:pt x="5" y="33"/>
                    <a:pt x="5" y="33"/>
                  </a:cubicBezTo>
                  <a:cubicBezTo>
                    <a:pt x="4" y="37"/>
                    <a:pt x="6" y="41"/>
                    <a:pt x="11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5" y="43"/>
                    <a:pt x="29" y="39"/>
                    <a:pt x="30" y="35"/>
                  </a:cubicBezTo>
                  <a:cubicBezTo>
                    <a:pt x="30" y="35"/>
                    <a:pt x="31" y="30"/>
                    <a:pt x="34" y="27"/>
                  </a:cubicBezTo>
                  <a:cubicBezTo>
                    <a:pt x="37" y="24"/>
                    <a:pt x="42" y="22"/>
                    <a:pt x="47" y="22"/>
                  </a:cubicBezTo>
                  <a:cubicBezTo>
                    <a:pt x="53" y="22"/>
                    <a:pt x="57" y="23"/>
                    <a:pt x="60" y="27"/>
                  </a:cubicBezTo>
                  <a:cubicBezTo>
                    <a:pt x="63" y="30"/>
                    <a:pt x="65" y="34"/>
                    <a:pt x="65" y="40"/>
                  </a:cubicBezTo>
                  <a:cubicBezTo>
                    <a:pt x="65" y="45"/>
                    <a:pt x="63" y="51"/>
                    <a:pt x="59" y="56"/>
                  </a:cubicBezTo>
                  <a:cubicBezTo>
                    <a:pt x="57" y="60"/>
                    <a:pt x="50" y="67"/>
                    <a:pt x="38" y="78"/>
                  </a:cubicBezTo>
                  <a:cubicBezTo>
                    <a:pt x="23" y="92"/>
                    <a:pt x="14" y="103"/>
                    <a:pt x="9" y="111"/>
                  </a:cubicBezTo>
                  <a:cubicBezTo>
                    <a:pt x="4" y="119"/>
                    <a:pt x="1" y="129"/>
                    <a:pt x="1" y="129"/>
                  </a:cubicBezTo>
                  <a:cubicBezTo>
                    <a:pt x="0" y="133"/>
                    <a:pt x="3" y="137"/>
                    <a:pt x="8" y="137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97" y="137"/>
                    <a:pt x="500" y="133"/>
                    <a:pt x="500" y="129"/>
                  </a:cubicBezTo>
                  <a:cubicBezTo>
                    <a:pt x="500" y="9"/>
                    <a:pt x="500" y="9"/>
                    <a:pt x="500" y="9"/>
                  </a:cubicBezTo>
                  <a:cubicBezTo>
                    <a:pt x="500" y="4"/>
                    <a:pt x="497" y="0"/>
                    <a:pt x="492" y="0"/>
                  </a:cubicBezTo>
                  <a:cubicBezTo>
                    <a:pt x="492" y="0"/>
                    <a:pt x="49" y="0"/>
                    <a:pt x="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11" descr="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"/>
            <p:cNvGrpSpPr/>
            <p:nvPr/>
          </p:nvGrpSpPr>
          <p:grpSpPr>
            <a:xfrm>
              <a:off x="2232682" y="4854350"/>
              <a:ext cx="2901474" cy="958504"/>
              <a:chOff x="2478121" y="2540829"/>
              <a:chExt cx="2901474" cy="958504"/>
            </a:xfrm>
          </p:grpSpPr>
          <p:sp>
            <p:nvSpPr>
              <p:cNvPr id="13" name="Rectangle 42"/>
              <p:cNvSpPr/>
              <p:nvPr/>
            </p:nvSpPr>
            <p:spPr>
              <a:xfrm flipH="1">
                <a:off x="2478121" y="2909680"/>
                <a:ext cx="2901474" cy="58965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r>
                  <a:rPr lang="zh-CN" altLang="en-US" sz="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请在这里输入您的主要叙述内容</a:t>
                </a:r>
                <a:endPara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请在这里输入您的主要叙述内容</a:t>
                </a:r>
                <a:endPara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42"/>
              <p:cNvSpPr/>
              <p:nvPr/>
            </p:nvSpPr>
            <p:spPr>
              <a:xfrm flipH="1">
                <a:off x="2644491" y="2540829"/>
                <a:ext cx="2568733" cy="32223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r>
                  <a:rPr lang="zh-CN" altLang="en-US" sz="12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组合 14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5055061" y="1763542"/>
            <a:ext cx="3294282" cy="924306"/>
            <a:chOff x="6740081" y="2350664"/>
            <a:chExt cx="4392376" cy="1232027"/>
          </a:xfrm>
        </p:grpSpPr>
        <p:sp>
          <p:nvSpPr>
            <p:cNvPr id="16" name="Freeform 394"/>
            <p:cNvSpPr>
              <a:spLocks/>
            </p:cNvSpPr>
            <p:nvPr/>
          </p:nvSpPr>
          <p:spPr bwMode="auto">
            <a:xfrm>
              <a:off x="6740081" y="2350664"/>
              <a:ext cx="4392376" cy="1232027"/>
            </a:xfrm>
            <a:custGeom>
              <a:avLst/>
              <a:gdLst>
                <a:gd name="T0" fmla="*/ 499 w 499"/>
                <a:gd name="T1" fmla="*/ 9 h 138"/>
                <a:gd name="T2" fmla="*/ 491 w 499"/>
                <a:gd name="T3" fmla="*/ 1 h 138"/>
                <a:gd name="T4" fmla="*/ 43 w 499"/>
                <a:gd name="T5" fmla="*/ 0 h 138"/>
                <a:gd name="T6" fmla="*/ 23 w 499"/>
                <a:gd name="T7" fmla="*/ 4 h 138"/>
                <a:gd name="T8" fmla="*/ 9 w 499"/>
                <a:gd name="T9" fmla="*/ 16 h 138"/>
                <a:gd name="T10" fmla="*/ 3 w 499"/>
                <a:gd name="T11" fmla="*/ 27 h 138"/>
                <a:gd name="T12" fmla="*/ 9 w 499"/>
                <a:gd name="T13" fmla="*/ 37 h 138"/>
                <a:gd name="T14" fmla="*/ 17 w 499"/>
                <a:gd name="T15" fmla="*/ 38 h 138"/>
                <a:gd name="T16" fmla="*/ 27 w 499"/>
                <a:gd name="T17" fmla="*/ 31 h 138"/>
                <a:gd name="T18" fmla="*/ 31 w 499"/>
                <a:gd name="T19" fmla="*/ 26 h 138"/>
                <a:gd name="T20" fmla="*/ 42 w 499"/>
                <a:gd name="T21" fmla="*/ 21 h 138"/>
                <a:gd name="T22" fmla="*/ 53 w 499"/>
                <a:gd name="T23" fmla="*/ 25 h 138"/>
                <a:gd name="T24" fmla="*/ 57 w 499"/>
                <a:gd name="T25" fmla="*/ 36 h 138"/>
                <a:gd name="T26" fmla="*/ 52 w 499"/>
                <a:gd name="T27" fmla="*/ 49 h 138"/>
                <a:gd name="T28" fmla="*/ 44 w 499"/>
                <a:gd name="T29" fmla="*/ 53 h 138"/>
                <a:gd name="T30" fmla="*/ 34 w 499"/>
                <a:gd name="T31" fmla="*/ 62 h 138"/>
                <a:gd name="T32" fmla="*/ 34 w 499"/>
                <a:gd name="T33" fmla="*/ 67 h 138"/>
                <a:gd name="T34" fmla="*/ 41 w 499"/>
                <a:gd name="T35" fmla="*/ 73 h 138"/>
                <a:gd name="T36" fmla="*/ 45 w 499"/>
                <a:gd name="T37" fmla="*/ 73 h 138"/>
                <a:gd name="T38" fmla="*/ 57 w 499"/>
                <a:gd name="T39" fmla="*/ 79 h 138"/>
                <a:gd name="T40" fmla="*/ 63 w 499"/>
                <a:gd name="T41" fmla="*/ 94 h 138"/>
                <a:gd name="T42" fmla="*/ 57 w 499"/>
                <a:gd name="T43" fmla="*/ 111 h 138"/>
                <a:gd name="T44" fmla="*/ 44 w 499"/>
                <a:gd name="T45" fmla="*/ 117 h 138"/>
                <a:gd name="T46" fmla="*/ 31 w 499"/>
                <a:gd name="T47" fmla="*/ 112 h 138"/>
                <a:gd name="T48" fmla="*/ 26 w 499"/>
                <a:gd name="T49" fmla="*/ 105 h 138"/>
                <a:gd name="T50" fmla="*/ 16 w 499"/>
                <a:gd name="T51" fmla="*/ 98 h 138"/>
                <a:gd name="T52" fmla="*/ 7 w 499"/>
                <a:gd name="T53" fmla="*/ 99 h 138"/>
                <a:gd name="T54" fmla="*/ 1 w 499"/>
                <a:gd name="T55" fmla="*/ 108 h 138"/>
                <a:gd name="T56" fmla="*/ 13 w 499"/>
                <a:gd name="T57" fmla="*/ 128 h 138"/>
                <a:gd name="T58" fmla="*/ 44 w 499"/>
                <a:gd name="T59" fmla="*/ 138 h 138"/>
                <a:gd name="T60" fmla="*/ 491 w 499"/>
                <a:gd name="T61" fmla="*/ 137 h 138"/>
                <a:gd name="T62" fmla="*/ 499 w 499"/>
                <a:gd name="T63" fmla="*/ 129 h 138"/>
                <a:gd name="T64" fmla="*/ 499 w 499"/>
                <a:gd name="T65" fmla="*/ 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9" h="138">
                  <a:moveTo>
                    <a:pt x="499" y="9"/>
                  </a:moveTo>
                  <a:cubicBezTo>
                    <a:pt x="499" y="5"/>
                    <a:pt x="496" y="1"/>
                    <a:pt x="491" y="1"/>
                  </a:cubicBezTo>
                  <a:cubicBezTo>
                    <a:pt x="491" y="1"/>
                    <a:pt x="47" y="0"/>
                    <a:pt x="43" y="0"/>
                  </a:cubicBezTo>
                  <a:cubicBezTo>
                    <a:pt x="36" y="0"/>
                    <a:pt x="29" y="1"/>
                    <a:pt x="23" y="4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5" y="20"/>
                    <a:pt x="3" y="27"/>
                    <a:pt x="3" y="27"/>
                  </a:cubicBezTo>
                  <a:cubicBezTo>
                    <a:pt x="2" y="32"/>
                    <a:pt x="5" y="36"/>
                    <a:pt x="9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1" y="39"/>
                    <a:pt x="26" y="36"/>
                    <a:pt x="27" y="31"/>
                  </a:cubicBezTo>
                  <a:cubicBezTo>
                    <a:pt x="27" y="31"/>
                    <a:pt x="28" y="29"/>
                    <a:pt x="31" y="26"/>
                  </a:cubicBezTo>
                  <a:cubicBezTo>
                    <a:pt x="34" y="23"/>
                    <a:pt x="38" y="21"/>
                    <a:pt x="42" y="21"/>
                  </a:cubicBezTo>
                  <a:cubicBezTo>
                    <a:pt x="47" y="21"/>
                    <a:pt x="50" y="22"/>
                    <a:pt x="53" y="25"/>
                  </a:cubicBezTo>
                  <a:cubicBezTo>
                    <a:pt x="56" y="28"/>
                    <a:pt x="57" y="32"/>
                    <a:pt x="57" y="36"/>
                  </a:cubicBezTo>
                  <a:cubicBezTo>
                    <a:pt x="57" y="42"/>
                    <a:pt x="55" y="46"/>
                    <a:pt x="52" y="49"/>
                  </a:cubicBezTo>
                  <a:cubicBezTo>
                    <a:pt x="48" y="52"/>
                    <a:pt x="44" y="53"/>
                    <a:pt x="44" y="53"/>
                  </a:cubicBezTo>
                  <a:cubicBezTo>
                    <a:pt x="39" y="53"/>
                    <a:pt x="35" y="57"/>
                    <a:pt x="34" y="6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71"/>
                    <a:pt x="36" y="74"/>
                    <a:pt x="41" y="73"/>
                  </a:cubicBezTo>
                  <a:cubicBezTo>
                    <a:pt x="41" y="73"/>
                    <a:pt x="41" y="73"/>
                    <a:pt x="45" y="73"/>
                  </a:cubicBezTo>
                  <a:cubicBezTo>
                    <a:pt x="50" y="73"/>
                    <a:pt x="54" y="75"/>
                    <a:pt x="57" y="79"/>
                  </a:cubicBezTo>
                  <a:cubicBezTo>
                    <a:pt x="61" y="83"/>
                    <a:pt x="63" y="88"/>
                    <a:pt x="63" y="94"/>
                  </a:cubicBezTo>
                  <a:cubicBezTo>
                    <a:pt x="63" y="101"/>
                    <a:pt x="61" y="107"/>
                    <a:pt x="57" y="111"/>
                  </a:cubicBezTo>
                  <a:cubicBezTo>
                    <a:pt x="54" y="115"/>
                    <a:pt x="49" y="117"/>
                    <a:pt x="44" y="117"/>
                  </a:cubicBezTo>
                  <a:cubicBezTo>
                    <a:pt x="39" y="117"/>
                    <a:pt x="34" y="115"/>
                    <a:pt x="31" y="112"/>
                  </a:cubicBezTo>
                  <a:cubicBezTo>
                    <a:pt x="27" y="108"/>
                    <a:pt x="26" y="105"/>
                    <a:pt x="26" y="105"/>
                  </a:cubicBezTo>
                  <a:cubicBezTo>
                    <a:pt x="25" y="101"/>
                    <a:pt x="21" y="97"/>
                    <a:pt x="16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3" y="100"/>
                    <a:pt x="0" y="104"/>
                    <a:pt x="1" y="108"/>
                  </a:cubicBezTo>
                  <a:cubicBezTo>
                    <a:pt x="1" y="108"/>
                    <a:pt x="5" y="121"/>
                    <a:pt x="13" y="128"/>
                  </a:cubicBezTo>
                  <a:cubicBezTo>
                    <a:pt x="21" y="135"/>
                    <a:pt x="32" y="138"/>
                    <a:pt x="44" y="138"/>
                  </a:cubicBezTo>
                  <a:cubicBezTo>
                    <a:pt x="48" y="138"/>
                    <a:pt x="491" y="137"/>
                    <a:pt x="491" y="137"/>
                  </a:cubicBezTo>
                  <a:cubicBezTo>
                    <a:pt x="496" y="137"/>
                    <a:pt x="499" y="134"/>
                    <a:pt x="499" y="129"/>
                  </a:cubicBezTo>
                  <a:lnTo>
                    <a:pt x="499" y="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" name="组合 16" descr="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"/>
            <p:cNvGrpSpPr/>
            <p:nvPr/>
          </p:nvGrpSpPr>
          <p:grpSpPr>
            <a:xfrm>
              <a:off x="7958568" y="2499822"/>
              <a:ext cx="2901474" cy="995509"/>
              <a:chOff x="2478121" y="2556861"/>
              <a:chExt cx="2901474" cy="995509"/>
            </a:xfrm>
          </p:grpSpPr>
          <p:sp>
            <p:nvSpPr>
              <p:cNvPr id="18" name="Rectangle 42"/>
              <p:cNvSpPr/>
              <p:nvPr/>
            </p:nvSpPr>
            <p:spPr>
              <a:xfrm flipH="1">
                <a:off x="2478121" y="2962717"/>
                <a:ext cx="2901474" cy="58965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r>
                  <a:rPr lang="zh-CN" altLang="en-US" sz="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请在这里输入您的主要叙述内容</a:t>
                </a:r>
                <a:endPara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请在这里输入您的主要叙述内容</a:t>
                </a:r>
                <a:endPara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42"/>
              <p:cNvSpPr/>
              <p:nvPr/>
            </p:nvSpPr>
            <p:spPr>
              <a:xfrm flipH="1">
                <a:off x="2707775" y="2556861"/>
                <a:ext cx="2229261" cy="26545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r>
                  <a:rPr lang="zh-CN" altLang="en-US" sz="12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1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778160" y="1763543"/>
            <a:ext cx="3349214" cy="953823"/>
            <a:chOff x="1037547" y="2350664"/>
            <a:chExt cx="4465618" cy="1271371"/>
          </a:xfrm>
        </p:grpSpPr>
        <p:sp>
          <p:nvSpPr>
            <p:cNvPr id="21" name="Freeform 128"/>
            <p:cNvSpPr>
              <a:spLocks/>
            </p:cNvSpPr>
            <p:nvPr/>
          </p:nvSpPr>
          <p:spPr bwMode="auto">
            <a:xfrm>
              <a:off x="1037547" y="2350664"/>
              <a:ext cx="4465618" cy="1271371"/>
            </a:xfrm>
            <a:custGeom>
              <a:avLst/>
              <a:gdLst>
                <a:gd name="T0" fmla="*/ 47 w 485"/>
                <a:gd name="T1" fmla="*/ 0 h 136"/>
                <a:gd name="T2" fmla="*/ 35 w 485"/>
                <a:gd name="T3" fmla="*/ 7 h 136"/>
                <a:gd name="T4" fmla="*/ 23 w 485"/>
                <a:gd name="T5" fmla="*/ 22 h 136"/>
                <a:gd name="T6" fmla="*/ 8 w 485"/>
                <a:gd name="T7" fmla="*/ 31 h 136"/>
                <a:gd name="T8" fmla="*/ 0 w 485"/>
                <a:gd name="T9" fmla="*/ 43 h 136"/>
                <a:gd name="T10" fmla="*/ 0 w 485"/>
                <a:gd name="T11" fmla="*/ 50 h 136"/>
                <a:gd name="T12" fmla="*/ 8 w 485"/>
                <a:gd name="T13" fmla="*/ 55 h 136"/>
                <a:gd name="T14" fmla="*/ 27 w 485"/>
                <a:gd name="T15" fmla="*/ 43 h 136"/>
                <a:gd name="T16" fmla="*/ 34 w 485"/>
                <a:gd name="T17" fmla="*/ 47 h 136"/>
                <a:gd name="T18" fmla="*/ 34 w 485"/>
                <a:gd name="T19" fmla="*/ 128 h 136"/>
                <a:gd name="T20" fmla="*/ 42 w 485"/>
                <a:gd name="T21" fmla="*/ 136 h 136"/>
                <a:gd name="T22" fmla="*/ 477 w 485"/>
                <a:gd name="T23" fmla="*/ 136 h 136"/>
                <a:gd name="T24" fmla="*/ 485 w 485"/>
                <a:gd name="T25" fmla="*/ 128 h 136"/>
                <a:gd name="T26" fmla="*/ 485 w 485"/>
                <a:gd name="T27" fmla="*/ 8 h 136"/>
                <a:gd name="T28" fmla="*/ 477 w 485"/>
                <a:gd name="T29" fmla="*/ 0 h 136"/>
                <a:gd name="T30" fmla="*/ 47 w 485"/>
                <a:gd name="T3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5" h="136">
                  <a:moveTo>
                    <a:pt x="47" y="0"/>
                  </a:moveTo>
                  <a:cubicBezTo>
                    <a:pt x="43" y="0"/>
                    <a:pt x="37" y="3"/>
                    <a:pt x="35" y="7"/>
                  </a:cubicBezTo>
                  <a:cubicBezTo>
                    <a:pt x="35" y="7"/>
                    <a:pt x="31" y="15"/>
                    <a:pt x="23" y="22"/>
                  </a:cubicBezTo>
                  <a:cubicBezTo>
                    <a:pt x="15" y="28"/>
                    <a:pt x="8" y="31"/>
                    <a:pt x="8" y="31"/>
                  </a:cubicBezTo>
                  <a:cubicBezTo>
                    <a:pt x="4" y="33"/>
                    <a:pt x="0" y="38"/>
                    <a:pt x="0" y="4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4" y="56"/>
                    <a:pt x="8" y="55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0"/>
                    <a:pt x="34" y="42"/>
                    <a:pt x="34" y="47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33"/>
                    <a:pt x="38" y="136"/>
                    <a:pt x="42" y="136"/>
                  </a:cubicBezTo>
                  <a:cubicBezTo>
                    <a:pt x="477" y="136"/>
                    <a:pt x="477" y="136"/>
                    <a:pt x="477" y="136"/>
                  </a:cubicBezTo>
                  <a:cubicBezTo>
                    <a:pt x="482" y="136"/>
                    <a:pt x="485" y="133"/>
                    <a:pt x="485" y="128"/>
                  </a:cubicBezTo>
                  <a:cubicBezTo>
                    <a:pt x="485" y="8"/>
                    <a:pt x="485" y="8"/>
                    <a:pt x="485" y="8"/>
                  </a:cubicBezTo>
                  <a:cubicBezTo>
                    <a:pt x="485" y="4"/>
                    <a:pt x="482" y="0"/>
                    <a:pt x="477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" name="组合 21" descr="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"/>
            <p:cNvGrpSpPr/>
            <p:nvPr/>
          </p:nvGrpSpPr>
          <p:grpSpPr>
            <a:xfrm>
              <a:off x="2232682" y="2521144"/>
              <a:ext cx="2901474" cy="982028"/>
              <a:chOff x="2479169" y="2578183"/>
              <a:chExt cx="2901474" cy="982028"/>
            </a:xfrm>
          </p:grpSpPr>
          <p:sp>
            <p:nvSpPr>
              <p:cNvPr id="23" name="Rectangle 42"/>
              <p:cNvSpPr/>
              <p:nvPr/>
            </p:nvSpPr>
            <p:spPr>
              <a:xfrm flipH="1">
                <a:off x="2479169" y="2970558"/>
                <a:ext cx="2901474" cy="58965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r>
                  <a:rPr lang="zh-CN" altLang="en-US" sz="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请在这里输入您的主要叙述内容</a:t>
                </a:r>
                <a:endPara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请在这里输入您的主要叙述内容</a:t>
                </a:r>
                <a:endPara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42"/>
              <p:cNvSpPr/>
              <p:nvPr/>
            </p:nvSpPr>
            <p:spPr>
              <a:xfrm flipH="1">
                <a:off x="2645539" y="2578183"/>
                <a:ext cx="2568733" cy="32223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r>
                  <a:rPr lang="zh-CN" altLang="en-US" sz="11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5000129" y="3524103"/>
            <a:ext cx="3349214" cy="924306"/>
            <a:chOff x="6666839" y="4697354"/>
            <a:chExt cx="4465618" cy="1232027"/>
          </a:xfrm>
        </p:grpSpPr>
        <p:sp>
          <p:nvSpPr>
            <p:cNvPr id="26" name="Freeform 526"/>
            <p:cNvSpPr>
              <a:spLocks noEditPoints="1"/>
            </p:cNvSpPr>
            <p:nvPr/>
          </p:nvSpPr>
          <p:spPr bwMode="auto">
            <a:xfrm>
              <a:off x="6666839" y="4697354"/>
              <a:ext cx="4465618" cy="1232027"/>
            </a:xfrm>
            <a:custGeom>
              <a:avLst/>
              <a:gdLst>
                <a:gd name="T0" fmla="*/ 505 w 505"/>
                <a:gd name="T1" fmla="*/ 8 h 137"/>
                <a:gd name="T2" fmla="*/ 496 w 505"/>
                <a:gd name="T3" fmla="*/ 0 h 137"/>
                <a:gd name="T4" fmla="*/ 68 w 505"/>
                <a:gd name="T5" fmla="*/ 0 h 137"/>
                <a:gd name="T6" fmla="*/ 55 w 505"/>
                <a:gd name="T7" fmla="*/ 7 h 137"/>
                <a:gd name="T8" fmla="*/ 5 w 505"/>
                <a:gd name="T9" fmla="*/ 80 h 137"/>
                <a:gd name="T10" fmla="*/ 0 w 505"/>
                <a:gd name="T11" fmla="*/ 95 h 137"/>
                <a:gd name="T12" fmla="*/ 0 w 505"/>
                <a:gd name="T13" fmla="*/ 101 h 137"/>
                <a:gd name="T14" fmla="*/ 9 w 505"/>
                <a:gd name="T15" fmla="*/ 109 h 137"/>
                <a:gd name="T16" fmla="*/ 48 w 505"/>
                <a:gd name="T17" fmla="*/ 109 h 137"/>
                <a:gd name="T18" fmla="*/ 56 w 505"/>
                <a:gd name="T19" fmla="*/ 117 h 137"/>
                <a:gd name="T20" fmla="*/ 56 w 505"/>
                <a:gd name="T21" fmla="*/ 128 h 137"/>
                <a:gd name="T22" fmla="*/ 64 w 505"/>
                <a:gd name="T23" fmla="*/ 137 h 137"/>
                <a:gd name="T24" fmla="*/ 496 w 505"/>
                <a:gd name="T25" fmla="*/ 136 h 137"/>
                <a:gd name="T26" fmla="*/ 505 w 505"/>
                <a:gd name="T27" fmla="*/ 128 h 137"/>
                <a:gd name="T28" fmla="*/ 505 w 505"/>
                <a:gd name="T29" fmla="*/ 8 h 137"/>
                <a:gd name="T30" fmla="*/ 56 w 505"/>
                <a:gd name="T31" fmla="*/ 78 h 137"/>
                <a:gd name="T32" fmla="*/ 48 w 505"/>
                <a:gd name="T33" fmla="*/ 86 h 137"/>
                <a:gd name="T34" fmla="*/ 33 w 505"/>
                <a:gd name="T35" fmla="*/ 86 h 137"/>
                <a:gd name="T36" fmla="*/ 29 w 505"/>
                <a:gd name="T37" fmla="*/ 79 h 137"/>
                <a:gd name="T38" fmla="*/ 51 w 505"/>
                <a:gd name="T39" fmla="*/ 47 h 137"/>
                <a:gd name="T40" fmla="*/ 56 w 505"/>
                <a:gd name="T41" fmla="*/ 48 h 137"/>
                <a:gd name="T42" fmla="*/ 56 w 505"/>
                <a:gd name="T43" fmla="*/ 7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5" h="137">
                  <a:moveTo>
                    <a:pt x="505" y="8"/>
                  </a:moveTo>
                  <a:cubicBezTo>
                    <a:pt x="505" y="4"/>
                    <a:pt x="501" y="0"/>
                    <a:pt x="49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3" y="0"/>
                    <a:pt x="57" y="3"/>
                    <a:pt x="55" y="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3" y="83"/>
                    <a:pt x="0" y="90"/>
                    <a:pt x="0" y="9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5"/>
                    <a:pt x="4" y="109"/>
                    <a:pt x="9" y="109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52" y="109"/>
                    <a:pt x="56" y="113"/>
                    <a:pt x="56" y="117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33"/>
                    <a:pt x="60" y="137"/>
                    <a:pt x="64" y="137"/>
                  </a:cubicBezTo>
                  <a:cubicBezTo>
                    <a:pt x="496" y="136"/>
                    <a:pt x="496" y="136"/>
                    <a:pt x="496" y="136"/>
                  </a:cubicBezTo>
                  <a:cubicBezTo>
                    <a:pt x="501" y="136"/>
                    <a:pt x="505" y="133"/>
                    <a:pt x="505" y="128"/>
                  </a:cubicBezTo>
                  <a:lnTo>
                    <a:pt x="505" y="8"/>
                  </a:lnTo>
                  <a:close/>
                  <a:moveTo>
                    <a:pt x="56" y="78"/>
                  </a:moveTo>
                  <a:cubicBezTo>
                    <a:pt x="56" y="83"/>
                    <a:pt x="52" y="86"/>
                    <a:pt x="4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29" y="86"/>
                    <a:pt x="27" y="83"/>
                    <a:pt x="29" y="79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4" y="43"/>
                    <a:pt x="56" y="44"/>
                    <a:pt x="56" y="48"/>
                  </a:cubicBezTo>
                  <a:lnTo>
                    <a:pt x="56" y="7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组合 26" descr="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"/>
            <p:cNvGrpSpPr/>
            <p:nvPr/>
          </p:nvGrpSpPr>
          <p:grpSpPr>
            <a:xfrm>
              <a:off x="7958568" y="4833015"/>
              <a:ext cx="2901474" cy="979839"/>
              <a:chOff x="2478121" y="2519494"/>
              <a:chExt cx="2901474" cy="979839"/>
            </a:xfrm>
          </p:grpSpPr>
          <p:sp>
            <p:nvSpPr>
              <p:cNvPr id="28" name="Rectangle 42"/>
              <p:cNvSpPr/>
              <p:nvPr/>
            </p:nvSpPr>
            <p:spPr>
              <a:xfrm flipH="1">
                <a:off x="2478121" y="2909680"/>
                <a:ext cx="2901474" cy="58965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r>
                  <a:rPr lang="zh-CN" altLang="en-US" sz="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请在这里输入您的主要叙述内容</a:t>
                </a:r>
                <a:endPara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请在这里输入您的主要叙述内容</a:t>
                </a:r>
                <a:endPara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42"/>
              <p:cNvSpPr/>
              <p:nvPr/>
            </p:nvSpPr>
            <p:spPr>
              <a:xfrm flipH="1">
                <a:off x="2644009" y="2519494"/>
                <a:ext cx="2292023" cy="27562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r>
                  <a:rPr lang="zh-CN" altLang="en-US" sz="12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单击此处输入标题</a:t>
                </a:r>
                <a:endPara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901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28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" presetClass="entr" presetSubtype="2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28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1"/>
          <p:cNvGrpSpPr/>
          <p:nvPr/>
        </p:nvGrpSpPr>
        <p:grpSpPr>
          <a:xfrm>
            <a:off x="3673788" y="1132440"/>
            <a:ext cx="966452" cy="966750"/>
            <a:chOff x="3673476" y="1131590"/>
            <a:chExt cx="966788" cy="966788"/>
          </a:xfrm>
        </p:grpSpPr>
        <p:sp>
          <p:nvSpPr>
            <p:cNvPr id="6" name="淘宝店chenying0907 5"/>
            <p:cNvSpPr>
              <a:spLocks/>
            </p:cNvSpPr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淘宝店chenying0907 6"/>
            <p:cNvSpPr>
              <a:spLocks/>
            </p:cNvSpPr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" name="淘宝店chenying0907 2"/>
          <p:cNvGrpSpPr/>
          <p:nvPr/>
        </p:nvGrpSpPr>
        <p:grpSpPr>
          <a:xfrm>
            <a:off x="4597393" y="2029343"/>
            <a:ext cx="966452" cy="966750"/>
            <a:chOff x="4597401" y="2028528"/>
            <a:chExt cx="966788" cy="966788"/>
          </a:xfrm>
        </p:grpSpPr>
        <p:sp>
          <p:nvSpPr>
            <p:cNvPr id="8" name="淘宝店chenying0907 7"/>
            <p:cNvSpPr>
              <a:spLocks/>
            </p:cNvSpPr>
            <p:nvPr/>
          </p:nvSpPr>
          <p:spPr bwMode="auto">
            <a:xfrm>
              <a:off x="4597401" y="2028528"/>
              <a:ext cx="966788" cy="966788"/>
            </a:xfrm>
            <a:custGeom>
              <a:avLst/>
              <a:gdLst>
                <a:gd name="T0" fmla="*/ 2 w 4869"/>
                <a:gd name="T1" fmla="*/ 2493 h 4872"/>
                <a:gd name="T2" fmla="*/ 3 w 4869"/>
                <a:gd name="T3" fmla="*/ 2311 h 4872"/>
                <a:gd name="T4" fmla="*/ 76 w 4869"/>
                <a:gd name="T5" fmla="*/ 1827 h 4872"/>
                <a:gd name="T6" fmla="*/ 240 w 4869"/>
                <a:gd name="T7" fmla="*/ 1380 h 4872"/>
                <a:gd name="T8" fmla="*/ 484 w 4869"/>
                <a:gd name="T9" fmla="*/ 979 h 4872"/>
                <a:gd name="T10" fmla="*/ 798 w 4869"/>
                <a:gd name="T11" fmla="*/ 633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4 w 4869"/>
                <a:gd name="T17" fmla="*/ 29 h 4872"/>
                <a:gd name="T18" fmla="*/ 2560 w 4869"/>
                <a:gd name="T19" fmla="*/ 4 h 4872"/>
                <a:gd name="T20" fmla="*/ 3043 w 4869"/>
                <a:gd name="T21" fmla="*/ 77 h 4872"/>
                <a:gd name="T22" fmla="*/ 3490 w 4869"/>
                <a:gd name="T23" fmla="*/ 241 h 4872"/>
                <a:gd name="T24" fmla="*/ 3891 w 4869"/>
                <a:gd name="T25" fmla="*/ 484 h 4872"/>
                <a:gd name="T26" fmla="*/ 4237 w 4869"/>
                <a:gd name="T27" fmla="*/ 799 h 4872"/>
                <a:gd name="T28" fmla="*/ 4516 w 4869"/>
                <a:gd name="T29" fmla="*/ 1173 h 4872"/>
                <a:gd name="T30" fmla="*/ 4721 w 4869"/>
                <a:gd name="T31" fmla="*/ 1598 h 4872"/>
                <a:gd name="T32" fmla="*/ 4841 w 4869"/>
                <a:gd name="T33" fmla="*/ 2065 h 4872"/>
                <a:gd name="T34" fmla="*/ 4866 w 4869"/>
                <a:gd name="T35" fmla="*/ 2561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6 w 4869"/>
                <a:gd name="T41" fmla="*/ 3894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6 w 4869"/>
                <a:gd name="T49" fmla="*/ 4844 h 4872"/>
                <a:gd name="T50" fmla="*/ 2390 w 4869"/>
                <a:gd name="T51" fmla="*/ 4871 h 4872"/>
                <a:gd name="T52" fmla="*/ 2213 w 4869"/>
                <a:gd name="T53" fmla="*/ 4862 h 4872"/>
                <a:gd name="T54" fmla="*/ 2041 w 4869"/>
                <a:gd name="T55" fmla="*/ 4841 h 4872"/>
                <a:gd name="T56" fmla="*/ 1873 w 4869"/>
                <a:gd name="T57" fmla="*/ 4807 h 4872"/>
                <a:gd name="T58" fmla="*/ 1709 w 4869"/>
                <a:gd name="T59" fmla="*/ 4762 h 4872"/>
                <a:gd name="T60" fmla="*/ 1549 w 4869"/>
                <a:gd name="T61" fmla="*/ 4704 h 4872"/>
                <a:gd name="T62" fmla="*/ 1393 w 4869"/>
                <a:gd name="T63" fmla="*/ 4637 h 4872"/>
                <a:gd name="T64" fmla="*/ 1239 w 4869"/>
                <a:gd name="T65" fmla="*/ 4557 h 4872"/>
                <a:gd name="T66" fmla="*/ 1106 w 4869"/>
                <a:gd name="T67" fmla="*/ 4478 h 4872"/>
                <a:gd name="T68" fmla="*/ 1006 w 4869"/>
                <a:gd name="T69" fmla="*/ 4416 h 4872"/>
                <a:gd name="T70" fmla="*/ 933 w 4869"/>
                <a:gd name="T71" fmla="*/ 4397 h 4872"/>
                <a:gd name="T72" fmla="*/ 872 w 4869"/>
                <a:gd name="T73" fmla="*/ 4416 h 4872"/>
                <a:gd name="T74" fmla="*/ 793 w 4869"/>
                <a:gd name="T75" fmla="*/ 4475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4 h 4872"/>
                <a:gd name="T82" fmla="*/ 231 w 4869"/>
                <a:gd name="T83" fmla="*/ 4686 h 4872"/>
                <a:gd name="T84" fmla="*/ 231 w 4869"/>
                <a:gd name="T85" fmla="*/ 4649 h 4872"/>
                <a:gd name="T86" fmla="*/ 295 w 4869"/>
                <a:gd name="T87" fmla="*/ 4590 h 4872"/>
                <a:gd name="T88" fmla="*/ 345 w 4869"/>
                <a:gd name="T89" fmla="*/ 4523 h 4872"/>
                <a:gd name="T90" fmla="*/ 381 w 4869"/>
                <a:gd name="T91" fmla="*/ 4448 h 4872"/>
                <a:gd name="T92" fmla="*/ 403 w 4869"/>
                <a:gd name="T93" fmla="*/ 4371 h 4872"/>
                <a:gd name="T94" fmla="*/ 417 w 4869"/>
                <a:gd name="T95" fmla="*/ 4293 h 4872"/>
                <a:gd name="T96" fmla="*/ 417 w 4869"/>
                <a:gd name="T97" fmla="*/ 4163 h 4872"/>
                <a:gd name="T98" fmla="*/ 390 w 4869"/>
                <a:gd name="T99" fmla="*/ 4020 h 4872"/>
                <a:gd name="T100" fmla="*/ 340 w 4869"/>
                <a:gd name="T101" fmla="*/ 3867 h 4872"/>
                <a:gd name="T102" fmla="*/ 222 w 4869"/>
                <a:gd name="T103" fmla="*/ 3567 h 4872"/>
                <a:gd name="T104" fmla="*/ 133 w 4869"/>
                <a:gd name="T105" fmla="*/ 3320 h 4872"/>
                <a:gd name="T106" fmla="*/ 70 w 4869"/>
                <a:gd name="T107" fmla="*/ 3099 h 4872"/>
                <a:gd name="T108" fmla="*/ 23 w 4869"/>
                <a:gd name="T109" fmla="*/ 2853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8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2" y="2493"/>
                  </a:lnTo>
                  <a:lnTo>
                    <a:pt x="1" y="2474"/>
                  </a:lnTo>
                  <a:lnTo>
                    <a:pt x="0" y="2455"/>
                  </a:lnTo>
                  <a:lnTo>
                    <a:pt x="0" y="2436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5"/>
                  </a:lnTo>
                  <a:lnTo>
                    <a:pt x="49" y="1945"/>
                  </a:lnTo>
                  <a:lnTo>
                    <a:pt x="76" y="1827"/>
                  </a:lnTo>
                  <a:lnTo>
                    <a:pt x="109" y="1712"/>
                  </a:lnTo>
                  <a:lnTo>
                    <a:pt x="147" y="1598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6"/>
                  </a:lnTo>
                  <a:lnTo>
                    <a:pt x="352" y="1173"/>
                  </a:lnTo>
                  <a:lnTo>
                    <a:pt x="416" y="1074"/>
                  </a:lnTo>
                  <a:lnTo>
                    <a:pt x="484" y="979"/>
                  </a:lnTo>
                  <a:lnTo>
                    <a:pt x="556" y="887"/>
                  </a:lnTo>
                  <a:lnTo>
                    <a:pt x="633" y="799"/>
                  </a:lnTo>
                  <a:lnTo>
                    <a:pt x="713" y="714"/>
                  </a:lnTo>
                  <a:lnTo>
                    <a:pt x="798" y="633"/>
                  </a:lnTo>
                  <a:lnTo>
                    <a:pt x="887" y="556"/>
                  </a:lnTo>
                  <a:lnTo>
                    <a:pt x="978" y="484"/>
                  </a:lnTo>
                  <a:lnTo>
                    <a:pt x="1074" y="416"/>
                  </a:lnTo>
                  <a:lnTo>
                    <a:pt x="1172" y="353"/>
                  </a:lnTo>
                  <a:lnTo>
                    <a:pt x="1274" y="295"/>
                  </a:lnTo>
                  <a:lnTo>
                    <a:pt x="1379" y="241"/>
                  </a:lnTo>
                  <a:lnTo>
                    <a:pt x="1487" y="192"/>
                  </a:lnTo>
                  <a:lnTo>
                    <a:pt x="1598" y="148"/>
                  </a:lnTo>
                  <a:lnTo>
                    <a:pt x="1710" y="110"/>
                  </a:lnTo>
                  <a:lnTo>
                    <a:pt x="1826" y="77"/>
                  </a:lnTo>
                  <a:lnTo>
                    <a:pt x="1944" y="50"/>
                  </a:lnTo>
                  <a:lnTo>
                    <a:pt x="2064" y="29"/>
                  </a:lnTo>
                  <a:lnTo>
                    <a:pt x="2186" y="13"/>
                  </a:lnTo>
                  <a:lnTo>
                    <a:pt x="2310" y="4"/>
                  </a:lnTo>
                  <a:lnTo>
                    <a:pt x="2435" y="0"/>
                  </a:lnTo>
                  <a:lnTo>
                    <a:pt x="2560" y="4"/>
                  </a:lnTo>
                  <a:lnTo>
                    <a:pt x="2684" y="13"/>
                  </a:lnTo>
                  <a:lnTo>
                    <a:pt x="2806" y="29"/>
                  </a:lnTo>
                  <a:lnTo>
                    <a:pt x="2925" y="50"/>
                  </a:lnTo>
                  <a:lnTo>
                    <a:pt x="3043" y="77"/>
                  </a:lnTo>
                  <a:lnTo>
                    <a:pt x="3158" y="110"/>
                  </a:lnTo>
                  <a:lnTo>
                    <a:pt x="3271" y="148"/>
                  </a:lnTo>
                  <a:lnTo>
                    <a:pt x="3383" y="192"/>
                  </a:lnTo>
                  <a:lnTo>
                    <a:pt x="3490" y="241"/>
                  </a:lnTo>
                  <a:lnTo>
                    <a:pt x="3594" y="295"/>
                  </a:lnTo>
                  <a:lnTo>
                    <a:pt x="3697" y="353"/>
                  </a:lnTo>
                  <a:lnTo>
                    <a:pt x="3796" y="416"/>
                  </a:lnTo>
                  <a:lnTo>
                    <a:pt x="3891" y="484"/>
                  </a:lnTo>
                  <a:lnTo>
                    <a:pt x="3983" y="556"/>
                  </a:lnTo>
                  <a:lnTo>
                    <a:pt x="4071" y="633"/>
                  </a:lnTo>
                  <a:lnTo>
                    <a:pt x="4156" y="714"/>
                  </a:lnTo>
                  <a:lnTo>
                    <a:pt x="4237" y="799"/>
                  </a:lnTo>
                  <a:lnTo>
                    <a:pt x="4313" y="887"/>
                  </a:lnTo>
                  <a:lnTo>
                    <a:pt x="4386" y="979"/>
                  </a:lnTo>
                  <a:lnTo>
                    <a:pt x="4453" y="1074"/>
                  </a:lnTo>
                  <a:lnTo>
                    <a:pt x="4516" y="1173"/>
                  </a:lnTo>
                  <a:lnTo>
                    <a:pt x="4575" y="1276"/>
                  </a:lnTo>
                  <a:lnTo>
                    <a:pt x="4629" y="1380"/>
                  </a:lnTo>
                  <a:lnTo>
                    <a:pt x="4677" y="1488"/>
                  </a:lnTo>
                  <a:lnTo>
                    <a:pt x="4721" y="1598"/>
                  </a:lnTo>
                  <a:lnTo>
                    <a:pt x="4760" y="1712"/>
                  </a:lnTo>
                  <a:lnTo>
                    <a:pt x="4792" y="1827"/>
                  </a:lnTo>
                  <a:lnTo>
                    <a:pt x="4819" y="1945"/>
                  </a:lnTo>
                  <a:lnTo>
                    <a:pt x="4841" y="2065"/>
                  </a:lnTo>
                  <a:lnTo>
                    <a:pt x="4857" y="2187"/>
                  </a:lnTo>
                  <a:lnTo>
                    <a:pt x="4866" y="2311"/>
                  </a:lnTo>
                  <a:lnTo>
                    <a:pt x="4869" y="2436"/>
                  </a:lnTo>
                  <a:lnTo>
                    <a:pt x="4866" y="2561"/>
                  </a:lnTo>
                  <a:lnTo>
                    <a:pt x="4857" y="2685"/>
                  </a:lnTo>
                  <a:lnTo>
                    <a:pt x="4841" y="2807"/>
                  </a:lnTo>
                  <a:lnTo>
                    <a:pt x="4819" y="2927"/>
                  </a:lnTo>
                  <a:lnTo>
                    <a:pt x="4792" y="3045"/>
                  </a:lnTo>
                  <a:lnTo>
                    <a:pt x="4760" y="3161"/>
                  </a:lnTo>
                  <a:lnTo>
                    <a:pt x="4721" y="3274"/>
                  </a:lnTo>
                  <a:lnTo>
                    <a:pt x="4677" y="3384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8"/>
                  </a:lnTo>
                  <a:lnTo>
                    <a:pt x="4386" y="3894"/>
                  </a:lnTo>
                  <a:lnTo>
                    <a:pt x="4313" y="3985"/>
                  </a:lnTo>
                  <a:lnTo>
                    <a:pt x="4237" y="4074"/>
                  </a:lnTo>
                  <a:lnTo>
                    <a:pt x="4156" y="4159"/>
                  </a:lnTo>
                  <a:lnTo>
                    <a:pt x="4071" y="4239"/>
                  </a:lnTo>
                  <a:lnTo>
                    <a:pt x="3983" y="4315"/>
                  </a:lnTo>
                  <a:lnTo>
                    <a:pt x="3891" y="4388"/>
                  </a:lnTo>
                  <a:lnTo>
                    <a:pt x="3796" y="4456"/>
                  </a:lnTo>
                  <a:lnTo>
                    <a:pt x="3697" y="4519"/>
                  </a:lnTo>
                  <a:lnTo>
                    <a:pt x="3594" y="4578"/>
                  </a:lnTo>
                  <a:lnTo>
                    <a:pt x="3490" y="4631"/>
                  </a:lnTo>
                  <a:lnTo>
                    <a:pt x="3383" y="4681"/>
                  </a:lnTo>
                  <a:lnTo>
                    <a:pt x="3271" y="4724"/>
                  </a:lnTo>
                  <a:lnTo>
                    <a:pt x="3158" y="4762"/>
                  </a:lnTo>
                  <a:lnTo>
                    <a:pt x="3043" y="4796"/>
                  </a:lnTo>
                  <a:lnTo>
                    <a:pt x="2925" y="4823"/>
                  </a:lnTo>
                  <a:lnTo>
                    <a:pt x="2806" y="4844"/>
                  </a:lnTo>
                  <a:lnTo>
                    <a:pt x="2684" y="4859"/>
                  </a:lnTo>
                  <a:lnTo>
                    <a:pt x="2560" y="4869"/>
                  </a:lnTo>
                  <a:lnTo>
                    <a:pt x="2435" y="4872"/>
                  </a:lnTo>
                  <a:lnTo>
                    <a:pt x="2390" y="4871"/>
                  </a:lnTo>
                  <a:lnTo>
                    <a:pt x="2345" y="4870"/>
                  </a:lnTo>
                  <a:lnTo>
                    <a:pt x="2301" y="4868"/>
                  </a:lnTo>
                  <a:lnTo>
                    <a:pt x="2257" y="4866"/>
                  </a:lnTo>
                  <a:lnTo>
                    <a:pt x="2213" y="4862"/>
                  </a:lnTo>
                  <a:lnTo>
                    <a:pt x="2169" y="4858"/>
                  </a:lnTo>
                  <a:lnTo>
                    <a:pt x="2126" y="4853"/>
                  </a:lnTo>
                  <a:lnTo>
                    <a:pt x="2083" y="4848"/>
                  </a:lnTo>
                  <a:lnTo>
                    <a:pt x="2041" y="4841"/>
                  </a:lnTo>
                  <a:lnTo>
                    <a:pt x="1998" y="4833"/>
                  </a:lnTo>
                  <a:lnTo>
                    <a:pt x="1956" y="4825"/>
                  </a:lnTo>
                  <a:lnTo>
                    <a:pt x="1914" y="4817"/>
                  </a:lnTo>
                  <a:lnTo>
                    <a:pt x="1873" y="4807"/>
                  </a:lnTo>
                  <a:lnTo>
                    <a:pt x="1831" y="4797"/>
                  </a:lnTo>
                  <a:lnTo>
                    <a:pt x="1790" y="4786"/>
                  </a:lnTo>
                  <a:lnTo>
                    <a:pt x="1750" y="4774"/>
                  </a:lnTo>
                  <a:lnTo>
                    <a:pt x="1709" y="4762"/>
                  </a:lnTo>
                  <a:lnTo>
                    <a:pt x="1669" y="4748"/>
                  </a:lnTo>
                  <a:lnTo>
                    <a:pt x="1628" y="4735"/>
                  </a:lnTo>
                  <a:lnTo>
                    <a:pt x="1589" y="4720"/>
                  </a:lnTo>
                  <a:lnTo>
                    <a:pt x="1549" y="4704"/>
                  </a:lnTo>
                  <a:lnTo>
                    <a:pt x="1510" y="4689"/>
                  </a:lnTo>
                  <a:lnTo>
                    <a:pt x="1470" y="4672"/>
                  </a:lnTo>
                  <a:lnTo>
                    <a:pt x="1431" y="4655"/>
                  </a:lnTo>
                  <a:lnTo>
                    <a:pt x="1393" y="4637"/>
                  </a:lnTo>
                  <a:lnTo>
                    <a:pt x="1353" y="4618"/>
                  </a:lnTo>
                  <a:lnTo>
                    <a:pt x="1315" y="4597"/>
                  </a:lnTo>
                  <a:lnTo>
                    <a:pt x="1276" y="4577"/>
                  </a:lnTo>
                  <a:lnTo>
                    <a:pt x="1239" y="4557"/>
                  </a:lnTo>
                  <a:lnTo>
                    <a:pt x="1201" y="4535"/>
                  </a:lnTo>
                  <a:lnTo>
                    <a:pt x="1164" y="4513"/>
                  </a:lnTo>
                  <a:lnTo>
                    <a:pt x="1125" y="4489"/>
                  </a:lnTo>
                  <a:lnTo>
                    <a:pt x="1106" y="4478"/>
                  </a:lnTo>
                  <a:lnTo>
                    <a:pt x="1083" y="4463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6" y="4416"/>
                  </a:lnTo>
                  <a:lnTo>
                    <a:pt x="986" y="4407"/>
                  </a:lnTo>
                  <a:lnTo>
                    <a:pt x="968" y="4401"/>
                  </a:lnTo>
                  <a:lnTo>
                    <a:pt x="950" y="4398"/>
                  </a:lnTo>
                  <a:lnTo>
                    <a:pt x="933" y="4397"/>
                  </a:lnTo>
                  <a:lnTo>
                    <a:pt x="917" y="4399"/>
                  </a:lnTo>
                  <a:lnTo>
                    <a:pt x="901" y="4402"/>
                  </a:lnTo>
                  <a:lnTo>
                    <a:pt x="887" y="4408"/>
                  </a:lnTo>
                  <a:lnTo>
                    <a:pt x="872" y="4416"/>
                  </a:lnTo>
                  <a:lnTo>
                    <a:pt x="856" y="4425"/>
                  </a:lnTo>
                  <a:lnTo>
                    <a:pt x="841" y="4436"/>
                  </a:lnTo>
                  <a:lnTo>
                    <a:pt x="826" y="4448"/>
                  </a:lnTo>
                  <a:lnTo>
                    <a:pt x="793" y="4475"/>
                  </a:lnTo>
                  <a:lnTo>
                    <a:pt x="756" y="4506"/>
                  </a:lnTo>
                  <a:lnTo>
                    <a:pt x="736" y="4522"/>
                  </a:lnTo>
                  <a:lnTo>
                    <a:pt x="714" y="4539"/>
                  </a:lnTo>
                  <a:lnTo>
                    <a:pt x="692" y="4554"/>
                  </a:lnTo>
                  <a:lnTo>
                    <a:pt x="667" y="4570"/>
                  </a:lnTo>
                  <a:lnTo>
                    <a:pt x="640" y="4586"/>
                  </a:lnTo>
                  <a:lnTo>
                    <a:pt x="612" y="4602"/>
                  </a:lnTo>
                  <a:lnTo>
                    <a:pt x="580" y="4616"/>
                  </a:lnTo>
                  <a:lnTo>
                    <a:pt x="547" y="4630"/>
                  </a:lnTo>
                  <a:lnTo>
                    <a:pt x="511" y="4642"/>
                  </a:lnTo>
                  <a:lnTo>
                    <a:pt x="472" y="4654"/>
                  </a:lnTo>
                  <a:lnTo>
                    <a:pt x="430" y="4664"/>
                  </a:lnTo>
                  <a:lnTo>
                    <a:pt x="386" y="4672"/>
                  </a:lnTo>
                  <a:lnTo>
                    <a:pt x="338" y="4678"/>
                  </a:lnTo>
                  <a:lnTo>
                    <a:pt x="286" y="4683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2" y="4675"/>
                  </a:lnTo>
                  <a:lnTo>
                    <a:pt x="213" y="4663"/>
                  </a:lnTo>
                  <a:lnTo>
                    <a:pt x="231" y="4649"/>
                  </a:lnTo>
                  <a:lnTo>
                    <a:pt x="249" y="4636"/>
                  </a:lnTo>
                  <a:lnTo>
                    <a:pt x="266" y="4621"/>
                  </a:lnTo>
                  <a:lnTo>
                    <a:pt x="280" y="4606"/>
                  </a:lnTo>
                  <a:lnTo>
                    <a:pt x="295" y="4590"/>
                  </a:lnTo>
                  <a:lnTo>
                    <a:pt x="310" y="4575"/>
                  </a:lnTo>
                  <a:lnTo>
                    <a:pt x="322" y="4558"/>
                  </a:lnTo>
                  <a:lnTo>
                    <a:pt x="333" y="4541"/>
                  </a:lnTo>
                  <a:lnTo>
                    <a:pt x="345" y="4523"/>
                  </a:lnTo>
                  <a:lnTo>
                    <a:pt x="355" y="4505"/>
                  </a:lnTo>
                  <a:lnTo>
                    <a:pt x="364" y="4487"/>
                  </a:lnTo>
                  <a:lnTo>
                    <a:pt x="373" y="4468"/>
                  </a:lnTo>
                  <a:lnTo>
                    <a:pt x="381" y="4448"/>
                  </a:lnTo>
                  <a:lnTo>
                    <a:pt x="387" y="4429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4" y="4312"/>
                  </a:lnTo>
                  <a:lnTo>
                    <a:pt x="417" y="4293"/>
                  </a:lnTo>
                  <a:lnTo>
                    <a:pt x="418" y="4274"/>
                  </a:lnTo>
                  <a:lnTo>
                    <a:pt x="420" y="4235"/>
                  </a:lnTo>
                  <a:lnTo>
                    <a:pt x="419" y="4198"/>
                  </a:lnTo>
                  <a:lnTo>
                    <a:pt x="417" y="4163"/>
                  </a:lnTo>
                  <a:lnTo>
                    <a:pt x="413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0"/>
                  </a:lnTo>
                  <a:lnTo>
                    <a:pt x="379" y="3983"/>
                  </a:lnTo>
                  <a:lnTo>
                    <a:pt x="367" y="3944"/>
                  </a:lnTo>
                  <a:lnTo>
                    <a:pt x="354" y="3906"/>
                  </a:lnTo>
                  <a:lnTo>
                    <a:pt x="340" y="3867"/>
                  </a:lnTo>
                  <a:lnTo>
                    <a:pt x="324" y="3826"/>
                  </a:lnTo>
                  <a:lnTo>
                    <a:pt x="293" y="3744"/>
                  </a:lnTo>
                  <a:lnTo>
                    <a:pt x="258" y="3657"/>
                  </a:lnTo>
                  <a:lnTo>
                    <a:pt x="222" y="3567"/>
                  </a:lnTo>
                  <a:lnTo>
                    <a:pt x="186" y="3471"/>
                  </a:lnTo>
                  <a:lnTo>
                    <a:pt x="168" y="3421"/>
                  </a:lnTo>
                  <a:lnTo>
                    <a:pt x="150" y="3372"/>
                  </a:lnTo>
                  <a:lnTo>
                    <a:pt x="133" y="3320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5"/>
                  </a:lnTo>
                  <a:lnTo>
                    <a:pt x="70" y="3099"/>
                  </a:lnTo>
                  <a:lnTo>
                    <a:pt x="57" y="3039"/>
                  </a:lnTo>
                  <a:lnTo>
                    <a:pt x="45" y="2979"/>
                  </a:lnTo>
                  <a:lnTo>
                    <a:pt x="34" y="2917"/>
                  </a:lnTo>
                  <a:lnTo>
                    <a:pt x="23" y="2853"/>
                  </a:lnTo>
                  <a:lnTo>
                    <a:pt x="15" y="2788"/>
                  </a:lnTo>
                  <a:lnTo>
                    <a:pt x="9" y="2721"/>
                  </a:lnTo>
                  <a:lnTo>
                    <a:pt x="4" y="2651"/>
                  </a:lnTo>
                  <a:lnTo>
                    <a:pt x="1" y="2581"/>
                  </a:lnTo>
                  <a:lnTo>
                    <a:pt x="0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" name="淘宝店chenying0907 8"/>
            <p:cNvSpPr>
              <a:spLocks/>
            </p:cNvSpPr>
            <p:nvPr/>
          </p:nvSpPr>
          <p:spPr bwMode="auto">
            <a:xfrm>
              <a:off x="4725988" y="2157115"/>
              <a:ext cx="709613" cy="709613"/>
            </a:xfrm>
            <a:custGeom>
              <a:avLst/>
              <a:gdLst>
                <a:gd name="T0" fmla="*/ 9 w 3575"/>
                <a:gd name="T1" fmla="*/ 1972 h 3577"/>
                <a:gd name="T2" fmla="*/ 56 w 3575"/>
                <a:gd name="T3" fmla="*/ 2235 h 3577"/>
                <a:gd name="T4" fmla="*/ 140 w 3575"/>
                <a:gd name="T5" fmla="*/ 2485 h 3577"/>
                <a:gd name="T6" fmla="*/ 259 w 3575"/>
                <a:gd name="T7" fmla="*/ 2716 h 3577"/>
                <a:gd name="T8" fmla="*/ 407 w 3575"/>
                <a:gd name="T9" fmla="*/ 2927 h 3577"/>
                <a:gd name="T10" fmla="*/ 586 w 3575"/>
                <a:gd name="T11" fmla="*/ 3113 h 3577"/>
                <a:gd name="T12" fmla="*/ 788 w 3575"/>
                <a:gd name="T13" fmla="*/ 3272 h 3577"/>
                <a:gd name="T14" fmla="*/ 1013 w 3575"/>
                <a:gd name="T15" fmla="*/ 3400 h 3577"/>
                <a:gd name="T16" fmla="*/ 1256 w 3575"/>
                <a:gd name="T17" fmla="*/ 3497 h 3577"/>
                <a:gd name="T18" fmla="*/ 1515 w 3575"/>
                <a:gd name="T19" fmla="*/ 3557 h 3577"/>
                <a:gd name="T20" fmla="*/ 1788 w 3575"/>
                <a:gd name="T21" fmla="*/ 3577 h 3577"/>
                <a:gd name="T22" fmla="*/ 2059 w 3575"/>
                <a:gd name="T23" fmla="*/ 3557 h 3577"/>
                <a:gd name="T24" fmla="*/ 2319 w 3575"/>
                <a:gd name="T25" fmla="*/ 3497 h 3577"/>
                <a:gd name="T26" fmla="*/ 2563 w 3575"/>
                <a:gd name="T27" fmla="*/ 3400 h 3577"/>
                <a:gd name="T28" fmla="*/ 2787 w 3575"/>
                <a:gd name="T29" fmla="*/ 3272 h 3577"/>
                <a:gd name="T30" fmla="*/ 2989 w 3575"/>
                <a:gd name="T31" fmla="*/ 3113 h 3577"/>
                <a:gd name="T32" fmla="*/ 3167 w 3575"/>
                <a:gd name="T33" fmla="*/ 2927 h 3577"/>
                <a:gd name="T34" fmla="*/ 3317 w 3575"/>
                <a:gd name="T35" fmla="*/ 2716 h 3577"/>
                <a:gd name="T36" fmla="*/ 3435 w 3575"/>
                <a:gd name="T37" fmla="*/ 2485 h 3577"/>
                <a:gd name="T38" fmla="*/ 3519 w 3575"/>
                <a:gd name="T39" fmla="*/ 2235 h 3577"/>
                <a:gd name="T40" fmla="*/ 3566 w 3575"/>
                <a:gd name="T41" fmla="*/ 1972 h 3577"/>
                <a:gd name="T42" fmla="*/ 3573 w 3575"/>
                <a:gd name="T43" fmla="*/ 1696 h 3577"/>
                <a:gd name="T44" fmla="*/ 3539 w 3575"/>
                <a:gd name="T45" fmla="*/ 1427 h 3577"/>
                <a:gd name="T46" fmla="*/ 3467 w 3575"/>
                <a:gd name="T47" fmla="*/ 1173 h 3577"/>
                <a:gd name="T48" fmla="*/ 3360 w 3575"/>
                <a:gd name="T49" fmla="*/ 935 h 3577"/>
                <a:gd name="T50" fmla="*/ 3220 w 3575"/>
                <a:gd name="T51" fmla="*/ 718 h 3577"/>
                <a:gd name="T52" fmla="*/ 3052 w 3575"/>
                <a:gd name="T53" fmla="*/ 523 h 3577"/>
                <a:gd name="T54" fmla="*/ 2857 w 3575"/>
                <a:gd name="T55" fmla="*/ 355 h 3577"/>
                <a:gd name="T56" fmla="*/ 2640 w 3575"/>
                <a:gd name="T57" fmla="*/ 215 h 3577"/>
                <a:gd name="T58" fmla="*/ 2402 w 3575"/>
                <a:gd name="T59" fmla="*/ 108 h 3577"/>
                <a:gd name="T60" fmla="*/ 2147 w 3575"/>
                <a:gd name="T61" fmla="*/ 36 h 3577"/>
                <a:gd name="T62" fmla="*/ 1879 w 3575"/>
                <a:gd name="T63" fmla="*/ 2 h 3577"/>
                <a:gd name="T64" fmla="*/ 1604 w 3575"/>
                <a:gd name="T65" fmla="*/ 9 h 3577"/>
                <a:gd name="T66" fmla="*/ 1341 w 3575"/>
                <a:gd name="T67" fmla="*/ 56 h 3577"/>
                <a:gd name="T68" fmla="*/ 1091 w 3575"/>
                <a:gd name="T69" fmla="*/ 139 h 3577"/>
                <a:gd name="T70" fmla="*/ 860 w 3575"/>
                <a:gd name="T71" fmla="*/ 258 h 3577"/>
                <a:gd name="T72" fmla="*/ 650 w 3575"/>
                <a:gd name="T73" fmla="*/ 408 h 3577"/>
                <a:gd name="T74" fmla="*/ 464 w 3575"/>
                <a:gd name="T75" fmla="*/ 585 h 3577"/>
                <a:gd name="T76" fmla="*/ 305 w 3575"/>
                <a:gd name="T77" fmla="*/ 788 h 3577"/>
                <a:gd name="T78" fmla="*/ 175 w 3575"/>
                <a:gd name="T79" fmla="*/ 1012 h 3577"/>
                <a:gd name="T80" fmla="*/ 80 w 3575"/>
                <a:gd name="T81" fmla="*/ 1256 h 3577"/>
                <a:gd name="T82" fmla="*/ 20 w 3575"/>
                <a:gd name="T83" fmla="*/ 1516 h 3577"/>
                <a:gd name="T84" fmla="*/ 0 w 3575"/>
                <a:gd name="T85" fmla="*/ 1788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0" y="1788"/>
                  </a:moveTo>
                  <a:lnTo>
                    <a:pt x="2" y="1880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49"/>
                  </a:lnTo>
                  <a:lnTo>
                    <a:pt x="56" y="2235"/>
                  </a:lnTo>
                  <a:lnTo>
                    <a:pt x="80" y="2320"/>
                  </a:lnTo>
                  <a:lnTo>
                    <a:pt x="108" y="2403"/>
                  </a:lnTo>
                  <a:lnTo>
                    <a:pt x="140" y="2485"/>
                  </a:lnTo>
                  <a:lnTo>
                    <a:pt x="175" y="2564"/>
                  </a:lnTo>
                  <a:lnTo>
                    <a:pt x="216" y="2641"/>
                  </a:lnTo>
                  <a:lnTo>
                    <a:pt x="259" y="2716"/>
                  </a:lnTo>
                  <a:lnTo>
                    <a:pt x="305" y="2788"/>
                  </a:lnTo>
                  <a:lnTo>
                    <a:pt x="355" y="2859"/>
                  </a:lnTo>
                  <a:lnTo>
                    <a:pt x="407" y="2927"/>
                  </a:lnTo>
                  <a:lnTo>
                    <a:pt x="464" y="2991"/>
                  </a:lnTo>
                  <a:lnTo>
                    <a:pt x="524" y="3053"/>
                  </a:lnTo>
                  <a:lnTo>
                    <a:pt x="586" y="3113"/>
                  </a:lnTo>
                  <a:lnTo>
                    <a:pt x="650" y="3169"/>
                  </a:lnTo>
                  <a:lnTo>
                    <a:pt x="717" y="3222"/>
                  </a:lnTo>
                  <a:lnTo>
                    <a:pt x="788" y="3272"/>
                  </a:lnTo>
                  <a:lnTo>
                    <a:pt x="860" y="3318"/>
                  </a:lnTo>
                  <a:lnTo>
                    <a:pt x="935" y="3361"/>
                  </a:lnTo>
                  <a:lnTo>
                    <a:pt x="1013" y="3400"/>
                  </a:lnTo>
                  <a:lnTo>
                    <a:pt x="1091" y="3436"/>
                  </a:lnTo>
                  <a:lnTo>
                    <a:pt x="1173" y="3469"/>
                  </a:lnTo>
                  <a:lnTo>
                    <a:pt x="1256" y="3497"/>
                  </a:lnTo>
                  <a:lnTo>
                    <a:pt x="1341" y="3521"/>
                  </a:lnTo>
                  <a:lnTo>
                    <a:pt x="1427" y="3541"/>
                  </a:lnTo>
                  <a:lnTo>
                    <a:pt x="1515" y="3557"/>
                  </a:lnTo>
                  <a:lnTo>
                    <a:pt x="1604" y="3568"/>
                  </a:lnTo>
                  <a:lnTo>
                    <a:pt x="1696" y="3575"/>
                  </a:lnTo>
                  <a:lnTo>
                    <a:pt x="1788" y="3577"/>
                  </a:lnTo>
                  <a:lnTo>
                    <a:pt x="1879" y="3575"/>
                  </a:lnTo>
                  <a:lnTo>
                    <a:pt x="1970" y="3568"/>
                  </a:lnTo>
                  <a:lnTo>
                    <a:pt x="2059" y="3557"/>
                  </a:lnTo>
                  <a:lnTo>
                    <a:pt x="2147" y="3541"/>
                  </a:lnTo>
                  <a:lnTo>
                    <a:pt x="2234" y="3521"/>
                  </a:lnTo>
                  <a:lnTo>
                    <a:pt x="2319" y="3497"/>
                  </a:lnTo>
                  <a:lnTo>
                    <a:pt x="2402" y="3469"/>
                  </a:lnTo>
                  <a:lnTo>
                    <a:pt x="2483" y="3436"/>
                  </a:lnTo>
                  <a:lnTo>
                    <a:pt x="2563" y="3400"/>
                  </a:lnTo>
                  <a:lnTo>
                    <a:pt x="2640" y="3361"/>
                  </a:lnTo>
                  <a:lnTo>
                    <a:pt x="2714" y="3318"/>
                  </a:lnTo>
                  <a:lnTo>
                    <a:pt x="2787" y="3272"/>
                  </a:lnTo>
                  <a:lnTo>
                    <a:pt x="2857" y="3222"/>
                  </a:lnTo>
                  <a:lnTo>
                    <a:pt x="2925" y="3169"/>
                  </a:lnTo>
                  <a:lnTo>
                    <a:pt x="2989" y="3113"/>
                  </a:lnTo>
                  <a:lnTo>
                    <a:pt x="3052" y="3053"/>
                  </a:lnTo>
                  <a:lnTo>
                    <a:pt x="3111" y="2991"/>
                  </a:lnTo>
                  <a:lnTo>
                    <a:pt x="3167" y="2927"/>
                  </a:lnTo>
                  <a:lnTo>
                    <a:pt x="3220" y="2859"/>
                  </a:lnTo>
                  <a:lnTo>
                    <a:pt x="3270" y="2788"/>
                  </a:lnTo>
                  <a:lnTo>
                    <a:pt x="3317" y="2716"/>
                  </a:lnTo>
                  <a:lnTo>
                    <a:pt x="3360" y="2641"/>
                  </a:lnTo>
                  <a:lnTo>
                    <a:pt x="3399" y="2564"/>
                  </a:lnTo>
                  <a:lnTo>
                    <a:pt x="3435" y="2485"/>
                  </a:lnTo>
                  <a:lnTo>
                    <a:pt x="3467" y="2403"/>
                  </a:lnTo>
                  <a:lnTo>
                    <a:pt x="3495" y="2320"/>
                  </a:lnTo>
                  <a:lnTo>
                    <a:pt x="3519" y="2235"/>
                  </a:lnTo>
                  <a:lnTo>
                    <a:pt x="3539" y="2149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0"/>
                  </a:lnTo>
                  <a:lnTo>
                    <a:pt x="3575" y="1788"/>
                  </a:lnTo>
                  <a:lnTo>
                    <a:pt x="3573" y="1696"/>
                  </a:lnTo>
                  <a:lnTo>
                    <a:pt x="3566" y="1605"/>
                  </a:lnTo>
                  <a:lnTo>
                    <a:pt x="3555" y="1516"/>
                  </a:lnTo>
                  <a:lnTo>
                    <a:pt x="3539" y="1427"/>
                  </a:lnTo>
                  <a:lnTo>
                    <a:pt x="3519" y="1341"/>
                  </a:lnTo>
                  <a:lnTo>
                    <a:pt x="3495" y="1256"/>
                  </a:lnTo>
                  <a:lnTo>
                    <a:pt x="3467" y="1173"/>
                  </a:lnTo>
                  <a:lnTo>
                    <a:pt x="3435" y="1092"/>
                  </a:lnTo>
                  <a:lnTo>
                    <a:pt x="3399" y="1012"/>
                  </a:lnTo>
                  <a:lnTo>
                    <a:pt x="3360" y="935"/>
                  </a:lnTo>
                  <a:lnTo>
                    <a:pt x="3317" y="861"/>
                  </a:lnTo>
                  <a:lnTo>
                    <a:pt x="3270" y="788"/>
                  </a:lnTo>
                  <a:lnTo>
                    <a:pt x="3220" y="718"/>
                  </a:lnTo>
                  <a:lnTo>
                    <a:pt x="3167" y="650"/>
                  </a:lnTo>
                  <a:lnTo>
                    <a:pt x="3111" y="585"/>
                  </a:lnTo>
                  <a:lnTo>
                    <a:pt x="3052" y="523"/>
                  </a:lnTo>
                  <a:lnTo>
                    <a:pt x="2989" y="464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7" y="305"/>
                  </a:lnTo>
                  <a:lnTo>
                    <a:pt x="2714" y="258"/>
                  </a:lnTo>
                  <a:lnTo>
                    <a:pt x="2640" y="215"/>
                  </a:lnTo>
                  <a:lnTo>
                    <a:pt x="2563" y="175"/>
                  </a:lnTo>
                  <a:lnTo>
                    <a:pt x="2483" y="139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6"/>
                  </a:lnTo>
                  <a:lnTo>
                    <a:pt x="2147" y="36"/>
                  </a:lnTo>
                  <a:lnTo>
                    <a:pt x="2059" y="20"/>
                  </a:lnTo>
                  <a:lnTo>
                    <a:pt x="1970" y="9"/>
                  </a:lnTo>
                  <a:lnTo>
                    <a:pt x="1879" y="2"/>
                  </a:lnTo>
                  <a:lnTo>
                    <a:pt x="1788" y="0"/>
                  </a:lnTo>
                  <a:lnTo>
                    <a:pt x="1696" y="2"/>
                  </a:lnTo>
                  <a:lnTo>
                    <a:pt x="1604" y="9"/>
                  </a:lnTo>
                  <a:lnTo>
                    <a:pt x="1515" y="20"/>
                  </a:lnTo>
                  <a:lnTo>
                    <a:pt x="1427" y="36"/>
                  </a:lnTo>
                  <a:lnTo>
                    <a:pt x="1341" y="56"/>
                  </a:lnTo>
                  <a:lnTo>
                    <a:pt x="1256" y="80"/>
                  </a:lnTo>
                  <a:lnTo>
                    <a:pt x="1173" y="108"/>
                  </a:lnTo>
                  <a:lnTo>
                    <a:pt x="1091" y="139"/>
                  </a:lnTo>
                  <a:lnTo>
                    <a:pt x="1013" y="175"/>
                  </a:lnTo>
                  <a:lnTo>
                    <a:pt x="935" y="215"/>
                  </a:lnTo>
                  <a:lnTo>
                    <a:pt x="860" y="258"/>
                  </a:lnTo>
                  <a:lnTo>
                    <a:pt x="788" y="305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6" y="464"/>
                  </a:lnTo>
                  <a:lnTo>
                    <a:pt x="524" y="523"/>
                  </a:lnTo>
                  <a:lnTo>
                    <a:pt x="464" y="585"/>
                  </a:lnTo>
                  <a:lnTo>
                    <a:pt x="407" y="650"/>
                  </a:lnTo>
                  <a:lnTo>
                    <a:pt x="355" y="718"/>
                  </a:lnTo>
                  <a:lnTo>
                    <a:pt x="305" y="788"/>
                  </a:lnTo>
                  <a:lnTo>
                    <a:pt x="259" y="861"/>
                  </a:lnTo>
                  <a:lnTo>
                    <a:pt x="216" y="935"/>
                  </a:lnTo>
                  <a:lnTo>
                    <a:pt x="175" y="1012"/>
                  </a:lnTo>
                  <a:lnTo>
                    <a:pt x="140" y="1092"/>
                  </a:lnTo>
                  <a:lnTo>
                    <a:pt x="108" y="1173"/>
                  </a:lnTo>
                  <a:lnTo>
                    <a:pt x="80" y="1256"/>
                  </a:lnTo>
                  <a:lnTo>
                    <a:pt x="56" y="1341"/>
                  </a:lnTo>
                  <a:lnTo>
                    <a:pt x="36" y="1427"/>
                  </a:lnTo>
                  <a:lnTo>
                    <a:pt x="20" y="1516"/>
                  </a:lnTo>
                  <a:lnTo>
                    <a:pt x="9" y="1605"/>
                  </a:lnTo>
                  <a:lnTo>
                    <a:pt x="2" y="1696"/>
                  </a:lnTo>
                  <a:lnTo>
                    <a:pt x="0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" name="淘宝店chenying0907 4"/>
          <p:cNvGrpSpPr/>
          <p:nvPr/>
        </p:nvGrpSpPr>
        <p:grpSpPr>
          <a:xfrm>
            <a:off x="3627766" y="2807188"/>
            <a:ext cx="966452" cy="966750"/>
            <a:chOff x="3627438" y="2806403"/>
            <a:chExt cx="966788" cy="966788"/>
          </a:xfrm>
        </p:grpSpPr>
        <p:sp>
          <p:nvSpPr>
            <p:cNvPr id="10" name="淘宝店chenying0907 9"/>
            <p:cNvSpPr>
              <a:spLocks/>
            </p:cNvSpPr>
            <p:nvPr/>
          </p:nvSpPr>
          <p:spPr bwMode="auto">
            <a:xfrm>
              <a:off x="3627438" y="2806403"/>
              <a:ext cx="966788" cy="966788"/>
            </a:xfrm>
            <a:custGeom>
              <a:avLst/>
              <a:gdLst>
                <a:gd name="T0" fmla="*/ 4867 w 4869"/>
                <a:gd name="T1" fmla="*/ 2493 h 4872"/>
                <a:gd name="T2" fmla="*/ 4866 w 4869"/>
                <a:gd name="T3" fmla="*/ 2310 h 4872"/>
                <a:gd name="T4" fmla="*/ 4793 w 4869"/>
                <a:gd name="T5" fmla="*/ 1827 h 4872"/>
                <a:gd name="T6" fmla="*/ 4629 w 4869"/>
                <a:gd name="T7" fmla="*/ 1380 h 4872"/>
                <a:gd name="T8" fmla="*/ 4385 w 4869"/>
                <a:gd name="T9" fmla="*/ 978 h 4872"/>
                <a:gd name="T10" fmla="*/ 4071 w 4869"/>
                <a:gd name="T11" fmla="*/ 632 h 4872"/>
                <a:gd name="T12" fmla="*/ 3697 w 4869"/>
                <a:gd name="T13" fmla="*/ 353 h 4872"/>
                <a:gd name="T14" fmla="*/ 3271 w 4869"/>
                <a:gd name="T15" fmla="*/ 147 h 4872"/>
                <a:gd name="T16" fmla="*/ 2805 w 4869"/>
                <a:gd name="T17" fmla="*/ 28 h 4872"/>
                <a:gd name="T18" fmla="*/ 2309 w 4869"/>
                <a:gd name="T19" fmla="*/ 3 h 4872"/>
                <a:gd name="T20" fmla="*/ 1826 w 4869"/>
                <a:gd name="T21" fmla="*/ 76 h 4872"/>
                <a:gd name="T22" fmla="*/ 1379 w 4869"/>
                <a:gd name="T23" fmla="*/ 240 h 4872"/>
                <a:gd name="T24" fmla="*/ 978 w 4869"/>
                <a:gd name="T25" fmla="*/ 483 h 4872"/>
                <a:gd name="T26" fmla="*/ 632 w 4869"/>
                <a:gd name="T27" fmla="*/ 798 h 4872"/>
                <a:gd name="T28" fmla="*/ 353 w 4869"/>
                <a:gd name="T29" fmla="*/ 1172 h 4872"/>
                <a:gd name="T30" fmla="*/ 148 w 4869"/>
                <a:gd name="T31" fmla="*/ 1599 h 4872"/>
                <a:gd name="T32" fmla="*/ 28 w 4869"/>
                <a:gd name="T33" fmla="*/ 2065 h 4872"/>
                <a:gd name="T34" fmla="*/ 3 w 4869"/>
                <a:gd name="T35" fmla="*/ 2561 h 4872"/>
                <a:gd name="T36" fmla="*/ 77 w 4869"/>
                <a:gd name="T37" fmla="*/ 3044 h 4872"/>
                <a:gd name="T38" fmla="*/ 240 w 4869"/>
                <a:gd name="T39" fmla="*/ 3492 h 4872"/>
                <a:gd name="T40" fmla="*/ 483 w 4869"/>
                <a:gd name="T41" fmla="*/ 3893 h 4872"/>
                <a:gd name="T42" fmla="*/ 798 w 4869"/>
                <a:gd name="T43" fmla="*/ 4239 h 4872"/>
                <a:gd name="T44" fmla="*/ 1172 w 4869"/>
                <a:gd name="T45" fmla="*/ 4519 h 4872"/>
                <a:gd name="T46" fmla="*/ 1598 w 4869"/>
                <a:gd name="T47" fmla="*/ 4724 h 4872"/>
                <a:gd name="T48" fmla="*/ 2063 w 4869"/>
                <a:gd name="T49" fmla="*/ 4843 h 4872"/>
                <a:gd name="T50" fmla="*/ 2479 w 4869"/>
                <a:gd name="T51" fmla="*/ 4871 h 4872"/>
                <a:gd name="T52" fmla="*/ 2656 w 4869"/>
                <a:gd name="T53" fmla="*/ 4862 h 4872"/>
                <a:gd name="T54" fmla="*/ 2828 w 4869"/>
                <a:gd name="T55" fmla="*/ 4840 h 4872"/>
                <a:gd name="T56" fmla="*/ 2996 w 4869"/>
                <a:gd name="T57" fmla="*/ 4806 h 4872"/>
                <a:gd name="T58" fmla="*/ 3160 w 4869"/>
                <a:gd name="T59" fmla="*/ 4761 h 4872"/>
                <a:gd name="T60" fmla="*/ 3320 w 4869"/>
                <a:gd name="T61" fmla="*/ 4705 h 4872"/>
                <a:gd name="T62" fmla="*/ 3476 w 4869"/>
                <a:gd name="T63" fmla="*/ 4636 h 4872"/>
                <a:gd name="T64" fmla="*/ 3630 w 4869"/>
                <a:gd name="T65" fmla="*/ 4556 h 4872"/>
                <a:gd name="T66" fmla="*/ 3763 w 4869"/>
                <a:gd name="T67" fmla="*/ 4477 h 4872"/>
                <a:gd name="T68" fmla="*/ 3863 w 4869"/>
                <a:gd name="T69" fmla="*/ 4415 h 4872"/>
                <a:gd name="T70" fmla="*/ 3936 w 4869"/>
                <a:gd name="T71" fmla="*/ 4397 h 4872"/>
                <a:gd name="T72" fmla="*/ 3997 w 4869"/>
                <a:gd name="T73" fmla="*/ 4415 h 4872"/>
                <a:gd name="T74" fmla="*/ 4076 w 4869"/>
                <a:gd name="T75" fmla="*/ 4475 h 4872"/>
                <a:gd name="T76" fmla="*/ 4177 w 4869"/>
                <a:gd name="T77" fmla="*/ 4554 h 4872"/>
                <a:gd name="T78" fmla="*/ 4289 w 4869"/>
                <a:gd name="T79" fmla="*/ 4616 h 4872"/>
                <a:gd name="T80" fmla="*/ 4439 w 4869"/>
                <a:gd name="T81" fmla="*/ 4663 h 4872"/>
                <a:gd name="T82" fmla="*/ 4638 w 4869"/>
                <a:gd name="T83" fmla="*/ 4686 h 4872"/>
                <a:gd name="T84" fmla="*/ 4638 w 4869"/>
                <a:gd name="T85" fmla="*/ 4650 h 4872"/>
                <a:gd name="T86" fmla="*/ 4574 w 4869"/>
                <a:gd name="T87" fmla="*/ 4590 h 4872"/>
                <a:gd name="T88" fmla="*/ 4524 w 4869"/>
                <a:gd name="T89" fmla="*/ 4522 h 4872"/>
                <a:gd name="T90" fmla="*/ 4488 w 4869"/>
                <a:gd name="T91" fmla="*/ 4448 h 4872"/>
                <a:gd name="T92" fmla="*/ 4466 w 4869"/>
                <a:gd name="T93" fmla="*/ 4371 h 4872"/>
                <a:gd name="T94" fmla="*/ 4452 w 4869"/>
                <a:gd name="T95" fmla="*/ 4292 h 4872"/>
                <a:gd name="T96" fmla="*/ 4452 w 4869"/>
                <a:gd name="T97" fmla="*/ 4162 h 4872"/>
                <a:gd name="T98" fmla="*/ 4479 w 4869"/>
                <a:gd name="T99" fmla="*/ 4019 h 4872"/>
                <a:gd name="T100" fmla="*/ 4529 w 4869"/>
                <a:gd name="T101" fmla="*/ 3866 h 4872"/>
                <a:gd name="T102" fmla="*/ 4647 w 4869"/>
                <a:gd name="T103" fmla="*/ 3566 h 4872"/>
                <a:gd name="T104" fmla="*/ 4736 w 4869"/>
                <a:gd name="T105" fmla="*/ 3319 h 4872"/>
                <a:gd name="T106" fmla="*/ 4799 w 4869"/>
                <a:gd name="T107" fmla="*/ 3098 h 4872"/>
                <a:gd name="T108" fmla="*/ 4846 w 4869"/>
                <a:gd name="T109" fmla="*/ 2852 h 4872"/>
                <a:gd name="T110" fmla="*/ 4868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4869" y="2508"/>
                  </a:moveTo>
                  <a:lnTo>
                    <a:pt x="4868" y="2510"/>
                  </a:lnTo>
                  <a:lnTo>
                    <a:pt x="4867" y="2512"/>
                  </a:lnTo>
                  <a:lnTo>
                    <a:pt x="4867" y="2493"/>
                  </a:lnTo>
                  <a:lnTo>
                    <a:pt x="4868" y="2473"/>
                  </a:lnTo>
                  <a:lnTo>
                    <a:pt x="4869" y="2454"/>
                  </a:lnTo>
                  <a:lnTo>
                    <a:pt x="4869" y="2436"/>
                  </a:lnTo>
                  <a:lnTo>
                    <a:pt x="4866" y="2310"/>
                  </a:lnTo>
                  <a:lnTo>
                    <a:pt x="4857" y="2187"/>
                  </a:lnTo>
                  <a:lnTo>
                    <a:pt x="4841" y="2065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1"/>
                  </a:lnTo>
                  <a:lnTo>
                    <a:pt x="4722" y="1599"/>
                  </a:lnTo>
                  <a:lnTo>
                    <a:pt x="4678" y="1488"/>
                  </a:lnTo>
                  <a:lnTo>
                    <a:pt x="4629" y="1380"/>
                  </a:lnTo>
                  <a:lnTo>
                    <a:pt x="4575" y="1275"/>
                  </a:lnTo>
                  <a:lnTo>
                    <a:pt x="4517" y="1172"/>
                  </a:lnTo>
                  <a:lnTo>
                    <a:pt x="4453" y="1074"/>
                  </a:lnTo>
                  <a:lnTo>
                    <a:pt x="4385" y="978"/>
                  </a:lnTo>
                  <a:lnTo>
                    <a:pt x="4313" y="886"/>
                  </a:lnTo>
                  <a:lnTo>
                    <a:pt x="4236" y="798"/>
                  </a:lnTo>
                  <a:lnTo>
                    <a:pt x="4156" y="713"/>
                  </a:lnTo>
                  <a:lnTo>
                    <a:pt x="4071" y="632"/>
                  </a:lnTo>
                  <a:lnTo>
                    <a:pt x="3982" y="557"/>
                  </a:lnTo>
                  <a:lnTo>
                    <a:pt x="3891" y="483"/>
                  </a:lnTo>
                  <a:lnTo>
                    <a:pt x="3795" y="416"/>
                  </a:lnTo>
                  <a:lnTo>
                    <a:pt x="3697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1"/>
                  </a:lnTo>
                  <a:lnTo>
                    <a:pt x="3271" y="147"/>
                  </a:lnTo>
                  <a:lnTo>
                    <a:pt x="3159" y="109"/>
                  </a:lnTo>
                  <a:lnTo>
                    <a:pt x="3043" y="76"/>
                  </a:lnTo>
                  <a:lnTo>
                    <a:pt x="2925" y="49"/>
                  </a:lnTo>
                  <a:lnTo>
                    <a:pt x="2805" y="28"/>
                  </a:lnTo>
                  <a:lnTo>
                    <a:pt x="2683" y="12"/>
                  </a:lnTo>
                  <a:lnTo>
                    <a:pt x="2559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5" y="12"/>
                  </a:lnTo>
                  <a:lnTo>
                    <a:pt x="2063" y="28"/>
                  </a:lnTo>
                  <a:lnTo>
                    <a:pt x="1944" y="49"/>
                  </a:lnTo>
                  <a:lnTo>
                    <a:pt x="1826" y="76"/>
                  </a:lnTo>
                  <a:lnTo>
                    <a:pt x="1711" y="109"/>
                  </a:lnTo>
                  <a:lnTo>
                    <a:pt x="1598" y="147"/>
                  </a:lnTo>
                  <a:lnTo>
                    <a:pt x="1486" y="191"/>
                  </a:lnTo>
                  <a:lnTo>
                    <a:pt x="1379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3" y="416"/>
                  </a:lnTo>
                  <a:lnTo>
                    <a:pt x="978" y="483"/>
                  </a:lnTo>
                  <a:lnTo>
                    <a:pt x="886" y="557"/>
                  </a:lnTo>
                  <a:lnTo>
                    <a:pt x="798" y="632"/>
                  </a:lnTo>
                  <a:lnTo>
                    <a:pt x="713" y="713"/>
                  </a:lnTo>
                  <a:lnTo>
                    <a:pt x="632" y="798"/>
                  </a:lnTo>
                  <a:lnTo>
                    <a:pt x="556" y="886"/>
                  </a:lnTo>
                  <a:lnTo>
                    <a:pt x="483" y="978"/>
                  </a:lnTo>
                  <a:lnTo>
                    <a:pt x="416" y="1074"/>
                  </a:lnTo>
                  <a:lnTo>
                    <a:pt x="353" y="1172"/>
                  </a:lnTo>
                  <a:lnTo>
                    <a:pt x="294" y="1275"/>
                  </a:lnTo>
                  <a:lnTo>
                    <a:pt x="240" y="1380"/>
                  </a:lnTo>
                  <a:lnTo>
                    <a:pt x="192" y="1488"/>
                  </a:lnTo>
                  <a:lnTo>
                    <a:pt x="148" y="1599"/>
                  </a:lnTo>
                  <a:lnTo>
                    <a:pt x="109" y="1711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8" y="2065"/>
                  </a:lnTo>
                  <a:lnTo>
                    <a:pt x="12" y="2187"/>
                  </a:lnTo>
                  <a:lnTo>
                    <a:pt x="3" y="2310"/>
                  </a:lnTo>
                  <a:lnTo>
                    <a:pt x="0" y="2436"/>
                  </a:lnTo>
                  <a:lnTo>
                    <a:pt x="3" y="2561"/>
                  </a:lnTo>
                  <a:lnTo>
                    <a:pt x="12" y="2684"/>
                  </a:lnTo>
                  <a:lnTo>
                    <a:pt x="28" y="2807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09" y="3160"/>
                  </a:lnTo>
                  <a:lnTo>
                    <a:pt x="148" y="3273"/>
                  </a:lnTo>
                  <a:lnTo>
                    <a:pt x="192" y="3383"/>
                  </a:lnTo>
                  <a:lnTo>
                    <a:pt x="240" y="3492"/>
                  </a:lnTo>
                  <a:lnTo>
                    <a:pt x="294" y="3596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3" y="3893"/>
                  </a:lnTo>
                  <a:lnTo>
                    <a:pt x="556" y="3985"/>
                  </a:lnTo>
                  <a:lnTo>
                    <a:pt x="632" y="4073"/>
                  </a:lnTo>
                  <a:lnTo>
                    <a:pt x="713" y="4158"/>
                  </a:lnTo>
                  <a:lnTo>
                    <a:pt x="798" y="4239"/>
                  </a:lnTo>
                  <a:lnTo>
                    <a:pt x="886" y="4316"/>
                  </a:lnTo>
                  <a:lnTo>
                    <a:pt x="978" y="4388"/>
                  </a:lnTo>
                  <a:lnTo>
                    <a:pt x="1073" y="4456"/>
                  </a:lnTo>
                  <a:lnTo>
                    <a:pt x="1172" y="4519"/>
                  </a:lnTo>
                  <a:lnTo>
                    <a:pt x="1275" y="4577"/>
                  </a:lnTo>
                  <a:lnTo>
                    <a:pt x="1379" y="4631"/>
                  </a:lnTo>
                  <a:lnTo>
                    <a:pt x="1486" y="4680"/>
                  </a:lnTo>
                  <a:lnTo>
                    <a:pt x="1598" y="4724"/>
                  </a:lnTo>
                  <a:lnTo>
                    <a:pt x="1711" y="4762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3" y="4843"/>
                  </a:lnTo>
                  <a:lnTo>
                    <a:pt x="2185" y="4859"/>
                  </a:lnTo>
                  <a:lnTo>
                    <a:pt x="2309" y="4868"/>
                  </a:lnTo>
                  <a:lnTo>
                    <a:pt x="2434" y="4872"/>
                  </a:lnTo>
                  <a:lnTo>
                    <a:pt x="2479" y="4871"/>
                  </a:lnTo>
                  <a:lnTo>
                    <a:pt x="2524" y="4869"/>
                  </a:lnTo>
                  <a:lnTo>
                    <a:pt x="2568" y="4868"/>
                  </a:lnTo>
                  <a:lnTo>
                    <a:pt x="2612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2"/>
                  </a:lnTo>
                  <a:lnTo>
                    <a:pt x="2786" y="4847"/>
                  </a:lnTo>
                  <a:lnTo>
                    <a:pt x="2828" y="4840"/>
                  </a:lnTo>
                  <a:lnTo>
                    <a:pt x="2871" y="4833"/>
                  </a:lnTo>
                  <a:lnTo>
                    <a:pt x="2913" y="4825"/>
                  </a:lnTo>
                  <a:lnTo>
                    <a:pt x="2955" y="4816"/>
                  </a:lnTo>
                  <a:lnTo>
                    <a:pt x="2996" y="4806"/>
                  </a:lnTo>
                  <a:lnTo>
                    <a:pt x="3038" y="4796"/>
                  </a:lnTo>
                  <a:lnTo>
                    <a:pt x="3079" y="4786"/>
                  </a:lnTo>
                  <a:lnTo>
                    <a:pt x="3119" y="4774"/>
                  </a:lnTo>
                  <a:lnTo>
                    <a:pt x="3160" y="4761"/>
                  </a:lnTo>
                  <a:lnTo>
                    <a:pt x="3200" y="4748"/>
                  </a:lnTo>
                  <a:lnTo>
                    <a:pt x="3241" y="4734"/>
                  </a:lnTo>
                  <a:lnTo>
                    <a:pt x="3280" y="4719"/>
                  </a:lnTo>
                  <a:lnTo>
                    <a:pt x="3320" y="4705"/>
                  </a:lnTo>
                  <a:lnTo>
                    <a:pt x="3359" y="4688"/>
                  </a:lnTo>
                  <a:lnTo>
                    <a:pt x="3399" y="4671"/>
                  </a:lnTo>
                  <a:lnTo>
                    <a:pt x="3438" y="4654"/>
                  </a:lnTo>
                  <a:lnTo>
                    <a:pt x="3476" y="4636"/>
                  </a:lnTo>
                  <a:lnTo>
                    <a:pt x="3516" y="4617"/>
                  </a:lnTo>
                  <a:lnTo>
                    <a:pt x="3554" y="4598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5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6" y="4462"/>
                  </a:lnTo>
                  <a:lnTo>
                    <a:pt x="3812" y="4447"/>
                  </a:lnTo>
                  <a:lnTo>
                    <a:pt x="3843" y="4427"/>
                  </a:lnTo>
                  <a:lnTo>
                    <a:pt x="3863" y="4415"/>
                  </a:lnTo>
                  <a:lnTo>
                    <a:pt x="3883" y="4407"/>
                  </a:lnTo>
                  <a:lnTo>
                    <a:pt x="3901" y="4400"/>
                  </a:lnTo>
                  <a:lnTo>
                    <a:pt x="3919" y="4397"/>
                  </a:lnTo>
                  <a:lnTo>
                    <a:pt x="3936" y="4397"/>
                  </a:lnTo>
                  <a:lnTo>
                    <a:pt x="3952" y="4398"/>
                  </a:lnTo>
                  <a:lnTo>
                    <a:pt x="3968" y="4401"/>
                  </a:lnTo>
                  <a:lnTo>
                    <a:pt x="3982" y="4408"/>
                  </a:lnTo>
                  <a:lnTo>
                    <a:pt x="3997" y="4415"/>
                  </a:lnTo>
                  <a:lnTo>
                    <a:pt x="4013" y="4425"/>
                  </a:lnTo>
                  <a:lnTo>
                    <a:pt x="4028" y="4435"/>
                  </a:lnTo>
                  <a:lnTo>
                    <a:pt x="4043" y="4448"/>
                  </a:lnTo>
                  <a:lnTo>
                    <a:pt x="4076" y="4475"/>
                  </a:lnTo>
                  <a:lnTo>
                    <a:pt x="4113" y="4505"/>
                  </a:lnTo>
                  <a:lnTo>
                    <a:pt x="4133" y="4522"/>
                  </a:lnTo>
                  <a:lnTo>
                    <a:pt x="4155" y="4538"/>
                  </a:lnTo>
                  <a:lnTo>
                    <a:pt x="4177" y="4554"/>
                  </a:lnTo>
                  <a:lnTo>
                    <a:pt x="4202" y="4569"/>
                  </a:lnTo>
                  <a:lnTo>
                    <a:pt x="4229" y="4585"/>
                  </a:lnTo>
                  <a:lnTo>
                    <a:pt x="4257" y="4601"/>
                  </a:lnTo>
                  <a:lnTo>
                    <a:pt x="4289" y="4616"/>
                  </a:lnTo>
                  <a:lnTo>
                    <a:pt x="4322" y="4629"/>
                  </a:lnTo>
                  <a:lnTo>
                    <a:pt x="4358" y="4642"/>
                  </a:lnTo>
                  <a:lnTo>
                    <a:pt x="4397" y="4653"/>
                  </a:lnTo>
                  <a:lnTo>
                    <a:pt x="4439" y="4663"/>
                  </a:lnTo>
                  <a:lnTo>
                    <a:pt x="4483" y="4672"/>
                  </a:lnTo>
                  <a:lnTo>
                    <a:pt x="4531" y="4678"/>
                  </a:lnTo>
                  <a:lnTo>
                    <a:pt x="4583" y="4683"/>
                  </a:lnTo>
                  <a:lnTo>
                    <a:pt x="4638" y="4686"/>
                  </a:lnTo>
                  <a:lnTo>
                    <a:pt x="4697" y="4686"/>
                  </a:lnTo>
                  <a:lnTo>
                    <a:pt x="4677" y="4674"/>
                  </a:lnTo>
                  <a:lnTo>
                    <a:pt x="4656" y="4662"/>
                  </a:lnTo>
                  <a:lnTo>
                    <a:pt x="4638" y="4650"/>
                  </a:lnTo>
                  <a:lnTo>
                    <a:pt x="4620" y="4635"/>
                  </a:lnTo>
                  <a:lnTo>
                    <a:pt x="4603" y="4621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59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4" y="4522"/>
                  </a:lnTo>
                  <a:lnTo>
                    <a:pt x="4514" y="4504"/>
                  </a:lnTo>
                  <a:lnTo>
                    <a:pt x="4505" y="4486"/>
                  </a:lnTo>
                  <a:lnTo>
                    <a:pt x="4496" y="4467"/>
                  </a:lnTo>
                  <a:lnTo>
                    <a:pt x="4488" y="4448"/>
                  </a:lnTo>
                  <a:lnTo>
                    <a:pt x="4482" y="4429"/>
                  </a:lnTo>
                  <a:lnTo>
                    <a:pt x="4476" y="4409"/>
                  </a:lnTo>
                  <a:lnTo>
                    <a:pt x="4470" y="4390"/>
                  </a:lnTo>
                  <a:lnTo>
                    <a:pt x="4466" y="4371"/>
                  </a:lnTo>
                  <a:lnTo>
                    <a:pt x="4461" y="4351"/>
                  </a:lnTo>
                  <a:lnTo>
                    <a:pt x="4458" y="4332"/>
                  </a:lnTo>
                  <a:lnTo>
                    <a:pt x="4455" y="4311"/>
                  </a:lnTo>
                  <a:lnTo>
                    <a:pt x="4452" y="4292"/>
                  </a:lnTo>
                  <a:lnTo>
                    <a:pt x="4451" y="4273"/>
                  </a:lnTo>
                  <a:lnTo>
                    <a:pt x="4449" y="4235"/>
                  </a:lnTo>
                  <a:lnTo>
                    <a:pt x="4450" y="4197"/>
                  </a:lnTo>
                  <a:lnTo>
                    <a:pt x="4452" y="4162"/>
                  </a:lnTo>
                  <a:lnTo>
                    <a:pt x="4456" y="4129"/>
                  </a:lnTo>
                  <a:lnTo>
                    <a:pt x="4462" y="4093"/>
                  </a:lnTo>
                  <a:lnTo>
                    <a:pt x="4470" y="4056"/>
                  </a:lnTo>
                  <a:lnTo>
                    <a:pt x="4479" y="4019"/>
                  </a:lnTo>
                  <a:lnTo>
                    <a:pt x="4490" y="3982"/>
                  </a:lnTo>
                  <a:lnTo>
                    <a:pt x="4502" y="3945"/>
                  </a:lnTo>
                  <a:lnTo>
                    <a:pt x="4515" y="3905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6" y="3743"/>
                  </a:lnTo>
                  <a:lnTo>
                    <a:pt x="4611" y="3656"/>
                  </a:lnTo>
                  <a:lnTo>
                    <a:pt x="4647" y="3566"/>
                  </a:lnTo>
                  <a:lnTo>
                    <a:pt x="4683" y="3470"/>
                  </a:lnTo>
                  <a:lnTo>
                    <a:pt x="4701" y="3422"/>
                  </a:lnTo>
                  <a:lnTo>
                    <a:pt x="4719" y="3371"/>
                  </a:lnTo>
                  <a:lnTo>
                    <a:pt x="4736" y="3319"/>
                  </a:lnTo>
                  <a:lnTo>
                    <a:pt x="4753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799" y="3098"/>
                  </a:lnTo>
                  <a:lnTo>
                    <a:pt x="4812" y="3039"/>
                  </a:lnTo>
                  <a:lnTo>
                    <a:pt x="4824" y="2979"/>
                  </a:lnTo>
                  <a:lnTo>
                    <a:pt x="4835" y="2917"/>
                  </a:lnTo>
                  <a:lnTo>
                    <a:pt x="4846" y="2852"/>
                  </a:lnTo>
                  <a:lnTo>
                    <a:pt x="4854" y="2787"/>
                  </a:lnTo>
                  <a:lnTo>
                    <a:pt x="4860" y="2720"/>
                  </a:lnTo>
                  <a:lnTo>
                    <a:pt x="4865" y="2652"/>
                  </a:lnTo>
                  <a:lnTo>
                    <a:pt x="4868" y="2581"/>
                  </a:lnTo>
                  <a:lnTo>
                    <a:pt x="4869" y="25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淘宝店chenying0907 10"/>
            <p:cNvSpPr>
              <a:spLocks/>
            </p:cNvSpPr>
            <p:nvPr/>
          </p:nvSpPr>
          <p:spPr bwMode="auto">
            <a:xfrm>
              <a:off x="3756026" y="2934990"/>
              <a:ext cx="709613" cy="709613"/>
            </a:xfrm>
            <a:custGeom>
              <a:avLst/>
              <a:gdLst>
                <a:gd name="T0" fmla="*/ 3566 w 3575"/>
                <a:gd name="T1" fmla="*/ 1972 h 3577"/>
                <a:gd name="T2" fmla="*/ 3519 w 3575"/>
                <a:gd name="T3" fmla="*/ 2236 h 3577"/>
                <a:gd name="T4" fmla="*/ 3435 w 3575"/>
                <a:gd name="T5" fmla="*/ 2485 h 3577"/>
                <a:gd name="T6" fmla="*/ 3316 w 3575"/>
                <a:gd name="T7" fmla="*/ 2716 h 3577"/>
                <a:gd name="T8" fmla="*/ 3168 w 3575"/>
                <a:gd name="T9" fmla="*/ 2927 h 3577"/>
                <a:gd name="T10" fmla="*/ 2989 w 3575"/>
                <a:gd name="T11" fmla="*/ 3113 h 3577"/>
                <a:gd name="T12" fmla="*/ 2787 w 3575"/>
                <a:gd name="T13" fmla="*/ 3272 h 3577"/>
                <a:gd name="T14" fmla="*/ 2562 w 3575"/>
                <a:gd name="T15" fmla="*/ 3402 h 3577"/>
                <a:gd name="T16" fmla="*/ 2319 w 3575"/>
                <a:gd name="T17" fmla="*/ 3497 h 3577"/>
                <a:gd name="T18" fmla="*/ 2060 w 3575"/>
                <a:gd name="T19" fmla="*/ 3557 h 3577"/>
                <a:gd name="T20" fmla="*/ 1787 w 3575"/>
                <a:gd name="T21" fmla="*/ 3577 h 3577"/>
                <a:gd name="T22" fmla="*/ 1516 w 3575"/>
                <a:gd name="T23" fmla="*/ 3557 h 3577"/>
                <a:gd name="T24" fmla="*/ 1256 w 3575"/>
                <a:gd name="T25" fmla="*/ 3497 h 3577"/>
                <a:gd name="T26" fmla="*/ 1012 w 3575"/>
                <a:gd name="T27" fmla="*/ 3402 h 3577"/>
                <a:gd name="T28" fmla="*/ 788 w 3575"/>
                <a:gd name="T29" fmla="*/ 3272 h 3577"/>
                <a:gd name="T30" fmla="*/ 586 w 3575"/>
                <a:gd name="T31" fmla="*/ 3113 h 3577"/>
                <a:gd name="T32" fmla="*/ 408 w 3575"/>
                <a:gd name="T33" fmla="*/ 2927 h 3577"/>
                <a:gd name="T34" fmla="*/ 258 w 3575"/>
                <a:gd name="T35" fmla="*/ 2716 h 3577"/>
                <a:gd name="T36" fmla="*/ 140 w 3575"/>
                <a:gd name="T37" fmla="*/ 2485 h 3577"/>
                <a:gd name="T38" fmla="*/ 56 w 3575"/>
                <a:gd name="T39" fmla="*/ 2236 h 3577"/>
                <a:gd name="T40" fmla="*/ 9 w 3575"/>
                <a:gd name="T41" fmla="*/ 1972 h 3577"/>
                <a:gd name="T42" fmla="*/ 2 w 3575"/>
                <a:gd name="T43" fmla="*/ 1697 h 3577"/>
                <a:gd name="T44" fmla="*/ 36 w 3575"/>
                <a:gd name="T45" fmla="*/ 1428 h 3577"/>
                <a:gd name="T46" fmla="*/ 108 w 3575"/>
                <a:gd name="T47" fmla="*/ 1174 h 3577"/>
                <a:gd name="T48" fmla="*/ 215 w 3575"/>
                <a:gd name="T49" fmla="*/ 936 h 3577"/>
                <a:gd name="T50" fmla="*/ 355 w 3575"/>
                <a:gd name="T51" fmla="*/ 718 h 3577"/>
                <a:gd name="T52" fmla="*/ 523 w 3575"/>
                <a:gd name="T53" fmla="*/ 524 h 3577"/>
                <a:gd name="T54" fmla="*/ 718 w 3575"/>
                <a:gd name="T55" fmla="*/ 355 h 3577"/>
                <a:gd name="T56" fmla="*/ 935 w 3575"/>
                <a:gd name="T57" fmla="*/ 215 h 3577"/>
                <a:gd name="T58" fmla="*/ 1173 w 3575"/>
                <a:gd name="T59" fmla="*/ 108 h 3577"/>
                <a:gd name="T60" fmla="*/ 1428 w 3575"/>
                <a:gd name="T61" fmla="*/ 36 h 3577"/>
                <a:gd name="T62" fmla="*/ 1696 w 3575"/>
                <a:gd name="T63" fmla="*/ 2 h 3577"/>
                <a:gd name="T64" fmla="*/ 1971 w 3575"/>
                <a:gd name="T65" fmla="*/ 9 h 3577"/>
                <a:gd name="T66" fmla="*/ 2234 w 3575"/>
                <a:gd name="T67" fmla="*/ 56 h 3577"/>
                <a:gd name="T68" fmla="*/ 2484 w 3575"/>
                <a:gd name="T69" fmla="*/ 141 h 3577"/>
                <a:gd name="T70" fmla="*/ 2715 w 3575"/>
                <a:gd name="T71" fmla="*/ 259 h 3577"/>
                <a:gd name="T72" fmla="*/ 2925 w 3575"/>
                <a:gd name="T73" fmla="*/ 408 h 3577"/>
                <a:gd name="T74" fmla="*/ 3111 w 3575"/>
                <a:gd name="T75" fmla="*/ 586 h 3577"/>
                <a:gd name="T76" fmla="*/ 3270 w 3575"/>
                <a:gd name="T77" fmla="*/ 788 h 3577"/>
                <a:gd name="T78" fmla="*/ 3400 w 3575"/>
                <a:gd name="T79" fmla="*/ 1014 h 3577"/>
                <a:gd name="T80" fmla="*/ 3495 w 3575"/>
                <a:gd name="T81" fmla="*/ 1257 h 3577"/>
                <a:gd name="T82" fmla="*/ 3555 w 3575"/>
                <a:gd name="T83" fmla="*/ 1516 h 3577"/>
                <a:gd name="T84" fmla="*/ 3575 w 3575"/>
                <a:gd name="T85" fmla="*/ 1789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3575" y="1789"/>
                  </a:moveTo>
                  <a:lnTo>
                    <a:pt x="3573" y="1881"/>
                  </a:lnTo>
                  <a:lnTo>
                    <a:pt x="3566" y="1972"/>
                  </a:lnTo>
                  <a:lnTo>
                    <a:pt x="3555" y="2061"/>
                  </a:lnTo>
                  <a:lnTo>
                    <a:pt x="3539" y="2149"/>
                  </a:lnTo>
                  <a:lnTo>
                    <a:pt x="3519" y="2236"/>
                  </a:lnTo>
                  <a:lnTo>
                    <a:pt x="3495" y="2320"/>
                  </a:lnTo>
                  <a:lnTo>
                    <a:pt x="3467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59" y="2642"/>
                  </a:lnTo>
                  <a:lnTo>
                    <a:pt x="3316" y="2716"/>
                  </a:lnTo>
                  <a:lnTo>
                    <a:pt x="3270" y="2789"/>
                  </a:lnTo>
                  <a:lnTo>
                    <a:pt x="3220" y="2859"/>
                  </a:lnTo>
                  <a:lnTo>
                    <a:pt x="3168" y="2927"/>
                  </a:lnTo>
                  <a:lnTo>
                    <a:pt x="3111" y="2991"/>
                  </a:lnTo>
                  <a:lnTo>
                    <a:pt x="3051" y="3054"/>
                  </a:lnTo>
                  <a:lnTo>
                    <a:pt x="2989" y="3113"/>
                  </a:lnTo>
                  <a:lnTo>
                    <a:pt x="2925" y="3169"/>
                  </a:lnTo>
                  <a:lnTo>
                    <a:pt x="2858" y="3222"/>
                  </a:lnTo>
                  <a:lnTo>
                    <a:pt x="2787" y="3272"/>
                  </a:lnTo>
                  <a:lnTo>
                    <a:pt x="2715" y="3319"/>
                  </a:lnTo>
                  <a:lnTo>
                    <a:pt x="2640" y="3362"/>
                  </a:lnTo>
                  <a:lnTo>
                    <a:pt x="2562" y="3402"/>
                  </a:lnTo>
                  <a:lnTo>
                    <a:pt x="2484" y="3438"/>
                  </a:lnTo>
                  <a:lnTo>
                    <a:pt x="2402" y="3469"/>
                  </a:lnTo>
                  <a:lnTo>
                    <a:pt x="2319" y="3497"/>
                  </a:lnTo>
                  <a:lnTo>
                    <a:pt x="2234" y="3521"/>
                  </a:lnTo>
                  <a:lnTo>
                    <a:pt x="2148" y="3541"/>
                  </a:lnTo>
                  <a:lnTo>
                    <a:pt x="2060" y="3557"/>
                  </a:lnTo>
                  <a:lnTo>
                    <a:pt x="1971" y="3568"/>
                  </a:lnTo>
                  <a:lnTo>
                    <a:pt x="1879" y="3575"/>
                  </a:lnTo>
                  <a:lnTo>
                    <a:pt x="1787" y="3577"/>
                  </a:lnTo>
                  <a:lnTo>
                    <a:pt x="1696" y="3575"/>
                  </a:lnTo>
                  <a:lnTo>
                    <a:pt x="1605" y="3568"/>
                  </a:lnTo>
                  <a:lnTo>
                    <a:pt x="1516" y="3557"/>
                  </a:lnTo>
                  <a:lnTo>
                    <a:pt x="1428" y="3541"/>
                  </a:lnTo>
                  <a:lnTo>
                    <a:pt x="1341" y="3521"/>
                  </a:lnTo>
                  <a:lnTo>
                    <a:pt x="1256" y="3497"/>
                  </a:lnTo>
                  <a:lnTo>
                    <a:pt x="1173" y="3469"/>
                  </a:lnTo>
                  <a:lnTo>
                    <a:pt x="1092" y="3438"/>
                  </a:lnTo>
                  <a:lnTo>
                    <a:pt x="1012" y="3402"/>
                  </a:lnTo>
                  <a:lnTo>
                    <a:pt x="935" y="3362"/>
                  </a:lnTo>
                  <a:lnTo>
                    <a:pt x="861" y="3319"/>
                  </a:lnTo>
                  <a:lnTo>
                    <a:pt x="788" y="3272"/>
                  </a:lnTo>
                  <a:lnTo>
                    <a:pt x="718" y="3222"/>
                  </a:lnTo>
                  <a:lnTo>
                    <a:pt x="650" y="3169"/>
                  </a:lnTo>
                  <a:lnTo>
                    <a:pt x="586" y="3113"/>
                  </a:lnTo>
                  <a:lnTo>
                    <a:pt x="523" y="3054"/>
                  </a:lnTo>
                  <a:lnTo>
                    <a:pt x="464" y="2991"/>
                  </a:lnTo>
                  <a:lnTo>
                    <a:pt x="408" y="2927"/>
                  </a:lnTo>
                  <a:lnTo>
                    <a:pt x="355" y="2859"/>
                  </a:lnTo>
                  <a:lnTo>
                    <a:pt x="305" y="2789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0"/>
                  </a:lnTo>
                  <a:lnTo>
                    <a:pt x="56" y="2236"/>
                  </a:lnTo>
                  <a:lnTo>
                    <a:pt x="36" y="2149"/>
                  </a:lnTo>
                  <a:lnTo>
                    <a:pt x="20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9"/>
                  </a:lnTo>
                  <a:lnTo>
                    <a:pt x="2" y="1697"/>
                  </a:lnTo>
                  <a:lnTo>
                    <a:pt x="9" y="1605"/>
                  </a:lnTo>
                  <a:lnTo>
                    <a:pt x="20" y="1516"/>
                  </a:lnTo>
                  <a:lnTo>
                    <a:pt x="36" y="1428"/>
                  </a:lnTo>
                  <a:lnTo>
                    <a:pt x="56" y="1342"/>
                  </a:lnTo>
                  <a:lnTo>
                    <a:pt x="80" y="1257"/>
                  </a:lnTo>
                  <a:lnTo>
                    <a:pt x="108" y="1174"/>
                  </a:lnTo>
                  <a:lnTo>
                    <a:pt x="140" y="1092"/>
                  </a:lnTo>
                  <a:lnTo>
                    <a:pt x="176" y="1014"/>
                  </a:lnTo>
                  <a:lnTo>
                    <a:pt x="215" y="936"/>
                  </a:lnTo>
                  <a:lnTo>
                    <a:pt x="258" y="861"/>
                  </a:lnTo>
                  <a:lnTo>
                    <a:pt x="305" y="788"/>
                  </a:lnTo>
                  <a:lnTo>
                    <a:pt x="355" y="718"/>
                  </a:lnTo>
                  <a:lnTo>
                    <a:pt x="408" y="650"/>
                  </a:lnTo>
                  <a:lnTo>
                    <a:pt x="464" y="586"/>
                  </a:lnTo>
                  <a:lnTo>
                    <a:pt x="523" y="524"/>
                  </a:lnTo>
                  <a:lnTo>
                    <a:pt x="586" y="464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5"/>
                  </a:lnTo>
                  <a:lnTo>
                    <a:pt x="861" y="259"/>
                  </a:lnTo>
                  <a:lnTo>
                    <a:pt x="935" y="215"/>
                  </a:lnTo>
                  <a:lnTo>
                    <a:pt x="1012" y="176"/>
                  </a:lnTo>
                  <a:lnTo>
                    <a:pt x="1092" y="141"/>
                  </a:lnTo>
                  <a:lnTo>
                    <a:pt x="1173" y="108"/>
                  </a:lnTo>
                  <a:lnTo>
                    <a:pt x="1256" y="80"/>
                  </a:lnTo>
                  <a:lnTo>
                    <a:pt x="1341" y="56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79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4" y="56"/>
                  </a:lnTo>
                  <a:lnTo>
                    <a:pt x="2319" y="80"/>
                  </a:lnTo>
                  <a:lnTo>
                    <a:pt x="2402" y="108"/>
                  </a:lnTo>
                  <a:lnTo>
                    <a:pt x="2484" y="141"/>
                  </a:lnTo>
                  <a:lnTo>
                    <a:pt x="2562" y="176"/>
                  </a:lnTo>
                  <a:lnTo>
                    <a:pt x="2640" y="215"/>
                  </a:lnTo>
                  <a:lnTo>
                    <a:pt x="2715" y="259"/>
                  </a:lnTo>
                  <a:lnTo>
                    <a:pt x="2787" y="305"/>
                  </a:lnTo>
                  <a:lnTo>
                    <a:pt x="2858" y="355"/>
                  </a:lnTo>
                  <a:lnTo>
                    <a:pt x="2925" y="408"/>
                  </a:lnTo>
                  <a:lnTo>
                    <a:pt x="2989" y="464"/>
                  </a:lnTo>
                  <a:lnTo>
                    <a:pt x="3051" y="524"/>
                  </a:lnTo>
                  <a:lnTo>
                    <a:pt x="3111" y="586"/>
                  </a:lnTo>
                  <a:lnTo>
                    <a:pt x="3168" y="650"/>
                  </a:lnTo>
                  <a:lnTo>
                    <a:pt x="3220" y="718"/>
                  </a:lnTo>
                  <a:lnTo>
                    <a:pt x="3270" y="788"/>
                  </a:lnTo>
                  <a:lnTo>
                    <a:pt x="3316" y="861"/>
                  </a:lnTo>
                  <a:lnTo>
                    <a:pt x="3359" y="936"/>
                  </a:lnTo>
                  <a:lnTo>
                    <a:pt x="3400" y="1014"/>
                  </a:lnTo>
                  <a:lnTo>
                    <a:pt x="3435" y="1092"/>
                  </a:lnTo>
                  <a:lnTo>
                    <a:pt x="3467" y="1174"/>
                  </a:lnTo>
                  <a:lnTo>
                    <a:pt x="3495" y="1257"/>
                  </a:lnTo>
                  <a:lnTo>
                    <a:pt x="3519" y="1342"/>
                  </a:lnTo>
                  <a:lnTo>
                    <a:pt x="3539" y="1428"/>
                  </a:lnTo>
                  <a:lnTo>
                    <a:pt x="3555" y="1516"/>
                  </a:lnTo>
                  <a:lnTo>
                    <a:pt x="3566" y="1605"/>
                  </a:lnTo>
                  <a:lnTo>
                    <a:pt x="3573" y="1697"/>
                  </a:lnTo>
                  <a:lnTo>
                    <a:pt x="3575" y="17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" name="淘宝店chenying0907 13"/>
          <p:cNvGrpSpPr/>
          <p:nvPr/>
        </p:nvGrpSpPr>
        <p:grpSpPr>
          <a:xfrm>
            <a:off x="4524392" y="3745363"/>
            <a:ext cx="966452" cy="966750"/>
            <a:chOff x="4524376" y="3744615"/>
            <a:chExt cx="966788" cy="966788"/>
          </a:xfrm>
        </p:grpSpPr>
        <p:sp>
          <p:nvSpPr>
            <p:cNvPr id="12" name="淘宝店chenying0907 11"/>
            <p:cNvSpPr>
              <a:spLocks/>
            </p:cNvSpPr>
            <p:nvPr/>
          </p:nvSpPr>
          <p:spPr bwMode="auto">
            <a:xfrm>
              <a:off x="4524376" y="3744615"/>
              <a:ext cx="966788" cy="966788"/>
            </a:xfrm>
            <a:custGeom>
              <a:avLst/>
              <a:gdLst>
                <a:gd name="T0" fmla="*/ 1 w 4869"/>
                <a:gd name="T1" fmla="*/ 2493 h 4872"/>
                <a:gd name="T2" fmla="*/ 3 w 4869"/>
                <a:gd name="T3" fmla="*/ 2311 h 4872"/>
                <a:gd name="T4" fmla="*/ 76 w 4869"/>
                <a:gd name="T5" fmla="*/ 1828 h 4872"/>
                <a:gd name="T6" fmla="*/ 240 w 4869"/>
                <a:gd name="T7" fmla="*/ 1380 h 4872"/>
                <a:gd name="T8" fmla="*/ 483 w 4869"/>
                <a:gd name="T9" fmla="*/ 979 h 4872"/>
                <a:gd name="T10" fmla="*/ 798 w 4869"/>
                <a:gd name="T11" fmla="*/ 634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3 w 4869"/>
                <a:gd name="T17" fmla="*/ 28 h 4872"/>
                <a:gd name="T18" fmla="*/ 2559 w 4869"/>
                <a:gd name="T19" fmla="*/ 3 h 4872"/>
                <a:gd name="T20" fmla="*/ 3042 w 4869"/>
                <a:gd name="T21" fmla="*/ 77 h 4872"/>
                <a:gd name="T22" fmla="*/ 3490 w 4869"/>
                <a:gd name="T23" fmla="*/ 240 h 4872"/>
                <a:gd name="T24" fmla="*/ 3891 w 4869"/>
                <a:gd name="T25" fmla="*/ 485 h 4872"/>
                <a:gd name="T26" fmla="*/ 4236 w 4869"/>
                <a:gd name="T27" fmla="*/ 798 h 4872"/>
                <a:gd name="T28" fmla="*/ 4516 w 4869"/>
                <a:gd name="T29" fmla="*/ 1174 h 4872"/>
                <a:gd name="T30" fmla="*/ 4722 w 4869"/>
                <a:gd name="T31" fmla="*/ 1599 h 4872"/>
                <a:gd name="T32" fmla="*/ 4841 w 4869"/>
                <a:gd name="T33" fmla="*/ 2066 h 4872"/>
                <a:gd name="T34" fmla="*/ 4866 w 4869"/>
                <a:gd name="T35" fmla="*/ 2562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5 w 4869"/>
                <a:gd name="T41" fmla="*/ 3893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5 w 4869"/>
                <a:gd name="T49" fmla="*/ 4844 h 4872"/>
                <a:gd name="T50" fmla="*/ 2389 w 4869"/>
                <a:gd name="T51" fmla="*/ 4872 h 4872"/>
                <a:gd name="T52" fmla="*/ 2212 w 4869"/>
                <a:gd name="T53" fmla="*/ 4862 h 4872"/>
                <a:gd name="T54" fmla="*/ 2040 w 4869"/>
                <a:gd name="T55" fmla="*/ 4840 h 4872"/>
                <a:gd name="T56" fmla="*/ 1873 w 4869"/>
                <a:gd name="T57" fmla="*/ 4808 h 4872"/>
                <a:gd name="T58" fmla="*/ 1708 w 4869"/>
                <a:gd name="T59" fmla="*/ 4762 h 4872"/>
                <a:gd name="T60" fmla="*/ 1548 w 4869"/>
                <a:gd name="T61" fmla="*/ 4705 h 4872"/>
                <a:gd name="T62" fmla="*/ 1392 w 4869"/>
                <a:gd name="T63" fmla="*/ 4636 h 4872"/>
                <a:gd name="T64" fmla="*/ 1238 w 4869"/>
                <a:gd name="T65" fmla="*/ 4556 h 4872"/>
                <a:gd name="T66" fmla="*/ 1105 w 4869"/>
                <a:gd name="T67" fmla="*/ 4477 h 4872"/>
                <a:gd name="T68" fmla="*/ 1005 w 4869"/>
                <a:gd name="T69" fmla="*/ 4416 h 4872"/>
                <a:gd name="T70" fmla="*/ 933 w 4869"/>
                <a:gd name="T71" fmla="*/ 4397 h 4872"/>
                <a:gd name="T72" fmla="*/ 871 w 4869"/>
                <a:gd name="T73" fmla="*/ 4416 h 4872"/>
                <a:gd name="T74" fmla="*/ 792 w 4869"/>
                <a:gd name="T75" fmla="*/ 4476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3 h 4872"/>
                <a:gd name="T82" fmla="*/ 231 w 4869"/>
                <a:gd name="T83" fmla="*/ 4686 h 4872"/>
                <a:gd name="T84" fmla="*/ 231 w 4869"/>
                <a:gd name="T85" fmla="*/ 4650 h 4872"/>
                <a:gd name="T86" fmla="*/ 295 w 4869"/>
                <a:gd name="T87" fmla="*/ 4591 h 4872"/>
                <a:gd name="T88" fmla="*/ 345 w 4869"/>
                <a:gd name="T89" fmla="*/ 4522 h 4872"/>
                <a:gd name="T90" fmla="*/ 380 w 4869"/>
                <a:gd name="T91" fmla="*/ 4449 h 4872"/>
                <a:gd name="T92" fmla="*/ 403 w 4869"/>
                <a:gd name="T93" fmla="*/ 4371 h 4872"/>
                <a:gd name="T94" fmla="*/ 416 w 4869"/>
                <a:gd name="T95" fmla="*/ 4292 h 4872"/>
                <a:gd name="T96" fmla="*/ 417 w 4869"/>
                <a:gd name="T97" fmla="*/ 4163 h 4872"/>
                <a:gd name="T98" fmla="*/ 390 w 4869"/>
                <a:gd name="T99" fmla="*/ 4021 h 4872"/>
                <a:gd name="T100" fmla="*/ 339 w 4869"/>
                <a:gd name="T101" fmla="*/ 3867 h 4872"/>
                <a:gd name="T102" fmla="*/ 222 w 4869"/>
                <a:gd name="T103" fmla="*/ 3566 h 4872"/>
                <a:gd name="T104" fmla="*/ 133 w 4869"/>
                <a:gd name="T105" fmla="*/ 3319 h 4872"/>
                <a:gd name="T106" fmla="*/ 70 w 4869"/>
                <a:gd name="T107" fmla="*/ 3098 h 4872"/>
                <a:gd name="T108" fmla="*/ 23 w 4869"/>
                <a:gd name="T109" fmla="*/ 2854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9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1" y="2493"/>
                  </a:lnTo>
                  <a:lnTo>
                    <a:pt x="1" y="2474"/>
                  </a:lnTo>
                  <a:lnTo>
                    <a:pt x="0" y="2456"/>
                  </a:lnTo>
                  <a:lnTo>
                    <a:pt x="0" y="2437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6"/>
                  </a:lnTo>
                  <a:lnTo>
                    <a:pt x="49" y="1945"/>
                  </a:lnTo>
                  <a:lnTo>
                    <a:pt x="76" y="1828"/>
                  </a:lnTo>
                  <a:lnTo>
                    <a:pt x="109" y="1712"/>
                  </a:lnTo>
                  <a:lnTo>
                    <a:pt x="147" y="1599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5"/>
                  </a:lnTo>
                  <a:lnTo>
                    <a:pt x="353" y="1174"/>
                  </a:lnTo>
                  <a:lnTo>
                    <a:pt x="416" y="1075"/>
                  </a:lnTo>
                  <a:lnTo>
                    <a:pt x="483" y="979"/>
                  </a:lnTo>
                  <a:lnTo>
                    <a:pt x="555" y="887"/>
                  </a:lnTo>
                  <a:lnTo>
                    <a:pt x="632" y="798"/>
                  </a:lnTo>
                  <a:lnTo>
                    <a:pt x="713" y="714"/>
                  </a:lnTo>
                  <a:lnTo>
                    <a:pt x="798" y="634"/>
                  </a:lnTo>
                  <a:lnTo>
                    <a:pt x="886" y="557"/>
                  </a:lnTo>
                  <a:lnTo>
                    <a:pt x="978" y="485"/>
                  </a:lnTo>
                  <a:lnTo>
                    <a:pt x="1073" y="416"/>
                  </a:lnTo>
                  <a:lnTo>
                    <a:pt x="1172" y="353"/>
                  </a:lnTo>
                  <a:lnTo>
                    <a:pt x="1274" y="294"/>
                  </a:lnTo>
                  <a:lnTo>
                    <a:pt x="1379" y="240"/>
                  </a:lnTo>
                  <a:lnTo>
                    <a:pt x="1486" y="192"/>
                  </a:lnTo>
                  <a:lnTo>
                    <a:pt x="1598" y="148"/>
                  </a:lnTo>
                  <a:lnTo>
                    <a:pt x="1710" y="111"/>
                  </a:lnTo>
                  <a:lnTo>
                    <a:pt x="1825" y="77"/>
                  </a:lnTo>
                  <a:lnTo>
                    <a:pt x="1944" y="50"/>
                  </a:lnTo>
                  <a:lnTo>
                    <a:pt x="2063" y="28"/>
                  </a:lnTo>
                  <a:lnTo>
                    <a:pt x="2185" y="14"/>
                  </a:lnTo>
                  <a:lnTo>
                    <a:pt x="2309" y="3"/>
                  </a:lnTo>
                  <a:lnTo>
                    <a:pt x="2434" y="0"/>
                  </a:lnTo>
                  <a:lnTo>
                    <a:pt x="2559" y="3"/>
                  </a:lnTo>
                  <a:lnTo>
                    <a:pt x="2683" y="14"/>
                  </a:lnTo>
                  <a:lnTo>
                    <a:pt x="2805" y="28"/>
                  </a:lnTo>
                  <a:lnTo>
                    <a:pt x="2925" y="50"/>
                  </a:lnTo>
                  <a:lnTo>
                    <a:pt x="3042" y="77"/>
                  </a:lnTo>
                  <a:lnTo>
                    <a:pt x="3159" y="111"/>
                  </a:lnTo>
                  <a:lnTo>
                    <a:pt x="3271" y="148"/>
                  </a:lnTo>
                  <a:lnTo>
                    <a:pt x="3382" y="192"/>
                  </a:lnTo>
                  <a:lnTo>
                    <a:pt x="3490" y="240"/>
                  </a:lnTo>
                  <a:lnTo>
                    <a:pt x="3595" y="294"/>
                  </a:lnTo>
                  <a:lnTo>
                    <a:pt x="3697" y="353"/>
                  </a:lnTo>
                  <a:lnTo>
                    <a:pt x="3795" y="416"/>
                  </a:lnTo>
                  <a:lnTo>
                    <a:pt x="3891" y="485"/>
                  </a:lnTo>
                  <a:lnTo>
                    <a:pt x="3982" y="557"/>
                  </a:lnTo>
                  <a:lnTo>
                    <a:pt x="4071" y="634"/>
                  </a:lnTo>
                  <a:lnTo>
                    <a:pt x="4156" y="714"/>
                  </a:lnTo>
                  <a:lnTo>
                    <a:pt x="4236" y="798"/>
                  </a:lnTo>
                  <a:lnTo>
                    <a:pt x="4312" y="887"/>
                  </a:lnTo>
                  <a:lnTo>
                    <a:pt x="4385" y="979"/>
                  </a:lnTo>
                  <a:lnTo>
                    <a:pt x="4453" y="1075"/>
                  </a:lnTo>
                  <a:lnTo>
                    <a:pt x="4516" y="1174"/>
                  </a:lnTo>
                  <a:lnTo>
                    <a:pt x="4575" y="1275"/>
                  </a:lnTo>
                  <a:lnTo>
                    <a:pt x="4629" y="1380"/>
                  </a:lnTo>
                  <a:lnTo>
                    <a:pt x="4678" y="1488"/>
                  </a:lnTo>
                  <a:lnTo>
                    <a:pt x="4722" y="1599"/>
                  </a:lnTo>
                  <a:lnTo>
                    <a:pt x="4759" y="1712"/>
                  </a:lnTo>
                  <a:lnTo>
                    <a:pt x="4792" y="1828"/>
                  </a:lnTo>
                  <a:lnTo>
                    <a:pt x="4820" y="1945"/>
                  </a:lnTo>
                  <a:lnTo>
                    <a:pt x="4841" y="2066"/>
                  </a:lnTo>
                  <a:lnTo>
                    <a:pt x="4856" y="2187"/>
                  </a:lnTo>
                  <a:lnTo>
                    <a:pt x="4866" y="2311"/>
                  </a:lnTo>
                  <a:lnTo>
                    <a:pt x="4869" y="2437"/>
                  </a:lnTo>
                  <a:lnTo>
                    <a:pt x="4866" y="2562"/>
                  </a:lnTo>
                  <a:lnTo>
                    <a:pt x="4856" y="2686"/>
                  </a:lnTo>
                  <a:lnTo>
                    <a:pt x="4841" y="2808"/>
                  </a:lnTo>
                  <a:lnTo>
                    <a:pt x="4820" y="2927"/>
                  </a:lnTo>
                  <a:lnTo>
                    <a:pt x="4792" y="3045"/>
                  </a:lnTo>
                  <a:lnTo>
                    <a:pt x="4759" y="3160"/>
                  </a:lnTo>
                  <a:lnTo>
                    <a:pt x="4722" y="3274"/>
                  </a:lnTo>
                  <a:lnTo>
                    <a:pt x="4678" y="3385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9"/>
                  </a:lnTo>
                  <a:lnTo>
                    <a:pt x="4385" y="3893"/>
                  </a:lnTo>
                  <a:lnTo>
                    <a:pt x="4312" y="3986"/>
                  </a:lnTo>
                  <a:lnTo>
                    <a:pt x="4236" y="4074"/>
                  </a:lnTo>
                  <a:lnTo>
                    <a:pt x="4156" y="4158"/>
                  </a:lnTo>
                  <a:lnTo>
                    <a:pt x="4071" y="4239"/>
                  </a:lnTo>
                  <a:lnTo>
                    <a:pt x="3982" y="4316"/>
                  </a:lnTo>
                  <a:lnTo>
                    <a:pt x="3891" y="4388"/>
                  </a:lnTo>
                  <a:lnTo>
                    <a:pt x="3795" y="4456"/>
                  </a:lnTo>
                  <a:lnTo>
                    <a:pt x="3697" y="4519"/>
                  </a:lnTo>
                  <a:lnTo>
                    <a:pt x="3595" y="4578"/>
                  </a:lnTo>
                  <a:lnTo>
                    <a:pt x="3490" y="4632"/>
                  </a:lnTo>
                  <a:lnTo>
                    <a:pt x="3382" y="4680"/>
                  </a:lnTo>
                  <a:lnTo>
                    <a:pt x="3271" y="4724"/>
                  </a:lnTo>
                  <a:lnTo>
                    <a:pt x="3159" y="4763"/>
                  </a:lnTo>
                  <a:lnTo>
                    <a:pt x="3042" y="4795"/>
                  </a:lnTo>
                  <a:lnTo>
                    <a:pt x="2925" y="4822"/>
                  </a:lnTo>
                  <a:lnTo>
                    <a:pt x="2805" y="4844"/>
                  </a:lnTo>
                  <a:lnTo>
                    <a:pt x="2683" y="4860"/>
                  </a:lnTo>
                  <a:lnTo>
                    <a:pt x="2559" y="4869"/>
                  </a:lnTo>
                  <a:lnTo>
                    <a:pt x="2434" y="4872"/>
                  </a:lnTo>
                  <a:lnTo>
                    <a:pt x="2389" y="4872"/>
                  </a:lnTo>
                  <a:lnTo>
                    <a:pt x="2345" y="4871"/>
                  </a:lnTo>
                  <a:lnTo>
                    <a:pt x="2300" y="4869"/>
                  </a:lnTo>
                  <a:lnTo>
                    <a:pt x="2256" y="4866"/>
                  </a:lnTo>
                  <a:lnTo>
                    <a:pt x="2212" y="4862"/>
                  </a:lnTo>
                  <a:lnTo>
                    <a:pt x="2169" y="4858"/>
                  </a:lnTo>
                  <a:lnTo>
                    <a:pt x="2125" y="4853"/>
                  </a:lnTo>
                  <a:lnTo>
                    <a:pt x="2082" y="4847"/>
                  </a:lnTo>
                  <a:lnTo>
                    <a:pt x="2040" y="4840"/>
                  </a:lnTo>
                  <a:lnTo>
                    <a:pt x="1998" y="4834"/>
                  </a:lnTo>
                  <a:lnTo>
                    <a:pt x="1956" y="4826"/>
                  </a:lnTo>
                  <a:lnTo>
                    <a:pt x="1913" y="4817"/>
                  </a:lnTo>
                  <a:lnTo>
                    <a:pt x="1873" y="4808"/>
                  </a:lnTo>
                  <a:lnTo>
                    <a:pt x="1831" y="4798"/>
                  </a:lnTo>
                  <a:lnTo>
                    <a:pt x="1789" y="4786"/>
                  </a:lnTo>
                  <a:lnTo>
                    <a:pt x="1749" y="4774"/>
                  </a:lnTo>
                  <a:lnTo>
                    <a:pt x="1708" y="4762"/>
                  </a:lnTo>
                  <a:lnTo>
                    <a:pt x="1668" y="4749"/>
                  </a:lnTo>
                  <a:lnTo>
                    <a:pt x="1628" y="4734"/>
                  </a:lnTo>
                  <a:lnTo>
                    <a:pt x="1588" y="4720"/>
                  </a:lnTo>
                  <a:lnTo>
                    <a:pt x="1548" y="4705"/>
                  </a:lnTo>
                  <a:lnTo>
                    <a:pt x="1509" y="4689"/>
                  </a:lnTo>
                  <a:lnTo>
                    <a:pt x="1469" y="4672"/>
                  </a:lnTo>
                  <a:lnTo>
                    <a:pt x="1431" y="4654"/>
                  </a:lnTo>
                  <a:lnTo>
                    <a:pt x="1392" y="4636"/>
                  </a:lnTo>
                  <a:lnTo>
                    <a:pt x="1353" y="4617"/>
                  </a:lnTo>
                  <a:lnTo>
                    <a:pt x="1315" y="4598"/>
                  </a:lnTo>
                  <a:lnTo>
                    <a:pt x="1277" y="4578"/>
                  </a:lnTo>
                  <a:lnTo>
                    <a:pt x="1238" y="4556"/>
                  </a:lnTo>
                  <a:lnTo>
                    <a:pt x="1201" y="4535"/>
                  </a:lnTo>
                  <a:lnTo>
                    <a:pt x="1163" y="4512"/>
                  </a:lnTo>
                  <a:lnTo>
                    <a:pt x="1126" y="4490"/>
                  </a:lnTo>
                  <a:lnTo>
                    <a:pt x="1105" y="4477"/>
                  </a:lnTo>
                  <a:lnTo>
                    <a:pt x="1083" y="4464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5" y="4416"/>
                  </a:lnTo>
                  <a:lnTo>
                    <a:pt x="986" y="4407"/>
                  </a:lnTo>
                  <a:lnTo>
                    <a:pt x="967" y="4401"/>
                  </a:lnTo>
                  <a:lnTo>
                    <a:pt x="950" y="4397"/>
                  </a:lnTo>
                  <a:lnTo>
                    <a:pt x="933" y="4397"/>
                  </a:lnTo>
                  <a:lnTo>
                    <a:pt x="917" y="4398"/>
                  </a:lnTo>
                  <a:lnTo>
                    <a:pt x="901" y="4403"/>
                  </a:lnTo>
                  <a:lnTo>
                    <a:pt x="887" y="4409"/>
                  </a:lnTo>
                  <a:lnTo>
                    <a:pt x="871" y="4416"/>
                  </a:lnTo>
                  <a:lnTo>
                    <a:pt x="856" y="4426"/>
                  </a:lnTo>
                  <a:lnTo>
                    <a:pt x="840" y="4436"/>
                  </a:lnTo>
                  <a:lnTo>
                    <a:pt x="825" y="4448"/>
                  </a:lnTo>
                  <a:lnTo>
                    <a:pt x="792" y="4476"/>
                  </a:lnTo>
                  <a:lnTo>
                    <a:pt x="756" y="4507"/>
                  </a:lnTo>
                  <a:lnTo>
                    <a:pt x="736" y="4522"/>
                  </a:lnTo>
                  <a:lnTo>
                    <a:pt x="714" y="4538"/>
                  </a:lnTo>
                  <a:lnTo>
                    <a:pt x="692" y="4554"/>
                  </a:lnTo>
                  <a:lnTo>
                    <a:pt x="667" y="4571"/>
                  </a:lnTo>
                  <a:lnTo>
                    <a:pt x="640" y="4587"/>
                  </a:lnTo>
                  <a:lnTo>
                    <a:pt x="612" y="4601"/>
                  </a:lnTo>
                  <a:lnTo>
                    <a:pt x="580" y="4616"/>
                  </a:lnTo>
                  <a:lnTo>
                    <a:pt x="546" y="4630"/>
                  </a:lnTo>
                  <a:lnTo>
                    <a:pt x="510" y="4642"/>
                  </a:lnTo>
                  <a:lnTo>
                    <a:pt x="472" y="4653"/>
                  </a:lnTo>
                  <a:lnTo>
                    <a:pt x="430" y="4663"/>
                  </a:lnTo>
                  <a:lnTo>
                    <a:pt x="385" y="4672"/>
                  </a:lnTo>
                  <a:lnTo>
                    <a:pt x="338" y="4679"/>
                  </a:lnTo>
                  <a:lnTo>
                    <a:pt x="286" y="4684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3" y="4675"/>
                  </a:lnTo>
                  <a:lnTo>
                    <a:pt x="212" y="4662"/>
                  </a:lnTo>
                  <a:lnTo>
                    <a:pt x="231" y="4650"/>
                  </a:lnTo>
                  <a:lnTo>
                    <a:pt x="249" y="4636"/>
                  </a:lnTo>
                  <a:lnTo>
                    <a:pt x="265" y="4622"/>
                  </a:lnTo>
                  <a:lnTo>
                    <a:pt x="280" y="4606"/>
                  </a:lnTo>
                  <a:lnTo>
                    <a:pt x="295" y="4591"/>
                  </a:lnTo>
                  <a:lnTo>
                    <a:pt x="309" y="4574"/>
                  </a:lnTo>
                  <a:lnTo>
                    <a:pt x="321" y="4557"/>
                  </a:lnTo>
                  <a:lnTo>
                    <a:pt x="333" y="4541"/>
                  </a:lnTo>
                  <a:lnTo>
                    <a:pt x="345" y="4522"/>
                  </a:lnTo>
                  <a:lnTo>
                    <a:pt x="355" y="4504"/>
                  </a:lnTo>
                  <a:lnTo>
                    <a:pt x="364" y="4486"/>
                  </a:lnTo>
                  <a:lnTo>
                    <a:pt x="373" y="4467"/>
                  </a:lnTo>
                  <a:lnTo>
                    <a:pt x="380" y="4449"/>
                  </a:lnTo>
                  <a:lnTo>
                    <a:pt x="386" y="4430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3" y="4313"/>
                  </a:lnTo>
                  <a:lnTo>
                    <a:pt x="416" y="4292"/>
                  </a:lnTo>
                  <a:lnTo>
                    <a:pt x="418" y="4273"/>
                  </a:lnTo>
                  <a:lnTo>
                    <a:pt x="419" y="4235"/>
                  </a:lnTo>
                  <a:lnTo>
                    <a:pt x="419" y="4199"/>
                  </a:lnTo>
                  <a:lnTo>
                    <a:pt x="417" y="4163"/>
                  </a:lnTo>
                  <a:lnTo>
                    <a:pt x="412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1"/>
                  </a:lnTo>
                  <a:lnTo>
                    <a:pt x="378" y="3984"/>
                  </a:lnTo>
                  <a:lnTo>
                    <a:pt x="367" y="3945"/>
                  </a:lnTo>
                  <a:lnTo>
                    <a:pt x="354" y="3907"/>
                  </a:lnTo>
                  <a:lnTo>
                    <a:pt x="339" y="3867"/>
                  </a:lnTo>
                  <a:lnTo>
                    <a:pt x="324" y="3827"/>
                  </a:lnTo>
                  <a:lnTo>
                    <a:pt x="292" y="3743"/>
                  </a:lnTo>
                  <a:lnTo>
                    <a:pt x="258" y="3657"/>
                  </a:lnTo>
                  <a:lnTo>
                    <a:pt x="222" y="3566"/>
                  </a:lnTo>
                  <a:lnTo>
                    <a:pt x="186" y="3472"/>
                  </a:lnTo>
                  <a:lnTo>
                    <a:pt x="168" y="3422"/>
                  </a:lnTo>
                  <a:lnTo>
                    <a:pt x="150" y="3371"/>
                  </a:lnTo>
                  <a:lnTo>
                    <a:pt x="133" y="3319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6"/>
                  </a:lnTo>
                  <a:lnTo>
                    <a:pt x="70" y="3098"/>
                  </a:lnTo>
                  <a:lnTo>
                    <a:pt x="56" y="3040"/>
                  </a:lnTo>
                  <a:lnTo>
                    <a:pt x="44" y="2979"/>
                  </a:lnTo>
                  <a:lnTo>
                    <a:pt x="33" y="2917"/>
                  </a:lnTo>
                  <a:lnTo>
                    <a:pt x="23" y="2854"/>
                  </a:lnTo>
                  <a:lnTo>
                    <a:pt x="16" y="2788"/>
                  </a:lnTo>
                  <a:lnTo>
                    <a:pt x="9" y="2721"/>
                  </a:lnTo>
                  <a:lnTo>
                    <a:pt x="4" y="2652"/>
                  </a:lnTo>
                  <a:lnTo>
                    <a:pt x="1" y="2581"/>
                  </a:lnTo>
                  <a:lnTo>
                    <a:pt x="0" y="250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" name="淘宝店chenying0907 12"/>
            <p:cNvSpPr>
              <a:spLocks/>
            </p:cNvSpPr>
            <p:nvPr/>
          </p:nvSpPr>
          <p:spPr bwMode="auto">
            <a:xfrm>
              <a:off x="4652963" y="3873203"/>
              <a:ext cx="709613" cy="709613"/>
            </a:xfrm>
            <a:custGeom>
              <a:avLst/>
              <a:gdLst>
                <a:gd name="T0" fmla="*/ 9 w 3575"/>
                <a:gd name="T1" fmla="*/ 1972 h 3578"/>
                <a:gd name="T2" fmla="*/ 56 w 3575"/>
                <a:gd name="T3" fmla="*/ 2236 h 3578"/>
                <a:gd name="T4" fmla="*/ 139 w 3575"/>
                <a:gd name="T5" fmla="*/ 2485 h 3578"/>
                <a:gd name="T6" fmla="*/ 258 w 3575"/>
                <a:gd name="T7" fmla="*/ 2718 h 3578"/>
                <a:gd name="T8" fmla="*/ 408 w 3575"/>
                <a:gd name="T9" fmla="*/ 2927 h 3578"/>
                <a:gd name="T10" fmla="*/ 585 w 3575"/>
                <a:gd name="T11" fmla="*/ 3113 h 3578"/>
                <a:gd name="T12" fmla="*/ 787 w 3575"/>
                <a:gd name="T13" fmla="*/ 3272 h 3578"/>
                <a:gd name="T14" fmla="*/ 1012 w 3575"/>
                <a:gd name="T15" fmla="*/ 3402 h 3578"/>
                <a:gd name="T16" fmla="*/ 1255 w 3575"/>
                <a:gd name="T17" fmla="*/ 3498 h 3578"/>
                <a:gd name="T18" fmla="*/ 1515 w 3575"/>
                <a:gd name="T19" fmla="*/ 3558 h 3578"/>
                <a:gd name="T20" fmla="*/ 1787 w 3575"/>
                <a:gd name="T21" fmla="*/ 3578 h 3578"/>
                <a:gd name="T22" fmla="*/ 2060 w 3575"/>
                <a:gd name="T23" fmla="*/ 3558 h 3578"/>
                <a:gd name="T24" fmla="*/ 2319 w 3575"/>
                <a:gd name="T25" fmla="*/ 3498 h 3578"/>
                <a:gd name="T26" fmla="*/ 2562 w 3575"/>
                <a:gd name="T27" fmla="*/ 3402 h 3578"/>
                <a:gd name="T28" fmla="*/ 2786 w 3575"/>
                <a:gd name="T29" fmla="*/ 3272 h 3578"/>
                <a:gd name="T30" fmla="*/ 2989 w 3575"/>
                <a:gd name="T31" fmla="*/ 3113 h 3578"/>
                <a:gd name="T32" fmla="*/ 3167 w 3575"/>
                <a:gd name="T33" fmla="*/ 2927 h 3578"/>
                <a:gd name="T34" fmla="*/ 3316 w 3575"/>
                <a:gd name="T35" fmla="*/ 2718 h 3578"/>
                <a:gd name="T36" fmla="*/ 3434 w 3575"/>
                <a:gd name="T37" fmla="*/ 2485 h 3578"/>
                <a:gd name="T38" fmla="*/ 3519 w 3575"/>
                <a:gd name="T39" fmla="*/ 2236 h 3578"/>
                <a:gd name="T40" fmla="*/ 3566 w 3575"/>
                <a:gd name="T41" fmla="*/ 1972 h 3578"/>
                <a:gd name="T42" fmla="*/ 3573 w 3575"/>
                <a:gd name="T43" fmla="*/ 1697 h 3578"/>
                <a:gd name="T44" fmla="*/ 3539 w 3575"/>
                <a:gd name="T45" fmla="*/ 1429 h 3578"/>
                <a:gd name="T46" fmla="*/ 3467 w 3575"/>
                <a:gd name="T47" fmla="*/ 1174 h 3578"/>
                <a:gd name="T48" fmla="*/ 3359 w 3575"/>
                <a:gd name="T49" fmla="*/ 936 h 3578"/>
                <a:gd name="T50" fmla="*/ 3220 w 3575"/>
                <a:gd name="T51" fmla="*/ 718 h 3578"/>
                <a:gd name="T52" fmla="*/ 3051 w 3575"/>
                <a:gd name="T53" fmla="*/ 525 h 3578"/>
                <a:gd name="T54" fmla="*/ 2857 w 3575"/>
                <a:gd name="T55" fmla="*/ 355 h 3578"/>
                <a:gd name="T56" fmla="*/ 2640 w 3575"/>
                <a:gd name="T57" fmla="*/ 217 h 3578"/>
                <a:gd name="T58" fmla="*/ 2402 w 3575"/>
                <a:gd name="T59" fmla="*/ 108 h 3578"/>
                <a:gd name="T60" fmla="*/ 2148 w 3575"/>
                <a:gd name="T61" fmla="*/ 36 h 3578"/>
                <a:gd name="T62" fmla="*/ 1879 w 3575"/>
                <a:gd name="T63" fmla="*/ 3 h 3578"/>
                <a:gd name="T64" fmla="*/ 1604 w 3575"/>
                <a:gd name="T65" fmla="*/ 9 h 3578"/>
                <a:gd name="T66" fmla="*/ 1341 w 3575"/>
                <a:gd name="T67" fmla="*/ 57 h 3578"/>
                <a:gd name="T68" fmla="*/ 1092 w 3575"/>
                <a:gd name="T69" fmla="*/ 141 h 3578"/>
                <a:gd name="T70" fmla="*/ 861 w 3575"/>
                <a:gd name="T71" fmla="*/ 260 h 3578"/>
                <a:gd name="T72" fmla="*/ 650 w 3575"/>
                <a:gd name="T73" fmla="*/ 408 h 3578"/>
                <a:gd name="T74" fmla="*/ 464 w 3575"/>
                <a:gd name="T75" fmla="*/ 587 h 3578"/>
                <a:gd name="T76" fmla="*/ 305 w 3575"/>
                <a:gd name="T77" fmla="*/ 790 h 3578"/>
                <a:gd name="T78" fmla="*/ 175 w 3575"/>
                <a:gd name="T79" fmla="*/ 1014 h 3578"/>
                <a:gd name="T80" fmla="*/ 80 w 3575"/>
                <a:gd name="T81" fmla="*/ 1257 h 3578"/>
                <a:gd name="T82" fmla="*/ 20 w 3575"/>
                <a:gd name="T83" fmla="*/ 1517 h 3578"/>
                <a:gd name="T84" fmla="*/ 0 w 3575"/>
                <a:gd name="T85" fmla="*/ 1790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8">
                  <a:moveTo>
                    <a:pt x="0" y="1790"/>
                  </a:moveTo>
                  <a:lnTo>
                    <a:pt x="2" y="1881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50"/>
                  </a:lnTo>
                  <a:lnTo>
                    <a:pt x="56" y="2236"/>
                  </a:lnTo>
                  <a:lnTo>
                    <a:pt x="80" y="2322"/>
                  </a:lnTo>
                  <a:lnTo>
                    <a:pt x="108" y="2404"/>
                  </a:lnTo>
                  <a:lnTo>
                    <a:pt x="139" y="2485"/>
                  </a:lnTo>
                  <a:lnTo>
                    <a:pt x="175" y="2565"/>
                  </a:lnTo>
                  <a:lnTo>
                    <a:pt x="215" y="2642"/>
                  </a:lnTo>
                  <a:lnTo>
                    <a:pt x="258" y="2718"/>
                  </a:lnTo>
                  <a:lnTo>
                    <a:pt x="305" y="2790"/>
                  </a:lnTo>
                  <a:lnTo>
                    <a:pt x="355" y="2860"/>
                  </a:lnTo>
                  <a:lnTo>
                    <a:pt x="408" y="2927"/>
                  </a:lnTo>
                  <a:lnTo>
                    <a:pt x="464" y="2993"/>
                  </a:lnTo>
                  <a:lnTo>
                    <a:pt x="523" y="3055"/>
                  </a:lnTo>
                  <a:lnTo>
                    <a:pt x="585" y="3113"/>
                  </a:lnTo>
                  <a:lnTo>
                    <a:pt x="650" y="3170"/>
                  </a:lnTo>
                  <a:lnTo>
                    <a:pt x="717" y="3223"/>
                  </a:lnTo>
                  <a:lnTo>
                    <a:pt x="787" y="3272"/>
                  </a:lnTo>
                  <a:lnTo>
                    <a:pt x="861" y="3320"/>
                  </a:lnTo>
                  <a:lnTo>
                    <a:pt x="935" y="3362"/>
                  </a:lnTo>
                  <a:lnTo>
                    <a:pt x="1012" y="3402"/>
                  </a:lnTo>
                  <a:lnTo>
                    <a:pt x="1092" y="3438"/>
                  </a:lnTo>
                  <a:lnTo>
                    <a:pt x="1173" y="3470"/>
                  </a:lnTo>
                  <a:lnTo>
                    <a:pt x="1255" y="3498"/>
                  </a:lnTo>
                  <a:lnTo>
                    <a:pt x="1341" y="3521"/>
                  </a:lnTo>
                  <a:lnTo>
                    <a:pt x="1427" y="3542"/>
                  </a:lnTo>
                  <a:lnTo>
                    <a:pt x="1515" y="3558"/>
                  </a:lnTo>
                  <a:lnTo>
                    <a:pt x="1604" y="3569"/>
                  </a:lnTo>
                  <a:lnTo>
                    <a:pt x="1696" y="3576"/>
                  </a:lnTo>
                  <a:lnTo>
                    <a:pt x="1787" y="3578"/>
                  </a:lnTo>
                  <a:lnTo>
                    <a:pt x="1879" y="3576"/>
                  </a:lnTo>
                  <a:lnTo>
                    <a:pt x="1971" y="3569"/>
                  </a:lnTo>
                  <a:lnTo>
                    <a:pt x="2060" y="3558"/>
                  </a:lnTo>
                  <a:lnTo>
                    <a:pt x="2148" y="3542"/>
                  </a:lnTo>
                  <a:lnTo>
                    <a:pt x="2234" y="3521"/>
                  </a:lnTo>
                  <a:lnTo>
                    <a:pt x="2319" y="3498"/>
                  </a:lnTo>
                  <a:lnTo>
                    <a:pt x="2402" y="3470"/>
                  </a:lnTo>
                  <a:lnTo>
                    <a:pt x="2483" y="3438"/>
                  </a:lnTo>
                  <a:lnTo>
                    <a:pt x="2562" y="3402"/>
                  </a:lnTo>
                  <a:lnTo>
                    <a:pt x="2640" y="3362"/>
                  </a:lnTo>
                  <a:lnTo>
                    <a:pt x="2714" y="3320"/>
                  </a:lnTo>
                  <a:lnTo>
                    <a:pt x="2786" y="3272"/>
                  </a:lnTo>
                  <a:lnTo>
                    <a:pt x="2857" y="3223"/>
                  </a:lnTo>
                  <a:lnTo>
                    <a:pt x="2925" y="3170"/>
                  </a:lnTo>
                  <a:lnTo>
                    <a:pt x="2989" y="3113"/>
                  </a:lnTo>
                  <a:lnTo>
                    <a:pt x="3051" y="3055"/>
                  </a:lnTo>
                  <a:lnTo>
                    <a:pt x="3111" y="2993"/>
                  </a:lnTo>
                  <a:lnTo>
                    <a:pt x="3167" y="2927"/>
                  </a:lnTo>
                  <a:lnTo>
                    <a:pt x="3220" y="2860"/>
                  </a:lnTo>
                  <a:lnTo>
                    <a:pt x="3270" y="2790"/>
                  </a:lnTo>
                  <a:lnTo>
                    <a:pt x="3316" y="2718"/>
                  </a:lnTo>
                  <a:lnTo>
                    <a:pt x="3359" y="2642"/>
                  </a:lnTo>
                  <a:lnTo>
                    <a:pt x="3398" y="2565"/>
                  </a:lnTo>
                  <a:lnTo>
                    <a:pt x="3434" y="2485"/>
                  </a:lnTo>
                  <a:lnTo>
                    <a:pt x="3467" y="2404"/>
                  </a:lnTo>
                  <a:lnTo>
                    <a:pt x="3495" y="2322"/>
                  </a:lnTo>
                  <a:lnTo>
                    <a:pt x="3519" y="2236"/>
                  </a:lnTo>
                  <a:lnTo>
                    <a:pt x="3539" y="2150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1"/>
                  </a:lnTo>
                  <a:lnTo>
                    <a:pt x="3575" y="1790"/>
                  </a:lnTo>
                  <a:lnTo>
                    <a:pt x="3573" y="1697"/>
                  </a:lnTo>
                  <a:lnTo>
                    <a:pt x="3566" y="1607"/>
                  </a:lnTo>
                  <a:lnTo>
                    <a:pt x="3555" y="1517"/>
                  </a:lnTo>
                  <a:lnTo>
                    <a:pt x="3539" y="1429"/>
                  </a:lnTo>
                  <a:lnTo>
                    <a:pt x="3519" y="1342"/>
                  </a:lnTo>
                  <a:lnTo>
                    <a:pt x="3495" y="1257"/>
                  </a:lnTo>
                  <a:lnTo>
                    <a:pt x="3467" y="1174"/>
                  </a:lnTo>
                  <a:lnTo>
                    <a:pt x="3434" y="1093"/>
                  </a:lnTo>
                  <a:lnTo>
                    <a:pt x="3398" y="1014"/>
                  </a:lnTo>
                  <a:lnTo>
                    <a:pt x="3359" y="936"/>
                  </a:lnTo>
                  <a:lnTo>
                    <a:pt x="3316" y="862"/>
                  </a:lnTo>
                  <a:lnTo>
                    <a:pt x="3270" y="790"/>
                  </a:lnTo>
                  <a:lnTo>
                    <a:pt x="3220" y="718"/>
                  </a:lnTo>
                  <a:lnTo>
                    <a:pt x="3167" y="651"/>
                  </a:lnTo>
                  <a:lnTo>
                    <a:pt x="3111" y="587"/>
                  </a:lnTo>
                  <a:lnTo>
                    <a:pt x="3051" y="525"/>
                  </a:lnTo>
                  <a:lnTo>
                    <a:pt x="2989" y="465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6" y="306"/>
                  </a:lnTo>
                  <a:lnTo>
                    <a:pt x="2714" y="260"/>
                  </a:lnTo>
                  <a:lnTo>
                    <a:pt x="2640" y="217"/>
                  </a:lnTo>
                  <a:lnTo>
                    <a:pt x="2562" y="177"/>
                  </a:lnTo>
                  <a:lnTo>
                    <a:pt x="2483" y="141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7"/>
                  </a:lnTo>
                  <a:lnTo>
                    <a:pt x="2148" y="36"/>
                  </a:lnTo>
                  <a:lnTo>
                    <a:pt x="2060" y="21"/>
                  </a:lnTo>
                  <a:lnTo>
                    <a:pt x="1971" y="9"/>
                  </a:lnTo>
                  <a:lnTo>
                    <a:pt x="1879" y="3"/>
                  </a:lnTo>
                  <a:lnTo>
                    <a:pt x="1787" y="0"/>
                  </a:lnTo>
                  <a:lnTo>
                    <a:pt x="1696" y="3"/>
                  </a:lnTo>
                  <a:lnTo>
                    <a:pt x="1604" y="9"/>
                  </a:lnTo>
                  <a:lnTo>
                    <a:pt x="1515" y="21"/>
                  </a:lnTo>
                  <a:lnTo>
                    <a:pt x="1427" y="36"/>
                  </a:lnTo>
                  <a:lnTo>
                    <a:pt x="1341" y="57"/>
                  </a:lnTo>
                  <a:lnTo>
                    <a:pt x="1255" y="80"/>
                  </a:lnTo>
                  <a:lnTo>
                    <a:pt x="1173" y="108"/>
                  </a:lnTo>
                  <a:lnTo>
                    <a:pt x="1092" y="141"/>
                  </a:lnTo>
                  <a:lnTo>
                    <a:pt x="1012" y="177"/>
                  </a:lnTo>
                  <a:lnTo>
                    <a:pt x="935" y="217"/>
                  </a:lnTo>
                  <a:lnTo>
                    <a:pt x="861" y="260"/>
                  </a:lnTo>
                  <a:lnTo>
                    <a:pt x="787" y="306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5" y="465"/>
                  </a:lnTo>
                  <a:lnTo>
                    <a:pt x="523" y="525"/>
                  </a:lnTo>
                  <a:lnTo>
                    <a:pt x="464" y="587"/>
                  </a:lnTo>
                  <a:lnTo>
                    <a:pt x="408" y="651"/>
                  </a:lnTo>
                  <a:lnTo>
                    <a:pt x="355" y="718"/>
                  </a:lnTo>
                  <a:lnTo>
                    <a:pt x="305" y="790"/>
                  </a:lnTo>
                  <a:lnTo>
                    <a:pt x="258" y="862"/>
                  </a:lnTo>
                  <a:lnTo>
                    <a:pt x="215" y="936"/>
                  </a:lnTo>
                  <a:lnTo>
                    <a:pt x="175" y="1014"/>
                  </a:lnTo>
                  <a:lnTo>
                    <a:pt x="139" y="1093"/>
                  </a:lnTo>
                  <a:lnTo>
                    <a:pt x="108" y="1174"/>
                  </a:lnTo>
                  <a:lnTo>
                    <a:pt x="80" y="1257"/>
                  </a:lnTo>
                  <a:lnTo>
                    <a:pt x="56" y="1342"/>
                  </a:lnTo>
                  <a:lnTo>
                    <a:pt x="36" y="1429"/>
                  </a:lnTo>
                  <a:lnTo>
                    <a:pt x="20" y="1517"/>
                  </a:lnTo>
                  <a:lnTo>
                    <a:pt x="9" y="1607"/>
                  </a:lnTo>
                  <a:lnTo>
                    <a:pt x="2" y="1697"/>
                  </a:lnTo>
                  <a:lnTo>
                    <a:pt x="0" y="179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0" name="文本框 21"/>
          <p:cNvSpPr txBox="1"/>
          <p:nvPr/>
        </p:nvSpPr>
        <p:spPr>
          <a:xfrm>
            <a:off x="1910329" y="1146696"/>
            <a:ext cx="1842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71" name="文本框 21"/>
          <p:cNvSpPr txBox="1"/>
          <p:nvPr/>
        </p:nvSpPr>
        <p:spPr>
          <a:xfrm>
            <a:off x="5709496" y="2075567"/>
            <a:ext cx="2037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72" name="文本框 21"/>
          <p:cNvSpPr txBox="1"/>
          <p:nvPr/>
        </p:nvSpPr>
        <p:spPr>
          <a:xfrm>
            <a:off x="1304526" y="2904490"/>
            <a:ext cx="2102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73" name="文本框 21"/>
          <p:cNvSpPr txBox="1"/>
          <p:nvPr/>
        </p:nvSpPr>
        <p:spPr>
          <a:xfrm>
            <a:off x="5663956" y="3797158"/>
            <a:ext cx="1989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147616" y="1491159"/>
            <a:ext cx="2366550" cy="200020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在这里输入你的内容，或者通过复制粘贴你的文本。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701204" y="2412690"/>
            <a:ext cx="2457176" cy="200020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在这里输入你的内容，或者通过复制粘贴你的文本。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147614" y="3232565"/>
            <a:ext cx="2352078" cy="200020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在这里输入你的内容，或者通过复制粘贴你的文本。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660586" y="4138897"/>
            <a:ext cx="2311250" cy="200020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在这里输入你的内容，或者通过复制粘贴你的文本。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975841" y="1338830"/>
            <a:ext cx="263144" cy="553977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98" dirty="0">
                <a:solidFill>
                  <a:schemeClr val="accent2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1</a:t>
            </a:r>
            <a:endParaRPr lang="zh-CN" altLang="en-US" sz="2998" dirty="0">
              <a:solidFill>
                <a:schemeClr val="accent2"/>
              </a:solidFill>
              <a:latin typeface="Impact" panose="020B0806030902050204" pitchFamily="34" charset="0"/>
              <a:ea typeface="方正正黑简体" panose="02000000000000000000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920491" y="2233623"/>
            <a:ext cx="263144" cy="553977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98" dirty="0">
                <a:solidFill>
                  <a:schemeClr val="accent1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2</a:t>
            </a:r>
            <a:endParaRPr lang="zh-CN" altLang="en-US" sz="2998" dirty="0">
              <a:solidFill>
                <a:schemeClr val="accent1"/>
              </a:solidFill>
              <a:latin typeface="Impact" panose="020B0806030902050204" pitchFamily="34" charset="0"/>
              <a:ea typeface="方正正黑简体" panose="02000000000000000000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934922" y="3003717"/>
            <a:ext cx="263144" cy="553977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98" dirty="0">
                <a:solidFill>
                  <a:schemeClr val="accent4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3</a:t>
            </a:r>
            <a:endParaRPr lang="zh-CN" altLang="en-US" sz="2998" dirty="0">
              <a:solidFill>
                <a:schemeClr val="accent4"/>
              </a:solidFill>
              <a:latin typeface="Impact" panose="020B0806030902050204" pitchFamily="34" charset="0"/>
              <a:ea typeface="方正正黑简体" panose="02000000000000000000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817475" y="3951754"/>
            <a:ext cx="263144" cy="553977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98" dirty="0">
                <a:solidFill>
                  <a:schemeClr val="accent3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4</a:t>
            </a:r>
            <a:endParaRPr lang="zh-CN" altLang="en-US" sz="2998" dirty="0">
              <a:solidFill>
                <a:schemeClr val="accent3"/>
              </a:solidFill>
              <a:latin typeface="Impact" panose="020B0806030902050204" pitchFamily="34" charset="0"/>
              <a:ea typeface="方正正黑简体" panose="02000000000000000000" pitchFamily="2" charset="-122"/>
            </a:endParaRPr>
          </a:p>
        </p:txBody>
      </p:sp>
      <p:sp>
        <p:nvSpPr>
          <p:cNvPr id="26" name="MH_Others_1">
            <a:extLst>
              <a:ext uri="{FF2B5EF4-FFF2-40B4-BE49-F238E27FC236}">
                <a16:creationId xmlns:a16="http://schemas.microsoft.com/office/drawing/2014/main" id="{D556184D-13D8-4B1C-B9BD-40E41B795D0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9036" y="149675"/>
            <a:ext cx="615553" cy="154150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7" name="MH_Others_2">
            <a:extLst>
              <a:ext uri="{FF2B5EF4-FFF2-40B4-BE49-F238E27FC236}">
                <a16:creationId xmlns:a16="http://schemas.microsoft.com/office/drawing/2014/main" id="{433381FB-9FDB-4B16-9D1C-C097A8A24C7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5400000">
            <a:off x="137056" y="812729"/>
            <a:ext cx="151067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15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26" grpId="0"/>
      <p:bldP spid="2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3049904" y="1814863"/>
            <a:ext cx="304038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81524" y="1823100"/>
            <a:ext cx="875144" cy="82434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697606" y="1823100"/>
            <a:ext cx="875144" cy="82434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70094" y="1811258"/>
            <a:ext cx="0" cy="1223422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椭圆 12"/>
          <p:cNvSpPr/>
          <p:nvPr/>
        </p:nvSpPr>
        <p:spPr>
          <a:xfrm>
            <a:off x="2289810" y="1473274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椭圆 13"/>
          <p:cNvSpPr/>
          <p:nvPr/>
        </p:nvSpPr>
        <p:spPr>
          <a:xfrm>
            <a:off x="6092190" y="1473274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椭圆 14"/>
          <p:cNvSpPr/>
          <p:nvPr/>
        </p:nvSpPr>
        <p:spPr>
          <a:xfrm>
            <a:off x="5354766" y="2524834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椭圆 15"/>
          <p:cNvSpPr/>
          <p:nvPr/>
        </p:nvSpPr>
        <p:spPr>
          <a:xfrm>
            <a:off x="3038286" y="2524834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sp>
        <p:nvSpPr>
          <p:cNvPr id="17" name="椭圆 16"/>
          <p:cNvSpPr/>
          <p:nvPr/>
        </p:nvSpPr>
        <p:spPr>
          <a:xfrm>
            <a:off x="4189094" y="303468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矩形 17"/>
          <p:cNvSpPr/>
          <p:nvPr/>
        </p:nvSpPr>
        <p:spPr>
          <a:xfrm>
            <a:off x="6931979" y="1778039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这里填写明年的任务计划</a:t>
            </a:r>
          </a:p>
        </p:txBody>
      </p:sp>
      <p:sp>
        <p:nvSpPr>
          <p:cNvPr id="19" name="矩形 18"/>
          <p:cNvSpPr/>
          <p:nvPr/>
        </p:nvSpPr>
        <p:spPr>
          <a:xfrm>
            <a:off x="6353571" y="2905834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这里填写明年的任务计划</a:t>
            </a:r>
          </a:p>
        </p:txBody>
      </p:sp>
      <p:sp>
        <p:nvSpPr>
          <p:cNvPr id="20" name="矩形 19"/>
          <p:cNvSpPr/>
          <p:nvPr/>
        </p:nvSpPr>
        <p:spPr>
          <a:xfrm>
            <a:off x="3842985" y="3870781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这里填写明年的任务计划</a:t>
            </a:r>
          </a:p>
        </p:txBody>
      </p:sp>
      <p:sp>
        <p:nvSpPr>
          <p:cNvPr id="21" name="矩形 20"/>
          <p:cNvSpPr/>
          <p:nvPr/>
        </p:nvSpPr>
        <p:spPr>
          <a:xfrm>
            <a:off x="1479859" y="3034680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这里填写明年的任务计划</a:t>
            </a:r>
          </a:p>
        </p:txBody>
      </p:sp>
      <p:sp>
        <p:nvSpPr>
          <p:cNvPr id="22" name="矩形 21"/>
          <p:cNvSpPr/>
          <p:nvPr/>
        </p:nvSpPr>
        <p:spPr>
          <a:xfrm>
            <a:off x="764418" y="1811258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这里填写明年的任务计划</a:t>
            </a:r>
          </a:p>
        </p:txBody>
      </p:sp>
      <p:sp>
        <p:nvSpPr>
          <p:cNvPr id="23" name="Freeform 338"/>
          <p:cNvSpPr>
            <a:spLocks noEditPoints="1"/>
          </p:cNvSpPr>
          <p:nvPr/>
        </p:nvSpPr>
        <p:spPr bwMode="auto">
          <a:xfrm>
            <a:off x="4380487" y="3282047"/>
            <a:ext cx="384522" cy="326844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/>
          </a:p>
        </p:txBody>
      </p:sp>
      <p:sp>
        <p:nvSpPr>
          <p:cNvPr id="24" name="Freeform 373"/>
          <p:cNvSpPr>
            <a:spLocks noEditPoints="1"/>
          </p:cNvSpPr>
          <p:nvPr/>
        </p:nvSpPr>
        <p:spPr bwMode="auto">
          <a:xfrm>
            <a:off x="2498842" y="1679774"/>
            <a:ext cx="343936" cy="348208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/>
          </a:p>
        </p:txBody>
      </p:sp>
      <p:sp>
        <p:nvSpPr>
          <p:cNvPr id="25" name="Freeform 447"/>
          <p:cNvSpPr>
            <a:spLocks noEditPoints="1"/>
          </p:cNvSpPr>
          <p:nvPr/>
        </p:nvSpPr>
        <p:spPr bwMode="auto">
          <a:xfrm>
            <a:off x="5591571" y="2711437"/>
            <a:ext cx="288394" cy="388794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/>
          </a:p>
        </p:txBody>
      </p:sp>
      <p:sp>
        <p:nvSpPr>
          <p:cNvPr id="26" name="Freeform 454"/>
          <p:cNvSpPr>
            <a:spLocks noEditPoints="1"/>
          </p:cNvSpPr>
          <p:nvPr/>
        </p:nvSpPr>
        <p:spPr bwMode="auto">
          <a:xfrm>
            <a:off x="6288405" y="1667353"/>
            <a:ext cx="369570" cy="373842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/>
          </a:p>
        </p:txBody>
      </p:sp>
      <p:sp>
        <p:nvSpPr>
          <p:cNvPr id="27" name="Freeform 292"/>
          <p:cNvSpPr>
            <a:spLocks noEditPoints="1"/>
          </p:cNvSpPr>
          <p:nvPr/>
        </p:nvSpPr>
        <p:spPr bwMode="auto">
          <a:xfrm>
            <a:off x="3184302" y="2678324"/>
            <a:ext cx="469972" cy="455020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/>
          </a:p>
        </p:txBody>
      </p:sp>
      <p:sp>
        <p:nvSpPr>
          <p:cNvPr id="28" name="Oval 53"/>
          <p:cNvSpPr>
            <a:spLocks noChangeArrowheads="1"/>
          </p:cNvSpPr>
          <p:nvPr/>
        </p:nvSpPr>
        <p:spPr bwMode="auto">
          <a:xfrm>
            <a:off x="3893505" y="1276409"/>
            <a:ext cx="1184739" cy="1185035"/>
          </a:xfrm>
          <a:prstGeom prst="ellipse">
            <a:avLst/>
          </a:prstGeom>
          <a:solidFill>
            <a:schemeClr val="accent2"/>
          </a:solidFill>
          <a:ln w="7620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66596" y="1719497"/>
            <a:ext cx="883920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57868" y="5741690"/>
            <a:ext cx="1584176" cy="36933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dirty="0">
                <a:latin typeface="方正准圆简体" panose="02010601030101010101" pitchFamily="65" charset="-122"/>
                <a:ea typeface="方正准圆简体" panose="02010601030101010101" pitchFamily="65" charset="-122"/>
              </a:rPr>
              <a:t>延迟符号</a:t>
            </a:r>
          </a:p>
        </p:txBody>
      </p:sp>
    </p:spTree>
    <p:extLst>
      <p:ext uri="{BB962C8B-B14F-4D97-AF65-F5344CB8AC3E}">
        <p14:creationId xmlns:p14="http://schemas.microsoft.com/office/powerpoint/2010/main" val="133157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4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9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1786385" y="1467465"/>
            <a:ext cx="1270019" cy="1307337"/>
            <a:chOff x="1037547" y="2661219"/>
            <a:chExt cx="2157599" cy="2220312"/>
          </a:xfrm>
        </p:grpSpPr>
        <p:grpSp>
          <p:nvGrpSpPr>
            <p:cNvPr id="11" name="组合 10"/>
            <p:cNvGrpSpPr/>
            <p:nvPr/>
          </p:nvGrpSpPr>
          <p:grpSpPr>
            <a:xfrm>
              <a:off x="1037547" y="2661219"/>
              <a:ext cx="2157599" cy="2220312"/>
              <a:chOff x="1283025" y="1959802"/>
              <a:chExt cx="2157599" cy="222031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283025" y="2022514"/>
                <a:ext cx="2157599" cy="2157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90500" dist="635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288567" y="3211062"/>
                <a:ext cx="2027161" cy="969052"/>
              </a:xfrm>
              <a:custGeom>
                <a:avLst/>
                <a:gdLst>
                  <a:gd name="connsiteX0" fmla="*/ 0 w 4234317"/>
                  <a:gd name="connsiteY0" fmla="*/ 0 h 2024148"/>
                  <a:gd name="connsiteX1" fmla="*/ 127158 w 4234317"/>
                  <a:gd name="connsiteY1" fmla="*/ 209308 h 2024148"/>
                  <a:gd name="connsiteX2" fmla="*/ 2462040 w 4234317"/>
                  <a:gd name="connsiteY2" fmla="*/ 1450755 h 2024148"/>
                  <a:gd name="connsiteX3" fmla="*/ 4036365 w 4234317"/>
                  <a:gd name="connsiteY3" fmla="*/ 969866 h 2024148"/>
                  <a:gd name="connsiteX4" fmla="*/ 4234317 w 4234317"/>
                  <a:gd name="connsiteY4" fmla="*/ 821840 h 2024148"/>
                  <a:gd name="connsiteX5" fmla="*/ 4223229 w 4234317"/>
                  <a:gd name="connsiteY5" fmla="*/ 844859 h 2024148"/>
                  <a:gd name="connsiteX6" fmla="*/ 2241812 w 4234317"/>
                  <a:gd name="connsiteY6" fmla="*/ 2024148 h 2024148"/>
                  <a:gd name="connsiteX7" fmla="*/ 58 w 4234317"/>
                  <a:gd name="connsiteY7" fmla="*/ 1156 h 202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34317" h="2024148">
                    <a:moveTo>
                      <a:pt x="0" y="0"/>
                    </a:moveTo>
                    <a:lnTo>
                      <a:pt x="127158" y="209308"/>
                    </a:lnTo>
                    <a:cubicBezTo>
                      <a:pt x="633172" y="958308"/>
                      <a:pt x="1490098" y="1450755"/>
                      <a:pt x="2462040" y="1450755"/>
                    </a:cubicBezTo>
                    <a:cubicBezTo>
                      <a:pt x="3045206" y="1450755"/>
                      <a:pt x="3586965" y="1273474"/>
                      <a:pt x="4036365" y="969866"/>
                    </a:cubicBezTo>
                    <a:lnTo>
                      <a:pt x="4234317" y="821840"/>
                    </a:lnTo>
                    <a:lnTo>
                      <a:pt x="4223229" y="844859"/>
                    </a:lnTo>
                    <a:cubicBezTo>
                      <a:pt x="3841641" y="1547297"/>
                      <a:pt x="3097414" y="2024148"/>
                      <a:pt x="2241812" y="2024148"/>
                    </a:cubicBezTo>
                    <a:cubicBezTo>
                      <a:pt x="1075082" y="2024148"/>
                      <a:pt x="115454" y="1137441"/>
                      <a:pt x="58" y="1156"/>
                    </a:cubicBezTo>
                    <a:close/>
                  </a:path>
                </a:pathLst>
              </a:custGeom>
              <a:solidFill>
                <a:srgbClr val="1F73E2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20552036">
                <a:off x="1874003" y="3752627"/>
                <a:ext cx="1492762" cy="389172"/>
              </a:xfrm>
              <a:custGeom>
                <a:avLst/>
                <a:gdLst>
                  <a:gd name="connsiteX0" fmla="*/ 313327 w 3118069"/>
                  <a:gd name="connsiteY0" fmla="*/ 425744 h 812898"/>
                  <a:gd name="connsiteX1" fmla="*/ 415589 w 3118069"/>
                  <a:gd name="connsiteY1" fmla="*/ 489361 h 812898"/>
                  <a:gd name="connsiteX2" fmla="*/ 412813 w 3118069"/>
                  <a:gd name="connsiteY2" fmla="*/ 487998 h 812898"/>
                  <a:gd name="connsiteX3" fmla="*/ 288439 w 3118069"/>
                  <a:gd name="connsiteY3" fmla="*/ 410169 h 812898"/>
                  <a:gd name="connsiteX4" fmla="*/ 313327 w 3118069"/>
                  <a:gd name="connsiteY4" fmla="*/ 425743 h 812898"/>
                  <a:gd name="connsiteX5" fmla="*/ 289056 w 3118069"/>
                  <a:gd name="connsiteY5" fmla="*/ 410644 h 812898"/>
                  <a:gd name="connsiteX6" fmla="*/ 1519921 w 3118069"/>
                  <a:gd name="connsiteY6" fmla="*/ 758537 h 812898"/>
                  <a:gd name="connsiteX7" fmla="*/ 1518281 w 3118069"/>
                  <a:gd name="connsiteY7" fmla="*/ 762393 h 812898"/>
                  <a:gd name="connsiteX8" fmla="*/ 1388133 w 3118069"/>
                  <a:gd name="connsiteY8" fmla="*/ 758182 h 812898"/>
                  <a:gd name="connsiteX9" fmla="*/ 1518281 w 3118069"/>
                  <a:gd name="connsiteY9" fmla="*/ 762393 h 812898"/>
                  <a:gd name="connsiteX10" fmla="*/ 1771544 w 3118069"/>
                  <a:gd name="connsiteY10" fmla="*/ 755827 h 812898"/>
                  <a:gd name="connsiteX11" fmla="*/ 1568726 w 3118069"/>
                  <a:gd name="connsiteY11" fmla="*/ 764026 h 812898"/>
                  <a:gd name="connsiteX12" fmla="*/ 1518282 w 3118069"/>
                  <a:gd name="connsiteY12" fmla="*/ 762394 h 812898"/>
                  <a:gd name="connsiteX13" fmla="*/ 1518282 w 3118069"/>
                  <a:gd name="connsiteY13" fmla="*/ 762394 h 812898"/>
                  <a:gd name="connsiteX14" fmla="*/ 1568727 w 3118069"/>
                  <a:gd name="connsiteY14" fmla="*/ 764026 h 812898"/>
                  <a:gd name="connsiteX15" fmla="*/ 1738177 w 3118069"/>
                  <a:gd name="connsiteY15" fmla="*/ 758884 h 812898"/>
                  <a:gd name="connsiteX16" fmla="*/ 1938694 w 3118069"/>
                  <a:gd name="connsiteY16" fmla="*/ 737151 h 812898"/>
                  <a:gd name="connsiteX17" fmla="*/ 1830294 w 3118069"/>
                  <a:gd name="connsiteY17" fmla="*/ 750443 h 812898"/>
                  <a:gd name="connsiteX18" fmla="*/ 1903092 w 3118069"/>
                  <a:gd name="connsiteY18" fmla="*/ 743772 h 812898"/>
                  <a:gd name="connsiteX19" fmla="*/ 1534142 w 3118069"/>
                  <a:gd name="connsiteY19" fmla="*/ 585857 h 812898"/>
                  <a:gd name="connsiteX20" fmla="*/ 1534143 w 3118069"/>
                  <a:gd name="connsiteY20" fmla="*/ 585860 h 812898"/>
                  <a:gd name="connsiteX21" fmla="*/ 1536545 w 3118069"/>
                  <a:gd name="connsiteY21" fmla="*/ 593346 h 812898"/>
                  <a:gd name="connsiteX22" fmla="*/ 1543670 w 3118069"/>
                  <a:gd name="connsiteY22" fmla="*/ 638578 h 812898"/>
                  <a:gd name="connsiteX23" fmla="*/ 1543471 w 3118069"/>
                  <a:gd name="connsiteY23" fmla="*/ 649538 h 812898"/>
                  <a:gd name="connsiteX24" fmla="*/ 1543471 w 3118069"/>
                  <a:gd name="connsiteY24" fmla="*/ 649539 h 812898"/>
                  <a:gd name="connsiteX25" fmla="*/ 1543670 w 3118069"/>
                  <a:gd name="connsiteY25" fmla="*/ 638578 h 812898"/>
                  <a:gd name="connsiteX26" fmla="*/ 1536545 w 3118069"/>
                  <a:gd name="connsiteY26" fmla="*/ 593346 h 812898"/>
                  <a:gd name="connsiteX27" fmla="*/ 1533566 w 3118069"/>
                  <a:gd name="connsiteY27" fmla="*/ 581929 h 812898"/>
                  <a:gd name="connsiteX28" fmla="*/ 1534140 w 3118069"/>
                  <a:gd name="connsiteY28" fmla="*/ 585849 h 812898"/>
                  <a:gd name="connsiteX29" fmla="*/ 1534141 w 3118069"/>
                  <a:gd name="connsiteY29" fmla="*/ 585853 h 812898"/>
                  <a:gd name="connsiteX30" fmla="*/ 1521828 w 3118069"/>
                  <a:gd name="connsiteY30" fmla="*/ 547500 h 812898"/>
                  <a:gd name="connsiteX31" fmla="*/ 1530376 w 3118069"/>
                  <a:gd name="connsiteY31" fmla="*/ 574129 h 812898"/>
                  <a:gd name="connsiteX32" fmla="*/ 1530377 w 3118069"/>
                  <a:gd name="connsiteY32" fmla="*/ 574131 h 812898"/>
                  <a:gd name="connsiteX33" fmla="*/ 1511531 w 3118069"/>
                  <a:gd name="connsiteY33" fmla="*/ 528841 h 812898"/>
                  <a:gd name="connsiteX34" fmla="*/ 1512781 w 3118069"/>
                  <a:gd name="connsiteY34" fmla="*/ 531106 h 812898"/>
                  <a:gd name="connsiteX35" fmla="*/ 1512781 w 3118069"/>
                  <a:gd name="connsiteY35" fmla="*/ 531105 h 812898"/>
                  <a:gd name="connsiteX36" fmla="*/ 2216402 w 3118069"/>
                  <a:gd name="connsiteY36" fmla="*/ 685505 h 812898"/>
                  <a:gd name="connsiteX37" fmla="*/ 2216385 w 3118069"/>
                  <a:gd name="connsiteY37" fmla="*/ 685510 h 812898"/>
                  <a:gd name="connsiteX38" fmla="*/ 2216371 w 3118069"/>
                  <a:gd name="connsiteY38" fmla="*/ 685513 h 812898"/>
                  <a:gd name="connsiteX39" fmla="*/ 2216386 w 3118069"/>
                  <a:gd name="connsiteY39" fmla="*/ 685510 h 812898"/>
                  <a:gd name="connsiteX40" fmla="*/ 1462578 w 3118069"/>
                  <a:gd name="connsiteY40" fmla="*/ 445477 h 812898"/>
                  <a:gd name="connsiteX41" fmla="*/ 1462579 w 3118069"/>
                  <a:gd name="connsiteY41" fmla="*/ 445480 h 812898"/>
                  <a:gd name="connsiteX42" fmla="*/ 1470936 w 3118069"/>
                  <a:gd name="connsiteY42" fmla="*/ 455289 h 812898"/>
                  <a:gd name="connsiteX43" fmla="*/ 1481248 w 3118069"/>
                  <a:gd name="connsiteY43" fmla="*/ 473972 h 812898"/>
                  <a:gd name="connsiteX44" fmla="*/ 1481251 w 3118069"/>
                  <a:gd name="connsiteY44" fmla="*/ 473977 h 812898"/>
                  <a:gd name="connsiteX45" fmla="*/ 1470936 w 3118069"/>
                  <a:gd name="connsiteY45" fmla="*/ 455288 h 812898"/>
                  <a:gd name="connsiteX46" fmla="*/ 1405239 w 3118069"/>
                  <a:gd name="connsiteY46" fmla="*/ 378180 h 812898"/>
                  <a:gd name="connsiteX47" fmla="*/ 1405245 w 3118069"/>
                  <a:gd name="connsiteY47" fmla="*/ 378186 h 812898"/>
                  <a:gd name="connsiteX48" fmla="*/ 1453987 w 3118069"/>
                  <a:gd name="connsiteY48" fmla="*/ 432367 h 812898"/>
                  <a:gd name="connsiteX49" fmla="*/ 1462568 w 3118069"/>
                  <a:gd name="connsiteY49" fmla="*/ 445464 h 812898"/>
                  <a:gd name="connsiteX50" fmla="*/ 1462569 w 3118069"/>
                  <a:gd name="connsiteY50" fmla="*/ 445466 h 812898"/>
                  <a:gd name="connsiteX51" fmla="*/ 1453986 w 3118069"/>
                  <a:gd name="connsiteY51" fmla="*/ 432366 h 812898"/>
                  <a:gd name="connsiteX52" fmla="*/ 1390833 w 3118069"/>
                  <a:gd name="connsiteY52" fmla="*/ 362165 h 812898"/>
                  <a:gd name="connsiteX53" fmla="*/ 1390833 w 3118069"/>
                  <a:gd name="connsiteY53" fmla="*/ 362165 h 812898"/>
                  <a:gd name="connsiteX54" fmla="*/ 1393650 w 3118069"/>
                  <a:gd name="connsiteY54" fmla="*/ 364579 h 812898"/>
                  <a:gd name="connsiteX55" fmla="*/ 1298257 w 3118069"/>
                  <a:gd name="connsiteY55" fmla="*/ 282840 h 812898"/>
                  <a:gd name="connsiteX56" fmla="*/ 1298257 w 3118069"/>
                  <a:gd name="connsiteY56" fmla="*/ 282841 h 812898"/>
                  <a:gd name="connsiteX57" fmla="*/ 1301957 w 3118069"/>
                  <a:gd name="connsiteY57" fmla="*/ 285401 h 812898"/>
                  <a:gd name="connsiteX58" fmla="*/ 1268849 w 3118069"/>
                  <a:gd name="connsiteY58" fmla="*/ 262480 h 812898"/>
                  <a:gd name="connsiteX59" fmla="*/ 1288806 w 3118069"/>
                  <a:gd name="connsiteY59" fmla="*/ 276297 h 812898"/>
                  <a:gd name="connsiteX60" fmla="*/ 1268859 w 3118069"/>
                  <a:gd name="connsiteY60" fmla="*/ 262486 h 812898"/>
                  <a:gd name="connsiteX61" fmla="*/ 1186866 w 3118069"/>
                  <a:gd name="connsiteY61" fmla="*/ 208917 h 812898"/>
                  <a:gd name="connsiteX62" fmla="*/ 1268841 w 3118069"/>
                  <a:gd name="connsiteY62" fmla="*/ 262474 h 812898"/>
                  <a:gd name="connsiteX63" fmla="*/ 1268826 w 3118069"/>
                  <a:gd name="connsiteY63" fmla="*/ 262464 h 812898"/>
                  <a:gd name="connsiteX64" fmla="*/ 1186872 w 3118069"/>
                  <a:gd name="connsiteY64" fmla="*/ 208920 h 812898"/>
                  <a:gd name="connsiteX65" fmla="*/ 1143883 w 3118069"/>
                  <a:gd name="connsiteY65" fmla="*/ 184901 h 812898"/>
                  <a:gd name="connsiteX66" fmla="*/ 1143884 w 3118069"/>
                  <a:gd name="connsiteY66" fmla="*/ 184901 h 812898"/>
                  <a:gd name="connsiteX67" fmla="*/ 1170510 w 3118069"/>
                  <a:gd name="connsiteY67" fmla="*/ 198231 h 812898"/>
                  <a:gd name="connsiteX68" fmla="*/ 1184432 w 3118069"/>
                  <a:gd name="connsiteY68" fmla="*/ 207327 h 812898"/>
                  <a:gd name="connsiteX69" fmla="*/ 1170511 w 3118069"/>
                  <a:gd name="connsiteY69" fmla="*/ 198231 h 812898"/>
                  <a:gd name="connsiteX70" fmla="*/ 2531210 w 3118069"/>
                  <a:gd name="connsiteY70" fmla="*/ 579188 h 812898"/>
                  <a:gd name="connsiteX71" fmla="*/ 2471233 w 3118069"/>
                  <a:gd name="connsiteY71" fmla="*/ 603176 h 812898"/>
                  <a:gd name="connsiteX72" fmla="*/ 2502756 w 3118069"/>
                  <a:gd name="connsiteY72" fmla="*/ 592992 h 812898"/>
                  <a:gd name="connsiteX73" fmla="*/ 3118069 w 3118069"/>
                  <a:gd name="connsiteY73" fmla="*/ 175614 h 812898"/>
                  <a:gd name="connsiteX74" fmla="*/ 3033371 w 3118069"/>
                  <a:gd name="connsiteY74" fmla="*/ 264960 h 812898"/>
                  <a:gd name="connsiteX75" fmla="*/ 2756348 w 3118069"/>
                  <a:gd name="connsiteY75" fmla="*/ 469966 h 812898"/>
                  <a:gd name="connsiteX76" fmla="*/ 2756341 w 3118069"/>
                  <a:gd name="connsiteY76" fmla="*/ 469970 h 812898"/>
                  <a:gd name="connsiteX77" fmla="*/ 2756349 w 3118069"/>
                  <a:gd name="connsiteY77" fmla="*/ 469966 h 812898"/>
                  <a:gd name="connsiteX78" fmla="*/ 2891797 w 3118069"/>
                  <a:gd name="connsiteY78" fmla="*/ 381067 h 812898"/>
                  <a:gd name="connsiteX79" fmla="*/ 2893841 w 3118069"/>
                  <a:gd name="connsiteY79" fmla="*/ 382421 h 812898"/>
                  <a:gd name="connsiteX80" fmla="*/ 2802623 w 3118069"/>
                  <a:gd name="connsiteY80" fmla="*/ 448078 h 812898"/>
                  <a:gd name="connsiteX81" fmla="*/ 897845 w 3118069"/>
                  <a:gd name="connsiteY81" fmla="*/ 708403 h 812898"/>
                  <a:gd name="connsiteX82" fmla="*/ 478388 w 3118069"/>
                  <a:gd name="connsiteY82" fmla="*/ 528427 h 812898"/>
                  <a:gd name="connsiteX83" fmla="*/ 415590 w 3118069"/>
                  <a:gd name="connsiteY83" fmla="*/ 489360 h 812898"/>
                  <a:gd name="connsiteX84" fmla="*/ 581172 w 3118069"/>
                  <a:gd name="connsiteY84" fmla="*/ 570707 h 812898"/>
                  <a:gd name="connsiteX85" fmla="*/ 961414 w 3118069"/>
                  <a:gd name="connsiteY85" fmla="*/ 695339 h 812898"/>
                  <a:gd name="connsiteX86" fmla="*/ 581172 w 3118069"/>
                  <a:gd name="connsiteY86" fmla="*/ 570707 h 812898"/>
                  <a:gd name="connsiteX87" fmla="*/ 415590 w 3118069"/>
                  <a:gd name="connsiteY87" fmla="*/ 489360 h 812898"/>
                  <a:gd name="connsiteX88" fmla="*/ 313328 w 3118069"/>
                  <a:gd name="connsiteY88" fmla="*/ 425743 h 812898"/>
                  <a:gd name="connsiteX89" fmla="*/ 288440 w 3118069"/>
                  <a:gd name="connsiteY89" fmla="*/ 410169 h 812898"/>
                  <a:gd name="connsiteX90" fmla="*/ 288439 w 3118069"/>
                  <a:gd name="connsiteY90" fmla="*/ 410167 h 812898"/>
                  <a:gd name="connsiteX91" fmla="*/ 261278 w 3118069"/>
                  <a:gd name="connsiteY91" fmla="*/ 393172 h 812898"/>
                  <a:gd name="connsiteX92" fmla="*/ 128300 w 3118069"/>
                  <a:gd name="connsiteY92" fmla="*/ 287346 h 812898"/>
                  <a:gd name="connsiteX93" fmla="*/ 126885 w 3118069"/>
                  <a:gd name="connsiteY93" fmla="*/ 285896 h 812898"/>
                  <a:gd name="connsiteX94" fmla="*/ 246066 w 3118069"/>
                  <a:gd name="connsiteY94" fmla="*/ 377573 h 812898"/>
                  <a:gd name="connsiteX95" fmla="*/ 126886 w 3118069"/>
                  <a:gd name="connsiteY95" fmla="*/ 285896 h 812898"/>
                  <a:gd name="connsiteX96" fmla="*/ 15610 w 3118069"/>
                  <a:gd name="connsiteY96" fmla="*/ 171630 h 812898"/>
                  <a:gd name="connsiteX97" fmla="*/ 0 w 3118069"/>
                  <a:gd name="connsiteY97" fmla="*/ 150865 h 812898"/>
                  <a:gd name="connsiteX98" fmla="*/ 30263 w 3118069"/>
                  <a:gd name="connsiteY98" fmla="*/ 119397 h 812898"/>
                  <a:gd name="connsiteX99" fmla="*/ 873647 w 3118069"/>
                  <a:gd name="connsiteY99" fmla="*/ 69571 h 812898"/>
                  <a:gd name="connsiteX100" fmla="*/ 1029967 w 3118069"/>
                  <a:gd name="connsiteY100" fmla="*/ 127871 h 812898"/>
                  <a:gd name="connsiteX101" fmla="*/ 1143880 w 3118069"/>
                  <a:gd name="connsiteY101" fmla="*/ 184899 h 812898"/>
                  <a:gd name="connsiteX102" fmla="*/ 1102375 w 3118069"/>
                  <a:gd name="connsiteY102" fmla="*/ 161709 h 812898"/>
                  <a:gd name="connsiteX103" fmla="*/ 1074632 w 3118069"/>
                  <a:gd name="connsiteY103" fmla="*/ 148744 h 812898"/>
                  <a:gd name="connsiteX104" fmla="*/ 1075133 w 3118069"/>
                  <a:gd name="connsiteY104" fmla="*/ 148446 h 812898"/>
                  <a:gd name="connsiteX105" fmla="*/ 1077697 w 3118069"/>
                  <a:gd name="connsiteY105" fmla="*/ 146546 h 812898"/>
                  <a:gd name="connsiteX106" fmla="*/ 1140657 w 3118069"/>
                  <a:gd name="connsiteY106" fmla="*/ 176718 h 812898"/>
                  <a:gd name="connsiteX107" fmla="*/ 2128212 w 3118069"/>
                  <a:gd name="connsiteY107" fmla="*/ 370036 h 812898"/>
                  <a:gd name="connsiteX108" fmla="*/ 3115767 w 3118069"/>
                  <a:gd name="connsiteY108" fmla="*/ 176717 h 8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118069" h="812898">
                    <a:moveTo>
                      <a:pt x="313327" y="425744"/>
                    </a:moveTo>
                    <a:lnTo>
                      <a:pt x="415589" y="489361"/>
                    </a:lnTo>
                    <a:lnTo>
                      <a:pt x="412813" y="487998"/>
                    </a:lnTo>
                    <a:close/>
                    <a:moveTo>
                      <a:pt x="288439" y="410169"/>
                    </a:moveTo>
                    <a:lnTo>
                      <a:pt x="313327" y="425743"/>
                    </a:lnTo>
                    <a:lnTo>
                      <a:pt x="289056" y="410644"/>
                    </a:lnTo>
                    <a:close/>
                    <a:moveTo>
                      <a:pt x="1519921" y="758537"/>
                    </a:moveTo>
                    <a:lnTo>
                      <a:pt x="1518281" y="762393"/>
                    </a:lnTo>
                    <a:lnTo>
                      <a:pt x="1388133" y="758182"/>
                    </a:lnTo>
                    <a:lnTo>
                      <a:pt x="1518281" y="762393"/>
                    </a:lnTo>
                    <a:close/>
                    <a:moveTo>
                      <a:pt x="1771544" y="755827"/>
                    </a:moveTo>
                    <a:lnTo>
                      <a:pt x="1568726" y="764026"/>
                    </a:lnTo>
                    <a:lnTo>
                      <a:pt x="1518282" y="762394"/>
                    </a:lnTo>
                    <a:lnTo>
                      <a:pt x="1518282" y="762394"/>
                    </a:lnTo>
                    <a:lnTo>
                      <a:pt x="1568727" y="764026"/>
                    </a:lnTo>
                    <a:cubicBezTo>
                      <a:pt x="1625885" y="764026"/>
                      <a:pt x="1682409" y="762286"/>
                      <a:pt x="1738177" y="758884"/>
                    </a:cubicBezTo>
                    <a:close/>
                    <a:moveTo>
                      <a:pt x="1938694" y="737151"/>
                    </a:moveTo>
                    <a:lnTo>
                      <a:pt x="1830294" y="750443"/>
                    </a:lnTo>
                    <a:lnTo>
                      <a:pt x="1903092" y="743772"/>
                    </a:lnTo>
                    <a:close/>
                    <a:moveTo>
                      <a:pt x="1534142" y="585857"/>
                    </a:moveTo>
                    <a:lnTo>
                      <a:pt x="1534143" y="585860"/>
                    </a:lnTo>
                    <a:lnTo>
                      <a:pt x="1536545" y="593346"/>
                    </a:lnTo>
                    <a:cubicBezTo>
                      <a:pt x="1540205" y="608544"/>
                      <a:pt x="1542598" y="623640"/>
                      <a:pt x="1543670" y="638578"/>
                    </a:cubicBezTo>
                    <a:lnTo>
                      <a:pt x="1543471" y="649538"/>
                    </a:lnTo>
                    <a:lnTo>
                      <a:pt x="1543471" y="649539"/>
                    </a:lnTo>
                    <a:lnTo>
                      <a:pt x="1543670" y="638578"/>
                    </a:lnTo>
                    <a:cubicBezTo>
                      <a:pt x="1542598" y="623640"/>
                      <a:pt x="1540205" y="608544"/>
                      <a:pt x="1536545" y="593346"/>
                    </a:cubicBezTo>
                    <a:close/>
                    <a:moveTo>
                      <a:pt x="1533566" y="581929"/>
                    </a:moveTo>
                    <a:lnTo>
                      <a:pt x="1534140" y="585849"/>
                    </a:lnTo>
                    <a:lnTo>
                      <a:pt x="1534141" y="585853"/>
                    </a:lnTo>
                    <a:close/>
                    <a:moveTo>
                      <a:pt x="1521828" y="547500"/>
                    </a:moveTo>
                    <a:lnTo>
                      <a:pt x="1530376" y="574129"/>
                    </a:lnTo>
                    <a:lnTo>
                      <a:pt x="1530377" y="574131"/>
                    </a:lnTo>
                    <a:close/>
                    <a:moveTo>
                      <a:pt x="1511531" y="528841"/>
                    </a:moveTo>
                    <a:lnTo>
                      <a:pt x="1512781" y="531106"/>
                    </a:lnTo>
                    <a:lnTo>
                      <a:pt x="1512781" y="531105"/>
                    </a:lnTo>
                    <a:close/>
                    <a:moveTo>
                      <a:pt x="2216402" y="685505"/>
                    </a:moveTo>
                    <a:lnTo>
                      <a:pt x="2216385" y="685510"/>
                    </a:lnTo>
                    <a:lnTo>
                      <a:pt x="2216371" y="685513"/>
                    </a:lnTo>
                    <a:lnTo>
                      <a:pt x="2216386" y="685510"/>
                    </a:lnTo>
                    <a:close/>
                    <a:moveTo>
                      <a:pt x="1462578" y="445477"/>
                    </a:moveTo>
                    <a:lnTo>
                      <a:pt x="1462579" y="445480"/>
                    </a:lnTo>
                    <a:lnTo>
                      <a:pt x="1470936" y="455289"/>
                    </a:lnTo>
                    <a:lnTo>
                      <a:pt x="1481248" y="473972"/>
                    </a:lnTo>
                    <a:lnTo>
                      <a:pt x="1481251" y="473977"/>
                    </a:lnTo>
                    <a:lnTo>
                      <a:pt x="1470936" y="455288"/>
                    </a:lnTo>
                    <a:close/>
                    <a:moveTo>
                      <a:pt x="1405239" y="378180"/>
                    </a:moveTo>
                    <a:lnTo>
                      <a:pt x="1405245" y="378186"/>
                    </a:lnTo>
                    <a:lnTo>
                      <a:pt x="1453987" y="432367"/>
                    </a:lnTo>
                    <a:lnTo>
                      <a:pt x="1462568" y="445464"/>
                    </a:lnTo>
                    <a:lnTo>
                      <a:pt x="1462569" y="445466"/>
                    </a:lnTo>
                    <a:lnTo>
                      <a:pt x="1453986" y="432366"/>
                    </a:lnTo>
                    <a:close/>
                    <a:moveTo>
                      <a:pt x="1390833" y="362165"/>
                    </a:moveTo>
                    <a:lnTo>
                      <a:pt x="1390833" y="362165"/>
                    </a:lnTo>
                    <a:lnTo>
                      <a:pt x="1393650" y="364579"/>
                    </a:lnTo>
                    <a:close/>
                    <a:moveTo>
                      <a:pt x="1298257" y="282840"/>
                    </a:moveTo>
                    <a:lnTo>
                      <a:pt x="1298257" y="282841"/>
                    </a:lnTo>
                    <a:lnTo>
                      <a:pt x="1301957" y="285401"/>
                    </a:lnTo>
                    <a:close/>
                    <a:moveTo>
                      <a:pt x="1268849" y="262480"/>
                    </a:moveTo>
                    <a:lnTo>
                      <a:pt x="1288806" y="276297"/>
                    </a:lnTo>
                    <a:lnTo>
                      <a:pt x="1268859" y="262486"/>
                    </a:lnTo>
                    <a:close/>
                    <a:moveTo>
                      <a:pt x="1186866" y="208917"/>
                    </a:moveTo>
                    <a:lnTo>
                      <a:pt x="1268841" y="262474"/>
                    </a:lnTo>
                    <a:lnTo>
                      <a:pt x="1268826" y="262464"/>
                    </a:lnTo>
                    <a:lnTo>
                      <a:pt x="1186872" y="208920"/>
                    </a:lnTo>
                    <a:close/>
                    <a:moveTo>
                      <a:pt x="1143883" y="184901"/>
                    </a:moveTo>
                    <a:lnTo>
                      <a:pt x="1143884" y="184901"/>
                    </a:lnTo>
                    <a:lnTo>
                      <a:pt x="1170510" y="198231"/>
                    </a:lnTo>
                    <a:lnTo>
                      <a:pt x="1184432" y="207327"/>
                    </a:lnTo>
                    <a:lnTo>
                      <a:pt x="1170511" y="198231"/>
                    </a:lnTo>
                    <a:close/>
                    <a:moveTo>
                      <a:pt x="2531210" y="579188"/>
                    </a:moveTo>
                    <a:lnTo>
                      <a:pt x="2471233" y="603176"/>
                    </a:lnTo>
                    <a:lnTo>
                      <a:pt x="2502756" y="592992"/>
                    </a:lnTo>
                    <a:close/>
                    <a:moveTo>
                      <a:pt x="3118069" y="175614"/>
                    </a:moveTo>
                    <a:lnTo>
                      <a:pt x="3033371" y="264960"/>
                    </a:lnTo>
                    <a:cubicBezTo>
                      <a:pt x="2954017" y="340235"/>
                      <a:pt x="2860906" y="409065"/>
                      <a:pt x="2756348" y="469966"/>
                    </a:cubicBezTo>
                    <a:lnTo>
                      <a:pt x="2756341" y="469970"/>
                    </a:lnTo>
                    <a:lnTo>
                      <a:pt x="2756349" y="469966"/>
                    </a:lnTo>
                    <a:lnTo>
                      <a:pt x="2891797" y="381067"/>
                    </a:lnTo>
                    <a:lnTo>
                      <a:pt x="2893841" y="382421"/>
                    </a:lnTo>
                    <a:lnTo>
                      <a:pt x="2802623" y="448078"/>
                    </a:lnTo>
                    <a:cubicBezTo>
                      <a:pt x="2258060" y="801747"/>
                      <a:pt x="1565608" y="918512"/>
                      <a:pt x="897845" y="708403"/>
                    </a:cubicBezTo>
                    <a:cubicBezTo>
                      <a:pt x="749453" y="661711"/>
                      <a:pt x="609305" y="601088"/>
                      <a:pt x="478388" y="528427"/>
                    </a:cubicBezTo>
                    <a:lnTo>
                      <a:pt x="415590" y="489360"/>
                    </a:lnTo>
                    <a:lnTo>
                      <a:pt x="581172" y="570707"/>
                    </a:lnTo>
                    <a:cubicBezTo>
                      <a:pt x="698631" y="621562"/>
                      <a:pt x="826149" y="663599"/>
                      <a:pt x="961414" y="695339"/>
                    </a:cubicBezTo>
                    <a:cubicBezTo>
                      <a:pt x="826150" y="663599"/>
                      <a:pt x="698632" y="621561"/>
                      <a:pt x="581172" y="570707"/>
                    </a:cubicBezTo>
                    <a:lnTo>
                      <a:pt x="415590" y="489360"/>
                    </a:lnTo>
                    <a:lnTo>
                      <a:pt x="313328" y="425743"/>
                    </a:lnTo>
                    <a:lnTo>
                      <a:pt x="288440" y="410169"/>
                    </a:lnTo>
                    <a:lnTo>
                      <a:pt x="288439" y="410167"/>
                    </a:lnTo>
                    <a:lnTo>
                      <a:pt x="261278" y="393172"/>
                    </a:lnTo>
                    <a:cubicBezTo>
                      <a:pt x="213763" y="359670"/>
                      <a:pt x="169340" y="324332"/>
                      <a:pt x="128300" y="287346"/>
                    </a:cubicBezTo>
                    <a:lnTo>
                      <a:pt x="126885" y="285896"/>
                    </a:lnTo>
                    <a:lnTo>
                      <a:pt x="246066" y="377573"/>
                    </a:lnTo>
                    <a:lnTo>
                      <a:pt x="126886" y="285896"/>
                    </a:lnTo>
                    <a:lnTo>
                      <a:pt x="15610" y="171630"/>
                    </a:lnTo>
                    <a:lnTo>
                      <a:pt x="0" y="150865"/>
                    </a:lnTo>
                    <a:lnTo>
                      <a:pt x="30263" y="119397"/>
                    </a:lnTo>
                    <a:cubicBezTo>
                      <a:pt x="182391" y="-15344"/>
                      <a:pt x="519779" y="-41773"/>
                      <a:pt x="873647" y="69571"/>
                    </a:cubicBezTo>
                    <a:cubicBezTo>
                      <a:pt x="928088" y="86701"/>
                      <a:pt x="980342" y="106280"/>
                      <a:pt x="1029967" y="127871"/>
                    </a:cubicBezTo>
                    <a:lnTo>
                      <a:pt x="1143880" y="184899"/>
                    </a:lnTo>
                    <a:lnTo>
                      <a:pt x="1102375" y="161709"/>
                    </a:lnTo>
                    <a:lnTo>
                      <a:pt x="1074632" y="148744"/>
                    </a:lnTo>
                    <a:lnTo>
                      <a:pt x="1075133" y="148446"/>
                    </a:lnTo>
                    <a:lnTo>
                      <a:pt x="1077697" y="146546"/>
                    </a:lnTo>
                    <a:lnTo>
                      <a:pt x="1140657" y="176718"/>
                    </a:lnTo>
                    <a:cubicBezTo>
                      <a:pt x="1422560" y="298770"/>
                      <a:pt x="1762399" y="370037"/>
                      <a:pt x="2128212" y="370036"/>
                    </a:cubicBezTo>
                    <a:cubicBezTo>
                      <a:pt x="2494023" y="370037"/>
                      <a:pt x="2833864" y="298769"/>
                      <a:pt x="3115767" y="17671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16" name="Freeform 5"/>
              <p:cNvSpPr>
                <a:spLocks/>
              </p:cNvSpPr>
              <p:nvPr/>
            </p:nvSpPr>
            <p:spPr bwMode="auto">
              <a:xfrm>
                <a:off x="1302037" y="1959802"/>
                <a:ext cx="955371" cy="2126934"/>
              </a:xfrm>
              <a:custGeom>
                <a:avLst/>
                <a:gdLst>
                  <a:gd name="T0" fmla="*/ 358 w 506"/>
                  <a:gd name="T1" fmla="*/ 75 h 1130"/>
                  <a:gd name="T2" fmla="*/ 358 w 506"/>
                  <a:gd name="T3" fmla="*/ 75 h 1130"/>
                  <a:gd name="T4" fmla="*/ 338 w 506"/>
                  <a:gd name="T5" fmla="*/ 52 h 1130"/>
                  <a:gd name="T6" fmla="*/ 358 w 506"/>
                  <a:gd name="T7" fmla="*/ 22 h 1130"/>
                  <a:gd name="T8" fmla="*/ 454 w 506"/>
                  <a:gd name="T9" fmla="*/ 45 h 1130"/>
                  <a:gd name="T10" fmla="*/ 470 w 506"/>
                  <a:gd name="T11" fmla="*/ 43 h 1130"/>
                  <a:gd name="T12" fmla="*/ 370 w 506"/>
                  <a:gd name="T13" fmla="*/ 5 h 1130"/>
                  <a:gd name="T14" fmla="*/ 311 w 506"/>
                  <a:gd name="T15" fmla="*/ 34 h 1130"/>
                  <a:gd name="T16" fmla="*/ 266 w 506"/>
                  <a:gd name="T17" fmla="*/ 52 h 1130"/>
                  <a:gd name="T18" fmla="*/ 266 w 506"/>
                  <a:gd name="T19" fmla="*/ 53 h 1130"/>
                  <a:gd name="T20" fmla="*/ 253 w 506"/>
                  <a:gd name="T21" fmla="*/ 52 h 1130"/>
                  <a:gd name="T22" fmla="*/ 0 w 506"/>
                  <a:gd name="T23" fmla="*/ 305 h 1130"/>
                  <a:gd name="T24" fmla="*/ 71 w 506"/>
                  <a:gd name="T25" fmla="*/ 481 h 1130"/>
                  <a:gd name="T26" fmla="*/ 71 w 506"/>
                  <a:gd name="T27" fmla="*/ 481 h 1130"/>
                  <a:gd name="T28" fmla="*/ 105 w 506"/>
                  <a:gd name="T29" fmla="*/ 561 h 1130"/>
                  <a:gd name="T30" fmla="*/ 105 w 506"/>
                  <a:gd name="T31" fmla="*/ 561 h 1130"/>
                  <a:gd name="T32" fmla="*/ 249 w 506"/>
                  <a:gd name="T33" fmla="*/ 1082 h 1130"/>
                  <a:gd name="T34" fmla="*/ 243 w 506"/>
                  <a:gd name="T35" fmla="*/ 1078 h 1130"/>
                  <a:gd name="T36" fmla="*/ 140 w 506"/>
                  <a:gd name="T37" fmla="*/ 601 h 1130"/>
                  <a:gd name="T38" fmla="*/ 204 w 506"/>
                  <a:gd name="T39" fmla="*/ 553 h 1130"/>
                  <a:gd name="T40" fmla="*/ 207 w 506"/>
                  <a:gd name="T41" fmla="*/ 554 h 1130"/>
                  <a:gd name="T42" fmla="*/ 211 w 506"/>
                  <a:gd name="T43" fmla="*/ 555 h 1130"/>
                  <a:gd name="T44" fmla="*/ 222 w 506"/>
                  <a:gd name="T45" fmla="*/ 556 h 1130"/>
                  <a:gd name="T46" fmla="*/ 253 w 506"/>
                  <a:gd name="T47" fmla="*/ 558 h 1130"/>
                  <a:gd name="T48" fmla="*/ 506 w 506"/>
                  <a:gd name="T49" fmla="*/ 305 h 1130"/>
                  <a:gd name="T50" fmla="*/ 358 w 506"/>
                  <a:gd name="T51" fmla="*/ 75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6" h="1130">
                    <a:moveTo>
                      <a:pt x="358" y="75"/>
                    </a:moveTo>
                    <a:cubicBezTo>
                      <a:pt x="358" y="75"/>
                      <a:pt x="358" y="75"/>
                      <a:pt x="358" y="75"/>
                    </a:cubicBezTo>
                    <a:cubicBezTo>
                      <a:pt x="344" y="69"/>
                      <a:pt x="339" y="60"/>
                      <a:pt x="338" y="52"/>
                    </a:cubicBezTo>
                    <a:cubicBezTo>
                      <a:pt x="337" y="41"/>
                      <a:pt x="347" y="26"/>
                      <a:pt x="358" y="22"/>
                    </a:cubicBezTo>
                    <a:cubicBezTo>
                      <a:pt x="417" y="1"/>
                      <a:pt x="454" y="45"/>
                      <a:pt x="454" y="45"/>
                    </a:cubicBezTo>
                    <a:cubicBezTo>
                      <a:pt x="470" y="43"/>
                      <a:pt x="470" y="43"/>
                      <a:pt x="470" y="43"/>
                    </a:cubicBezTo>
                    <a:cubicBezTo>
                      <a:pt x="439" y="6"/>
                      <a:pt x="401" y="0"/>
                      <a:pt x="370" y="5"/>
                    </a:cubicBezTo>
                    <a:cubicBezTo>
                      <a:pt x="348" y="8"/>
                      <a:pt x="328" y="19"/>
                      <a:pt x="311" y="34"/>
                    </a:cubicBezTo>
                    <a:cubicBezTo>
                      <a:pt x="286" y="56"/>
                      <a:pt x="266" y="52"/>
                      <a:pt x="266" y="52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1" y="52"/>
                      <a:pt x="257" y="52"/>
                      <a:pt x="253" y="52"/>
                    </a:cubicBezTo>
                    <a:cubicBezTo>
                      <a:pt x="113" y="52"/>
                      <a:pt x="0" y="165"/>
                      <a:pt x="0" y="305"/>
                    </a:cubicBezTo>
                    <a:cubicBezTo>
                      <a:pt x="0" y="374"/>
                      <a:pt x="27" y="436"/>
                      <a:pt x="71" y="481"/>
                    </a:cubicBezTo>
                    <a:cubicBezTo>
                      <a:pt x="71" y="481"/>
                      <a:pt x="71" y="481"/>
                      <a:pt x="71" y="481"/>
                    </a:cubicBezTo>
                    <a:cubicBezTo>
                      <a:pt x="111" y="521"/>
                      <a:pt x="105" y="561"/>
                      <a:pt x="105" y="561"/>
                    </a:cubicBezTo>
                    <a:cubicBezTo>
                      <a:pt x="105" y="561"/>
                      <a:pt x="105" y="561"/>
                      <a:pt x="105" y="561"/>
                    </a:cubicBezTo>
                    <a:cubicBezTo>
                      <a:pt x="76" y="769"/>
                      <a:pt x="52" y="1130"/>
                      <a:pt x="249" y="1082"/>
                    </a:cubicBezTo>
                    <a:cubicBezTo>
                      <a:pt x="243" y="1078"/>
                      <a:pt x="243" y="1078"/>
                      <a:pt x="243" y="1078"/>
                    </a:cubicBezTo>
                    <a:cubicBezTo>
                      <a:pt x="243" y="1078"/>
                      <a:pt x="65" y="1108"/>
                      <a:pt x="140" y="601"/>
                    </a:cubicBezTo>
                    <a:cubicBezTo>
                      <a:pt x="143" y="586"/>
                      <a:pt x="155" y="546"/>
                      <a:pt x="204" y="553"/>
                    </a:cubicBezTo>
                    <a:cubicBezTo>
                      <a:pt x="205" y="554"/>
                      <a:pt x="206" y="554"/>
                      <a:pt x="207" y="554"/>
                    </a:cubicBezTo>
                    <a:cubicBezTo>
                      <a:pt x="209" y="554"/>
                      <a:pt x="210" y="554"/>
                      <a:pt x="211" y="555"/>
                    </a:cubicBezTo>
                    <a:cubicBezTo>
                      <a:pt x="215" y="556"/>
                      <a:pt x="219" y="556"/>
                      <a:pt x="222" y="556"/>
                    </a:cubicBezTo>
                    <a:cubicBezTo>
                      <a:pt x="232" y="557"/>
                      <a:pt x="242" y="558"/>
                      <a:pt x="253" y="558"/>
                    </a:cubicBezTo>
                    <a:cubicBezTo>
                      <a:pt x="392" y="558"/>
                      <a:pt x="506" y="445"/>
                      <a:pt x="506" y="305"/>
                    </a:cubicBezTo>
                    <a:cubicBezTo>
                      <a:pt x="506" y="203"/>
                      <a:pt x="445" y="115"/>
                      <a:pt x="358" y="7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 b="1"/>
              </a:p>
            </p:txBody>
          </p:sp>
          <p:sp>
            <p:nvSpPr>
              <p:cNvPr id="17" name="文本框 16" descr="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"/>
              <p:cNvSpPr txBox="1"/>
              <p:nvPr/>
            </p:nvSpPr>
            <p:spPr>
              <a:xfrm>
                <a:off x="2039816" y="2337249"/>
                <a:ext cx="896510" cy="10976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103"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  </a:t>
                </a:r>
                <a:endParaRPr lang="en-US" altLang="zh-CN" sz="16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r>
                  <a:rPr lang="en-US" altLang="zh-CN" sz="2000" b="1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幼圆" panose="02010509060101010101" pitchFamily="49" charset="-122"/>
                    <a:cs typeface="Kartika" panose="02020503030404060203" pitchFamily="18" charset="0"/>
                  </a:rPr>
                  <a:t>01</a:t>
                </a:r>
              </a:p>
            </p:txBody>
          </p:sp>
        </p:grpSp>
        <p:sp>
          <p:nvSpPr>
            <p:cNvPr id="12" name="Freeform 48"/>
            <p:cNvSpPr>
              <a:spLocks noEditPoints="1"/>
            </p:cNvSpPr>
            <p:nvPr/>
          </p:nvSpPr>
          <p:spPr bwMode="auto">
            <a:xfrm>
              <a:off x="1335609" y="3009638"/>
              <a:ext cx="424540" cy="406369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8" name="组合 17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3970479" y="1420416"/>
            <a:ext cx="1270019" cy="1307337"/>
            <a:chOff x="5005939" y="2598507"/>
            <a:chExt cx="2157599" cy="2220312"/>
          </a:xfrm>
        </p:grpSpPr>
        <p:grpSp>
          <p:nvGrpSpPr>
            <p:cNvPr id="19" name="组合 18"/>
            <p:cNvGrpSpPr/>
            <p:nvPr/>
          </p:nvGrpSpPr>
          <p:grpSpPr>
            <a:xfrm>
              <a:off x="5005939" y="2598507"/>
              <a:ext cx="2157599" cy="2220312"/>
              <a:chOff x="1283025" y="1959802"/>
              <a:chExt cx="2157599" cy="222031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283025" y="2022514"/>
                <a:ext cx="2157599" cy="2157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635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288567" y="3211062"/>
                <a:ext cx="2027161" cy="969052"/>
              </a:xfrm>
              <a:custGeom>
                <a:avLst/>
                <a:gdLst>
                  <a:gd name="connsiteX0" fmla="*/ 0 w 4234317"/>
                  <a:gd name="connsiteY0" fmla="*/ 0 h 2024148"/>
                  <a:gd name="connsiteX1" fmla="*/ 127158 w 4234317"/>
                  <a:gd name="connsiteY1" fmla="*/ 209308 h 2024148"/>
                  <a:gd name="connsiteX2" fmla="*/ 2462040 w 4234317"/>
                  <a:gd name="connsiteY2" fmla="*/ 1450755 h 2024148"/>
                  <a:gd name="connsiteX3" fmla="*/ 4036365 w 4234317"/>
                  <a:gd name="connsiteY3" fmla="*/ 969866 h 2024148"/>
                  <a:gd name="connsiteX4" fmla="*/ 4234317 w 4234317"/>
                  <a:gd name="connsiteY4" fmla="*/ 821840 h 2024148"/>
                  <a:gd name="connsiteX5" fmla="*/ 4223229 w 4234317"/>
                  <a:gd name="connsiteY5" fmla="*/ 844859 h 2024148"/>
                  <a:gd name="connsiteX6" fmla="*/ 2241812 w 4234317"/>
                  <a:gd name="connsiteY6" fmla="*/ 2024148 h 2024148"/>
                  <a:gd name="connsiteX7" fmla="*/ 58 w 4234317"/>
                  <a:gd name="connsiteY7" fmla="*/ 1156 h 202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34317" h="2024148">
                    <a:moveTo>
                      <a:pt x="0" y="0"/>
                    </a:moveTo>
                    <a:lnTo>
                      <a:pt x="127158" y="209308"/>
                    </a:lnTo>
                    <a:cubicBezTo>
                      <a:pt x="633172" y="958308"/>
                      <a:pt x="1490098" y="1450755"/>
                      <a:pt x="2462040" y="1450755"/>
                    </a:cubicBezTo>
                    <a:cubicBezTo>
                      <a:pt x="3045206" y="1450755"/>
                      <a:pt x="3586965" y="1273474"/>
                      <a:pt x="4036365" y="969866"/>
                    </a:cubicBezTo>
                    <a:lnTo>
                      <a:pt x="4234317" y="821840"/>
                    </a:lnTo>
                    <a:lnTo>
                      <a:pt x="4223229" y="844859"/>
                    </a:lnTo>
                    <a:cubicBezTo>
                      <a:pt x="3841641" y="1547297"/>
                      <a:pt x="3097414" y="2024148"/>
                      <a:pt x="2241812" y="2024148"/>
                    </a:cubicBezTo>
                    <a:cubicBezTo>
                      <a:pt x="1075082" y="2024148"/>
                      <a:pt x="115454" y="1137441"/>
                      <a:pt x="58" y="1156"/>
                    </a:cubicBezTo>
                    <a:close/>
                  </a:path>
                </a:pathLst>
              </a:custGeom>
              <a:solidFill>
                <a:srgbClr val="1F73E2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20552036">
                <a:off x="1874003" y="3752627"/>
                <a:ext cx="1492762" cy="389172"/>
              </a:xfrm>
              <a:custGeom>
                <a:avLst/>
                <a:gdLst>
                  <a:gd name="connsiteX0" fmla="*/ 313327 w 3118069"/>
                  <a:gd name="connsiteY0" fmla="*/ 425744 h 812898"/>
                  <a:gd name="connsiteX1" fmla="*/ 415589 w 3118069"/>
                  <a:gd name="connsiteY1" fmla="*/ 489361 h 812898"/>
                  <a:gd name="connsiteX2" fmla="*/ 412813 w 3118069"/>
                  <a:gd name="connsiteY2" fmla="*/ 487998 h 812898"/>
                  <a:gd name="connsiteX3" fmla="*/ 288439 w 3118069"/>
                  <a:gd name="connsiteY3" fmla="*/ 410169 h 812898"/>
                  <a:gd name="connsiteX4" fmla="*/ 313327 w 3118069"/>
                  <a:gd name="connsiteY4" fmla="*/ 425743 h 812898"/>
                  <a:gd name="connsiteX5" fmla="*/ 289056 w 3118069"/>
                  <a:gd name="connsiteY5" fmla="*/ 410644 h 812898"/>
                  <a:gd name="connsiteX6" fmla="*/ 1519921 w 3118069"/>
                  <a:gd name="connsiteY6" fmla="*/ 758537 h 812898"/>
                  <a:gd name="connsiteX7" fmla="*/ 1518281 w 3118069"/>
                  <a:gd name="connsiteY7" fmla="*/ 762393 h 812898"/>
                  <a:gd name="connsiteX8" fmla="*/ 1388133 w 3118069"/>
                  <a:gd name="connsiteY8" fmla="*/ 758182 h 812898"/>
                  <a:gd name="connsiteX9" fmla="*/ 1518281 w 3118069"/>
                  <a:gd name="connsiteY9" fmla="*/ 762393 h 812898"/>
                  <a:gd name="connsiteX10" fmla="*/ 1771544 w 3118069"/>
                  <a:gd name="connsiteY10" fmla="*/ 755827 h 812898"/>
                  <a:gd name="connsiteX11" fmla="*/ 1568726 w 3118069"/>
                  <a:gd name="connsiteY11" fmla="*/ 764026 h 812898"/>
                  <a:gd name="connsiteX12" fmla="*/ 1518282 w 3118069"/>
                  <a:gd name="connsiteY12" fmla="*/ 762394 h 812898"/>
                  <a:gd name="connsiteX13" fmla="*/ 1518282 w 3118069"/>
                  <a:gd name="connsiteY13" fmla="*/ 762394 h 812898"/>
                  <a:gd name="connsiteX14" fmla="*/ 1568727 w 3118069"/>
                  <a:gd name="connsiteY14" fmla="*/ 764026 h 812898"/>
                  <a:gd name="connsiteX15" fmla="*/ 1738177 w 3118069"/>
                  <a:gd name="connsiteY15" fmla="*/ 758884 h 812898"/>
                  <a:gd name="connsiteX16" fmla="*/ 1938694 w 3118069"/>
                  <a:gd name="connsiteY16" fmla="*/ 737151 h 812898"/>
                  <a:gd name="connsiteX17" fmla="*/ 1830294 w 3118069"/>
                  <a:gd name="connsiteY17" fmla="*/ 750443 h 812898"/>
                  <a:gd name="connsiteX18" fmla="*/ 1903092 w 3118069"/>
                  <a:gd name="connsiteY18" fmla="*/ 743772 h 812898"/>
                  <a:gd name="connsiteX19" fmla="*/ 1534142 w 3118069"/>
                  <a:gd name="connsiteY19" fmla="*/ 585857 h 812898"/>
                  <a:gd name="connsiteX20" fmla="*/ 1534143 w 3118069"/>
                  <a:gd name="connsiteY20" fmla="*/ 585860 h 812898"/>
                  <a:gd name="connsiteX21" fmla="*/ 1536545 w 3118069"/>
                  <a:gd name="connsiteY21" fmla="*/ 593346 h 812898"/>
                  <a:gd name="connsiteX22" fmla="*/ 1543670 w 3118069"/>
                  <a:gd name="connsiteY22" fmla="*/ 638578 h 812898"/>
                  <a:gd name="connsiteX23" fmla="*/ 1543471 w 3118069"/>
                  <a:gd name="connsiteY23" fmla="*/ 649538 h 812898"/>
                  <a:gd name="connsiteX24" fmla="*/ 1543471 w 3118069"/>
                  <a:gd name="connsiteY24" fmla="*/ 649539 h 812898"/>
                  <a:gd name="connsiteX25" fmla="*/ 1543670 w 3118069"/>
                  <a:gd name="connsiteY25" fmla="*/ 638578 h 812898"/>
                  <a:gd name="connsiteX26" fmla="*/ 1536545 w 3118069"/>
                  <a:gd name="connsiteY26" fmla="*/ 593346 h 812898"/>
                  <a:gd name="connsiteX27" fmla="*/ 1533566 w 3118069"/>
                  <a:gd name="connsiteY27" fmla="*/ 581929 h 812898"/>
                  <a:gd name="connsiteX28" fmla="*/ 1534140 w 3118069"/>
                  <a:gd name="connsiteY28" fmla="*/ 585849 h 812898"/>
                  <a:gd name="connsiteX29" fmla="*/ 1534141 w 3118069"/>
                  <a:gd name="connsiteY29" fmla="*/ 585853 h 812898"/>
                  <a:gd name="connsiteX30" fmla="*/ 1521828 w 3118069"/>
                  <a:gd name="connsiteY30" fmla="*/ 547500 h 812898"/>
                  <a:gd name="connsiteX31" fmla="*/ 1530376 w 3118069"/>
                  <a:gd name="connsiteY31" fmla="*/ 574129 h 812898"/>
                  <a:gd name="connsiteX32" fmla="*/ 1530377 w 3118069"/>
                  <a:gd name="connsiteY32" fmla="*/ 574131 h 812898"/>
                  <a:gd name="connsiteX33" fmla="*/ 1511531 w 3118069"/>
                  <a:gd name="connsiteY33" fmla="*/ 528841 h 812898"/>
                  <a:gd name="connsiteX34" fmla="*/ 1512781 w 3118069"/>
                  <a:gd name="connsiteY34" fmla="*/ 531106 h 812898"/>
                  <a:gd name="connsiteX35" fmla="*/ 1512781 w 3118069"/>
                  <a:gd name="connsiteY35" fmla="*/ 531105 h 812898"/>
                  <a:gd name="connsiteX36" fmla="*/ 2216402 w 3118069"/>
                  <a:gd name="connsiteY36" fmla="*/ 685505 h 812898"/>
                  <a:gd name="connsiteX37" fmla="*/ 2216385 w 3118069"/>
                  <a:gd name="connsiteY37" fmla="*/ 685510 h 812898"/>
                  <a:gd name="connsiteX38" fmla="*/ 2216371 w 3118069"/>
                  <a:gd name="connsiteY38" fmla="*/ 685513 h 812898"/>
                  <a:gd name="connsiteX39" fmla="*/ 2216386 w 3118069"/>
                  <a:gd name="connsiteY39" fmla="*/ 685510 h 812898"/>
                  <a:gd name="connsiteX40" fmla="*/ 1462578 w 3118069"/>
                  <a:gd name="connsiteY40" fmla="*/ 445477 h 812898"/>
                  <a:gd name="connsiteX41" fmla="*/ 1462579 w 3118069"/>
                  <a:gd name="connsiteY41" fmla="*/ 445480 h 812898"/>
                  <a:gd name="connsiteX42" fmla="*/ 1470936 w 3118069"/>
                  <a:gd name="connsiteY42" fmla="*/ 455289 h 812898"/>
                  <a:gd name="connsiteX43" fmla="*/ 1481248 w 3118069"/>
                  <a:gd name="connsiteY43" fmla="*/ 473972 h 812898"/>
                  <a:gd name="connsiteX44" fmla="*/ 1481251 w 3118069"/>
                  <a:gd name="connsiteY44" fmla="*/ 473977 h 812898"/>
                  <a:gd name="connsiteX45" fmla="*/ 1470936 w 3118069"/>
                  <a:gd name="connsiteY45" fmla="*/ 455288 h 812898"/>
                  <a:gd name="connsiteX46" fmla="*/ 1405239 w 3118069"/>
                  <a:gd name="connsiteY46" fmla="*/ 378180 h 812898"/>
                  <a:gd name="connsiteX47" fmla="*/ 1405245 w 3118069"/>
                  <a:gd name="connsiteY47" fmla="*/ 378186 h 812898"/>
                  <a:gd name="connsiteX48" fmla="*/ 1453987 w 3118069"/>
                  <a:gd name="connsiteY48" fmla="*/ 432367 h 812898"/>
                  <a:gd name="connsiteX49" fmla="*/ 1462568 w 3118069"/>
                  <a:gd name="connsiteY49" fmla="*/ 445464 h 812898"/>
                  <a:gd name="connsiteX50" fmla="*/ 1462569 w 3118069"/>
                  <a:gd name="connsiteY50" fmla="*/ 445466 h 812898"/>
                  <a:gd name="connsiteX51" fmla="*/ 1453986 w 3118069"/>
                  <a:gd name="connsiteY51" fmla="*/ 432366 h 812898"/>
                  <a:gd name="connsiteX52" fmla="*/ 1390833 w 3118069"/>
                  <a:gd name="connsiteY52" fmla="*/ 362165 h 812898"/>
                  <a:gd name="connsiteX53" fmla="*/ 1390833 w 3118069"/>
                  <a:gd name="connsiteY53" fmla="*/ 362165 h 812898"/>
                  <a:gd name="connsiteX54" fmla="*/ 1393650 w 3118069"/>
                  <a:gd name="connsiteY54" fmla="*/ 364579 h 812898"/>
                  <a:gd name="connsiteX55" fmla="*/ 1298257 w 3118069"/>
                  <a:gd name="connsiteY55" fmla="*/ 282840 h 812898"/>
                  <a:gd name="connsiteX56" fmla="*/ 1298257 w 3118069"/>
                  <a:gd name="connsiteY56" fmla="*/ 282841 h 812898"/>
                  <a:gd name="connsiteX57" fmla="*/ 1301957 w 3118069"/>
                  <a:gd name="connsiteY57" fmla="*/ 285401 h 812898"/>
                  <a:gd name="connsiteX58" fmla="*/ 1268849 w 3118069"/>
                  <a:gd name="connsiteY58" fmla="*/ 262480 h 812898"/>
                  <a:gd name="connsiteX59" fmla="*/ 1288806 w 3118069"/>
                  <a:gd name="connsiteY59" fmla="*/ 276297 h 812898"/>
                  <a:gd name="connsiteX60" fmla="*/ 1268859 w 3118069"/>
                  <a:gd name="connsiteY60" fmla="*/ 262486 h 812898"/>
                  <a:gd name="connsiteX61" fmla="*/ 1186866 w 3118069"/>
                  <a:gd name="connsiteY61" fmla="*/ 208917 h 812898"/>
                  <a:gd name="connsiteX62" fmla="*/ 1268841 w 3118069"/>
                  <a:gd name="connsiteY62" fmla="*/ 262474 h 812898"/>
                  <a:gd name="connsiteX63" fmla="*/ 1268826 w 3118069"/>
                  <a:gd name="connsiteY63" fmla="*/ 262464 h 812898"/>
                  <a:gd name="connsiteX64" fmla="*/ 1186872 w 3118069"/>
                  <a:gd name="connsiteY64" fmla="*/ 208920 h 812898"/>
                  <a:gd name="connsiteX65" fmla="*/ 1143883 w 3118069"/>
                  <a:gd name="connsiteY65" fmla="*/ 184901 h 812898"/>
                  <a:gd name="connsiteX66" fmla="*/ 1143884 w 3118069"/>
                  <a:gd name="connsiteY66" fmla="*/ 184901 h 812898"/>
                  <a:gd name="connsiteX67" fmla="*/ 1170510 w 3118069"/>
                  <a:gd name="connsiteY67" fmla="*/ 198231 h 812898"/>
                  <a:gd name="connsiteX68" fmla="*/ 1184432 w 3118069"/>
                  <a:gd name="connsiteY68" fmla="*/ 207327 h 812898"/>
                  <a:gd name="connsiteX69" fmla="*/ 1170511 w 3118069"/>
                  <a:gd name="connsiteY69" fmla="*/ 198231 h 812898"/>
                  <a:gd name="connsiteX70" fmla="*/ 2531210 w 3118069"/>
                  <a:gd name="connsiteY70" fmla="*/ 579188 h 812898"/>
                  <a:gd name="connsiteX71" fmla="*/ 2471233 w 3118069"/>
                  <a:gd name="connsiteY71" fmla="*/ 603176 h 812898"/>
                  <a:gd name="connsiteX72" fmla="*/ 2502756 w 3118069"/>
                  <a:gd name="connsiteY72" fmla="*/ 592992 h 812898"/>
                  <a:gd name="connsiteX73" fmla="*/ 3118069 w 3118069"/>
                  <a:gd name="connsiteY73" fmla="*/ 175614 h 812898"/>
                  <a:gd name="connsiteX74" fmla="*/ 3033371 w 3118069"/>
                  <a:gd name="connsiteY74" fmla="*/ 264960 h 812898"/>
                  <a:gd name="connsiteX75" fmla="*/ 2756348 w 3118069"/>
                  <a:gd name="connsiteY75" fmla="*/ 469966 h 812898"/>
                  <a:gd name="connsiteX76" fmla="*/ 2756341 w 3118069"/>
                  <a:gd name="connsiteY76" fmla="*/ 469970 h 812898"/>
                  <a:gd name="connsiteX77" fmla="*/ 2756349 w 3118069"/>
                  <a:gd name="connsiteY77" fmla="*/ 469966 h 812898"/>
                  <a:gd name="connsiteX78" fmla="*/ 2891797 w 3118069"/>
                  <a:gd name="connsiteY78" fmla="*/ 381067 h 812898"/>
                  <a:gd name="connsiteX79" fmla="*/ 2893841 w 3118069"/>
                  <a:gd name="connsiteY79" fmla="*/ 382421 h 812898"/>
                  <a:gd name="connsiteX80" fmla="*/ 2802623 w 3118069"/>
                  <a:gd name="connsiteY80" fmla="*/ 448078 h 812898"/>
                  <a:gd name="connsiteX81" fmla="*/ 897845 w 3118069"/>
                  <a:gd name="connsiteY81" fmla="*/ 708403 h 812898"/>
                  <a:gd name="connsiteX82" fmla="*/ 478388 w 3118069"/>
                  <a:gd name="connsiteY82" fmla="*/ 528427 h 812898"/>
                  <a:gd name="connsiteX83" fmla="*/ 415590 w 3118069"/>
                  <a:gd name="connsiteY83" fmla="*/ 489360 h 812898"/>
                  <a:gd name="connsiteX84" fmla="*/ 581172 w 3118069"/>
                  <a:gd name="connsiteY84" fmla="*/ 570707 h 812898"/>
                  <a:gd name="connsiteX85" fmla="*/ 961414 w 3118069"/>
                  <a:gd name="connsiteY85" fmla="*/ 695339 h 812898"/>
                  <a:gd name="connsiteX86" fmla="*/ 581172 w 3118069"/>
                  <a:gd name="connsiteY86" fmla="*/ 570707 h 812898"/>
                  <a:gd name="connsiteX87" fmla="*/ 415590 w 3118069"/>
                  <a:gd name="connsiteY87" fmla="*/ 489360 h 812898"/>
                  <a:gd name="connsiteX88" fmla="*/ 313328 w 3118069"/>
                  <a:gd name="connsiteY88" fmla="*/ 425743 h 812898"/>
                  <a:gd name="connsiteX89" fmla="*/ 288440 w 3118069"/>
                  <a:gd name="connsiteY89" fmla="*/ 410169 h 812898"/>
                  <a:gd name="connsiteX90" fmla="*/ 288439 w 3118069"/>
                  <a:gd name="connsiteY90" fmla="*/ 410167 h 812898"/>
                  <a:gd name="connsiteX91" fmla="*/ 261278 w 3118069"/>
                  <a:gd name="connsiteY91" fmla="*/ 393172 h 812898"/>
                  <a:gd name="connsiteX92" fmla="*/ 128300 w 3118069"/>
                  <a:gd name="connsiteY92" fmla="*/ 287346 h 812898"/>
                  <a:gd name="connsiteX93" fmla="*/ 126885 w 3118069"/>
                  <a:gd name="connsiteY93" fmla="*/ 285896 h 812898"/>
                  <a:gd name="connsiteX94" fmla="*/ 246066 w 3118069"/>
                  <a:gd name="connsiteY94" fmla="*/ 377573 h 812898"/>
                  <a:gd name="connsiteX95" fmla="*/ 126886 w 3118069"/>
                  <a:gd name="connsiteY95" fmla="*/ 285896 h 812898"/>
                  <a:gd name="connsiteX96" fmla="*/ 15610 w 3118069"/>
                  <a:gd name="connsiteY96" fmla="*/ 171630 h 812898"/>
                  <a:gd name="connsiteX97" fmla="*/ 0 w 3118069"/>
                  <a:gd name="connsiteY97" fmla="*/ 150865 h 812898"/>
                  <a:gd name="connsiteX98" fmla="*/ 30263 w 3118069"/>
                  <a:gd name="connsiteY98" fmla="*/ 119397 h 812898"/>
                  <a:gd name="connsiteX99" fmla="*/ 873647 w 3118069"/>
                  <a:gd name="connsiteY99" fmla="*/ 69571 h 812898"/>
                  <a:gd name="connsiteX100" fmla="*/ 1029967 w 3118069"/>
                  <a:gd name="connsiteY100" fmla="*/ 127871 h 812898"/>
                  <a:gd name="connsiteX101" fmla="*/ 1143880 w 3118069"/>
                  <a:gd name="connsiteY101" fmla="*/ 184899 h 812898"/>
                  <a:gd name="connsiteX102" fmla="*/ 1102375 w 3118069"/>
                  <a:gd name="connsiteY102" fmla="*/ 161709 h 812898"/>
                  <a:gd name="connsiteX103" fmla="*/ 1074632 w 3118069"/>
                  <a:gd name="connsiteY103" fmla="*/ 148744 h 812898"/>
                  <a:gd name="connsiteX104" fmla="*/ 1075133 w 3118069"/>
                  <a:gd name="connsiteY104" fmla="*/ 148446 h 812898"/>
                  <a:gd name="connsiteX105" fmla="*/ 1077697 w 3118069"/>
                  <a:gd name="connsiteY105" fmla="*/ 146546 h 812898"/>
                  <a:gd name="connsiteX106" fmla="*/ 1140657 w 3118069"/>
                  <a:gd name="connsiteY106" fmla="*/ 176718 h 812898"/>
                  <a:gd name="connsiteX107" fmla="*/ 2128212 w 3118069"/>
                  <a:gd name="connsiteY107" fmla="*/ 370036 h 812898"/>
                  <a:gd name="connsiteX108" fmla="*/ 3115767 w 3118069"/>
                  <a:gd name="connsiteY108" fmla="*/ 176717 h 8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118069" h="812898">
                    <a:moveTo>
                      <a:pt x="313327" y="425744"/>
                    </a:moveTo>
                    <a:lnTo>
                      <a:pt x="415589" y="489361"/>
                    </a:lnTo>
                    <a:lnTo>
                      <a:pt x="412813" y="487998"/>
                    </a:lnTo>
                    <a:close/>
                    <a:moveTo>
                      <a:pt x="288439" y="410169"/>
                    </a:moveTo>
                    <a:lnTo>
                      <a:pt x="313327" y="425743"/>
                    </a:lnTo>
                    <a:lnTo>
                      <a:pt x="289056" y="410644"/>
                    </a:lnTo>
                    <a:close/>
                    <a:moveTo>
                      <a:pt x="1519921" y="758537"/>
                    </a:moveTo>
                    <a:lnTo>
                      <a:pt x="1518281" y="762393"/>
                    </a:lnTo>
                    <a:lnTo>
                      <a:pt x="1388133" y="758182"/>
                    </a:lnTo>
                    <a:lnTo>
                      <a:pt x="1518281" y="762393"/>
                    </a:lnTo>
                    <a:close/>
                    <a:moveTo>
                      <a:pt x="1771544" y="755827"/>
                    </a:moveTo>
                    <a:lnTo>
                      <a:pt x="1568726" y="764026"/>
                    </a:lnTo>
                    <a:lnTo>
                      <a:pt x="1518282" y="762394"/>
                    </a:lnTo>
                    <a:lnTo>
                      <a:pt x="1518282" y="762394"/>
                    </a:lnTo>
                    <a:lnTo>
                      <a:pt x="1568727" y="764026"/>
                    </a:lnTo>
                    <a:cubicBezTo>
                      <a:pt x="1625885" y="764026"/>
                      <a:pt x="1682409" y="762286"/>
                      <a:pt x="1738177" y="758884"/>
                    </a:cubicBezTo>
                    <a:close/>
                    <a:moveTo>
                      <a:pt x="1938694" y="737151"/>
                    </a:moveTo>
                    <a:lnTo>
                      <a:pt x="1830294" y="750443"/>
                    </a:lnTo>
                    <a:lnTo>
                      <a:pt x="1903092" y="743772"/>
                    </a:lnTo>
                    <a:close/>
                    <a:moveTo>
                      <a:pt x="1534142" y="585857"/>
                    </a:moveTo>
                    <a:lnTo>
                      <a:pt x="1534143" y="585860"/>
                    </a:lnTo>
                    <a:lnTo>
                      <a:pt x="1536545" y="593346"/>
                    </a:lnTo>
                    <a:cubicBezTo>
                      <a:pt x="1540205" y="608544"/>
                      <a:pt x="1542598" y="623640"/>
                      <a:pt x="1543670" y="638578"/>
                    </a:cubicBezTo>
                    <a:lnTo>
                      <a:pt x="1543471" y="649538"/>
                    </a:lnTo>
                    <a:lnTo>
                      <a:pt x="1543471" y="649539"/>
                    </a:lnTo>
                    <a:lnTo>
                      <a:pt x="1543670" y="638578"/>
                    </a:lnTo>
                    <a:cubicBezTo>
                      <a:pt x="1542598" y="623640"/>
                      <a:pt x="1540205" y="608544"/>
                      <a:pt x="1536545" y="593346"/>
                    </a:cubicBezTo>
                    <a:close/>
                    <a:moveTo>
                      <a:pt x="1533566" y="581929"/>
                    </a:moveTo>
                    <a:lnTo>
                      <a:pt x="1534140" y="585849"/>
                    </a:lnTo>
                    <a:lnTo>
                      <a:pt x="1534141" y="585853"/>
                    </a:lnTo>
                    <a:close/>
                    <a:moveTo>
                      <a:pt x="1521828" y="547500"/>
                    </a:moveTo>
                    <a:lnTo>
                      <a:pt x="1530376" y="574129"/>
                    </a:lnTo>
                    <a:lnTo>
                      <a:pt x="1530377" y="574131"/>
                    </a:lnTo>
                    <a:close/>
                    <a:moveTo>
                      <a:pt x="1511531" y="528841"/>
                    </a:moveTo>
                    <a:lnTo>
                      <a:pt x="1512781" y="531106"/>
                    </a:lnTo>
                    <a:lnTo>
                      <a:pt x="1512781" y="531105"/>
                    </a:lnTo>
                    <a:close/>
                    <a:moveTo>
                      <a:pt x="2216402" y="685505"/>
                    </a:moveTo>
                    <a:lnTo>
                      <a:pt x="2216385" y="685510"/>
                    </a:lnTo>
                    <a:lnTo>
                      <a:pt x="2216371" y="685513"/>
                    </a:lnTo>
                    <a:lnTo>
                      <a:pt x="2216386" y="685510"/>
                    </a:lnTo>
                    <a:close/>
                    <a:moveTo>
                      <a:pt x="1462578" y="445477"/>
                    </a:moveTo>
                    <a:lnTo>
                      <a:pt x="1462579" y="445480"/>
                    </a:lnTo>
                    <a:lnTo>
                      <a:pt x="1470936" y="455289"/>
                    </a:lnTo>
                    <a:lnTo>
                      <a:pt x="1481248" y="473972"/>
                    </a:lnTo>
                    <a:lnTo>
                      <a:pt x="1481251" y="473977"/>
                    </a:lnTo>
                    <a:lnTo>
                      <a:pt x="1470936" y="455288"/>
                    </a:lnTo>
                    <a:close/>
                    <a:moveTo>
                      <a:pt x="1405239" y="378180"/>
                    </a:moveTo>
                    <a:lnTo>
                      <a:pt x="1405245" y="378186"/>
                    </a:lnTo>
                    <a:lnTo>
                      <a:pt x="1453987" y="432367"/>
                    </a:lnTo>
                    <a:lnTo>
                      <a:pt x="1462568" y="445464"/>
                    </a:lnTo>
                    <a:lnTo>
                      <a:pt x="1462569" y="445466"/>
                    </a:lnTo>
                    <a:lnTo>
                      <a:pt x="1453986" y="432366"/>
                    </a:lnTo>
                    <a:close/>
                    <a:moveTo>
                      <a:pt x="1390833" y="362165"/>
                    </a:moveTo>
                    <a:lnTo>
                      <a:pt x="1390833" y="362165"/>
                    </a:lnTo>
                    <a:lnTo>
                      <a:pt x="1393650" y="364579"/>
                    </a:lnTo>
                    <a:close/>
                    <a:moveTo>
                      <a:pt x="1298257" y="282840"/>
                    </a:moveTo>
                    <a:lnTo>
                      <a:pt x="1298257" y="282841"/>
                    </a:lnTo>
                    <a:lnTo>
                      <a:pt x="1301957" y="285401"/>
                    </a:lnTo>
                    <a:close/>
                    <a:moveTo>
                      <a:pt x="1268849" y="262480"/>
                    </a:moveTo>
                    <a:lnTo>
                      <a:pt x="1288806" y="276297"/>
                    </a:lnTo>
                    <a:lnTo>
                      <a:pt x="1268859" y="262486"/>
                    </a:lnTo>
                    <a:close/>
                    <a:moveTo>
                      <a:pt x="1186866" y="208917"/>
                    </a:moveTo>
                    <a:lnTo>
                      <a:pt x="1268841" y="262474"/>
                    </a:lnTo>
                    <a:lnTo>
                      <a:pt x="1268826" y="262464"/>
                    </a:lnTo>
                    <a:lnTo>
                      <a:pt x="1186872" y="208920"/>
                    </a:lnTo>
                    <a:close/>
                    <a:moveTo>
                      <a:pt x="1143883" y="184901"/>
                    </a:moveTo>
                    <a:lnTo>
                      <a:pt x="1143884" y="184901"/>
                    </a:lnTo>
                    <a:lnTo>
                      <a:pt x="1170510" y="198231"/>
                    </a:lnTo>
                    <a:lnTo>
                      <a:pt x="1184432" y="207327"/>
                    </a:lnTo>
                    <a:lnTo>
                      <a:pt x="1170511" y="198231"/>
                    </a:lnTo>
                    <a:close/>
                    <a:moveTo>
                      <a:pt x="2531210" y="579188"/>
                    </a:moveTo>
                    <a:lnTo>
                      <a:pt x="2471233" y="603176"/>
                    </a:lnTo>
                    <a:lnTo>
                      <a:pt x="2502756" y="592992"/>
                    </a:lnTo>
                    <a:close/>
                    <a:moveTo>
                      <a:pt x="3118069" y="175614"/>
                    </a:moveTo>
                    <a:lnTo>
                      <a:pt x="3033371" y="264960"/>
                    </a:lnTo>
                    <a:cubicBezTo>
                      <a:pt x="2954017" y="340235"/>
                      <a:pt x="2860906" y="409065"/>
                      <a:pt x="2756348" y="469966"/>
                    </a:cubicBezTo>
                    <a:lnTo>
                      <a:pt x="2756341" y="469970"/>
                    </a:lnTo>
                    <a:lnTo>
                      <a:pt x="2756349" y="469966"/>
                    </a:lnTo>
                    <a:lnTo>
                      <a:pt x="2891797" y="381067"/>
                    </a:lnTo>
                    <a:lnTo>
                      <a:pt x="2893841" y="382421"/>
                    </a:lnTo>
                    <a:lnTo>
                      <a:pt x="2802623" y="448078"/>
                    </a:lnTo>
                    <a:cubicBezTo>
                      <a:pt x="2258060" y="801747"/>
                      <a:pt x="1565608" y="918512"/>
                      <a:pt x="897845" y="708403"/>
                    </a:cubicBezTo>
                    <a:cubicBezTo>
                      <a:pt x="749453" y="661711"/>
                      <a:pt x="609305" y="601088"/>
                      <a:pt x="478388" y="528427"/>
                    </a:cubicBezTo>
                    <a:lnTo>
                      <a:pt x="415590" y="489360"/>
                    </a:lnTo>
                    <a:lnTo>
                      <a:pt x="581172" y="570707"/>
                    </a:lnTo>
                    <a:cubicBezTo>
                      <a:pt x="698631" y="621562"/>
                      <a:pt x="826149" y="663599"/>
                      <a:pt x="961414" y="695339"/>
                    </a:cubicBezTo>
                    <a:cubicBezTo>
                      <a:pt x="826150" y="663599"/>
                      <a:pt x="698632" y="621561"/>
                      <a:pt x="581172" y="570707"/>
                    </a:cubicBezTo>
                    <a:lnTo>
                      <a:pt x="415590" y="489360"/>
                    </a:lnTo>
                    <a:lnTo>
                      <a:pt x="313328" y="425743"/>
                    </a:lnTo>
                    <a:lnTo>
                      <a:pt x="288440" y="410169"/>
                    </a:lnTo>
                    <a:lnTo>
                      <a:pt x="288439" y="410167"/>
                    </a:lnTo>
                    <a:lnTo>
                      <a:pt x="261278" y="393172"/>
                    </a:lnTo>
                    <a:cubicBezTo>
                      <a:pt x="213763" y="359670"/>
                      <a:pt x="169340" y="324332"/>
                      <a:pt x="128300" y="287346"/>
                    </a:cubicBezTo>
                    <a:lnTo>
                      <a:pt x="126885" y="285896"/>
                    </a:lnTo>
                    <a:lnTo>
                      <a:pt x="246066" y="377573"/>
                    </a:lnTo>
                    <a:lnTo>
                      <a:pt x="126886" y="285896"/>
                    </a:lnTo>
                    <a:lnTo>
                      <a:pt x="15610" y="171630"/>
                    </a:lnTo>
                    <a:lnTo>
                      <a:pt x="0" y="150865"/>
                    </a:lnTo>
                    <a:lnTo>
                      <a:pt x="30263" y="119397"/>
                    </a:lnTo>
                    <a:cubicBezTo>
                      <a:pt x="182391" y="-15344"/>
                      <a:pt x="519779" y="-41773"/>
                      <a:pt x="873647" y="69571"/>
                    </a:cubicBezTo>
                    <a:cubicBezTo>
                      <a:pt x="928088" y="86701"/>
                      <a:pt x="980342" y="106280"/>
                      <a:pt x="1029967" y="127871"/>
                    </a:cubicBezTo>
                    <a:lnTo>
                      <a:pt x="1143880" y="184899"/>
                    </a:lnTo>
                    <a:lnTo>
                      <a:pt x="1102375" y="161709"/>
                    </a:lnTo>
                    <a:lnTo>
                      <a:pt x="1074632" y="148744"/>
                    </a:lnTo>
                    <a:lnTo>
                      <a:pt x="1075133" y="148446"/>
                    </a:lnTo>
                    <a:lnTo>
                      <a:pt x="1077697" y="146546"/>
                    </a:lnTo>
                    <a:lnTo>
                      <a:pt x="1140657" y="176718"/>
                    </a:lnTo>
                    <a:cubicBezTo>
                      <a:pt x="1422560" y="298770"/>
                      <a:pt x="1762399" y="370037"/>
                      <a:pt x="2128212" y="370036"/>
                    </a:cubicBezTo>
                    <a:cubicBezTo>
                      <a:pt x="2494023" y="370037"/>
                      <a:pt x="2833864" y="298769"/>
                      <a:pt x="3115767" y="176717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1302037" y="1959802"/>
                <a:ext cx="955371" cy="2126934"/>
              </a:xfrm>
              <a:custGeom>
                <a:avLst/>
                <a:gdLst>
                  <a:gd name="T0" fmla="*/ 358 w 506"/>
                  <a:gd name="T1" fmla="*/ 75 h 1130"/>
                  <a:gd name="T2" fmla="*/ 358 w 506"/>
                  <a:gd name="T3" fmla="*/ 75 h 1130"/>
                  <a:gd name="T4" fmla="*/ 338 w 506"/>
                  <a:gd name="T5" fmla="*/ 52 h 1130"/>
                  <a:gd name="T6" fmla="*/ 358 w 506"/>
                  <a:gd name="T7" fmla="*/ 22 h 1130"/>
                  <a:gd name="T8" fmla="*/ 454 w 506"/>
                  <a:gd name="T9" fmla="*/ 45 h 1130"/>
                  <a:gd name="T10" fmla="*/ 470 w 506"/>
                  <a:gd name="T11" fmla="*/ 43 h 1130"/>
                  <a:gd name="T12" fmla="*/ 370 w 506"/>
                  <a:gd name="T13" fmla="*/ 5 h 1130"/>
                  <a:gd name="T14" fmla="*/ 311 w 506"/>
                  <a:gd name="T15" fmla="*/ 34 h 1130"/>
                  <a:gd name="T16" fmla="*/ 266 w 506"/>
                  <a:gd name="T17" fmla="*/ 52 h 1130"/>
                  <a:gd name="T18" fmla="*/ 266 w 506"/>
                  <a:gd name="T19" fmla="*/ 53 h 1130"/>
                  <a:gd name="T20" fmla="*/ 253 w 506"/>
                  <a:gd name="T21" fmla="*/ 52 h 1130"/>
                  <a:gd name="T22" fmla="*/ 0 w 506"/>
                  <a:gd name="T23" fmla="*/ 305 h 1130"/>
                  <a:gd name="T24" fmla="*/ 71 w 506"/>
                  <a:gd name="T25" fmla="*/ 481 h 1130"/>
                  <a:gd name="T26" fmla="*/ 71 w 506"/>
                  <a:gd name="T27" fmla="*/ 481 h 1130"/>
                  <a:gd name="T28" fmla="*/ 105 w 506"/>
                  <a:gd name="T29" fmla="*/ 561 h 1130"/>
                  <a:gd name="T30" fmla="*/ 105 w 506"/>
                  <a:gd name="T31" fmla="*/ 561 h 1130"/>
                  <a:gd name="T32" fmla="*/ 249 w 506"/>
                  <a:gd name="T33" fmla="*/ 1082 h 1130"/>
                  <a:gd name="T34" fmla="*/ 243 w 506"/>
                  <a:gd name="T35" fmla="*/ 1078 h 1130"/>
                  <a:gd name="T36" fmla="*/ 140 w 506"/>
                  <a:gd name="T37" fmla="*/ 601 h 1130"/>
                  <a:gd name="T38" fmla="*/ 204 w 506"/>
                  <a:gd name="T39" fmla="*/ 553 h 1130"/>
                  <a:gd name="T40" fmla="*/ 207 w 506"/>
                  <a:gd name="T41" fmla="*/ 554 h 1130"/>
                  <a:gd name="T42" fmla="*/ 211 w 506"/>
                  <a:gd name="T43" fmla="*/ 555 h 1130"/>
                  <a:gd name="T44" fmla="*/ 222 w 506"/>
                  <a:gd name="T45" fmla="*/ 556 h 1130"/>
                  <a:gd name="T46" fmla="*/ 253 w 506"/>
                  <a:gd name="T47" fmla="*/ 558 h 1130"/>
                  <a:gd name="T48" fmla="*/ 506 w 506"/>
                  <a:gd name="T49" fmla="*/ 305 h 1130"/>
                  <a:gd name="T50" fmla="*/ 358 w 506"/>
                  <a:gd name="T51" fmla="*/ 75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6" h="1130">
                    <a:moveTo>
                      <a:pt x="358" y="75"/>
                    </a:moveTo>
                    <a:cubicBezTo>
                      <a:pt x="358" y="75"/>
                      <a:pt x="358" y="75"/>
                      <a:pt x="358" y="75"/>
                    </a:cubicBezTo>
                    <a:cubicBezTo>
                      <a:pt x="344" y="69"/>
                      <a:pt x="339" y="60"/>
                      <a:pt x="338" y="52"/>
                    </a:cubicBezTo>
                    <a:cubicBezTo>
                      <a:pt x="337" y="41"/>
                      <a:pt x="347" y="26"/>
                      <a:pt x="358" y="22"/>
                    </a:cubicBezTo>
                    <a:cubicBezTo>
                      <a:pt x="417" y="1"/>
                      <a:pt x="454" y="45"/>
                      <a:pt x="454" y="45"/>
                    </a:cubicBezTo>
                    <a:cubicBezTo>
                      <a:pt x="470" y="43"/>
                      <a:pt x="470" y="43"/>
                      <a:pt x="470" y="43"/>
                    </a:cubicBezTo>
                    <a:cubicBezTo>
                      <a:pt x="439" y="6"/>
                      <a:pt x="401" y="0"/>
                      <a:pt x="370" y="5"/>
                    </a:cubicBezTo>
                    <a:cubicBezTo>
                      <a:pt x="348" y="8"/>
                      <a:pt x="328" y="19"/>
                      <a:pt x="311" y="34"/>
                    </a:cubicBezTo>
                    <a:cubicBezTo>
                      <a:pt x="286" y="56"/>
                      <a:pt x="266" y="52"/>
                      <a:pt x="266" y="52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1" y="52"/>
                      <a:pt x="257" y="52"/>
                      <a:pt x="253" y="52"/>
                    </a:cubicBezTo>
                    <a:cubicBezTo>
                      <a:pt x="113" y="52"/>
                      <a:pt x="0" y="165"/>
                      <a:pt x="0" y="305"/>
                    </a:cubicBezTo>
                    <a:cubicBezTo>
                      <a:pt x="0" y="374"/>
                      <a:pt x="27" y="436"/>
                      <a:pt x="71" y="481"/>
                    </a:cubicBezTo>
                    <a:cubicBezTo>
                      <a:pt x="71" y="481"/>
                      <a:pt x="71" y="481"/>
                      <a:pt x="71" y="481"/>
                    </a:cubicBezTo>
                    <a:cubicBezTo>
                      <a:pt x="111" y="521"/>
                      <a:pt x="105" y="561"/>
                      <a:pt x="105" y="561"/>
                    </a:cubicBezTo>
                    <a:cubicBezTo>
                      <a:pt x="105" y="561"/>
                      <a:pt x="105" y="561"/>
                      <a:pt x="105" y="561"/>
                    </a:cubicBezTo>
                    <a:cubicBezTo>
                      <a:pt x="76" y="769"/>
                      <a:pt x="52" y="1130"/>
                      <a:pt x="249" y="1082"/>
                    </a:cubicBezTo>
                    <a:cubicBezTo>
                      <a:pt x="243" y="1078"/>
                      <a:pt x="243" y="1078"/>
                      <a:pt x="243" y="1078"/>
                    </a:cubicBezTo>
                    <a:cubicBezTo>
                      <a:pt x="243" y="1078"/>
                      <a:pt x="65" y="1108"/>
                      <a:pt x="140" y="601"/>
                    </a:cubicBezTo>
                    <a:cubicBezTo>
                      <a:pt x="143" y="586"/>
                      <a:pt x="155" y="546"/>
                      <a:pt x="204" y="553"/>
                    </a:cubicBezTo>
                    <a:cubicBezTo>
                      <a:pt x="205" y="554"/>
                      <a:pt x="206" y="554"/>
                      <a:pt x="207" y="554"/>
                    </a:cubicBezTo>
                    <a:cubicBezTo>
                      <a:pt x="209" y="554"/>
                      <a:pt x="210" y="554"/>
                      <a:pt x="211" y="555"/>
                    </a:cubicBezTo>
                    <a:cubicBezTo>
                      <a:pt x="215" y="556"/>
                      <a:pt x="219" y="556"/>
                      <a:pt x="222" y="556"/>
                    </a:cubicBezTo>
                    <a:cubicBezTo>
                      <a:pt x="232" y="557"/>
                      <a:pt x="242" y="558"/>
                      <a:pt x="253" y="558"/>
                    </a:cubicBezTo>
                    <a:cubicBezTo>
                      <a:pt x="392" y="558"/>
                      <a:pt x="506" y="445"/>
                      <a:pt x="506" y="305"/>
                    </a:cubicBezTo>
                    <a:cubicBezTo>
                      <a:pt x="506" y="203"/>
                      <a:pt x="445" y="115"/>
                      <a:pt x="358" y="7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 b="1"/>
              </a:p>
            </p:txBody>
          </p:sp>
          <p:sp>
            <p:nvSpPr>
              <p:cNvPr id="25" name="文本框 24" descr="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"/>
              <p:cNvSpPr txBox="1"/>
              <p:nvPr/>
            </p:nvSpPr>
            <p:spPr>
              <a:xfrm>
                <a:off x="2121433" y="2337249"/>
                <a:ext cx="896510" cy="10976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103"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  </a:t>
                </a:r>
                <a:endParaRPr lang="en-US" altLang="zh-CN" sz="16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r>
                  <a:rPr lang="en-US" altLang="zh-CN" sz="2000" b="1" dirty="0">
                    <a:solidFill>
                      <a:srgbClr val="FBFBFB"/>
                    </a:solidFill>
                    <a:latin typeface="Arial Black" panose="020B0A04020102020204" pitchFamily="34" charset="0"/>
                    <a:ea typeface="幼圆" panose="02010509060101010101" pitchFamily="49" charset="-122"/>
                    <a:cs typeface="Kartika" panose="02020503030404060203" pitchFamily="18" charset="0"/>
                  </a:rPr>
                  <a:t>02</a:t>
                </a:r>
              </a:p>
            </p:txBody>
          </p:sp>
        </p:grp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5319706" y="2985663"/>
              <a:ext cx="355998" cy="374024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26" name="组合 25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6200258" y="1467465"/>
            <a:ext cx="1270019" cy="1307337"/>
            <a:chOff x="8993343" y="2661219"/>
            <a:chExt cx="2157599" cy="2220312"/>
          </a:xfrm>
        </p:grpSpPr>
        <p:grpSp>
          <p:nvGrpSpPr>
            <p:cNvPr id="27" name="组合 26"/>
            <p:cNvGrpSpPr/>
            <p:nvPr/>
          </p:nvGrpSpPr>
          <p:grpSpPr>
            <a:xfrm>
              <a:off x="8993343" y="2661219"/>
              <a:ext cx="2157599" cy="2220312"/>
              <a:chOff x="1283025" y="1959802"/>
              <a:chExt cx="2157599" cy="2220312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283025" y="2022514"/>
                <a:ext cx="2157599" cy="21576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90500" dist="635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288567" y="3211062"/>
                <a:ext cx="2027161" cy="969052"/>
              </a:xfrm>
              <a:custGeom>
                <a:avLst/>
                <a:gdLst>
                  <a:gd name="connsiteX0" fmla="*/ 0 w 4234317"/>
                  <a:gd name="connsiteY0" fmla="*/ 0 h 2024148"/>
                  <a:gd name="connsiteX1" fmla="*/ 127158 w 4234317"/>
                  <a:gd name="connsiteY1" fmla="*/ 209308 h 2024148"/>
                  <a:gd name="connsiteX2" fmla="*/ 2462040 w 4234317"/>
                  <a:gd name="connsiteY2" fmla="*/ 1450755 h 2024148"/>
                  <a:gd name="connsiteX3" fmla="*/ 4036365 w 4234317"/>
                  <a:gd name="connsiteY3" fmla="*/ 969866 h 2024148"/>
                  <a:gd name="connsiteX4" fmla="*/ 4234317 w 4234317"/>
                  <a:gd name="connsiteY4" fmla="*/ 821840 h 2024148"/>
                  <a:gd name="connsiteX5" fmla="*/ 4223229 w 4234317"/>
                  <a:gd name="connsiteY5" fmla="*/ 844859 h 2024148"/>
                  <a:gd name="connsiteX6" fmla="*/ 2241812 w 4234317"/>
                  <a:gd name="connsiteY6" fmla="*/ 2024148 h 2024148"/>
                  <a:gd name="connsiteX7" fmla="*/ 58 w 4234317"/>
                  <a:gd name="connsiteY7" fmla="*/ 1156 h 202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34317" h="2024148">
                    <a:moveTo>
                      <a:pt x="0" y="0"/>
                    </a:moveTo>
                    <a:lnTo>
                      <a:pt x="127158" y="209308"/>
                    </a:lnTo>
                    <a:cubicBezTo>
                      <a:pt x="633172" y="958308"/>
                      <a:pt x="1490098" y="1450755"/>
                      <a:pt x="2462040" y="1450755"/>
                    </a:cubicBezTo>
                    <a:cubicBezTo>
                      <a:pt x="3045206" y="1450755"/>
                      <a:pt x="3586965" y="1273474"/>
                      <a:pt x="4036365" y="969866"/>
                    </a:cubicBezTo>
                    <a:lnTo>
                      <a:pt x="4234317" y="821840"/>
                    </a:lnTo>
                    <a:lnTo>
                      <a:pt x="4223229" y="844859"/>
                    </a:lnTo>
                    <a:cubicBezTo>
                      <a:pt x="3841641" y="1547297"/>
                      <a:pt x="3097414" y="2024148"/>
                      <a:pt x="2241812" y="2024148"/>
                    </a:cubicBezTo>
                    <a:cubicBezTo>
                      <a:pt x="1075082" y="2024148"/>
                      <a:pt x="115454" y="1137441"/>
                      <a:pt x="58" y="115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20552036">
                <a:off x="1874003" y="3752627"/>
                <a:ext cx="1492762" cy="389172"/>
              </a:xfrm>
              <a:custGeom>
                <a:avLst/>
                <a:gdLst>
                  <a:gd name="connsiteX0" fmla="*/ 313327 w 3118069"/>
                  <a:gd name="connsiteY0" fmla="*/ 425744 h 812898"/>
                  <a:gd name="connsiteX1" fmla="*/ 415589 w 3118069"/>
                  <a:gd name="connsiteY1" fmla="*/ 489361 h 812898"/>
                  <a:gd name="connsiteX2" fmla="*/ 412813 w 3118069"/>
                  <a:gd name="connsiteY2" fmla="*/ 487998 h 812898"/>
                  <a:gd name="connsiteX3" fmla="*/ 288439 w 3118069"/>
                  <a:gd name="connsiteY3" fmla="*/ 410169 h 812898"/>
                  <a:gd name="connsiteX4" fmla="*/ 313327 w 3118069"/>
                  <a:gd name="connsiteY4" fmla="*/ 425743 h 812898"/>
                  <a:gd name="connsiteX5" fmla="*/ 289056 w 3118069"/>
                  <a:gd name="connsiteY5" fmla="*/ 410644 h 812898"/>
                  <a:gd name="connsiteX6" fmla="*/ 1519921 w 3118069"/>
                  <a:gd name="connsiteY6" fmla="*/ 758537 h 812898"/>
                  <a:gd name="connsiteX7" fmla="*/ 1518281 w 3118069"/>
                  <a:gd name="connsiteY7" fmla="*/ 762393 h 812898"/>
                  <a:gd name="connsiteX8" fmla="*/ 1388133 w 3118069"/>
                  <a:gd name="connsiteY8" fmla="*/ 758182 h 812898"/>
                  <a:gd name="connsiteX9" fmla="*/ 1518281 w 3118069"/>
                  <a:gd name="connsiteY9" fmla="*/ 762393 h 812898"/>
                  <a:gd name="connsiteX10" fmla="*/ 1771544 w 3118069"/>
                  <a:gd name="connsiteY10" fmla="*/ 755827 h 812898"/>
                  <a:gd name="connsiteX11" fmla="*/ 1568726 w 3118069"/>
                  <a:gd name="connsiteY11" fmla="*/ 764026 h 812898"/>
                  <a:gd name="connsiteX12" fmla="*/ 1518282 w 3118069"/>
                  <a:gd name="connsiteY12" fmla="*/ 762394 h 812898"/>
                  <a:gd name="connsiteX13" fmla="*/ 1518282 w 3118069"/>
                  <a:gd name="connsiteY13" fmla="*/ 762394 h 812898"/>
                  <a:gd name="connsiteX14" fmla="*/ 1568727 w 3118069"/>
                  <a:gd name="connsiteY14" fmla="*/ 764026 h 812898"/>
                  <a:gd name="connsiteX15" fmla="*/ 1738177 w 3118069"/>
                  <a:gd name="connsiteY15" fmla="*/ 758884 h 812898"/>
                  <a:gd name="connsiteX16" fmla="*/ 1938694 w 3118069"/>
                  <a:gd name="connsiteY16" fmla="*/ 737151 h 812898"/>
                  <a:gd name="connsiteX17" fmla="*/ 1830294 w 3118069"/>
                  <a:gd name="connsiteY17" fmla="*/ 750443 h 812898"/>
                  <a:gd name="connsiteX18" fmla="*/ 1903092 w 3118069"/>
                  <a:gd name="connsiteY18" fmla="*/ 743772 h 812898"/>
                  <a:gd name="connsiteX19" fmla="*/ 1534142 w 3118069"/>
                  <a:gd name="connsiteY19" fmla="*/ 585857 h 812898"/>
                  <a:gd name="connsiteX20" fmla="*/ 1534143 w 3118069"/>
                  <a:gd name="connsiteY20" fmla="*/ 585860 h 812898"/>
                  <a:gd name="connsiteX21" fmla="*/ 1536545 w 3118069"/>
                  <a:gd name="connsiteY21" fmla="*/ 593346 h 812898"/>
                  <a:gd name="connsiteX22" fmla="*/ 1543670 w 3118069"/>
                  <a:gd name="connsiteY22" fmla="*/ 638578 h 812898"/>
                  <a:gd name="connsiteX23" fmla="*/ 1543471 w 3118069"/>
                  <a:gd name="connsiteY23" fmla="*/ 649538 h 812898"/>
                  <a:gd name="connsiteX24" fmla="*/ 1543471 w 3118069"/>
                  <a:gd name="connsiteY24" fmla="*/ 649539 h 812898"/>
                  <a:gd name="connsiteX25" fmla="*/ 1543670 w 3118069"/>
                  <a:gd name="connsiteY25" fmla="*/ 638578 h 812898"/>
                  <a:gd name="connsiteX26" fmla="*/ 1536545 w 3118069"/>
                  <a:gd name="connsiteY26" fmla="*/ 593346 h 812898"/>
                  <a:gd name="connsiteX27" fmla="*/ 1533566 w 3118069"/>
                  <a:gd name="connsiteY27" fmla="*/ 581929 h 812898"/>
                  <a:gd name="connsiteX28" fmla="*/ 1534140 w 3118069"/>
                  <a:gd name="connsiteY28" fmla="*/ 585849 h 812898"/>
                  <a:gd name="connsiteX29" fmla="*/ 1534141 w 3118069"/>
                  <a:gd name="connsiteY29" fmla="*/ 585853 h 812898"/>
                  <a:gd name="connsiteX30" fmla="*/ 1521828 w 3118069"/>
                  <a:gd name="connsiteY30" fmla="*/ 547500 h 812898"/>
                  <a:gd name="connsiteX31" fmla="*/ 1530376 w 3118069"/>
                  <a:gd name="connsiteY31" fmla="*/ 574129 h 812898"/>
                  <a:gd name="connsiteX32" fmla="*/ 1530377 w 3118069"/>
                  <a:gd name="connsiteY32" fmla="*/ 574131 h 812898"/>
                  <a:gd name="connsiteX33" fmla="*/ 1511531 w 3118069"/>
                  <a:gd name="connsiteY33" fmla="*/ 528841 h 812898"/>
                  <a:gd name="connsiteX34" fmla="*/ 1512781 w 3118069"/>
                  <a:gd name="connsiteY34" fmla="*/ 531106 h 812898"/>
                  <a:gd name="connsiteX35" fmla="*/ 1512781 w 3118069"/>
                  <a:gd name="connsiteY35" fmla="*/ 531105 h 812898"/>
                  <a:gd name="connsiteX36" fmla="*/ 2216402 w 3118069"/>
                  <a:gd name="connsiteY36" fmla="*/ 685505 h 812898"/>
                  <a:gd name="connsiteX37" fmla="*/ 2216385 w 3118069"/>
                  <a:gd name="connsiteY37" fmla="*/ 685510 h 812898"/>
                  <a:gd name="connsiteX38" fmla="*/ 2216371 w 3118069"/>
                  <a:gd name="connsiteY38" fmla="*/ 685513 h 812898"/>
                  <a:gd name="connsiteX39" fmla="*/ 2216386 w 3118069"/>
                  <a:gd name="connsiteY39" fmla="*/ 685510 h 812898"/>
                  <a:gd name="connsiteX40" fmla="*/ 1462578 w 3118069"/>
                  <a:gd name="connsiteY40" fmla="*/ 445477 h 812898"/>
                  <a:gd name="connsiteX41" fmla="*/ 1462579 w 3118069"/>
                  <a:gd name="connsiteY41" fmla="*/ 445480 h 812898"/>
                  <a:gd name="connsiteX42" fmla="*/ 1470936 w 3118069"/>
                  <a:gd name="connsiteY42" fmla="*/ 455289 h 812898"/>
                  <a:gd name="connsiteX43" fmla="*/ 1481248 w 3118069"/>
                  <a:gd name="connsiteY43" fmla="*/ 473972 h 812898"/>
                  <a:gd name="connsiteX44" fmla="*/ 1481251 w 3118069"/>
                  <a:gd name="connsiteY44" fmla="*/ 473977 h 812898"/>
                  <a:gd name="connsiteX45" fmla="*/ 1470936 w 3118069"/>
                  <a:gd name="connsiteY45" fmla="*/ 455288 h 812898"/>
                  <a:gd name="connsiteX46" fmla="*/ 1405239 w 3118069"/>
                  <a:gd name="connsiteY46" fmla="*/ 378180 h 812898"/>
                  <a:gd name="connsiteX47" fmla="*/ 1405245 w 3118069"/>
                  <a:gd name="connsiteY47" fmla="*/ 378186 h 812898"/>
                  <a:gd name="connsiteX48" fmla="*/ 1453987 w 3118069"/>
                  <a:gd name="connsiteY48" fmla="*/ 432367 h 812898"/>
                  <a:gd name="connsiteX49" fmla="*/ 1462568 w 3118069"/>
                  <a:gd name="connsiteY49" fmla="*/ 445464 h 812898"/>
                  <a:gd name="connsiteX50" fmla="*/ 1462569 w 3118069"/>
                  <a:gd name="connsiteY50" fmla="*/ 445466 h 812898"/>
                  <a:gd name="connsiteX51" fmla="*/ 1453986 w 3118069"/>
                  <a:gd name="connsiteY51" fmla="*/ 432366 h 812898"/>
                  <a:gd name="connsiteX52" fmla="*/ 1390833 w 3118069"/>
                  <a:gd name="connsiteY52" fmla="*/ 362165 h 812898"/>
                  <a:gd name="connsiteX53" fmla="*/ 1390833 w 3118069"/>
                  <a:gd name="connsiteY53" fmla="*/ 362165 h 812898"/>
                  <a:gd name="connsiteX54" fmla="*/ 1393650 w 3118069"/>
                  <a:gd name="connsiteY54" fmla="*/ 364579 h 812898"/>
                  <a:gd name="connsiteX55" fmla="*/ 1298257 w 3118069"/>
                  <a:gd name="connsiteY55" fmla="*/ 282840 h 812898"/>
                  <a:gd name="connsiteX56" fmla="*/ 1298257 w 3118069"/>
                  <a:gd name="connsiteY56" fmla="*/ 282841 h 812898"/>
                  <a:gd name="connsiteX57" fmla="*/ 1301957 w 3118069"/>
                  <a:gd name="connsiteY57" fmla="*/ 285401 h 812898"/>
                  <a:gd name="connsiteX58" fmla="*/ 1268849 w 3118069"/>
                  <a:gd name="connsiteY58" fmla="*/ 262480 h 812898"/>
                  <a:gd name="connsiteX59" fmla="*/ 1288806 w 3118069"/>
                  <a:gd name="connsiteY59" fmla="*/ 276297 h 812898"/>
                  <a:gd name="connsiteX60" fmla="*/ 1268859 w 3118069"/>
                  <a:gd name="connsiteY60" fmla="*/ 262486 h 812898"/>
                  <a:gd name="connsiteX61" fmla="*/ 1186866 w 3118069"/>
                  <a:gd name="connsiteY61" fmla="*/ 208917 h 812898"/>
                  <a:gd name="connsiteX62" fmla="*/ 1268841 w 3118069"/>
                  <a:gd name="connsiteY62" fmla="*/ 262474 h 812898"/>
                  <a:gd name="connsiteX63" fmla="*/ 1268826 w 3118069"/>
                  <a:gd name="connsiteY63" fmla="*/ 262464 h 812898"/>
                  <a:gd name="connsiteX64" fmla="*/ 1186872 w 3118069"/>
                  <a:gd name="connsiteY64" fmla="*/ 208920 h 812898"/>
                  <a:gd name="connsiteX65" fmla="*/ 1143883 w 3118069"/>
                  <a:gd name="connsiteY65" fmla="*/ 184901 h 812898"/>
                  <a:gd name="connsiteX66" fmla="*/ 1143884 w 3118069"/>
                  <a:gd name="connsiteY66" fmla="*/ 184901 h 812898"/>
                  <a:gd name="connsiteX67" fmla="*/ 1170510 w 3118069"/>
                  <a:gd name="connsiteY67" fmla="*/ 198231 h 812898"/>
                  <a:gd name="connsiteX68" fmla="*/ 1184432 w 3118069"/>
                  <a:gd name="connsiteY68" fmla="*/ 207327 h 812898"/>
                  <a:gd name="connsiteX69" fmla="*/ 1170511 w 3118069"/>
                  <a:gd name="connsiteY69" fmla="*/ 198231 h 812898"/>
                  <a:gd name="connsiteX70" fmla="*/ 2531210 w 3118069"/>
                  <a:gd name="connsiteY70" fmla="*/ 579188 h 812898"/>
                  <a:gd name="connsiteX71" fmla="*/ 2471233 w 3118069"/>
                  <a:gd name="connsiteY71" fmla="*/ 603176 h 812898"/>
                  <a:gd name="connsiteX72" fmla="*/ 2502756 w 3118069"/>
                  <a:gd name="connsiteY72" fmla="*/ 592992 h 812898"/>
                  <a:gd name="connsiteX73" fmla="*/ 3118069 w 3118069"/>
                  <a:gd name="connsiteY73" fmla="*/ 175614 h 812898"/>
                  <a:gd name="connsiteX74" fmla="*/ 3033371 w 3118069"/>
                  <a:gd name="connsiteY74" fmla="*/ 264960 h 812898"/>
                  <a:gd name="connsiteX75" fmla="*/ 2756348 w 3118069"/>
                  <a:gd name="connsiteY75" fmla="*/ 469966 h 812898"/>
                  <a:gd name="connsiteX76" fmla="*/ 2756341 w 3118069"/>
                  <a:gd name="connsiteY76" fmla="*/ 469970 h 812898"/>
                  <a:gd name="connsiteX77" fmla="*/ 2756349 w 3118069"/>
                  <a:gd name="connsiteY77" fmla="*/ 469966 h 812898"/>
                  <a:gd name="connsiteX78" fmla="*/ 2891797 w 3118069"/>
                  <a:gd name="connsiteY78" fmla="*/ 381067 h 812898"/>
                  <a:gd name="connsiteX79" fmla="*/ 2893841 w 3118069"/>
                  <a:gd name="connsiteY79" fmla="*/ 382421 h 812898"/>
                  <a:gd name="connsiteX80" fmla="*/ 2802623 w 3118069"/>
                  <a:gd name="connsiteY80" fmla="*/ 448078 h 812898"/>
                  <a:gd name="connsiteX81" fmla="*/ 897845 w 3118069"/>
                  <a:gd name="connsiteY81" fmla="*/ 708403 h 812898"/>
                  <a:gd name="connsiteX82" fmla="*/ 478388 w 3118069"/>
                  <a:gd name="connsiteY82" fmla="*/ 528427 h 812898"/>
                  <a:gd name="connsiteX83" fmla="*/ 415590 w 3118069"/>
                  <a:gd name="connsiteY83" fmla="*/ 489360 h 812898"/>
                  <a:gd name="connsiteX84" fmla="*/ 581172 w 3118069"/>
                  <a:gd name="connsiteY84" fmla="*/ 570707 h 812898"/>
                  <a:gd name="connsiteX85" fmla="*/ 961414 w 3118069"/>
                  <a:gd name="connsiteY85" fmla="*/ 695339 h 812898"/>
                  <a:gd name="connsiteX86" fmla="*/ 581172 w 3118069"/>
                  <a:gd name="connsiteY86" fmla="*/ 570707 h 812898"/>
                  <a:gd name="connsiteX87" fmla="*/ 415590 w 3118069"/>
                  <a:gd name="connsiteY87" fmla="*/ 489360 h 812898"/>
                  <a:gd name="connsiteX88" fmla="*/ 313328 w 3118069"/>
                  <a:gd name="connsiteY88" fmla="*/ 425743 h 812898"/>
                  <a:gd name="connsiteX89" fmla="*/ 288440 w 3118069"/>
                  <a:gd name="connsiteY89" fmla="*/ 410169 h 812898"/>
                  <a:gd name="connsiteX90" fmla="*/ 288439 w 3118069"/>
                  <a:gd name="connsiteY90" fmla="*/ 410167 h 812898"/>
                  <a:gd name="connsiteX91" fmla="*/ 261278 w 3118069"/>
                  <a:gd name="connsiteY91" fmla="*/ 393172 h 812898"/>
                  <a:gd name="connsiteX92" fmla="*/ 128300 w 3118069"/>
                  <a:gd name="connsiteY92" fmla="*/ 287346 h 812898"/>
                  <a:gd name="connsiteX93" fmla="*/ 126885 w 3118069"/>
                  <a:gd name="connsiteY93" fmla="*/ 285896 h 812898"/>
                  <a:gd name="connsiteX94" fmla="*/ 246066 w 3118069"/>
                  <a:gd name="connsiteY94" fmla="*/ 377573 h 812898"/>
                  <a:gd name="connsiteX95" fmla="*/ 126886 w 3118069"/>
                  <a:gd name="connsiteY95" fmla="*/ 285896 h 812898"/>
                  <a:gd name="connsiteX96" fmla="*/ 15610 w 3118069"/>
                  <a:gd name="connsiteY96" fmla="*/ 171630 h 812898"/>
                  <a:gd name="connsiteX97" fmla="*/ 0 w 3118069"/>
                  <a:gd name="connsiteY97" fmla="*/ 150865 h 812898"/>
                  <a:gd name="connsiteX98" fmla="*/ 30263 w 3118069"/>
                  <a:gd name="connsiteY98" fmla="*/ 119397 h 812898"/>
                  <a:gd name="connsiteX99" fmla="*/ 873647 w 3118069"/>
                  <a:gd name="connsiteY99" fmla="*/ 69571 h 812898"/>
                  <a:gd name="connsiteX100" fmla="*/ 1029967 w 3118069"/>
                  <a:gd name="connsiteY100" fmla="*/ 127871 h 812898"/>
                  <a:gd name="connsiteX101" fmla="*/ 1143880 w 3118069"/>
                  <a:gd name="connsiteY101" fmla="*/ 184899 h 812898"/>
                  <a:gd name="connsiteX102" fmla="*/ 1102375 w 3118069"/>
                  <a:gd name="connsiteY102" fmla="*/ 161709 h 812898"/>
                  <a:gd name="connsiteX103" fmla="*/ 1074632 w 3118069"/>
                  <a:gd name="connsiteY103" fmla="*/ 148744 h 812898"/>
                  <a:gd name="connsiteX104" fmla="*/ 1075133 w 3118069"/>
                  <a:gd name="connsiteY104" fmla="*/ 148446 h 812898"/>
                  <a:gd name="connsiteX105" fmla="*/ 1077697 w 3118069"/>
                  <a:gd name="connsiteY105" fmla="*/ 146546 h 812898"/>
                  <a:gd name="connsiteX106" fmla="*/ 1140657 w 3118069"/>
                  <a:gd name="connsiteY106" fmla="*/ 176718 h 812898"/>
                  <a:gd name="connsiteX107" fmla="*/ 2128212 w 3118069"/>
                  <a:gd name="connsiteY107" fmla="*/ 370036 h 812898"/>
                  <a:gd name="connsiteX108" fmla="*/ 3115767 w 3118069"/>
                  <a:gd name="connsiteY108" fmla="*/ 176717 h 8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118069" h="812898">
                    <a:moveTo>
                      <a:pt x="313327" y="425744"/>
                    </a:moveTo>
                    <a:lnTo>
                      <a:pt x="415589" y="489361"/>
                    </a:lnTo>
                    <a:lnTo>
                      <a:pt x="412813" y="487998"/>
                    </a:lnTo>
                    <a:close/>
                    <a:moveTo>
                      <a:pt x="288439" y="410169"/>
                    </a:moveTo>
                    <a:lnTo>
                      <a:pt x="313327" y="425743"/>
                    </a:lnTo>
                    <a:lnTo>
                      <a:pt x="289056" y="410644"/>
                    </a:lnTo>
                    <a:close/>
                    <a:moveTo>
                      <a:pt x="1519921" y="758537"/>
                    </a:moveTo>
                    <a:lnTo>
                      <a:pt x="1518281" y="762393"/>
                    </a:lnTo>
                    <a:lnTo>
                      <a:pt x="1388133" y="758182"/>
                    </a:lnTo>
                    <a:lnTo>
                      <a:pt x="1518281" y="762393"/>
                    </a:lnTo>
                    <a:close/>
                    <a:moveTo>
                      <a:pt x="1771544" y="755827"/>
                    </a:moveTo>
                    <a:lnTo>
                      <a:pt x="1568726" y="764026"/>
                    </a:lnTo>
                    <a:lnTo>
                      <a:pt x="1518282" y="762394"/>
                    </a:lnTo>
                    <a:lnTo>
                      <a:pt x="1518282" y="762394"/>
                    </a:lnTo>
                    <a:lnTo>
                      <a:pt x="1568727" y="764026"/>
                    </a:lnTo>
                    <a:cubicBezTo>
                      <a:pt x="1625885" y="764026"/>
                      <a:pt x="1682409" y="762286"/>
                      <a:pt x="1738177" y="758884"/>
                    </a:cubicBezTo>
                    <a:close/>
                    <a:moveTo>
                      <a:pt x="1938694" y="737151"/>
                    </a:moveTo>
                    <a:lnTo>
                      <a:pt x="1830294" y="750443"/>
                    </a:lnTo>
                    <a:lnTo>
                      <a:pt x="1903092" y="743772"/>
                    </a:lnTo>
                    <a:close/>
                    <a:moveTo>
                      <a:pt x="1534142" y="585857"/>
                    </a:moveTo>
                    <a:lnTo>
                      <a:pt x="1534143" y="585860"/>
                    </a:lnTo>
                    <a:lnTo>
                      <a:pt x="1536545" y="593346"/>
                    </a:lnTo>
                    <a:cubicBezTo>
                      <a:pt x="1540205" y="608544"/>
                      <a:pt x="1542598" y="623640"/>
                      <a:pt x="1543670" y="638578"/>
                    </a:cubicBezTo>
                    <a:lnTo>
                      <a:pt x="1543471" y="649538"/>
                    </a:lnTo>
                    <a:lnTo>
                      <a:pt x="1543471" y="649539"/>
                    </a:lnTo>
                    <a:lnTo>
                      <a:pt x="1543670" y="638578"/>
                    </a:lnTo>
                    <a:cubicBezTo>
                      <a:pt x="1542598" y="623640"/>
                      <a:pt x="1540205" y="608544"/>
                      <a:pt x="1536545" y="593346"/>
                    </a:cubicBezTo>
                    <a:close/>
                    <a:moveTo>
                      <a:pt x="1533566" y="581929"/>
                    </a:moveTo>
                    <a:lnTo>
                      <a:pt x="1534140" y="585849"/>
                    </a:lnTo>
                    <a:lnTo>
                      <a:pt x="1534141" y="585853"/>
                    </a:lnTo>
                    <a:close/>
                    <a:moveTo>
                      <a:pt x="1521828" y="547500"/>
                    </a:moveTo>
                    <a:lnTo>
                      <a:pt x="1530376" y="574129"/>
                    </a:lnTo>
                    <a:lnTo>
                      <a:pt x="1530377" y="574131"/>
                    </a:lnTo>
                    <a:close/>
                    <a:moveTo>
                      <a:pt x="1511531" y="528841"/>
                    </a:moveTo>
                    <a:lnTo>
                      <a:pt x="1512781" y="531106"/>
                    </a:lnTo>
                    <a:lnTo>
                      <a:pt x="1512781" y="531105"/>
                    </a:lnTo>
                    <a:close/>
                    <a:moveTo>
                      <a:pt x="2216402" y="685505"/>
                    </a:moveTo>
                    <a:lnTo>
                      <a:pt x="2216385" y="685510"/>
                    </a:lnTo>
                    <a:lnTo>
                      <a:pt x="2216371" y="685513"/>
                    </a:lnTo>
                    <a:lnTo>
                      <a:pt x="2216386" y="685510"/>
                    </a:lnTo>
                    <a:close/>
                    <a:moveTo>
                      <a:pt x="1462578" y="445477"/>
                    </a:moveTo>
                    <a:lnTo>
                      <a:pt x="1462579" y="445480"/>
                    </a:lnTo>
                    <a:lnTo>
                      <a:pt x="1470936" y="455289"/>
                    </a:lnTo>
                    <a:lnTo>
                      <a:pt x="1481248" y="473972"/>
                    </a:lnTo>
                    <a:lnTo>
                      <a:pt x="1481251" y="473977"/>
                    </a:lnTo>
                    <a:lnTo>
                      <a:pt x="1470936" y="455288"/>
                    </a:lnTo>
                    <a:close/>
                    <a:moveTo>
                      <a:pt x="1405239" y="378180"/>
                    </a:moveTo>
                    <a:lnTo>
                      <a:pt x="1405245" y="378186"/>
                    </a:lnTo>
                    <a:lnTo>
                      <a:pt x="1453987" y="432367"/>
                    </a:lnTo>
                    <a:lnTo>
                      <a:pt x="1462568" y="445464"/>
                    </a:lnTo>
                    <a:lnTo>
                      <a:pt x="1462569" y="445466"/>
                    </a:lnTo>
                    <a:lnTo>
                      <a:pt x="1453986" y="432366"/>
                    </a:lnTo>
                    <a:close/>
                    <a:moveTo>
                      <a:pt x="1390833" y="362165"/>
                    </a:moveTo>
                    <a:lnTo>
                      <a:pt x="1390833" y="362165"/>
                    </a:lnTo>
                    <a:lnTo>
                      <a:pt x="1393650" y="364579"/>
                    </a:lnTo>
                    <a:close/>
                    <a:moveTo>
                      <a:pt x="1298257" y="282840"/>
                    </a:moveTo>
                    <a:lnTo>
                      <a:pt x="1298257" y="282841"/>
                    </a:lnTo>
                    <a:lnTo>
                      <a:pt x="1301957" y="285401"/>
                    </a:lnTo>
                    <a:close/>
                    <a:moveTo>
                      <a:pt x="1268849" y="262480"/>
                    </a:moveTo>
                    <a:lnTo>
                      <a:pt x="1288806" y="276297"/>
                    </a:lnTo>
                    <a:lnTo>
                      <a:pt x="1268859" y="262486"/>
                    </a:lnTo>
                    <a:close/>
                    <a:moveTo>
                      <a:pt x="1186866" y="208917"/>
                    </a:moveTo>
                    <a:lnTo>
                      <a:pt x="1268841" y="262474"/>
                    </a:lnTo>
                    <a:lnTo>
                      <a:pt x="1268826" y="262464"/>
                    </a:lnTo>
                    <a:lnTo>
                      <a:pt x="1186872" y="208920"/>
                    </a:lnTo>
                    <a:close/>
                    <a:moveTo>
                      <a:pt x="1143883" y="184901"/>
                    </a:moveTo>
                    <a:lnTo>
                      <a:pt x="1143884" y="184901"/>
                    </a:lnTo>
                    <a:lnTo>
                      <a:pt x="1170510" y="198231"/>
                    </a:lnTo>
                    <a:lnTo>
                      <a:pt x="1184432" y="207327"/>
                    </a:lnTo>
                    <a:lnTo>
                      <a:pt x="1170511" y="198231"/>
                    </a:lnTo>
                    <a:close/>
                    <a:moveTo>
                      <a:pt x="2531210" y="579188"/>
                    </a:moveTo>
                    <a:lnTo>
                      <a:pt x="2471233" y="603176"/>
                    </a:lnTo>
                    <a:lnTo>
                      <a:pt x="2502756" y="592992"/>
                    </a:lnTo>
                    <a:close/>
                    <a:moveTo>
                      <a:pt x="3118069" y="175614"/>
                    </a:moveTo>
                    <a:lnTo>
                      <a:pt x="3033371" y="264960"/>
                    </a:lnTo>
                    <a:cubicBezTo>
                      <a:pt x="2954017" y="340235"/>
                      <a:pt x="2860906" y="409065"/>
                      <a:pt x="2756348" y="469966"/>
                    </a:cubicBezTo>
                    <a:lnTo>
                      <a:pt x="2756341" y="469970"/>
                    </a:lnTo>
                    <a:lnTo>
                      <a:pt x="2756349" y="469966"/>
                    </a:lnTo>
                    <a:lnTo>
                      <a:pt x="2891797" y="381067"/>
                    </a:lnTo>
                    <a:lnTo>
                      <a:pt x="2893841" y="382421"/>
                    </a:lnTo>
                    <a:lnTo>
                      <a:pt x="2802623" y="448078"/>
                    </a:lnTo>
                    <a:cubicBezTo>
                      <a:pt x="2258060" y="801747"/>
                      <a:pt x="1565608" y="918512"/>
                      <a:pt x="897845" y="708403"/>
                    </a:cubicBezTo>
                    <a:cubicBezTo>
                      <a:pt x="749453" y="661711"/>
                      <a:pt x="609305" y="601088"/>
                      <a:pt x="478388" y="528427"/>
                    </a:cubicBezTo>
                    <a:lnTo>
                      <a:pt x="415590" y="489360"/>
                    </a:lnTo>
                    <a:lnTo>
                      <a:pt x="581172" y="570707"/>
                    </a:lnTo>
                    <a:cubicBezTo>
                      <a:pt x="698631" y="621562"/>
                      <a:pt x="826149" y="663599"/>
                      <a:pt x="961414" y="695339"/>
                    </a:cubicBezTo>
                    <a:cubicBezTo>
                      <a:pt x="826150" y="663599"/>
                      <a:pt x="698632" y="621561"/>
                      <a:pt x="581172" y="570707"/>
                    </a:cubicBezTo>
                    <a:lnTo>
                      <a:pt x="415590" y="489360"/>
                    </a:lnTo>
                    <a:lnTo>
                      <a:pt x="313328" y="425743"/>
                    </a:lnTo>
                    <a:lnTo>
                      <a:pt x="288440" y="410169"/>
                    </a:lnTo>
                    <a:lnTo>
                      <a:pt x="288439" y="410167"/>
                    </a:lnTo>
                    <a:lnTo>
                      <a:pt x="261278" y="393172"/>
                    </a:lnTo>
                    <a:cubicBezTo>
                      <a:pt x="213763" y="359670"/>
                      <a:pt x="169340" y="324332"/>
                      <a:pt x="128300" y="287346"/>
                    </a:cubicBezTo>
                    <a:lnTo>
                      <a:pt x="126885" y="285896"/>
                    </a:lnTo>
                    <a:lnTo>
                      <a:pt x="246066" y="377573"/>
                    </a:lnTo>
                    <a:lnTo>
                      <a:pt x="126886" y="285896"/>
                    </a:lnTo>
                    <a:lnTo>
                      <a:pt x="15610" y="171630"/>
                    </a:lnTo>
                    <a:lnTo>
                      <a:pt x="0" y="150865"/>
                    </a:lnTo>
                    <a:lnTo>
                      <a:pt x="30263" y="119397"/>
                    </a:lnTo>
                    <a:cubicBezTo>
                      <a:pt x="182391" y="-15344"/>
                      <a:pt x="519779" y="-41773"/>
                      <a:pt x="873647" y="69571"/>
                    </a:cubicBezTo>
                    <a:cubicBezTo>
                      <a:pt x="928088" y="86701"/>
                      <a:pt x="980342" y="106280"/>
                      <a:pt x="1029967" y="127871"/>
                    </a:cubicBezTo>
                    <a:lnTo>
                      <a:pt x="1143880" y="184899"/>
                    </a:lnTo>
                    <a:lnTo>
                      <a:pt x="1102375" y="161709"/>
                    </a:lnTo>
                    <a:lnTo>
                      <a:pt x="1074632" y="148744"/>
                    </a:lnTo>
                    <a:lnTo>
                      <a:pt x="1075133" y="148446"/>
                    </a:lnTo>
                    <a:lnTo>
                      <a:pt x="1077697" y="146546"/>
                    </a:lnTo>
                    <a:lnTo>
                      <a:pt x="1140657" y="176718"/>
                    </a:lnTo>
                    <a:cubicBezTo>
                      <a:pt x="1422560" y="298770"/>
                      <a:pt x="1762399" y="370037"/>
                      <a:pt x="2128212" y="370036"/>
                    </a:cubicBezTo>
                    <a:cubicBezTo>
                      <a:pt x="2494023" y="370037"/>
                      <a:pt x="2833864" y="298769"/>
                      <a:pt x="3115767" y="17671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/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1302037" y="1959802"/>
                <a:ext cx="955371" cy="2126934"/>
              </a:xfrm>
              <a:custGeom>
                <a:avLst/>
                <a:gdLst>
                  <a:gd name="T0" fmla="*/ 358 w 506"/>
                  <a:gd name="T1" fmla="*/ 75 h 1130"/>
                  <a:gd name="T2" fmla="*/ 358 w 506"/>
                  <a:gd name="T3" fmla="*/ 75 h 1130"/>
                  <a:gd name="T4" fmla="*/ 338 w 506"/>
                  <a:gd name="T5" fmla="*/ 52 h 1130"/>
                  <a:gd name="T6" fmla="*/ 358 w 506"/>
                  <a:gd name="T7" fmla="*/ 22 h 1130"/>
                  <a:gd name="T8" fmla="*/ 454 w 506"/>
                  <a:gd name="T9" fmla="*/ 45 h 1130"/>
                  <a:gd name="T10" fmla="*/ 470 w 506"/>
                  <a:gd name="T11" fmla="*/ 43 h 1130"/>
                  <a:gd name="T12" fmla="*/ 370 w 506"/>
                  <a:gd name="T13" fmla="*/ 5 h 1130"/>
                  <a:gd name="T14" fmla="*/ 311 w 506"/>
                  <a:gd name="T15" fmla="*/ 34 h 1130"/>
                  <a:gd name="T16" fmla="*/ 266 w 506"/>
                  <a:gd name="T17" fmla="*/ 52 h 1130"/>
                  <a:gd name="T18" fmla="*/ 266 w 506"/>
                  <a:gd name="T19" fmla="*/ 53 h 1130"/>
                  <a:gd name="T20" fmla="*/ 253 w 506"/>
                  <a:gd name="T21" fmla="*/ 52 h 1130"/>
                  <a:gd name="T22" fmla="*/ 0 w 506"/>
                  <a:gd name="T23" fmla="*/ 305 h 1130"/>
                  <a:gd name="T24" fmla="*/ 71 w 506"/>
                  <a:gd name="T25" fmla="*/ 481 h 1130"/>
                  <a:gd name="T26" fmla="*/ 71 w 506"/>
                  <a:gd name="T27" fmla="*/ 481 h 1130"/>
                  <a:gd name="T28" fmla="*/ 105 w 506"/>
                  <a:gd name="T29" fmla="*/ 561 h 1130"/>
                  <a:gd name="T30" fmla="*/ 105 w 506"/>
                  <a:gd name="T31" fmla="*/ 561 h 1130"/>
                  <a:gd name="T32" fmla="*/ 249 w 506"/>
                  <a:gd name="T33" fmla="*/ 1082 h 1130"/>
                  <a:gd name="T34" fmla="*/ 243 w 506"/>
                  <a:gd name="T35" fmla="*/ 1078 h 1130"/>
                  <a:gd name="T36" fmla="*/ 140 w 506"/>
                  <a:gd name="T37" fmla="*/ 601 h 1130"/>
                  <a:gd name="T38" fmla="*/ 204 w 506"/>
                  <a:gd name="T39" fmla="*/ 553 h 1130"/>
                  <a:gd name="T40" fmla="*/ 207 w 506"/>
                  <a:gd name="T41" fmla="*/ 554 h 1130"/>
                  <a:gd name="T42" fmla="*/ 211 w 506"/>
                  <a:gd name="T43" fmla="*/ 555 h 1130"/>
                  <a:gd name="T44" fmla="*/ 222 w 506"/>
                  <a:gd name="T45" fmla="*/ 556 h 1130"/>
                  <a:gd name="T46" fmla="*/ 253 w 506"/>
                  <a:gd name="T47" fmla="*/ 558 h 1130"/>
                  <a:gd name="T48" fmla="*/ 506 w 506"/>
                  <a:gd name="T49" fmla="*/ 305 h 1130"/>
                  <a:gd name="T50" fmla="*/ 358 w 506"/>
                  <a:gd name="T51" fmla="*/ 75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6" h="1130">
                    <a:moveTo>
                      <a:pt x="358" y="75"/>
                    </a:moveTo>
                    <a:cubicBezTo>
                      <a:pt x="358" y="75"/>
                      <a:pt x="358" y="75"/>
                      <a:pt x="358" y="75"/>
                    </a:cubicBezTo>
                    <a:cubicBezTo>
                      <a:pt x="344" y="69"/>
                      <a:pt x="339" y="60"/>
                      <a:pt x="338" y="52"/>
                    </a:cubicBezTo>
                    <a:cubicBezTo>
                      <a:pt x="337" y="41"/>
                      <a:pt x="347" y="26"/>
                      <a:pt x="358" y="22"/>
                    </a:cubicBezTo>
                    <a:cubicBezTo>
                      <a:pt x="417" y="1"/>
                      <a:pt x="454" y="45"/>
                      <a:pt x="454" y="45"/>
                    </a:cubicBezTo>
                    <a:cubicBezTo>
                      <a:pt x="470" y="43"/>
                      <a:pt x="470" y="43"/>
                      <a:pt x="470" y="43"/>
                    </a:cubicBezTo>
                    <a:cubicBezTo>
                      <a:pt x="439" y="6"/>
                      <a:pt x="401" y="0"/>
                      <a:pt x="370" y="5"/>
                    </a:cubicBezTo>
                    <a:cubicBezTo>
                      <a:pt x="348" y="8"/>
                      <a:pt x="328" y="19"/>
                      <a:pt x="311" y="34"/>
                    </a:cubicBezTo>
                    <a:cubicBezTo>
                      <a:pt x="286" y="56"/>
                      <a:pt x="266" y="52"/>
                      <a:pt x="266" y="52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1" y="52"/>
                      <a:pt x="257" y="52"/>
                      <a:pt x="253" y="52"/>
                    </a:cubicBezTo>
                    <a:cubicBezTo>
                      <a:pt x="113" y="52"/>
                      <a:pt x="0" y="165"/>
                      <a:pt x="0" y="305"/>
                    </a:cubicBezTo>
                    <a:cubicBezTo>
                      <a:pt x="0" y="374"/>
                      <a:pt x="27" y="436"/>
                      <a:pt x="71" y="481"/>
                    </a:cubicBezTo>
                    <a:cubicBezTo>
                      <a:pt x="71" y="481"/>
                      <a:pt x="71" y="481"/>
                      <a:pt x="71" y="481"/>
                    </a:cubicBezTo>
                    <a:cubicBezTo>
                      <a:pt x="111" y="521"/>
                      <a:pt x="105" y="561"/>
                      <a:pt x="105" y="561"/>
                    </a:cubicBezTo>
                    <a:cubicBezTo>
                      <a:pt x="105" y="561"/>
                      <a:pt x="105" y="561"/>
                      <a:pt x="105" y="561"/>
                    </a:cubicBezTo>
                    <a:cubicBezTo>
                      <a:pt x="76" y="769"/>
                      <a:pt x="52" y="1130"/>
                      <a:pt x="249" y="1082"/>
                    </a:cubicBezTo>
                    <a:cubicBezTo>
                      <a:pt x="243" y="1078"/>
                      <a:pt x="243" y="1078"/>
                      <a:pt x="243" y="1078"/>
                    </a:cubicBezTo>
                    <a:cubicBezTo>
                      <a:pt x="243" y="1078"/>
                      <a:pt x="65" y="1108"/>
                      <a:pt x="140" y="601"/>
                    </a:cubicBezTo>
                    <a:cubicBezTo>
                      <a:pt x="143" y="586"/>
                      <a:pt x="155" y="546"/>
                      <a:pt x="204" y="553"/>
                    </a:cubicBezTo>
                    <a:cubicBezTo>
                      <a:pt x="205" y="554"/>
                      <a:pt x="206" y="554"/>
                      <a:pt x="207" y="554"/>
                    </a:cubicBezTo>
                    <a:cubicBezTo>
                      <a:pt x="209" y="554"/>
                      <a:pt x="210" y="554"/>
                      <a:pt x="211" y="555"/>
                    </a:cubicBezTo>
                    <a:cubicBezTo>
                      <a:pt x="215" y="556"/>
                      <a:pt x="219" y="556"/>
                      <a:pt x="222" y="556"/>
                    </a:cubicBezTo>
                    <a:cubicBezTo>
                      <a:pt x="232" y="557"/>
                      <a:pt x="242" y="558"/>
                      <a:pt x="253" y="558"/>
                    </a:cubicBezTo>
                    <a:cubicBezTo>
                      <a:pt x="392" y="558"/>
                      <a:pt x="506" y="445"/>
                      <a:pt x="506" y="305"/>
                    </a:cubicBezTo>
                    <a:cubicBezTo>
                      <a:pt x="506" y="203"/>
                      <a:pt x="445" y="115"/>
                      <a:pt x="358" y="7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 b="1"/>
              </a:p>
            </p:txBody>
          </p:sp>
          <p:sp>
            <p:nvSpPr>
              <p:cNvPr id="33" name="文本框 32" descr="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"/>
              <p:cNvSpPr txBox="1"/>
              <p:nvPr/>
            </p:nvSpPr>
            <p:spPr>
              <a:xfrm>
                <a:off x="2117660" y="2337249"/>
                <a:ext cx="896510" cy="10976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103"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  </a:t>
                </a:r>
                <a:endParaRPr lang="en-US" altLang="zh-CN" sz="16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r>
                  <a:rPr lang="en-US" altLang="zh-CN" sz="2000" b="1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幼圆" panose="02010509060101010101" pitchFamily="49" charset="-122"/>
                    <a:cs typeface="Kartika" panose="02020503030404060203" pitchFamily="18" charset="0"/>
                  </a:rPr>
                  <a:t>03</a:t>
                </a:r>
              </a:p>
            </p:txBody>
          </p:sp>
        </p:grp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9249435" y="3061285"/>
              <a:ext cx="481210" cy="383750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accent2"/>
                </a:solidFill>
              </a:endParaRPr>
            </a:p>
          </p:txBody>
        </p:sp>
      </p:grpSp>
      <p:sp>
        <p:nvSpPr>
          <p:cNvPr id="34" name="文本框 33" descr="e7d195523061f1c0deeec63e560781cfd59afb0ea006f2a87ABB68BF51EA6619813959095094C18C62A12F549504892A4AAA8C1554C6663626E05CA27F281A14E6983772AFC3FB97135759321DEA3D709AACD122C08E6ED11241DF15C09E2C12DE3EE5ECBBE029142E78393D8F92674E12A8C0A9F7AD0B15E89D8F4F76499D0DF899BB6FF5AC3B6D"/>
          <p:cNvSpPr txBox="1"/>
          <p:nvPr/>
        </p:nvSpPr>
        <p:spPr>
          <a:xfrm>
            <a:off x="1583668" y="3044048"/>
            <a:ext cx="1754326" cy="946413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 descr="e7d195523061f1c0deeec63e560781cfd59afb0ea006f2a87ABB68BF51EA6619813959095094C18C62A12F549504892A4AAA8C1554C6663626E05CA27F281A14E6983772AFC3FB97135759321DEA3D709AACD122C08E6ED11241DF15C09E2C12DE3EE5ECBBE029142E78393D8F92674E12A8C0A9F7AD0B15E89D8F4F76499D0DF899BB6FF5AC3B6D"/>
          <p:cNvSpPr txBox="1"/>
          <p:nvPr/>
        </p:nvSpPr>
        <p:spPr>
          <a:xfrm>
            <a:off x="3781657" y="3046591"/>
            <a:ext cx="1754326" cy="946413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 descr="e7d195523061f1c0deeec63e560781cfd59afb0ea006f2a87ABB68BF51EA6619813959095094C18C62A12F549504892A4AAA8C1554C6663626E05CA27F281A14E6983772AFC3FB97135759321DEA3D709AACD122C08E6ED11241DF15C09E2C12DE3EE5ECBBE029142E78393D8F92674E12A8C0A9F7AD0B15E89D8F4F76499D0DF899BB6FF5AC3B6D"/>
          <p:cNvSpPr txBox="1"/>
          <p:nvPr/>
        </p:nvSpPr>
        <p:spPr>
          <a:xfrm>
            <a:off x="5940152" y="3044048"/>
            <a:ext cx="1754326" cy="97719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05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2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2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733210" y="3090317"/>
            <a:ext cx="1685272" cy="1685792"/>
            <a:chOff x="4977613" y="4119151"/>
            <a:chExt cx="2247029" cy="2247029"/>
          </a:xfrm>
          <a:solidFill>
            <a:schemeClr val="bg1">
              <a:lumMod val="75000"/>
            </a:schemeClr>
          </a:solidFill>
        </p:grpSpPr>
        <p:sp>
          <p:nvSpPr>
            <p:cNvPr id="11" name="椭圆 10"/>
            <p:cNvSpPr/>
            <p:nvPr/>
          </p:nvSpPr>
          <p:spPr>
            <a:xfrm>
              <a:off x="4977613" y="4119151"/>
              <a:ext cx="2247029" cy="224702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Rectangle 42"/>
            <p:cNvSpPr/>
            <p:nvPr/>
          </p:nvSpPr>
          <p:spPr>
            <a:xfrm>
              <a:off x="5413039" y="5494312"/>
              <a:ext cx="1665516" cy="512281"/>
            </a:xfrm>
            <a:prstGeom prst="rect">
              <a:avLst/>
            </a:prstGeom>
            <a:grp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defTabSz="914103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01518" y="2914590"/>
            <a:ext cx="2074328" cy="1344856"/>
            <a:chOff x="3335358" y="3884920"/>
            <a:chExt cx="2765770" cy="1792588"/>
          </a:xfrm>
        </p:grpSpPr>
        <p:sp>
          <p:nvSpPr>
            <p:cNvPr id="14" name="任意多边形 13"/>
            <p:cNvSpPr>
              <a:spLocks noChangeAspect="1"/>
            </p:cNvSpPr>
            <p:nvPr/>
          </p:nvSpPr>
          <p:spPr>
            <a:xfrm rot="16200000" flipH="1">
              <a:off x="3821949" y="3398329"/>
              <a:ext cx="1792588" cy="2765770"/>
            </a:xfrm>
            <a:custGeom>
              <a:avLst/>
              <a:gdLst>
                <a:gd name="connsiteX0" fmla="*/ 752620 w 1505240"/>
                <a:gd name="connsiteY0" fmla="*/ 0 h 2322423"/>
                <a:gd name="connsiteX1" fmla="*/ 1505240 w 1505240"/>
                <a:gd name="connsiteY1" fmla="*/ 752620 h 2322423"/>
                <a:gd name="connsiteX2" fmla="*/ 1446095 w 1505240"/>
                <a:gd name="connsiteY2" fmla="*/ 1045574 h 2322423"/>
                <a:gd name="connsiteX3" fmla="*/ 1426537 w 1505240"/>
                <a:gd name="connsiteY3" fmla="*/ 1081607 h 2322423"/>
                <a:gd name="connsiteX4" fmla="*/ 1430918 w 1505240"/>
                <a:gd name="connsiteY4" fmla="*/ 1081607 h 2322423"/>
                <a:gd name="connsiteX5" fmla="*/ 1390137 w 1505240"/>
                <a:gd name="connsiteY5" fmla="*/ 1177352 h 2322423"/>
                <a:gd name="connsiteX6" fmla="*/ 752620 w 1505240"/>
                <a:gd name="connsiteY6" fmla="*/ 2322423 h 2322423"/>
                <a:gd name="connsiteX7" fmla="*/ 115103 w 1505240"/>
                <a:gd name="connsiteY7" fmla="*/ 1177352 h 2322423"/>
                <a:gd name="connsiteX8" fmla="*/ 74322 w 1505240"/>
                <a:gd name="connsiteY8" fmla="*/ 1081607 h 2322423"/>
                <a:gd name="connsiteX9" fmla="*/ 78703 w 1505240"/>
                <a:gd name="connsiteY9" fmla="*/ 1081607 h 2322423"/>
                <a:gd name="connsiteX10" fmla="*/ 59145 w 1505240"/>
                <a:gd name="connsiteY10" fmla="*/ 1045574 h 2322423"/>
                <a:gd name="connsiteX11" fmla="*/ 0 w 1505240"/>
                <a:gd name="connsiteY11" fmla="*/ 752620 h 2322423"/>
                <a:gd name="connsiteX12" fmla="*/ 752620 w 1505240"/>
                <a:gd name="connsiteY12" fmla="*/ 0 h 232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5240" h="2322423">
                  <a:moveTo>
                    <a:pt x="752620" y="0"/>
                  </a:moveTo>
                  <a:cubicBezTo>
                    <a:pt x="1168281" y="0"/>
                    <a:pt x="1505240" y="336959"/>
                    <a:pt x="1505240" y="752620"/>
                  </a:cubicBezTo>
                  <a:cubicBezTo>
                    <a:pt x="1505240" y="856535"/>
                    <a:pt x="1484180" y="955532"/>
                    <a:pt x="1446095" y="1045574"/>
                  </a:cubicBezTo>
                  <a:lnTo>
                    <a:pt x="1426537" y="1081607"/>
                  </a:lnTo>
                  <a:lnTo>
                    <a:pt x="1430918" y="1081607"/>
                  </a:lnTo>
                  <a:lnTo>
                    <a:pt x="1390137" y="1177352"/>
                  </a:lnTo>
                  <a:cubicBezTo>
                    <a:pt x="1254093" y="1482617"/>
                    <a:pt x="1075327" y="1830597"/>
                    <a:pt x="752620" y="2322423"/>
                  </a:cubicBezTo>
                  <a:cubicBezTo>
                    <a:pt x="429913" y="1830597"/>
                    <a:pt x="251148" y="1482617"/>
                    <a:pt x="115103" y="1177352"/>
                  </a:cubicBezTo>
                  <a:lnTo>
                    <a:pt x="74322" y="1081607"/>
                  </a:lnTo>
                  <a:lnTo>
                    <a:pt x="78703" y="1081607"/>
                  </a:lnTo>
                  <a:lnTo>
                    <a:pt x="59145" y="1045574"/>
                  </a:lnTo>
                  <a:cubicBezTo>
                    <a:pt x="21060" y="955532"/>
                    <a:pt x="0" y="856535"/>
                    <a:pt x="0" y="752620"/>
                  </a:cubicBezTo>
                  <a:cubicBezTo>
                    <a:pt x="0" y="336959"/>
                    <a:pt x="336959" y="0"/>
                    <a:pt x="7526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15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6200000" flipH="1">
              <a:off x="3679128" y="4213441"/>
              <a:ext cx="1105046" cy="1105046"/>
            </a:xfrm>
            <a:prstGeom prst="ellipse">
              <a:avLst/>
            </a:prstGeom>
            <a:solidFill>
              <a:srgbClr val="F6F7F4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200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6" name="Freeform 26"/>
            <p:cNvSpPr>
              <a:spLocks noEditPoints="1"/>
            </p:cNvSpPr>
            <p:nvPr/>
          </p:nvSpPr>
          <p:spPr bwMode="auto">
            <a:xfrm>
              <a:off x="4031423" y="4569968"/>
              <a:ext cx="373097" cy="3919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accent2"/>
                </a:solidFill>
              </a:endParaRPr>
            </a:p>
          </p:txBody>
        </p:sp>
        <p:sp>
          <p:nvSpPr>
            <p:cNvPr id="17" name="Rectangle 42"/>
            <p:cNvSpPr/>
            <p:nvPr/>
          </p:nvSpPr>
          <p:spPr>
            <a:xfrm>
              <a:off x="4910591" y="4578789"/>
              <a:ext cx="1092455" cy="51228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defTabSz="914103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  <a:p>
              <a:pPr algn="r"/>
              <a:r>
                <a:rPr lang="en-US" altLang="zh-CN" sz="1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75846" y="2903149"/>
            <a:ext cx="2074328" cy="1344856"/>
            <a:chOff x="6101128" y="3869670"/>
            <a:chExt cx="2765770" cy="1792588"/>
          </a:xfrm>
        </p:grpSpPr>
        <p:sp>
          <p:nvSpPr>
            <p:cNvPr id="19" name="任意多边形 18"/>
            <p:cNvSpPr>
              <a:spLocks noChangeAspect="1"/>
            </p:cNvSpPr>
            <p:nvPr/>
          </p:nvSpPr>
          <p:spPr>
            <a:xfrm rot="5400000">
              <a:off x="6587719" y="3383079"/>
              <a:ext cx="1792588" cy="2765770"/>
            </a:xfrm>
            <a:custGeom>
              <a:avLst/>
              <a:gdLst>
                <a:gd name="connsiteX0" fmla="*/ 752620 w 1505240"/>
                <a:gd name="connsiteY0" fmla="*/ 0 h 2322423"/>
                <a:gd name="connsiteX1" fmla="*/ 1505240 w 1505240"/>
                <a:gd name="connsiteY1" fmla="*/ 752620 h 2322423"/>
                <a:gd name="connsiteX2" fmla="*/ 1446095 w 1505240"/>
                <a:gd name="connsiteY2" fmla="*/ 1045574 h 2322423"/>
                <a:gd name="connsiteX3" fmla="*/ 1426537 w 1505240"/>
                <a:gd name="connsiteY3" fmla="*/ 1081607 h 2322423"/>
                <a:gd name="connsiteX4" fmla="*/ 1430918 w 1505240"/>
                <a:gd name="connsiteY4" fmla="*/ 1081607 h 2322423"/>
                <a:gd name="connsiteX5" fmla="*/ 1390137 w 1505240"/>
                <a:gd name="connsiteY5" fmla="*/ 1177352 h 2322423"/>
                <a:gd name="connsiteX6" fmla="*/ 752620 w 1505240"/>
                <a:gd name="connsiteY6" fmla="*/ 2322423 h 2322423"/>
                <a:gd name="connsiteX7" fmla="*/ 115103 w 1505240"/>
                <a:gd name="connsiteY7" fmla="*/ 1177352 h 2322423"/>
                <a:gd name="connsiteX8" fmla="*/ 74322 w 1505240"/>
                <a:gd name="connsiteY8" fmla="*/ 1081607 h 2322423"/>
                <a:gd name="connsiteX9" fmla="*/ 78703 w 1505240"/>
                <a:gd name="connsiteY9" fmla="*/ 1081607 h 2322423"/>
                <a:gd name="connsiteX10" fmla="*/ 59145 w 1505240"/>
                <a:gd name="connsiteY10" fmla="*/ 1045574 h 2322423"/>
                <a:gd name="connsiteX11" fmla="*/ 0 w 1505240"/>
                <a:gd name="connsiteY11" fmla="*/ 752620 h 2322423"/>
                <a:gd name="connsiteX12" fmla="*/ 752620 w 1505240"/>
                <a:gd name="connsiteY12" fmla="*/ 0 h 232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5240" h="2322423">
                  <a:moveTo>
                    <a:pt x="752620" y="0"/>
                  </a:moveTo>
                  <a:cubicBezTo>
                    <a:pt x="1168281" y="0"/>
                    <a:pt x="1505240" y="336959"/>
                    <a:pt x="1505240" y="752620"/>
                  </a:cubicBezTo>
                  <a:cubicBezTo>
                    <a:pt x="1505240" y="856535"/>
                    <a:pt x="1484180" y="955532"/>
                    <a:pt x="1446095" y="1045574"/>
                  </a:cubicBezTo>
                  <a:lnTo>
                    <a:pt x="1426537" y="1081607"/>
                  </a:lnTo>
                  <a:lnTo>
                    <a:pt x="1430918" y="1081607"/>
                  </a:lnTo>
                  <a:lnTo>
                    <a:pt x="1390137" y="1177352"/>
                  </a:lnTo>
                  <a:cubicBezTo>
                    <a:pt x="1254093" y="1482617"/>
                    <a:pt x="1075327" y="1830597"/>
                    <a:pt x="752620" y="2322423"/>
                  </a:cubicBezTo>
                  <a:cubicBezTo>
                    <a:pt x="429913" y="1830597"/>
                    <a:pt x="251148" y="1482617"/>
                    <a:pt x="115103" y="1177352"/>
                  </a:cubicBezTo>
                  <a:lnTo>
                    <a:pt x="74322" y="1081607"/>
                  </a:lnTo>
                  <a:lnTo>
                    <a:pt x="78703" y="1081607"/>
                  </a:lnTo>
                  <a:lnTo>
                    <a:pt x="59145" y="1045574"/>
                  </a:lnTo>
                  <a:cubicBezTo>
                    <a:pt x="21060" y="955532"/>
                    <a:pt x="0" y="856535"/>
                    <a:pt x="0" y="752620"/>
                  </a:cubicBezTo>
                  <a:cubicBezTo>
                    <a:pt x="0" y="336959"/>
                    <a:pt x="336959" y="0"/>
                    <a:pt x="7526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20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5400000">
              <a:off x="7418081" y="4213441"/>
              <a:ext cx="1105046" cy="1105046"/>
            </a:xfrm>
            <a:prstGeom prst="ellipse">
              <a:avLst/>
            </a:prstGeom>
            <a:solidFill>
              <a:srgbClr val="F6F7F4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200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7736001" y="4564871"/>
              <a:ext cx="504322" cy="402181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accent2"/>
                </a:solidFill>
              </a:endParaRPr>
            </a:p>
          </p:txBody>
        </p:sp>
        <p:sp>
          <p:nvSpPr>
            <p:cNvPr id="22" name="Rectangle 42"/>
            <p:cNvSpPr/>
            <p:nvPr/>
          </p:nvSpPr>
          <p:spPr>
            <a:xfrm>
              <a:off x="6375823" y="4578789"/>
              <a:ext cx="1092455" cy="51228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defTabSz="914103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  <a:p>
              <a:pPr algn="r"/>
              <a:r>
                <a:rPr lang="en-US" altLang="zh-CN" sz="1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03626" y="1500609"/>
            <a:ext cx="1344441" cy="2074968"/>
            <a:chOff x="5204834" y="2000194"/>
            <a:chExt cx="1792588" cy="2765770"/>
          </a:xfrm>
        </p:grpSpPr>
        <p:sp>
          <p:nvSpPr>
            <p:cNvPr id="24" name="任意多边形 23"/>
            <p:cNvSpPr>
              <a:spLocks noChangeAspect="1"/>
            </p:cNvSpPr>
            <p:nvPr/>
          </p:nvSpPr>
          <p:spPr>
            <a:xfrm>
              <a:off x="5204834" y="2000194"/>
              <a:ext cx="1792588" cy="2765770"/>
            </a:xfrm>
            <a:custGeom>
              <a:avLst/>
              <a:gdLst>
                <a:gd name="connsiteX0" fmla="*/ 752620 w 1505240"/>
                <a:gd name="connsiteY0" fmla="*/ 0 h 2322423"/>
                <a:gd name="connsiteX1" fmla="*/ 1505240 w 1505240"/>
                <a:gd name="connsiteY1" fmla="*/ 752620 h 2322423"/>
                <a:gd name="connsiteX2" fmla="*/ 1446095 w 1505240"/>
                <a:gd name="connsiteY2" fmla="*/ 1045574 h 2322423"/>
                <a:gd name="connsiteX3" fmla="*/ 1426537 w 1505240"/>
                <a:gd name="connsiteY3" fmla="*/ 1081607 h 2322423"/>
                <a:gd name="connsiteX4" fmla="*/ 1430918 w 1505240"/>
                <a:gd name="connsiteY4" fmla="*/ 1081607 h 2322423"/>
                <a:gd name="connsiteX5" fmla="*/ 1390137 w 1505240"/>
                <a:gd name="connsiteY5" fmla="*/ 1177352 h 2322423"/>
                <a:gd name="connsiteX6" fmla="*/ 752620 w 1505240"/>
                <a:gd name="connsiteY6" fmla="*/ 2322423 h 2322423"/>
                <a:gd name="connsiteX7" fmla="*/ 115103 w 1505240"/>
                <a:gd name="connsiteY7" fmla="*/ 1177352 h 2322423"/>
                <a:gd name="connsiteX8" fmla="*/ 74322 w 1505240"/>
                <a:gd name="connsiteY8" fmla="*/ 1081607 h 2322423"/>
                <a:gd name="connsiteX9" fmla="*/ 78703 w 1505240"/>
                <a:gd name="connsiteY9" fmla="*/ 1081607 h 2322423"/>
                <a:gd name="connsiteX10" fmla="*/ 59145 w 1505240"/>
                <a:gd name="connsiteY10" fmla="*/ 1045574 h 2322423"/>
                <a:gd name="connsiteX11" fmla="*/ 0 w 1505240"/>
                <a:gd name="connsiteY11" fmla="*/ 752620 h 2322423"/>
                <a:gd name="connsiteX12" fmla="*/ 752620 w 1505240"/>
                <a:gd name="connsiteY12" fmla="*/ 0 h 232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5240" h="2322423">
                  <a:moveTo>
                    <a:pt x="752620" y="0"/>
                  </a:moveTo>
                  <a:cubicBezTo>
                    <a:pt x="1168281" y="0"/>
                    <a:pt x="1505240" y="336959"/>
                    <a:pt x="1505240" y="752620"/>
                  </a:cubicBezTo>
                  <a:cubicBezTo>
                    <a:pt x="1505240" y="856535"/>
                    <a:pt x="1484180" y="955532"/>
                    <a:pt x="1446095" y="1045574"/>
                  </a:cubicBezTo>
                  <a:lnTo>
                    <a:pt x="1426537" y="1081607"/>
                  </a:lnTo>
                  <a:lnTo>
                    <a:pt x="1430918" y="1081607"/>
                  </a:lnTo>
                  <a:lnTo>
                    <a:pt x="1390137" y="1177352"/>
                  </a:lnTo>
                  <a:cubicBezTo>
                    <a:pt x="1254093" y="1482617"/>
                    <a:pt x="1075327" y="1830597"/>
                    <a:pt x="752620" y="2322423"/>
                  </a:cubicBezTo>
                  <a:cubicBezTo>
                    <a:pt x="429913" y="1830597"/>
                    <a:pt x="251148" y="1482617"/>
                    <a:pt x="115103" y="1177352"/>
                  </a:cubicBezTo>
                  <a:lnTo>
                    <a:pt x="74322" y="1081607"/>
                  </a:lnTo>
                  <a:lnTo>
                    <a:pt x="78703" y="1081607"/>
                  </a:lnTo>
                  <a:lnTo>
                    <a:pt x="59145" y="1045574"/>
                  </a:lnTo>
                  <a:cubicBezTo>
                    <a:pt x="21060" y="955532"/>
                    <a:pt x="0" y="856535"/>
                    <a:pt x="0" y="752620"/>
                  </a:cubicBezTo>
                  <a:cubicBezTo>
                    <a:pt x="0" y="336959"/>
                    <a:pt x="336959" y="0"/>
                    <a:pt x="7526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25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48604" y="2285141"/>
              <a:ext cx="1105046" cy="1105046"/>
            </a:xfrm>
            <a:prstGeom prst="ellipse">
              <a:avLst/>
            </a:prstGeom>
            <a:solidFill>
              <a:srgbClr val="F6F7F4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200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26" name="Freeform 48"/>
            <p:cNvSpPr>
              <a:spLocks noEditPoints="1"/>
            </p:cNvSpPr>
            <p:nvPr/>
          </p:nvSpPr>
          <p:spPr bwMode="auto">
            <a:xfrm>
              <a:off x="5878661" y="2547488"/>
              <a:ext cx="444931" cy="425887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accent2"/>
                </a:solidFill>
              </a:endParaRPr>
            </a:p>
          </p:txBody>
        </p:sp>
        <p:sp>
          <p:nvSpPr>
            <p:cNvPr id="27" name="Rectangle 42"/>
            <p:cNvSpPr/>
            <p:nvPr/>
          </p:nvSpPr>
          <p:spPr>
            <a:xfrm>
              <a:off x="5699570" y="3671737"/>
              <a:ext cx="1092455" cy="51228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defTabSz="914103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  <a:p>
              <a:pPr algn="r"/>
              <a:r>
                <a:rPr lang="en-US" altLang="zh-CN" sz="1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4227" y="3256620"/>
            <a:ext cx="1574790" cy="869469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51342" y="3346724"/>
            <a:ext cx="1754326" cy="900246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59730" y="1625747"/>
            <a:ext cx="1754326" cy="900246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631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6253282" y="2759026"/>
            <a:ext cx="345052" cy="542549"/>
          </a:xfrm>
          <a:custGeom>
            <a:avLst/>
            <a:gdLst>
              <a:gd name="T0" fmla="*/ 3 w 223"/>
              <a:gd name="T1" fmla="*/ 196 h 351"/>
              <a:gd name="T2" fmla="*/ 10 w 223"/>
              <a:gd name="T3" fmla="*/ 177 h 351"/>
              <a:gd name="T4" fmla="*/ 53 w 223"/>
              <a:gd name="T5" fmla="*/ 157 h 351"/>
              <a:gd name="T6" fmla="*/ 76 w 223"/>
              <a:gd name="T7" fmla="*/ 97 h 351"/>
              <a:gd name="T8" fmla="*/ 90 w 223"/>
              <a:gd name="T9" fmla="*/ 88 h 351"/>
              <a:gd name="T10" fmla="*/ 90 w 223"/>
              <a:gd name="T11" fmla="*/ 88 h 351"/>
              <a:gd name="T12" fmla="*/ 119 w 223"/>
              <a:gd name="T13" fmla="*/ 88 h 351"/>
              <a:gd name="T14" fmla="*/ 119 w 223"/>
              <a:gd name="T15" fmla="*/ 88 h 351"/>
              <a:gd name="T16" fmla="*/ 125 w 223"/>
              <a:gd name="T17" fmla="*/ 89 h 351"/>
              <a:gd name="T18" fmla="*/ 184 w 223"/>
              <a:gd name="T19" fmla="*/ 118 h 351"/>
              <a:gd name="T20" fmla="*/ 190 w 223"/>
              <a:gd name="T21" fmla="*/ 123 h 351"/>
              <a:gd name="T22" fmla="*/ 219 w 223"/>
              <a:gd name="T23" fmla="*/ 167 h 351"/>
              <a:gd name="T24" fmla="*/ 215 w 223"/>
              <a:gd name="T25" fmla="*/ 187 h 351"/>
              <a:gd name="T26" fmla="*/ 207 w 223"/>
              <a:gd name="T27" fmla="*/ 190 h 351"/>
              <a:gd name="T28" fmla="*/ 195 w 223"/>
              <a:gd name="T29" fmla="*/ 183 h 351"/>
              <a:gd name="T30" fmla="*/ 167 w 223"/>
              <a:gd name="T31" fmla="*/ 143 h 351"/>
              <a:gd name="T32" fmla="*/ 134 w 223"/>
              <a:gd name="T33" fmla="*/ 126 h 351"/>
              <a:gd name="T34" fmla="*/ 135 w 223"/>
              <a:gd name="T35" fmla="*/ 131 h 351"/>
              <a:gd name="T36" fmla="*/ 148 w 223"/>
              <a:gd name="T37" fmla="*/ 190 h 351"/>
              <a:gd name="T38" fmla="*/ 138 w 223"/>
              <a:gd name="T39" fmla="*/ 222 h 351"/>
              <a:gd name="T40" fmla="*/ 87 w 223"/>
              <a:gd name="T41" fmla="*/ 273 h 351"/>
              <a:gd name="T42" fmla="*/ 59 w 223"/>
              <a:gd name="T43" fmla="*/ 342 h 351"/>
              <a:gd name="T44" fmla="*/ 46 w 223"/>
              <a:gd name="T45" fmla="*/ 351 h 351"/>
              <a:gd name="T46" fmla="*/ 40 w 223"/>
              <a:gd name="T47" fmla="*/ 350 h 351"/>
              <a:gd name="T48" fmla="*/ 32 w 223"/>
              <a:gd name="T49" fmla="*/ 331 h 351"/>
              <a:gd name="T50" fmla="*/ 61 w 223"/>
              <a:gd name="T51" fmla="*/ 258 h 351"/>
              <a:gd name="T52" fmla="*/ 63 w 223"/>
              <a:gd name="T53" fmla="*/ 254 h 351"/>
              <a:gd name="T54" fmla="*/ 72 w 223"/>
              <a:gd name="T55" fmla="*/ 242 h 351"/>
              <a:gd name="T56" fmla="*/ 97 w 223"/>
              <a:gd name="T57" fmla="*/ 203 h 351"/>
              <a:gd name="T58" fmla="*/ 86 w 223"/>
              <a:gd name="T59" fmla="*/ 152 h 351"/>
              <a:gd name="T60" fmla="*/ 78 w 223"/>
              <a:gd name="T61" fmla="*/ 173 h 351"/>
              <a:gd name="T62" fmla="*/ 71 w 223"/>
              <a:gd name="T63" fmla="*/ 181 h 351"/>
              <a:gd name="T64" fmla="*/ 22 w 223"/>
              <a:gd name="T65" fmla="*/ 203 h 351"/>
              <a:gd name="T66" fmla="*/ 16 w 223"/>
              <a:gd name="T67" fmla="*/ 205 h 351"/>
              <a:gd name="T68" fmla="*/ 3 w 223"/>
              <a:gd name="T69" fmla="*/ 196 h 351"/>
              <a:gd name="T70" fmla="*/ 82 w 223"/>
              <a:gd name="T71" fmla="*/ 73 h 351"/>
              <a:gd name="T72" fmla="*/ 119 w 223"/>
              <a:gd name="T73" fmla="*/ 36 h 351"/>
              <a:gd name="T74" fmla="*/ 82 w 223"/>
              <a:gd name="T75" fmla="*/ 0 h 351"/>
              <a:gd name="T76" fmla="*/ 46 w 223"/>
              <a:gd name="T77" fmla="*/ 36 h 351"/>
              <a:gd name="T78" fmla="*/ 82 w 223"/>
              <a:gd name="T79" fmla="*/ 73 h 351"/>
              <a:gd name="T80" fmla="*/ 153 w 223"/>
              <a:gd name="T81" fmla="*/ 225 h 351"/>
              <a:gd name="T82" fmla="*/ 147 w 223"/>
              <a:gd name="T83" fmla="*/ 232 h 351"/>
              <a:gd name="T84" fmla="*/ 123 w 223"/>
              <a:gd name="T85" fmla="*/ 256 h 351"/>
              <a:gd name="T86" fmla="*/ 133 w 223"/>
              <a:gd name="T87" fmla="*/ 281 h 351"/>
              <a:gd name="T88" fmla="*/ 138 w 223"/>
              <a:gd name="T89" fmla="*/ 288 h 351"/>
              <a:gd name="T90" fmla="*/ 180 w 223"/>
              <a:gd name="T91" fmla="*/ 345 h 351"/>
              <a:gd name="T92" fmla="*/ 192 w 223"/>
              <a:gd name="T93" fmla="*/ 351 h 351"/>
              <a:gd name="T94" fmla="*/ 201 w 223"/>
              <a:gd name="T95" fmla="*/ 348 h 351"/>
              <a:gd name="T96" fmla="*/ 204 w 223"/>
              <a:gd name="T97" fmla="*/ 328 h 351"/>
              <a:gd name="T98" fmla="*/ 162 w 223"/>
              <a:gd name="T99" fmla="*/ 272 h 351"/>
              <a:gd name="T100" fmla="*/ 153 w 223"/>
              <a:gd name="T101" fmla="*/ 225 h 351"/>
              <a:gd name="T102" fmla="*/ 153 w 223"/>
              <a:gd name="T103" fmla="*/ 225 h 351"/>
              <a:gd name="T104" fmla="*/ 153 w 223"/>
              <a:gd name="T105" fmla="*/ 225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3" h="351">
                <a:moveTo>
                  <a:pt x="3" y="196"/>
                </a:moveTo>
                <a:cubicBezTo>
                  <a:pt x="0" y="189"/>
                  <a:pt x="3" y="180"/>
                  <a:pt x="10" y="177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76" y="97"/>
                  <a:pt x="76" y="97"/>
                  <a:pt x="76" y="97"/>
                </a:cubicBezTo>
                <a:cubicBezTo>
                  <a:pt x="78" y="91"/>
                  <a:pt x="84" y="88"/>
                  <a:pt x="90" y="88"/>
                </a:cubicBezTo>
                <a:cubicBezTo>
                  <a:pt x="90" y="88"/>
                  <a:pt x="90" y="88"/>
                  <a:pt x="90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21" y="88"/>
                  <a:pt x="123" y="88"/>
                  <a:pt x="125" y="89"/>
                </a:cubicBezTo>
                <a:cubicBezTo>
                  <a:pt x="184" y="118"/>
                  <a:pt x="184" y="118"/>
                  <a:pt x="184" y="118"/>
                </a:cubicBezTo>
                <a:cubicBezTo>
                  <a:pt x="186" y="119"/>
                  <a:pt x="188" y="121"/>
                  <a:pt x="190" y="123"/>
                </a:cubicBezTo>
                <a:cubicBezTo>
                  <a:pt x="219" y="167"/>
                  <a:pt x="219" y="167"/>
                  <a:pt x="219" y="167"/>
                </a:cubicBezTo>
                <a:cubicBezTo>
                  <a:pt x="223" y="174"/>
                  <a:pt x="222" y="183"/>
                  <a:pt x="215" y="187"/>
                </a:cubicBezTo>
                <a:cubicBezTo>
                  <a:pt x="212" y="189"/>
                  <a:pt x="209" y="190"/>
                  <a:pt x="207" y="190"/>
                </a:cubicBezTo>
                <a:cubicBezTo>
                  <a:pt x="202" y="190"/>
                  <a:pt x="197" y="188"/>
                  <a:pt x="195" y="183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9"/>
                  <a:pt x="135" y="131"/>
                  <a:pt x="135" y="131"/>
                </a:cubicBezTo>
                <a:cubicBezTo>
                  <a:pt x="139" y="153"/>
                  <a:pt x="145" y="181"/>
                  <a:pt x="148" y="190"/>
                </a:cubicBezTo>
                <a:cubicBezTo>
                  <a:pt x="153" y="210"/>
                  <a:pt x="138" y="222"/>
                  <a:pt x="138" y="222"/>
                </a:cubicBezTo>
                <a:cubicBezTo>
                  <a:pt x="87" y="273"/>
                  <a:pt x="87" y="273"/>
                  <a:pt x="87" y="273"/>
                </a:cubicBezTo>
                <a:cubicBezTo>
                  <a:pt x="59" y="342"/>
                  <a:pt x="59" y="342"/>
                  <a:pt x="59" y="342"/>
                </a:cubicBezTo>
                <a:cubicBezTo>
                  <a:pt x="57" y="348"/>
                  <a:pt x="52" y="351"/>
                  <a:pt x="46" y="351"/>
                </a:cubicBezTo>
                <a:cubicBezTo>
                  <a:pt x="44" y="351"/>
                  <a:pt x="42" y="351"/>
                  <a:pt x="40" y="350"/>
                </a:cubicBezTo>
                <a:cubicBezTo>
                  <a:pt x="33" y="347"/>
                  <a:pt x="29" y="338"/>
                  <a:pt x="32" y="331"/>
                </a:cubicBezTo>
                <a:cubicBezTo>
                  <a:pt x="61" y="258"/>
                  <a:pt x="61" y="258"/>
                  <a:pt x="61" y="258"/>
                </a:cubicBezTo>
                <a:cubicBezTo>
                  <a:pt x="62" y="256"/>
                  <a:pt x="62" y="255"/>
                  <a:pt x="63" y="254"/>
                </a:cubicBezTo>
                <a:cubicBezTo>
                  <a:pt x="72" y="242"/>
                  <a:pt x="72" y="242"/>
                  <a:pt x="72" y="242"/>
                </a:cubicBezTo>
                <a:cubicBezTo>
                  <a:pt x="97" y="203"/>
                  <a:pt x="97" y="203"/>
                  <a:pt x="97" y="203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78" y="173"/>
                  <a:pt x="78" y="173"/>
                  <a:pt x="78" y="173"/>
                </a:cubicBezTo>
                <a:cubicBezTo>
                  <a:pt x="77" y="177"/>
                  <a:pt x="74" y="180"/>
                  <a:pt x="71" y="181"/>
                </a:cubicBezTo>
                <a:cubicBezTo>
                  <a:pt x="22" y="203"/>
                  <a:pt x="22" y="203"/>
                  <a:pt x="22" y="203"/>
                </a:cubicBezTo>
                <a:cubicBezTo>
                  <a:pt x="20" y="204"/>
                  <a:pt x="18" y="205"/>
                  <a:pt x="16" y="205"/>
                </a:cubicBezTo>
                <a:cubicBezTo>
                  <a:pt x="11" y="205"/>
                  <a:pt x="6" y="201"/>
                  <a:pt x="3" y="196"/>
                </a:cubicBezTo>
                <a:close/>
                <a:moveTo>
                  <a:pt x="82" y="73"/>
                </a:moveTo>
                <a:cubicBezTo>
                  <a:pt x="102" y="73"/>
                  <a:pt x="119" y="56"/>
                  <a:pt x="119" y="36"/>
                </a:cubicBezTo>
                <a:cubicBezTo>
                  <a:pt x="119" y="16"/>
                  <a:pt x="102" y="0"/>
                  <a:pt x="82" y="0"/>
                </a:cubicBezTo>
                <a:cubicBezTo>
                  <a:pt x="62" y="0"/>
                  <a:pt x="46" y="16"/>
                  <a:pt x="46" y="36"/>
                </a:cubicBezTo>
                <a:cubicBezTo>
                  <a:pt x="46" y="56"/>
                  <a:pt x="62" y="73"/>
                  <a:pt x="82" y="73"/>
                </a:cubicBezTo>
                <a:close/>
                <a:moveTo>
                  <a:pt x="153" y="225"/>
                </a:moveTo>
                <a:cubicBezTo>
                  <a:pt x="151" y="228"/>
                  <a:pt x="148" y="231"/>
                  <a:pt x="147" y="232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33" y="281"/>
                  <a:pt x="133" y="281"/>
                  <a:pt x="133" y="281"/>
                </a:cubicBezTo>
                <a:cubicBezTo>
                  <a:pt x="134" y="284"/>
                  <a:pt x="136" y="286"/>
                  <a:pt x="138" y="288"/>
                </a:cubicBezTo>
                <a:cubicBezTo>
                  <a:pt x="180" y="345"/>
                  <a:pt x="180" y="345"/>
                  <a:pt x="180" y="345"/>
                </a:cubicBezTo>
                <a:cubicBezTo>
                  <a:pt x="183" y="349"/>
                  <a:pt x="188" y="351"/>
                  <a:pt x="192" y="351"/>
                </a:cubicBezTo>
                <a:cubicBezTo>
                  <a:pt x="195" y="351"/>
                  <a:pt x="198" y="350"/>
                  <a:pt x="201" y="348"/>
                </a:cubicBezTo>
                <a:cubicBezTo>
                  <a:pt x="207" y="343"/>
                  <a:pt x="209" y="334"/>
                  <a:pt x="204" y="328"/>
                </a:cubicBezTo>
                <a:cubicBezTo>
                  <a:pt x="162" y="272"/>
                  <a:pt x="162" y="272"/>
                  <a:pt x="162" y="272"/>
                </a:cubicBezTo>
                <a:cubicBezTo>
                  <a:pt x="153" y="225"/>
                  <a:pt x="153" y="225"/>
                  <a:pt x="153" y="225"/>
                </a:cubicBezTo>
                <a:close/>
                <a:moveTo>
                  <a:pt x="153" y="225"/>
                </a:moveTo>
                <a:cubicBezTo>
                  <a:pt x="153" y="225"/>
                  <a:pt x="153" y="225"/>
                  <a:pt x="153" y="22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28652" y="1866491"/>
            <a:ext cx="463008" cy="500645"/>
            <a:chOff x="6902450" y="3638551"/>
            <a:chExt cx="666750" cy="720725"/>
          </a:xfrm>
          <a:solidFill>
            <a:schemeClr val="accent3"/>
          </a:solidFill>
          <a:effectLst/>
        </p:grpSpPr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6996112" y="363855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7286625" y="4048126"/>
              <a:ext cx="282575" cy="134938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6902450" y="3729038"/>
              <a:ext cx="549275" cy="630238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52650" y="2692024"/>
            <a:ext cx="510412" cy="456535"/>
            <a:chOff x="5514975" y="2330451"/>
            <a:chExt cx="735013" cy="657225"/>
          </a:xfrm>
          <a:solidFill>
            <a:schemeClr val="accent2"/>
          </a:solidFill>
          <a:effectLst/>
        </p:grpSpPr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5962650" y="2709863"/>
              <a:ext cx="287338" cy="174625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5594350" y="2330451"/>
              <a:ext cx="160338" cy="161925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514975" y="2379663"/>
              <a:ext cx="541338" cy="608013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69231" y="1429214"/>
            <a:ext cx="357178" cy="513877"/>
            <a:chOff x="4256087" y="1109663"/>
            <a:chExt cx="514350" cy="739775"/>
          </a:xfrm>
          <a:solidFill>
            <a:schemeClr val="accent1"/>
          </a:solidFill>
          <a:effectLst/>
        </p:grpSpPr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427537" y="1130301"/>
              <a:ext cx="171450" cy="16827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4256087" y="1109663"/>
              <a:ext cx="514350" cy="739775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6296381" y="3731255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6296381" y="3731255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63768" y="2019929"/>
            <a:ext cx="1558048" cy="1551584"/>
            <a:chOff x="3151690" y="2386575"/>
            <a:chExt cx="2077397" cy="2068140"/>
          </a:xfrm>
          <a:solidFill>
            <a:schemeClr val="accent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666411" y="2895741"/>
              <a:ext cx="1047956" cy="1049808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2 h 404"/>
                <a:gd name="T4" fmla="*/ 202 w 404"/>
                <a:gd name="T5" fmla="*/ 404 h 404"/>
                <a:gd name="T6" fmla="*/ 404 w 404"/>
                <a:gd name="T7" fmla="*/ 202 h 404"/>
                <a:gd name="T8" fmla="*/ 202 w 404"/>
                <a:gd name="T9" fmla="*/ 0 h 404"/>
                <a:gd name="T10" fmla="*/ 202 w 404"/>
                <a:gd name="T11" fmla="*/ 232 h 404"/>
                <a:gd name="T12" fmla="*/ 172 w 404"/>
                <a:gd name="T13" fmla="*/ 202 h 404"/>
                <a:gd name="T14" fmla="*/ 202 w 404"/>
                <a:gd name="T15" fmla="*/ 172 h 404"/>
                <a:gd name="T16" fmla="*/ 232 w 404"/>
                <a:gd name="T17" fmla="*/ 202 h 404"/>
                <a:gd name="T18" fmla="*/ 202 w 404"/>
                <a:gd name="T19" fmla="*/ 23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90" y="0"/>
                    <a:pt x="0" y="90"/>
                    <a:pt x="0" y="202"/>
                  </a:cubicBezTo>
                  <a:cubicBezTo>
                    <a:pt x="0" y="314"/>
                    <a:pt x="90" y="404"/>
                    <a:pt x="202" y="404"/>
                  </a:cubicBezTo>
                  <a:cubicBezTo>
                    <a:pt x="313" y="404"/>
                    <a:pt x="404" y="314"/>
                    <a:pt x="404" y="202"/>
                  </a:cubicBezTo>
                  <a:cubicBezTo>
                    <a:pt x="404" y="90"/>
                    <a:pt x="313" y="0"/>
                    <a:pt x="202" y="0"/>
                  </a:cubicBezTo>
                  <a:close/>
                  <a:moveTo>
                    <a:pt x="202" y="232"/>
                  </a:moveTo>
                  <a:cubicBezTo>
                    <a:pt x="185" y="232"/>
                    <a:pt x="172" y="219"/>
                    <a:pt x="172" y="202"/>
                  </a:cubicBezTo>
                  <a:cubicBezTo>
                    <a:pt x="172" y="185"/>
                    <a:pt x="185" y="172"/>
                    <a:pt x="202" y="172"/>
                  </a:cubicBezTo>
                  <a:cubicBezTo>
                    <a:pt x="218" y="172"/>
                    <a:pt x="232" y="185"/>
                    <a:pt x="232" y="202"/>
                  </a:cubicBezTo>
                  <a:cubicBezTo>
                    <a:pt x="232" y="219"/>
                    <a:pt x="218" y="232"/>
                    <a:pt x="202" y="232"/>
                  </a:cubicBezTo>
                  <a:close/>
                </a:path>
              </a:pathLst>
            </a:cu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151690" y="2386575"/>
              <a:ext cx="2077397" cy="2068140"/>
              <a:chOff x="3151690" y="2386575"/>
              <a:chExt cx="2077397" cy="2068140"/>
            </a:xfrm>
            <a:grpFill/>
          </p:grpSpPr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>
                <a:off x="3151690" y="2386575"/>
                <a:ext cx="2077397" cy="2068140"/>
              </a:xfrm>
              <a:custGeom>
                <a:avLst/>
                <a:gdLst>
                  <a:gd name="T0" fmla="*/ 713 w 800"/>
                  <a:gd name="T1" fmla="*/ 273 h 796"/>
                  <a:gd name="T2" fmla="*/ 720 w 800"/>
                  <a:gd name="T3" fmla="*/ 157 h 796"/>
                  <a:gd name="T4" fmla="*/ 651 w 800"/>
                  <a:gd name="T5" fmla="*/ 174 h 796"/>
                  <a:gd name="T6" fmla="*/ 618 w 800"/>
                  <a:gd name="T7" fmla="*/ 62 h 796"/>
                  <a:gd name="T8" fmla="*/ 560 w 800"/>
                  <a:gd name="T9" fmla="*/ 101 h 796"/>
                  <a:gd name="T10" fmla="*/ 490 w 800"/>
                  <a:gd name="T11" fmla="*/ 8 h 796"/>
                  <a:gd name="T12" fmla="*/ 448 w 800"/>
                  <a:gd name="T13" fmla="*/ 65 h 796"/>
                  <a:gd name="T14" fmla="*/ 351 w 800"/>
                  <a:gd name="T15" fmla="*/ 0 h 796"/>
                  <a:gd name="T16" fmla="*/ 331 w 800"/>
                  <a:gd name="T17" fmla="*/ 68 h 796"/>
                  <a:gd name="T18" fmla="*/ 218 w 800"/>
                  <a:gd name="T19" fmla="*/ 41 h 796"/>
                  <a:gd name="T20" fmla="*/ 223 w 800"/>
                  <a:gd name="T21" fmla="*/ 111 h 796"/>
                  <a:gd name="T22" fmla="*/ 107 w 800"/>
                  <a:gd name="T23" fmla="*/ 125 h 796"/>
                  <a:gd name="T24" fmla="*/ 135 w 800"/>
                  <a:gd name="T25" fmla="*/ 189 h 796"/>
                  <a:gd name="T26" fmla="*/ 31 w 800"/>
                  <a:gd name="T27" fmla="*/ 241 h 796"/>
                  <a:gd name="T28" fmla="*/ 80 w 800"/>
                  <a:gd name="T29" fmla="*/ 292 h 796"/>
                  <a:gd name="T30" fmla="*/ 0 w 800"/>
                  <a:gd name="T31" fmla="*/ 377 h 796"/>
                  <a:gd name="T32" fmla="*/ 63 w 800"/>
                  <a:gd name="T33" fmla="*/ 398 h 796"/>
                  <a:gd name="T34" fmla="*/ 0 w 800"/>
                  <a:gd name="T35" fmla="*/ 419 h 796"/>
                  <a:gd name="T36" fmla="*/ 80 w 800"/>
                  <a:gd name="T37" fmla="*/ 504 h 796"/>
                  <a:gd name="T38" fmla="*/ 31 w 800"/>
                  <a:gd name="T39" fmla="*/ 555 h 796"/>
                  <a:gd name="T40" fmla="*/ 135 w 800"/>
                  <a:gd name="T41" fmla="*/ 607 h 796"/>
                  <a:gd name="T42" fmla="*/ 107 w 800"/>
                  <a:gd name="T43" fmla="*/ 671 h 796"/>
                  <a:gd name="T44" fmla="*/ 223 w 800"/>
                  <a:gd name="T45" fmla="*/ 685 h 796"/>
                  <a:gd name="T46" fmla="*/ 218 w 800"/>
                  <a:gd name="T47" fmla="*/ 755 h 796"/>
                  <a:gd name="T48" fmla="*/ 331 w 800"/>
                  <a:gd name="T49" fmla="*/ 728 h 796"/>
                  <a:gd name="T50" fmla="*/ 351 w 800"/>
                  <a:gd name="T51" fmla="*/ 796 h 796"/>
                  <a:gd name="T52" fmla="*/ 448 w 800"/>
                  <a:gd name="T53" fmla="*/ 731 h 796"/>
                  <a:gd name="T54" fmla="*/ 490 w 800"/>
                  <a:gd name="T55" fmla="*/ 788 h 796"/>
                  <a:gd name="T56" fmla="*/ 560 w 800"/>
                  <a:gd name="T57" fmla="*/ 695 h 796"/>
                  <a:gd name="T58" fmla="*/ 618 w 800"/>
                  <a:gd name="T59" fmla="*/ 734 h 796"/>
                  <a:gd name="T60" fmla="*/ 651 w 800"/>
                  <a:gd name="T61" fmla="*/ 622 h 796"/>
                  <a:gd name="T62" fmla="*/ 720 w 800"/>
                  <a:gd name="T63" fmla="*/ 639 h 796"/>
                  <a:gd name="T64" fmla="*/ 713 w 800"/>
                  <a:gd name="T65" fmla="*/ 523 h 796"/>
                  <a:gd name="T66" fmla="*/ 783 w 800"/>
                  <a:gd name="T67" fmla="*/ 515 h 796"/>
                  <a:gd name="T68" fmla="*/ 737 w 800"/>
                  <a:gd name="T69" fmla="*/ 408 h 796"/>
                  <a:gd name="T70" fmla="*/ 737 w 800"/>
                  <a:gd name="T71" fmla="*/ 388 h 796"/>
                  <a:gd name="T72" fmla="*/ 783 w 800"/>
                  <a:gd name="T73" fmla="*/ 281 h 796"/>
                  <a:gd name="T74" fmla="*/ 674 w 800"/>
                  <a:gd name="T75" fmla="*/ 398 h 796"/>
                  <a:gd name="T76" fmla="*/ 126 w 800"/>
                  <a:gd name="T77" fmla="*/ 398 h 796"/>
                  <a:gd name="T78" fmla="*/ 674 w 800"/>
                  <a:gd name="T79" fmla="*/ 398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00" h="796">
                    <a:moveTo>
                      <a:pt x="720" y="292"/>
                    </a:moveTo>
                    <a:cubicBezTo>
                      <a:pt x="718" y="286"/>
                      <a:pt x="715" y="280"/>
                      <a:pt x="713" y="273"/>
                    </a:cubicBezTo>
                    <a:cubicBezTo>
                      <a:pt x="769" y="241"/>
                      <a:pt x="769" y="241"/>
                      <a:pt x="769" y="241"/>
                    </a:cubicBezTo>
                    <a:cubicBezTo>
                      <a:pt x="720" y="157"/>
                      <a:pt x="720" y="157"/>
                      <a:pt x="720" y="157"/>
                    </a:cubicBezTo>
                    <a:cubicBezTo>
                      <a:pt x="664" y="189"/>
                      <a:pt x="664" y="189"/>
                      <a:pt x="664" y="189"/>
                    </a:cubicBezTo>
                    <a:cubicBezTo>
                      <a:pt x="660" y="184"/>
                      <a:pt x="656" y="179"/>
                      <a:pt x="651" y="174"/>
                    </a:cubicBezTo>
                    <a:cubicBezTo>
                      <a:pt x="693" y="125"/>
                      <a:pt x="693" y="125"/>
                      <a:pt x="693" y="125"/>
                    </a:cubicBezTo>
                    <a:cubicBezTo>
                      <a:pt x="618" y="62"/>
                      <a:pt x="618" y="62"/>
                      <a:pt x="618" y="62"/>
                    </a:cubicBezTo>
                    <a:cubicBezTo>
                      <a:pt x="577" y="111"/>
                      <a:pt x="577" y="111"/>
                      <a:pt x="577" y="111"/>
                    </a:cubicBezTo>
                    <a:cubicBezTo>
                      <a:pt x="571" y="108"/>
                      <a:pt x="566" y="104"/>
                      <a:pt x="560" y="101"/>
                    </a:cubicBezTo>
                    <a:cubicBezTo>
                      <a:pt x="582" y="41"/>
                      <a:pt x="582" y="41"/>
                      <a:pt x="582" y="41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468" y="68"/>
                      <a:pt x="468" y="68"/>
                      <a:pt x="468" y="68"/>
                    </a:cubicBezTo>
                    <a:cubicBezTo>
                      <a:pt x="462" y="67"/>
                      <a:pt x="455" y="66"/>
                      <a:pt x="448" y="65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351" y="0"/>
                      <a:pt x="351" y="0"/>
                      <a:pt x="351" y="0"/>
                    </a:cubicBezTo>
                    <a:cubicBezTo>
                      <a:pt x="351" y="65"/>
                      <a:pt x="351" y="65"/>
                      <a:pt x="351" y="65"/>
                    </a:cubicBezTo>
                    <a:cubicBezTo>
                      <a:pt x="345" y="66"/>
                      <a:pt x="338" y="67"/>
                      <a:pt x="331" y="68"/>
                    </a:cubicBezTo>
                    <a:cubicBezTo>
                      <a:pt x="309" y="8"/>
                      <a:pt x="309" y="8"/>
                      <a:pt x="309" y="8"/>
                    </a:cubicBezTo>
                    <a:cubicBezTo>
                      <a:pt x="218" y="41"/>
                      <a:pt x="218" y="41"/>
                      <a:pt x="218" y="41"/>
                    </a:cubicBezTo>
                    <a:cubicBezTo>
                      <a:pt x="240" y="101"/>
                      <a:pt x="240" y="101"/>
                      <a:pt x="240" y="101"/>
                    </a:cubicBezTo>
                    <a:cubicBezTo>
                      <a:pt x="234" y="104"/>
                      <a:pt x="228" y="108"/>
                      <a:pt x="223" y="111"/>
                    </a:cubicBezTo>
                    <a:cubicBezTo>
                      <a:pt x="181" y="62"/>
                      <a:pt x="181" y="62"/>
                      <a:pt x="181" y="62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48" y="174"/>
                      <a:pt x="148" y="174"/>
                      <a:pt x="148" y="174"/>
                    </a:cubicBezTo>
                    <a:cubicBezTo>
                      <a:pt x="144" y="179"/>
                      <a:pt x="140" y="184"/>
                      <a:pt x="135" y="189"/>
                    </a:cubicBezTo>
                    <a:cubicBezTo>
                      <a:pt x="80" y="157"/>
                      <a:pt x="80" y="157"/>
                      <a:pt x="80" y="157"/>
                    </a:cubicBezTo>
                    <a:cubicBezTo>
                      <a:pt x="31" y="241"/>
                      <a:pt x="31" y="241"/>
                      <a:pt x="31" y="241"/>
                    </a:cubicBezTo>
                    <a:cubicBezTo>
                      <a:pt x="87" y="273"/>
                      <a:pt x="87" y="273"/>
                      <a:pt x="87" y="273"/>
                    </a:cubicBezTo>
                    <a:cubicBezTo>
                      <a:pt x="84" y="280"/>
                      <a:pt x="82" y="286"/>
                      <a:pt x="80" y="292"/>
                    </a:cubicBezTo>
                    <a:cubicBezTo>
                      <a:pt x="17" y="281"/>
                      <a:pt x="17" y="281"/>
                      <a:pt x="17" y="281"/>
                    </a:cubicBezTo>
                    <a:cubicBezTo>
                      <a:pt x="0" y="377"/>
                      <a:pt x="0" y="377"/>
                      <a:pt x="0" y="377"/>
                    </a:cubicBezTo>
                    <a:cubicBezTo>
                      <a:pt x="63" y="388"/>
                      <a:pt x="63" y="388"/>
                      <a:pt x="63" y="388"/>
                    </a:cubicBezTo>
                    <a:cubicBezTo>
                      <a:pt x="63" y="391"/>
                      <a:pt x="63" y="395"/>
                      <a:pt x="63" y="398"/>
                    </a:cubicBezTo>
                    <a:cubicBezTo>
                      <a:pt x="63" y="401"/>
                      <a:pt x="63" y="405"/>
                      <a:pt x="63" y="408"/>
                    </a:cubicBezTo>
                    <a:cubicBezTo>
                      <a:pt x="0" y="419"/>
                      <a:pt x="0" y="419"/>
                      <a:pt x="0" y="419"/>
                    </a:cubicBezTo>
                    <a:cubicBezTo>
                      <a:pt x="17" y="515"/>
                      <a:pt x="17" y="515"/>
                      <a:pt x="17" y="515"/>
                    </a:cubicBezTo>
                    <a:cubicBezTo>
                      <a:pt x="80" y="504"/>
                      <a:pt x="80" y="504"/>
                      <a:pt x="80" y="504"/>
                    </a:cubicBezTo>
                    <a:cubicBezTo>
                      <a:pt x="82" y="510"/>
                      <a:pt x="84" y="516"/>
                      <a:pt x="87" y="523"/>
                    </a:cubicBezTo>
                    <a:cubicBezTo>
                      <a:pt x="31" y="555"/>
                      <a:pt x="31" y="555"/>
                      <a:pt x="31" y="555"/>
                    </a:cubicBezTo>
                    <a:cubicBezTo>
                      <a:pt x="80" y="639"/>
                      <a:pt x="80" y="639"/>
                      <a:pt x="80" y="639"/>
                    </a:cubicBezTo>
                    <a:cubicBezTo>
                      <a:pt x="135" y="607"/>
                      <a:pt x="135" y="607"/>
                      <a:pt x="135" y="607"/>
                    </a:cubicBezTo>
                    <a:cubicBezTo>
                      <a:pt x="140" y="612"/>
                      <a:pt x="144" y="617"/>
                      <a:pt x="148" y="622"/>
                    </a:cubicBezTo>
                    <a:cubicBezTo>
                      <a:pt x="107" y="671"/>
                      <a:pt x="107" y="671"/>
                      <a:pt x="107" y="671"/>
                    </a:cubicBezTo>
                    <a:cubicBezTo>
                      <a:pt x="181" y="734"/>
                      <a:pt x="181" y="734"/>
                      <a:pt x="181" y="734"/>
                    </a:cubicBezTo>
                    <a:cubicBezTo>
                      <a:pt x="223" y="685"/>
                      <a:pt x="223" y="685"/>
                      <a:pt x="223" y="685"/>
                    </a:cubicBezTo>
                    <a:cubicBezTo>
                      <a:pt x="228" y="688"/>
                      <a:pt x="234" y="692"/>
                      <a:pt x="240" y="695"/>
                    </a:cubicBezTo>
                    <a:cubicBezTo>
                      <a:pt x="218" y="755"/>
                      <a:pt x="218" y="755"/>
                      <a:pt x="218" y="755"/>
                    </a:cubicBezTo>
                    <a:cubicBezTo>
                      <a:pt x="310" y="788"/>
                      <a:pt x="310" y="788"/>
                      <a:pt x="310" y="788"/>
                    </a:cubicBezTo>
                    <a:cubicBezTo>
                      <a:pt x="331" y="728"/>
                      <a:pt x="331" y="728"/>
                      <a:pt x="331" y="728"/>
                    </a:cubicBezTo>
                    <a:cubicBezTo>
                      <a:pt x="338" y="729"/>
                      <a:pt x="345" y="731"/>
                      <a:pt x="351" y="731"/>
                    </a:cubicBezTo>
                    <a:cubicBezTo>
                      <a:pt x="351" y="796"/>
                      <a:pt x="351" y="796"/>
                      <a:pt x="351" y="796"/>
                    </a:cubicBezTo>
                    <a:cubicBezTo>
                      <a:pt x="448" y="796"/>
                      <a:pt x="448" y="796"/>
                      <a:pt x="448" y="796"/>
                    </a:cubicBezTo>
                    <a:cubicBezTo>
                      <a:pt x="448" y="731"/>
                      <a:pt x="448" y="731"/>
                      <a:pt x="448" y="731"/>
                    </a:cubicBezTo>
                    <a:cubicBezTo>
                      <a:pt x="455" y="731"/>
                      <a:pt x="462" y="729"/>
                      <a:pt x="468" y="728"/>
                    </a:cubicBezTo>
                    <a:cubicBezTo>
                      <a:pt x="490" y="788"/>
                      <a:pt x="490" y="788"/>
                      <a:pt x="490" y="788"/>
                    </a:cubicBezTo>
                    <a:cubicBezTo>
                      <a:pt x="582" y="755"/>
                      <a:pt x="582" y="755"/>
                      <a:pt x="582" y="755"/>
                    </a:cubicBezTo>
                    <a:cubicBezTo>
                      <a:pt x="560" y="695"/>
                      <a:pt x="560" y="695"/>
                      <a:pt x="560" y="695"/>
                    </a:cubicBezTo>
                    <a:cubicBezTo>
                      <a:pt x="566" y="692"/>
                      <a:pt x="571" y="688"/>
                      <a:pt x="577" y="685"/>
                    </a:cubicBezTo>
                    <a:cubicBezTo>
                      <a:pt x="618" y="734"/>
                      <a:pt x="618" y="734"/>
                      <a:pt x="618" y="734"/>
                    </a:cubicBezTo>
                    <a:cubicBezTo>
                      <a:pt x="693" y="671"/>
                      <a:pt x="693" y="671"/>
                      <a:pt x="693" y="671"/>
                    </a:cubicBezTo>
                    <a:cubicBezTo>
                      <a:pt x="651" y="622"/>
                      <a:pt x="651" y="622"/>
                      <a:pt x="651" y="622"/>
                    </a:cubicBezTo>
                    <a:cubicBezTo>
                      <a:pt x="656" y="617"/>
                      <a:pt x="660" y="612"/>
                      <a:pt x="664" y="607"/>
                    </a:cubicBezTo>
                    <a:cubicBezTo>
                      <a:pt x="720" y="639"/>
                      <a:pt x="720" y="639"/>
                      <a:pt x="720" y="639"/>
                    </a:cubicBezTo>
                    <a:cubicBezTo>
                      <a:pt x="769" y="555"/>
                      <a:pt x="769" y="555"/>
                      <a:pt x="769" y="555"/>
                    </a:cubicBezTo>
                    <a:cubicBezTo>
                      <a:pt x="713" y="523"/>
                      <a:pt x="713" y="523"/>
                      <a:pt x="713" y="523"/>
                    </a:cubicBezTo>
                    <a:cubicBezTo>
                      <a:pt x="715" y="516"/>
                      <a:pt x="718" y="510"/>
                      <a:pt x="720" y="504"/>
                    </a:cubicBezTo>
                    <a:cubicBezTo>
                      <a:pt x="783" y="515"/>
                      <a:pt x="783" y="515"/>
                      <a:pt x="783" y="515"/>
                    </a:cubicBezTo>
                    <a:cubicBezTo>
                      <a:pt x="800" y="419"/>
                      <a:pt x="800" y="419"/>
                      <a:pt x="800" y="419"/>
                    </a:cubicBezTo>
                    <a:cubicBezTo>
                      <a:pt x="737" y="408"/>
                      <a:pt x="737" y="408"/>
                      <a:pt x="737" y="408"/>
                    </a:cubicBezTo>
                    <a:cubicBezTo>
                      <a:pt x="737" y="405"/>
                      <a:pt x="737" y="401"/>
                      <a:pt x="737" y="398"/>
                    </a:cubicBezTo>
                    <a:cubicBezTo>
                      <a:pt x="737" y="395"/>
                      <a:pt x="737" y="391"/>
                      <a:pt x="737" y="388"/>
                    </a:cubicBezTo>
                    <a:cubicBezTo>
                      <a:pt x="800" y="377"/>
                      <a:pt x="800" y="377"/>
                      <a:pt x="800" y="377"/>
                    </a:cubicBezTo>
                    <a:cubicBezTo>
                      <a:pt x="783" y="281"/>
                      <a:pt x="783" y="281"/>
                      <a:pt x="783" y="281"/>
                    </a:cubicBezTo>
                    <a:lnTo>
                      <a:pt x="720" y="292"/>
                    </a:lnTo>
                    <a:close/>
                    <a:moveTo>
                      <a:pt x="674" y="398"/>
                    </a:moveTo>
                    <a:cubicBezTo>
                      <a:pt x="674" y="549"/>
                      <a:pt x="551" y="672"/>
                      <a:pt x="400" y="672"/>
                    </a:cubicBezTo>
                    <a:cubicBezTo>
                      <a:pt x="248" y="672"/>
                      <a:pt x="126" y="549"/>
                      <a:pt x="126" y="398"/>
                    </a:cubicBezTo>
                    <a:cubicBezTo>
                      <a:pt x="126" y="247"/>
                      <a:pt x="248" y="124"/>
                      <a:pt x="400" y="124"/>
                    </a:cubicBezTo>
                    <a:cubicBezTo>
                      <a:pt x="551" y="124"/>
                      <a:pt x="674" y="247"/>
                      <a:pt x="674" y="398"/>
                    </a:cubicBezTo>
                    <a:close/>
                  </a:path>
                </a:pathLst>
              </a:custGeom>
              <a:grpFill/>
              <a:ln w="222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7"/>
              <p:cNvSpPr>
                <a:spLocks noChangeAspect="1" noChangeArrowheads="1"/>
              </p:cNvSpPr>
              <p:nvPr/>
            </p:nvSpPr>
            <p:spPr bwMode="auto">
              <a:xfrm>
                <a:off x="3776388" y="3006645"/>
                <a:ext cx="828000" cy="828000"/>
              </a:xfrm>
              <a:prstGeom prst="ellipse">
                <a:avLst/>
              </a:prstGeom>
              <a:grpFill/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378859" y="3227026"/>
            <a:ext cx="1751069" cy="1741885"/>
            <a:chOff x="4505145" y="3995540"/>
            <a:chExt cx="2334758" cy="2321797"/>
          </a:xfrm>
          <a:solidFill>
            <a:schemeClr val="accent2"/>
          </a:solidFill>
        </p:grpSpPr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4505145" y="3995540"/>
              <a:ext cx="2334758" cy="2321797"/>
            </a:xfrm>
            <a:custGeom>
              <a:avLst/>
              <a:gdLst>
                <a:gd name="T0" fmla="*/ 880 w 899"/>
                <a:gd name="T1" fmla="*/ 316 h 894"/>
                <a:gd name="T2" fmla="*/ 809 w 899"/>
                <a:gd name="T3" fmla="*/ 177 h 894"/>
                <a:gd name="T4" fmla="*/ 695 w 899"/>
                <a:gd name="T5" fmla="*/ 70 h 894"/>
                <a:gd name="T6" fmla="*/ 551 w 899"/>
                <a:gd name="T7" fmla="*/ 9 h 894"/>
                <a:gd name="T8" fmla="*/ 395 w 899"/>
                <a:gd name="T9" fmla="*/ 0 h 894"/>
                <a:gd name="T10" fmla="*/ 245 w 899"/>
                <a:gd name="T11" fmla="*/ 46 h 894"/>
                <a:gd name="T12" fmla="*/ 120 w 899"/>
                <a:gd name="T13" fmla="*/ 140 h 894"/>
                <a:gd name="T14" fmla="*/ 35 w 899"/>
                <a:gd name="T15" fmla="*/ 271 h 894"/>
                <a:gd name="T16" fmla="*/ 0 w 899"/>
                <a:gd name="T17" fmla="*/ 423 h 894"/>
                <a:gd name="T18" fmla="*/ 0 w 899"/>
                <a:gd name="T19" fmla="*/ 471 h 894"/>
                <a:gd name="T20" fmla="*/ 35 w 899"/>
                <a:gd name="T21" fmla="*/ 623 h 894"/>
                <a:gd name="T22" fmla="*/ 120 w 899"/>
                <a:gd name="T23" fmla="*/ 754 h 894"/>
                <a:gd name="T24" fmla="*/ 245 w 899"/>
                <a:gd name="T25" fmla="*/ 849 h 894"/>
                <a:gd name="T26" fmla="*/ 395 w 899"/>
                <a:gd name="T27" fmla="*/ 894 h 894"/>
                <a:gd name="T28" fmla="*/ 551 w 899"/>
                <a:gd name="T29" fmla="*/ 886 h 894"/>
                <a:gd name="T30" fmla="*/ 695 w 899"/>
                <a:gd name="T31" fmla="*/ 825 h 894"/>
                <a:gd name="T32" fmla="*/ 809 w 899"/>
                <a:gd name="T33" fmla="*/ 718 h 894"/>
                <a:gd name="T34" fmla="*/ 880 w 899"/>
                <a:gd name="T35" fmla="*/ 579 h 894"/>
                <a:gd name="T36" fmla="*/ 499 w 899"/>
                <a:gd name="T37" fmla="*/ 149 h 894"/>
                <a:gd name="T38" fmla="*/ 499 w 899"/>
                <a:gd name="T39" fmla="*/ 149 h 894"/>
                <a:gd name="T40" fmla="*/ 577 w 899"/>
                <a:gd name="T41" fmla="*/ 348 h 894"/>
                <a:gd name="T42" fmla="*/ 544 w 899"/>
                <a:gd name="T43" fmla="*/ 560 h 894"/>
                <a:gd name="T44" fmla="*/ 576 w 899"/>
                <a:gd name="T45" fmla="*/ 372 h 894"/>
                <a:gd name="T46" fmla="*/ 605 w 899"/>
                <a:gd name="T47" fmla="*/ 402 h 894"/>
                <a:gd name="T48" fmla="*/ 605 w 899"/>
                <a:gd name="T49" fmla="*/ 402 h 894"/>
                <a:gd name="T50" fmla="*/ 569 w 899"/>
                <a:gd name="T51" fmla="*/ 533 h 894"/>
                <a:gd name="T52" fmla="*/ 606 w 899"/>
                <a:gd name="T53" fmla="*/ 487 h 894"/>
                <a:gd name="T54" fmla="*/ 597 w 899"/>
                <a:gd name="T55" fmla="*/ 447 h 894"/>
                <a:gd name="T56" fmla="*/ 610 w 899"/>
                <a:gd name="T57" fmla="*/ 467 h 894"/>
                <a:gd name="T58" fmla="*/ 525 w 899"/>
                <a:gd name="T59" fmla="*/ 321 h 894"/>
                <a:gd name="T60" fmla="*/ 514 w 899"/>
                <a:gd name="T61" fmla="*/ 299 h 894"/>
                <a:gd name="T62" fmla="*/ 455 w 899"/>
                <a:gd name="T63" fmla="*/ 286 h 894"/>
                <a:gd name="T64" fmla="*/ 455 w 899"/>
                <a:gd name="T65" fmla="*/ 286 h 894"/>
                <a:gd name="T66" fmla="*/ 449 w 899"/>
                <a:gd name="T67" fmla="*/ 342 h 894"/>
                <a:gd name="T68" fmla="*/ 513 w 899"/>
                <a:gd name="T69" fmla="*/ 580 h 894"/>
                <a:gd name="T70" fmla="*/ 382 w 899"/>
                <a:gd name="T71" fmla="*/ 594 h 894"/>
                <a:gd name="T72" fmla="*/ 306 w 899"/>
                <a:gd name="T73" fmla="*/ 413 h 894"/>
                <a:gd name="T74" fmla="*/ 306 w 899"/>
                <a:gd name="T75" fmla="*/ 413 h 894"/>
                <a:gd name="T76" fmla="*/ 311 w 899"/>
                <a:gd name="T77" fmla="*/ 396 h 894"/>
                <a:gd name="T78" fmla="*/ 289 w 899"/>
                <a:gd name="T79" fmla="*/ 470 h 894"/>
                <a:gd name="T80" fmla="*/ 313 w 899"/>
                <a:gd name="T81" fmla="*/ 504 h 894"/>
                <a:gd name="T82" fmla="*/ 321 w 899"/>
                <a:gd name="T83" fmla="*/ 520 h 894"/>
                <a:gd name="T84" fmla="*/ 321 w 899"/>
                <a:gd name="T85" fmla="*/ 520 h 894"/>
                <a:gd name="T86" fmla="*/ 340 w 899"/>
                <a:gd name="T87" fmla="*/ 349 h 894"/>
                <a:gd name="T88" fmla="*/ 348 w 899"/>
                <a:gd name="T89" fmla="*/ 573 h 894"/>
                <a:gd name="T90" fmla="*/ 359 w 899"/>
                <a:gd name="T91" fmla="*/ 313 h 894"/>
                <a:gd name="T92" fmla="*/ 435 w 899"/>
                <a:gd name="T93" fmla="*/ 286 h 894"/>
                <a:gd name="T94" fmla="*/ 435 w 899"/>
                <a:gd name="T95" fmla="*/ 286 h 894"/>
                <a:gd name="T96" fmla="*/ 400 w 899"/>
                <a:gd name="T97" fmla="*/ 308 h 894"/>
                <a:gd name="T98" fmla="*/ 312 w 899"/>
                <a:gd name="T99" fmla="*/ 311 h 894"/>
                <a:gd name="T100" fmla="*/ 147 w 899"/>
                <a:gd name="T101" fmla="*/ 447 h 894"/>
                <a:gd name="T102" fmla="*/ 263 w 899"/>
                <a:gd name="T103" fmla="*/ 498 h 894"/>
                <a:gd name="T104" fmla="*/ 312 w 899"/>
                <a:gd name="T105" fmla="*/ 583 h 894"/>
                <a:gd name="T106" fmla="*/ 401 w 899"/>
                <a:gd name="T107" fmla="*/ 602 h 894"/>
                <a:gd name="T108" fmla="*/ 449 w 899"/>
                <a:gd name="T109" fmla="*/ 609 h 894"/>
                <a:gd name="T110" fmla="*/ 461 w 899"/>
                <a:gd name="T111" fmla="*/ 609 h 894"/>
                <a:gd name="T112" fmla="*/ 500 w 899"/>
                <a:gd name="T113" fmla="*/ 601 h 894"/>
                <a:gd name="T114" fmla="*/ 499 w 899"/>
                <a:gd name="T115" fmla="*/ 634 h 894"/>
                <a:gd name="T116" fmla="*/ 732 w 899"/>
                <a:gd name="T117" fmla="*/ 554 h 894"/>
                <a:gd name="T118" fmla="*/ 732 w 899"/>
                <a:gd name="T119" fmla="*/ 34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9" h="894">
                  <a:moveTo>
                    <a:pt x="828" y="447"/>
                  </a:moveTo>
                  <a:cubicBezTo>
                    <a:pt x="828" y="443"/>
                    <a:pt x="828" y="440"/>
                    <a:pt x="828" y="436"/>
                  </a:cubicBezTo>
                  <a:cubicBezTo>
                    <a:pt x="899" y="423"/>
                    <a:pt x="899" y="423"/>
                    <a:pt x="899" y="423"/>
                  </a:cubicBezTo>
                  <a:cubicBezTo>
                    <a:pt x="880" y="316"/>
                    <a:pt x="880" y="316"/>
                    <a:pt x="880" y="316"/>
                  </a:cubicBezTo>
                  <a:cubicBezTo>
                    <a:pt x="809" y="328"/>
                    <a:pt x="809" y="328"/>
                    <a:pt x="809" y="328"/>
                  </a:cubicBezTo>
                  <a:cubicBezTo>
                    <a:pt x="806" y="321"/>
                    <a:pt x="804" y="314"/>
                    <a:pt x="801" y="307"/>
                  </a:cubicBezTo>
                  <a:cubicBezTo>
                    <a:pt x="864" y="271"/>
                    <a:pt x="864" y="271"/>
                    <a:pt x="864" y="271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746" y="213"/>
                    <a:pt x="746" y="213"/>
                    <a:pt x="746" y="213"/>
                  </a:cubicBezTo>
                  <a:cubicBezTo>
                    <a:pt x="742" y="207"/>
                    <a:pt x="737" y="201"/>
                    <a:pt x="732" y="195"/>
                  </a:cubicBezTo>
                  <a:cubicBezTo>
                    <a:pt x="778" y="140"/>
                    <a:pt x="778" y="140"/>
                    <a:pt x="778" y="140"/>
                  </a:cubicBezTo>
                  <a:cubicBezTo>
                    <a:pt x="695" y="70"/>
                    <a:pt x="695" y="70"/>
                    <a:pt x="695" y="70"/>
                  </a:cubicBezTo>
                  <a:cubicBezTo>
                    <a:pt x="648" y="125"/>
                    <a:pt x="648" y="125"/>
                    <a:pt x="648" y="125"/>
                  </a:cubicBezTo>
                  <a:cubicBezTo>
                    <a:pt x="642" y="121"/>
                    <a:pt x="635" y="117"/>
                    <a:pt x="629" y="114"/>
                  </a:cubicBezTo>
                  <a:cubicBezTo>
                    <a:pt x="653" y="46"/>
                    <a:pt x="653" y="46"/>
                    <a:pt x="653" y="46"/>
                  </a:cubicBezTo>
                  <a:cubicBezTo>
                    <a:pt x="551" y="9"/>
                    <a:pt x="551" y="9"/>
                    <a:pt x="551" y="9"/>
                  </a:cubicBezTo>
                  <a:cubicBezTo>
                    <a:pt x="526" y="76"/>
                    <a:pt x="526" y="76"/>
                    <a:pt x="526" y="76"/>
                  </a:cubicBezTo>
                  <a:cubicBezTo>
                    <a:pt x="519" y="75"/>
                    <a:pt x="511" y="74"/>
                    <a:pt x="504" y="7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87" y="74"/>
                    <a:pt x="380" y="75"/>
                    <a:pt x="372" y="76"/>
                  </a:cubicBezTo>
                  <a:cubicBezTo>
                    <a:pt x="348" y="9"/>
                    <a:pt x="348" y="9"/>
                    <a:pt x="348" y="9"/>
                  </a:cubicBezTo>
                  <a:cubicBezTo>
                    <a:pt x="245" y="46"/>
                    <a:pt x="245" y="46"/>
                    <a:pt x="245" y="46"/>
                  </a:cubicBezTo>
                  <a:cubicBezTo>
                    <a:pt x="270" y="114"/>
                    <a:pt x="270" y="114"/>
                    <a:pt x="270" y="114"/>
                  </a:cubicBezTo>
                  <a:cubicBezTo>
                    <a:pt x="263" y="117"/>
                    <a:pt x="257" y="121"/>
                    <a:pt x="250" y="125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62" y="201"/>
                    <a:pt x="157" y="207"/>
                    <a:pt x="152" y="213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5" y="314"/>
                    <a:pt x="92" y="321"/>
                    <a:pt x="90" y="328"/>
                  </a:cubicBezTo>
                  <a:cubicBezTo>
                    <a:pt x="19" y="316"/>
                    <a:pt x="19" y="316"/>
                    <a:pt x="19" y="316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71" y="436"/>
                    <a:pt x="71" y="436"/>
                    <a:pt x="71" y="436"/>
                  </a:cubicBezTo>
                  <a:cubicBezTo>
                    <a:pt x="71" y="440"/>
                    <a:pt x="71" y="443"/>
                    <a:pt x="71" y="447"/>
                  </a:cubicBezTo>
                  <a:cubicBezTo>
                    <a:pt x="71" y="451"/>
                    <a:pt x="71" y="455"/>
                    <a:pt x="71" y="45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9" y="579"/>
                    <a:pt x="19" y="579"/>
                    <a:pt x="19" y="579"/>
                  </a:cubicBezTo>
                  <a:cubicBezTo>
                    <a:pt x="90" y="566"/>
                    <a:pt x="90" y="566"/>
                    <a:pt x="90" y="566"/>
                  </a:cubicBezTo>
                  <a:cubicBezTo>
                    <a:pt x="92" y="573"/>
                    <a:pt x="95" y="580"/>
                    <a:pt x="97" y="587"/>
                  </a:cubicBezTo>
                  <a:cubicBezTo>
                    <a:pt x="35" y="623"/>
                    <a:pt x="35" y="623"/>
                    <a:pt x="35" y="623"/>
                  </a:cubicBezTo>
                  <a:cubicBezTo>
                    <a:pt x="90" y="718"/>
                    <a:pt x="90" y="718"/>
                    <a:pt x="90" y="718"/>
                  </a:cubicBezTo>
                  <a:cubicBezTo>
                    <a:pt x="152" y="682"/>
                    <a:pt x="152" y="682"/>
                    <a:pt x="152" y="682"/>
                  </a:cubicBezTo>
                  <a:cubicBezTo>
                    <a:pt x="157" y="688"/>
                    <a:pt x="162" y="694"/>
                    <a:pt x="167" y="699"/>
                  </a:cubicBezTo>
                  <a:cubicBezTo>
                    <a:pt x="120" y="754"/>
                    <a:pt x="120" y="754"/>
                    <a:pt x="120" y="754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57" y="773"/>
                    <a:pt x="263" y="777"/>
                    <a:pt x="270" y="781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348" y="886"/>
                    <a:pt x="348" y="886"/>
                    <a:pt x="348" y="886"/>
                  </a:cubicBezTo>
                  <a:cubicBezTo>
                    <a:pt x="372" y="818"/>
                    <a:pt x="372" y="818"/>
                    <a:pt x="372" y="818"/>
                  </a:cubicBezTo>
                  <a:cubicBezTo>
                    <a:pt x="380" y="820"/>
                    <a:pt x="387" y="821"/>
                    <a:pt x="395" y="822"/>
                  </a:cubicBezTo>
                  <a:cubicBezTo>
                    <a:pt x="395" y="894"/>
                    <a:pt x="395" y="894"/>
                    <a:pt x="395" y="894"/>
                  </a:cubicBezTo>
                  <a:cubicBezTo>
                    <a:pt x="504" y="894"/>
                    <a:pt x="504" y="894"/>
                    <a:pt x="504" y="894"/>
                  </a:cubicBezTo>
                  <a:cubicBezTo>
                    <a:pt x="504" y="822"/>
                    <a:pt x="504" y="822"/>
                    <a:pt x="504" y="822"/>
                  </a:cubicBezTo>
                  <a:cubicBezTo>
                    <a:pt x="511" y="821"/>
                    <a:pt x="519" y="820"/>
                    <a:pt x="526" y="818"/>
                  </a:cubicBezTo>
                  <a:cubicBezTo>
                    <a:pt x="551" y="886"/>
                    <a:pt x="551" y="886"/>
                    <a:pt x="551" y="886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29" y="781"/>
                    <a:pt x="629" y="781"/>
                    <a:pt x="629" y="781"/>
                  </a:cubicBezTo>
                  <a:cubicBezTo>
                    <a:pt x="635" y="777"/>
                    <a:pt x="642" y="773"/>
                    <a:pt x="648" y="769"/>
                  </a:cubicBezTo>
                  <a:cubicBezTo>
                    <a:pt x="695" y="825"/>
                    <a:pt x="695" y="825"/>
                    <a:pt x="695" y="825"/>
                  </a:cubicBezTo>
                  <a:cubicBezTo>
                    <a:pt x="778" y="754"/>
                    <a:pt x="778" y="754"/>
                    <a:pt x="778" y="754"/>
                  </a:cubicBezTo>
                  <a:cubicBezTo>
                    <a:pt x="732" y="699"/>
                    <a:pt x="732" y="699"/>
                    <a:pt x="732" y="699"/>
                  </a:cubicBezTo>
                  <a:cubicBezTo>
                    <a:pt x="737" y="694"/>
                    <a:pt x="742" y="688"/>
                    <a:pt x="746" y="682"/>
                  </a:cubicBezTo>
                  <a:cubicBezTo>
                    <a:pt x="809" y="718"/>
                    <a:pt x="809" y="718"/>
                    <a:pt x="809" y="718"/>
                  </a:cubicBezTo>
                  <a:cubicBezTo>
                    <a:pt x="864" y="623"/>
                    <a:pt x="864" y="623"/>
                    <a:pt x="864" y="623"/>
                  </a:cubicBezTo>
                  <a:cubicBezTo>
                    <a:pt x="801" y="587"/>
                    <a:pt x="801" y="587"/>
                    <a:pt x="801" y="587"/>
                  </a:cubicBezTo>
                  <a:cubicBezTo>
                    <a:pt x="804" y="580"/>
                    <a:pt x="806" y="573"/>
                    <a:pt x="809" y="566"/>
                  </a:cubicBezTo>
                  <a:cubicBezTo>
                    <a:pt x="880" y="579"/>
                    <a:pt x="880" y="579"/>
                    <a:pt x="880" y="579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8" y="455"/>
                    <a:pt x="828" y="451"/>
                    <a:pt x="828" y="447"/>
                  </a:cubicBezTo>
                  <a:close/>
                  <a:moveTo>
                    <a:pt x="499" y="149"/>
                  </a:moveTo>
                  <a:cubicBezTo>
                    <a:pt x="572" y="161"/>
                    <a:pt x="637" y="200"/>
                    <a:pt x="683" y="255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62" y="287"/>
                    <a:pt x="532" y="270"/>
                    <a:pt x="499" y="261"/>
                  </a:cubicBezTo>
                  <a:lnTo>
                    <a:pt x="499" y="149"/>
                  </a:lnTo>
                  <a:close/>
                  <a:moveTo>
                    <a:pt x="566" y="357"/>
                  </a:moveTo>
                  <a:cubicBezTo>
                    <a:pt x="562" y="352"/>
                    <a:pt x="558" y="348"/>
                    <a:pt x="554" y="343"/>
                  </a:cubicBezTo>
                  <a:cubicBezTo>
                    <a:pt x="564" y="333"/>
                    <a:pt x="564" y="333"/>
                    <a:pt x="564" y="333"/>
                  </a:cubicBezTo>
                  <a:cubicBezTo>
                    <a:pt x="568" y="338"/>
                    <a:pt x="573" y="343"/>
                    <a:pt x="577" y="348"/>
                  </a:cubicBezTo>
                  <a:lnTo>
                    <a:pt x="566" y="357"/>
                  </a:lnTo>
                  <a:close/>
                  <a:moveTo>
                    <a:pt x="568" y="558"/>
                  </a:moveTo>
                  <a:cubicBezTo>
                    <a:pt x="563" y="562"/>
                    <a:pt x="558" y="567"/>
                    <a:pt x="553" y="571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48" y="556"/>
                    <a:pt x="553" y="552"/>
                    <a:pt x="557" y="548"/>
                  </a:cubicBezTo>
                  <a:lnTo>
                    <a:pt x="568" y="558"/>
                  </a:lnTo>
                  <a:close/>
                  <a:moveTo>
                    <a:pt x="584" y="389"/>
                  </a:moveTo>
                  <a:cubicBezTo>
                    <a:pt x="582" y="383"/>
                    <a:pt x="579" y="377"/>
                    <a:pt x="576" y="372"/>
                  </a:cubicBezTo>
                  <a:cubicBezTo>
                    <a:pt x="588" y="365"/>
                    <a:pt x="588" y="365"/>
                    <a:pt x="588" y="365"/>
                  </a:cubicBezTo>
                  <a:cubicBezTo>
                    <a:pt x="592" y="371"/>
                    <a:pt x="595" y="377"/>
                    <a:pt x="598" y="383"/>
                  </a:cubicBezTo>
                  <a:lnTo>
                    <a:pt x="584" y="389"/>
                  </a:lnTo>
                  <a:close/>
                  <a:moveTo>
                    <a:pt x="605" y="402"/>
                  </a:moveTo>
                  <a:cubicBezTo>
                    <a:pt x="606" y="408"/>
                    <a:pt x="608" y="415"/>
                    <a:pt x="609" y="422"/>
                  </a:cubicBezTo>
                  <a:cubicBezTo>
                    <a:pt x="595" y="424"/>
                    <a:pt x="595" y="424"/>
                    <a:pt x="595" y="424"/>
                  </a:cubicBezTo>
                  <a:cubicBezTo>
                    <a:pt x="594" y="418"/>
                    <a:pt x="592" y="412"/>
                    <a:pt x="591" y="406"/>
                  </a:cubicBezTo>
                  <a:lnTo>
                    <a:pt x="605" y="402"/>
                  </a:lnTo>
                  <a:close/>
                  <a:moveTo>
                    <a:pt x="579" y="518"/>
                  </a:moveTo>
                  <a:cubicBezTo>
                    <a:pt x="591" y="525"/>
                    <a:pt x="591" y="525"/>
                    <a:pt x="591" y="525"/>
                  </a:cubicBezTo>
                  <a:cubicBezTo>
                    <a:pt x="588" y="531"/>
                    <a:pt x="584" y="536"/>
                    <a:pt x="580" y="542"/>
                  </a:cubicBezTo>
                  <a:cubicBezTo>
                    <a:pt x="569" y="533"/>
                    <a:pt x="569" y="533"/>
                    <a:pt x="569" y="533"/>
                  </a:cubicBezTo>
                  <a:cubicBezTo>
                    <a:pt x="572" y="528"/>
                    <a:pt x="576" y="523"/>
                    <a:pt x="579" y="518"/>
                  </a:cubicBezTo>
                  <a:close/>
                  <a:moveTo>
                    <a:pt x="586" y="501"/>
                  </a:moveTo>
                  <a:cubicBezTo>
                    <a:pt x="589" y="495"/>
                    <a:pt x="590" y="490"/>
                    <a:pt x="592" y="484"/>
                  </a:cubicBezTo>
                  <a:cubicBezTo>
                    <a:pt x="606" y="487"/>
                    <a:pt x="606" y="487"/>
                    <a:pt x="606" y="487"/>
                  </a:cubicBezTo>
                  <a:cubicBezTo>
                    <a:pt x="604" y="494"/>
                    <a:pt x="602" y="500"/>
                    <a:pt x="600" y="507"/>
                  </a:cubicBezTo>
                  <a:lnTo>
                    <a:pt x="586" y="501"/>
                  </a:lnTo>
                  <a:close/>
                  <a:moveTo>
                    <a:pt x="595" y="466"/>
                  </a:moveTo>
                  <a:cubicBezTo>
                    <a:pt x="596" y="460"/>
                    <a:pt x="597" y="453"/>
                    <a:pt x="597" y="447"/>
                  </a:cubicBezTo>
                  <a:cubicBezTo>
                    <a:pt x="597" y="446"/>
                    <a:pt x="596" y="444"/>
                    <a:pt x="596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4"/>
                    <a:pt x="611" y="445"/>
                    <a:pt x="611" y="447"/>
                  </a:cubicBezTo>
                  <a:cubicBezTo>
                    <a:pt x="611" y="454"/>
                    <a:pt x="611" y="461"/>
                    <a:pt x="610" y="467"/>
                  </a:cubicBezTo>
                  <a:lnTo>
                    <a:pt x="595" y="466"/>
                  </a:lnTo>
                  <a:close/>
                  <a:moveTo>
                    <a:pt x="549" y="320"/>
                  </a:moveTo>
                  <a:cubicBezTo>
                    <a:pt x="540" y="331"/>
                    <a:pt x="540" y="331"/>
                    <a:pt x="540" y="331"/>
                  </a:cubicBezTo>
                  <a:cubicBezTo>
                    <a:pt x="535" y="327"/>
                    <a:pt x="530" y="324"/>
                    <a:pt x="525" y="321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8" y="312"/>
                    <a:pt x="543" y="315"/>
                    <a:pt x="549" y="320"/>
                  </a:cubicBezTo>
                  <a:close/>
                  <a:moveTo>
                    <a:pt x="495" y="292"/>
                  </a:moveTo>
                  <a:cubicBezTo>
                    <a:pt x="501" y="294"/>
                    <a:pt x="508" y="296"/>
                    <a:pt x="514" y="299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03" y="310"/>
                    <a:pt x="497" y="308"/>
                    <a:pt x="491" y="306"/>
                  </a:cubicBezTo>
                  <a:lnTo>
                    <a:pt x="495" y="292"/>
                  </a:lnTo>
                  <a:close/>
                  <a:moveTo>
                    <a:pt x="455" y="286"/>
                  </a:moveTo>
                  <a:cubicBezTo>
                    <a:pt x="462" y="286"/>
                    <a:pt x="469" y="286"/>
                    <a:pt x="475" y="288"/>
                  </a:cubicBezTo>
                  <a:cubicBezTo>
                    <a:pt x="473" y="302"/>
                    <a:pt x="473" y="302"/>
                    <a:pt x="473" y="302"/>
                  </a:cubicBezTo>
                  <a:cubicBezTo>
                    <a:pt x="467" y="301"/>
                    <a:pt x="461" y="300"/>
                    <a:pt x="455" y="300"/>
                  </a:cubicBezTo>
                  <a:lnTo>
                    <a:pt x="455" y="286"/>
                  </a:lnTo>
                  <a:close/>
                  <a:moveTo>
                    <a:pt x="554" y="447"/>
                  </a:moveTo>
                  <a:cubicBezTo>
                    <a:pt x="554" y="505"/>
                    <a:pt x="507" y="552"/>
                    <a:pt x="449" y="552"/>
                  </a:cubicBezTo>
                  <a:cubicBezTo>
                    <a:pt x="391" y="552"/>
                    <a:pt x="344" y="505"/>
                    <a:pt x="344" y="447"/>
                  </a:cubicBezTo>
                  <a:cubicBezTo>
                    <a:pt x="344" y="389"/>
                    <a:pt x="391" y="342"/>
                    <a:pt x="449" y="342"/>
                  </a:cubicBezTo>
                  <a:cubicBezTo>
                    <a:pt x="507" y="342"/>
                    <a:pt x="554" y="389"/>
                    <a:pt x="554" y="447"/>
                  </a:cubicBezTo>
                  <a:close/>
                  <a:moveTo>
                    <a:pt x="537" y="583"/>
                  </a:moveTo>
                  <a:cubicBezTo>
                    <a:pt x="531" y="587"/>
                    <a:pt x="525" y="590"/>
                    <a:pt x="519" y="593"/>
                  </a:cubicBezTo>
                  <a:cubicBezTo>
                    <a:pt x="513" y="580"/>
                    <a:pt x="513" y="580"/>
                    <a:pt x="513" y="580"/>
                  </a:cubicBezTo>
                  <a:cubicBezTo>
                    <a:pt x="518" y="578"/>
                    <a:pt x="524" y="575"/>
                    <a:pt x="529" y="571"/>
                  </a:cubicBezTo>
                  <a:lnTo>
                    <a:pt x="537" y="583"/>
                  </a:lnTo>
                  <a:close/>
                  <a:moveTo>
                    <a:pt x="388" y="581"/>
                  </a:moveTo>
                  <a:cubicBezTo>
                    <a:pt x="382" y="594"/>
                    <a:pt x="382" y="594"/>
                    <a:pt x="382" y="594"/>
                  </a:cubicBezTo>
                  <a:cubicBezTo>
                    <a:pt x="376" y="592"/>
                    <a:pt x="370" y="588"/>
                    <a:pt x="364" y="585"/>
                  </a:cubicBezTo>
                  <a:cubicBezTo>
                    <a:pt x="372" y="573"/>
                    <a:pt x="372" y="573"/>
                    <a:pt x="372" y="573"/>
                  </a:cubicBezTo>
                  <a:cubicBezTo>
                    <a:pt x="377" y="576"/>
                    <a:pt x="382" y="579"/>
                    <a:pt x="388" y="581"/>
                  </a:cubicBezTo>
                  <a:close/>
                  <a:moveTo>
                    <a:pt x="306" y="413"/>
                  </a:moveTo>
                  <a:cubicBezTo>
                    <a:pt x="305" y="419"/>
                    <a:pt x="303" y="425"/>
                    <a:pt x="303" y="431"/>
                  </a:cubicBezTo>
                  <a:cubicBezTo>
                    <a:pt x="288" y="430"/>
                    <a:pt x="288" y="430"/>
                    <a:pt x="288" y="430"/>
                  </a:cubicBezTo>
                  <a:cubicBezTo>
                    <a:pt x="289" y="423"/>
                    <a:pt x="290" y="416"/>
                    <a:pt x="292" y="410"/>
                  </a:cubicBezTo>
                  <a:lnTo>
                    <a:pt x="306" y="413"/>
                  </a:lnTo>
                  <a:close/>
                  <a:moveTo>
                    <a:pt x="298" y="391"/>
                  </a:moveTo>
                  <a:cubicBezTo>
                    <a:pt x="300" y="384"/>
                    <a:pt x="303" y="378"/>
                    <a:pt x="306" y="372"/>
                  </a:cubicBezTo>
                  <a:cubicBezTo>
                    <a:pt x="319" y="379"/>
                    <a:pt x="319" y="379"/>
                    <a:pt x="319" y="379"/>
                  </a:cubicBezTo>
                  <a:cubicBezTo>
                    <a:pt x="316" y="384"/>
                    <a:pt x="313" y="390"/>
                    <a:pt x="311" y="396"/>
                  </a:cubicBezTo>
                  <a:lnTo>
                    <a:pt x="298" y="391"/>
                  </a:lnTo>
                  <a:close/>
                  <a:moveTo>
                    <a:pt x="302" y="450"/>
                  </a:moveTo>
                  <a:cubicBezTo>
                    <a:pt x="302" y="456"/>
                    <a:pt x="303" y="462"/>
                    <a:pt x="303" y="468"/>
                  </a:cubicBezTo>
                  <a:cubicBezTo>
                    <a:pt x="289" y="470"/>
                    <a:pt x="289" y="470"/>
                    <a:pt x="289" y="470"/>
                  </a:cubicBezTo>
                  <a:cubicBezTo>
                    <a:pt x="288" y="464"/>
                    <a:pt x="288" y="457"/>
                    <a:pt x="288" y="450"/>
                  </a:cubicBezTo>
                  <a:lnTo>
                    <a:pt x="302" y="450"/>
                  </a:lnTo>
                  <a:close/>
                  <a:moveTo>
                    <a:pt x="307" y="486"/>
                  </a:moveTo>
                  <a:cubicBezTo>
                    <a:pt x="309" y="492"/>
                    <a:pt x="311" y="498"/>
                    <a:pt x="313" y="504"/>
                  </a:cubicBezTo>
                  <a:cubicBezTo>
                    <a:pt x="300" y="509"/>
                    <a:pt x="300" y="509"/>
                    <a:pt x="300" y="509"/>
                  </a:cubicBezTo>
                  <a:cubicBezTo>
                    <a:pt x="297" y="503"/>
                    <a:pt x="295" y="496"/>
                    <a:pt x="293" y="490"/>
                  </a:cubicBezTo>
                  <a:lnTo>
                    <a:pt x="307" y="486"/>
                  </a:lnTo>
                  <a:close/>
                  <a:moveTo>
                    <a:pt x="321" y="520"/>
                  </a:moveTo>
                  <a:cubicBezTo>
                    <a:pt x="324" y="525"/>
                    <a:pt x="328" y="531"/>
                    <a:pt x="331" y="535"/>
                  </a:cubicBezTo>
                  <a:cubicBezTo>
                    <a:pt x="320" y="544"/>
                    <a:pt x="320" y="544"/>
                    <a:pt x="320" y="544"/>
                  </a:cubicBezTo>
                  <a:cubicBezTo>
                    <a:pt x="316" y="539"/>
                    <a:pt x="312" y="533"/>
                    <a:pt x="309" y="527"/>
                  </a:cubicBezTo>
                  <a:lnTo>
                    <a:pt x="321" y="520"/>
                  </a:lnTo>
                  <a:close/>
                  <a:moveTo>
                    <a:pt x="328" y="363"/>
                  </a:moveTo>
                  <a:cubicBezTo>
                    <a:pt x="316" y="355"/>
                    <a:pt x="316" y="355"/>
                    <a:pt x="316" y="355"/>
                  </a:cubicBezTo>
                  <a:cubicBezTo>
                    <a:pt x="320" y="349"/>
                    <a:pt x="325" y="344"/>
                    <a:pt x="329" y="339"/>
                  </a:cubicBezTo>
                  <a:cubicBezTo>
                    <a:pt x="340" y="349"/>
                    <a:pt x="340" y="349"/>
                    <a:pt x="340" y="349"/>
                  </a:cubicBezTo>
                  <a:cubicBezTo>
                    <a:pt x="336" y="353"/>
                    <a:pt x="332" y="358"/>
                    <a:pt x="328" y="363"/>
                  </a:cubicBezTo>
                  <a:close/>
                  <a:moveTo>
                    <a:pt x="343" y="549"/>
                  </a:moveTo>
                  <a:cubicBezTo>
                    <a:pt x="347" y="554"/>
                    <a:pt x="352" y="558"/>
                    <a:pt x="357" y="562"/>
                  </a:cubicBezTo>
                  <a:cubicBezTo>
                    <a:pt x="348" y="573"/>
                    <a:pt x="348" y="573"/>
                    <a:pt x="348" y="573"/>
                  </a:cubicBezTo>
                  <a:cubicBezTo>
                    <a:pt x="342" y="569"/>
                    <a:pt x="337" y="564"/>
                    <a:pt x="333" y="559"/>
                  </a:cubicBezTo>
                  <a:lnTo>
                    <a:pt x="343" y="549"/>
                  </a:lnTo>
                  <a:close/>
                  <a:moveTo>
                    <a:pt x="343" y="325"/>
                  </a:moveTo>
                  <a:cubicBezTo>
                    <a:pt x="349" y="320"/>
                    <a:pt x="354" y="316"/>
                    <a:pt x="359" y="313"/>
                  </a:cubicBezTo>
                  <a:cubicBezTo>
                    <a:pt x="368" y="325"/>
                    <a:pt x="368" y="325"/>
                    <a:pt x="368" y="325"/>
                  </a:cubicBezTo>
                  <a:cubicBezTo>
                    <a:pt x="362" y="328"/>
                    <a:pt x="358" y="332"/>
                    <a:pt x="353" y="336"/>
                  </a:cubicBezTo>
                  <a:lnTo>
                    <a:pt x="343" y="325"/>
                  </a:lnTo>
                  <a:close/>
                  <a:moveTo>
                    <a:pt x="435" y="286"/>
                  </a:moveTo>
                  <a:cubicBezTo>
                    <a:pt x="436" y="301"/>
                    <a:pt x="436" y="301"/>
                    <a:pt x="436" y="301"/>
                  </a:cubicBezTo>
                  <a:cubicBezTo>
                    <a:pt x="430" y="301"/>
                    <a:pt x="424" y="302"/>
                    <a:pt x="418" y="303"/>
                  </a:cubicBezTo>
                  <a:cubicBezTo>
                    <a:pt x="415" y="289"/>
                    <a:pt x="415" y="289"/>
                    <a:pt x="415" y="289"/>
                  </a:cubicBezTo>
                  <a:cubicBezTo>
                    <a:pt x="422" y="288"/>
                    <a:pt x="428" y="287"/>
                    <a:pt x="435" y="286"/>
                  </a:cubicBezTo>
                  <a:close/>
                  <a:moveTo>
                    <a:pt x="383" y="315"/>
                  </a:moveTo>
                  <a:cubicBezTo>
                    <a:pt x="377" y="302"/>
                    <a:pt x="377" y="302"/>
                    <a:pt x="377" y="302"/>
                  </a:cubicBezTo>
                  <a:cubicBezTo>
                    <a:pt x="383" y="299"/>
                    <a:pt x="389" y="297"/>
                    <a:pt x="396" y="295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395" y="310"/>
                    <a:pt x="389" y="313"/>
                    <a:pt x="383" y="315"/>
                  </a:cubicBezTo>
                  <a:close/>
                  <a:moveTo>
                    <a:pt x="400" y="149"/>
                  </a:moveTo>
                  <a:cubicBezTo>
                    <a:pt x="400" y="261"/>
                    <a:pt x="400" y="261"/>
                    <a:pt x="400" y="261"/>
                  </a:cubicBezTo>
                  <a:cubicBezTo>
                    <a:pt x="366" y="270"/>
                    <a:pt x="336" y="287"/>
                    <a:pt x="312" y="311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61" y="200"/>
                    <a:pt x="326" y="161"/>
                    <a:pt x="400" y="149"/>
                  </a:cubicBezTo>
                  <a:close/>
                  <a:moveTo>
                    <a:pt x="166" y="554"/>
                  </a:moveTo>
                  <a:cubicBezTo>
                    <a:pt x="154" y="520"/>
                    <a:pt x="147" y="485"/>
                    <a:pt x="147" y="447"/>
                  </a:cubicBezTo>
                  <a:cubicBezTo>
                    <a:pt x="147" y="410"/>
                    <a:pt x="154" y="374"/>
                    <a:pt x="166" y="341"/>
                  </a:cubicBezTo>
                  <a:cubicBezTo>
                    <a:pt x="263" y="397"/>
                    <a:pt x="263" y="397"/>
                    <a:pt x="263" y="397"/>
                  </a:cubicBezTo>
                  <a:cubicBezTo>
                    <a:pt x="259" y="413"/>
                    <a:pt x="256" y="430"/>
                    <a:pt x="256" y="447"/>
                  </a:cubicBezTo>
                  <a:cubicBezTo>
                    <a:pt x="256" y="465"/>
                    <a:pt x="259" y="482"/>
                    <a:pt x="263" y="498"/>
                  </a:cubicBezTo>
                  <a:lnTo>
                    <a:pt x="166" y="554"/>
                  </a:lnTo>
                  <a:close/>
                  <a:moveTo>
                    <a:pt x="400" y="745"/>
                  </a:moveTo>
                  <a:cubicBezTo>
                    <a:pt x="326" y="733"/>
                    <a:pt x="261" y="695"/>
                    <a:pt x="216" y="639"/>
                  </a:cubicBezTo>
                  <a:cubicBezTo>
                    <a:pt x="312" y="583"/>
                    <a:pt x="312" y="583"/>
                    <a:pt x="312" y="583"/>
                  </a:cubicBezTo>
                  <a:cubicBezTo>
                    <a:pt x="336" y="607"/>
                    <a:pt x="366" y="625"/>
                    <a:pt x="400" y="634"/>
                  </a:cubicBezTo>
                  <a:lnTo>
                    <a:pt x="400" y="745"/>
                  </a:lnTo>
                  <a:close/>
                  <a:moveTo>
                    <a:pt x="420" y="606"/>
                  </a:moveTo>
                  <a:cubicBezTo>
                    <a:pt x="414" y="605"/>
                    <a:pt x="407" y="604"/>
                    <a:pt x="401" y="602"/>
                  </a:cubicBezTo>
                  <a:cubicBezTo>
                    <a:pt x="405" y="588"/>
                    <a:pt x="405" y="588"/>
                    <a:pt x="405" y="588"/>
                  </a:cubicBezTo>
                  <a:cubicBezTo>
                    <a:pt x="411" y="590"/>
                    <a:pt x="417" y="591"/>
                    <a:pt x="423" y="592"/>
                  </a:cubicBezTo>
                  <a:lnTo>
                    <a:pt x="420" y="606"/>
                  </a:lnTo>
                  <a:close/>
                  <a:moveTo>
                    <a:pt x="449" y="609"/>
                  </a:moveTo>
                  <a:cubicBezTo>
                    <a:pt x="446" y="609"/>
                    <a:pt x="443" y="609"/>
                    <a:pt x="441" y="609"/>
                  </a:cubicBezTo>
                  <a:cubicBezTo>
                    <a:pt x="441" y="594"/>
                    <a:pt x="441" y="594"/>
                    <a:pt x="441" y="594"/>
                  </a:cubicBezTo>
                  <a:cubicBezTo>
                    <a:pt x="447" y="595"/>
                    <a:pt x="454" y="595"/>
                    <a:pt x="460" y="594"/>
                  </a:cubicBezTo>
                  <a:cubicBezTo>
                    <a:pt x="461" y="609"/>
                    <a:pt x="461" y="609"/>
                    <a:pt x="461" y="609"/>
                  </a:cubicBezTo>
                  <a:cubicBezTo>
                    <a:pt x="457" y="609"/>
                    <a:pt x="453" y="609"/>
                    <a:pt x="449" y="609"/>
                  </a:cubicBezTo>
                  <a:close/>
                  <a:moveTo>
                    <a:pt x="478" y="592"/>
                  </a:moveTo>
                  <a:cubicBezTo>
                    <a:pt x="484" y="591"/>
                    <a:pt x="490" y="589"/>
                    <a:pt x="496" y="587"/>
                  </a:cubicBezTo>
                  <a:cubicBezTo>
                    <a:pt x="500" y="601"/>
                    <a:pt x="500" y="601"/>
                    <a:pt x="500" y="601"/>
                  </a:cubicBezTo>
                  <a:cubicBezTo>
                    <a:pt x="494" y="603"/>
                    <a:pt x="487" y="605"/>
                    <a:pt x="481" y="606"/>
                  </a:cubicBezTo>
                  <a:lnTo>
                    <a:pt x="478" y="592"/>
                  </a:lnTo>
                  <a:close/>
                  <a:moveTo>
                    <a:pt x="499" y="745"/>
                  </a:moveTo>
                  <a:cubicBezTo>
                    <a:pt x="499" y="634"/>
                    <a:pt x="499" y="634"/>
                    <a:pt x="499" y="634"/>
                  </a:cubicBezTo>
                  <a:cubicBezTo>
                    <a:pt x="532" y="625"/>
                    <a:pt x="562" y="607"/>
                    <a:pt x="586" y="583"/>
                  </a:cubicBezTo>
                  <a:cubicBezTo>
                    <a:pt x="683" y="639"/>
                    <a:pt x="683" y="639"/>
                    <a:pt x="683" y="639"/>
                  </a:cubicBezTo>
                  <a:cubicBezTo>
                    <a:pt x="637" y="695"/>
                    <a:pt x="572" y="733"/>
                    <a:pt x="499" y="745"/>
                  </a:cubicBezTo>
                  <a:close/>
                  <a:moveTo>
                    <a:pt x="732" y="554"/>
                  </a:moveTo>
                  <a:cubicBezTo>
                    <a:pt x="636" y="498"/>
                    <a:pt x="636" y="498"/>
                    <a:pt x="636" y="498"/>
                  </a:cubicBezTo>
                  <a:cubicBezTo>
                    <a:pt x="640" y="482"/>
                    <a:pt x="642" y="465"/>
                    <a:pt x="642" y="447"/>
                  </a:cubicBezTo>
                  <a:cubicBezTo>
                    <a:pt x="642" y="430"/>
                    <a:pt x="640" y="413"/>
                    <a:pt x="636" y="397"/>
                  </a:cubicBezTo>
                  <a:cubicBezTo>
                    <a:pt x="732" y="341"/>
                    <a:pt x="732" y="341"/>
                    <a:pt x="732" y="341"/>
                  </a:cubicBezTo>
                  <a:cubicBezTo>
                    <a:pt x="745" y="374"/>
                    <a:pt x="752" y="410"/>
                    <a:pt x="752" y="447"/>
                  </a:cubicBezTo>
                  <a:cubicBezTo>
                    <a:pt x="752" y="485"/>
                    <a:pt x="745" y="520"/>
                    <a:pt x="732" y="554"/>
                  </a:cubicBezTo>
                  <a:close/>
                </a:path>
              </a:pathLst>
            </a:cu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5238152" y="4724438"/>
              <a:ext cx="864000" cy="864000"/>
            </a:xfrm>
            <a:prstGeom prst="ellipse">
              <a:avLst/>
            </a:prstGeom>
            <a:grpFill/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59162" y="2426924"/>
            <a:ext cx="1294208" cy="1284884"/>
            <a:chOff x="6345549" y="2929068"/>
            <a:chExt cx="1725610" cy="1712650"/>
          </a:xfrm>
          <a:solidFill>
            <a:schemeClr val="accent3"/>
          </a:solidFill>
        </p:grpSpPr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6345549" y="2929068"/>
              <a:ext cx="1725610" cy="1712650"/>
            </a:xfrm>
            <a:custGeom>
              <a:avLst/>
              <a:gdLst>
                <a:gd name="T0" fmla="*/ 664 w 664"/>
                <a:gd name="T1" fmla="*/ 312 h 659"/>
                <a:gd name="T2" fmla="*/ 592 w 664"/>
                <a:gd name="T3" fmla="*/ 226 h 659"/>
                <a:gd name="T4" fmla="*/ 551 w 664"/>
                <a:gd name="T5" fmla="*/ 156 h 659"/>
                <a:gd name="T6" fmla="*/ 513 w 664"/>
                <a:gd name="T7" fmla="*/ 51 h 659"/>
                <a:gd name="T8" fmla="*/ 483 w 664"/>
                <a:gd name="T9" fmla="*/ 33 h 659"/>
                <a:gd name="T10" fmla="*/ 372 w 664"/>
                <a:gd name="T11" fmla="*/ 53 h 659"/>
                <a:gd name="T12" fmla="*/ 292 w 664"/>
                <a:gd name="T13" fmla="*/ 53 h 659"/>
                <a:gd name="T14" fmla="*/ 181 w 664"/>
                <a:gd name="T15" fmla="*/ 33 h 659"/>
                <a:gd name="T16" fmla="*/ 151 w 664"/>
                <a:gd name="T17" fmla="*/ 51 h 659"/>
                <a:gd name="T18" fmla="*/ 113 w 664"/>
                <a:gd name="T19" fmla="*/ 156 h 659"/>
                <a:gd name="T20" fmla="*/ 73 w 664"/>
                <a:gd name="T21" fmla="*/ 226 h 659"/>
                <a:gd name="T22" fmla="*/ 0 w 664"/>
                <a:gd name="T23" fmla="*/ 312 h 659"/>
                <a:gd name="T24" fmla="*/ 53 w 664"/>
                <a:gd name="T25" fmla="*/ 337 h 659"/>
                <a:gd name="T26" fmla="*/ 67 w 664"/>
                <a:gd name="T27" fmla="*/ 417 h 659"/>
                <a:gd name="T28" fmla="*/ 67 w 664"/>
                <a:gd name="T29" fmla="*/ 529 h 659"/>
                <a:gd name="T30" fmla="*/ 89 w 664"/>
                <a:gd name="T31" fmla="*/ 556 h 659"/>
                <a:gd name="T32" fmla="*/ 200 w 664"/>
                <a:gd name="T33" fmla="*/ 575 h 659"/>
                <a:gd name="T34" fmla="*/ 275 w 664"/>
                <a:gd name="T35" fmla="*/ 603 h 659"/>
                <a:gd name="T36" fmla="*/ 372 w 664"/>
                <a:gd name="T37" fmla="*/ 659 h 659"/>
                <a:gd name="T38" fmla="*/ 407 w 664"/>
                <a:gd name="T39" fmla="*/ 653 h 659"/>
                <a:gd name="T40" fmla="*/ 479 w 664"/>
                <a:gd name="T41" fmla="*/ 567 h 659"/>
                <a:gd name="T42" fmla="*/ 540 w 664"/>
                <a:gd name="T43" fmla="*/ 515 h 659"/>
                <a:gd name="T44" fmla="*/ 638 w 664"/>
                <a:gd name="T45" fmla="*/ 459 h 659"/>
                <a:gd name="T46" fmla="*/ 650 w 664"/>
                <a:gd name="T47" fmla="*/ 426 h 659"/>
                <a:gd name="T48" fmla="*/ 611 w 664"/>
                <a:gd name="T49" fmla="*/ 329 h 659"/>
                <a:gd name="T50" fmla="*/ 511 w 664"/>
                <a:gd name="T51" fmla="*/ 201 h 659"/>
                <a:gd name="T52" fmla="*/ 439 w 664"/>
                <a:gd name="T53" fmla="*/ 232 h 659"/>
                <a:gd name="T54" fmla="*/ 439 w 664"/>
                <a:gd name="T55" fmla="*/ 232 h 659"/>
                <a:gd name="T56" fmla="*/ 429 w 664"/>
                <a:gd name="T57" fmla="*/ 222 h 659"/>
                <a:gd name="T58" fmla="*/ 314 w 664"/>
                <a:gd name="T59" fmla="*/ 322 h 659"/>
                <a:gd name="T60" fmla="*/ 235 w 664"/>
                <a:gd name="T61" fmla="*/ 222 h 659"/>
                <a:gd name="T62" fmla="*/ 235 w 664"/>
                <a:gd name="T63" fmla="*/ 222 h 659"/>
                <a:gd name="T64" fmla="*/ 188 w 664"/>
                <a:gd name="T65" fmla="*/ 337 h 659"/>
                <a:gd name="T66" fmla="*/ 325 w 664"/>
                <a:gd name="T67" fmla="*/ 473 h 659"/>
                <a:gd name="T68" fmla="*/ 340 w 664"/>
                <a:gd name="T69" fmla="*/ 347 h 659"/>
                <a:gd name="T70" fmla="*/ 340 w 664"/>
                <a:gd name="T71" fmla="*/ 347 h 659"/>
                <a:gd name="T72" fmla="*/ 476 w 664"/>
                <a:gd name="T73" fmla="*/ 337 h 659"/>
                <a:gd name="T74" fmla="*/ 311 w 664"/>
                <a:gd name="T75" fmla="*/ 110 h 659"/>
                <a:gd name="T76" fmla="*/ 311 w 664"/>
                <a:gd name="T77" fmla="*/ 83 h 659"/>
                <a:gd name="T78" fmla="*/ 108 w 664"/>
                <a:gd name="T79" fmla="*/ 224 h 659"/>
                <a:gd name="T80" fmla="*/ 132 w 664"/>
                <a:gd name="T81" fmla="*/ 420 h 659"/>
                <a:gd name="T82" fmla="*/ 129 w 664"/>
                <a:gd name="T83" fmla="*/ 471 h 659"/>
                <a:gd name="T84" fmla="*/ 311 w 664"/>
                <a:gd name="T85" fmla="*/ 575 h 659"/>
                <a:gd name="T86" fmla="*/ 511 w 664"/>
                <a:gd name="T87" fmla="*/ 457 h 659"/>
                <a:gd name="T88" fmla="*/ 556 w 664"/>
                <a:gd name="T89" fmla="*/ 434 h 659"/>
                <a:gd name="T90" fmla="*/ 532 w 664"/>
                <a:gd name="T91" fmla="*/ 238 h 659"/>
                <a:gd name="T92" fmla="*/ 556 w 664"/>
                <a:gd name="T93" fmla="*/ 4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4" h="659">
                  <a:moveTo>
                    <a:pt x="611" y="329"/>
                  </a:moveTo>
                  <a:cubicBezTo>
                    <a:pt x="611" y="326"/>
                    <a:pt x="611" y="324"/>
                    <a:pt x="611" y="321"/>
                  </a:cubicBezTo>
                  <a:cubicBezTo>
                    <a:pt x="664" y="312"/>
                    <a:pt x="664" y="312"/>
                    <a:pt x="664" y="312"/>
                  </a:cubicBezTo>
                  <a:cubicBezTo>
                    <a:pt x="650" y="232"/>
                    <a:pt x="650" y="232"/>
                    <a:pt x="650" y="232"/>
                  </a:cubicBezTo>
                  <a:cubicBezTo>
                    <a:pt x="597" y="242"/>
                    <a:pt x="597" y="242"/>
                    <a:pt x="597" y="242"/>
                  </a:cubicBezTo>
                  <a:cubicBezTo>
                    <a:pt x="595" y="236"/>
                    <a:pt x="594" y="231"/>
                    <a:pt x="592" y="226"/>
                  </a:cubicBezTo>
                  <a:cubicBezTo>
                    <a:pt x="638" y="199"/>
                    <a:pt x="638" y="199"/>
                    <a:pt x="638" y="199"/>
                  </a:cubicBezTo>
                  <a:cubicBezTo>
                    <a:pt x="597" y="129"/>
                    <a:pt x="597" y="129"/>
                    <a:pt x="597" y="129"/>
                  </a:cubicBezTo>
                  <a:cubicBezTo>
                    <a:pt x="551" y="156"/>
                    <a:pt x="551" y="156"/>
                    <a:pt x="551" y="156"/>
                  </a:cubicBezTo>
                  <a:cubicBezTo>
                    <a:pt x="548" y="152"/>
                    <a:pt x="544" y="148"/>
                    <a:pt x="540" y="143"/>
                  </a:cubicBezTo>
                  <a:cubicBezTo>
                    <a:pt x="575" y="103"/>
                    <a:pt x="575" y="103"/>
                    <a:pt x="575" y="103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479" y="92"/>
                    <a:pt x="479" y="92"/>
                    <a:pt x="479" y="92"/>
                  </a:cubicBezTo>
                  <a:cubicBezTo>
                    <a:pt x="474" y="89"/>
                    <a:pt x="469" y="86"/>
                    <a:pt x="464" y="8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3" y="55"/>
                    <a:pt x="378" y="54"/>
                    <a:pt x="372" y="5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6" y="54"/>
                    <a:pt x="281" y="55"/>
                    <a:pt x="275" y="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5" y="86"/>
                    <a:pt x="190" y="89"/>
                    <a:pt x="185" y="9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0" y="147"/>
                    <a:pt x="116" y="152"/>
                    <a:pt x="113" y="156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0" y="231"/>
                    <a:pt x="69" y="236"/>
                    <a:pt x="67" y="24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3" y="324"/>
                    <a:pt x="53" y="326"/>
                    <a:pt x="53" y="329"/>
                  </a:cubicBezTo>
                  <a:cubicBezTo>
                    <a:pt x="53" y="332"/>
                    <a:pt x="53" y="335"/>
                    <a:pt x="53" y="33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67" y="417"/>
                    <a:pt x="67" y="417"/>
                    <a:pt x="67" y="417"/>
                  </a:cubicBezTo>
                  <a:cubicBezTo>
                    <a:pt x="69" y="422"/>
                    <a:pt x="70" y="427"/>
                    <a:pt x="73" y="432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67" y="529"/>
                    <a:pt x="67" y="529"/>
                    <a:pt x="67" y="529"/>
                  </a:cubicBezTo>
                  <a:cubicBezTo>
                    <a:pt x="113" y="502"/>
                    <a:pt x="113" y="502"/>
                    <a:pt x="113" y="502"/>
                  </a:cubicBezTo>
                  <a:cubicBezTo>
                    <a:pt x="116" y="507"/>
                    <a:pt x="120" y="511"/>
                    <a:pt x="124" y="515"/>
                  </a:cubicBezTo>
                  <a:cubicBezTo>
                    <a:pt x="89" y="556"/>
                    <a:pt x="89" y="556"/>
                    <a:pt x="89" y="556"/>
                  </a:cubicBezTo>
                  <a:cubicBezTo>
                    <a:pt x="151" y="608"/>
                    <a:pt x="151" y="608"/>
                    <a:pt x="151" y="608"/>
                  </a:cubicBezTo>
                  <a:cubicBezTo>
                    <a:pt x="185" y="567"/>
                    <a:pt x="185" y="567"/>
                    <a:pt x="185" y="567"/>
                  </a:cubicBezTo>
                  <a:cubicBezTo>
                    <a:pt x="190" y="570"/>
                    <a:pt x="195" y="572"/>
                    <a:pt x="200" y="575"/>
                  </a:cubicBezTo>
                  <a:cubicBezTo>
                    <a:pt x="181" y="625"/>
                    <a:pt x="181" y="625"/>
                    <a:pt x="181" y="625"/>
                  </a:cubicBezTo>
                  <a:cubicBezTo>
                    <a:pt x="257" y="653"/>
                    <a:pt x="257" y="653"/>
                    <a:pt x="257" y="653"/>
                  </a:cubicBezTo>
                  <a:cubicBezTo>
                    <a:pt x="275" y="603"/>
                    <a:pt x="275" y="603"/>
                    <a:pt x="275" y="603"/>
                  </a:cubicBezTo>
                  <a:cubicBezTo>
                    <a:pt x="281" y="604"/>
                    <a:pt x="286" y="605"/>
                    <a:pt x="292" y="606"/>
                  </a:cubicBezTo>
                  <a:cubicBezTo>
                    <a:pt x="292" y="659"/>
                    <a:pt x="292" y="659"/>
                    <a:pt x="292" y="659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06"/>
                    <a:pt x="372" y="606"/>
                    <a:pt x="372" y="606"/>
                  </a:cubicBezTo>
                  <a:cubicBezTo>
                    <a:pt x="378" y="605"/>
                    <a:pt x="383" y="604"/>
                    <a:pt x="389" y="603"/>
                  </a:cubicBezTo>
                  <a:cubicBezTo>
                    <a:pt x="407" y="653"/>
                    <a:pt x="407" y="653"/>
                    <a:pt x="407" y="653"/>
                  </a:cubicBezTo>
                  <a:cubicBezTo>
                    <a:pt x="483" y="625"/>
                    <a:pt x="483" y="625"/>
                    <a:pt x="483" y="625"/>
                  </a:cubicBezTo>
                  <a:cubicBezTo>
                    <a:pt x="464" y="575"/>
                    <a:pt x="464" y="575"/>
                    <a:pt x="464" y="575"/>
                  </a:cubicBezTo>
                  <a:cubicBezTo>
                    <a:pt x="469" y="572"/>
                    <a:pt x="474" y="570"/>
                    <a:pt x="479" y="567"/>
                  </a:cubicBezTo>
                  <a:cubicBezTo>
                    <a:pt x="513" y="608"/>
                    <a:pt x="513" y="608"/>
                    <a:pt x="513" y="60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540" y="515"/>
                    <a:pt x="540" y="515"/>
                    <a:pt x="540" y="515"/>
                  </a:cubicBezTo>
                  <a:cubicBezTo>
                    <a:pt x="544" y="511"/>
                    <a:pt x="548" y="507"/>
                    <a:pt x="551" y="502"/>
                  </a:cubicBezTo>
                  <a:cubicBezTo>
                    <a:pt x="597" y="529"/>
                    <a:pt x="597" y="529"/>
                    <a:pt x="597" y="529"/>
                  </a:cubicBezTo>
                  <a:cubicBezTo>
                    <a:pt x="638" y="459"/>
                    <a:pt x="638" y="459"/>
                    <a:pt x="638" y="459"/>
                  </a:cubicBezTo>
                  <a:cubicBezTo>
                    <a:pt x="592" y="432"/>
                    <a:pt x="592" y="432"/>
                    <a:pt x="592" y="432"/>
                  </a:cubicBezTo>
                  <a:cubicBezTo>
                    <a:pt x="594" y="427"/>
                    <a:pt x="595" y="422"/>
                    <a:pt x="597" y="41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64" y="347"/>
                    <a:pt x="664" y="347"/>
                    <a:pt x="664" y="347"/>
                  </a:cubicBezTo>
                  <a:cubicBezTo>
                    <a:pt x="611" y="337"/>
                    <a:pt x="611" y="337"/>
                    <a:pt x="611" y="337"/>
                  </a:cubicBezTo>
                  <a:cubicBezTo>
                    <a:pt x="611" y="335"/>
                    <a:pt x="611" y="332"/>
                    <a:pt x="611" y="329"/>
                  </a:cubicBezTo>
                  <a:close/>
                  <a:moveTo>
                    <a:pt x="353" y="83"/>
                  </a:moveTo>
                  <a:cubicBezTo>
                    <a:pt x="428" y="89"/>
                    <a:pt x="494" y="129"/>
                    <a:pt x="535" y="188"/>
                  </a:cubicBezTo>
                  <a:cubicBezTo>
                    <a:pt x="511" y="201"/>
                    <a:pt x="511" y="201"/>
                    <a:pt x="511" y="201"/>
                  </a:cubicBezTo>
                  <a:cubicBezTo>
                    <a:pt x="475" y="151"/>
                    <a:pt x="418" y="116"/>
                    <a:pt x="353" y="110"/>
                  </a:cubicBezTo>
                  <a:lnTo>
                    <a:pt x="353" y="83"/>
                  </a:lnTo>
                  <a:close/>
                  <a:moveTo>
                    <a:pt x="439" y="232"/>
                  </a:moveTo>
                  <a:cubicBezTo>
                    <a:pt x="461" y="256"/>
                    <a:pt x="475" y="287"/>
                    <a:pt x="476" y="322"/>
                  </a:cubicBezTo>
                  <a:cubicBezTo>
                    <a:pt x="350" y="322"/>
                    <a:pt x="350" y="322"/>
                    <a:pt x="350" y="322"/>
                  </a:cubicBezTo>
                  <a:lnTo>
                    <a:pt x="439" y="232"/>
                  </a:lnTo>
                  <a:close/>
                  <a:moveTo>
                    <a:pt x="340" y="311"/>
                  </a:moveTo>
                  <a:cubicBezTo>
                    <a:pt x="340" y="185"/>
                    <a:pt x="340" y="185"/>
                    <a:pt x="340" y="185"/>
                  </a:cubicBezTo>
                  <a:cubicBezTo>
                    <a:pt x="374" y="187"/>
                    <a:pt x="405" y="200"/>
                    <a:pt x="429" y="222"/>
                  </a:cubicBezTo>
                  <a:lnTo>
                    <a:pt x="340" y="311"/>
                  </a:lnTo>
                  <a:close/>
                  <a:moveTo>
                    <a:pt x="225" y="232"/>
                  </a:moveTo>
                  <a:cubicBezTo>
                    <a:pt x="314" y="322"/>
                    <a:pt x="314" y="322"/>
                    <a:pt x="314" y="322"/>
                  </a:cubicBezTo>
                  <a:cubicBezTo>
                    <a:pt x="188" y="322"/>
                    <a:pt x="188" y="322"/>
                    <a:pt x="188" y="322"/>
                  </a:cubicBezTo>
                  <a:cubicBezTo>
                    <a:pt x="190" y="287"/>
                    <a:pt x="203" y="256"/>
                    <a:pt x="225" y="232"/>
                  </a:cubicBezTo>
                  <a:close/>
                  <a:moveTo>
                    <a:pt x="235" y="222"/>
                  </a:moveTo>
                  <a:cubicBezTo>
                    <a:pt x="259" y="200"/>
                    <a:pt x="290" y="187"/>
                    <a:pt x="325" y="185"/>
                  </a:cubicBezTo>
                  <a:cubicBezTo>
                    <a:pt x="325" y="311"/>
                    <a:pt x="325" y="311"/>
                    <a:pt x="325" y="311"/>
                  </a:cubicBezTo>
                  <a:lnTo>
                    <a:pt x="235" y="222"/>
                  </a:lnTo>
                  <a:close/>
                  <a:moveTo>
                    <a:pt x="314" y="337"/>
                  </a:moveTo>
                  <a:cubicBezTo>
                    <a:pt x="225" y="426"/>
                    <a:pt x="225" y="426"/>
                    <a:pt x="225" y="426"/>
                  </a:cubicBezTo>
                  <a:cubicBezTo>
                    <a:pt x="203" y="402"/>
                    <a:pt x="189" y="371"/>
                    <a:pt x="188" y="337"/>
                  </a:cubicBezTo>
                  <a:lnTo>
                    <a:pt x="314" y="337"/>
                  </a:lnTo>
                  <a:close/>
                  <a:moveTo>
                    <a:pt x="325" y="347"/>
                  </a:moveTo>
                  <a:cubicBezTo>
                    <a:pt x="325" y="473"/>
                    <a:pt x="325" y="473"/>
                    <a:pt x="325" y="473"/>
                  </a:cubicBezTo>
                  <a:cubicBezTo>
                    <a:pt x="290" y="472"/>
                    <a:pt x="259" y="458"/>
                    <a:pt x="235" y="436"/>
                  </a:cubicBezTo>
                  <a:lnTo>
                    <a:pt x="325" y="347"/>
                  </a:lnTo>
                  <a:close/>
                  <a:moveTo>
                    <a:pt x="340" y="347"/>
                  </a:moveTo>
                  <a:cubicBezTo>
                    <a:pt x="429" y="436"/>
                    <a:pt x="429" y="436"/>
                    <a:pt x="429" y="436"/>
                  </a:cubicBezTo>
                  <a:cubicBezTo>
                    <a:pt x="405" y="458"/>
                    <a:pt x="374" y="472"/>
                    <a:pt x="340" y="473"/>
                  </a:cubicBezTo>
                  <a:lnTo>
                    <a:pt x="340" y="347"/>
                  </a:lnTo>
                  <a:close/>
                  <a:moveTo>
                    <a:pt x="439" y="426"/>
                  </a:moveTo>
                  <a:cubicBezTo>
                    <a:pt x="350" y="337"/>
                    <a:pt x="350" y="337"/>
                    <a:pt x="350" y="337"/>
                  </a:cubicBezTo>
                  <a:cubicBezTo>
                    <a:pt x="476" y="337"/>
                    <a:pt x="476" y="337"/>
                    <a:pt x="476" y="337"/>
                  </a:cubicBezTo>
                  <a:cubicBezTo>
                    <a:pt x="475" y="371"/>
                    <a:pt x="461" y="402"/>
                    <a:pt x="439" y="426"/>
                  </a:cubicBezTo>
                  <a:close/>
                  <a:moveTo>
                    <a:pt x="311" y="83"/>
                  </a:moveTo>
                  <a:cubicBezTo>
                    <a:pt x="311" y="110"/>
                    <a:pt x="311" y="110"/>
                    <a:pt x="311" y="110"/>
                  </a:cubicBezTo>
                  <a:cubicBezTo>
                    <a:pt x="246" y="116"/>
                    <a:pt x="189" y="151"/>
                    <a:pt x="153" y="201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70" y="129"/>
                    <a:pt x="236" y="89"/>
                    <a:pt x="311" y="83"/>
                  </a:cubicBezTo>
                  <a:close/>
                  <a:moveTo>
                    <a:pt x="108" y="434"/>
                  </a:moveTo>
                  <a:cubicBezTo>
                    <a:pt x="93" y="402"/>
                    <a:pt x="85" y="367"/>
                    <a:pt x="85" y="329"/>
                  </a:cubicBezTo>
                  <a:cubicBezTo>
                    <a:pt x="85" y="292"/>
                    <a:pt x="93" y="256"/>
                    <a:pt x="108" y="224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19" y="266"/>
                    <a:pt x="112" y="297"/>
                    <a:pt x="112" y="329"/>
                  </a:cubicBezTo>
                  <a:cubicBezTo>
                    <a:pt x="112" y="362"/>
                    <a:pt x="119" y="393"/>
                    <a:pt x="132" y="420"/>
                  </a:cubicBezTo>
                  <a:lnTo>
                    <a:pt x="108" y="434"/>
                  </a:lnTo>
                  <a:close/>
                  <a:moveTo>
                    <a:pt x="311" y="575"/>
                  </a:moveTo>
                  <a:cubicBezTo>
                    <a:pt x="236" y="569"/>
                    <a:pt x="170" y="529"/>
                    <a:pt x="129" y="471"/>
                  </a:cubicBezTo>
                  <a:cubicBezTo>
                    <a:pt x="153" y="457"/>
                    <a:pt x="153" y="457"/>
                    <a:pt x="153" y="457"/>
                  </a:cubicBezTo>
                  <a:cubicBezTo>
                    <a:pt x="189" y="507"/>
                    <a:pt x="246" y="542"/>
                    <a:pt x="311" y="548"/>
                  </a:cubicBezTo>
                  <a:lnTo>
                    <a:pt x="311" y="575"/>
                  </a:lnTo>
                  <a:close/>
                  <a:moveTo>
                    <a:pt x="353" y="575"/>
                  </a:moveTo>
                  <a:cubicBezTo>
                    <a:pt x="353" y="548"/>
                    <a:pt x="353" y="548"/>
                    <a:pt x="353" y="548"/>
                  </a:cubicBezTo>
                  <a:cubicBezTo>
                    <a:pt x="418" y="542"/>
                    <a:pt x="475" y="507"/>
                    <a:pt x="511" y="457"/>
                  </a:cubicBezTo>
                  <a:cubicBezTo>
                    <a:pt x="535" y="471"/>
                    <a:pt x="535" y="471"/>
                    <a:pt x="535" y="471"/>
                  </a:cubicBezTo>
                  <a:cubicBezTo>
                    <a:pt x="494" y="529"/>
                    <a:pt x="428" y="569"/>
                    <a:pt x="353" y="575"/>
                  </a:cubicBezTo>
                  <a:close/>
                  <a:moveTo>
                    <a:pt x="556" y="434"/>
                  </a:moveTo>
                  <a:cubicBezTo>
                    <a:pt x="532" y="420"/>
                    <a:pt x="532" y="420"/>
                    <a:pt x="532" y="420"/>
                  </a:cubicBezTo>
                  <a:cubicBezTo>
                    <a:pt x="545" y="393"/>
                    <a:pt x="552" y="362"/>
                    <a:pt x="552" y="329"/>
                  </a:cubicBezTo>
                  <a:cubicBezTo>
                    <a:pt x="552" y="297"/>
                    <a:pt x="545" y="266"/>
                    <a:pt x="532" y="238"/>
                  </a:cubicBezTo>
                  <a:cubicBezTo>
                    <a:pt x="556" y="224"/>
                    <a:pt x="556" y="224"/>
                    <a:pt x="556" y="224"/>
                  </a:cubicBezTo>
                  <a:cubicBezTo>
                    <a:pt x="571" y="256"/>
                    <a:pt x="579" y="292"/>
                    <a:pt x="579" y="329"/>
                  </a:cubicBezTo>
                  <a:cubicBezTo>
                    <a:pt x="579" y="367"/>
                    <a:pt x="571" y="402"/>
                    <a:pt x="556" y="434"/>
                  </a:cubicBezTo>
                  <a:close/>
                </a:path>
              </a:pathLst>
            </a:cu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7"/>
            <p:cNvSpPr>
              <a:spLocks noChangeArrowheads="1"/>
            </p:cNvSpPr>
            <p:nvPr/>
          </p:nvSpPr>
          <p:spPr bwMode="auto">
            <a:xfrm>
              <a:off x="6800782" y="3357388"/>
              <a:ext cx="828000" cy="828000"/>
            </a:xfrm>
            <a:prstGeom prst="ellipse">
              <a:avLst/>
            </a:prstGeom>
            <a:grpFill/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93694" y="3349263"/>
            <a:ext cx="941495" cy="937618"/>
            <a:chOff x="7724926" y="4158473"/>
            <a:chExt cx="1255326" cy="1249772"/>
          </a:xfrm>
          <a:solidFill>
            <a:schemeClr val="accent4"/>
          </a:solidFill>
        </p:grpSpPr>
        <p:sp>
          <p:nvSpPr>
            <p:cNvPr id="36" name="Freeform 19"/>
            <p:cNvSpPr>
              <a:spLocks noEditPoints="1"/>
            </p:cNvSpPr>
            <p:nvPr/>
          </p:nvSpPr>
          <p:spPr bwMode="auto">
            <a:xfrm>
              <a:off x="7724926" y="4158473"/>
              <a:ext cx="1255326" cy="1249772"/>
            </a:xfrm>
            <a:custGeom>
              <a:avLst/>
              <a:gdLst>
                <a:gd name="T0" fmla="*/ 431 w 483"/>
                <a:gd name="T1" fmla="*/ 165 h 481"/>
                <a:gd name="T2" fmla="*/ 435 w 483"/>
                <a:gd name="T3" fmla="*/ 95 h 481"/>
                <a:gd name="T4" fmla="*/ 394 w 483"/>
                <a:gd name="T5" fmla="*/ 105 h 481"/>
                <a:gd name="T6" fmla="*/ 374 w 483"/>
                <a:gd name="T7" fmla="*/ 38 h 481"/>
                <a:gd name="T8" fmla="*/ 338 w 483"/>
                <a:gd name="T9" fmla="*/ 61 h 481"/>
                <a:gd name="T10" fmla="*/ 296 w 483"/>
                <a:gd name="T11" fmla="*/ 5 h 481"/>
                <a:gd name="T12" fmla="*/ 271 w 483"/>
                <a:gd name="T13" fmla="*/ 39 h 481"/>
                <a:gd name="T14" fmla="*/ 212 w 483"/>
                <a:gd name="T15" fmla="*/ 0 h 481"/>
                <a:gd name="T16" fmla="*/ 200 w 483"/>
                <a:gd name="T17" fmla="*/ 41 h 481"/>
                <a:gd name="T18" fmla="*/ 132 w 483"/>
                <a:gd name="T19" fmla="*/ 25 h 481"/>
                <a:gd name="T20" fmla="*/ 135 w 483"/>
                <a:gd name="T21" fmla="*/ 68 h 481"/>
                <a:gd name="T22" fmla="*/ 65 w 483"/>
                <a:gd name="T23" fmla="*/ 76 h 481"/>
                <a:gd name="T24" fmla="*/ 82 w 483"/>
                <a:gd name="T25" fmla="*/ 115 h 481"/>
                <a:gd name="T26" fmla="*/ 19 w 483"/>
                <a:gd name="T27" fmla="*/ 146 h 481"/>
                <a:gd name="T28" fmla="*/ 48 w 483"/>
                <a:gd name="T29" fmla="*/ 177 h 481"/>
                <a:gd name="T30" fmla="*/ 0 w 483"/>
                <a:gd name="T31" fmla="*/ 228 h 481"/>
                <a:gd name="T32" fmla="*/ 38 w 483"/>
                <a:gd name="T33" fmla="*/ 241 h 481"/>
                <a:gd name="T34" fmla="*/ 0 w 483"/>
                <a:gd name="T35" fmla="*/ 254 h 481"/>
                <a:gd name="T36" fmla="*/ 48 w 483"/>
                <a:gd name="T37" fmla="*/ 305 h 481"/>
                <a:gd name="T38" fmla="*/ 19 w 483"/>
                <a:gd name="T39" fmla="*/ 335 h 481"/>
                <a:gd name="T40" fmla="*/ 82 w 483"/>
                <a:gd name="T41" fmla="*/ 367 h 481"/>
                <a:gd name="T42" fmla="*/ 65 w 483"/>
                <a:gd name="T43" fmla="*/ 406 h 481"/>
                <a:gd name="T44" fmla="*/ 135 w 483"/>
                <a:gd name="T45" fmla="*/ 414 h 481"/>
                <a:gd name="T46" fmla="*/ 132 w 483"/>
                <a:gd name="T47" fmla="*/ 456 h 481"/>
                <a:gd name="T48" fmla="*/ 200 w 483"/>
                <a:gd name="T49" fmla="*/ 440 h 481"/>
                <a:gd name="T50" fmla="*/ 212 w 483"/>
                <a:gd name="T51" fmla="*/ 481 h 481"/>
                <a:gd name="T52" fmla="*/ 271 w 483"/>
                <a:gd name="T53" fmla="*/ 442 h 481"/>
                <a:gd name="T54" fmla="*/ 296 w 483"/>
                <a:gd name="T55" fmla="*/ 476 h 481"/>
                <a:gd name="T56" fmla="*/ 338 w 483"/>
                <a:gd name="T57" fmla="*/ 420 h 481"/>
                <a:gd name="T58" fmla="*/ 374 w 483"/>
                <a:gd name="T59" fmla="*/ 444 h 481"/>
                <a:gd name="T60" fmla="*/ 394 w 483"/>
                <a:gd name="T61" fmla="*/ 376 h 481"/>
                <a:gd name="T62" fmla="*/ 435 w 483"/>
                <a:gd name="T63" fmla="*/ 386 h 481"/>
                <a:gd name="T64" fmla="*/ 431 w 483"/>
                <a:gd name="T65" fmla="*/ 316 h 481"/>
                <a:gd name="T66" fmla="*/ 473 w 483"/>
                <a:gd name="T67" fmla="*/ 311 h 481"/>
                <a:gd name="T68" fmla="*/ 445 w 483"/>
                <a:gd name="T69" fmla="*/ 247 h 481"/>
                <a:gd name="T70" fmla="*/ 445 w 483"/>
                <a:gd name="T71" fmla="*/ 235 h 481"/>
                <a:gd name="T72" fmla="*/ 473 w 483"/>
                <a:gd name="T73" fmla="*/ 170 h 481"/>
                <a:gd name="T74" fmla="*/ 271 w 483"/>
                <a:gd name="T75" fmla="*/ 405 h 481"/>
                <a:gd name="T76" fmla="*/ 328 w 483"/>
                <a:gd name="T77" fmla="*/ 270 h 481"/>
                <a:gd name="T78" fmla="*/ 271 w 483"/>
                <a:gd name="T79" fmla="*/ 405 h 481"/>
                <a:gd name="T80" fmla="*/ 287 w 483"/>
                <a:gd name="T81" fmla="*/ 241 h 481"/>
                <a:gd name="T82" fmla="*/ 196 w 483"/>
                <a:gd name="T83" fmla="*/ 241 h 481"/>
                <a:gd name="T84" fmla="*/ 77 w 483"/>
                <a:gd name="T85" fmla="*/ 270 h 481"/>
                <a:gd name="T86" fmla="*/ 212 w 483"/>
                <a:gd name="T87" fmla="*/ 327 h 481"/>
                <a:gd name="T88" fmla="*/ 77 w 483"/>
                <a:gd name="T89" fmla="*/ 270 h 481"/>
                <a:gd name="T90" fmla="*/ 212 w 483"/>
                <a:gd name="T91" fmla="*/ 155 h 481"/>
                <a:gd name="T92" fmla="*/ 77 w 483"/>
                <a:gd name="T93" fmla="*/ 211 h 481"/>
                <a:gd name="T94" fmla="*/ 406 w 483"/>
                <a:gd name="T95" fmla="*/ 211 h 481"/>
                <a:gd name="T96" fmla="*/ 271 w 483"/>
                <a:gd name="T97" fmla="*/ 155 h 481"/>
                <a:gd name="T98" fmla="*/ 406 w 483"/>
                <a:gd name="T99" fmla="*/ 2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81">
                  <a:moveTo>
                    <a:pt x="435" y="177"/>
                  </a:moveTo>
                  <a:cubicBezTo>
                    <a:pt x="434" y="173"/>
                    <a:pt x="432" y="169"/>
                    <a:pt x="431" y="165"/>
                  </a:cubicBezTo>
                  <a:cubicBezTo>
                    <a:pt x="464" y="146"/>
                    <a:pt x="464" y="146"/>
                    <a:pt x="464" y="146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9" y="111"/>
                    <a:pt x="396" y="108"/>
                    <a:pt x="394" y="105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374" y="38"/>
                    <a:pt x="374" y="38"/>
                    <a:pt x="374" y="38"/>
                  </a:cubicBezTo>
                  <a:cubicBezTo>
                    <a:pt x="349" y="68"/>
                    <a:pt x="349" y="68"/>
                    <a:pt x="349" y="68"/>
                  </a:cubicBezTo>
                  <a:cubicBezTo>
                    <a:pt x="345" y="65"/>
                    <a:pt x="342" y="63"/>
                    <a:pt x="338" y="61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79" y="41"/>
                    <a:pt x="275" y="40"/>
                    <a:pt x="271" y="39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08" y="40"/>
                    <a:pt x="204" y="41"/>
                    <a:pt x="200" y="41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2" y="63"/>
                    <a:pt x="138" y="65"/>
                    <a:pt x="135" y="6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7" y="108"/>
                    <a:pt x="84" y="111"/>
                    <a:pt x="82" y="11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9"/>
                    <a:pt x="50" y="173"/>
                    <a:pt x="48" y="177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8" y="237"/>
                    <a:pt x="38" y="239"/>
                    <a:pt x="38" y="241"/>
                  </a:cubicBezTo>
                  <a:cubicBezTo>
                    <a:pt x="38" y="243"/>
                    <a:pt x="38" y="245"/>
                    <a:pt x="38" y="24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" y="311"/>
                    <a:pt x="10" y="311"/>
                    <a:pt x="10" y="311"/>
                  </a:cubicBezTo>
                  <a:cubicBezTo>
                    <a:pt x="48" y="305"/>
                    <a:pt x="48" y="305"/>
                    <a:pt x="48" y="305"/>
                  </a:cubicBezTo>
                  <a:cubicBezTo>
                    <a:pt x="50" y="308"/>
                    <a:pt x="51" y="312"/>
                    <a:pt x="52" y="316"/>
                  </a:cubicBezTo>
                  <a:cubicBezTo>
                    <a:pt x="19" y="335"/>
                    <a:pt x="19" y="335"/>
                    <a:pt x="19" y="335"/>
                  </a:cubicBezTo>
                  <a:cubicBezTo>
                    <a:pt x="48" y="386"/>
                    <a:pt x="48" y="386"/>
                    <a:pt x="48" y="386"/>
                  </a:cubicBezTo>
                  <a:cubicBezTo>
                    <a:pt x="82" y="367"/>
                    <a:pt x="82" y="367"/>
                    <a:pt x="82" y="367"/>
                  </a:cubicBezTo>
                  <a:cubicBezTo>
                    <a:pt x="84" y="370"/>
                    <a:pt x="87" y="373"/>
                    <a:pt x="90" y="376"/>
                  </a:cubicBezTo>
                  <a:cubicBezTo>
                    <a:pt x="65" y="406"/>
                    <a:pt x="65" y="406"/>
                    <a:pt x="65" y="406"/>
                  </a:cubicBezTo>
                  <a:cubicBezTo>
                    <a:pt x="110" y="444"/>
                    <a:pt x="110" y="444"/>
                    <a:pt x="110" y="444"/>
                  </a:cubicBezTo>
                  <a:cubicBezTo>
                    <a:pt x="135" y="414"/>
                    <a:pt x="135" y="414"/>
                    <a:pt x="135" y="414"/>
                  </a:cubicBezTo>
                  <a:cubicBezTo>
                    <a:pt x="138" y="416"/>
                    <a:pt x="142" y="418"/>
                    <a:pt x="145" y="420"/>
                  </a:cubicBezTo>
                  <a:cubicBezTo>
                    <a:pt x="132" y="456"/>
                    <a:pt x="132" y="456"/>
                    <a:pt x="132" y="456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200" y="440"/>
                    <a:pt x="200" y="440"/>
                    <a:pt x="200" y="440"/>
                  </a:cubicBezTo>
                  <a:cubicBezTo>
                    <a:pt x="204" y="441"/>
                    <a:pt x="208" y="442"/>
                    <a:pt x="212" y="442"/>
                  </a:cubicBezTo>
                  <a:cubicBezTo>
                    <a:pt x="212" y="481"/>
                    <a:pt x="212" y="481"/>
                    <a:pt x="212" y="481"/>
                  </a:cubicBezTo>
                  <a:cubicBezTo>
                    <a:pt x="271" y="481"/>
                    <a:pt x="271" y="481"/>
                    <a:pt x="271" y="481"/>
                  </a:cubicBezTo>
                  <a:cubicBezTo>
                    <a:pt x="271" y="442"/>
                    <a:pt x="271" y="442"/>
                    <a:pt x="271" y="442"/>
                  </a:cubicBezTo>
                  <a:cubicBezTo>
                    <a:pt x="275" y="442"/>
                    <a:pt x="279" y="441"/>
                    <a:pt x="283" y="440"/>
                  </a:cubicBezTo>
                  <a:cubicBezTo>
                    <a:pt x="296" y="476"/>
                    <a:pt x="296" y="476"/>
                    <a:pt x="296" y="476"/>
                  </a:cubicBezTo>
                  <a:cubicBezTo>
                    <a:pt x="351" y="456"/>
                    <a:pt x="351" y="456"/>
                    <a:pt x="351" y="456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42" y="418"/>
                    <a:pt x="345" y="416"/>
                    <a:pt x="349" y="414"/>
                  </a:cubicBezTo>
                  <a:cubicBezTo>
                    <a:pt x="374" y="444"/>
                    <a:pt x="374" y="444"/>
                    <a:pt x="374" y="444"/>
                  </a:cubicBezTo>
                  <a:cubicBezTo>
                    <a:pt x="419" y="406"/>
                    <a:pt x="419" y="406"/>
                    <a:pt x="419" y="406"/>
                  </a:cubicBezTo>
                  <a:cubicBezTo>
                    <a:pt x="394" y="376"/>
                    <a:pt x="394" y="376"/>
                    <a:pt x="394" y="376"/>
                  </a:cubicBezTo>
                  <a:cubicBezTo>
                    <a:pt x="396" y="373"/>
                    <a:pt x="399" y="370"/>
                    <a:pt x="401" y="367"/>
                  </a:cubicBezTo>
                  <a:cubicBezTo>
                    <a:pt x="435" y="386"/>
                    <a:pt x="435" y="386"/>
                    <a:pt x="435" y="386"/>
                  </a:cubicBezTo>
                  <a:cubicBezTo>
                    <a:pt x="464" y="335"/>
                    <a:pt x="464" y="335"/>
                    <a:pt x="464" y="335"/>
                  </a:cubicBezTo>
                  <a:cubicBezTo>
                    <a:pt x="431" y="316"/>
                    <a:pt x="431" y="316"/>
                    <a:pt x="431" y="316"/>
                  </a:cubicBezTo>
                  <a:cubicBezTo>
                    <a:pt x="432" y="312"/>
                    <a:pt x="434" y="308"/>
                    <a:pt x="435" y="305"/>
                  </a:cubicBezTo>
                  <a:cubicBezTo>
                    <a:pt x="473" y="311"/>
                    <a:pt x="473" y="311"/>
                    <a:pt x="473" y="311"/>
                  </a:cubicBezTo>
                  <a:cubicBezTo>
                    <a:pt x="483" y="254"/>
                    <a:pt x="483" y="254"/>
                    <a:pt x="483" y="254"/>
                  </a:cubicBezTo>
                  <a:cubicBezTo>
                    <a:pt x="445" y="247"/>
                    <a:pt x="445" y="247"/>
                    <a:pt x="445" y="247"/>
                  </a:cubicBezTo>
                  <a:cubicBezTo>
                    <a:pt x="445" y="245"/>
                    <a:pt x="445" y="243"/>
                    <a:pt x="445" y="241"/>
                  </a:cubicBezTo>
                  <a:cubicBezTo>
                    <a:pt x="445" y="239"/>
                    <a:pt x="445" y="237"/>
                    <a:pt x="445" y="235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73" y="170"/>
                    <a:pt x="473" y="170"/>
                    <a:pt x="473" y="170"/>
                  </a:cubicBezTo>
                  <a:lnTo>
                    <a:pt x="435" y="177"/>
                  </a:lnTo>
                  <a:close/>
                  <a:moveTo>
                    <a:pt x="271" y="405"/>
                  </a:moveTo>
                  <a:cubicBezTo>
                    <a:pt x="271" y="327"/>
                    <a:pt x="271" y="327"/>
                    <a:pt x="271" y="327"/>
                  </a:cubicBezTo>
                  <a:cubicBezTo>
                    <a:pt x="297" y="318"/>
                    <a:pt x="318" y="297"/>
                    <a:pt x="328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394" y="339"/>
                    <a:pt x="340" y="393"/>
                    <a:pt x="271" y="405"/>
                  </a:cubicBezTo>
                  <a:close/>
                  <a:moveTo>
                    <a:pt x="242" y="195"/>
                  </a:moveTo>
                  <a:cubicBezTo>
                    <a:pt x="267" y="195"/>
                    <a:pt x="287" y="215"/>
                    <a:pt x="287" y="241"/>
                  </a:cubicBezTo>
                  <a:cubicBezTo>
                    <a:pt x="287" y="266"/>
                    <a:pt x="267" y="287"/>
                    <a:pt x="242" y="287"/>
                  </a:cubicBezTo>
                  <a:cubicBezTo>
                    <a:pt x="216" y="287"/>
                    <a:pt x="196" y="266"/>
                    <a:pt x="196" y="241"/>
                  </a:cubicBezTo>
                  <a:cubicBezTo>
                    <a:pt x="196" y="215"/>
                    <a:pt x="216" y="195"/>
                    <a:pt x="242" y="195"/>
                  </a:cubicBezTo>
                  <a:close/>
                  <a:moveTo>
                    <a:pt x="77" y="270"/>
                  </a:moveTo>
                  <a:cubicBezTo>
                    <a:pt x="156" y="270"/>
                    <a:pt x="156" y="270"/>
                    <a:pt x="156" y="270"/>
                  </a:cubicBezTo>
                  <a:cubicBezTo>
                    <a:pt x="165" y="297"/>
                    <a:pt x="186" y="318"/>
                    <a:pt x="212" y="327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144" y="393"/>
                    <a:pt x="90" y="339"/>
                    <a:pt x="77" y="270"/>
                  </a:cubicBezTo>
                  <a:close/>
                  <a:moveTo>
                    <a:pt x="212" y="76"/>
                  </a:moveTo>
                  <a:cubicBezTo>
                    <a:pt x="212" y="155"/>
                    <a:pt x="212" y="155"/>
                    <a:pt x="212" y="155"/>
                  </a:cubicBezTo>
                  <a:cubicBezTo>
                    <a:pt x="186" y="164"/>
                    <a:pt x="165" y="185"/>
                    <a:pt x="156" y="211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90" y="143"/>
                    <a:pt x="144" y="89"/>
                    <a:pt x="212" y="76"/>
                  </a:cubicBezTo>
                  <a:close/>
                  <a:moveTo>
                    <a:pt x="406" y="211"/>
                  </a:moveTo>
                  <a:cubicBezTo>
                    <a:pt x="328" y="211"/>
                    <a:pt x="328" y="211"/>
                    <a:pt x="328" y="211"/>
                  </a:cubicBezTo>
                  <a:cubicBezTo>
                    <a:pt x="318" y="185"/>
                    <a:pt x="297" y="164"/>
                    <a:pt x="271" y="15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340" y="89"/>
                    <a:pt x="394" y="143"/>
                    <a:pt x="406" y="211"/>
                  </a:cubicBezTo>
                  <a:close/>
                </a:path>
              </a:pathLst>
            </a:cu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7894414" y="4331478"/>
              <a:ext cx="900000" cy="900000"/>
            </a:xfrm>
            <a:prstGeom prst="ellipse">
              <a:avLst/>
            </a:prstGeom>
            <a:grpFill/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043302" y="3878609"/>
            <a:ext cx="418625" cy="43871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02</a:t>
            </a:r>
            <a:endParaRPr lang="en-US" altLang="zh-CN" sz="2100" b="1" dirty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93948" y="2846494"/>
            <a:ext cx="424636" cy="43871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03</a:t>
            </a:r>
            <a:endParaRPr lang="en-US" altLang="zh-CN" sz="2100" b="1" dirty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041122" y="3597303"/>
            <a:ext cx="423434" cy="43871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04</a:t>
            </a:r>
            <a:endParaRPr lang="en-US" altLang="zh-CN" sz="2100" b="1" dirty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42646" y="2304713"/>
            <a:ext cx="2013032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单击此处输入标题</a:t>
            </a:r>
            <a:endParaRPr lang="en-US" altLang="zh-CN" sz="1200" dirty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422857" y="3930520"/>
            <a:ext cx="2013032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2"/>
                </a:solidFill>
              </a:rPr>
              <a:t>单击此处输入标题</a:t>
            </a:r>
            <a:endParaRPr lang="en-US" altLang="zh-CN" sz="1200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118411" y="1974694"/>
            <a:ext cx="2013032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2"/>
                </a:solidFill>
              </a:rPr>
              <a:t>单击此处输入标题</a:t>
            </a:r>
            <a:endParaRPr lang="en-US" altLang="zh-CN" sz="1200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6971065" y="3589858"/>
            <a:ext cx="2013032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4"/>
                </a:solidFill>
              </a:rPr>
              <a:t>单击此处输入标题</a:t>
            </a:r>
            <a:endParaRPr lang="en-US" altLang="zh-CN" sz="1200" dirty="0">
              <a:solidFill>
                <a:schemeClr val="accent4"/>
              </a:solidFill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</a:rPr>
              <a:t>请在这里输入您的主要叙述内容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952445" y="2578794"/>
            <a:ext cx="354905" cy="43871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01</a:t>
            </a:r>
            <a:endParaRPr lang="en-US" altLang="zh-CN" sz="2100" b="1" dirty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2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AE8077F-D73C-41FF-8AA5-05D0FEA258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8" b="18382"/>
          <a:stretch/>
        </p:blipFill>
        <p:spPr>
          <a:xfrm>
            <a:off x="0" y="1683760"/>
            <a:ext cx="9221002" cy="3698797"/>
          </a:xfrm>
          <a:prstGeom prst="rect">
            <a:avLst/>
          </a:prstGeom>
        </p:spPr>
      </p:pic>
      <p:sp>
        <p:nvSpPr>
          <p:cNvPr id="5" name="文本框 3">
            <a:extLst>
              <a:ext uri="{FF2B5EF4-FFF2-40B4-BE49-F238E27FC236}">
                <a16:creationId xmlns:a16="http://schemas.microsoft.com/office/drawing/2014/main" id="{F4EE6D89-2936-47F2-95FE-F55366BEB55E}"/>
              </a:ext>
            </a:extLst>
          </p:cNvPr>
          <p:cNvSpPr txBox="1"/>
          <p:nvPr/>
        </p:nvSpPr>
        <p:spPr>
          <a:xfrm>
            <a:off x="301420" y="1840260"/>
            <a:ext cx="5046592" cy="729047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演讲完毕 谢谢观看</a:t>
            </a:r>
          </a:p>
        </p:txBody>
      </p:sp>
      <p:sp>
        <p:nvSpPr>
          <p:cNvPr id="6" name="文本框 66">
            <a:extLst>
              <a:ext uri="{FF2B5EF4-FFF2-40B4-BE49-F238E27FC236}">
                <a16:creationId xmlns:a16="http://schemas.microsoft.com/office/drawing/2014/main" id="{8CCAC7FA-739C-49FD-915B-0CB57FF7E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87" y="2635907"/>
            <a:ext cx="4978400" cy="43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514320"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Here to add your text, mainly to avoid large sections o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f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Here to add your text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Ellie Goulding - How Long Will I Love You">
            <a:hlinkClick r:id="" action="ppaction://media"/>
            <a:extLst>
              <a:ext uri="{FF2B5EF4-FFF2-40B4-BE49-F238E27FC236}">
                <a16:creationId xmlns:a16="http://schemas.microsoft.com/office/drawing/2014/main" id="{9F443429-0BD2-4017-B849-FAA9207046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39800" y="1966721"/>
            <a:ext cx="609600" cy="609600"/>
          </a:xfrm>
          <a:prstGeom prst="rect">
            <a:avLst/>
          </a:prstGeom>
        </p:spPr>
      </p:pic>
      <p:sp>
        <p:nvSpPr>
          <p:cNvPr id="11" name="文本框 3">
            <a:extLst>
              <a:ext uri="{FF2B5EF4-FFF2-40B4-BE49-F238E27FC236}">
                <a16:creationId xmlns:a16="http://schemas.microsoft.com/office/drawing/2014/main" id="{0FF8B292-B4FA-4CFE-839D-991354FFA01C}"/>
              </a:ext>
            </a:extLst>
          </p:cNvPr>
          <p:cNvSpPr txBox="1"/>
          <p:nvPr/>
        </p:nvSpPr>
        <p:spPr>
          <a:xfrm>
            <a:off x="330295" y="935578"/>
            <a:ext cx="2836418" cy="88293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2019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锐字云字库美黑体1.0" panose="02010604000000000000" charset="-122"/>
              <a:ea typeface="锐字云字库美黑体1.0" panose="02010604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84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淘宝店chenying0907 1">
            <a:extLst>
              <a:ext uri="{FF2B5EF4-FFF2-40B4-BE49-F238E27FC236}">
                <a16:creationId xmlns:a16="http://schemas.microsoft.com/office/drawing/2014/main" id="{64B95861-E88C-4072-A817-29BB47C86BE4}"/>
              </a:ext>
            </a:extLst>
          </p:cNvPr>
          <p:cNvGrpSpPr/>
          <p:nvPr/>
        </p:nvGrpSpPr>
        <p:grpSpPr>
          <a:xfrm>
            <a:off x="3327279" y="1962139"/>
            <a:ext cx="966452" cy="966750"/>
            <a:chOff x="3673476" y="1131590"/>
            <a:chExt cx="966788" cy="966788"/>
          </a:xfrm>
        </p:grpSpPr>
        <p:sp>
          <p:nvSpPr>
            <p:cNvPr id="11" name="淘宝店chenying0907 5">
              <a:extLst>
                <a:ext uri="{FF2B5EF4-FFF2-40B4-BE49-F238E27FC236}">
                  <a16:creationId xmlns:a16="http://schemas.microsoft.com/office/drawing/2014/main" id="{BE0087EF-DDEE-4797-B33D-57D49B191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淘宝店chenying0907 6">
              <a:extLst>
                <a:ext uri="{FF2B5EF4-FFF2-40B4-BE49-F238E27FC236}">
                  <a16:creationId xmlns:a16="http://schemas.microsoft.com/office/drawing/2014/main" id="{6D1C7B27-8836-4BAA-8CF8-71E0C51CF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3" name="文本框 21">
            <a:extLst>
              <a:ext uri="{FF2B5EF4-FFF2-40B4-BE49-F238E27FC236}">
                <a16:creationId xmlns:a16="http://schemas.microsoft.com/office/drawing/2014/main" id="{309EC076-016D-458D-9AAE-81E4C9351892}"/>
              </a:ext>
            </a:extLst>
          </p:cNvPr>
          <p:cNvSpPr txBox="1"/>
          <p:nvPr/>
        </p:nvSpPr>
        <p:spPr>
          <a:xfrm>
            <a:off x="4737840" y="2074287"/>
            <a:ext cx="286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4" name="TextBox 73">
            <a:extLst>
              <a:ext uri="{FF2B5EF4-FFF2-40B4-BE49-F238E27FC236}">
                <a16:creationId xmlns:a16="http://schemas.microsoft.com/office/drawing/2014/main" id="{39D3DEA3-045B-454D-B7A0-9C8165551C89}"/>
              </a:ext>
            </a:extLst>
          </p:cNvPr>
          <p:cNvSpPr txBox="1"/>
          <p:nvPr/>
        </p:nvSpPr>
        <p:spPr>
          <a:xfrm>
            <a:off x="4737840" y="2635645"/>
            <a:ext cx="3588014" cy="415498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在这里输入你的内容，或者通过复制粘贴你的文本。在这里输入你的内容，或者通过复制粘贴你的文本。在这里输入你的内容，或者通过复制粘贴你的文本。</a:t>
            </a:r>
          </a:p>
          <a:p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7">
            <a:extLst>
              <a:ext uri="{FF2B5EF4-FFF2-40B4-BE49-F238E27FC236}">
                <a16:creationId xmlns:a16="http://schemas.microsoft.com/office/drawing/2014/main" id="{487AA546-AE36-4FC6-9902-357DD3E08D25}"/>
              </a:ext>
            </a:extLst>
          </p:cNvPr>
          <p:cNvSpPr txBox="1"/>
          <p:nvPr/>
        </p:nvSpPr>
        <p:spPr>
          <a:xfrm>
            <a:off x="3629332" y="2168529"/>
            <a:ext cx="263144" cy="553977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98" dirty="0">
                <a:solidFill>
                  <a:schemeClr val="accent2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1</a:t>
            </a:r>
            <a:endParaRPr lang="zh-CN" altLang="en-US" sz="2998" dirty="0">
              <a:solidFill>
                <a:schemeClr val="accent2"/>
              </a:solidFill>
              <a:latin typeface="Impact" panose="020B0806030902050204" pitchFamily="34" charset="0"/>
              <a:ea typeface="方正正黑简体" panose="02000000000000000000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45EACDB-B60D-4009-9569-0BC0CFEDB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9727" r="10290" b="30963"/>
          <a:stretch/>
        </p:blipFill>
        <p:spPr>
          <a:xfrm flipH="1">
            <a:off x="-1" y="2074287"/>
            <a:ext cx="5427653" cy="305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05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 bwMode="auto">
          <a:xfrm>
            <a:off x="908050" y="1464469"/>
            <a:ext cx="2743200" cy="2643188"/>
            <a:chOff x="2798068" y="923633"/>
            <a:chExt cx="3569196" cy="3439264"/>
          </a:xfrm>
        </p:grpSpPr>
        <p:sp>
          <p:nvSpPr>
            <p:cNvPr id="144" name="椭圆 143"/>
            <p:cNvSpPr/>
            <p:nvPr/>
          </p:nvSpPr>
          <p:spPr>
            <a:xfrm>
              <a:off x="2874492" y="1059964"/>
              <a:ext cx="3302745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064519" y="1059964"/>
              <a:ext cx="3302745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798068" y="927764"/>
              <a:ext cx="3302746" cy="3300867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3041798" y="923633"/>
              <a:ext cx="3302746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8" name="矩形 147"/>
          <p:cNvSpPr>
            <a:spLocks noChangeArrowheads="1"/>
          </p:cNvSpPr>
          <p:nvPr/>
        </p:nvSpPr>
        <p:spPr bwMode="auto">
          <a:xfrm>
            <a:off x="1555750" y="2572544"/>
            <a:ext cx="1447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  <a:sym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149" name="组合 148"/>
          <p:cNvGrpSpPr/>
          <p:nvPr/>
        </p:nvGrpSpPr>
        <p:grpSpPr bwMode="auto">
          <a:xfrm>
            <a:off x="590550" y="2364582"/>
            <a:ext cx="914400" cy="882650"/>
            <a:chOff x="858064" y="2190273"/>
            <a:chExt cx="915062" cy="883212"/>
          </a:xfrm>
        </p:grpSpPr>
        <p:sp>
          <p:nvSpPr>
            <p:cNvPr id="150" name="椭圆 149"/>
            <p:cNvSpPr/>
            <p:nvPr/>
          </p:nvSpPr>
          <p:spPr>
            <a:xfrm>
              <a:off x="889914" y="2190273"/>
              <a:ext cx="883212" cy="8832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918433" y="2330062"/>
              <a:ext cx="602099" cy="6036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918222" y="2330383"/>
              <a:ext cx="602993" cy="602993"/>
            </a:xfrm>
            <a:prstGeom prst="ellipse">
              <a:avLst/>
            </a:prstGeom>
            <a:gradFill flip="none" rotWithShape="1">
              <a:gsLst>
                <a:gs pos="6100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75000"/>
                    <a:alpha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" name="矩形 74"/>
            <p:cNvSpPr>
              <a:spLocks noChangeArrowheads="1"/>
            </p:cNvSpPr>
            <p:nvPr/>
          </p:nvSpPr>
          <p:spPr bwMode="auto">
            <a:xfrm>
              <a:off x="858064" y="2401047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 bwMode="auto">
          <a:xfrm>
            <a:off x="1784351" y="1127919"/>
            <a:ext cx="936625" cy="884238"/>
            <a:chOff x="2051720" y="987574"/>
            <a:chExt cx="937568" cy="883212"/>
          </a:xfrm>
        </p:grpSpPr>
        <p:sp>
          <p:nvSpPr>
            <p:cNvPr id="155" name="椭圆 154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56" name="组合 33"/>
            <p:cNvGrpSpPr/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158" name="椭圆 157"/>
              <p:cNvSpPr/>
              <p:nvPr/>
            </p:nvSpPr>
            <p:spPr>
              <a:xfrm>
                <a:off x="-311744" y="1478580"/>
                <a:ext cx="603857" cy="6041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-311744" y="1478580"/>
                <a:ext cx="603857" cy="6041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57" name="矩形 77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添加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文字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 bwMode="auto">
          <a:xfrm>
            <a:off x="3092265" y="2359052"/>
            <a:ext cx="938213" cy="882650"/>
            <a:chOff x="2051720" y="987574"/>
            <a:chExt cx="937568" cy="883212"/>
          </a:xfrm>
        </p:grpSpPr>
        <p:sp>
          <p:nvSpPr>
            <p:cNvPr id="162" name="椭圆 161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63" name="组合 80"/>
            <p:cNvGrpSpPr/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165" name="椭圆 164"/>
              <p:cNvSpPr/>
              <p:nvPr/>
            </p:nvSpPr>
            <p:spPr>
              <a:xfrm>
                <a:off x="-311870" y="1478831"/>
                <a:ext cx="604421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-311870" y="1478831"/>
                <a:ext cx="604421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64" name="矩形 81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 bwMode="auto">
          <a:xfrm>
            <a:off x="1784351" y="3561557"/>
            <a:ext cx="936625" cy="882650"/>
            <a:chOff x="2051720" y="987574"/>
            <a:chExt cx="937568" cy="883212"/>
          </a:xfrm>
        </p:grpSpPr>
        <p:sp>
          <p:nvSpPr>
            <p:cNvPr id="169" name="椭圆 168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70" name="组合 87"/>
            <p:cNvGrpSpPr/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172" name="椭圆 171"/>
              <p:cNvSpPr/>
              <p:nvPr/>
            </p:nvSpPr>
            <p:spPr>
              <a:xfrm>
                <a:off x="-311744" y="1478831"/>
                <a:ext cx="603857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-311744" y="1478831"/>
                <a:ext cx="603857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71" name="矩形 88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添加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文字</a:t>
              </a:r>
              <a:endParaRPr lang="en-US" altLang="ko-KR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4355976" y="1209585"/>
            <a:ext cx="4104456" cy="691039"/>
            <a:chOff x="1614385" y="3983335"/>
            <a:chExt cx="4104456" cy="691039"/>
          </a:xfrm>
        </p:grpSpPr>
        <p:grpSp>
          <p:nvGrpSpPr>
            <p:cNvPr id="176" name="组合 175"/>
            <p:cNvGrpSpPr/>
            <p:nvPr/>
          </p:nvGrpSpPr>
          <p:grpSpPr>
            <a:xfrm>
              <a:off x="1743692" y="3983335"/>
              <a:ext cx="3975149" cy="691039"/>
              <a:chOff x="702618" y="3939902"/>
              <a:chExt cx="3975149" cy="691039"/>
            </a:xfrm>
          </p:grpSpPr>
          <p:sp>
            <p:nvSpPr>
              <p:cNvPr id="180" name="TextBox 179"/>
              <p:cNvSpPr txBox="1"/>
              <p:nvPr/>
            </p:nvSpPr>
            <p:spPr>
              <a:xfrm>
                <a:off x="702618" y="3939902"/>
                <a:ext cx="12618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spc="2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81" name="TextBox 2"/>
              <p:cNvSpPr txBox="1">
                <a:spLocks noChangeArrowheads="1"/>
              </p:cNvSpPr>
              <p:nvPr/>
            </p:nvSpPr>
            <p:spPr bwMode="auto">
              <a:xfrm>
                <a:off x="702618" y="4261609"/>
                <a:ext cx="397514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工作总结汇报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模板，图片的修改方法是：在图片上右击，选择更改图片，这样不会丢失动画效果。</a:t>
                </a: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178" name="矩形 177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9" name="等腰三角形 178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4355976" y="1983568"/>
            <a:ext cx="4104456" cy="691039"/>
            <a:chOff x="1614385" y="3983335"/>
            <a:chExt cx="4104456" cy="691039"/>
          </a:xfrm>
        </p:grpSpPr>
        <p:grpSp>
          <p:nvGrpSpPr>
            <p:cNvPr id="183" name="组合 182"/>
            <p:cNvGrpSpPr/>
            <p:nvPr/>
          </p:nvGrpSpPr>
          <p:grpSpPr>
            <a:xfrm>
              <a:off x="1743692" y="3983335"/>
              <a:ext cx="3975149" cy="691039"/>
              <a:chOff x="702618" y="3939902"/>
              <a:chExt cx="3975149" cy="691039"/>
            </a:xfrm>
          </p:grpSpPr>
          <p:sp>
            <p:nvSpPr>
              <p:cNvPr id="187" name="TextBox 186"/>
              <p:cNvSpPr txBox="1"/>
              <p:nvPr/>
            </p:nvSpPr>
            <p:spPr>
              <a:xfrm>
                <a:off x="702618" y="3939902"/>
                <a:ext cx="12618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spc="200" dirty="0">
                    <a:solidFill>
                      <a:schemeClr val="accent2">
                        <a:lumMod val="9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88" name="TextBox 2"/>
              <p:cNvSpPr txBox="1">
                <a:spLocks noChangeArrowheads="1"/>
              </p:cNvSpPr>
              <p:nvPr/>
            </p:nvSpPr>
            <p:spPr bwMode="auto">
              <a:xfrm>
                <a:off x="702618" y="4261609"/>
                <a:ext cx="397514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工作总结汇报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模板，图片的修改方法是：在图片上右击，选择更改图片，这样不会丢失动画效果。</a:t>
                </a: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185" name="矩形 184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6" name="等腰三角形 185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9" name="组合 188"/>
          <p:cNvGrpSpPr/>
          <p:nvPr/>
        </p:nvGrpSpPr>
        <p:grpSpPr>
          <a:xfrm>
            <a:off x="4355976" y="2806156"/>
            <a:ext cx="4104456" cy="691039"/>
            <a:chOff x="1614385" y="3983335"/>
            <a:chExt cx="4104456" cy="691039"/>
          </a:xfrm>
        </p:grpSpPr>
        <p:grpSp>
          <p:nvGrpSpPr>
            <p:cNvPr id="190" name="组合 189"/>
            <p:cNvGrpSpPr/>
            <p:nvPr/>
          </p:nvGrpSpPr>
          <p:grpSpPr>
            <a:xfrm>
              <a:off x="1743692" y="3983335"/>
              <a:ext cx="3975149" cy="691039"/>
              <a:chOff x="702618" y="3939902"/>
              <a:chExt cx="3975149" cy="691039"/>
            </a:xfrm>
          </p:grpSpPr>
          <p:sp>
            <p:nvSpPr>
              <p:cNvPr id="194" name="TextBox 193"/>
              <p:cNvSpPr txBox="1"/>
              <p:nvPr/>
            </p:nvSpPr>
            <p:spPr>
              <a:xfrm>
                <a:off x="702618" y="3939902"/>
                <a:ext cx="141577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spc="200" dirty="0">
                    <a:solidFill>
                      <a:schemeClr val="accent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95" name="TextBox 2"/>
              <p:cNvSpPr txBox="1">
                <a:spLocks noChangeArrowheads="1"/>
              </p:cNvSpPr>
              <p:nvPr/>
            </p:nvSpPr>
            <p:spPr bwMode="auto">
              <a:xfrm>
                <a:off x="702618" y="4261609"/>
                <a:ext cx="397514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工作总结汇报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模板，图片的修改方法是：在图片上右击，选择更改图片，这样不会丢失动画效果。</a:t>
                </a:r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192" name="矩形 191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4355976" y="3681705"/>
            <a:ext cx="4104456" cy="691039"/>
            <a:chOff x="1614385" y="3983335"/>
            <a:chExt cx="4104456" cy="691039"/>
          </a:xfrm>
        </p:grpSpPr>
        <p:grpSp>
          <p:nvGrpSpPr>
            <p:cNvPr id="197" name="组合 196"/>
            <p:cNvGrpSpPr/>
            <p:nvPr/>
          </p:nvGrpSpPr>
          <p:grpSpPr>
            <a:xfrm>
              <a:off x="1743692" y="3983335"/>
              <a:ext cx="3975149" cy="691039"/>
              <a:chOff x="702618" y="3939902"/>
              <a:chExt cx="3975149" cy="691039"/>
            </a:xfrm>
          </p:grpSpPr>
          <p:sp>
            <p:nvSpPr>
              <p:cNvPr id="201" name="TextBox 200"/>
              <p:cNvSpPr txBox="1"/>
              <p:nvPr/>
            </p:nvSpPr>
            <p:spPr>
              <a:xfrm>
                <a:off x="702618" y="3939902"/>
                <a:ext cx="141577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spc="200" dirty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02" name="TextBox 2"/>
              <p:cNvSpPr txBox="1">
                <a:spLocks noChangeArrowheads="1"/>
              </p:cNvSpPr>
              <p:nvPr/>
            </p:nvSpPr>
            <p:spPr bwMode="auto">
              <a:xfrm>
                <a:off x="702618" y="4261609"/>
                <a:ext cx="397514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工作总结汇报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模板，图片的修改方法是：在图片上右击，选择更改图片，这样不会丢失动画效果。</a:t>
                </a:r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199" name="矩形 198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288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5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6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16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1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AutoShape 5"/>
          <p:cNvSpPr/>
          <p:nvPr/>
        </p:nvSpPr>
        <p:spPr bwMode="auto">
          <a:xfrm>
            <a:off x="1016664" y="1562299"/>
            <a:ext cx="7054726" cy="3565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7414" name="AutoShape 6"/>
          <p:cNvSpPr/>
          <p:nvPr/>
        </p:nvSpPr>
        <p:spPr bwMode="auto">
          <a:xfrm>
            <a:off x="1589874" y="2364135"/>
            <a:ext cx="495832" cy="495896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5" name="AutoShape 7"/>
          <p:cNvSpPr/>
          <p:nvPr/>
        </p:nvSpPr>
        <p:spPr bwMode="auto">
          <a:xfrm>
            <a:off x="5133310" y="2368898"/>
            <a:ext cx="495830" cy="495896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6" name="AutoShape 8"/>
          <p:cNvSpPr/>
          <p:nvPr/>
        </p:nvSpPr>
        <p:spPr bwMode="auto">
          <a:xfrm>
            <a:off x="3361293" y="2364135"/>
            <a:ext cx="495832" cy="495896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7" name="AutoShape 9"/>
          <p:cNvSpPr/>
          <p:nvPr/>
        </p:nvSpPr>
        <p:spPr bwMode="auto">
          <a:xfrm>
            <a:off x="6990442" y="2391519"/>
            <a:ext cx="495830" cy="495896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8" name="AutoShape 10"/>
          <p:cNvSpPr/>
          <p:nvPr/>
        </p:nvSpPr>
        <p:spPr bwMode="auto">
          <a:xfrm>
            <a:off x="5295213" y="2530227"/>
            <a:ext cx="179761" cy="180380"/>
          </a:xfrm>
          <a:custGeom>
            <a:avLst/>
            <a:gdLst>
              <a:gd name="T0" fmla="*/ 239713 w 21600"/>
              <a:gd name="T1" fmla="*/ 240506 h 21600"/>
              <a:gd name="T2" fmla="*/ 239713 w 21600"/>
              <a:gd name="T3" fmla="*/ 240506 h 21600"/>
              <a:gd name="T4" fmla="*/ 239713 w 21600"/>
              <a:gd name="T5" fmla="*/ 240506 h 21600"/>
              <a:gd name="T6" fmla="*/ 239713 w 21600"/>
              <a:gd name="T7" fmla="*/ 2405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600"/>
                  <a:pt x="10798" y="21600"/>
                </a:cubicBezTo>
                <a:cubicBezTo>
                  <a:pt x="10553" y="21600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9" name="AutoShape 11"/>
          <p:cNvSpPr/>
          <p:nvPr/>
        </p:nvSpPr>
        <p:spPr bwMode="auto">
          <a:xfrm>
            <a:off x="7148179" y="2563565"/>
            <a:ext cx="180356" cy="148828"/>
          </a:xfrm>
          <a:custGeom>
            <a:avLst/>
            <a:gdLst>
              <a:gd name="T0" fmla="*/ 240507 w 21600"/>
              <a:gd name="T1" fmla="*/ 198438 h 21600"/>
              <a:gd name="T2" fmla="*/ 240507 w 21600"/>
              <a:gd name="T3" fmla="*/ 198438 h 21600"/>
              <a:gd name="T4" fmla="*/ 240507 w 21600"/>
              <a:gd name="T5" fmla="*/ 198438 h 21600"/>
              <a:gd name="T6" fmla="*/ 240507 w 21600"/>
              <a:gd name="T7" fmla="*/ 198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lnTo>
                  <a:pt x="6791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0" name="AutoShape 12"/>
          <p:cNvSpPr/>
          <p:nvPr/>
        </p:nvSpPr>
        <p:spPr bwMode="auto">
          <a:xfrm>
            <a:off x="1754755" y="2510582"/>
            <a:ext cx="180356" cy="180380"/>
          </a:xfrm>
          <a:custGeom>
            <a:avLst/>
            <a:gdLst>
              <a:gd name="T0" fmla="*/ 240506 w 21376"/>
              <a:gd name="T1" fmla="*/ 240507 h 21600"/>
              <a:gd name="T2" fmla="*/ 240506 w 21376"/>
              <a:gd name="T3" fmla="*/ 240507 h 21600"/>
              <a:gd name="T4" fmla="*/ 240506 w 21376"/>
              <a:gd name="T5" fmla="*/ 240507 h 21600"/>
              <a:gd name="T6" fmla="*/ 240506 w 21376"/>
              <a:gd name="T7" fmla="*/ 2405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600"/>
                  <a:pt x="19455" y="21600"/>
                </a:cubicBezTo>
                <a:lnTo>
                  <a:pt x="1928" y="21600"/>
                </a:lnTo>
                <a:cubicBezTo>
                  <a:pt x="1585" y="21600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1" name="AutoShape 13"/>
          <p:cNvSpPr/>
          <p:nvPr/>
        </p:nvSpPr>
        <p:spPr bwMode="auto">
          <a:xfrm>
            <a:off x="3529746" y="2510582"/>
            <a:ext cx="180356" cy="180380"/>
          </a:xfrm>
          <a:custGeom>
            <a:avLst/>
            <a:gdLst>
              <a:gd name="T0" fmla="*/ 240495 w 21591"/>
              <a:gd name="T1" fmla="*/ 241625 h 21498"/>
              <a:gd name="T2" fmla="*/ 240495 w 21591"/>
              <a:gd name="T3" fmla="*/ 241625 h 21498"/>
              <a:gd name="T4" fmla="*/ 240495 w 21591"/>
              <a:gd name="T5" fmla="*/ 241625 h 21498"/>
              <a:gd name="T6" fmla="*/ 240495 w 21591"/>
              <a:gd name="T7" fmla="*/ 241625 h 214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4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7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3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600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2" name="AutoShape 14"/>
          <p:cNvSpPr/>
          <p:nvPr/>
        </p:nvSpPr>
        <p:spPr bwMode="auto">
          <a:xfrm>
            <a:off x="1013091" y="2943373"/>
            <a:ext cx="1649991" cy="363141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3" name="AutoShape 15"/>
          <p:cNvSpPr/>
          <p:nvPr/>
        </p:nvSpPr>
        <p:spPr bwMode="auto">
          <a:xfrm>
            <a:off x="2793438" y="2943373"/>
            <a:ext cx="1649991" cy="363141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4" name="AutoShape 16"/>
          <p:cNvSpPr/>
          <p:nvPr/>
        </p:nvSpPr>
        <p:spPr bwMode="auto">
          <a:xfrm>
            <a:off x="6417824" y="2943373"/>
            <a:ext cx="1649991" cy="363141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5" name="AutoShape 17"/>
          <p:cNvSpPr/>
          <p:nvPr/>
        </p:nvSpPr>
        <p:spPr bwMode="auto">
          <a:xfrm>
            <a:off x="4560691" y="2943373"/>
            <a:ext cx="1649991" cy="363141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7426" name="AutoShape 18"/>
          <p:cNvSpPr/>
          <p:nvPr/>
        </p:nvSpPr>
        <p:spPr bwMode="auto">
          <a:xfrm>
            <a:off x="6454135" y="3549385"/>
            <a:ext cx="1582135" cy="1003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</a:t>
            </a:r>
          </a:p>
        </p:txBody>
      </p:sp>
      <p:sp>
        <p:nvSpPr>
          <p:cNvPr id="17427" name="AutoShape 19"/>
          <p:cNvSpPr/>
          <p:nvPr/>
        </p:nvSpPr>
        <p:spPr bwMode="auto">
          <a:xfrm>
            <a:off x="4592240" y="3549385"/>
            <a:ext cx="1582730" cy="1003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</a:t>
            </a:r>
          </a:p>
        </p:txBody>
      </p:sp>
      <p:sp>
        <p:nvSpPr>
          <p:cNvPr id="17428" name="AutoShape 20"/>
          <p:cNvSpPr/>
          <p:nvPr/>
        </p:nvSpPr>
        <p:spPr bwMode="auto">
          <a:xfrm>
            <a:off x="2820821" y="3549385"/>
            <a:ext cx="1582135" cy="1003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</a:t>
            </a:r>
          </a:p>
        </p:txBody>
      </p:sp>
      <p:sp>
        <p:nvSpPr>
          <p:cNvPr id="17429" name="AutoShape 21"/>
          <p:cNvSpPr/>
          <p:nvPr/>
        </p:nvSpPr>
        <p:spPr bwMode="auto">
          <a:xfrm>
            <a:off x="1039877" y="3549385"/>
            <a:ext cx="1582730" cy="1003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</a:t>
            </a:r>
          </a:p>
        </p:txBody>
      </p:sp>
    </p:spTree>
    <p:extLst>
      <p:ext uri="{BB962C8B-B14F-4D97-AF65-F5344CB8AC3E}">
        <p14:creationId xmlns:p14="http://schemas.microsoft.com/office/powerpoint/2010/main" val="163795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2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2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2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25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2" grpId="1" animBg="1"/>
      <p:bldP spid="17423" grpId="0" animBg="1"/>
      <p:bldP spid="17423" grpId="1" animBg="1"/>
      <p:bldP spid="17424" grpId="0" animBg="1"/>
      <p:bldP spid="17424" grpId="1" animBg="1"/>
      <p:bldP spid="17425" grpId="0" animBg="1"/>
      <p:bldP spid="17425" grpId="1" animBg="1"/>
      <p:bldP spid="17426" grpId="0"/>
      <p:bldP spid="17427" grpId="0"/>
      <p:bldP spid="17428" grpId="0"/>
      <p:bldP spid="174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2597877" y="2747228"/>
            <a:ext cx="531999" cy="581362"/>
            <a:chOff x="3933825" y="3878262"/>
            <a:chExt cx="430213" cy="449262"/>
          </a:xfrm>
          <a:solidFill>
            <a:srgbClr val="4D4D4D">
              <a:lumMod val="75000"/>
              <a:lumOff val="25000"/>
            </a:srgbClr>
          </a:solidFill>
        </p:grpSpPr>
        <p:sp>
          <p:nvSpPr>
            <p:cNvPr id="77" name="Oval 5"/>
            <p:cNvSpPr>
              <a:spLocks noChangeArrowheads="1"/>
            </p:cNvSpPr>
            <p:nvPr/>
          </p:nvSpPr>
          <p:spPr bwMode="auto">
            <a:xfrm>
              <a:off x="4054475" y="3878262"/>
              <a:ext cx="192088" cy="193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8" name="Freeform 6"/>
            <p:cNvSpPr/>
            <p:nvPr/>
          </p:nvSpPr>
          <p:spPr bwMode="auto">
            <a:xfrm>
              <a:off x="3933825" y="4071937"/>
              <a:ext cx="430213" cy="255587"/>
            </a:xfrm>
            <a:custGeom>
              <a:avLst/>
              <a:gdLst>
                <a:gd name="T0" fmla="*/ 620 w 621"/>
                <a:gd name="T1" fmla="*/ 161 h 370"/>
                <a:gd name="T2" fmla="*/ 619 w 621"/>
                <a:gd name="T3" fmla="*/ 159 h 370"/>
                <a:gd name="T4" fmla="*/ 383 w 621"/>
                <a:gd name="T5" fmla="*/ 22 h 370"/>
                <a:gd name="T6" fmla="*/ 369 w 621"/>
                <a:gd name="T7" fmla="*/ 19 h 370"/>
                <a:gd name="T8" fmla="*/ 274 w 621"/>
                <a:gd name="T9" fmla="*/ 19 h 370"/>
                <a:gd name="T10" fmla="*/ 0 w 621"/>
                <a:gd name="T11" fmla="*/ 178 h 370"/>
                <a:gd name="T12" fmla="*/ 0 w 621"/>
                <a:gd name="T13" fmla="*/ 370 h 370"/>
                <a:gd name="T14" fmla="*/ 128 w 621"/>
                <a:gd name="T15" fmla="*/ 370 h 370"/>
                <a:gd name="T16" fmla="*/ 128 w 621"/>
                <a:gd name="T17" fmla="*/ 266 h 370"/>
                <a:gd name="T18" fmla="*/ 151 w 621"/>
                <a:gd name="T19" fmla="*/ 266 h 370"/>
                <a:gd name="T20" fmla="*/ 151 w 621"/>
                <a:gd name="T21" fmla="*/ 370 h 370"/>
                <a:gd name="T22" fmla="*/ 473 w 621"/>
                <a:gd name="T23" fmla="*/ 370 h 370"/>
                <a:gd name="T24" fmla="*/ 473 w 621"/>
                <a:gd name="T25" fmla="*/ 266 h 370"/>
                <a:gd name="T26" fmla="*/ 494 w 621"/>
                <a:gd name="T27" fmla="*/ 266 h 370"/>
                <a:gd name="T28" fmla="*/ 494 w 621"/>
                <a:gd name="T29" fmla="*/ 370 h 370"/>
                <a:gd name="T30" fmla="*/ 621 w 621"/>
                <a:gd name="T31" fmla="*/ 370 h 370"/>
                <a:gd name="T32" fmla="*/ 621 w 621"/>
                <a:gd name="T33" fmla="*/ 172 h 370"/>
                <a:gd name="T34" fmla="*/ 621 w 621"/>
                <a:gd name="T35" fmla="*/ 166 h 370"/>
                <a:gd name="T36" fmla="*/ 620 w 621"/>
                <a:gd name="T37" fmla="*/ 16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1" h="370">
                  <a:moveTo>
                    <a:pt x="620" y="161"/>
                  </a:moveTo>
                  <a:cubicBezTo>
                    <a:pt x="620" y="161"/>
                    <a:pt x="620" y="160"/>
                    <a:pt x="619" y="159"/>
                  </a:cubicBezTo>
                  <a:cubicBezTo>
                    <a:pt x="604" y="52"/>
                    <a:pt x="452" y="27"/>
                    <a:pt x="383" y="22"/>
                  </a:cubicBezTo>
                  <a:cubicBezTo>
                    <a:pt x="378" y="21"/>
                    <a:pt x="373" y="19"/>
                    <a:pt x="369" y="19"/>
                  </a:cubicBezTo>
                  <a:lnTo>
                    <a:pt x="274" y="19"/>
                  </a:lnTo>
                  <a:cubicBezTo>
                    <a:pt x="274" y="19"/>
                    <a:pt x="0" y="0"/>
                    <a:pt x="0" y="178"/>
                  </a:cubicBezTo>
                  <a:lnTo>
                    <a:pt x="0" y="370"/>
                  </a:lnTo>
                  <a:lnTo>
                    <a:pt x="128" y="370"/>
                  </a:lnTo>
                  <a:lnTo>
                    <a:pt x="128" y="266"/>
                  </a:lnTo>
                  <a:lnTo>
                    <a:pt x="151" y="266"/>
                  </a:lnTo>
                  <a:lnTo>
                    <a:pt x="151" y="370"/>
                  </a:lnTo>
                  <a:lnTo>
                    <a:pt x="473" y="370"/>
                  </a:lnTo>
                  <a:lnTo>
                    <a:pt x="473" y="266"/>
                  </a:lnTo>
                  <a:lnTo>
                    <a:pt x="494" y="266"/>
                  </a:lnTo>
                  <a:lnTo>
                    <a:pt x="494" y="370"/>
                  </a:lnTo>
                  <a:lnTo>
                    <a:pt x="621" y="370"/>
                  </a:lnTo>
                  <a:lnTo>
                    <a:pt x="621" y="172"/>
                  </a:lnTo>
                  <a:cubicBezTo>
                    <a:pt x="621" y="170"/>
                    <a:pt x="621" y="169"/>
                    <a:pt x="621" y="166"/>
                  </a:cubicBezTo>
                  <a:cubicBezTo>
                    <a:pt x="621" y="165"/>
                    <a:pt x="620" y="163"/>
                    <a:pt x="62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328095" y="3477720"/>
            <a:ext cx="548845" cy="536180"/>
            <a:chOff x="7627938" y="3005138"/>
            <a:chExt cx="412750" cy="403225"/>
          </a:xfrm>
          <a:solidFill>
            <a:srgbClr val="4D4D4D"/>
          </a:solidFill>
        </p:grpSpPr>
        <p:sp>
          <p:nvSpPr>
            <p:cNvPr id="80" name="Freeform 534"/>
            <p:cNvSpPr>
              <a:spLocks noEditPoints="1"/>
            </p:cNvSpPr>
            <p:nvPr/>
          </p:nvSpPr>
          <p:spPr bwMode="auto">
            <a:xfrm>
              <a:off x="7627938" y="3005138"/>
              <a:ext cx="412750" cy="403225"/>
            </a:xfrm>
            <a:custGeom>
              <a:avLst/>
              <a:gdLst>
                <a:gd name="T0" fmla="*/ 26 w 597"/>
                <a:gd name="T1" fmla="*/ 344 h 582"/>
                <a:gd name="T2" fmla="*/ 26 w 597"/>
                <a:gd name="T3" fmla="*/ 62 h 582"/>
                <a:gd name="T4" fmla="*/ 62 w 597"/>
                <a:gd name="T5" fmla="*/ 25 h 582"/>
                <a:gd name="T6" fmla="*/ 535 w 597"/>
                <a:gd name="T7" fmla="*/ 25 h 582"/>
                <a:gd name="T8" fmla="*/ 571 w 597"/>
                <a:gd name="T9" fmla="*/ 62 h 582"/>
                <a:gd name="T10" fmla="*/ 571 w 597"/>
                <a:gd name="T11" fmla="*/ 344 h 582"/>
                <a:gd name="T12" fmla="*/ 535 w 597"/>
                <a:gd name="T13" fmla="*/ 380 h 582"/>
                <a:gd name="T14" fmla="*/ 62 w 597"/>
                <a:gd name="T15" fmla="*/ 380 h 582"/>
                <a:gd name="T16" fmla="*/ 26 w 597"/>
                <a:gd name="T17" fmla="*/ 344 h 582"/>
                <a:gd name="T18" fmla="*/ 535 w 597"/>
                <a:gd name="T19" fmla="*/ 406 h 582"/>
                <a:gd name="T20" fmla="*/ 597 w 597"/>
                <a:gd name="T21" fmla="*/ 344 h 582"/>
                <a:gd name="T22" fmla="*/ 597 w 597"/>
                <a:gd name="T23" fmla="*/ 62 h 582"/>
                <a:gd name="T24" fmla="*/ 535 w 597"/>
                <a:gd name="T25" fmla="*/ 0 h 582"/>
                <a:gd name="T26" fmla="*/ 62 w 597"/>
                <a:gd name="T27" fmla="*/ 0 h 582"/>
                <a:gd name="T28" fmla="*/ 0 w 597"/>
                <a:gd name="T29" fmla="*/ 62 h 582"/>
                <a:gd name="T30" fmla="*/ 0 w 597"/>
                <a:gd name="T31" fmla="*/ 344 h 582"/>
                <a:gd name="T32" fmla="*/ 62 w 597"/>
                <a:gd name="T33" fmla="*/ 406 h 582"/>
                <a:gd name="T34" fmla="*/ 246 w 597"/>
                <a:gd name="T35" fmla="*/ 406 h 582"/>
                <a:gd name="T36" fmla="*/ 246 w 597"/>
                <a:gd name="T37" fmla="*/ 461 h 582"/>
                <a:gd name="T38" fmla="*/ 62 w 597"/>
                <a:gd name="T39" fmla="*/ 461 h 582"/>
                <a:gd name="T40" fmla="*/ 0 w 597"/>
                <a:gd name="T41" fmla="*/ 523 h 582"/>
                <a:gd name="T42" fmla="*/ 0 w 597"/>
                <a:gd name="T43" fmla="*/ 569 h 582"/>
                <a:gd name="T44" fmla="*/ 13 w 597"/>
                <a:gd name="T45" fmla="*/ 582 h 582"/>
                <a:gd name="T46" fmla="*/ 584 w 597"/>
                <a:gd name="T47" fmla="*/ 582 h 582"/>
                <a:gd name="T48" fmla="*/ 597 w 597"/>
                <a:gd name="T49" fmla="*/ 569 h 582"/>
                <a:gd name="T50" fmla="*/ 597 w 597"/>
                <a:gd name="T51" fmla="*/ 523 h 582"/>
                <a:gd name="T52" fmla="*/ 535 w 597"/>
                <a:gd name="T53" fmla="*/ 461 h 582"/>
                <a:gd name="T54" fmla="*/ 351 w 597"/>
                <a:gd name="T55" fmla="*/ 461 h 582"/>
                <a:gd name="T56" fmla="*/ 351 w 597"/>
                <a:gd name="T57" fmla="*/ 406 h 582"/>
                <a:gd name="T58" fmla="*/ 535 w 597"/>
                <a:gd name="T59" fmla="*/ 40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582">
                  <a:moveTo>
                    <a:pt x="26" y="344"/>
                  </a:moveTo>
                  <a:lnTo>
                    <a:pt x="26" y="62"/>
                  </a:lnTo>
                  <a:cubicBezTo>
                    <a:pt x="26" y="42"/>
                    <a:pt x="42" y="25"/>
                    <a:pt x="62" y="25"/>
                  </a:cubicBezTo>
                  <a:lnTo>
                    <a:pt x="535" y="25"/>
                  </a:lnTo>
                  <a:cubicBezTo>
                    <a:pt x="555" y="25"/>
                    <a:pt x="571" y="42"/>
                    <a:pt x="571" y="62"/>
                  </a:cubicBezTo>
                  <a:lnTo>
                    <a:pt x="571" y="344"/>
                  </a:lnTo>
                  <a:cubicBezTo>
                    <a:pt x="571" y="364"/>
                    <a:pt x="555" y="380"/>
                    <a:pt x="535" y="380"/>
                  </a:cubicBezTo>
                  <a:lnTo>
                    <a:pt x="62" y="380"/>
                  </a:lnTo>
                  <a:cubicBezTo>
                    <a:pt x="42" y="380"/>
                    <a:pt x="26" y="364"/>
                    <a:pt x="26" y="344"/>
                  </a:cubicBezTo>
                  <a:close/>
                  <a:moveTo>
                    <a:pt x="535" y="406"/>
                  </a:moveTo>
                  <a:cubicBezTo>
                    <a:pt x="569" y="406"/>
                    <a:pt x="597" y="378"/>
                    <a:pt x="597" y="344"/>
                  </a:cubicBezTo>
                  <a:lnTo>
                    <a:pt x="597" y="62"/>
                  </a:lnTo>
                  <a:cubicBezTo>
                    <a:pt x="597" y="27"/>
                    <a:pt x="569" y="0"/>
                    <a:pt x="535" y="0"/>
                  </a:cubicBezTo>
                  <a:lnTo>
                    <a:pt x="62" y="0"/>
                  </a:lnTo>
                  <a:cubicBezTo>
                    <a:pt x="28" y="0"/>
                    <a:pt x="0" y="27"/>
                    <a:pt x="0" y="62"/>
                  </a:cubicBezTo>
                  <a:lnTo>
                    <a:pt x="0" y="344"/>
                  </a:lnTo>
                  <a:cubicBezTo>
                    <a:pt x="0" y="378"/>
                    <a:pt x="28" y="406"/>
                    <a:pt x="62" y="406"/>
                  </a:cubicBezTo>
                  <a:lnTo>
                    <a:pt x="246" y="406"/>
                  </a:lnTo>
                  <a:lnTo>
                    <a:pt x="246" y="461"/>
                  </a:lnTo>
                  <a:lnTo>
                    <a:pt x="62" y="461"/>
                  </a:lnTo>
                  <a:cubicBezTo>
                    <a:pt x="28" y="461"/>
                    <a:pt x="0" y="489"/>
                    <a:pt x="0" y="523"/>
                  </a:cubicBezTo>
                  <a:lnTo>
                    <a:pt x="0" y="569"/>
                  </a:lnTo>
                  <a:cubicBezTo>
                    <a:pt x="0" y="576"/>
                    <a:pt x="6" y="582"/>
                    <a:pt x="13" y="582"/>
                  </a:cubicBezTo>
                  <a:lnTo>
                    <a:pt x="584" y="582"/>
                  </a:lnTo>
                  <a:cubicBezTo>
                    <a:pt x="591" y="582"/>
                    <a:pt x="597" y="576"/>
                    <a:pt x="597" y="569"/>
                  </a:cubicBezTo>
                  <a:lnTo>
                    <a:pt x="597" y="523"/>
                  </a:lnTo>
                  <a:cubicBezTo>
                    <a:pt x="597" y="489"/>
                    <a:pt x="569" y="461"/>
                    <a:pt x="535" y="461"/>
                  </a:cubicBezTo>
                  <a:lnTo>
                    <a:pt x="351" y="461"/>
                  </a:lnTo>
                  <a:lnTo>
                    <a:pt x="351" y="406"/>
                  </a:lnTo>
                  <a:lnTo>
                    <a:pt x="535" y="40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1" name="Freeform 535"/>
            <p:cNvSpPr/>
            <p:nvPr/>
          </p:nvSpPr>
          <p:spPr bwMode="auto">
            <a:xfrm>
              <a:off x="7664450" y="3041650"/>
              <a:ext cx="341313" cy="209550"/>
            </a:xfrm>
            <a:custGeom>
              <a:avLst/>
              <a:gdLst>
                <a:gd name="T0" fmla="*/ 493 w 493"/>
                <a:gd name="T1" fmla="*/ 293 h 303"/>
                <a:gd name="T2" fmla="*/ 493 w 493"/>
                <a:gd name="T3" fmla="*/ 11 h 303"/>
                <a:gd name="T4" fmla="*/ 483 w 493"/>
                <a:gd name="T5" fmla="*/ 0 h 303"/>
                <a:gd name="T6" fmla="*/ 10 w 493"/>
                <a:gd name="T7" fmla="*/ 0 h 303"/>
                <a:gd name="T8" fmla="*/ 0 w 493"/>
                <a:gd name="T9" fmla="*/ 11 h 303"/>
                <a:gd name="T10" fmla="*/ 0 w 493"/>
                <a:gd name="T11" fmla="*/ 293 h 303"/>
                <a:gd name="T12" fmla="*/ 10 w 493"/>
                <a:gd name="T13" fmla="*/ 303 h 303"/>
                <a:gd name="T14" fmla="*/ 483 w 493"/>
                <a:gd name="T15" fmla="*/ 303 h 303"/>
                <a:gd name="T16" fmla="*/ 493 w 493"/>
                <a:gd name="T17" fmla="*/ 2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3">
                  <a:moveTo>
                    <a:pt x="493" y="293"/>
                  </a:moveTo>
                  <a:lnTo>
                    <a:pt x="493" y="11"/>
                  </a:lnTo>
                  <a:cubicBezTo>
                    <a:pt x="493" y="5"/>
                    <a:pt x="489" y="0"/>
                    <a:pt x="483" y="0"/>
                  </a:cubicBez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lnTo>
                    <a:pt x="0" y="293"/>
                  </a:lnTo>
                  <a:cubicBezTo>
                    <a:pt x="0" y="299"/>
                    <a:pt x="4" y="303"/>
                    <a:pt x="10" y="303"/>
                  </a:cubicBezTo>
                  <a:lnTo>
                    <a:pt x="483" y="303"/>
                  </a:lnTo>
                  <a:cubicBezTo>
                    <a:pt x="489" y="303"/>
                    <a:pt x="493" y="299"/>
                    <a:pt x="493" y="29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2" name="Freeform 536"/>
          <p:cNvSpPr/>
          <p:nvPr/>
        </p:nvSpPr>
        <p:spPr bwMode="auto">
          <a:xfrm>
            <a:off x="6044053" y="2002039"/>
            <a:ext cx="721759" cy="443227"/>
          </a:xfrm>
          <a:custGeom>
            <a:avLst/>
            <a:gdLst>
              <a:gd name="T0" fmla="*/ 535 w 684"/>
              <a:gd name="T1" fmla="*/ 120 h 418"/>
              <a:gd name="T2" fmla="*/ 528 w 684"/>
              <a:gd name="T3" fmla="*/ 121 h 418"/>
              <a:gd name="T4" fmla="*/ 367 w 684"/>
              <a:gd name="T5" fmla="*/ 0 h 418"/>
              <a:gd name="T6" fmla="*/ 208 w 684"/>
              <a:gd name="T7" fmla="*/ 114 h 418"/>
              <a:gd name="T8" fmla="*/ 167 w 684"/>
              <a:gd name="T9" fmla="*/ 101 h 418"/>
              <a:gd name="T10" fmla="*/ 96 w 684"/>
              <a:gd name="T11" fmla="*/ 171 h 418"/>
              <a:gd name="T12" fmla="*/ 0 w 684"/>
              <a:gd name="T13" fmla="*/ 293 h 418"/>
              <a:gd name="T14" fmla="*/ 125 w 684"/>
              <a:gd name="T15" fmla="*/ 418 h 418"/>
              <a:gd name="T16" fmla="*/ 128 w 684"/>
              <a:gd name="T17" fmla="*/ 418 h 418"/>
              <a:gd name="T18" fmla="*/ 131 w 684"/>
              <a:gd name="T19" fmla="*/ 418 h 418"/>
              <a:gd name="T20" fmla="*/ 535 w 684"/>
              <a:gd name="T21" fmla="*/ 418 h 418"/>
              <a:gd name="T22" fmla="*/ 684 w 684"/>
              <a:gd name="T23" fmla="*/ 269 h 418"/>
              <a:gd name="T24" fmla="*/ 535 w 684"/>
              <a:gd name="T25" fmla="*/ 12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4" h="418">
                <a:moveTo>
                  <a:pt x="535" y="120"/>
                </a:moveTo>
                <a:cubicBezTo>
                  <a:pt x="533" y="120"/>
                  <a:pt x="531" y="121"/>
                  <a:pt x="528" y="121"/>
                </a:cubicBezTo>
                <a:cubicBezTo>
                  <a:pt x="508" y="51"/>
                  <a:pt x="443" y="0"/>
                  <a:pt x="367" y="0"/>
                </a:cubicBezTo>
                <a:cubicBezTo>
                  <a:pt x="293" y="0"/>
                  <a:pt x="230" y="48"/>
                  <a:pt x="208" y="114"/>
                </a:cubicBezTo>
                <a:cubicBezTo>
                  <a:pt x="196" y="106"/>
                  <a:pt x="182" y="101"/>
                  <a:pt x="167" y="101"/>
                </a:cubicBezTo>
                <a:cubicBezTo>
                  <a:pt x="128" y="101"/>
                  <a:pt x="96" y="132"/>
                  <a:pt x="96" y="171"/>
                </a:cubicBezTo>
                <a:cubicBezTo>
                  <a:pt x="41" y="185"/>
                  <a:pt x="0" y="234"/>
                  <a:pt x="0" y="293"/>
                </a:cubicBezTo>
                <a:cubicBezTo>
                  <a:pt x="0" y="362"/>
                  <a:pt x="56" y="418"/>
                  <a:pt x="125" y="418"/>
                </a:cubicBezTo>
                <a:cubicBezTo>
                  <a:pt x="126" y="418"/>
                  <a:pt x="126" y="418"/>
                  <a:pt x="128" y="418"/>
                </a:cubicBezTo>
                <a:cubicBezTo>
                  <a:pt x="129" y="418"/>
                  <a:pt x="130" y="418"/>
                  <a:pt x="131" y="418"/>
                </a:cubicBezTo>
                <a:lnTo>
                  <a:pt x="535" y="418"/>
                </a:lnTo>
                <a:cubicBezTo>
                  <a:pt x="618" y="418"/>
                  <a:pt x="684" y="351"/>
                  <a:pt x="684" y="269"/>
                </a:cubicBezTo>
                <a:cubicBezTo>
                  <a:pt x="684" y="187"/>
                  <a:pt x="618" y="120"/>
                  <a:pt x="535" y="120"/>
                </a:cubicBezTo>
                <a:close/>
              </a:path>
            </a:pathLst>
          </a:custGeom>
          <a:solidFill>
            <a:srgbClr val="4D4D4D">
              <a:lumMod val="75000"/>
              <a:lumOff val="2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2556319" y="1245759"/>
            <a:ext cx="443057" cy="590122"/>
            <a:chOff x="3732213" y="1809750"/>
            <a:chExt cx="377825" cy="503237"/>
          </a:xfrm>
          <a:solidFill>
            <a:srgbClr val="4D4D4D">
              <a:lumMod val="50000"/>
              <a:lumOff val="50000"/>
            </a:srgbClr>
          </a:solidFill>
        </p:grpSpPr>
        <p:sp>
          <p:nvSpPr>
            <p:cNvPr id="84" name="Freeform 537"/>
            <p:cNvSpPr>
              <a:spLocks noEditPoints="1"/>
            </p:cNvSpPr>
            <p:nvPr/>
          </p:nvSpPr>
          <p:spPr bwMode="auto">
            <a:xfrm>
              <a:off x="3732213" y="1809750"/>
              <a:ext cx="377825" cy="503237"/>
            </a:xfrm>
            <a:custGeom>
              <a:avLst/>
              <a:gdLst>
                <a:gd name="T0" fmla="*/ 511 w 545"/>
                <a:gd name="T1" fmla="*/ 618 h 726"/>
                <a:gd name="T2" fmla="*/ 463 w 545"/>
                <a:gd name="T3" fmla="*/ 666 h 726"/>
                <a:gd name="T4" fmla="*/ 82 w 545"/>
                <a:gd name="T5" fmla="*/ 666 h 726"/>
                <a:gd name="T6" fmla="*/ 34 w 545"/>
                <a:gd name="T7" fmla="*/ 618 h 726"/>
                <a:gd name="T8" fmla="*/ 34 w 545"/>
                <a:gd name="T9" fmla="*/ 81 h 726"/>
                <a:gd name="T10" fmla="*/ 82 w 545"/>
                <a:gd name="T11" fmla="*/ 34 h 726"/>
                <a:gd name="T12" fmla="*/ 463 w 545"/>
                <a:gd name="T13" fmla="*/ 34 h 726"/>
                <a:gd name="T14" fmla="*/ 511 w 545"/>
                <a:gd name="T15" fmla="*/ 81 h 726"/>
                <a:gd name="T16" fmla="*/ 511 w 545"/>
                <a:gd name="T17" fmla="*/ 618 h 726"/>
                <a:gd name="T18" fmla="*/ 289 w 545"/>
                <a:gd name="T19" fmla="*/ 712 h 726"/>
                <a:gd name="T20" fmla="*/ 256 w 545"/>
                <a:gd name="T21" fmla="*/ 712 h 726"/>
                <a:gd name="T22" fmla="*/ 241 w 545"/>
                <a:gd name="T23" fmla="*/ 697 h 726"/>
                <a:gd name="T24" fmla="*/ 256 w 545"/>
                <a:gd name="T25" fmla="*/ 683 h 726"/>
                <a:gd name="T26" fmla="*/ 289 w 545"/>
                <a:gd name="T27" fmla="*/ 683 h 726"/>
                <a:gd name="T28" fmla="*/ 304 w 545"/>
                <a:gd name="T29" fmla="*/ 697 h 726"/>
                <a:gd name="T30" fmla="*/ 289 w 545"/>
                <a:gd name="T31" fmla="*/ 712 h 726"/>
                <a:gd name="T32" fmla="*/ 463 w 545"/>
                <a:gd name="T33" fmla="*/ 0 h 726"/>
                <a:gd name="T34" fmla="*/ 82 w 545"/>
                <a:gd name="T35" fmla="*/ 0 h 726"/>
                <a:gd name="T36" fmla="*/ 0 w 545"/>
                <a:gd name="T37" fmla="*/ 81 h 726"/>
                <a:gd name="T38" fmla="*/ 0 w 545"/>
                <a:gd name="T39" fmla="*/ 644 h 726"/>
                <a:gd name="T40" fmla="*/ 82 w 545"/>
                <a:gd name="T41" fmla="*/ 726 h 726"/>
                <a:gd name="T42" fmla="*/ 463 w 545"/>
                <a:gd name="T43" fmla="*/ 726 h 726"/>
                <a:gd name="T44" fmla="*/ 545 w 545"/>
                <a:gd name="T45" fmla="*/ 644 h 726"/>
                <a:gd name="T46" fmla="*/ 545 w 545"/>
                <a:gd name="T47" fmla="*/ 81 h 726"/>
                <a:gd name="T48" fmla="*/ 463 w 545"/>
                <a:gd name="T4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5" h="726">
                  <a:moveTo>
                    <a:pt x="511" y="618"/>
                  </a:moveTo>
                  <a:cubicBezTo>
                    <a:pt x="511" y="644"/>
                    <a:pt x="489" y="666"/>
                    <a:pt x="463" y="666"/>
                  </a:cubicBezTo>
                  <a:lnTo>
                    <a:pt x="82" y="666"/>
                  </a:lnTo>
                  <a:cubicBezTo>
                    <a:pt x="56" y="666"/>
                    <a:pt x="34" y="644"/>
                    <a:pt x="34" y="618"/>
                  </a:cubicBezTo>
                  <a:lnTo>
                    <a:pt x="34" y="81"/>
                  </a:lnTo>
                  <a:cubicBezTo>
                    <a:pt x="34" y="55"/>
                    <a:pt x="56" y="34"/>
                    <a:pt x="82" y="34"/>
                  </a:cubicBezTo>
                  <a:lnTo>
                    <a:pt x="463" y="34"/>
                  </a:lnTo>
                  <a:cubicBezTo>
                    <a:pt x="489" y="34"/>
                    <a:pt x="511" y="55"/>
                    <a:pt x="511" y="81"/>
                  </a:cubicBezTo>
                  <a:lnTo>
                    <a:pt x="511" y="618"/>
                  </a:lnTo>
                  <a:close/>
                  <a:moveTo>
                    <a:pt x="289" y="712"/>
                  </a:moveTo>
                  <a:lnTo>
                    <a:pt x="256" y="712"/>
                  </a:lnTo>
                  <a:cubicBezTo>
                    <a:pt x="248" y="712"/>
                    <a:pt x="241" y="705"/>
                    <a:pt x="241" y="697"/>
                  </a:cubicBezTo>
                  <a:cubicBezTo>
                    <a:pt x="241" y="689"/>
                    <a:pt x="248" y="683"/>
                    <a:pt x="256" y="683"/>
                  </a:cubicBezTo>
                  <a:lnTo>
                    <a:pt x="289" y="683"/>
                  </a:lnTo>
                  <a:cubicBezTo>
                    <a:pt x="297" y="683"/>
                    <a:pt x="304" y="689"/>
                    <a:pt x="304" y="697"/>
                  </a:cubicBezTo>
                  <a:cubicBezTo>
                    <a:pt x="304" y="705"/>
                    <a:pt x="297" y="712"/>
                    <a:pt x="289" y="712"/>
                  </a:cubicBezTo>
                  <a:close/>
                  <a:moveTo>
                    <a:pt x="463" y="0"/>
                  </a:moveTo>
                  <a:lnTo>
                    <a:pt x="82" y="0"/>
                  </a:lnTo>
                  <a:cubicBezTo>
                    <a:pt x="37" y="0"/>
                    <a:pt x="0" y="36"/>
                    <a:pt x="0" y="81"/>
                  </a:cubicBezTo>
                  <a:lnTo>
                    <a:pt x="0" y="644"/>
                  </a:lnTo>
                  <a:cubicBezTo>
                    <a:pt x="0" y="689"/>
                    <a:pt x="37" y="726"/>
                    <a:pt x="82" y="726"/>
                  </a:cubicBezTo>
                  <a:lnTo>
                    <a:pt x="463" y="726"/>
                  </a:lnTo>
                  <a:cubicBezTo>
                    <a:pt x="508" y="726"/>
                    <a:pt x="545" y="689"/>
                    <a:pt x="545" y="644"/>
                  </a:cubicBezTo>
                  <a:lnTo>
                    <a:pt x="545" y="81"/>
                  </a:lnTo>
                  <a:cubicBezTo>
                    <a:pt x="545" y="36"/>
                    <a:pt x="508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5" name="Freeform 538"/>
            <p:cNvSpPr/>
            <p:nvPr/>
          </p:nvSpPr>
          <p:spPr bwMode="auto">
            <a:xfrm>
              <a:off x="3797300" y="1893888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6" name="Freeform 539"/>
            <p:cNvSpPr/>
            <p:nvPr/>
          </p:nvSpPr>
          <p:spPr bwMode="auto">
            <a:xfrm>
              <a:off x="3797300" y="1936750"/>
              <a:ext cx="249238" cy="25400"/>
            </a:xfrm>
            <a:custGeom>
              <a:avLst/>
              <a:gdLst>
                <a:gd name="T0" fmla="*/ 361 w 361"/>
                <a:gd name="T1" fmla="*/ 18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8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8"/>
                  </a:moveTo>
                  <a:cubicBezTo>
                    <a:pt x="361" y="28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7" name="Freeform 540"/>
            <p:cNvSpPr/>
            <p:nvPr/>
          </p:nvSpPr>
          <p:spPr bwMode="auto">
            <a:xfrm>
              <a:off x="3797300" y="1981200"/>
              <a:ext cx="249238" cy="23812"/>
            </a:xfrm>
            <a:custGeom>
              <a:avLst/>
              <a:gdLst>
                <a:gd name="T0" fmla="*/ 361 w 361"/>
                <a:gd name="T1" fmla="*/ 18 h 36"/>
                <a:gd name="T2" fmla="*/ 342 w 361"/>
                <a:gd name="T3" fmla="*/ 36 h 36"/>
                <a:gd name="T4" fmla="*/ 18 w 361"/>
                <a:gd name="T5" fmla="*/ 36 h 36"/>
                <a:gd name="T6" fmla="*/ 0 w 361"/>
                <a:gd name="T7" fmla="*/ 18 h 36"/>
                <a:gd name="T8" fmla="*/ 18 w 361"/>
                <a:gd name="T9" fmla="*/ 0 h 36"/>
                <a:gd name="T10" fmla="*/ 342 w 361"/>
                <a:gd name="T11" fmla="*/ 0 h 36"/>
                <a:gd name="T12" fmla="*/ 361 w 36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6">
                  <a:moveTo>
                    <a:pt x="361" y="18"/>
                  </a:moveTo>
                  <a:cubicBezTo>
                    <a:pt x="361" y="28"/>
                    <a:pt x="353" y="36"/>
                    <a:pt x="342" y="36"/>
                  </a:cubicBezTo>
                  <a:lnTo>
                    <a:pt x="18" y="36"/>
                  </a:ln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8" name="Freeform 541"/>
            <p:cNvSpPr/>
            <p:nvPr/>
          </p:nvSpPr>
          <p:spPr bwMode="auto">
            <a:xfrm>
              <a:off x="3797300" y="2024063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9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9" name="Freeform 542"/>
            <p:cNvSpPr/>
            <p:nvPr/>
          </p:nvSpPr>
          <p:spPr bwMode="auto">
            <a:xfrm>
              <a:off x="3797300" y="2066925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0" name="Freeform 543"/>
            <p:cNvSpPr/>
            <p:nvPr/>
          </p:nvSpPr>
          <p:spPr bwMode="auto">
            <a:xfrm>
              <a:off x="3797300" y="2111375"/>
              <a:ext cx="169863" cy="25400"/>
            </a:xfrm>
            <a:custGeom>
              <a:avLst/>
              <a:gdLst>
                <a:gd name="T0" fmla="*/ 247 w 247"/>
                <a:gd name="T1" fmla="*/ 18 h 37"/>
                <a:gd name="T2" fmla="*/ 229 w 247"/>
                <a:gd name="T3" fmla="*/ 37 h 37"/>
                <a:gd name="T4" fmla="*/ 18 w 247"/>
                <a:gd name="T5" fmla="*/ 37 h 37"/>
                <a:gd name="T6" fmla="*/ 0 w 247"/>
                <a:gd name="T7" fmla="*/ 18 h 37"/>
                <a:gd name="T8" fmla="*/ 18 w 247"/>
                <a:gd name="T9" fmla="*/ 0 h 37"/>
                <a:gd name="T10" fmla="*/ 229 w 247"/>
                <a:gd name="T11" fmla="*/ 0 h 37"/>
                <a:gd name="T12" fmla="*/ 247 w 24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7">
                  <a:moveTo>
                    <a:pt x="247" y="18"/>
                  </a:moveTo>
                  <a:cubicBezTo>
                    <a:pt x="247" y="28"/>
                    <a:pt x="239" y="37"/>
                    <a:pt x="229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229" y="0"/>
                  </a:lnTo>
                  <a:cubicBezTo>
                    <a:pt x="239" y="0"/>
                    <a:pt x="247" y="8"/>
                    <a:pt x="24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1352798" y="109012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41070" y="1420092"/>
            <a:ext cx="2039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输入您的文字内容输入您的文字内容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输入您的文字内容输入您的文字内容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753366" y="182573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您的标题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684341" y="2155699"/>
            <a:ext cx="2039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输入您的文字内容输入您的文字内容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输入您的文字内容输入您的文字内容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945965" y="327027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您的标题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876940" y="3600241"/>
            <a:ext cx="2039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输入您的文字内容输入您的文字内容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输入您的文字内容输入您的文字内容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387591" y="261301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您的标题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19712" y="2942977"/>
            <a:ext cx="2039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输入您的文字内容输入您的文字内容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输入您的文字内容输入您的文字内容</a:t>
            </a:r>
          </a:p>
        </p:txBody>
      </p:sp>
      <p:sp>
        <p:nvSpPr>
          <p:cNvPr id="99" name="Freeform 553"/>
          <p:cNvSpPr>
            <a:spLocks noEditPoints="1"/>
          </p:cNvSpPr>
          <p:nvPr/>
        </p:nvSpPr>
        <p:spPr bwMode="auto">
          <a:xfrm>
            <a:off x="3883332" y="4140314"/>
            <a:ext cx="836142" cy="834030"/>
          </a:xfrm>
          <a:custGeom>
            <a:avLst/>
            <a:gdLst>
              <a:gd name="T0" fmla="*/ 1782 w 1816"/>
              <a:gd name="T1" fmla="*/ 0 h 1814"/>
              <a:gd name="T2" fmla="*/ 1760 w 1816"/>
              <a:gd name="T3" fmla="*/ 26 h 1814"/>
              <a:gd name="T4" fmla="*/ 1754 w 1816"/>
              <a:gd name="T5" fmla="*/ 114 h 1814"/>
              <a:gd name="T6" fmla="*/ 1744 w 1816"/>
              <a:gd name="T7" fmla="*/ 134 h 1814"/>
              <a:gd name="T8" fmla="*/ 1798 w 1816"/>
              <a:gd name="T9" fmla="*/ 196 h 1814"/>
              <a:gd name="T10" fmla="*/ 1790 w 1816"/>
              <a:gd name="T11" fmla="*/ 288 h 1814"/>
              <a:gd name="T12" fmla="*/ 1733 w 1816"/>
              <a:gd name="T13" fmla="*/ 343 h 1814"/>
              <a:gd name="T14" fmla="*/ 1729 w 1816"/>
              <a:gd name="T15" fmla="*/ 397 h 1814"/>
              <a:gd name="T16" fmla="*/ 1795 w 1816"/>
              <a:gd name="T17" fmla="*/ 457 h 1814"/>
              <a:gd name="T18" fmla="*/ 1780 w 1816"/>
              <a:gd name="T19" fmla="*/ 541 h 1814"/>
              <a:gd name="T20" fmla="*/ 1734 w 1816"/>
              <a:gd name="T21" fmla="*/ 587 h 1814"/>
              <a:gd name="T22" fmla="*/ 1734 w 1816"/>
              <a:gd name="T23" fmla="*/ 659 h 1814"/>
              <a:gd name="T24" fmla="*/ 1796 w 1816"/>
              <a:gd name="T25" fmla="*/ 736 h 1814"/>
              <a:gd name="T26" fmla="*/ 1765 w 1816"/>
              <a:gd name="T27" fmla="*/ 803 h 1814"/>
              <a:gd name="T28" fmla="*/ 1724 w 1816"/>
              <a:gd name="T29" fmla="*/ 844 h 1814"/>
              <a:gd name="T30" fmla="*/ 1734 w 1816"/>
              <a:gd name="T31" fmla="*/ 891 h 1814"/>
              <a:gd name="T32" fmla="*/ 1790 w 1816"/>
              <a:gd name="T33" fmla="*/ 957 h 1814"/>
              <a:gd name="T34" fmla="*/ 1775 w 1816"/>
              <a:gd name="T35" fmla="*/ 1035 h 1814"/>
              <a:gd name="T36" fmla="*/ 1724 w 1816"/>
              <a:gd name="T37" fmla="*/ 1081 h 1814"/>
              <a:gd name="T38" fmla="*/ 1724 w 1816"/>
              <a:gd name="T39" fmla="*/ 1143 h 1814"/>
              <a:gd name="T40" fmla="*/ 1765 w 1816"/>
              <a:gd name="T41" fmla="*/ 1194 h 1814"/>
              <a:gd name="T42" fmla="*/ 1698 w 1816"/>
              <a:gd name="T43" fmla="*/ 1328 h 1814"/>
              <a:gd name="T44" fmla="*/ 1312 w 1816"/>
              <a:gd name="T45" fmla="*/ 1667 h 1814"/>
              <a:gd name="T46" fmla="*/ 499 w 1816"/>
              <a:gd name="T47" fmla="*/ 1667 h 1814"/>
              <a:gd name="T48" fmla="*/ 103 w 1816"/>
              <a:gd name="T49" fmla="*/ 1328 h 1814"/>
              <a:gd name="T50" fmla="*/ 95 w 1816"/>
              <a:gd name="T51" fmla="*/ 1265 h 1814"/>
              <a:gd name="T52" fmla="*/ 72 w 1816"/>
              <a:gd name="T53" fmla="*/ 1173 h 1814"/>
              <a:gd name="T54" fmla="*/ 15 w 1816"/>
              <a:gd name="T55" fmla="*/ 1112 h 1814"/>
              <a:gd name="T56" fmla="*/ 41 w 1816"/>
              <a:gd name="T57" fmla="*/ 1040 h 1814"/>
              <a:gd name="T58" fmla="*/ 67 w 1816"/>
              <a:gd name="T59" fmla="*/ 983 h 1814"/>
              <a:gd name="T60" fmla="*/ 31 w 1816"/>
              <a:gd name="T61" fmla="*/ 891 h 1814"/>
              <a:gd name="T62" fmla="*/ 26 w 1816"/>
              <a:gd name="T63" fmla="*/ 798 h 1814"/>
              <a:gd name="T64" fmla="*/ 62 w 1816"/>
              <a:gd name="T65" fmla="*/ 752 h 1814"/>
              <a:gd name="T66" fmla="*/ 62 w 1816"/>
              <a:gd name="T67" fmla="*/ 700 h 1814"/>
              <a:gd name="T68" fmla="*/ 15 w 1816"/>
              <a:gd name="T69" fmla="*/ 623 h 1814"/>
              <a:gd name="T70" fmla="*/ 41 w 1816"/>
              <a:gd name="T71" fmla="*/ 541 h 1814"/>
              <a:gd name="T72" fmla="*/ 72 w 1816"/>
              <a:gd name="T73" fmla="*/ 499 h 1814"/>
              <a:gd name="T74" fmla="*/ 67 w 1816"/>
              <a:gd name="T75" fmla="*/ 448 h 1814"/>
              <a:gd name="T76" fmla="*/ 15 w 1816"/>
              <a:gd name="T77" fmla="*/ 366 h 1814"/>
              <a:gd name="T78" fmla="*/ 15 w 1816"/>
              <a:gd name="T79" fmla="*/ 129 h 1814"/>
              <a:gd name="T80" fmla="*/ 15 w 1816"/>
              <a:gd name="T81" fmla="*/ 88 h 1814"/>
              <a:gd name="T82" fmla="*/ 10 w 1816"/>
              <a:gd name="T83" fmla="*/ 11 h 1814"/>
              <a:gd name="T84" fmla="*/ 0 w 1816"/>
              <a:gd name="T85" fmla="*/ 0 h 1814"/>
              <a:gd name="T86" fmla="*/ 1782 w 1816"/>
              <a:gd name="T87" fmla="*/ 0 h 1814"/>
              <a:gd name="T88" fmla="*/ 510 w 1816"/>
              <a:gd name="T89" fmla="*/ 1705 h 1814"/>
              <a:gd name="T90" fmla="*/ 1285 w 1816"/>
              <a:gd name="T91" fmla="*/ 1702 h 1814"/>
              <a:gd name="T92" fmla="*/ 1214 w 1816"/>
              <a:gd name="T93" fmla="*/ 1778 h 1814"/>
              <a:gd name="T94" fmla="*/ 1122 w 1816"/>
              <a:gd name="T95" fmla="*/ 1814 h 1814"/>
              <a:gd name="T96" fmla="*/ 669 w 1816"/>
              <a:gd name="T97" fmla="*/ 1814 h 1814"/>
              <a:gd name="T98" fmla="*/ 576 w 1816"/>
              <a:gd name="T99" fmla="*/ 1783 h 1814"/>
              <a:gd name="T100" fmla="*/ 510 w 1816"/>
              <a:gd name="T101" fmla="*/ 1705 h 1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6" h="1814">
                <a:moveTo>
                  <a:pt x="1782" y="0"/>
                </a:moveTo>
                <a:lnTo>
                  <a:pt x="1760" y="26"/>
                </a:lnTo>
                <a:lnTo>
                  <a:pt x="1754" y="114"/>
                </a:lnTo>
                <a:lnTo>
                  <a:pt x="1744" y="134"/>
                </a:lnTo>
                <a:cubicBezTo>
                  <a:pt x="1744" y="134"/>
                  <a:pt x="1783" y="165"/>
                  <a:pt x="1798" y="196"/>
                </a:cubicBezTo>
                <a:cubicBezTo>
                  <a:pt x="1814" y="226"/>
                  <a:pt x="1816" y="268"/>
                  <a:pt x="1790" y="288"/>
                </a:cubicBezTo>
                <a:cubicBezTo>
                  <a:pt x="1765" y="309"/>
                  <a:pt x="1739" y="323"/>
                  <a:pt x="1733" y="343"/>
                </a:cubicBezTo>
                <a:cubicBezTo>
                  <a:pt x="1725" y="367"/>
                  <a:pt x="1729" y="397"/>
                  <a:pt x="1729" y="397"/>
                </a:cubicBezTo>
                <a:cubicBezTo>
                  <a:pt x="1729" y="397"/>
                  <a:pt x="1785" y="421"/>
                  <a:pt x="1795" y="457"/>
                </a:cubicBezTo>
                <a:cubicBezTo>
                  <a:pt x="1805" y="493"/>
                  <a:pt x="1801" y="525"/>
                  <a:pt x="1780" y="541"/>
                </a:cubicBezTo>
                <a:cubicBezTo>
                  <a:pt x="1760" y="556"/>
                  <a:pt x="1734" y="587"/>
                  <a:pt x="1734" y="587"/>
                </a:cubicBezTo>
                <a:lnTo>
                  <a:pt x="1734" y="659"/>
                </a:lnTo>
                <a:cubicBezTo>
                  <a:pt x="1734" y="659"/>
                  <a:pt x="1796" y="700"/>
                  <a:pt x="1796" y="736"/>
                </a:cubicBezTo>
                <a:cubicBezTo>
                  <a:pt x="1796" y="772"/>
                  <a:pt x="1765" y="803"/>
                  <a:pt x="1765" y="803"/>
                </a:cubicBezTo>
                <a:lnTo>
                  <a:pt x="1724" y="844"/>
                </a:lnTo>
                <a:lnTo>
                  <a:pt x="1734" y="891"/>
                </a:lnTo>
                <a:cubicBezTo>
                  <a:pt x="1734" y="891"/>
                  <a:pt x="1780" y="921"/>
                  <a:pt x="1790" y="957"/>
                </a:cubicBezTo>
                <a:cubicBezTo>
                  <a:pt x="1801" y="993"/>
                  <a:pt x="1790" y="1019"/>
                  <a:pt x="1775" y="1035"/>
                </a:cubicBezTo>
                <a:cubicBezTo>
                  <a:pt x="1760" y="1050"/>
                  <a:pt x="1724" y="1081"/>
                  <a:pt x="1724" y="1081"/>
                </a:cubicBezTo>
                <a:lnTo>
                  <a:pt x="1724" y="1143"/>
                </a:lnTo>
                <a:cubicBezTo>
                  <a:pt x="1724" y="1143"/>
                  <a:pt x="1760" y="1168"/>
                  <a:pt x="1765" y="1194"/>
                </a:cubicBezTo>
                <a:cubicBezTo>
                  <a:pt x="1770" y="1220"/>
                  <a:pt x="1724" y="1307"/>
                  <a:pt x="1698" y="1328"/>
                </a:cubicBezTo>
                <a:cubicBezTo>
                  <a:pt x="1672" y="1348"/>
                  <a:pt x="1312" y="1667"/>
                  <a:pt x="1312" y="1667"/>
                </a:cubicBezTo>
                <a:lnTo>
                  <a:pt x="499" y="1667"/>
                </a:lnTo>
                <a:lnTo>
                  <a:pt x="103" y="1328"/>
                </a:lnTo>
                <a:cubicBezTo>
                  <a:pt x="103" y="1328"/>
                  <a:pt x="99" y="1291"/>
                  <a:pt x="95" y="1265"/>
                </a:cubicBezTo>
                <a:cubicBezTo>
                  <a:pt x="92" y="1238"/>
                  <a:pt x="92" y="1189"/>
                  <a:pt x="72" y="1173"/>
                </a:cubicBezTo>
                <a:cubicBezTo>
                  <a:pt x="51" y="1158"/>
                  <a:pt x="15" y="1148"/>
                  <a:pt x="15" y="1112"/>
                </a:cubicBezTo>
                <a:cubicBezTo>
                  <a:pt x="15" y="1076"/>
                  <a:pt x="26" y="1045"/>
                  <a:pt x="41" y="1040"/>
                </a:cubicBezTo>
                <a:cubicBezTo>
                  <a:pt x="56" y="1035"/>
                  <a:pt x="72" y="1009"/>
                  <a:pt x="67" y="983"/>
                </a:cubicBezTo>
                <a:cubicBezTo>
                  <a:pt x="62" y="957"/>
                  <a:pt x="46" y="921"/>
                  <a:pt x="31" y="891"/>
                </a:cubicBezTo>
                <a:cubicBezTo>
                  <a:pt x="15" y="860"/>
                  <a:pt x="10" y="824"/>
                  <a:pt x="26" y="798"/>
                </a:cubicBezTo>
                <a:cubicBezTo>
                  <a:pt x="41" y="772"/>
                  <a:pt x="62" y="752"/>
                  <a:pt x="62" y="752"/>
                </a:cubicBezTo>
                <a:lnTo>
                  <a:pt x="62" y="700"/>
                </a:lnTo>
                <a:cubicBezTo>
                  <a:pt x="62" y="700"/>
                  <a:pt x="15" y="669"/>
                  <a:pt x="15" y="623"/>
                </a:cubicBezTo>
                <a:cubicBezTo>
                  <a:pt x="15" y="577"/>
                  <a:pt x="26" y="551"/>
                  <a:pt x="41" y="541"/>
                </a:cubicBezTo>
                <a:cubicBezTo>
                  <a:pt x="56" y="530"/>
                  <a:pt x="72" y="499"/>
                  <a:pt x="72" y="499"/>
                </a:cubicBezTo>
                <a:cubicBezTo>
                  <a:pt x="72" y="499"/>
                  <a:pt x="77" y="469"/>
                  <a:pt x="67" y="448"/>
                </a:cubicBezTo>
                <a:cubicBezTo>
                  <a:pt x="56" y="427"/>
                  <a:pt x="26" y="397"/>
                  <a:pt x="15" y="366"/>
                </a:cubicBezTo>
                <a:lnTo>
                  <a:pt x="15" y="129"/>
                </a:lnTo>
                <a:lnTo>
                  <a:pt x="15" y="88"/>
                </a:lnTo>
                <a:cubicBezTo>
                  <a:pt x="15" y="62"/>
                  <a:pt x="10" y="11"/>
                  <a:pt x="10" y="11"/>
                </a:cubicBezTo>
                <a:lnTo>
                  <a:pt x="0" y="0"/>
                </a:lnTo>
                <a:lnTo>
                  <a:pt x="1782" y="0"/>
                </a:lnTo>
                <a:close/>
                <a:moveTo>
                  <a:pt x="510" y="1705"/>
                </a:moveTo>
                <a:lnTo>
                  <a:pt x="1285" y="1702"/>
                </a:lnTo>
                <a:cubicBezTo>
                  <a:pt x="1285" y="1702"/>
                  <a:pt x="1240" y="1758"/>
                  <a:pt x="1214" y="1778"/>
                </a:cubicBezTo>
                <a:cubicBezTo>
                  <a:pt x="1189" y="1799"/>
                  <a:pt x="1147" y="1814"/>
                  <a:pt x="1122" y="1814"/>
                </a:cubicBezTo>
                <a:lnTo>
                  <a:pt x="669" y="1814"/>
                </a:lnTo>
                <a:cubicBezTo>
                  <a:pt x="669" y="1814"/>
                  <a:pt x="602" y="1814"/>
                  <a:pt x="576" y="1783"/>
                </a:cubicBezTo>
                <a:cubicBezTo>
                  <a:pt x="550" y="1752"/>
                  <a:pt x="510" y="1705"/>
                  <a:pt x="510" y="170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0" name="Freeform 559"/>
          <p:cNvSpPr/>
          <p:nvPr/>
        </p:nvSpPr>
        <p:spPr bwMode="auto">
          <a:xfrm>
            <a:off x="3199672" y="1274502"/>
            <a:ext cx="2079434" cy="679701"/>
          </a:xfrm>
          <a:custGeom>
            <a:avLst/>
            <a:gdLst>
              <a:gd name="T0" fmla="*/ 3583 w 4019"/>
              <a:gd name="T1" fmla="*/ 657 h 1314"/>
              <a:gd name="T2" fmla="*/ 3459 w 4019"/>
              <a:gd name="T3" fmla="*/ 540 h 1314"/>
              <a:gd name="T4" fmla="*/ 3459 w 4019"/>
              <a:gd name="T5" fmla="*/ 657 h 1314"/>
              <a:gd name="T6" fmla="*/ 3459 w 4019"/>
              <a:gd name="T7" fmla="*/ 657 h 1314"/>
              <a:gd name="T8" fmla="*/ 3459 w 4019"/>
              <a:gd name="T9" fmla="*/ 540 h 1314"/>
              <a:gd name="T10" fmla="*/ 2737 w 4019"/>
              <a:gd name="T11" fmla="*/ 121 h 1314"/>
              <a:gd name="T12" fmla="*/ 2737 w 4019"/>
              <a:gd name="T13" fmla="*/ 121 h 1314"/>
              <a:gd name="T14" fmla="*/ 2050 w 4019"/>
              <a:gd name="T15" fmla="*/ 0 h 1314"/>
              <a:gd name="T16" fmla="*/ 2014 w 4019"/>
              <a:gd name="T17" fmla="*/ 0 h 1314"/>
              <a:gd name="T18" fmla="*/ 2014 w 4019"/>
              <a:gd name="T19" fmla="*/ 657 h 1314"/>
              <a:gd name="T20" fmla="*/ 2014 w 4019"/>
              <a:gd name="T21" fmla="*/ 657 h 1314"/>
              <a:gd name="T22" fmla="*/ 2014 w 4019"/>
              <a:gd name="T23" fmla="*/ 0 h 1314"/>
              <a:gd name="T24" fmla="*/ 1970 w 4019"/>
              <a:gd name="T25" fmla="*/ 0 h 1314"/>
              <a:gd name="T26" fmla="*/ 1291 w 4019"/>
              <a:gd name="T27" fmla="*/ 119 h 1314"/>
              <a:gd name="T28" fmla="*/ 568 w 4019"/>
              <a:gd name="T29" fmla="*/ 533 h 1314"/>
              <a:gd name="T30" fmla="*/ 568 w 4019"/>
              <a:gd name="T31" fmla="*/ 657 h 1314"/>
              <a:gd name="T32" fmla="*/ 568 w 4019"/>
              <a:gd name="T33" fmla="*/ 657 h 1314"/>
              <a:gd name="T34" fmla="*/ 568 w 4019"/>
              <a:gd name="T35" fmla="*/ 533 h 1314"/>
              <a:gd name="T36" fmla="*/ 437 w 4019"/>
              <a:gd name="T37" fmla="*/ 657 h 1314"/>
              <a:gd name="T38" fmla="*/ 437 w 4019"/>
              <a:gd name="T39" fmla="*/ 657 h 1314"/>
              <a:gd name="T40" fmla="*/ 0 w 4019"/>
              <a:gd name="T41" fmla="*/ 1314 h 1314"/>
              <a:gd name="T42" fmla="*/ 568 w 4019"/>
              <a:gd name="T43" fmla="*/ 1314 h 1314"/>
              <a:gd name="T44" fmla="*/ 1291 w 4019"/>
              <a:gd name="T45" fmla="*/ 1314 h 1314"/>
              <a:gd name="T46" fmla="*/ 2014 w 4019"/>
              <a:gd name="T47" fmla="*/ 1314 h 1314"/>
              <a:gd name="T48" fmla="*/ 2737 w 4019"/>
              <a:gd name="T49" fmla="*/ 1314 h 1314"/>
              <a:gd name="T50" fmla="*/ 3459 w 4019"/>
              <a:gd name="T51" fmla="*/ 1314 h 1314"/>
              <a:gd name="T52" fmla="*/ 4019 w 4019"/>
              <a:gd name="T53" fmla="*/ 1314 h 1314"/>
              <a:gd name="T54" fmla="*/ 3583 w 4019"/>
              <a:gd name="T55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19" h="1314">
                <a:moveTo>
                  <a:pt x="3583" y="657"/>
                </a:moveTo>
                <a:cubicBezTo>
                  <a:pt x="3543" y="616"/>
                  <a:pt x="3502" y="577"/>
                  <a:pt x="3459" y="540"/>
                </a:cubicBezTo>
                <a:lnTo>
                  <a:pt x="3459" y="657"/>
                </a:lnTo>
                <a:lnTo>
                  <a:pt x="3459" y="657"/>
                </a:lnTo>
                <a:lnTo>
                  <a:pt x="3459" y="540"/>
                </a:lnTo>
                <a:cubicBezTo>
                  <a:pt x="3251" y="358"/>
                  <a:pt x="3006" y="215"/>
                  <a:pt x="2737" y="121"/>
                </a:cubicBezTo>
                <a:lnTo>
                  <a:pt x="2737" y="121"/>
                </a:lnTo>
                <a:cubicBezTo>
                  <a:pt x="2521" y="46"/>
                  <a:pt x="2290" y="4"/>
                  <a:pt x="2050" y="0"/>
                </a:cubicBezTo>
                <a:lnTo>
                  <a:pt x="2014" y="0"/>
                </a:lnTo>
                <a:lnTo>
                  <a:pt x="2014" y="657"/>
                </a:lnTo>
                <a:lnTo>
                  <a:pt x="2014" y="657"/>
                </a:lnTo>
                <a:lnTo>
                  <a:pt x="2014" y="0"/>
                </a:lnTo>
                <a:lnTo>
                  <a:pt x="1970" y="0"/>
                </a:lnTo>
                <a:cubicBezTo>
                  <a:pt x="1733" y="4"/>
                  <a:pt x="1505" y="45"/>
                  <a:pt x="1291" y="119"/>
                </a:cubicBezTo>
                <a:cubicBezTo>
                  <a:pt x="1023" y="211"/>
                  <a:pt x="777" y="353"/>
                  <a:pt x="568" y="533"/>
                </a:cubicBezTo>
                <a:lnTo>
                  <a:pt x="568" y="657"/>
                </a:lnTo>
                <a:lnTo>
                  <a:pt x="568" y="657"/>
                </a:lnTo>
                <a:lnTo>
                  <a:pt x="568" y="533"/>
                </a:lnTo>
                <a:cubicBezTo>
                  <a:pt x="523" y="572"/>
                  <a:pt x="479" y="614"/>
                  <a:pt x="437" y="657"/>
                </a:cubicBezTo>
                <a:lnTo>
                  <a:pt x="437" y="657"/>
                </a:lnTo>
                <a:cubicBezTo>
                  <a:pt x="252" y="846"/>
                  <a:pt x="103" y="1069"/>
                  <a:pt x="0" y="1314"/>
                </a:cubicBezTo>
                <a:lnTo>
                  <a:pt x="568" y="1314"/>
                </a:lnTo>
                <a:lnTo>
                  <a:pt x="1291" y="1314"/>
                </a:lnTo>
                <a:lnTo>
                  <a:pt x="2014" y="1314"/>
                </a:lnTo>
                <a:lnTo>
                  <a:pt x="2737" y="1314"/>
                </a:lnTo>
                <a:lnTo>
                  <a:pt x="3459" y="1314"/>
                </a:lnTo>
                <a:lnTo>
                  <a:pt x="4019" y="1314"/>
                </a:lnTo>
                <a:cubicBezTo>
                  <a:pt x="3917" y="1069"/>
                  <a:pt x="3768" y="846"/>
                  <a:pt x="3583" y="6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4239389" y="1303197"/>
            <a:ext cx="359986" cy="479477"/>
            <a:chOff x="3732213" y="1809750"/>
            <a:chExt cx="377825" cy="503237"/>
          </a:xfrm>
          <a:solidFill>
            <a:srgbClr val="F8F8F8"/>
          </a:solidFill>
        </p:grpSpPr>
        <p:sp>
          <p:nvSpPr>
            <p:cNvPr id="102" name="Freeform 537"/>
            <p:cNvSpPr>
              <a:spLocks noEditPoints="1"/>
            </p:cNvSpPr>
            <p:nvPr/>
          </p:nvSpPr>
          <p:spPr bwMode="auto">
            <a:xfrm>
              <a:off x="3732213" y="1809750"/>
              <a:ext cx="377825" cy="503237"/>
            </a:xfrm>
            <a:custGeom>
              <a:avLst/>
              <a:gdLst>
                <a:gd name="T0" fmla="*/ 511 w 545"/>
                <a:gd name="T1" fmla="*/ 618 h 726"/>
                <a:gd name="T2" fmla="*/ 463 w 545"/>
                <a:gd name="T3" fmla="*/ 666 h 726"/>
                <a:gd name="T4" fmla="*/ 82 w 545"/>
                <a:gd name="T5" fmla="*/ 666 h 726"/>
                <a:gd name="T6" fmla="*/ 34 w 545"/>
                <a:gd name="T7" fmla="*/ 618 h 726"/>
                <a:gd name="T8" fmla="*/ 34 w 545"/>
                <a:gd name="T9" fmla="*/ 81 h 726"/>
                <a:gd name="T10" fmla="*/ 82 w 545"/>
                <a:gd name="T11" fmla="*/ 34 h 726"/>
                <a:gd name="T12" fmla="*/ 463 w 545"/>
                <a:gd name="T13" fmla="*/ 34 h 726"/>
                <a:gd name="T14" fmla="*/ 511 w 545"/>
                <a:gd name="T15" fmla="*/ 81 h 726"/>
                <a:gd name="T16" fmla="*/ 511 w 545"/>
                <a:gd name="T17" fmla="*/ 618 h 726"/>
                <a:gd name="T18" fmla="*/ 289 w 545"/>
                <a:gd name="T19" fmla="*/ 712 h 726"/>
                <a:gd name="T20" fmla="*/ 256 w 545"/>
                <a:gd name="T21" fmla="*/ 712 h 726"/>
                <a:gd name="T22" fmla="*/ 241 w 545"/>
                <a:gd name="T23" fmla="*/ 697 h 726"/>
                <a:gd name="T24" fmla="*/ 256 w 545"/>
                <a:gd name="T25" fmla="*/ 683 h 726"/>
                <a:gd name="T26" fmla="*/ 289 w 545"/>
                <a:gd name="T27" fmla="*/ 683 h 726"/>
                <a:gd name="T28" fmla="*/ 304 w 545"/>
                <a:gd name="T29" fmla="*/ 697 h 726"/>
                <a:gd name="T30" fmla="*/ 289 w 545"/>
                <a:gd name="T31" fmla="*/ 712 h 726"/>
                <a:gd name="T32" fmla="*/ 463 w 545"/>
                <a:gd name="T33" fmla="*/ 0 h 726"/>
                <a:gd name="T34" fmla="*/ 82 w 545"/>
                <a:gd name="T35" fmla="*/ 0 h 726"/>
                <a:gd name="T36" fmla="*/ 0 w 545"/>
                <a:gd name="T37" fmla="*/ 81 h 726"/>
                <a:gd name="T38" fmla="*/ 0 w 545"/>
                <a:gd name="T39" fmla="*/ 644 h 726"/>
                <a:gd name="T40" fmla="*/ 82 w 545"/>
                <a:gd name="T41" fmla="*/ 726 h 726"/>
                <a:gd name="T42" fmla="*/ 463 w 545"/>
                <a:gd name="T43" fmla="*/ 726 h 726"/>
                <a:gd name="T44" fmla="*/ 545 w 545"/>
                <a:gd name="T45" fmla="*/ 644 h 726"/>
                <a:gd name="T46" fmla="*/ 545 w 545"/>
                <a:gd name="T47" fmla="*/ 81 h 726"/>
                <a:gd name="T48" fmla="*/ 463 w 545"/>
                <a:gd name="T4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5" h="726">
                  <a:moveTo>
                    <a:pt x="511" y="618"/>
                  </a:moveTo>
                  <a:cubicBezTo>
                    <a:pt x="511" y="644"/>
                    <a:pt x="489" y="666"/>
                    <a:pt x="463" y="666"/>
                  </a:cubicBezTo>
                  <a:lnTo>
                    <a:pt x="82" y="666"/>
                  </a:lnTo>
                  <a:cubicBezTo>
                    <a:pt x="56" y="666"/>
                    <a:pt x="34" y="644"/>
                    <a:pt x="34" y="618"/>
                  </a:cubicBezTo>
                  <a:lnTo>
                    <a:pt x="34" y="81"/>
                  </a:lnTo>
                  <a:cubicBezTo>
                    <a:pt x="34" y="55"/>
                    <a:pt x="56" y="34"/>
                    <a:pt x="82" y="34"/>
                  </a:cubicBezTo>
                  <a:lnTo>
                    <a:pt x="463" y="34"/>
                  </a:lnTo>
                  <a:cubicBezTo>
                    <a:pt x="489" y="34"/>
                    <a:pt x="511" y="55"/>
                    <a:pt x="511" y="81"/>
                  </a:cubicBezTo>
                  <a:lnTo>
                    <a:pt x="511" y="618"/>
                  </a:lnTo>
                  <a:close/>
                  <a:moveTo>
                    <a:pt x="289" y="712"/>
                  </a:moveTo>
                  <a:lnTo>
                    <a:pt x="256" y="712"/>
                  </a:lnTo>
                  <a:cubicBezTo>
                    <a:pt x="248" y="712"/>
                    <a:pt x="241" y="705"/>
                    <a:pt x="241" y="697"/>
                  </a:cubicBezTo>
                  <a:cubicBezTo>
                    <a:pt x="241" y="689"/>
                    <a:pt x="248" y="683"/>
                    <a:pt x="256" y="683"/>
                  </a:cubicBezTo>
                  <a:lnTo>
                    <a:pt x="289" y="683"/>
                  </a:lnTo>
                  <a:cubicBezTo>
                    <a:pt x="297" y="683"/>
                    <a:pt x="304" y="689"/>
                    <a:pt x="304" y="697"/>
                  </a:cubicBezTo>
                  <a:cubicBezTo>
                    <a:pt x="304" y="705"/>
                    <a:pt x="297" y="712"/>
                    <a:pt x="289" y="712"/>
                  </a:cubicBezTo>
                  <a:close/>
                  <a:moveTo>
                    <a:pt x="463" y="0"/>
                  </a:moveTo>
                  <a:lnTo>
                    <a:pt x="82" y="0"/>
                  </a:lnTo>
                  <a:cubicBezTo>
                    <a:pt x="37" y="0"/>
                    <a:pt x="0" y="36"/>
                    <a:pt x="0" y="81"/>
                  </a:cubicBezTo>
                  <a:lnTo>
                    <a:pt x="0" y="644"/>
                  </a:lnTo>
                  <a:cubicBezTo>
                    <a:pt x="0" y="689"/>
                    <a:pt x="37" y="726"/>
                    <a:pt x="82" y="726"/>
                  </a:cubicBezTo>
                  <a:lnTo>
                    <a:pt x="463" y="726"/>
                  </a:lnTo>
                  <a:cubicBezTo>
                    <a:pt x="508" y="726"/>
                    <a:pt x="545" y="689"/>
                    <a:pt x="545" y="644"/>
                  </a:cubicBezTo>
                  <a:lnTo>
                    <a:pt x="545" y="81"/>
                  </a:lnTo>
                  <a:cubicBezTo>
                    <a:pt x="545" y="36"/>
                    <a:pt x="508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3" name="Freeform 538"/>
            <p:cNvSpPr/>
            <p:nvPr/>
          </p:nvSpPr>
          <p:spPr bwMode="auto">
            <a:xfrm>
              <a:off x="3797300" y="1893888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4" name="Freeform 539"/>
            <p:cNvSpPr/>
            <p:nvPr/>
          </p:nvSpPr>
          <p:spPr bwMode="auto">
            <a:xfrm>
              <a:off x="3797300" y="1936750"/>
              <a:ext cx="249238" cy="25400"/>
            </a:xfrm>
            <a:custGeom>
              <a:avLst/>
              <a:gdLst>
                <a:gd name="T0" fmla="*/ 361 w 361"/>
                <a:gd name="T1" fmla="*/ 18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8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8"/>
                  </a:moveTo>
                  <a:cubicBezTo>
                    <a:pt x="361" y="28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5" name="Freeform 540"/>
            <p:cNvSpPr/>
            <p:nvPr/>
          </p:nvSpPr>
          <p:spPr bwMode="auto">
            <a:xfrm>
              <a:off x="3797300" y="1981200"/>
              <a:ext cx="249238" cy="23812"/>
            </a:xfrm>
            <a:custGeom>
              <a:avLst/>
              <a:gdLst>
                <a:gd name="T0" fmla="*/ 361 w 361"/>
                <a:gd name="T1" fmla="*/ 18 h 36"/>
                <a:gd name="T2" fmla="*/ 342 w 361"/>
                <a:gd name="T3" fmla="*/ 36 h 36"/>
                <a:gd name="T4" fmla="*/ 18 w 361"/>
                <a:gd name="T5" fmla="*/ 36 h 36"/>
                <a:gd name="T6" fmla="*/ 0 w 361"/>
                <a:gd name="T7" fmla="*/ 18 h 36"/>
                <a:gd name="T8" fmla="*/ 18 w 361"/>
                <a:gd name="T9" fmla="*/ 0 h 36"/>
                <a:gd name="T10" fmla="*/ 342 w 361"/>
                <a:gd name="T11" fmla="*/ 0 h 36"/>
                <a:gd name="T12" fmla="*/ 361 w 36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6">
                  <a:moveTo>
                    <a:pt x="361" y="18"/>
                  </a:moveTo>
                  <a:cubicBezTo>
                    <a:pt x="361" y="28"/>
                    <a:pt x="353" y="36"/>
                    <a:pt x="342" y="36"/>
                  </a:cubicBezTo>
                  <a:lnTo>
                    <a:pt x="18" y="36"/>
                  </a:ln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6" name="Freeform 541"/>
            <p:cNvSpPr/>
            <p:nvPr/>
          </p:nvSpPr>
          <p:spPr bwMode="auto">
            <a:xfrm>
              <a:off x="3797300" y="2024063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9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7" name="Freeform 542"/>
            <p:cNvSpPr/>
            <p:nvPr/>
          </p:nvSpPr>
          <p:spPr bwMode="auto">
            <a:xfrm>
              <a:off x="3797300" y="2066925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8" name="Freeform 543"/>
            <p:cNvSpPr/>
            <p:nvPr/>
          </p:nvSpPr>
          <p:spPr bwMode="auto">
            <a:xfrm>
              <a:off x="3797300" y="2111375"/>
              <a:ext cx="169863" cy="25400"/>
            </a:xfrm>
            <a:custGeom>
              <a:avLst/>
              <a:gdLst>
                <a:gd name="T0" fmla="*/ 247 w 247"/>
                <a:gd name="T1" fmla="*/ 18 h 37"/>
                <a:gd name="T2" fmla="*/ 229 w 247"/>
                <a:gd name="T3" fmla="*/ 37 h 37"/>
                <a:gd name="T4" fmla="*/ 18 w 247"/>
                <a:gd name="T5" fmla="*/ 37 h 37"/>
                <a:gd name="T6" fmla="*/ 0 w 247"/>
                <a:gd name="T7" fmla="*/ 18 h 37"/>
                <a:gd name="T8" fmla="*/ 18 w 247"/>
                <a:gd name="T9" fmla="*/ 0 h 37"/>
                <a:gd name="T10" fmla="*/ 229 w 247"/>
                <a:gd name="T11" fmla="*/ 0 h 37"/>
                <a:gd name="T12" fmla="*/ 247 w 24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7">
                  <a:moveTo>
                    <a:pt x="247" y="18"/>
                  </a:moveTo>
                  <a:cubicBezTo>
                    <a:pt x="247" y="28"/>
                    <a:pt x="239" y="37"/>
                    <a:pt x="229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229" y="0"/>
                  </a:lnTo>
                  <a:cubicBezTo>
                    <a:pt x="239" y="0"/>
                    <a:pt x="247" y="8"/>
                    <a:pt x="24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9" name="Freeform 560"/>
          <p:cNvSpPr>
            <a:spLocks noEditPoints="1"/>
          </p:cNvSpPr>
          <p:nvPr/>
        </p:nvSpPr>
        <p:spPr bwMode="auto">
          <a:xfrm>
            <a:off x="3123586" y="2006972"/>
            <a:ext cx="2238388" cy="678515"/>
          </a:xfrm>
          <a:custGeom>
            <a:avLst/>
            <a:gdLst>
              <a:gd name="T0" fmla="*/ 4327 w 4328"/>
              <a:gd name="T1" fmla="*/ 657 h 1314"/>
              <a:gd name="T2" fmla="*/ 3613 w 4328"/>
              <a:gd name="T3" fmla="*/ 657 h 1314"/>
              <a:gd name="T4" fmla="*/ 3613 w 4328"/>
              <a:gd name="T5" fmla="*/ 657 h 1314"/>
              <a:gd name="T6" fmla="*/ 2891 w 4328"/>
              <a:gd name="T7" fmla="*/ 657 h 1314"/>
              <a:gd name="T8" fmla="*/ 2168 w 4328"/>
              <a:gd name="T9" fmla="*/ 657 h 1314"/>
              <a:gd name="T10" fmla="*/ 1445 w 4328"/>
              <a:gd name="T11" fmla="*/ 657 h 1314"/>
              <a:gd name="T12" fmla="*/ 722 w 4328"/>
              <a:gd name="T13" fmla="*/ 657 h 1314"/>
              <a:gd name="T14" fmla="*/ 1 w 4328"/>
              <a:gd name="T15" fmla="*/ 657 h 1314"/>
              <a:gd name="T16" fmla="*/ 130 w 4328"/>
              <a:gd name="T17" fmla="*/ 0 h 1314"/>
              <a:gd name="T18" fmla="*/ 722 w 4328"/>
              <a:gd name="T19" fmla="*/ 0 h 1314"/>
              <a:gd name="T20" fmla="*/ 1445 w 4328"/>
              <a:gd name="T21" fmla="*/ 0 h 1314"/>
              <a:gd name="T22" fmla="*/ 2168 w 4328"/>
              <a:gd name="T23" fmla="*/ 0 h 1314"/>
              <a:gd name="T24" fmla="*/ 2891 w 4328"/>
              <a:gd name="T25" fmla="*/ 0 h 1314"/>
              <a:gd name="T26" fmla="*/ 3613 w 4328"/>
              <a:gd name="T27" fmla="*/ 0 h 1314"/>
              <a:gd name="T28" fmla="*/ 4197 w 4328"/>
              <a:gd name="T29" fmla="*/ 0 h 1314"/>
              <a:gd name="T30" fmla="*/ 4327 w 4328"/>
              <a:gd name="T31" fmla="*/ 657 h 1314"/>
              <a:gd name="T32" fmla="*/ 1 w 4328"/>
              <a:gd name="T33" fmla="*/ 657 h 1314"/>
              <a:gd name="T34" fmla="*/ 0 w 4328"/>
              <a:gd name="T35" fmla="*/ 712 h 1314"/>
              <a:gd name="T36" fmla="*/ 91 w 4328"/>
              <a:gd name="T37" fmla="*/ 1314 h 1314"/>
              <a:gd name="T38" fmla="*/ 722 w 4328"/>
              <a:gd name="T39" fmla="*/ 1314 h 1314"/>
              <a:gd name="T40" fmla="*/ 1445 w 4328"/>
              <a:gd name="T41" fmla="*/ 1314 h 1314"/>
              <a:gd name="T42" fmla="*/ 2168 w 4328"/>
              <a:gd name="T43" fmla="*/ 1314 h 1314"/>
              <a:gd name="T44" fmla="*/ 2891 w 4328"/>
              <a:gd name="T45" fmla="*/ 1314 h 1314"/>
              <a:gd name="T46" fmla="*/ 3613 w 4328"/>
              <a:gd name="T47" fmla="*/ 1314 h 1314"/>
              <a:gd name="T48" fmla="*/ 3613 w 4328"/>
              <a:gd name="T49" fmla="*/ 1314 h 1314"/>
              <a:gd name="T50" fmla="*/ 4237 w 4328"/>
              <a:gd name="T51" fmla="*/ 1314 h 1314"/>
              <a:gd name="T52" fmla="*/ 4328 w 4328"/>
              <a:gd name="T53" fmla="*/ 712 h 1314"/>
              <a:gd name="T54" fmla="*/ 4327 w 4328"/>
              <a:gd name="T55" fmla="*/ 657 h 1314"/>
              <a:gd name="T56" fmla="*/ 4327 w 4328"/>
              <a:gd name="T57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28" h="1314">
                <a:moveTo>
                  <a:pt x="4327" y="657"/>
                </a:moveTo>
                <a:lnTo>
                  <a:pt x="3613" y="657"/>
                </a:lnTo>
                <a:lnTo>
                  <a:pt x="3613" y="657"/>
                </a:lnTo>
                <a:lnTo>
                  <a:pt x="2891" y="657"/>
                </a:lnTo>
                <a:lnTo>
                  <a:pt x="2168" y="657"/>
                </a:lnTo>
                <a:lnTo>
                  <a:pt x="1445" y="657"/>
                </a:lnTo>
                <a:lnTo>
                  <a:pt x="722" y="657"/>
                </a:lnTo>
                <a:lnTo>
                  <a:pt x="1" y="657"/>
                </a:lnTo>
                <a:cubicBezTo>
                  <a:pt x="7" y="427"/>
                  <a:pt x="52" y="206"/>
                  <a:pt x="130" y="0"/>
                </a:cubicBezTo>
                <a:lnTo>
                  <a:pt x="722" y="0"/>
                </a:lnTo>
                <a:lnTo>
                  <a:pt x="1445" y="0"/>
                </a:lnTo>
                <a:lnTo>
                  <a:pt x="2168" y="0"/>
                </a:lnTo>
                <a:lnTo>
                  <a:pt x="2891" y="0"/>
                </a:lnTo>
                <a:lnTo>
                  <a:pt x="3613" y="0"/>
                </a:lnTo>
                <a:lnTo>
                  <a:pt x="4197" y="0"/>
                </a:lnTo>
                <a:cubicBezTo>
                  <a:pt x="4276" y="206"/>
                  <a:pt x="4320" y="427"/>
                  <a:pt x="4327" y="657"/>
                </a:cubicBezTo>
                <a:close/>
                <a:moveTo>
                  <a:pt x="1" y="657"/>
                </a:moveTo>
                <a:cubicBezTo>
                  <a:pt x="1" y="675"/>
                  <a:pt x="0" y="693"/>
                  <a:pt x="0" y="712"/>
                </a:cubicBezTo>
                <a:cubicBezTo>
                  <a:pt x="0" y="921"/>
                  <a:pt x="32" y="1123"/>
                  <a:pt x="91" y="1314"/>
                </a:cubicBezTo>
                <a:lnTo>
                  <a:pt x="722" y="1314"/>
                </a:lnTo>
                <a:lnTo>
                  <a:pt x="1445" y="1314"/>
                </a:lnTo>
                <a:lnTo>
                  <a:pt x="2168" y="1314"/>
                </a:lnTo>
                <a:lnTo>
                  <a:pt x="2891" y="1314"/>
                </a:lnTo>
                <a:lnTo>
                  <a:pt x="3613" y="1314"/>
                </a:lnTo>
                <a:lnTo>
                  <a:pt x="3613" y="1314"/>
                </a:lnTo>
                <a:lnTo>
                  <a:pt x="4237" y="1314"/>
                </a:lnTo>
                <a:cubicBezTo>
                  <a:pt x="4296" y="1123"/>
                  <a:pt x="4328" y="921"/>
                  <a:pt x="4328" y="712"/>
                </a:cubicBezTo>
                <a:cubicBezTo>
                  <a:pt x="4328" y="693"/>
                  <a:pt x="4327" y="675"/>
                  <a:pt x="4327" y="657"/>
                </a:cubicBezTo>
                <a:lnTo>
                  <a:pt x="4327" y="657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0" name="Freeform 536"/>
          <p:cNvSpPr/>
          <p:nvPr/>
        </p:nvSpPr>
        <p:spPr bwMode="auto">
          <a:xfrm>
            <a:off x="4202898" y="2062468"/>
            <a:ext cx="563380" cy="345967"/>
          </a:xfrm>
          <a:custGeom>
            <a:avLst/>
            <a:gdLst>
              <a:gd name="T0" fmla="*/ 535 w 684"/>
              <a:gd name="T1" fmla="*/ 120 h 418"/>
              <a:gd name="T2" fmla="*/ 528 w 684"/>
              <a:gd name="T3" fmla="*/ 121 h 418"/>
              <a:gd name="T4" fmla="*/ 367 w 684"/>
              <a:gd name="T5" fmla="*/ 0 h 418"/>
              <a:gd name="T6" fmla="*/ 208 w 684"/>
              <a:gd name="T7" fmla="*/ 114 h 418"/>
              <a:gd name="T8" fmla="*/ 167 w 684"/>
              <a:gd name="T9" fmla="*/ 101 h 418"/>
              <a:gd name="T10" fmla="*/ 96 w 684"/>
              <a:gd name="T11" fmla="*/ 171 h 418"/>
              <a:gd name="T12" fmla="*/ 0 w 684"/>
              <a:gd name="T13" fmla="*/ 293 h 418"/>
              <a:gd name="T14" fmla="*/ 125 w 684"/>
              <a:gd name="T15" fmla="*/ 418 h 418"/>
              <a:gd name="T16" fmla="*/ 128 w 684"/>
              <a:gd name="T17" fmla="*/ 418 h 418"/>
              <a:gd name="T18" fmla="*/ 131 w 684"/>
              <a:gd name="T19" fmla="*/ 418 h 418"/>
              <a:gd name="T20" fmla="*/ 535 w 684"/>
              <a:gd name="T21" fmla="*/ 418 h 418"/>
              <a:gd name="T22" fmla="*/ 684 w 684"/>
              <a:gd name="T23" fmla="*/ 269 h 418"/>
              <a:gd name="T24" fmla="*/ 535 w 684"/>
              <a:gd name="T25" fmla="*/ 12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4" h="418">
                <a:moveTo>
                  <a:pt x="535" y="120"/>
                </a:moveTo>
                <a:cubicBezTo>
                  <a:pt x="533" y="120"/>
                  <a:pt x="531" y="121"/>
                  <a:pt x="528" y="121"/>
                </a:cubicBezTo>
                <a:cubicBezTo>
                  <a:pt x="508" y="51"/>
                  <a:pt x="443" y="0"/>
                  <a:pt x="367" y="0"/>
                </a:cubicBezTo>
                <a:cubicBezTo>
                  <a:pt x="293" y="0"/>
                  <a:pt x="230" y="48"/>
                  <a:pt x="208" y="114"/>
                </a:cubicBezTo>
                <a:cubicBezTo>
                  <a:pt x="196" y="106"/>
                  <a:pt x="182" y="101"/>
                  <a:pt x="167" y="101"/>
                </a:cubicBezTo>
                <a:cubicBezTo>
                  <a:pt x="128" y="101"/>
                  <a:pt x="96" y="132"/>
                  <a:pt x="96" y="171"/>
                </a:cubicBezTo>
                <a:cubicBezTo>
                  <a:pt x="41" y="185"/>
                  <a:pt x="0" y="234"/>
                  <a:pt x="0" y="293"/>
                </a:cubicBezTo>
                <a:cubicBezTo>
                  <a:pt x="0" y="362"/>
                  <a:pt x="56" y="418"/>
                  <a:pt x="125" y="418"/>
                </a:cubicBezTo>
                <a:cubicBezTo>
                  <a:pt x="126" y="418"/>
                  <a:pt x="126" y="418"/>
                  <a:pt x="128" y="418"/>
                </a:cubicBezTo>
                <a:cubicBezTo>
                  <a:pt x="129" y="418"/>
                  <a:pt x="130" y="418"/>
                  <a:pt x="131" y="418"/>
                </a:cubicBezTo>
                <a:lnTo>
                  <a:pt x="535" y="418"/>
                </a:lnTo>
                <a:cubicBezTo>
                  <a:pt x="618" y="418"/>
                  <a:pt x="684" y="351"/>
                  <a:pt x="684" y="269"/>
                </a:cubicBezTo>
                <a:cubicBezTo>
                  <a:pt x="684" y="187"/>
                  <a:pt x="618" y="120"/>
                  <a:pt x="535" y="12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1" name="Freeform 561"/>
          <p:cNvSpPr>
            <a:spLocks noEditPoints="1"/>
          </p:cNvSpPr>
          <p:nvPr/>
        </p:nvSpPr>
        <p:spPr bwMode="auto">
          <a:xfrm>
            <a:off x="3185693" y="2734999"/>
            <a:ext cx="2124511" cy="679701"/>
          </a:xfrm>
          <a:custGeom>
            <a:avLst/>
            <a:gdLst>
              <a:gd name="T0" fmla="*/ 3503 w 4108"/>
              <a:gd name="T1" fmla="*/ 657 h 1314"/>
              <a:gd name="T2" fmla="*/ 3503 w 4108"/>
              <a:gd name="T3" fmla="*/ 657 h 1314"/>
              <a:gd name="T4" fmla="*/ 3503 w 4108"/>
              <a:gd name="T5" fmla="*/ 1267 h 1314"/>
              <a:gd name="T6" fmla="*/ 3800 w 4108"/>
              <a:gd name="T7" fmla="*/ 657 h 1314"/>
              <a:gd name="T8" fmla="*/ 3800 w 4108"/>
              <a:gd name="T9" fmla="*/ 657 h 1314"/>
              <a:gd name="T10" fmla="*/ 3948 w 4108"/>
              <a:gd name="T11" fmla="*/ 352 h 1314"/>
              <a:gd name="T12" fmla="*/ 4066 w 4108"/>
              <a:gd name="T13" fmla="*/ 112 h 1314"/>
              <a:gd name="T14" fmla="*/ 4108 w 4108"/>
              <a:gd name="T15" fmla="*/ 0 h 1314"/>
              <a:gd name="T16" fmla="*/ 3503 w 4108"/>
              <a:gd name="T17" fmla="*/ 0 h 1314"/>
              <a:gd name="T18" fmla="*/ 3503 w 4108"/>
              <a:gd name="T19" fmla="*/ 0 h 1314"/>
              <a:gd name="T20" fmla="*/ 2781 w 4108"/>
              <a:gd name="T21" fmla="*/ 0 h 1314"/>
              <a:gd name="T22" fmla="*/ 2058 w 4108"/>
              <a:gd name="T23" fmla="*/ 0 h 1314"/>
              <a:gd name="T24" fmla="*/ 1335 w 4108"/>
              <a:gd name="T25" fmla="*/ 0 h 1314"/>
              <a:gd name="T26" fmla="*/ 612 w 4108"/>
              <a:gd name="T27" fmla="*/ 0 h 1314"/>
              <a:gd name="T28" fmla="*/ 612 w 4108"/>
              <a:gd name="T29" fmla="*/ 657 h 1314"/>
              <a:gd name="T30" fmla="*/ 1335 w 4108"/>
              <a:gd name="T31" fmla="*/ 657 h 1314"/>
              <a:gd name="T32" fmla="*/ 1335 w 4108"/>
              <a:gd name="T33" fmla="*/ 1314 h 1314"/>
              <a:gd name="T34" fmla="*/ 2058 w 4108"/>
              <a:gd name="T35" fmla="*/ 1314 h 1314"/>
              <a:gd name="T36" fmla="*/ 2781 w 4108"/>
              <a:gd name="T37" fmla="*/ 1314 h 1314"/>
              <a:gd name="T38" fmla="*/ 2781 w 4108"/>
              <a:gd name="T39" fmla="*/ 1314 h 1314"/>
              <a:gd name="T40" fmla="*/ 3481 w 4108"/>
              <a:gd name="T41" fmla="*/ 1314 h 1314"/>
              <a:gd name="T42" fmla="*/ 3503 w 4108"/>
              <a:gd name="T43" fmla="*/ 1267 h 1314"/>
              <a:gd name="T44" fmla="*/ 3503 w 4108"/>
              <a:gd name="T45" fmla="*/ 657 h 1314"/>
              <a:gd name="T46" fmla="*/ 2781 w 4108"/>
              <a:gd name="T47" fmla="*/ 657 h 1314"/>
              <a:gd name="T48" fmla="*/ 3503 w 4108"/>
              <a:gd name="T49" fmla="*/ 657 h 1314"/>
              <a:gd name="T50" fmla="*/ 3503 w 4108"/>
              <a:gd name="T51" fmla="*/ 657 h 1314"/>
              <a:gd name="T52" fmla="*/ 2781 w 4108"/>
              <a:gd name="T53" fmla="*/ 657 h 1314"/>
              <a:gd name="T54" fmla="*/ 612 w 4108"/>
              <a:gd name="T55" fmla="*/ 657 h 1314"/>
              <a:gd name="T56" fmla="*/ 612 w 4108"/>
              <a:gd name="T57" fmla="*/ 657 h 1314"/>
              <a:gd name="T58" fmla="*/ 612 w 4108"/>
              <a:gd name="T59" fmla="*/ 657 h 1314"/>
              <a:gd name="T60" fmla="*/ 612 w 4108"/>
              <a:gd name="T61" fmla="*/ 0 h 1314"/>
              <a:gd name="T62" fmla="*/ 0 w 4108"/>
              <a:gd name="T63" fmla="*/ 0 h 1314"/>
              <a:gd name="T64" fmla="*/ 42 w 4108"/>
              <a:gd name="T65" fmla="*/ 112 h 1314"/>
              <a:gd name="T66" fmla="*/ 160 w 4108"/>
              <a:gd name="T67" fmla="*/ 352 h 1314"/>
              <a:gd name="T68" fmla="*/ 308 w 4108"/>
              <a:gd name="T69" fmla="*/ 657 h 1314"/>
              <a:gd name="T70" fmla="*/ 308 w 4108"/>
              <a:gd name="T71" fmla="*/ 657 h 1314"/>
              <a:gd name="T72" fmla="*/ 612 w 4108"/>
              <a:gd name="T73" fmla="*/ 1283 h 1314"/>
              <a:gd name="T74" fmla="*/ 612 w 4108"/>
              <a:gd name="T75" fmla="*/ 1283 h 1314"/>
              <a:gd name="T76" fmla="*/ 612 w 4108"/>
              <a:gd name="T77" fmla="*/ 1283 h 1314"/>
              <a:gd name="T78" fmla="*/ 627 w 4108"/>
              <a:gd name="T79" fmla="*/ 1314 h 1314"/>
              <a:gd name="T80" fmla="*/ 1335 w 4108"/>
              <a:gd name="T81" fmla="*/ 1314 h 1314"/>
              <a:gd name="T82" fmla="*/ 1335 w 4108"/>
              <a:gd name="T83" fmla="*/ 657 h 1314"/>
              <a:gd name="T84" fmla="*/ 612 w 4108"/>
              <a:gd name="T85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08" h="1314">
                <a:moveTo>
                  <a:pt x="3503" y="657"/>
                </a:moveTo>
                <a:lnTo>
                  <a:pt x="3503" y="657"/>
                </a:lnTo>
                <a:lnTo>
                  <a:pt x="3503" y="1267"/>
                </a:lnTo>
                <a:cubicBezTo>
                  <a:pt x="3597" y="1073"/>
                  <a:pt x="3704" y="853"/>
                  <a:pt x="3800" y="657"/>
                </a:cubicBezTo>
                <a:lnTo>
                  <a:pt x="3800" y="657"/>
                </a:lnTo>
                <a:cubicBezTo>
                  <a:pt x="3855" y="544"/>
                  <a:pt x="3906" y="439"/>
                  <a:pt x="3948" y="352"/>
                </a:cubicBezTo>
                <a:cubicBezTo>
                  <a:pt x="3993" y="275"/>
                  <a:pt x="4032" y="195"/>
                  <a:pt x="4066" y="112"/>
                </a:cubicBezTo>
                <a:cubicBezTo>
                  <a:pt x="4081" y="76"/>
                  <a:pt x="4095" y="38"/>
                  <a:pt x="4108" y="0"/>
                </a:cubicBezTo>
                <a:lnTo>
                  <a:pt x="3503" y="0"/>
                </a:lnTo>
                <a:lnTo>
                  <a:pt x="3503" y="0"/>
                </a:lnTo>
                <a:lnTo>
                  <a:pt x="2781" y="0"/>
                </a:lnTo>
                <a:lnTo>
                  <a:pt x="2058" y="0"/>
                </a:lnTo>
                <a:lnTo>
                  <a:pt x="1335" y="0"/>
                </a:lnTo>
                <a:lnTo>
                  <a:pt x="612" y="0"/>
                </a:lnTo>
                <a:lnTo>
                  <a:pt x="612" y="657"/>
                </a:lnTo>
                <a:lnTo>
                  <a:pt x="1335" y="657"/>
                </a:lnTo>
                <a:lnTo>
                  <a:pt x="1335" y="1314"/>
                </a:lnTo>
                <a:lnTo>
                  <a:pt x="2058" y="1314"/>
                </a:lnTo>
                <a:lnTo>
                  <a:pt x="2781" y="1314"/>
                </a:lnTo>
                <a:lnTo>
                  <a:pt x="2781" y="1314"/>
                </a:lnTo>
                <a:lnTo>
                  <a:pt x="3481" y="1314"/>
                </a:lnTo>
                <a:cubicBezTo>
                  <a:pt x="3488" y="1298"/>
                  <a:pt x="3496" y="1283"/>
                  <a:pt x="3503" y="1267"/>
                </a:cubicBezTo>
                <a:lnTo>
                  <a:pt x="3503" y="657"/>
                </a:lnTo>
                <a:close/>
                <a:moveTo>
                  <a:pt x="2781" y="657"/>
                </a:moveTo>
                <a:lnTo>
                  <a:pt x="3503" y="657"/>
                </a:lnTo>
                <a:lnTo>
                  <a:pt x="3503" y="657"/>
                </a:lnTo>
                <a:lnTo>
                  <a:pt x="2781" y="657"/>
                </a:lnTo>
                <a:close/>
                <a:moveTo>
                  <a:pt x="612" y="657"/>
                </a:moveTo>
                <a:lnTo>
                  <a:pt x="612" y="657"/>
                </a:lnTo>
                <a:lnTo>
                  <a:pt x="612" y="657"/>
                </a:lnTo>
                <a:lnTo>
                  <a:pt x="612" y="0"/>
                </a:lnTo>
                <a:lnTo>
                  <a:pt x="0" y="0"/>
                </a:lnTo>
                <a:cubicBezTo>
                  <a:pt x="13" y="38"/>
                  <a:pt x="27" y="76"/>
                  <a:pt x="42" y="112"/>
                </a:cubicBezTo>
                <a:cubicBezTo>
                  <a:pt x="76" y="195"/>
                  <a:pt x="115" y="275"/>
                  <a:pt x="160" y="352"/>
                </a:cubicBezTo>
                <a:cubicBezTo>
                  <a:pt x="202" y="439"/>
                  <a:pt x="253" y="544"/>
                  <a:pt x="308" y="657"/>
                </a:cubicBezTo>
                <a:lnTo>
                  <a:pt x="308" y="657"/>
                </a:lnTo>
                <a:cubicBezTo>
                  <a:pt x="407" y="859"/>
                  <a:pt x="517" y="1085"/>
                  <a:pt x="612" y="1283"/>
                </a:cubicBezTo>
                <a:lnTo>
                  <a:pt x="612" y="1283"/>
                </a:lnTo>
                <a:lnTo>
                  <a:pt x="612" y="1283"/>
                </a:lnTo>
                <a:lnTo>
                  <a:pt x="627" y="1314"/>
                </a:lnTo>
                <a:lnTo>
                  <a:pt x="1335" y="1314"/>
                </a:lnTo>
                <a:lnTo>
                  <a:pt x="1335" y="657"/>
                </a:lnTo>
                <a:lnTo>
                  <a:pt x="612" y="65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279615" y="2747229"/>
            <a:ext cx="387036" cy="422947"/>
            <a:chOff x="3933825" y="3878262"/>
            <a:chExt cx="430213" cy="449262"/>
          </a:xfrm>
          <a:solidFill>
            <a:srgbClr val="F8F8F8"/>
          </a:solidFill>
        </p:grpSpPr>
        <p:sp>
          <p:nvSpPr>
            <p:cNvPr id="113" name="Oval 5"/>
            <p:cNvSpPr>
              <a:spLocks noChangeArrowheads="1"/>
            </p:cNvSpPr>
            <p:nvPr/>
          </p:nvSpPr>
          <p:spPr bwMode="auto">
            <a:xfrm>
              <a:off x="4054475" y="3878262"/>
              <a:ext cx="192088" cy="193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4" name="Freeform 6"/>
            <p:cNvSpPr/>
            <p:nvPr/>
          </p:nvSpPr>
          <p:spPr bwMode="auto">
            <a:xfrm>
              <a:off x="3933825" y="4071937"/>
              <a:ext cx="430213" cy="255587"/>
            </a:xfrm>
            <a:custGeom>
              <a:avLst/>
              <a:gdLst>
                <a:gd name="T0" fmla="*/ 620 w 621"/>
                <a:gd name="T1" fmla="*/ 161 h 370"/>
                <a:gd name="T2" fmla="*/ 619 w 621"/>
                <a:gd name="T3" fmla="*/ 159 h 370"/>
                <a:gd name="T4" fmla="*/ 383 w 621"/>
                <a:gd name="T5" fmla="*/ 22 h 370"/>
                <a:gd name="T6" fmla="*/ 369 w 621"/>
                <a:gd name="T7" fmla="*/ 19 h 370"/>
                <a:gd name="T8" fmla="*/ 274 w 621"/>
                <a:gd name="T9" fmla="*/ 19 h 370"/>
                <a:gd name="T10" fmla="*/ 0 w 621"/>
                <a:gd name="T11" fmla="*/ 178 h 370"/>
                <a:gd name="T12" fmla="*/ 0 w 621"/>
                <a:gd name="T13" fmla="*/ 370 h 370"/>
                <a:gd name="T14" fmla="*/ 128 w 621"/>
                <a:gd name="T15" fmla="*/ 370 h 370"/>
                <a:gd name="T16" fmla="*/ 128 w 621"/>
                <a:gd name="T17" fmla="*/ 266 h 370"/>
                <a:gd name="T18" fmla="*/ 151 w 621"/>
                <a:gd name="T19" fmla="*/ 266 h 370"/>
                <a:gd name="T20" fmla="*/ 151 w 621"/>
                <a:gd name="T21" fmla="*/ 370 h 370"/>
                <a:gd name="T22" fmla="*/ 473 w 621"/>
                <a:gd name="T23" fmla="*/ 370 h 370"/>
                <a:gd name="T24" fmla="*/ 473 w 621"/>
                <a:gd name="T25" fmla="*/ 266 h 370"/>
                <a:gd name="T26" fmla="*/ 494 w 621"/>
                <a:gd name="T27" fmla="*/ 266 h 370"/>
                <a:gd name="T28" fmla="*/ 494 w 621"/>
                <a:gd name="T29" fmla="*/ 370 h 370"/>
                <a:gd name="T30" fmla="*/ 621 w 621"/>
                <a:gd name="T31" fmla="*/ 370 h 370"/>
                <a:gd name="T32" fmla="*/ 621 w 621"/>
                <a:gd name="T33" fmla="*/ 172 h 370"/>
                <a:gd name="T34" fmla="*/ 621 w 621"/>
                <a:gd name="T35" fmla="*/ 166 h 370"/>
                <a:gd name="T36" fmla="*/ 620 w 621"/>
                <a:gd name="T37" fmla="*/ 16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1" h="370">
                  <a:moveTo>
                    <a:pt x="620" y="161"/>
                  </a:moveTo>
                  <a:cubicBezTo>
                    <a:pt x="620" y="161"/>
                    <a:pt x="620" y="160"/>
                    <a:pt x="619" y="159"/>
                  </a:cubicBezTo>
                  <a:cubicBezTo>
                    <a:pt x="604" y="52"/>
                    <a:pt x="452" y="27"/>
                    <a:pt x="383" y="22"/>
                  </a:cubicBezTo>
                  <a:cubicBezTo>
                    <a:pt x="378" y="21"/>
                    <a:pt x="373" y="19"/>
                    <a:pt x="369" y="19"/>
                  </a:cubicBezTo>
                  <a:lnTo>
                    <a:pt x="274" y="19"/>
                  </a:lnTo>
                  <a:cubicBezTo>
                    <a:pt x="274" y="19"/>
                    <a:pt x="0" y="0"/>
                    <a:pt x="0" y="178"/>
                  </a:cubicBezTo>
                  <a:lnTo>
                    <a:pt x="0" y="370"/>
                  </a:lnTo>
                  <a:lnTo>
                    <a:pt x="128" y="370"/>
                  </a:lnTo>
                  <a:lnTo>
                    <a:pt x="128" y="266"/>
                  </a:lnTo>
                  <a:lnTo>
                    <a:pt x="151" y="266"/>
                  </a:lnTo>
                  <a:lnTo>
                    <a:pt x="151" y="370"/>
                  </a:lnTo>
                  <a:lnTo>
                    <a:pt x="473" y="370"/>
                  </a:lnTo>
                  <a:lnTo>
                    <a:pt x="473" y="266"/>
                  </a:lnTo>
                  <a:lnTo>
                    <a:pt x="494" y="266"/>
                  </a:lnTo>
                  <a:lnTo>
                    <a:pt x="494" y="370"/>
                  </a:lnTo>
                  <a:lnTo>
                    <a:pt x="621" y="370"/>
                  </a:lnTo>
                  <a:lnTo>
                    <a:pt x="621" y="172"/>
                  </a:lnTo>
                  <a:cubicBezTo>
                    <a:pt x="621" y="170"/>
                    <a:pt x="621" y="169"/>
                    <a:pt x="621" y="166"/>
                  </a:cubicBezTo>
                  <a:cubicBezTo>
                    <a:pt x="621" y="165"/>
                    <a:pt x="620" y="163"/>
                    <a:pt x="62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5" name="Freeform 562"/>
          <p:cNvSpPr>
            <a:spLocks noEditPoints="1"/>
          </p:cNvSpPr>
          <p:nvPr/>
        </p:nvSpPr>
        <p:spPr bwMode="auto">
          <a:xfrm>
            <a:off x="3534475" y="3460614"/>
            <a:ext cx="1445996" cy="679701"/>
          </a:xfrm>
          <a:custGeom>
            <a:avLst/>
            <a:gdLst>
              <a:gd name="T0" fmla="*/ 2125 w 2796"/>
              <a:gd name="T1" fmla="*/ 657 h 1314"/>
              <a:gd name="T2" fmla="*/ 2620 w 2796"/>
              <a:gd name="T3" fmla="*/ 657 h 1314"/>
              <a:gd name="T4" fmla="*/ 2622 w 2796"/>
              <a:gd name="T5" fmla="*/ 572 h 1314"/>
              <a:gd name="T6" fmla="*/ 2736 w 2796"/>
              <a:gd name="T7" fmla="*/ 126 h 1314"/>
              <a:gd name="T8" fmla="*/ 2796 w 2796"/>
              <a:gd name="T9" fmla="*/ 0 h 1314"/>
              <a:gd name="T10" fmla="*/ 2125 w 2796"/>
              <a:gd name="T11" fmla="*/ 0 h 1314"/>
              <a:gd name="T12" fmla="*/ 2125 w 2796"/>
              <a:gd name="T13" fmla="*/ 0 h 1314"/>
              <a:gd name="T14" fmla="*/ 1402 w 2796"/>
              <a:gd name="T15" fmla="*/ 0 h 1314"/>
              <a:gd name="T16" fmla="*/ 679 w 2796"/>
              <a:gd name="T17" fmla="*/ 0 h 1314"/>
              <a:gd name="T18" fmla="*/ 679 w 2796"/>
              <a:gd name="T19" fmla="*/ 657 h 1314"/>
              <a:gd name="T20" fmla="*/ 679 w 2796"/>
              <a:gd name="T21" fmla="*/ 657 h 1314"/>
              <a:gd name="T22" fmla="*/ 176 w 2796"/>
              <a:gd name="T23" fmla="*/ 657 h 1314"/>
              <a:gd name="T24" fmla="*/ 236 w 2796"/>
              <a:gd name="T25" fmla="*/ 997 h 1314"/>
              <a:gd name="T26" fmla="*/ 569 w 2796"/>
              <a:gd name="T27" fmla="*/ 1314 h 1314"/>
              <a:gd name="T28" fmla="*/ 679 w 2796"/>
              <a:gd name="T29" fmla="*/ 1314 h 1314"/>
              <a:gd name="T30" fmla="*/ 1398 w 2796"/>
              <a:gd name="T31" fmla="*/ 1314 h 1314"/>
              <a:gd name="T32" fmla="*/ 1402 w 2796"/>
              <a:gd name="T33" fmla="*/ 1314 h 1314"/>
              <a:gd name="T34" fmla="*/ 1402 w 2796"/>
              <a:gd name="T35" fmla="*/ 657 h 1314"/>
              <a:gd name="T36" fmla="*/ 1402 w 2796"/>
              <a:gd name="T37" fmla="*/ 657 h 1314"/>
              <a:gd name="T38" fmla="*/ 1402 w 2796"/>
              <a:gd name="T39" fmla="*/ 1314 h 1314"/>
              <a:gd name="T40" fmla="*/ 2125 w 2796"/>
              <a:gd name="T41" fmla="*/ 1314 h 1314"/>
              <a:gd name="T42" fmla="*/ 2226 w 2796"/>
              <a:gd name="T43" fmla="*/ 1314 h 1314"/>
              <a:gd name="T44" fmla="*/ 2559 w 2796"/>
              <a:gd name="T45" fmla="*/ 997 h 1314"/>
              <a:gd name="T46" fmla="*/ 2620 w 2796"/>
              <a:gd name="T47" fmla="*/ 657 h 1314"/>
              <a:gd name="T48" fmla="*/ 2125 w 2796"/>
              <a:gd name="T49" fmla="*/ 657 h 1314"/>
              <a:gd name="T50" fmla="*/ 174 w 2796"/>
              <a:gd name="T51" fmla="*/ 572 h 1314"/>
              <a:gd name="T52" fmla="*/ 176 w 2796"/>
              <a:gd name="T53" fmla="*/ 657 h 1314"/>
              <a:gd name="T54" fmla="*/ 679 w 2796"/>
              <a:gd name="T55" fmla="*/ 657 h 1314"/>
              <a:gd name="T56" fmla="*/ 679 w 2796"/>
              <a:gd name="T57" fmla="*/ 0 h 1314"/>
              <a:gd name="T58" fmla="*/ 0 w 2796"/>
              <a:gd name="T59" fmla="*/ 0 h 1314"/>
              <a:gd name="T60" fmla="*/ 60 w 2796"/>
              <a:gd name="T61" fmla="*/ 126 h 1314"/>
              <a:gd name="T62" fmla="*/ 174 w 2796"/>
              <a:gd name="T63" fmla="*/ 572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96" h="1314">
                <a:moveTo>
                  <a:pt x="2125" y="657"/>
                </a:moveTo>
                <a:lnTo>
                  <a:pt x="2620" y="657"/>
                </a:lnTo>
                <a:cubicBezTo>
                  <a:pt x="2621" y="626"/>
                  <a:pt x="2622" y="598"/>
                  <a:pt x="2622" y="572"/>
                </a:cubicBezTo>
                <a:cubicBezTo>
                  <a:pt x="2622" y="447"/>
                  <a:pt x="2736" y="126"/>
                  <a:pt x="2736" y="126"/>
                </a:cubicBezTo>
                <a:cubicBezTo>
                  <a:pt x="2755" y="87"/>
                  <a:pt x="2775" y="44"/>
                  <a:pt x="2796" y="0"/>
                </a:cubicBezTo>
                <a:lnTo>
                  <a:pt x="2125" y="0"/>
                </a:lnTo>
                <a:lnTo>
                  <a:pt x="2125" y="0"/>
                </a:lnTo>
                <a:lnTo>
                  <a:pt x="1402" y="0"/>
                </a:lnTo>
                <a:lnTo>
                  <a:pt x="679" y="0"/>
                </a:lnTo>
                <a:lnTo>
                  <a:pt x="679" y="657"/>
                </a:lnTo>
                <a:lnTo>
                  <a:pt x="679" y="657"/>
                </a:lnTo>
                <a:lnTo>
                  <a:pt x="176" y="657"/>
                </a:lnTo>
                <a:cubicBezTo>
                  <a:pt x="180" y="774"/>
                  <a:pt x="195" y="915"/>
                  <a:pt x="236" y="997"/>
                </a:cubicBezTo>
                <a:cubicBezTo>
                  <a:pt x="265" y="1055"/>
                  <a:pt x="360" y="1203"/>
                  <a:pt x="569" y="1314"/>
                </a:cubicBezTo>
                <a:lnTo>
                  <a:pt x="679" y="1314"/>
                </a:lnTo>
                <a:lnTo>
                  <a:pt x="1398" y="1314"/>
                </a:lnTo>
                <a:lnTo>
                  <a:pt x="1402" y="1314"/>
                </a:lnTo>
                <a:lnTo>
                  <a:pt x="1402" y="657"/>
                </a:lnTo>
                <a:lnTo>
                  <a:pt x="1402" y="657"/>
                </a:lnTo>
                <a:lnTo>
                  <a:pt x="1402" y="1314"/>
                </a:lnTo>
                <a:lnTo>
                  <a:pt x="2125" y="1314"/>
                </a:lnTo>
                <a:lnTo>
                  <a:pt x="2226" y="1314"/>
                </a:lnTo>
                <a:cubicBezTo>
                  <a:pt x="2436" y="1203"/>
                  <a:pt x="2531" y="1055"/>
                  <a:pt x="2559" y="997"/>
                </a:cubicBezTo>
                <a:cubicBezTo>
                  <a:pt x="2600" y="915"/>
                  <a:pt x="2616" y="774"/>
                  <a:pt x="2620" y="657"/>
                </a:cubicBezTo>
                <a:lnTo>
                  <a:pt x="2125" y="657"/>
                </a:lnTo>
                <a:close/>
                <a:moveTo>
                  <a:pt x="174" y="572"/>
                </a:moveTo>
                <a:cubicBezTo>
                  <a:pt x="174" y="598"/>
                  <a:pt x="175" y="626"/>
                  <a:pt x="176" y="657"/>
                </a:cubicBezTo>
                <a:lnTo>
                  <a:pt x="679" y="657"/>
                </a:lnTo>
                <a:lnTo>
                  <a:pt x="679" y="0"/>
                </a:lnTo>
                <a:lnTo>
                  <a:pt x="0" y="0"/>
                </a:lnTo>
                <a:cubicBezTo>
                  <a:pt x="21" y="44"/>
                  <a:pt x="41" y="87"/>
                  <a:pt x="60" y="126"/>
                </a:cubicBezTo>
                <a:cubicBezTo>
                  <a:pt x="60" y="126"/>
                  <a:pt x="174" y="447"/>
                  <a:pt x="174" y="57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kern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4183090" y="3513867"/>
            <a:ext cx="367336" cy="358858"/>
            <a:chOff x="7627938" y="3005138"/>
            <a:chExt cx="412750" cy="403225"/>
          </a:xfrm>
          <a:solidFill>
            <a:srgbClr val="F8F8F8"/>
          </a:solidFill>
        </p:grpSpPr>
        <p:sp>
          <p:nvSpPr>
            <p:cNvPr id="117" name="Freeform 534"/>
            <p:cNvSpPr>
              <a:spLocks noEditPoints="1"/>
            </p:cNvSpPr>
            <p:nvPr/>
          </p:nvSpPr>
          <p:spPr bwMode="auto">
            <a:xfrm>
              <a:off x="7627938" y="3005138"/>
              <a:ext cx="412750" cy="403225"/>
            </a:xfrm>
            <a:custGeom>
              <a:avLst/>
              <a:gdLst>
                <a:gd name="T0" fmla="*/ 26 w 597"/>
                <a:gd name="T1" fmla="*/ 344 h 582"/>
                <a:gd name="T2" fmla="*/ 26 w 597"/>
                <a:gd name="T3" fmla="*/ 62 h 582"/>
                <a:gd name="T4" fmla="*/ 62 w 597"/>
                <a:gd name="T5" fmla="*/ 25 h 582"/>
                <a:gd name="T6" fmla="*/ 535 w 597"/>
                <a:gd name="T7" fmla="*/ 25 h 582"/>
                <a:gd name="T8" fmla="*/ 571 w 597"/>
                <a:gd name="T9" fmla="*/ 62 h 582"/>
                <a:gd name="T10" fmla="*/ 571 w 597"/>
                <a:gd name="T11" fmla="*/ 344 h 582"/>
                <a:gd name="T12" fmla="*/ 535 w 597"/>
                <a:gd name="T13" fmla="*/ 380 h 582"/>
                <a:gd name="T14" fmla="*/ 62 w 597"/>
                <a:gd name="T15" fmla="*/ 380 h 582"/>
                <a:gd name="T16" fmla="*/ 26 w 597"/>
                <a:gd name="T17" fmla="*/ 344 h 582"/>
                <a:gd name="T18" fmla="*/ 535 w 597"/>
                <a:gd name="T19" fmla="*/ 406 h 582"/>
                <a:gd name="T20" fmla="*/ 597 w 597"/>
                <a:gd name="T21" fmla="*/ 344 h 582"/>
                <a:gd name="T22" fmla="*/ 597 w 597"/>
                <a:gd name="T23" fmla="*/ 62 h 582"/>
                <a:gd name="T24" fmla="*/ 535 w 597"/>
                <a:gd name="T25" fmla="*/ 0 h 582"/>
                <a:gd name="T26" fmla="*/ 62 w 597"/>
                <a:gd name="T27" fmla="*/ 0 h 582"/>
                <a:gd name="T28" fmla="*/ 0 w 597"/>
                <a:gd name="T29" fmla="*/ 62 h 582"/>
                <a:gd name="T30" fmla="*/ 0 w 597"/>
                <a:gd name="T31" fmla="*/ 344 h 582"/>
                <a:gd name="T32" fmla="*/ 62 w 597"/>
                <a:gd name="T33" fmla="*/ 406 h 582"/>
                <a:gd name="T34" fmla="*/ 246 w 597"/>
                <a:gd name="T35" fmla="*/ 406 h 582"/>
                <a:gd name="T36" fmla="*/ 246 w 597"/>
                <a:gd name="T37" fmla="*/ 461 h 582"/>
                <a:gd name="T38" fmla="*/ 62 w 597"/>
                <a:gd name="T39" fmla="*/ 461 h 582"/>
                <a:gd name="T40" fmla="*/ 0 w 597"/>
                <a:gd name="T41" fmla="*/ 523 h 582"/>
                <a:gd name="T42" fmla="*/ 0 w 597"/>
                <a:gd name="T43" fmla="*/ 569 h 582"/>
                <a:gd name="T44" fmla="*/ 13 w 597"/>
                <a:gd name="T45" fmla="*/ 582 h 582"/>
                <a:gd name="T46" fmla="*/ 584 w 597"/>
                <a:gd name="T47" fmla="*/ 582 h 582"/>
                <a:gd name="T48" fmla="*/ 597 w 597"/>
                <a:gd name="T49" fmla="*/ 569 h 582"/>
                <a:gd name="T50" fmla="*/ 597 w 597"/>
                <a:gd name="T51" fmla="*/ 523 h 582"/>
                <a:gd name="T52" fmla="*/ 535 w 597"/>
                <a:gd name="T53" fmla="*/ 461 h 582"/>
                <a:gd name="T54" fmla="*/ 351 w 597"/>
                <a:gd name="T55" fmla="*/ 461 h 582"/>
                <a:gd name="T56" fmla="*/ 351 w 597"/>
                <a:gd name="T57" fmla="*/ 406 h 582"/>
                <a:gd name="T58" fmla="*/ 535 w 597"/>
                <a:gd name="T59" fmla="*/ 40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582">
                  <a:moveTo>
                    <a:pt x="26" y="344"/>
                  </a:moveTo>
                  <a:lnTo>
                    <a:pt x="26" y="62"/>
                  </a:lnTo>
                  <a:cubicBezTo>
                    <a:pt x="26" y="42"/>
                    <a:pt x="42" y="25"/>
                    <a:pt x="62" y="25"/>
                  </a:cubicBezTo>
                  <a:lnTo>
                    <a:pt x="535" y="25"/>
                  </a:lnTo>
                  <a:cubicBezTo>
                    <a:pt x="555" y="25"/>
                    <a:pt x="571" y="42"/>
                    <a:pt x="571" y="62"/>
                  </a:cubicBezTo>
                  <a:lnTo>
                    <a:pt x="571" y="344"/>
                  </a:lnTo>
                  <a:cubicBezTo>
                    <a:pt x="571" y="364"/>
                    <a:pt x="555" y="380"/>
                    <a:pt x="535" y="380"/>
                  </a:cubicBezTo>
                  <a:lnTo>
                    <a:pt x="62" y="380"/>
                  </a:lnTo>
                  <a:cubicBezTo>
                    <a:pt x="42" y="380"/>
                    <a:pt x="26" y="364"/>
                    <a:pt x="26" y="344"/>
                  </a:cubicBezTo>
                  <a:close/>
                  <a:moveTo>
                    <a:pt x="535" y="406"/>
                  </a:moveTo>
                  <a:cubicBezTo>
                    <a:pt x="569" y="406"/>
                    <a:pt x="597" y="378"/>
                    <a:pt x="597" y="344"/>
                  </a:cubicBezTo>
                  <a:lnTo>
                    <a:pt x="597" y="62"/>
                  </a:lnTo>
                  <a:cubicBezTo>
                    <a:pt x="597" y="27"/>
                    <a:pt x="569" y="0"/>
                    <a:pt x="535" y="0"/>
                  </a:cubicBezTo>
                  <a:lnTo>
                    <a:pt x="62" y="0"/>
                  </a:lnTo>
                  <a:cubicBezTo>
                    <a:pt x="28" y="0"/>
                    <a:pt x="0" y="27"/>
                    <a:pt x="0" y="62"/>
                  </a:cubicBezTo>
                  <a:lnTo>
                    <a:pt x="0" y="344"/>
                  </a:lnTo>
                  <a:cubicBezTo>
                    <a:pt x="0" y="378"/>
                    <a:pt x="28" y="406"/>
                    <a:pt x="62" y="406"/>
                  </a:cubicBezTo>
                  <a:lnTo>
                    <a:pt x="246" y="406"/>
                  </a:lnTo>
                  <a:lnTo>
                    <a:pt x="246" y="461"/>
                  </a:lnTo>
                  <a:lnTo>
                    <a:pt x="62" y="461"/>
                  </a:lnTo>
                  <a:cubicBezTo>
                    <a:pt x="28" y="461"/>
                    <a:pt x="0" y="489"/>
                    <a:pt x="0" y="523"/>
                  </a:cubicBezTo>
                  <a:lnTo>
                    <a:pt x="0" y="569"/>
                  </a:lnTo>
                  <a:cubicBezTo>
                    <a:pt x="0" y="576"/>
                    <a:pt x="6" y="582"/>
                    <a:pt x="13" y="582"/>
                  </a:cubicBezTo>
                  <a:lnTo>
                    <a:pt x="584" y="582"/>
                  </a:lnTo>
                  <a:cubicBezTo>
                    <a:pt x="591" y="582"/>
                    <a:pt x="597" y="576"/>
                    <a:pt x="597" y="569"/>
                  </a:cubicBezTo>
                  <a:lnTo>
                    <a:pt x="597" y="523"/>
                  </a:lnTo>
                  <a:cubicBezTo>
                    <a:pt x="597" y="489"/>
                    <a:pt x="569" y="461"/>
                    <a:pt x="535" y="461"/>
                  </a:cubicBezTo>
                  <a:lnTo>
                    <a:pt x="351" y="461"/>
                  </a:lnTo>
                  <a:lnTo>
                    <a:pt x="351" y="406"/>
                  </a:lnTo>
                  <a:lnTo>
                    <a:pt x="535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8" name="Freeform 535"/>
            <p:cNvSpPr/>
            <p:nvPr/>
          </p:nvSpPr>
          <p:spPr bwMode="auto">
            <a:xfrm>
              <a:off x="7664450" y="3041650"/>
              <a:ext cx="341313" cy="209550"/>
            </a:xfrm>
            <a:custGeom>
              <a:avLst/>
              <a:gdLst>
                <a:gd name="T0" fmla="*/ 493 w 493"/>
                <a:gd name="T1" fmla="*/ 293 h 303"/>
                <a:gd name="T2" fmla="*/ 493 w 493"/>
                <a:gd name="T3" fmla="*/ 11 h 303"/>
                <a:gd name="T4" fmla="*/ 483 w 493"/>
                <a:gd name="T5" fmla="*/ 0 h 303"/>
                <a:gd name="T6" fmla="*/ 10 w 493"/>
                <a:gd name="T7" fmla="*/ 0 h 303"/>
                <a:gd name="T8" fmla="*/ 0 w 493"/>
                <a:gd name="T9" fmla="*/ 11 h 303"/>
                <a:gd name="T10" fmla="*/ 0 w 493"/>
                <a:gd name="T11" fmla="*/ 293 h 303"/>
                <a:gd name="T12" fmla="*/ 10 w 493"/>
                <a:gd name="T13" fmla="*/ 303 h 303"/>
                <a:gd name="T14" fmla="*/ 483 w 493"/>
                <a:gd name="T15" fmla="*/ 303 h 303"/>
                <a:gd name="T16" fmla="*/ 493 w 493"/>
                <a:gd name="T17" fmla="*/ 2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3">
                  <a:moveTo>
                    <a:pt x="493" y="293"/>
                  </a:moveTo>
                  <a:lnTo>
                    <a:pt x="493" y="11"/>
                  </a:lnTo>
                  <a:cubicBezTo>
                    <a:pt x="493" y="5"/>
                    <a:pt x="489" y="0"/>
                    <a:pt x="483" y="0"/>
                  </a:cubicBez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lnTo>
                    <a:pt x="0" y="293"/>
                  </a:lnTo>
                  <a:cubicBezTo>
                    <a:pt x="0" y="299"/>
                    <a:pt x="4" y="303"/>
                    <a:pt x="10" y="303"/>
                  </a:cubicBezTo>
                  <a:lnTo>
                    <a:pt x="483" y="303"/>
                  </a:lnTo>
                  <a:cubicBezTo>
                    <a:pt x="489" y="303"/>
                    <a:pt x="493" y="299"/>
                    <a:pt x="49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30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1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path" presetSubtype="0" accel="50000" fill="hold" nodeType="withEffect" p14:presetBounceEnd="25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0446 -3.33333E-6 L -2.0294E-7 -3.33333E-6 " pathEditMode="relative" rAng="0" ptsTypes="AA" p14:bounceEnd="25000">
                                          <p:cBhvr>
                                            <p:cTn id="42" dur="4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accel="50000" fill="hold" nodeType="withEffect" p14:presetBounceEnd="25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0446 -3.33333E-6 L -2.0294E-7 -3.33333E-6 " pathEditMode="relative" rAng="0" ptsTypes="AA" p14:bounceEnd="25000">
                                          <p:cBhvr>
                                            <p:cTn id="46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fill="hold" nodeType="withEffect" p14:presetBounceEnd="25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1539E-6 3.33333E-6 L -0.10446 3.33333E-6 " pathEditMode="relative" rAng="0" ptsTypes="AA" p14:bounceEnd="25000">
                                          <p:cBhvr>
                                            <p:cTn id="50" dur="400" spd="-100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35" presetClass="path" presetSubtype="0" accel="50000" fill="hold" grpId="1" nodeType="withEffect" p14:presetBounceEnd="25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1539E-6 3.33333E-6 L -0.10446 3.33333E-6 " pathEditMode="relative" rAng="0" ptsTypes="AA" p14:bounceEnd="25000">
                                          <p:cBhvr>
                                            <p:cTn id="54" dur="400" spd="-100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 animBg="1"/>
          <p:bldP spid="82" grpId="1" animBg="1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8" grpId="0"/>
          <p:bldP spid="99" grpId="0" animBg="1"/>
          <p:bldP spid="100" grpId="0" animBg="1"/>
          <p:bldP spid="109" grpId="0" animBg="1"/>
          <p:bldP spid="110" grpId="0" animBg="1"/>
          <p:bldP spid="111" grpId="0" animBg="1"/>
          <p:bldP spid="1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1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pat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0446 -3.33333E-6 L -2.0294E-7 -3.33333E-6 " pathEditMode="relative" rAng="0" ptsTypes="AA">
                                          <p:cBhvr>
                                            <p:cTn id="42" dur="4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0446 -3.33333E-6 L -2.0294E-7 -3.33333E-6 " pathEditMode="relative" rAng="0" ptsTypes="AA">
                                          <p:cBhvr>
                                            <p:cTn id="46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1539E-6 3.33333E-6 L -0.10446 3.33333E-6 " pathEditMode="relative" rAng="0" ptsTypes="AA">
                                          <p:cBhvr>
                                            <p:cTn id="50" dur="400" spd="-100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3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35" presetClass="path" presetSubtype="0" ac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1539E-6 3.33333E-6 L -0.10446 3.33333E-6 " pathEditMode="relative" rAng="0" ptsTypes="AA">
                                          <p:cBhvr>
                                            <p:cTn id="54" dur="400" spd="-100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 animBg="1"/>
          <p:bldP spid="82" grpId="1" animBg="1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8" grpId="0"/>
          <p:bldP spid="99" grpId="0" animBg="1"/>
          <p:bldP spid="100" grpId="0" animBg="1"/>
          <p:bldP spid="109" grpId="0" animBg="1"/>
          <p:bldP spid="110" grpId="0" animBg="1"/>
          <p:bldP spid="111" grpId="0" animBg="1"/>
          <p:bldP spid="115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6"/>
          <p:cNvSpPr>
            <a:spLocks noChangeShapeType="1"/>
          </p:cNvSpPr>
          <p:nvPr/>
        </p:nvSpPr>
        <p:spPr bwMode="gray">
          <a:xfrm>
            <a:off x="3336238" y="2608635"/>
            <a:ext cx="0" cy="2125460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gray">
          <a:xfrm>
            <a:off x="5404483" y="2517789"/>
            <a:ext cx="0" cy="221630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9"/>
          <p:cNvSpPr/>
          <p:nvPr/>
        </p:nvSpPr>
        <p:spPr bwMode="gray">
          <a:xfrm>
            <a:off x="1301160" y="988368"/>
            <a:ext cx="6768752" cy="1623202"/>
          </a:xfrm>
          <a:custGeom>
            <a:avLst/>
            <a:gdLst>
              <a:gd name="T0" fmla="*/ 0 w 4371"/>
              <a:gd name="T1" fmla="*/ 2147483647 h 1066"/>
              <a:gd name="T2" fmla="*/ 2147483647 w 4371"/>
              <a:gd name="T3" fmla="*/ 2147483647 h 1066"/>
              <a:gd name="T4" fmla="*/ 2147483647 w 4371"/>
              <a:gd name="T5" fmla="*/ 2147483647 h 1066"/>
              <a:gd name="T6" fmla="*/ 2147483647 w 4371"/>
              <a:gd name="T7" fmla="*/ 2147483647 h 1066"/>
              <a:gd name="T8" fmla="*/ 2147483647 w 4371"/>
              <a:gd name="T9" fmla="*/ 2147483647 h 1066"/>
              <a:gd name="T10" fmla="*/ 2147483647 w 4371"/>
              <a:gd name="T11" fmla="*/ 2147483647 h 1066"/>
              <a:gd name="T12" fmla="*/ 2147483647 w 4371"/>
              <a:gd name="T13" fmla="*/ 0 h 1066"/>
              <a:gd name="T14" fmla="*/ 2147483647 w 4371"/>
              <a:gd name="T15" fmla="*/ 2147483647 h 1066"/>
              <a:gd name="T16" fmla="*/ 2147483647 w 4371"/>
              <a:gd name="T17" fmla="*/ 2147483647 h 1066"/>
              <a:gd name="T18" fmla="*/ 2147483647 w 4371"/>
              <a:gd name="T19" fmla="*/ 2147483647 h 1066"/>
              <a:gd name="T20" fmla="*/ 2147483647 w 4371"/>
              <a:gd name="T21" fmla="*/ 2147483647 h 1066"/>
              <a:gd name="T22" fmla="*/ 2147483647 w 4371"/>
              <a:gd name="T23" fmla="*/ 2147483647 h 1066"/>
              <a:gd name="T24" fmla="*/ 2147483647 w 4371"/>
              <a:gd name="T25" fmla="*/ 2147483647 h 1066"/>
              <a:gd name="T26" fmla="*/ 2147483647 w 4371"/>
              <a:gd name="T27" fmla="*/ 2147483647 h 1066"/>
              <a:gd name="T28" fmla="*/ 2147483647 w 4371"/>
              <a:gd name="T29" fmla="*/ 2147483647 h 1066"/>
              <a:gd name="T30" fmla="*/ 0 w 4371"/>
              <a:gd name="T31" fmla="*/ 2147483647 h 10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371"/>
              <a:gd name="T49" fmla="*/ 0 h 1066"/>
              <a:gd name="T50" fmla="*/ 4371 w 4371"/>
              <a:gd name="T51" fmla="*/ 1066 h 106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371" h="1066">
                <a:moveTo>
                  <a:pt x="0" y="845"/>
                </a:moveTo>
                <a:lnTo>
                  <a:pt x="1523" y="313"/>
                </a:lnTo>
                <a:lnTo>
                  <a:pt x="1610" y="617"/>
                </a:lnTo>
                <a:lnTo>
                  <a:pt x="2720" y="243"/>
                </a:lnTo>
                <a:lnTo>
                  <a:pt x="2784" y="538"/>
                </a:lnTo>
                <a:lnTo>
                  <a:pt x="3882" y="266"/>
                </a:lnTo>
                <a:lnTo>
                  <a:pt x="3795" y="0"/>
                </a:lnTo>
                <a:lnTo>
                  <a:pt x="4371" y="269"/>
                </a:lnTo>
                <a:lnTo>
                  <a:pt x="3961" y="832"/>
                </a:lnTo>
                <a:lnTo>
                  <a:pt x="3912" y="542"/>
                </a:lnTo>
                <a:lnTo>
                  <a:pt x="2594" y="921"/>
                </a:lnTo>
                <a:lnTo>
                  <a:pt x="2509" y="620"/>
                </a:lnTo>
                <a:lnTo>
                  <a:pt x="1344" y="968"/>
                </a:lnTo>
                <a:lnTo>
                  <a:pt x="1280" y="666"/>
                </a:lnTo>
                <a:lnTo>
                  <a:pt x="67" y="1066"/>
                </a:lnTo>
                <a:lnTo>
                  <a:pt x="0" y="8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03648" y="2445781"/>
            <a:ext cx="1747591" cy="1447796"/>
            <a:chOff x="1403648" y="2139702"/>
            <a:chExt cx="1747591" cy="1447796"/>
          </a:xfrm>
        </p:grpSpPr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1403648" y="2830368"/>
              <a:ext cx="1747591" cy="7571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详写内容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……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文本框 76"/>
            <p:cNvSpPr>
              <a:spLocks noChangeArrowheads="1"/>
            </p:cNvSpPr>
            <p:nvPr/>
          </p:nvSpPr>
          <p:spPr bwMode="auto">
            <a:xfrm>
              <a:off x="1763688" y="2139702"/>
              <a:ext cx="901199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66228" y="2445781"/>
            <a:ext cx="1657868" cy="1595209"/>
            <a:chOff x="3496294" y="2139702"/>
            <a:chExt cx="1723778" cy="1595209"/>
          </a:xfrm>
        </p:grpSpPr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3496294" y="2811581"/>
              <a:ext cx="1723778" cy="923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详写内容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……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76"/>
            <p:cNvSpPr>
              <a:spLocks noChangeArrowheads="1"/>
            </p:cNvSpPr>
            <p:nvPr/>
          </p:nvSpPr>
          <p:spPr bwMode="auto">
            <a:xfrm>
              <a:off x="3830779" y="2139702"/>
              <a:ext cx="94327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52120" y="2445781"/>
            <a:ext cx="1655943" cy="1544107"/>
            <a:chOff x="5652120" y="2139702"/>
            <a:chExt cx="1655943" cy="1544107"/>
          </a:xfrm>
        </p:grpSpPr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5652120" y="2760479"/>
              <a:ext cx="1655943" cy="923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详写内容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……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76"/>
            <p:cNvSpPr>
              <a:spLocks noChangeArrowheads="1"/>
            </p:cNvSpPr>
            <p:nvPr/>
          </p:nvSpPr>
          <p:spPr bwMode="auto">
            <a:xfrm>
              <a:off x="6035268" y="2139702"/>
              <a:ext cx="88964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693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B45EACDB-B60D-4009-9569-0BC0CFEDB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9727" r="10290" b="30963"/>
          <a:stretch/>
        </p:blipFill>
        <p:spPr>
          <a:xfrm flipH="1">
            <a:off x="-1" y="2074287"/>
            <a:ext cx="5427653" cy="3051551"/>
          </a:xfrm>
          <a:prstGeom prst="rect">
            <a:avLst/>
          </a:prstGeom>
        </p:spPr>
      </p:pic>
      <p:grpSp>
        <p:nvGrpSpPr>
          <p:cNvPr id="10" name="淘宝店chenying0907 1">
            <a:extLst>
              <a:ext uri="{FF2B5EF4-FFF2-40B4-BE49-F238E27FC236}">
                <a16:creationId xmlns:a16="http://schemas.microsoft.com/office/drawing/2014/main" id="{64B95861-E88C-4072-A817-29BB47C86BE4}"/>
              </a:ext>
            </a:extLst>
          </p:cNvPr>
          <p:cNvGrpSpPr/>
          <p:nvPr/>
        </p:nvGrpSpPr>
        <p:grpSpPr>
          <a:xfrm>
            <a:off x="3327279" y="1962139"/>
            <a:ext cx="966452" cy="966750"/>
            <a:chOff x="3673476" y="1131590"/>
            <a:chExt cx="966788" cy="966788"/>
          </a:xfrm>
        </p:grpSpPr>
        <p:sp>
          <p:nvSpPr>
            <p:cNvPr id="11" name="淘宝店chenying0907 5">
              <a:extLst>
                <a:ext uri="{FF2B5EF4-FFF2-40B4-BE49-F238E27FC236}">
                  <a16:creationId xmlns:a16="http://schemas.microsoft.com/office/drawing/2014/main" id="{BE0087EF-DDEE-4797-B33D-57D49B191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淘宝店chenying0907 6">
              <a:extLst>
                <a:ext uri="{FF2B5EF4-FFF2-40B4-BE49-F238E27FC236}">
                  <a16:creationId xmlns:a16="http://schemas.microsoft.com/office/drawing/2014/main" id="{6D1C7B27-8836-4BAA-8CF8-71E0C51CF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8" tIns="45704" rIns="91408" bIns="4570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3" name="文本框 21">
            <a:extLst>
              <a:ext uri="{FF2B5EF4-FFF2-40B4-BE49-F238E27FC236}">
                <a16:creationId xmlns:a16="http://schemas.microsoft.com/office/drawing/2014/main" id="{309EC076-016D-458D-9AAE-81E4C9351892}"/>
              </a:ext>
            </a:extLst>
          </p:cNvPr>
          <p:cNvSpPr txBox="1"/>
          <p:nvPr/>
        </p:nvSpPr>
        <p:spPr>
          <a:xfrm>
            <a:off x="4737840" y="2074287"/>
            <a:ext cx="286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4" name="TextBox 73">
            <a:extLst>
              <a:ext uri="{FF2B5EF4-FFF2-40B4-BE49-F238E27FC236}">
                <a16:creationId xmlns:a16="http://schemas.microsoft.com/office/drawing/2014/main" id="{39D3DEA3-045B-454D-B7A0-9C8165551C89}"/>
              </a:ext>
            </a:extLst>
          </p:cNvPr>
          <p:cNvSpPr txBox="1"/>
          <p:nvPr/>
        </p:nvSpPr>
        <p:spPr>
          <a:xfrm>
            <a:off x="4737840" y="2635645"/>
            <a:ext cx="3588014" cy="415498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在这里输入你的内容，或者通过复制粘贴你的文本。在这里输入你的内容，或者通过复制粘贴你的文本。在这里输入你的内容，或者通过复制粘贴你的文本。</a:t>
            </a:r>
          </a:p>
          <a:p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7">
            <a:extLst>
              <a:ext uri="{FF2B5EF4-FFF2-40B4-BE49-F238E27FC236}">
                <a16:creationId xmlns:a16="http://schemas.microsoft.com/office/drawing/2014/main" id="{487AA546-AE36-4FC6-9902-357DD3E08D25}"/>
              </a:ext>
            </a:extLst>
          </p:cNvPr>
          <p:cNvSpPr txBox="1"/>
          <p:nvPr/>
        </p:nvSpPr>
        <p:spPr>
          <a:xfrm>
            <a:off x="3629332" y="2168529"/>
            <a:ext cx="263144" cy="553977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98" dirty="0">
                <a:solidFill>
                  <a:schemeClr val="accent2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2</a:t>
            </a:r>
            <a:endParaRPr lang="zh-CN" altLang="en-US" sz="2998" dirty="0">
              <a:solidFill>
                <a:schemeClr val="accent2"/>
              </a:solidFill>
              <a:latin typeface="Impact" panose="020B0806030902050204" pitchFamily="34" charset="0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06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590533" y="2716047"/>
            <a:ext cx="1801344" cy="1647282"/>
          </a:xfrm>
          <a:prstGeom prst="rect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1590533" y="3958027"/>
            <a:ext cx="1801344" cy="405302"/>
          </a:xfrm>
          <a:prstGeom prst="rect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3686474" y="926479"/>
            <a:ext cx="1801344" cy="1647282"/>
          </a:xfrm>
          <a:prstGeom prst="rect">
            <a:avLst/>
          </a:prstGeom>
          <a:blipFill>
            <a:blip r:embed="rId3"/>
            <a:stretch>
              <a:fillRect r="-37330"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1734657" y="4045261"/>
            <a:ext cx="1513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微软雅黑" panose="020B0503020204020204" pitchFamily="34" charset="-122"/>
              </a:rPr>
              <a:t>单击编辑标题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28373" y="3044135"/>
            <a:ext cx="1698421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text description to the flying impression plane.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3679028" y="2694010"/>
            <a:ext cx="1801344" cy="1647282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3671328" y="3976005"/>
            <a:ext cx="1801344" cy="405302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5752124" y="894706"/>
            <a:ext cx="1801344" cy="1647282"/>
          </a:xfrm>
          <a:prstGeom prst="rect">
            <a:avLst/>
          </a:prstGeom>
          <a:blipFill>
            <a:blip r:embed="rId4"/>
            <a:stretch>
              <a:fillRect r="-37330"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22790" y="3076863"/>
            <a:ext cx="1698421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text description to the flying impression plane.</a:t>
            </a: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5752124" y="2694010"/>
            <a:ext cx="1801344" cy="1647282"/>
          </a:xfrm>
          <a:prstGeom prst="rect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3815453" y="4110460"/>
            <a:ext cx="1513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微软雅黑" panose="020B0503020204020204" pitchFamily="34" charset="-122"/>
              </a:rPr>
              <a:t>单击编辑标题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1525450" y="926479"/>
            <a:ext cx="1801344" cy="1647282"/>
          </a:xfrm>
          <a:prstGeom prst="rect">
            <a:avLst/>
          </a:prstGeom>
          <a:blipFill>
            <a:blip r:embed="rId5"/>
            <a:stretch>
              <a:fillRect r="-37330"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5752124" y="3947343"/>
            <a:ext cx="1801344" cy="405302"/>
          </a:xfrm>
          <a:prstGeom prst="rect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5896248" y="4034576"/>
            <a:ext cx="1513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微软雅黑" panose="020B0503020204020204" pitchFamily="34" charset="-122"/>
              </a:rPr>
              <a:t>单击编辑标题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03585" y="3029617"/>
            <a:ext cx="1698421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text description to the flying impression plane.</a:t>
            </a:r>
          </a:p>
        </p:txBody>
      </p:sp>
    </p:spTree>
    <p:extLst>
      <p:ext uri="{BB962C8B-B14F-4D97-AF65-F5344CB8AC3E}">
        <p14:creationId xmlns:p14="http://schemas.microsoft.com/office/powerpoint/2010/main" val="361321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27" grpId="0" animBg="1"/>
      <p:bldP spid="28" grpId="0"/>
      <p:bldP spid="35" grpId="0" animBg="1"/>
      <p:bldP spid="29" grpId="0"/>
      <p:bldP spid="30" grpId="0" animBg="1"/>
      <p:bldP spid="32" grpId="0" animBg="1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自定义 110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6C1E7"/>
      </a:accent1>
      <a:accent2>
        <a:srgbClr val="CEE8EF"/>
      </a:accent2>
      <a:accent3>
        <a:srgbClr val="BFBFBF"/>
      </a:accent3>
      <a:accent4>
        <a:srgbClr val="96C1E7"/>
      </a:accent4>
      <a:accent5>
        <a:srgbClr val="CEE8EF"/>
      </a:accent5>
      <a:accent6>
        <a:srgbClr val="BFBFBF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</TotalTime>
  <Words>1779</Words>
  <Application>Microsoft Office PowerPoint</Application>
  <PresentationFormat>自定义</PresentationFormat>
  <Paragraphs>247</Paragraphs>
  <Slides>24</Slides>
  <Notes>24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等线</vt:lpstr>
      <vt:lpstr>方正准圆简体</vt:lpstr>
      <vt:lpstr>锐字云字库美黑体1.0</vt:lpstr>
      <vt:lpstr>微软雅黑</vt:lpstr>
      <vt:lpstr>幼圆</vt:lpstr>
      <vt:lpstr>Agency FB</vt:lpstr>
      <vt:lpstr>Arial</vt:lpstr>
      <vt:lpstr>Arial Black</vt:lpstr>
      <vt:lpstr>Calibri</vt:lpstr>
      <vt:lpstr>Calibri Light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 康弘</cp:lastModifiedBy>
  <cp:revision>43</cp:revision>
  <dcterms:created xsi:type="dcterms:W3CDTF">2017-07-23T10:17:58Z</dcterms:created>
  <dcterms:modified xsi:type="dcterms:W3CDTF">2019-05-03T06:54:10Z</dcterms:modified>
</cp:coreProperties>
</file>