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75" r:id="rId2"/>
    <p:sldId id="376" r:id="rId3"/>
    <p:sldId id="377" r:id="rId4"/>
    <p:sldId id="378" r:id="rId5"/>
    <p:sldId id="379" r:id="rId6"/>
    <p:sldId id="380" r:id="rId7"/>
    <p:sldId id="381" r:id="rId8"/>
    <p:sldId id="389" r:id="rId9"/>
    <p:sldId id="382" r:id="rId10"/>
    <p:sldId id="384" r:id="rId11"/>
    <p:sldId id="397" r:id="rId12"/>
    <p:sldId id="385" r:id="rId13"/>
    <p:sldId id="390" r:id="rId14"/>
    <p:sldId id="386" r:id="rId15"/>
    <p:sldId id="388" r:id="rId16"/>
    <p:sldId id="383" r:id="rId17"/>
    <p:sldId id="347" r:id="rId18"/>
    <p:sldId id="366" r:id="rId19"/>
    <p:sldId id="391" r:id="rId20"/>
    <p:sldId id="367" r:id="rId21"/>
    <p:sldId id="358" r:id="rId22"/>
    <p:sldId id="396" r:id="rId23"/>
    <p:sldId id="393" r:id="rId24"/>
    <p:sldId id="395" r:id="rId25"/>
    <p:sldId id="394" r:id="rId26"/>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4660"/>
  </p:normalViewPr>
  <p:slideViewPr>
    <p:cSldViewPr>
      <p:cViewPr varScale="1">
        <p:scale>
          <a:sx n="114" d="100"/>
          <a:sy n="114" d="100"/>
        </p:scale>
        <p:origin x="456" y="-7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1"/>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277-40DD-B549-8DEB358EE08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6277-40DD-B549-8DEB358EE08D}"/>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6277-40DD-B549-8DEB358EE08D}"/>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6277-40DD-B549-8DEB358EE08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8-6277-40DD-B549-8DEB358EE08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0609E5-0D7D-4A72-A3E7-84F347EBBF95}" type="datetimeFigureOut">
              <a:rPr lang="zh-CN" altLang="en-US" smtClean="0"/>
              <a:pPr/>
              <a:t>2019/5/3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3E3D15-37DA-4B0B-BB5B-F9782FE4C100}" type="slidenum">
              <a:rPr lang="zh-CN" altLang="en-US" smtClean="0"/>
              <a:pPr/>
              <a:t>‹#›</a:t>
            </a:fld>
            <a:endParaRPr lang="zh-CN" altLang="en-US"/>
          </a:p>
        </p:txBody>
      </p:sp>
    </p:spTree>
    <p:extLst>
      <p:ext uri="{BB962C8B-B14F-4D97-AF65-F5344CB8AC3E}">
        <p14:creationId xmlns:p14="http://schemas.microsoft.com/office/powerpoint/2010/main" val="333445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1EB1C89-31BD-462F-A140-EE93B59E89AD}" type="slidenum">
              <a:rPr lang="zh-CN" altLang="en-US" smtClean="0"/>
              <a:pPr/>
              <a:t>1</a:t>
            </a:fld>
            <a:endParaRPr lang="zh-CN" altLang="en-US"/>
          </a:p>
        </p:txBody>
      </p:sp>
    </p:spTree>
    <p:extLst>
      <p:ext uri="{BB962C8B-B14F-4D97-AF65-F5344CB8AC3E}">
        <p14:creationId xmlns:p14="http://schemas.microsoft.com/office/powerpoint/2010/main" val="3680146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B96F7-238A-436E-8798-5DD8D861D65B}" type="slidenum">
              <a:rPr lang="zh-CN" altLang="en-US" smtClean="0"/>
              <a:pPr/>
              <a:t>16</a:t>
            </a:fld>
            <a:endParaRPr lang="zh-CN" altLang="en-US"/>
          </a:p>
        </p:txBody>
      </p:sp>
    </p:spTree>
    <p:extLst>
      <p:ext uri="{BB962C8B-B14F-4D97-AF65-F5344CB8AC3E}">
        <p14:creationId xmlns:p14="http://schemas.microsoft.com/office/powerpoint/2010/main" val="2110647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pPr/>
              <a:t>17</a:t>
            </a:fld>
            <a:endParaRPr lang="zh-CN" altLang="en-US"/>
          </a:p>
        </p:txBody>
      </p:sp>
    </p:spTree>
    <p:extLst>
      <p:ext uri="{BB962C8B-B14F-4D97-AF65-F5344CB8AC3E}">
        <p14:creationId xmlns:p14="http://schemas.microsoft.com/office/powerpoint/2010/main" val="280387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518067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21</a:t>
            </a:fld>
            <a:endParaRPr lang="zh-CN" altLang="en-US"/>
          </a:p>
        </p:txBody>
      </p:sp>
    </p:spTree>
    <p:extLst>
      <p:ext uri="{BB962C8B-B14F-4D97-AF65-F5344CB8AC3E}">
        <p14:creationId xmlns:p14="http://schemas.microsoft.com/office/powerpoint/2010/main" val="3954013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185530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23</a:t>
            </a:fld>
            <a:endParaRPr lang="zh-CN" altLang="en-US"/>
          </a:p>
        </p:txBody>
      </p:sp>
    </p:spTree>
    <p:extLst>
      <p:ext uri="{BB962C8B-B14F-4D97-AF65-F5344CB8AC3E}">
        <p14:creationId xmlns:p14="http://schemas.microsoft.com/office/powerpoint/2010/main" val="3358793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44511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1EB1C89-31BD-462F-A140-EE93B59E89AD}" type="slidenum">
              <a:rPr lang="zh-CN" altLang="en-US" smtClean="0"/>
              <a:pPr/>
              <a:t>25</a:t>
            </a:fld>
            <a:endParaRPr lang="zh-CN" altLang="en-US"/>
          </a:p>
        </p:txBody>
      </p:sp>
    </p:spTree>
    <p:extLst>
      <p:ext uri="{BB962C8B-B14F-4D97-AF65-F5344CB8AC3E}">
        <p14:creationId xmlns:p14="http://schemas.microsoft.com/office/powerpoint/2010/main" val="2471774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4</a:t>
            </a:fld>
            <a:endParaRPr lang="zh-CN" altLang="en-US"/>
          </a:p>
        </p:txBody>
      </p:sp>
    </p:spTree>
    <p:extLst>
      <p:ext uri="{BB962C8B-B14F-4D97-AF65-F5344CB8AC3E}">
        <p14:creationId xmlns:p14="http://schemas.microsoft.com/office/powerpoint/2010/main" val="3069068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pPr/>
              <a:t>5</a:t>
            </a:fld>
            <a:endParaRPr lang="zh-CN" altLang="en-US"/>
          </a:p>
        </p:txBody>
      </p:sp>
    </p:spTree>
    <p:extLst>
      <p:ext uri="{BB962C8B-B14F-4D97-AF65-F5344CB8AC3E}">
        <p14:creationId xmlns:p14="http://schemas.microsoft.com/office/powerpoint/2010/main" val="2959605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7</a:t>
            </a:fld>
            <a:endParaRPr lang="zh-CN" altLang="en-US"/>
          </a:p>
        </p:txBody>
      </p:sp>
    </p:spTree>
    <p:extLst>
      <p:ext uri="{BB962C8B-B14F-4D97-AF65-F5344CB8AC3E}">
        <p14:creationId xmlns:p14="http://schemas.microsoft.com/office/powerpoint/2010/main" val="805881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0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229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B96F7-238A-436E-8798-5DD8D861D65B}" type="slidenum">
              <a:rPr lang="zh-CN" altLang="en-US" smtClean="0"/>
              <a:pPr/>
              <a:t>11</a:t>
            </a:fld>
            <a:endParaRPr lang="zh-CN" altLang="en-US"/>
          </a:p>
        </p:txBody>
      </p:sp>
    </p:spTree>
    <p:extLst>
      <p:ext uri="{BB962C8B-B14F-4D97-AF65-F5344CB8AC3E}">
        <p14:creationId xmlns:p14="http://schemas.microsoft.com/office/powerpoint/2010/main" val="146070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9AAB4CE-8A27-47B7-B03E-50DEC6974D55}" type="slidenum">
              <a:rPr lang="zh-CN" altLang="en-US" smtClean="0"/>
              <a:pPr/>
              <a:t>12</a:t>
            </a:fld>
            <a:endParaRPr lang="zh-CN" altLang="en-US"/>
          </a:p>
        </p:txBody>
      </p:sp>
    </p:spTree>
    <p:extLst>
      <p:ext uri="{BB962C8B-B14F-4D97-AF65-F5344CB8AC3E}">
        <p14:creationId xmlns:p14="http://schemas.microsoft.com/office/powerpoint/2010/main" val="3082657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1450626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成功项目展示</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accent1"/>
                </a:solidFill>
                <a:latin typeface="微软雅黑" pitchFamily="34" charset="-122"/>
                <a:ea typeface="微软雅黑" pitchFamily="34" charset="-122"/>
                <a:cs typeface="+mn-cs"/>
              </a:rPr>
              <a:t>明年工作计划</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0336882"/>
      </p:ext>
    </p:extLst>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0336882"/>
      </p:ext>
    </p:extLst>
  </p:cSld>
  <p:clrMapOvr>
    <a:masterClrMapping/>
  </p:clrMapOvr>
  <p:transition spd="med"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0336882"/>
      </p:ext>
    </p:extLst>
  </p:cSld>
  <p:clrMapOvr>
    <a:masterClrMapping/>
  </p:clrMapOvr>
  <p:transition spd="med"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0336882"/>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1587"/>
            <a:ext cx="9144001" cy="514826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2" y="304292"/>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New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982532"/>
      </p:ext>
    </p:extLst>
  </p:cSld>
  <p:clrMapOvr>
    <a:masterClrMapping/>
  </p:clrMapOvr>
  <p:transition advClick="0" advTm="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5468689"/>
      </p:ext>
    </p:extLst>
  </p:cSld>
  <p:clrMapOvr>
    <a:masterClrMapping/>
  </p:clrMapOvr>
  <p:transition advClick="0" advTm="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8720988"/>
      </p:ext>
    </p:extLst>
  </p:cSld>
  <p:clrMapOvr>
    <a:masterClrMapping/>
  </p:clrMapOvr>
  <p:transition advClick="0" advTm="0">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pPr/>
              <a:t>2019/5/3</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pPr/>
              <a:t>‹#›</a:t>
            </a:fld>
            <a:endParaRPr lang="zh-CN" altLang="en-US" sz="1400" dirty="0">
              <a:solidFill>
                <a:schemeClr val="tx1"/>
              </a:solidFill>
            </a:endParaRPr>
          </a:p>
        </p:txBody>
      </p:sp>
    </p:spTree>
    <p:extLst>
      <p:ext uri="{BB962C8B-B14F-4D97-AF65-F5344CB8AC3E}">
        <p14:creationId xmlns:p14="http://schemas.microsoft.com/office/powerpoint/2010/main" val="156825438"/>
      </p:ext>
    </p:extLst>
  </p:cSld>
  <p:clrMapOvr>
    <a:masterClrMapping/>
  </p:clrMapOvr>
  <p:transition advClick="0" advTm="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ustom Layout 2">
    <p:spTree>
      <p:nvGrpSpPr>
        <p:cNvPr id="1" name=""/>
        <p:cNvGrpSpPr/>
        <p:nvPr/>
      </p:nvGrpSpPr>
      <p:grpSpPr>
        <a:xfrm>
          <a:off x="0" y="0"/>
          <a:ext cx="0" cy="0"/>
          <a:chOff x="0" y="0"/>
          <a:chExt cx="0" cy="0"/>
        </a:xfrm>
      </p:grpSpPr>
      <p:sp>
        <p:nvSpPr>
          <p:cNvPr id="6" name="Title 1"/>
          <p:cNvSpPr>
            <a:spLocks noGrp="1"/>
          </p:cNvSpPr>
          <p:nvPr>
            <p:ph type="ctrTitle"/>
          </p:nvPr>
        </p:nvSpPr>
        <p:spPr>
          <a:xfrm>
            <a:off x="1143000" y="374188"/>
            <a:ext cx="6858000" cy="523279"/>
          </a:xfrm>
        </p:spPr>
        <p:txBody>
          <a:bodyPr anchor="b">
            <a:normAutofit/>
          </a:bodyPr>
          <a:lstStyle>
            <a:lvl1pPr algn="ctr">
              <a:defRPr sz="3000">
                <a:solidFill>
                  <a:schemeClr val="tx1">
                    <a:lumMod val="65000"/>
                    <a:lumOff val="35000"/>
                  </a:schemeClr>
                </a:solidFill>
              </a:defRPr>
            </a:lvl1pPr>
          </a:lstStyle>
          <a:p>
            <a:r>
              <a:rPr lang="en-US" dirty="0"/>
              <a:t>Click to edit Master title style</a:t>
            </a:r>
            <a:endParaRPr lang="en-AU" dirty="0"/>
          </a:p>
        </p:txBody>
      </p:sp>
      <p:sp>
        <p:nvSpPr>
          <p:cNvPr id="7" name="Subtitle 2"/>
          <p:cNvSpPr>
            <a:spLocks noGrp="1"/>
          </p:cNvSpPr>
          <p:nvPr>
            <p:ph type="subTitle" idx="1"/>
          </p:nvPr>
        </p:nvSpPr>
        <p:spPr>
          <a:xfrm>
            <a:off x="1143000" y="918257"/>
            <a:ext cx="6858000" cy="280749"/>
          </a:xfrm>
        </p:spPr>
        <p:txBody>
          <a:bodyPr>
            <a:normAutofit/>
          </a:bodyPr>
          <a:lstStyle>
            <a:lvl1pPr marL="0" indent="0" algn="ctr">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AU" dirty="0"/>
          </a:p>
        </p:txBody>
      </p:sp>
      <p:sp>
        <p:nvSpPr>
          <p:cNvPr id="10"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dirty="0"/>
          </a:p>
        </p:txBody>
      </p:sp>
      <p:sp>
        <p:nvSpPr>
          <p:cNvPr id="11" name="Text Placeholder 9"/>
          <p:cNvSpPr>
            <a:spLocks noGrp="1"/>
          </p:cNvSpPr>
          <p:nvPr>
            <p:ph type="body" sz="quarter" idx="14"/>
          </p:nvPr>
        </p:nvSpPr>
        <p:spPr>
          <a:xfrm>
            <a:off x="628650" y="1869220"/>
            <a:ext cx="3942159" cy="1320052"/>
          </a:xfrm>
        </p:spPr>
        <p:txBody>
          <a:bodyPr>
            <a:normAutofit/>
          </a:bodyPr>
          <a:lstStyle>
            <a:lvl1pPr marL="0" indent="0">
              <a:buNone/>
              <a:defRPr sz="1100">
                <a:latin typeface="Lato Light" panose="020F0302020204030203" pitchFamily="34" charset="0"/>
              </a:defRPr>
            </a:lvl1pPr>
          </a:lstStyle>
          <a:p>
            <a:pPr lvl="0"/>
            <a:endParaRPr lang="en-AU" dirty="0"/>
          </a:p>
        </p:txBody>
      </p:sp>
      <p:sp>
        <p:nvSpPr>
          <p:cNvPr id="12" name="Text Placeholder 11"/>
          <p:cNvSpPr>
            <a:spLocks noGrp="1"/>
          </p:cNvSpPr>
          <p:nvPr>
            <p:ph type="body" sz="quarter" idx="15"/>
          </p:nvPr>
        </p:nvSpPr>
        <p:spPr>
          <a:xfrm>
            <a:off x="629841" y="3288332"/>
            <a:ext cx="3940969" cy="370398"/>
          </a:xfrm>
        </p:spPr>
        <p:txBody>
          <a:bodyPr>
            <a:normAutofit/>
          </a:bodyPr>
          <a:lstStyle>
            <a:lvl1pPr marL="0" indent="0">
              <a:buNone/>
              <a:defRPr sz="1200" b="1" i="1">
                <a:latin typeface="Lato Light" panose="020F0302020204030203" pitchFamily="34" charset="0"/>
              </a:defRPr>
            </a:lvl1pPr>
          </a:lstStyle>
          <a:p>
            <a:pPr lvl="0"/>
            <a:endParaRPr lang="en-AU" dirty="0"/>
          </a:p>
        </p:txBody>
      </p:sp>
      <p:sp>
        <p:nvSpPr>
          <p:cNvPr id="13" name="Text Placeholder 13"/>
          <p:cNvSpPr>
            <a:spLocks noGrp="1"/>
          </p:cNvSpPr>
          <p:nvPr>
            <p:ph type="body" sz="quarter" idx="16"/>
          </p:nvPr>
        </p:nvSpPr>
        <p:spPr>
          <a:xfrm>
            <a:off x="629841" y="3658730"/>
            <a:ext cx="3940969" cy="370399"/>
          </a:xfrm>
        </p:spPr>
        <p:txBody>
          <a:bodyPr>
            <a:normAutofit/>
          </a:bodyPr>
          <a:lstStyle>
            <a:lvl1pPr marL="0" indent="0">
              <a:buNone/>
              <a:defRPr sz="900" b="1">
                <a:latin typeface="Lato Light" panose="020F0302020204030203" pitchFamily="34" charset="0"/>
              </a:defRPr>
            </a:lvl1pPr>
          </a:lstStyle>
          <a:p>
            <a:pPr lvl="0"/>
            <a:endParaRPr lang="en-AU" dirty="0"/>
          </a:p>
        </p:txBody>
      </p:sp>
      <p:sp>
        <p:nvSpPr>
          <p:cNvPr id="14" name="Text Placeholder 15"/>
          <p:cNvSpPr>
            <a:spLocks noGrp="1"/>
          </p:cNvSpPr>
          <p:nvPr>
            <p:ph type="body" sz="quarter" idx="17"/>
          </p:nvPr>
        </p:nvSpPr>
        <p:spPr>
          <a:xfrm>
            <a:off x="629841" y="4029128"/>
            <a:ext cx="3942159" cy="270355"/>
          </a:xfrm>
        </p:spPr>
        <p:txBody>
          <a:bodyPr>
            <a:normAutofit/>
          </a:bodyPr>
          <a:lstStyle>
            <a:lvl1pPr marL="0" indent="0">
              <a:buNone/>
              <a:defRPr sz="900">
                <a:latin typeface="Lato Light" panose="020F0302020204030203" pitchFamily="34" charset="0"/>
              </a:defRPr>
            </a:lvl1pPr>
          </a:lstStyle>
          <a:p>
            <a:pPr lvl="0"/>
            <a:endParaRPr lang="en-AU" dirty="0"/>
          </a:p>
        </p:txBody>
      </p:sp>
      <p:sp>
        <p:nvSpPr>
          <p:cNvPr id="15" name="Date Placeholder 3"/>
          <p:cNvSpPr>
            <a:spLocks noGrp="1"/>
          </p:cNvSpPr>
          <p:nvPr>
            <p:ph type="dt" sz="half" idx="10"/>
          </p:nvPr>
        </p:nvSpPr>
        <p:spPr>
          <a:xfrm>
            <a:off x="628650" y="4768735"/>
            <a:ext cx="2057400" cy="273928"/>
          </a:xfrm>
        </p:spPr>
        <p:txBody>
          <a:bodyPr/>
          <a:lstStyle>
            <a:lvl1pPr>
              <a:defRPr>
                <a:latin typeface="Lato Light" panose="020F0302020204030203" pitchFamily="34" charset="0"/>
              </a:defRPr>
            </a:lvl1pPr>
          </a:lstStyle>
          <a:p>
            <a:fld id="{722F6D6F-DD99-46DF-A9EA-728D63EA6A31}" type="datetimeFigureOut">
              <a:rPr lang="en-AU" smtClean="0"/>
              <a:pPr/>
              <a:t>3/05/2019</a:t>
            </a:fld>
            <a:endParaRPr lang="en-AU" dirty="0"/>
          </a:p>
        </p:txBody>
      </p:sp>
      <p:sp>
        <p:nvSpPr>
          <p:cNvPr id="16" name="Footer Placeholder 4"/>
          <p:cNvSpPr>
            <a:spLocks noGrp="1"/>
          </p:cNvSpPr>
          <p:nvPr>
            <p:ph type="ftr" sz="quarter" idx="11"/>
          </p:nvPr>
        </p:nvSpPr>
        <p:spPr>
          <a:xfrm>
            <a:off x="3028950" y="4768735"/>
            <a:ext cx="3086100" cy="273928"/>
          </a:xfrm>
        </p:spPr>
        <p:txBody>
          <a:bodyPr/>
          <a:lstStyle>
            <a:lvl1pPr>
              <a:defRPr>
                <a:latin typeface="Lato Light" panose="020F0302020204030203" pitchFamily="34" charset="0"/>
              </a:defRPr>
            </a:lvl1pPr>
          </a:lstStyle>
          <a:p>
            <a:endParaRPr lang="en-AU" dirty="0"/>
          </a:p>
        </p:txBody>
      </p:sp>
      <p:sp>
        <p:nvSpPr>
          <p:cNvPr id="17" name="Slide Number Placeholder 5"/>
          <p:cNvSpPr>
            <a:spLocks noGrp="1"/>
          </p:cNvSpPr>
          <p:nvPr>
            <p:ph type="sldNum" sz="quarter" idx="12"/>
          </p:nvPr>
        </p:nvSpPr>
        <p:spPr>
          <a:xfrm>
            <a:off x="6457950" y="4768735"/>
            <a:ext cx="2057400" cy="273928"/>
          </a:xfrm>
        </p:spPr>
        <p:txBody>
          <a:bodyPr/>
          <a:lstStyle>
            <a:lvl1pPr>
              <a:defRPr>
                <a:latin typeface="Lato Light" panose="020F0302020204030203" pitchFamily="34" charset="0"/>
              </a:defRPr>
            </a:lvl1pPr>
          </a:lstStyle>
          <a:p>
            <a:fld id="{84AD2E7E-F7BA-4F6B-9D0C-0B2331C2AE06}" type="slidenum">
              <a:rPr lang="en-AU" smtClean="0"/>
              <a:pPr/>
              <a:t>‹#›</a:t>
            </a:fld>
            <a:endParaRPr lang="en-AU" dirty="0"/>
          </a:p>
        </p:txBody>
      </p:sp>
      <p:sp>
        <p:nvSpPr>
          <p:cNvPr id="19" name="Text Placeholder 18"/>
          <p:cNvSpPr>
            <a:spLocks noGrp="1"/>
          </p:cNvSpPr>
          <p:nvPr>
            <p:ph type="body" sz="quarter" idx="18"/>
          </p:nvPr>
        </p:nvSpPr>
        <p:spPr>
          <a:xfrm>
            <a:off x="5112544" y="1504225"/>
            <a:ext cx="3251597" cy="353724"/>
          </a:xfrm>
        </p:spPr>
        <p:txBody>
          <a:bodyPr>
            <a:normAutofit/>
          </a:bodyPr>
          <a:lstStyle>
            <a:lvl1pPr marL="0" indent="0">
              <a:buNone/>
              <a:defRPr sz="1400"/>
            </a:lvl1pPr>
          </a:lstStyle>
          <a:p>
            <a:pPr lvl="0"/>
            <a:endParaRPr lang="en-AU" dirty="0"/>
          </a:p>
        </p:txBody>
      </p:sp>
      <p:sp>
        <p:nvSpPr>
          <p:cNvPr id="21" name="Text Placeholder 20"/>
          <p:cNvSpPr>
            <a:spLocks noGrp="1"/>
          </p:cNvSpPr>
          <p:nvPr>
            <p:ph type="body" sz="quarter" idx="19"/>
          </p:nvPr>
        </p:nvSpPr>
        <p:spPr>
          <a:xfrm>
            <a:off x="5112544" y="1868668"/>
            <a:ext cx="3251597" cy="703876"/>
          </a:xfrm>
        </p:spPr>
        <p:txBody>
          <a:bodyPr>
            <a:normAutofit/>
          </a:bodyPr>
          <a:lstStyle>
            <a:lvl1pPr marL="0" indent="0">
              <a:buNone/>
              <a:defRPr sz="900">
                <a:latin typeface="Lato Light" panose="020F0302020204030203" pitchFamily="34" charset="0"/>
              </a:defRPr>
            </a:lvl1pPr>
          </a:lstStyle>
          <a:p>
            <a:pPr lvl="0"/>
            <a:endParaRPr lang="en-AU" dirty="0"/>
          </a:p>
        </p:txBody>
      </p:sp>
    </p:spTree>
    <p:extLst>
      <p:ext uri="{BB962C8B-B14F-4D97-AF65-F5344CB8AC3E}">
        <p14:creationId xmlns:p14="http://schemas.microsoft.com/office/powerpoint/2010/main" val="2162971078"/>
      </p:ext>
    </p:extLst>
  </p:cSld>
  <p:clrMapOvr>
    <a:masterClrMapping/>
  </p:clrMapOvr>
  <p:transition spd="slow" advClick="0" advTm="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ur Services">
    <p:spTree>
      <p:nvGrpSpPr>
        <p:cNvPr id="1" name=""/>
        <p:cNvGrpSpPr/>
        <p:nvPr/>
      </p:nvGrpSpPr>
      <p:grpSpPr>
        <a:xfrm>
          <a:off x="0" y="0"/>
          <a:ext cx="0" cy="0"/>
          <a:chOff x="0" y="0"/>
          <a:chExt cx="0" cy="0"/>
        </a:xfrm>
      </p:grpSpPr>
      <p:sp>
        <p:nvSpPr>
          <p:cNvPr id="8" name="Picture Placeholder 24"/>
          <p:cNvSpPr>
            <a:spLocks noGrp="1"/>
          </p:cNvSpPr>
          <p:nvPr>
            <p:ph type="pic" sz="quarter" idx="14"/>
          </p:nvPr>
        </p:nvSpPr>
        <p:spPr>
          <a:xfrm>
            <a:off x="457200" y="1352968"/>
            <a:ext cx="2671762" cy="3007655"/>
          </a:xfrm>
        </p:spPr>
        <p:txBody>
          <a:bodyPr>
            <a:normAutofit/>
          </a:bodyPr>
          <a:lstStyle>
            <a:lvl1pPr marL="0" indent="0">
              <a:buFontTx/>
              <a:buNone/>
              <a:defRPr sz="1200">
                <a:solidFill>
                  <a:srgbClr val="17375E"/>
                </a:solidFill>
              </a:defRPr>
            </a:lvl1pPr>
          </a:lstStyle>
          <a:p>
            <a:endParaRPr lang="en-US"/>
          </a:p>
        </p:txBody>
      </p:sp>
      <p:sp>
        <p:nvSpPr>
          <p:cNvPr id="9" name="Text Placeholder 26"/>
          <p:cNvSpPr>
            <a:spLocks noGrp="1"/>
          </p:cNvSpPr>
          <p:nvPr>
            <p:ph type="body" sz="quarter" idx="15"/>
          </p:nvPr>
        </p:nvSpPr>
        <p:spPr>
          <a:xfrm>
            <a:off x="3733801" y="1818249"/>
            <a:ext cx="2127250" cy="830518"/>
          </a:xfrm>
        </p:spPr>
        <p:txBody>
          <a:bodyPr>
            <a:noAutofit/>
          </a:bodyPr>
          <a:lstStyle>
            <a:lvl1pPr marL="0" indent="0">
              <a:lnSpc>
                <a:spcPts val="1400"/>
              </a:lnSpc>
              <a:buFontTx/>
              <a:buNone/>
              <a:defRPr sz="1050">
                <a:solidFill>
                  <a:srgbClr val="7F7F7F"/>
                </a:solidFill>
              </a:defRPr>
            </a:lvl1pPr>
            <a:lvl2pPr marL="457291" indent="0">
              <a:buFontTx/>
              <a:buNone/>
              <a:defRPr sz="1200"/>
            </a:lvl2pPr>
            <a:lvl3pPr marL="914583" indent="0">
              <a:buFontTx/>
              <a:buNone/>
              <a:defRPr sz="1200"/>
            </a:lvl3pPr>
            <a:lvl4pPr marL="1371874" indent="0">
              <a:buFontTx/>
              <a:buNone/>
              <a:defRPr sz="1200"/>
            </a:lvl4pPr>
            <a:lvl5pPr marL="1829166" indent="0">
              <a:buFontTx/>
              <a:buNone/>
              <a:defRPr sz="1200"/>
            </a:lvl5pPr>
          </a:lstStyle>
          <a:p>
            <a:pPr lvl="0"/>
            <a:endParaRPr lang="en-US" dirty="0"/>
          </a:p>
        </p:txBody>
      </p:sp>
      <p:sp>
        <p:nvSpPr>
          <p:cNvPr id="10" name="Text Placeholder 26"/>
          <p:cNvSpPr>
            <a:spLocks noGrp="1"/>
          </p:cNvSpPr>
          <p:nvPr>
            <p:ph type="body" sz="quarter" idx="16"/>
          </p:nvPr>
        </p:nvSpPr>
        <p:spPr>
          <a:xfrm>
            <a:off x="6407151" y="1810309"/>
            <a:ext cx="2127250" cy="830518"/>
          </a:xfrm>
        </p:spPr>
        <p:txBody>
          <a:bodyPr>
            <a:noAutofit/>
          </a:bodyPr>
          <a:lstStyle>
            <a:lvl1pPr marL="0" indent="0">
              <a:lnSpc>
                <a:spcPts val="1400"/>
              </a:lnSpc>
              <a:buFontTx/>
              <a:buNone/>
              <a:defRPr sz="1050">
                <a:solidFill>
                  <a:srgbClr val="7F7F7F"/>
                </a:solidFill>
              </a:defRPr>
            </a:lvl1pPr>
            <a:lvl2pPr marL="457291" indent="0">
              <a:buFontTx/>
              <a:buNone/>
              <a:defRPr sz="1200"/>
            </a:lvl2pPr>
            <a:lvl3pPr marL="914583" indent="0">
              <a:buFontTx/>
              <a:buNone/>
              <a:defRPr sz="1200"/>
            </a:lvl3pPr>
            <a:lvl4pPr marL="1371874" indent="0">
              <a:buFontTx/>
              <a:buNone/>
              <a:defRPr sz="1200"/>
            </a:lvl4pPr>
            <a:lvl5pPr marL="1829166" indent="0">
              <a:buFontTx/>
              <a:buNone/>
              <a:defRPr sz="1200"/>
            </a:lvl5pPr>
          </a:lstStyle>
          <a:p>
            <a:pPr lvl="0"/>
            <a:endParaRPr lang="en-US" dirty="0"/>
          </a:p>
        </p:txBody>
      </p:sp>
      <p:sp>
        <p:nvSpPr>
          <p:cNvPr id="11" name="Text Placeholder 26"/>
          <p:cNvSpPr>
            <a:spLocks noGrp="1"/>
          </p:cNvSpPr>
          <p:nvPr>
            <p:ph type="body" sz="quarter" idx="17"/>
          </p:nvPr>
        </p:nvSpPr>
        <p:spPr>
          <a:xfrm>
            <a:off x="3736975" y="3406380"/>
            <a:ext cx="2127250" cy="830518"/>
          </a:xfrm>
        </p:spPr>
        <p:txBody>
          <a:bodyPr>
            <a:noAutofit/>
          </a:bodyPr>
          <a:lstStyle>
            <a:lvl1pPr marL="0" indent="0">
              <a:lnSpc>
                <a:spcPts val="1400"/>
              </a:lnSpc>
              <a:buFontTx/>
              <a:buNone/>
              <a:defRPr sz="1050">
                <a:solidFill>
                  <a:srgbClr val="7F7F7F"/>
                </a:solidFill>
              </a:defRPr>
            </a:lvl1pPr>
            <a:lvl2pPr marL="457291" indent="0">
              <a:buFontTx/>
              <a:buNone/>
              <a:defRPr sz="1200"/>
            </a:lvl2pPr>
            <a:lvl3pPr marL="914583" indent="0">
              <a:buFontTx/>
              <a:buNone/>
              <a:defRPr sz="1200"/>
            </a:lvl3pPr>
            <a:lvl4pPr marL="1371874" indent="0">
              <a:buFontTx/>
              <a:buNone/>
              <a:defRPr sz="1200"/>
            </a:lvl4pPr>
            <a:lvl5pPr marL="1829166" indent="0">
              <a:buFontTx/>
              <a:buNone/>
              <a:defRPr sz="1200"/>
            </a:lvl5pPr>
          </a:lstStyle>
          <a:p>
            <a:pPr lvl="0"/>
            <a:endParaRPr lang="en-US" dirty="0"/>
          </a:p>
        </p:txBody>
      </p:sp>
      <p:sp>
        <p:nvSpPr>
          <p:cNvPr id="12" name="Text Placeholder 26"/>
          <p:cNvSpPr>
            <a:spLocks noGrp="1"/>
          </p:cNvSpPr>
          <p:nvPr>
            <p:ph type="body" sz="quarter" idx="18"/>
          </p:nvPr>
        </p:nvSpPr>
        <p:spPr>
          <a:xfrm>
            <a:off x="6410325" y="3398439"/>
            <a:ext cx="2127250" cy="830518"/>
          </a:xfrm>
        </p:spPr>
        <p:txBody>
          <a:bodyPr>
            <a:noAutofit/>
          </a:bodyPr>
          <a:lstStyle>
            <a:lvl1pPr marL="0" indent="0">
              <a:lnSpc>
                <a:spcPts val="1400"/>
              </a:lnSpc>
              <a:buFontTx/>
              <a:buNone/>
              <a:defRPr sz="1050">
                <a:solidFill>
                  <a:srgbClr val="7F7F7F"/>
                </a:solidFill>
              </a:defRPr>
            </a:lvl1pPr>
            <a:lvl2pPr marL="457291" indent="0">
              <a:buFontTx/>
              <a:buNone/>
              <a:defRPr sz="1200"/>
            </a:lvl2pPr>
            <a:lvl3pPr marL="914583" indent="0">
              <a:buFontTx/>
              <a:buNone/>
              <a:defRPr sz="1200"/>
            </a:lvl3pPr>
            <a:lvl4pPr marL="1371874" indent="0">
              <a:buFontTx/>
              <a:buNone/>
              <a:defRPr sz="1200"/>
            </a:lvl4pPr>
            <a:lvl5pPr marL="1829166" indent="0">
              <a:buFontTx/>
              <a:buNone/>
              <a:defRPr sz="1200"/>
            </a:lvl5pPr>
          </a:lstStyle>
          <a:p>
            <a:pPr lvl="0"/>
            <a:endParaRPr lang="en-US" dirty="0"/>
          </a:p>
        </p:txBody>
      </p:sp>
      <p:sp>
        <p:nvSpPr>
          <p:cNvPr id="13" name="Text Placeholder 32"/>
          <p:cNvSpPr>
            <a:spLocks noGrp="1"/>
          </p:cNvSpPr>
          <p:nvPr>
            <p:ph type="body" sz="quarter" idx="19"/>
          </p:nvPr>
        </p:nvSpPr>
        <p:spPr>
          <a:xfrm>
            <a:off x="3733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91" indent="0">
              <a:buFontTx/>
              <a:buNone/>
              <a:defRPr/>
            </a:lvl2pPr>
            <a:lvl3pPr marL="914583" indent="0">
              <a:buFontTx/>
              <a:buNone/>
              <a:defRPr/>
            </a:lvl3pPr>
            <a:lvl4pPr marL="1371874" indent="0">
              <a:buFontTx/>
              <a:buNone/>
              <a:defRPr/>
            </a:lvl4pPr>
            <a:lvl5pPr marL="1829166" indent="0">
              <a:buFontTx/>
              <a:buNone/>
              <a:defRPr/>
            </a:lvl5pPr>
          </a:lstStyle>
          <a:p>
            <a:pPr lvl="0"/>
            <a:endParaRPr lang="en-US" dirty="0"/>
          </a:p>
        </p:txBody>
      </p:sp>
      <p:sp>
        <p:nvSpPr>
          <p:cNvPr id="14" name="Text Placeholder 32"/>
          <p:cNvSpPr>
            <a:spLocks noGrp="1"/>
          </p:cNvSpPr>
          <p:nvPr>
            <p:ph type="body" sz="quarter" idx="20"/>
          </p:nvPr>
        </p:nvSpPr>
        <p:spPr>
          <a:xfrm>
            <a:off x="6400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91" indent="0">
              <a:buFontTx/>
              <a:buNone/>
              <a:defRPr/>
            </a:lvl2pPr>
            <a:lvl3pPr marL="914583" indent="0">
              <a:buFontTx/>
              <a:buNone/>
              <a:defRPr/>
            </a:lvl3pPr>
            <a:lvl4pPr marL="1371874" indent="0">
              <a:buFontTx/>
              <a:buNone/>
              <a:defRPr/>
            </a:lvl4pPr>
            <a:lvl5pPr marL="1829166" indent="0">
              <a:buFontTx/>
              <a:buNone/>
              <a:defRPr/>
            </a:lvl5pPr>
          </a:lstStyle>
          <a:p>
            <a:pPr lvl="0"/>
            <a:endParaRPr lang="en-US" dirty="0"/>
          </a:p>
        </p:txBody>
      </p:sp>
      <p:sp>
        <p:nvSpPr>
          <p:cNvPr id="15" name="Text Placeholder 32"/>
          <p:cNvSpPr>
            <a:spLocks noGrp="1"/>
          </p:cNvSpPr>
          <p:nvPr>
            <p:ph type="body" sz="quarter" idx="21"/>
          </p:nvPr>
        </p:nvSpPr>
        <p:spPr>
          <a:xfrm>
            <a:off x="3733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91" indent="0">
              <a:buFontTx/>
              <a:buNone/>
              <a:defRPr/>
            </a:lvl2pPr>
            <a:lvl3pPr marL="914583" indent="0">
              <a:buFontTx/>
              <a:buNone/>
              <a:defRPr/>
            </a:lvl3pPr>
            <a:lvl4pPr marL="1371874" indent="0">
              <a:buFontTx/>
              <a:buNone/>
              <a:defRPr/>
            </a:lvl4pPr>
            <a:lvl5pPr marL="1829166" indent="0">
              <a:buFontTx/>
              <a:buNone/>
              <a:defRPr/>
            </a:lvl5pPr>
          </a:lstStyle>
          <a:p>
            <a:pPr lvl="0"/>
            <a:endParaRPr lang="en-US" dirty="0"/>
          </a:p>
        </p:txBody>
      </p:sp>
      <p:sp>
        <p:nvSpPr>
          <p:cNvPr id="16" name="Text Placeholder 32"/>
          <p:cNvSpPr>
            <a:spLocks noGrp="1"/>
          </p:cNvSpPr>
          <p:nvPr>
            <p:ph type="body" sz="quarter" idx="22"/>
          </p:nvPr>
        </p:nvSpPr>
        <p:spPr>
          <a:xfrm>
            <a:off x="6400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91" indent="0">
              <a:buFontTx/>
              <a:buNone/>
              <a:defRPr/>
            </a:lvl2pPr>
            <a:lvl3pPr marL="914583" indent="0">
              <a:buFontTx/>
              <a:buNone/>
              <a:defRPr/>
            </a:lvl3pPr>
            <a:lvl4pPr marL="1371874" indent="0">
              <a:buFontTx/>
              <a:buNone/>
              <a:defRPr/>
            </a:lvl4pPr>
            <a:lvl5pPr marL="1829166" indent="0">
              <a:buFontTx/>
              <a:buNone/>
              <a:defRPr/>
            </a:lvl5pPr>
          </a:lstStyle>
          <a:p>
            <a:pPr lvl="0"/>
            <a:endParaRPr lang="en-US" dirty="0"/>
          </a:p>
        </p:txBody>
      </p:sp>
      <p:sp>
        <p:nvSpPr>
          <p:cNvPr id="18" name="Title 1"/>
          <p:cNvSpPr>
            <a:spLocks noGrp="1"/>
          </p:cNvSpPr>
          <p:nvPr>
            <p:ph type="title"/>
          </p:nvPr>
        </p:nvSpPr>
        <p:spPr>
          <a:xfrm>
            <a:off x="457201" y="285838"/>
            <a:ext cx="8229600" cy="857515"/>
          </a:xfrm>
        </p:spPr>
        <p:txBody>
          <a:bodyPr>
            <a:normAutofit/>
          </a:bodyPr>
          <a:lstStyle>
            <a:lvl1pPr>
              <a:defRPr sz="2801">
                <a:solidFill>
                  <a:srgbClr val="48597F"/>
                </a:solidFill>
                <a:latin typeface="Lato Light"/>
                <a:cs typeface="Lato Light"/>
              </a:defRPr>
            </a:lvl1pPr>
          </a:lstStyle>
          <a:p>
            <a:r>
              <a:rPr lang="en-US" dirty="0"/>
              <a:t>Click to edit Master title style</a:t>
            </a:r>
          </a:p>
        </p:txBody>
      </p:sp>
      <p:sp>
        <p:nvSpPr>
          <p:cNvPr id="20"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91" indent="0">
              <a:buFontTx/>
              <a:buNone/>
              <a:defRPr sz="1050">
                <a:latin typeface="Mission Gothic Regular" pitchFamily="50" charset="0"/>
              </a:defRPr>
            </a:lvl2pPr>
            <a:lvl3pPr marL="914583" indent="0">
              <a:buFontTx/>
              <a:buNone/>
              <a:defRPr sz="1050">
                <a:latin typeface="Mission Gothic Regular" pitchFamily="50" charset="0"/>
              </a:defRPr>
            </a:lvl3pPr>
            <a:lvl4pPr marL="1371874" indent="0">
              <a:buFontTx/>
              <a:buNone/>
              <a:defRPr sz="1050">
                <a:latin typeface="Mission Gothic Regular" pitchFamily="50" charset="0"/>
              </a:defRPr>
            </a:lvl4pPr>
            <a:lvl5pPr marL="1829166" indent="0">
              <a:buFontTx/>
              <a:buNone/>
              <a:defRPr sz="1050">
                <a:latin typeface="Mission Gothic Regular" pitchFamily="50" charset="0"/>
              </a:defRPr>
            </a:lvl5pPr>
          </a:lstStyle>
          <a:p>
            <a:pPr lvl="0"/>
            <a:endParaRPr lang="en-US" dirty="0"/>
          </a:p>
        </p:txBody>
      </p:sp>
      <p:sp>
        <p:nvSpPr>
          <p:cNvPr id="21"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r">
              <a:defRPr sz="1000">
                <a:solidFill>
                  <a:srgbClr val="FFFFFF"/>
                </a:solidFill>
                <a:latin typeface="Glegoo"/>
                <a:cs typeface="Glegoo"/>
              </a:defRPr>
            </a:lvl1pPr>
          </a:lstStyle>
          <a:p>
            <a:fld id="{4F30D5C1-D155-2E40-A967-511B3BD0F2AE}" type="slidenum">
              <a:rPr lang="en-US" smtClean="0"/>
              <a:pPr/>
              <a:t>‹#›</a:t>
            </a:fld>
            <a:endParaRPr lang="en-US" dirty="0"/>
          </a:p>
        </p:txBody>
      </p:sp>
    </p:spTree>
    <p:extLst>
      <p:ext uri="{BB962C8B-B14F-4D97-AF65-F5344CB8AC3E}">
        <p14:creationId xmlns:p14="http://schemas.microsoft.com/office/powerpoint/2010/main" val="1304333112"/>
      </p:ext>
    </p:extLst>
  </p:cSld>
  <p:clrMapOvr>
    <a:masterClrMapping/>
  </p:clrMapOvr>
  <p:transition advClick="0" advTm="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823"/>
            <a:ext cx="1292662" cy="300175"/>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420758905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378248-A63A-4CC1-A050-FA7A832C65BD}"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0B4BFE3-3554-44DF-AACC-08A711377ADC}" type="slidenum">
              <a:rPr lang="zh-CN" altLang="en-US" smtClean="0"/>
              <a:pPr/>
              <a:t>‹#›</a:t>
            </a:fld>
            <a:endParaRPr lang="zh-CN" altLang="en-US"/>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A31F764D-E03F-4986-8CCA-C2C48EA29A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1" y="232284"/>
            <a:ext cx="251520"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323560" y="232284"/>
            <a:ext cx="1836172" cy="315475"/>
          </a:xfrm>
          <a:prstGeom prst="rect">
            <a:avLst/>
          </a:prstGeom>
          <a:noFill/>
        </p:spPr>
        <p:txBody>
          <a:bodyPr wrap="square" lIns="68584" tIns="34292" rIns="68584" bIns="34292" rtlCol="0">
            <a:spAutoFit/>
          </a:bodyPr>
          <a:lstStyle/>
          <a:p>
            <a:pPr lvl="0" algn="dist"/>
            <a:r>
              <a:rPr lang="zh-CN" altLang="en-US" sz="1600" dirty="0">
                <a:solidFill>
                  <a:schemeClr val="accent1"/>
                </a:solidFill>
                <a:latin typeface="微软雅黑" pitchFamily="34" charset="-122"/>
                <a:ea typeface="微软雅黑" pitchFamily="34" charset="-122"/>
              </a:rPr>
              <a:t>单击此处添加标题</a:t>
            </a:r>
            <a:endParaRPr lang="zh-CN" altLang="zh-CN" sz="1600" dirty="0">
              <a:solidFill>
                <a:schemeClr val="accent1"/>
              </a:solidFill>
              <a:latin typeface="微软雅黑" pitchFamily="34" charset="-122"/>
              <a:ea typeface="微软雅黑" pitchFamily="34" charset="-122"/>
            </a:endParaRPr>
          </a:p>
        </p:txBody>
      </p:sp>
      <p:sp>
        <p:nvSpPr>
          <p:cNvPr id="7" name="文本框 38"/>
          <p:cNvSpPr txBox="1"/>
          <p:nvPr userDrawn="1"/>
        </p:nvSpPr>
        <p:spPr>
          <a:xfrm>
            <a:off x="287525" y="547760"/>
            <a:ext cx="1872208"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70"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工作完成情况</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F9378248-A63A-4CC1-A050-FA7A832C65BD}" type="datetimeFigureOut">
              <a:rPr lang="zh-CN" altLang="en-US" smtClean="0"/>
              <a:pPr/>
              <a:t>2019/5/3</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50B4BFE3-3554-44DF-AACC-08A711377AD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7" r:id="rId8"/>
    <p:sldLayoutId id="2147483668" r:id="rId9"/>
    <p:sldLayoutId id="2147483669" r:id="rId10"/>
    <p:sldLayoutId id="2147483670" r:id="rId11"/>
    <p:sldLayoutId id="2147483656" r:id="rId12"/>
    <p:sldLayoutId id="2147483657" r:id="rId13"/>
    <p:sldLayoutId id="2147483658" r:id="rId14"/>
    <p:sldLayoutId id="2147483659" r:id="rId15"/>
    <p:sldLayoutId id="2147483660" r:id="rId16"/>
    <p:sldLayoutId id="2147483661" r:id="rId17"/>
    <p:sldLayoutId id="2147483662" r:id="rId18"/>
    <p:sldLayoutId id="2147483663" r:id="rId19"/>
    <p:sldLayoutId id="2147483665" r:id="rId20"/>
    <p:sldLayoutId id="2147483671" r:id="rId21"/>
    <p:sldLayoutId id="2147483672" r:id="rId22"/>
    <p:sldLayoutId id="2147483674" r:id="rId23"/>
    <p:sldLayoutId id="2147483675" r:id="rId24"/>
    <p:sldLayoutId id="2147483676" r:id="rId25"/>
    <p:sldLayoutId id="2147483677" r:id="rId26"/>
    <p:sldLayoutId id="2147483678" r:id="rId27"/>
    <p:sldLayoutId id="2147483679" r:id="rId28"/>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9.jpg"/><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4.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slideLayout" Target="../slideLayouts/slideLayout7.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4.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4.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D41C4510-0C47-417D-AD29-AE38238624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5" name="矩形 4"/>
          <p:cNvSpPr/>
          <p:nvPr/>
        </p:nvSpPr>
        <p:spPr>
          <a:xfrm>
            <a:off x="3888120" y="2372939"/>
            <a:ext cx="4726294" cy="623248"/>
          </a:xfrm>
          <a:prstGeom prst="rect">
            <a:avLst/>
          </a:prstGeom>
        </p:spPr>
        <p:txBody>
          <a:bodyPr wrap="none" lIns="68580" tIns="34290" rIns="68580" bIns="34290">
            <a:spAutoFit/>
          </a:bodyPr>
          <a:lstStyle/>
          <a:p>
            <a:r>
              <a:rPr lang="zh-CN" altLang="en-US" sz="3600" b="1" dirty="0">
                <a:solidFill>
                  <a:schemeClr val="accent1"/>
                </a:solidFill>
                <a:latin typeface="微软雅黑" panose="020B0503020204020204" pitchFamily="34" charset="-122"/>
                <a:ea typeface="微软雅黑" panose="020B0503020204020204" pitchFamily="34" charset="-122"/>
              </a:rPr>
              <a:t>音乐演奏动态</a:t>
            </a:r>
            <a:r>
              <a:rPr lang="en-US" altLang="zh-CN" sz="3600" b="1" dirty="0">
                <a:solidFill>
                  <a:schemeClr val="accent1"/>
                </a:solidFill>
                <a:latin typeface="微软雅黑" panose="020B0503020204020204" pitchFamily="34" charset="-122"/>
                <a:ea typeface="微软雅黑" panose="020B0503020204020204" pitchFamily="34" charset="-122"/>
              </a:rPr>
              <a:t>PPT</a:t>
            </a:r>
            <a:r>
              <a:rPr lang="zh-CN" altLang="en-US" sz="3600" b="1" dirty="0">
                <a:solidFill>
                  <a:schemeClr val="accent1"/>
                </a:solidFill>
                <a:latin typeface="微软雅黑" panose="020B0503020204020204" pitchFamily="34" charset="-122"/>
                <a:ea typeface="微软雅黑" panose="020B0503020204020204" pitchFamily="34" charset="-122"/>
              </a:rPr>
              <a:t>模板</a:t>
            </a:r>
          </a:p>
        </p:txBody>
      </p:sp>
      <p:sp>
        <p:nvSpPr>
          <p:cNvPr id="6" name="矩形 5"/>
          <p:cNvSpPr/>
          <p:nvPr/>
        </p:nvSpPr>
        <p:spPr>
          <a:xfrm>
            <a:off x="3924124" y="3174970"/>
            <a:ext cx="4363422" cy="253916"/>
          </a:xfrm>
          <a:prstGeom prst="rect">
            <a:avLst/>
          </a:prstGeom>
        </p:spPr>
        <p:txBody>
          <a:bodyPr wrap="square" lIns="68580" tIns="34290" rIns="68580" bIns="34290">
            <a:spAutoFit/>
          </a:bodyPr>
          <a:lstStyle/>
          <a:p>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教育</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培训</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计划</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总结</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演讲</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教育宣传</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计划书</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项目</a:t>
            </a:r>
          </a:p>
        </p:txBody>
      </p:sp>
      <p:sp>
        <p:nvSpPr>
          <p:cNvPr id="9" name="矩形 8"/>
          <p:cNvSpPr/>
          <p:nvPr/>
        </p:nvSpPr>
        <p:spPr>
          <a:xfrm>
            <a:off x="3950112" y="3589961"/>
            <a:ext cx="3689362" cy="223138"/>
          </a:xfrm>
          <a:prstGeom prst="rect">
            <a:avLst/>
          </a:prstGeom>
        </p:spPr>
        <p:txBody>
          <a:bodyPr wrap="square" lIns="68580" tIns="34290" rIns="68580" bIns="34290">
            <a:spAutoFit/>
          </a:bodyPr>
          <a:lstStyle/>
          <a:p>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汇报人：</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        时间：</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2019</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日</a:t>
            </a:r>
          </a:p>
        </p:txBody>
      </p:sp>
      <p:sp>
        <p:nvSpPr>
          <p:cNvPr id="12" name="矩形 11">
            <a:extLst>
              <a:ext uri="{FF2B5EF4-FFF2-40B4-BE49-F238E27FC236}">
                <a16:creationId xmlns:a16="http://schemas.microsoft.com/office/drawing/2014/main" id="{8CDDE319-38AA-4D25-B5DA-CAF5464E242F}"/>
              </a:ext>
            </a:extLst>
          </p:cNvPr>
          <p:cNvSpPr/>
          <p:nvPr/>
        </p:nvSpPr>
        <p:spPr>
          <a:xfrm>
            <a:off x="3895058" y="1508697"/>
            <a:ext cx="1854739" cy="900246"/>
          </a:xfrm>
          <a:prstGeom prst="rect">
            <a:avLst/>
          </a:prstGeom>
        </p:spPr>
        <p:txBody>
          <a:bodyPr wrap="none" lIns="68580" tIns="34290" rIns="68580" bIns="34290">
            <a:spAutoFit/>
          </a:bodyPr>
          <a:lstStyle/>
          <a:p>
            <a:r>
              <a:rPr lang="en-US" altLang="zh-CN" sz="5400" b="1">
                <a:solidFill>
                  <a:schemeClr val="accent2"/>
                </a:solidFill>
                <a:latin typeface="Broadway" panose="04040905080B02020502" pitchFamily="82" charset="0"/>
                <a:ea typeface="华文彩云" panose="02010800040101010101" pitchFamily="2" charset="-122"/>
              </a:rPr>
              <a:t>2019</a:t>
            </a:r>
            <a:endParaRPr lang="zh-CN" altLang="en-US" sz="5400" b="1" dirty="0">
              <a:solidFill>
                <a:schemeClr val="accent2"/>
              </a:solidFill>
              <a:latin typeface="Broadway" panose="04040905080B02020502" pitchFamily="82" charset="0"/>
              <a:ea typeface="华文彩云" panose="02010800040101010101" pitchFamily="2" charset="-122"/>
            </a:endParaRPr>
          </a:p>
        </p:txBody>
      </p:sp>
      <p:pic>
        <p:nvPicPr>
          <p:cNvPr id="13" name="图片 12">
            <a:extLst>
              <a:ext uri="{FF2B5EF4-FFF2-40B4-BE49-F238E27FC236}">
                <a16:creationId xmlns:a16="http://schemas.microsoft.com/office/drawing/2014/main" id="{65409D8C-A677-4D3E-97E8-F0CD7B043FB4}"/>
              </a:ext>
            </a:extLst>
          </p:cNvPr>
          <p:cNvPicPr>
            <a:picLocks noChangeAspect="1"/>
          </p:cNvPicPr>
          <p:nvPr/>
        </p:nvPicPr>
        <p:blipFill rotWithShape="1">
          <a:blip r:embed="rId6">
            <a:extLst>
              <a:ext uri="{28A0092B-C50C-407E-A947-70E740481C1C}">
                <a14:useLocalDpi xmlns:a14="http://schemas.microsoft.com/office/drawing/2010/main" val="0"/>
              </a:ext>
            </a:extLst>
          </a:blip>
          <a:srcRect t="16175" r="27338" b="28066"/>
          <a:stretch/>
        </p:blipFill>
        <p:spPr>
          <a:xfrm>
            <a:off x="-9923" y="456713"/>
            <a:ext cx="4581923" cy="4926679"/>
          </a:xfrm>
          <a:prstGeom prst="rect">
            <a:avLst/>
          </a:prstGeom>
        </p:spPr>
      </p:pic>
      <p:pic>
        <p:nvPicPr>
          <p:cNvPr id="3" name="Alex Goot,Andie Case - Shape of You">
            <a:hlinkClick r:id="" action="ppaction://media"/>
            <a:extLst>
              <a:ext uri="{FF2B5EF4-FFF2-40B4-BE49-F238E27FC236}">
                <a16:creationId xmlns:a16="http://schemas.microsoft.com/office/drawing/2014/main" id="{746C84DC-5EA9-4654-89EF-7359BAD9F3A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00608" y="2561347"/>
            <a:ext cx="609600" cy="609600"/>
          </a:xfrm>
          <a:prstGeom prst="rect">
            <a:avLst/>
          </a:prstGeom>
        </p:spPr>
      </p:pic>
    </p:spTree>
    <p:extLst>
      <p:ext uri="{BB962C8B-B14F-4D97-AF65-F5344CB8AC3E}">
        <p14:creationId xmlns:p14="http://schemas.microsoft.com/office/powerpoint/2010/main" val="2229159385"/>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2">
                                            <p:txEl>
                                              <p:pRg st="0" end="0"/>
                                            </p:txEl>
                                          </p:spTgt>
                                        </p:tgtEl>
                                      </p:cBhvr>
                                    </p:animEffect>
                                  </p:childTnLst>
                                </p:cTn>
                              </p:par>
                            </p:childTnLst>
                          </p:cTn>
                        </p:par>
                        <p:par>
                          <p:cTn id="21" fill="hold">
                            <p:stCondLst>
                              <p:cond delay="165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p:cTn id="2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xEl>
                                              <p:pRg st="0" end="0"/>
                                            </p:txEl>
                                          </p:spTgt>
                                        </p:tgtEl>
                                      </p:cBhvr>
                                    </p:animEffect>
                                  </p:childTnLst>
                                </p:cTn>
                              </p:par>
                            </p:childTnLst>
                          </p:cTn>
                        </p:par>
                        <p:par>
                          <p:cTn id="29" fill="hold">
                            <p:stCondLst>
                              <p:cond delay="2650"/>
                            </p:stCondLst>
                            <p:childTnLst>
                              <p:par>
                                <p:cTn id="30" presetID="22" presetClass="entr" presetSubtype="8" fill="hold" nodeType="after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wipe(left)">
                                      <p:cBhvr>
                                        <p:cTn id="32" dur="500"/>
                                        <p:tgtEl>
                                          <p:spTgt spid="6">
                                            <p:txEl>
                                              <p:pRg st="0" end="0"/>
                                            </p:txEl>
                                          </p:spTgt>
                                        </p:tgtEl>
                                      </p:cBhvr>
                                    </p:animEffect>
                                  </p:childTnLst>
                                </p:cTn>
                              </p:par>
                            </p:childTnLst>
                          </p:cTn>
                        </p:par>
                        <p:par>
                          <p:cTn id="33" fill="hold">
                            <p:stCondLst>
                              <p:cond delay="3150"/>
                            </p:stCondLst>
                            <p:childTnLst>
                              <p:par>
                                <p:cTn id="34" presetID="22" presetClass="entr" presetSubtype="8" fill="hold" nodeType="after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wipe(left)">
                                      <p:cBhvr>
                                        <p:cTn id="3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a:xfrm>
            <a:off x="916072" y="1646715"/>
            <a:ext cx="3484532" cy="2307725"/>
            <a:chOff x="914943" y="1645921"/>
            <a:chExt cx="3485608" cy="2307724"/>
          </a:xfrm>
        </p:grpSpPr>
        <p:cxnSp>
          <p:nvCxnSpPr>
            <p:cNvPr id="4" name="Straight Connector 86"/>
            <p:cNvCxnSpPr/>
            <p:nvPr/>
          </p:nvCxnSpPr>
          <p:spPr>
            <a:xfrm>
              <a:off x="914943" y="1772972"/>
              <a:ext cx="2862000" cy="0"/>
            </a:xfrm>
            <a:prstGeom prst="line">
              <a:avLst/>
            </a:prstGeom>
            <a:noFill/>
            <a:ln w="50800">
              <a:solidFill>
                <a:schemeClr val="accent4"/>
              </a:solidFill>
              <a:headEnd type="oval"/>
              <a:tailEnd type="none"/>
            </a:ln>
          </p:spPr>
        </p:cxnSp>
        <p:cxnSp>
          <p:nvCxnSpPr>
            <p:cNvPr id="5" name="Straight Connector 85"/>
            <p:cNvCxnSpPr/>
            <p:nvPr/>
          </p:nvCxnSpPr>
          <p:spPr>
            <a:xfrm>
              <a:off x="1411722" y="2643421"/>
              <a:ext cx="2349000" cy="0"/>
            </a:xfrm>
            <a:prstGeom prst="line">
              <a:avLst/>
            </a:prstGeom>
            <a:noFill/>
            <a:ln w="50800">
              <a:solidFill>
                <a:schemeClr val="accent4"/>
              </a:solidFill>
              <a:tailEnd type="none"/>
            </a:ln>
          </p:spPr>
        </p:cxnSp>
        <p:cxnSp>
          <p:nvCxnSpPr>
            <p:cNvPr id="6" name="Straight Connector 13"/>
            <p:cNvCxnSpPr/>
            <p:nvPr/>
          </p:nvCxnSpPr>
          <p:spPr>
            <a:xfrm>
              <a:off x="1392672" y="3513869"/>
              <a:ext cx="2997000" cy="0"/>
            </a:xfrm>
            <a:prstGeom prst="line">
              <a:avLst/>
            </a:prstGeom>
            <a:noFill/>
            <a:ln w="50800">
              <a:solidFill>
                <a:schemeClr val="accent4"/>
              </a:solidFill>
              <a:tailEnd type="triangle"/>
            </a:ln>
          </p:spPr>
        </p:cxnSp>
        <p:sp>
          <p:nvSpPr>
            <p:cNvPr id="7" name="Oval 42"/>
            <p:cNvSpPr>
              <a:spLocks noChangeArrowheads="1"/>
            </p:cNvSpPr>
            <p:nvPr/>
          </p:nvSpPr>
          <p:spPr bwMode="auto">
            <a:xfrm>
              <a:off x="1421618" y="1691409"/>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8" name="TextBox 7"/>
            <p:cNvSpPr txBox="1"/>
            <p:nvPr/>
          </p:nvSpPr>
          <p:spPr>
            <a:xfrm>
              <a:off x="1287287" y="1885368"/>
              <a:ext cx="2360788" cy="253767"/>
            </a:xfrm>
            <a:prstGeom prst="rect">
              <a:avLst/>
            </a:prstGeom>
            <a:noFill/>
            <a:ln>
              <a:noFill/>
            </a:ln>
          </p:spPr>
          <p:txBody>
            <a:bodyPr wrap="square" lIns="68559" tIns="34280" rIns="68559" bIns="34280" rtlCol="0">
              <a:spAutoFit/>
            </a:bodyPr>
            <a:lstStyle/>
            <a:p>
              <a:r>
                <a:rPr lang="en-US" altLang="zh-CN" sz="1199" dirty="0">
                  <a:solidFill>
                    <a:schemeClr val="tx1">
                      <a:lumMod val="75000"/>
                      <a:lumOff val="25000"/>
                    </a:schemeClr>
                  </a:solidFill>
                  <a:latin typeface="Helvetica Inserat LT Std" panose="020B0806030702050204" pitchFamily="34" charset="0"/>
                </a:rPr>
                <a:t>Jan         Feb         Mar         Apr</a:t>
              </a:r>
              <a:endParaRPr lang="zh-CN" altLang="en-US" sz="1199" dirty="0">
                <a:solidFill>
                  <a:schemeClr val="tx1">
                    <a:lumMod val="75000"/>
                    <a:lumOff val="25000"/>
                  </a:schemeClr>
                </a:solidFill>
                <a:latin typeface="Helvetica Inserat LT Std" panose="020B0806030702050204" pitchFamily="34" charset="0"/>
              </a:endParaRPr>
            </a:p>
          </p:txBody>
        </p:sp>
        <p:sp>
          <p:nvSpPr>
            <p:cNvPr id="9" name="TextBox 8"/>
            <p:cNvSpPr txBox="1"/>
            <p:nvPr/>
          </p:nvSpPr>
          <p:spPr>
            <a:xfrm>
              <a:off x="1742562" y="3699878"/>
              <a:ext cx="2657989" cy="253767"/>
            </a:xfrm>
            <a:prstGeom prst="rect">
              <a:avLst/>
            </a:prstGeom>
            <a:noFill/>
            <a:ln>
              <a:noFill/>
            </a:ln>
          </p:spPr>
          <p:txBody>
            <a:bodyPr wrap="square" lIns="68559" tIns="34280" rIns="68559" bIns="34280" rtlCol="0">
              <a:spAutoFit/>
            </a:bodyPr>
            <a:lstStyle/>
            <a:p>
              <a:r>
                <a:rPr lang="en-US" altLang="zh-CN" sz="1199" dirty="0">
                  <a:solidFill>
                    <a:schemeClr val="tx1">
                      <a:lumMod val="75000"/>
                      <a:lumOff val="25000"/>
                    </a:schemeClr>
                  </a:solidFill>
                  <a:latin typeface="Helvetica Inserat LT Std" panose="020B0806030702050204" pitchFamily="34" charset="0"/>
                </a:rPr>
                <a:t>Aug         Sep         Oct         Nov</a:t>
              </a:r>
              <a:endParaRPr lang="zh-CN" altLang="en-US" sz="1199" dirty="0">
                <a:solidFill>
                  <a:schemeClr val="tx1">
                    <a:lumMod val="75000"/>
                    <a:lumOff val="25000"/>
                  </a:schemeClr>
                </a:solidFill>
                <a:latin typeface="Helvetica Inserat LT Std" panose="020B0806030702050204" pitchFamily="34" charset="0"/>
              </a:endParaRPr>
            </a:p>
          </p:txBody>
        </p:sp>
        <p:sp>
          <p:nvSpPr>
            <p:cNvPr id="10" name="Arc 1"/>
            <p:cNvSpPr/>
            <p:nvPr/>
          </p:nvSpPr>
          <p:spPr>
            <a:xfrm>
              <a:off x="3284698" y="1772973"/>
              <a:ext cx="873896" cy="873896"/>
            </a:xfrm>
            <a:prstGeom prst="arc">
              <a:avLst>
                <a:gd name="adj1" fmla="val 16200000"/>
                <a:gd name="adj2" fmla="val 5171460"/>
              </a:avLst>
            </a:prstGeom>
            <a:noFill/>
            <a:ln w="50800">
              <a:solidFill>
                <a:schemeClr val="accent4"/>
              </a:solidFill>
            </a:ln>
          </p:spPr>
          <p:txBody>
            <a:bodyPr vert="horz" wrap="square" lIns="68559" tIns="34280" rIns="68559" bIns="34280" numCol="1" anchor="t" anchorCtr="0" compatLnSpc="1"/>
            <a:lstStyle/>
            <a:p>
              <a:endParaRPr lang="zh-CN" altLang="en-US" sz="1199"/>
            </a:p>
          </p:txBody>
        </p:sp>
        <p:sp>
          <p:nvSpPr>
            <p:cNvPr id="11" name="TextBox 10"/>
            <p:cNvSpPr txBox="1"/>
            <p:nvPr/>
          </p:nvSpPr>
          <p:spPr>
            <a:xfrm>
              <a:off x="1726198" y="2818223"/>
              <a:ext cx="2360788" cy="253767"/>
            </a:xfrm>
            <a:prstGeom prst="rect">
              <a:avLst/>
            </a:prstGeom>
            <a:noFill/>
            <a:ln>
              <a:noFill/>
            </a:ln>
          </p:spPr>
          <p:txBody>
            <a:bodyPr wrap="square" lIns="68559" tIns="34280" rIns="68559" bIns="34280" rtlCol="0">
              <a:spAutoFit/>
            </a:bodyPr>
            <a:lstStyle/>
            <a:p>
              <a:r>
                <a:rPr lang="en-US" altLang="zh-CN" sz="1199" dirty="0">
                  <a:solidFill>
                    <a:schemeClr val="tx1">
                      <a:lumMod val="75000"/>
                      <a:lumOff val="25000"/>
                    </a:schemeClr>
                  </a:solidFill>
                  <a:latin typeface="Helvetica Inserat LT Std" panose="020B0806030702050204" pitchFamily="34" charset="0"/>
                </a:rPr>
                <a:t>May        Jun          Jul</a:t>
              </a:r>
              <a:endParaRPr lang="zh-CN" altLang="en-US" sz="1199" dirty="0">
                <a:solidFill>
                  <a:schemeClr val="tx1">
                    <a:lumMod val="75000"/>
                    <a:lumOff val="25000"/>
                  </a:schemeClr>
                </a:solidFill>
                <a:latin typeface="Helvetica Inserat LT Std" panose="020B0806030702050204" pitchFamily="34" charset="0"/>
              </a:endParaRPr>
            </a:p>
          </p:txBody>
        </p:sp>
        <p:sp>
          <p:nvSpPr>
            <p:cNvPr id="12" name="Arc 69"/>
            <p:cNvSpPr/>
            <p:nvPr/>
          </p:nvSpPr>
          <p:spPr>
            <a:xfrm flipH="1">
              <a:off x="992497" y="2643421"/>
              <a:ext cx="873896" cy="873896"/>
            </a:xfrm>
            <a:prstGeom prst="arc">
              <a:avLst>
                <a:gd name="adj1" fmla="val 16200000"/>
                <a:gd name="adj2" fmla="val 5171460"/>
              </a:avLst>
            </a:prstGeom>
            <a:noFill/>
            <a:ln w="50800">
              <a:solidFill>
                <a:schemeClr val="accent4"/>
              </a:solidFill>
            </a:ln>
          </p:spPr>
          <p:txBody>
            <a:bodyPr vert="horz" wrap="square" lIns="68559" tIns="34280" rIns="68559" bIns="34280" numCol="1" anchor="t" anchorCtr="0" compatLnSpc="1"/>
            <a:lstStyle/>
            <a:p>
              <a:endParaRPr lang="zh-CN" altLang="en-US" sz="1199"/>
            </a:p>
          </p:txBody>
        </p:sp>
        <p:sp>
          <p:nvSpPr>
            <p:cNvPr id="13" name="Oval 14"/>
            <p:cNvSpPr/>
            <p:nvPr/>
          </p:nvSpPr>
          <p:spPr>
            <a:xfrm>
              <a:off x="1029311" y="1645921"/>
              <a:ext cx="239447" cy="239447"/>
            </a:xfrm>
            <a:prstGeom prst="ellipse">
              <a:avLst/>
            </a:prstGeom>
            <a:solidFill>
              <a:schemeClr val="accent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r>
                <a:rPr lang="en-US" altLang="zh-CN" sz="1199" b="1" dirty="0">
                  <a:solidFill>
                    <a:schemeClr val="bg1"/>
                  </a:solidFill>
                </a:rPr>
                <a:t>1</a:t>
              </a:r>
              <a:endParaRPr lang="zh-CN" altLang="en-US" sz="1199" b="1" dirty="0">
                <a:solidFill>
                  <a:schemeClr val="bg1"/>
                </a:solidFill>
              </a:endParaRPr>
            </a:p>
          </p:txBody>
        </p:sp>
        <p:sp>
          <p:nvSpPr>
            <p:cNvPr id="14" name="Oval 88"/>
            <p:cNvSpPr/>
            <p:nvPr/>
          </p:nvSpPr>
          <p:spPr>
            <a:xfrm>
              <a:off x="3492652" y="2525233"/>
              <a:ext cx="239447" cy="239447"/>
            </a:xfrm>
            <a:prstGeom prst="ellipse">
              <a:avLst/>
            </a:prstGeom>
            <a:solidFill>
              <a:schemeClr val="accent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r>
                <a:rPr lang="en-US" altLang="zh-CN" sz="1199" b="1" dirty="0">
                  <a:solidFill>
                    <a:schemeClr val="bg1"/>
                  </a:solidFill>
                </a:rPr>
                <a:t>2</a:t>
              </a:r>
              <a:endParaRPr lang="zh-CN" altLang="en-US" sz="1199" b="1" dirty="0">
                <a:solidFill>
                  <a:schemeClr val="bg1"/>
                </a:solidFill>
              </a:endParaRPr>
            </a:p>
          </p:txBody>
        </p:sp>
        <p:sp>
          <p:nvSpPr>
            <p:cNvPr id="15" name="Oval 89"/>
            <p:cNvSpPr/>
            <p:nvPr/>
          </p:nvSpPr>
          <p:spPr>
            <a:xfrm>
              <a:off x="1370949" y="3387552"/>
              <a:ext cx="239447" cy="239447"/>
            </a:xfrm>
            <a:prstGeom prst="ellipse">
              <a:avLst/>
            </a:pr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r>
                <a:rPr lang="en-US" altLang="zh-CN" sz="1199" b="1" dirty="0">
                  <a:solidFill>
                    <a:schemeClr val="bg1"/>
                  </a:solidFill>
                </a:rPr>
                <a:t>3</a:t>
              </a:r>
              <a:endParaRPr lang="zh-CN" altLang="en-US" sz="1199" b="1" dirty="0">
                <a:solidFill>
                  <a:schemeClr val="bg1"/>
                </a:solidFill>
              </a:endParaRPr>
            </a:p>
          </p:txBody>
        </p:sp>
        <p:sp>
          <p:nvSpPr>
            <p:cNvPr id="16" name="Oval 42"/>
            <p:cNvSpPr>
              <a:spLocks noChangeArrowheads="1"/>
            </p:cNvSpPr>
            <p:nvPr/>
          </p:nvSpPr>
          <p:spPr bwMode="auto">
            <a:xfrm>
              <a:off x="2050133" y="1691409"/>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17" name="Oval 42"/>
            <p:cNvSpPr>
              <a:spLocks noChangeArrowheads="1"/>
            </p:cNvSpPr>
            <p:nvPr/>
          </p:nvSpPr>
          <p:spPr bwMode="auto">
            <a:xfrm>
              <a:off x="2694053" y="1691409"/>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18" name="Oval 42"/>
            <p:cNvSpPr>
              <a:spLocks noChangeArrowheads="1"/>
            </p:cNvSpPr>
            <p:nvPr/>
          </p:nvSpPr>
          <p:spPr bwMode="auto">
            <a:xfrm>
              <a:off x="3340069" y="1691409"/>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19" name="Oval 42"/>
            <p:cNvSpPr>
              <a:spLocks noChangeArrowheads="1"/>
            </p:cNvSpPr>
            <p:nvPr/>
          </p:nvSpPr>
          <p:spPr bwMode="auto">
            <a:xfrm>
              <a:off x="1865029" y="2567935"/>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20" name="Oval 42"/>
            <p:cNvSpPr>
              <a:spLocks noChangeArrowheads="1"/>
            </p:cNvSpPr>
            <p:nvPr/>
          </p:nvSpPr>
          <p:spPr bwMode="auto">
            <a:xfrm>
              <a:off x="2510509" y="2567935"/>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21" name="Oval 42"/>
            <p:cNvSpPr>
              <a:spLocks noChangeArrowheads="1"/>
            </p:cNvSpPr>
            <p:nvPr/>
          </p:nvSpPr>
          <p:spPr bwMode="auto">
            <a:xfrm>
              <a:off x="3166156" y="2575635"/>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22" name="Oval 42"/>
            <p:cNvSpPr>
              <a:spLocks noChangeArrowheads="1"/>
            </p:cNvSpPr>
            <p:nvPr/>
          </p:nvSpPr>
          <p:spPr bwMode="auto">
            <a:xfrm>
              <a:off x="1865029" y="3445280"/>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23" name="Oval 42"/>
            <p:cNvSpPr>
              <a:spLocks noChangeArrowheads="1"/>
            </p:cNvSpPr>
            <p:nvPr/>
          </p:nvSpPr>
          <p:spPr bwMode="auto">
            <a:xfrm>
              <a:off x="2510509" y="3453148"/>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24" name="Oval 42"/>
            <p:cNvSpPr>
              <a:spLocks noChangeArrowheads="1"/>
            </p:cNvSpPr>
            <p:nvPr/>
          </p:nvSpPr>
          <p:spPr bwMode="auto">
            <a:xfrm>
              <a:off x="3166156" y="3444423"/>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sp>
          <p:nvSpPr>
            <p:cNvPr id="25" name="Oval 42"/>
            <p:cNvSpPr>
              <a:spLocks noChangeArrowheads="1"/>
            </p:cNvSpPr>
            <p:nvPr/>
          </p:nvSpPr>
          <p:spPr bwMode="auto">
            <a:xfrm>
              <a:off x="3821804" y="3444423"/>
              <a:ext cx="133533" cy="144076"/>
            </a:xfrm>
            <a:prstGeom prst="ellipse">
              <a:avLst/>
            </a:prstGeom>
            <a:solidFill>
              <a:srgbClr val="E2E2E2"/>
            </a:solidFill>
            <a:ln w="19050">
              <a:solidFill>
                <a:schemeClr val="accent4"/>
              </a:solidFill>
              <a:round/>
            </a:ln>
          </p:spPr>
          <p:txBody>
            <a:bodyPr vert="horz" wrap="square" lIns="68559" tIns="34280" rIns="68559" bIns="34280" numCol="1" anchor="t" anchorCtr="0" compatLnSpc="1"/>
            <a:lstStyle/>
            <a:p>
              <a:endParaRPr lang="zh-CN" altLang="en-US" sz="1199"/>
            </a:p>
          </p:txBody>
        </p:sp>
      </p:grpSp>
      <p:sp>
        <p:nvSpPr>
          <p:cNvPr id="29" name="文本框 8"/>
          <p:cNvSpPr txBox="1"/>
          <p:nvPr/>
        </p:nvSpPr>
        <p:spPr>
          <a:xfrm>
            <a:off x="4715973" y="1501257"/>
            <a:ext cx="3604085" cy="530766"/>
          </a:xfrm>
          <a:prstGeom prst="rect">
            <a:avLst/>
          </a:prstGeom>
          <a:noFill/>
        </p:spPr>
        <p:txBody>
          <a:bodyPr wrap="square" lIns="68559" tIns="34280" rIns="68559" bIns="3428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rPr>
              <a:t>01</a:t>
            </a: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8"/>
          <p:cNvSpPr txBox="1"/>
          <p:nvPr/>
        </p:nvSpPr>
        <p:spPr>
          <a:xfrm>
            <a:off x="4715973" y="2368936"/>
            <a:ext cx="3604085" cy="530766"/>
          </a:xfrm>
          <a:prstGeom prst="rect">
            <a:avLst/>
          </a:prstGeom>
          <a:noFill/>
        </p:spPr>
        <p:txBody>
          <a:bodyPr wrap="square" lIns="68559" tIns="34280" rIns="68559" bIns="3428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rPr>
              <a:t>02</a:t>
            </a: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8"/>
          <p:cNvSpPr txBox="1"/>
          <p:nvPr/>
        </p:nvSpPr>
        <p:spPr>
          <a:xfrm>
            <a:off x="4715973" y="3169870"/>
            <a:ext cx="3604085" cy="530766"/>
          </a:xfrm>
          <a:prstGeom prst="rect">
            <a:avLst/>
          </a:prstGeom>
          <a:noFill/>
        </p:spPr>
        <p:txBody>
          <a:bodyPr wrap="square" lIns="68559" tIns="34280" rIns="68559" bIns="3428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199"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4089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2"/>
          <p:cNvSpPr txBox="1">
            <a:spLocks/>
          </p:cNvSpPr>
          <p:nvPr/>
        </p:nvSpPr>
        <p:spPr>
          <a:xfrm>
            <a:off x="4164163" y="3904630"/>
            <a:ext cx="1242300" cy="233613"/>
          </a:xfrm>
          <a:prstGeom prst="rect">
            <a:avLst/>
          </a:prstGeom>
          <a:ln>
            <a:solidFill>
              <a:schemeClr val="bg1"/>
            </a:solidFill>
          </a:ln>
        </p:spPr>
        <p:txBody>
          <a:bodyPr vert="horz" lIns="68580" tIns="34290" rIns="68580" bIns="34290" rtlCol="0">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汇报：张三</a:t>
            </a:r>
          </a:p>
        </p:txBody>
      </p:sp>
      <p:sp>
        <p:nvSpPr>
          <p:cNvPr id="10" name="矩形 9"/>
          <p:cNvSpPr/>
          <p:nvPr/>
        </p:nvSpPr>
        <p:spPr>
          <a:xfrm>
            <a:off x="1296447" y="1605688"/>
            <a:ext cx="2035964" cy="1029157"/>
          </a:xfrm>
          <a:prstGeom prst="rect">
            <a:avLst/>
          </a:prstGeom>
          <a:blipFill dpi="0" rotWithShape="0">
            <a:blip r:embed="rId3"/>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dirty="0">
              <a:latin typeface="微软雅黑" pitchFamily="34" charset="-122"/>
              <a:ea typeface="微软雅黑" pitchFamily="34" charset="-122"/>
            </a:endParaRPr>
          </a:p>
        </p:txBody>
      </p:sp>
      <p:sp>
        <p:nvSpPr>
          <p:cNvPr id="11" name="矩形 10"/>
          <p:cNvSpPr/>
          <p:nvPr/>
        </p:nvSpPr>
        <p:spPr>
          <a:xfrm>
            <a:off x="3543042" y="1605688"/>
            <a:ext cx="2035964" cy="1029157"/>
          </a:xfrm>
          <a:prstGeom prst="rect">
            <a:avLst/>
          </a:prstGeom>
          <a:blipFill dpi="0" rotWithShape="0">
            <a:blip r:embed="rId4"/>
            <a:srcRect/>
            <a:stretch>
              <a:fillRect t="-23892"/>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dirty="0">
              <a:latin typeface="微软雅黑" pitchFamily="34" charset="-122"/>
              <a:ea typeface="微软雅黑" pitchFamily="34" charset="-122"/>
            </a:endParaRPr>
          </a:p>
        </p:txBody>
      </p:sp>
      <p:sp>
        <p:nvSpPr>
          <p:cNvPr id="12" name="矩形 11"/>
          <p:cNvSpPr/>
          <p:nvPr/>
        </p:nvSpPr>
        <p:spPr>
          <a:xfrm>
            <a:off x="5811589" y="1605688"/>
            <a:ext cx="2035964" cy="1029157"/>
          </a:xfrm>
          <a:prstGeom prst="rect">
            <a:avLst/>
          </a:prstGeom>
          <a:blipFill dpi="0" rotWithShape="0">
            <a:blip r:embed="rId5"/>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dirty="0">
              <a:latin typeface="微软雅黑" pitchFamily="34" charset="-122"/>
              <a:ea typeface="微软雅黑" pitchFamily="34" charset="-122"/>
            </a:endParaRPr>
          </a:p>
        </p:txBody>
      </p:sp>
      <p:sp>
        <p:nvSpPr>
          <p:cNvPr id="13" name="矩形 12"/>
          <p:cNvSpPr/>
          <p:nvPr/>
        </p:nvSpPr>
        <p:spPr>
          <a:xfrm>
            <a:off x="1296447" y="1330189"/>
            <a:ext cx="2035964" cy="27549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34290" rIns="27000" bIns="34290" rtlCol="0" anchor="ctr"/>
          <a:lstStyle/>
          <a:p>
            <a:pPr algn="ctr"/>
            <a:r>
              <a:rPr lang="zh-CN" altLang="en-US" sz="1200" dirty="0">
                <a:latin typeface="微软雅黑" pitchFamily="34" charset="-122"/>
                <a:ea typeface="微软雅黑" pitchFamily="34" charset="-122"/>
              </a:rPr>
              <a:t>添加标题内容</a:t>
            </a:r>
          </a:p>
        </p:txBody>
      </p:sp>
      <p:sp>
        <p:nvSpPr>
          <p:cNvPr id="14" name="矩形 13"/>
          <p:cNvSpPr/>
          <p:nvPr/>
        </p:nvSpPr>
        <p:spPr>
          <a:xfrm>
            <a:off x="3543041" y="1330189"/>
            <a:ext cx="2035964" cy="27549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34290" rIns="27000" bIns="34290" rtlCol="0" anchor="ctr"/>
          <a:lstStyle/>
          <a:p>
            <a:pPr algn="ctr"/>
            <a:r>
              <a:rPr lang="zh-CN" altLang="en-US" sz="1200" dirty="0">
                <a:latin typeface="微软雅黑" pitchFamily="34" charset="-122"/>
                <a:ea typeface="微软雅黑" pitchFamily="34" charset="-122"/>
              </a:rPr>
              <a:t>添加标题内容</a:t>
            </a:r>
          </a:p>
        </p:txBody>
      </p:sp>
      <p:sp>
        <p:nvSpPr>
          <p:cNvPr id="15" name="矩形 14"/>
          <p:cNvSpPr/>
          <p:nvPr/>
        </p:nvSpPr>
        <p:spPr>
          <a:xfrm>
            <a:off x="5811589" y="1330189"/>
            <a:ext cx="2035964" cy="275499"/>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34290" rIns="27000" bIns="34290" rtlCol="0" anchor="ctr"/>
          <a:lstStyle/>
          <a:p>
            <a:pPr algn="ctr"/>
            <a:r>
              <a:rPr lang="zh-CN" altLang="en-US" sz="1200" dirty="0">
                <a:latin typeface="微软雅黑" pitchFamily="34" charset="-122"/>
                <a:ea typeface="微软雅黑" pitchFamily="34" charset="-122"/>
              </a:rPr>
              <a:t>添加标题内容</a:t>
            </a:r>
          </a:p>
        </p:txBody>
      </p:sp>
      <p:sp>
        <p:nvSpPr>
          <p:cNvPr id="16" name="TextBox 15"/>
          <p:cNvSpPr txBox="1"/>
          <p:nvPr/>
        </p:nvSpPr>
        <p:spPr>
          <a:xfrm>
            <a:off x="1223193" y="2756840"/>
            <a:ext cx="2109218" cy="609445"/>
          </a:xfrm>
          <a:prstGeom prst="rect">
            <a:avLst/>
          </a:prstGeom>
          <a:noFill/>
        </p:spPr>
        <p:txBody>
          <a:bodyPr wrap="square" lIns="68580" tIns="34290" rIns="68580" bIns="34290"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3532455" y="2756840"/>
            <a:ext cx="2046551" cy="609398"/>
          </a:xfrm>
          <a:prstGeom prst="rect">
            <a:avLst/>
          </a:prstGeom>
          <a:noFill/>
        </p:spPr>
        <p:txBody>
          <a:bodyPr wrap="square" lIns="68580" tIns="34290" rIns="68580" bIns="34290"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8" name="TextBox 17"/>
          <p:cNvSpPr txBox="1"/>
          <p:nvPr/>
        </p:nvSpPr>
        <p:spPr>
          <a:xfrm>
            <a:off x="5811589" y="2756840"/>
            <a:ext cx="2035964" cy="609398"/>
          </a:xfrm>
          <a:prstGeom prst="rect">
            <a:avLst/>
          </a:prstGeom>
          <a:noFill/>
        </p:spPr>
        <p:txBody>
          <a:bodyPr wrap="square" lIns="68580" tIns="34290" rIns="68580" bIns="34290"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Rectangle 5"/>
          <p:cNvSpPr>
            <a:spLocks/>
          </p:cNvSpPr>
          <p:nvPr/>
        </p:nvSpPr>
        <p:spPr bwMode="auto">
          <a:xfrm>
            <a:off x="1296447" y="3706162"/>
            <a:ext cx="6551107" cy="53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a:ea typeface="微软雅黑"/>
                <a:sym typeface="Gill Sans" charset="0"/>
              </a:rPr>
              <a:t>      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a:ea typeface="微软雅黑"/>
                <a:sym typeface="Gill Sans" charset="0"/>
              </a:rPr>
              <a:t>200</a:t>
            </a:r>
            <a:r>
              <a:rPr lang="zh-CN" altLang="en-US" sz="900" dirty="0">
                <a:solidFill>
                  <a:schemeClr val="tx1">
                    <a:lumMod val="50000"/>
                    <a:lumOff val="50000"/>
                  </a:schemeClr>
                </a:solidFill>
                <a:latin typeface="微软雅黑"/>
                <a:ea typeface="微软雅黑"/>
                <a:sym typeface="Gill Sans" charset="0"/>
              </a:rPr>
              <a:t>字以内，据统计每页幻灯片的最好控制在</a:t>
            </a:r>
            <a:r>
              <a:rPr lang="en-US" altLang="zh-CN" sz="900" dirty="0">
                <a:solidFill>
                  <a:schemeClr val="tx1">
                    <a:lumMod val="50000"/>
                    <a:lumOff val="50000"/>
                  </a:schemeClr>
                </a:solidFill>
                <a:latin typeface="微软雅黑"/>
                <a:ea typeface="微软雅黑"/>
                <a:sym typeface="Gill Sans" charset="0"/>
              </a:rPr>
              <a:t>5</a:t>
            </a:r>
            <a:r>
              <a:rPr lang="zh-CN" altLang="en-US" sz="900" dirty="0">
                <a:solidFill>
                  <a:schemeClr val="tx1">
                    <a:lumMod val="50000"/>
                    <a:lumOff val="50000"/>
                  </a:schemeClr>
                </a:solidFill>
                <a:latin typeface="微软雅黑"/>
                <a:ea typeface="微软雅黑"/>
                <a:sym typeface="Gill Sans" charset="0"/>
              </a:rPr>
              <a:t>分钟之内。此处添加详细文本描述，建议与标题相关并符合整体语言风格，语言描述尽量简洁生动。</a:t>
            </a:r>
            <a:endParaRPr lang="en-US" altLang="zh-CN" sz="900" dirty="0">
              <a:solidFill>
                <a:schemeClr val="tx1">
                  <a:lumMod val="50000"/>
                  <a:lumOff val="50000"/>
                </a:schemeClr>
              </a:solidFill>
              <a:latin typeface="微软雅黑"/>
              <a:ea typeface="微软雅黑"/>
              <a:sym typeface="Gill Sans" charset="0"/>
            </a:endParaRPr>
          </a:p>
        </p:txBody>
      </p:sp>
    </p:spTree>
    <p:extLst>
      <p:ext uri="{BB962C8B-B14F-4D97-AF65-F5344CB8AC3E}">
        <p14:creationId xmlns:p14="http://schemas.microsoft.com/office/powerpoint/2010/main" val="22436871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1+#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down)">
                                      <p:cBhvr>
                                        <p:cTn id="25" dur="500"/>
                                        <p:tgtEl>
                                          <p:spTgt spid="13"/>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ppt_y</p:attrName>
                                        </p:attrNameLst>
                                      </p:cBhvr>
                                      <p:tavLst>
                                        <p:tav tm="0">
                                          <p:val>
                                            <p:strVal val="#ppt_y-#ppt_h*1.125000"/>
                                          </p:val>
                                        </p:tav>
                                        <p:tav tm="100000">
                                          <p:val>
                                            <p:strVal val="#ppt_y"/>
                                          </p:val>
                                        </p:tav>
                                      </p:tavLst>
                                    </p:anim>
                                    <p:animEffect transition="in" filter="wipe(down)">
                                      <p:cBhvr>
                                        <p:cTn id="29" dur="500"/>
                                        <p:tgtEl>
                                          <p:spTgt spid="14"/>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down)">
                                      <p:cBhvr>
                                        <p:cTn id="33" dur="500"/>
                                        <p:tgtEl>
                                          <p:spTgt spid="15"/>
                                        </p:tgtEl>
                                      </p:cBhvr>
                                    </p:animEffect>
                                  </p:childTnLst>
                                </p:cTn>
                              </p:par>
                            </p:childTnLst>
                          </p:cTn>
                        </p:par>
                        <p:par>
                          <p:cTn id="34" fill="hold">
                            <p:stCondLst>
                              <p:cond delay="2000"/>
                            </p:stCondLst>
                            <p:childTnLst>
                              <p:par>
                                <p:cTn id="35" presetID="14" presetClass="entr" presetSubtype="10" fill="hold" grpId="0" nodeType="afterEffect">
                                  <p:stCondLst>
                                    <p:cond delay="0"/>
                                  </p:stCondLst>
                                  <p:iterate type="lt">
                                    <p:tmPct val="10000"/>
                                  </p:iterate>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200"/>
                                        <p:tgtEl>
                                          <p:spTgt spid="16"/>
                                        </p:tgtEl>
                                      </p:cBhvr>
                                    </p:animEffect>
                                  </p:childTnLst>
                                </p:cTn>
                              </p:par>
                              <p:par>
                                <p:cTn id="38" presetID="14" presetClass="entr" presetSubtype="10" fill="hold" grpId="0" nodeType="with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Effect transition="in" filter="randombar(horizontal)">
                                      <p:cBhvr>
                                        <p:cTn id="40" dur="200"/>
                                        <p:tgtEl>
                                          <p:spTgt spid="17"/>
                                        </p:tgtEl>
                                      </p:cBhvr>
                                    </p:animEffect>
                                  </p:childTnLst>
                                </p:cTn>
                              </p:par>
                              <p:par>
                                <p:cTn id="41" presetID="14" presetClass="entr" presetSubtype="10" fill="hold" grpId="0" nodeType="withEffect">
                                  <p:stCondLst>
                                    <p:cond delay="0"/>
                                  </p:stCondLst>
                                  <p:iterate type="lt">
                                    <p:tmPct val="10000"/>
                                  </p:iterate>
                                  <p:childTnLst>
                                    <p:set>
                                      <p:cBhvr>
                                        <p:cTn id="42" dur="1" fill="hold">
                                          <p:stCondLst>
                                            <p:cond delay="0"/>
                                          </p:stCondLst>
                                        </p:cTn>
                                        <p:tgtEl>
                                          <p:spTgt spid="18"/>
                                        </p:tgtEl>
                                        <p:attrNameLst>
                                          <p:attrName>style.visibility</p:attrName>
                                        </p:attrNameLst>
                                      </p:cBhvr>
                                      <p:to>
                                        <p:strVal val="visible"/>
                                      </p:to>
                                    </p:set>
                                    <p:animEffect transition="in" filter="randombar(horizontal)">
                                      <p:cBhvr>
                                        <p:cTn id="43" dur="200"/>
                                        <p:tgtEl>
                                          <p:spTgt spid="18"/>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a:grpSpLocks/>
          </p:cNvGrpSpPr>
          <p:nvPr/>
        </p:nvGrpSpPr>
        <p:grpSpPr bwMode="auto">
          <a:xfrm>
            <a:off x="959494" y="1744597"/>
            <a:ext cx="1663191" cy="1757798"/>
            <a:chOff x="0" y="0"/>
            <a:chExt cx="3171825" cy="3351213"/>
          </a:xfrm>
        </p:grpSpPr>
        <p:sp>
          <p:nvSpPr>
            <p:cNvPr id="9" name="Freeform 34"/>
            <p:cNvSpPr>
              <a:spLocks/>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10" name="Rectangle 3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11" name="Rectangle 3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12" name="Rectangle 3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13" name="Rectangle 3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14" name="Rectangle 3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15" name="Rectangle 4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16" name="Freeform 41"/>
            <p:cNvSpPr>
              <a:spLocks/>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17" name="Freeform 42"/>
            <p:cNvSpPr>
              <a:spLocks/>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18" name="Freeform 43"/>
            <p:cNvSpPr>
              <a:spLocks/>
            </p:cNvSpPr>
            <p:nvPr/>
          </p:nvSpPr>
          <p:spPr bwMode="auto">
            <a:xfrm>
              <a:off x="958850" y="466725"/>
              <a:ext cx="2212975" cy="2713038"/>
            </a:xfrm>
            <a:custGeom>
              <a:avLst/>
              <a:gdLst>
                <a:gd name="T0" fmla="*/ 2147483647 w 790"/>
                <a:gd name="T1" fmla="*/ 0 h 967"/>
                <a:gd name="T2" fmla="*/ 2147483647 w 790"/>
                <a:gd name="T3" fmla="*/ 2147483647 h 967"/>
                <a:gd name="T4" fmla="*/ 0 w 790"/>
                <a:gd name="T5" fmla="*/ 2147483647 h 967"/>
                <a:gd name="T6" fmla="*/ 2147483647 w 790"/>
                <a:gd name="T7" fmla="*/ 2147483647 h 967"/>
                <a:gd name="T8" fmla="*/ 2147483647 w 790"/>
                <a:gd name="T9" fmla="*/ 2147483647 h 967"/>
                <a:gd name="T10" fmla="*/ 2147483647 w 790"/>
                <a:gd name="T11" fmla="*/ 2147483647 h 967"/>
                <a:gd name="T12" fmla="*/ 2147483647 w 790"/>
                <a:gd name="T13" fmla="*/ 2147483647 h 967"/>
                <a:gd name="T14" fmla="*/ 2147483647 w 790"/>
                <a:gd name="T15" fmla="*/ 0 h 9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0" h="967">
                  <a:moveTo>
                    <a:pt x="624" y="0"/>
                  </a:moveTo>
                  <a:cubicBezTo>
                    <a:pt x="224" y="401"/>
                    <a:pt x="224" y="401"/>
                    <a:pt x="224" y="401"/>
                  </a:cubicBezTo>
                  <a:cubicBezTo>
                    <a:pt x="0" y="921"/>
                    <a:pt x="0" y="921"/>
                    <a:pt x="0" y="921"/>
                  </a:cubicBezTo>
                  <a:cubicBezTo>
                    <a:pt x="69" y="950"/>
                    <a:pt x="145" y="967"/>
                    <a:pt x="224" y="967"/>
                  </a:cubicBezTo>
                  <a:cubicBezTo>
                    <a:pt x="380" y="967"/>
                    <a:pt x="522" y="903"/>
                    <a:pt x="624" y="801"/>
                  </a:cubicBezTo>
                  <a:cubicBezTo>
                    <a:pt x="683" y="743"/>
                    <a:pt x="728" y="672"/>
                    <a:pt x="757" y="593"/>
                  </a:cubicBezTo>
                  <a:cubicBezTo>
                    <a:pt x="778" y="533"/>
                    <a:pt x="790" y="468"/>
                    <a:pt x="790" y="401"/>
                  </a:cubicBezTo>
                  <a:cubicBezTo>
                    <a:pt x="790" y="244"/>
                    <a:pt x="727" y="103"/>
                    <a:pt x="624" y="0"/>
                  </a:cubicBez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19" name="Freeform 44"/>
            <p:cNvSpPr>
              <a:spLocks/>
            </p:cNvSpPr>
            <p:nvPr/>
          </p:nvSpPr>
          <p:spPr bwMode="auto">
            <a:xfrm>
              <a:off x="0" y="1592263"/>
              <a:ext cx="1585913" cy="1458913"/>
            </a:xfrm>
            <a:custGeom>
              <a:avLst/>
              <a:gdLst>
                <a:gd name="T0" fmla="*/ 2147483647 w 566"/>
                <a:gd name="T1" fmla="*/ 0 h 520"/>
                <a:gd name="T2" fmla="*/ 2147483647 w 566"/>
                <a:gd name="T3" fmla="*/ 0 h 520"/>
                <a:gd name="T4" fmla="*/ 0 w 566"/>
                <a:gd name="T5" fmla="*/ 0 h 520"/>
                <a:gd name="T6" fmla="*/ 2147483647 w 566"/>
                <a:gd name="T7" fmla="*/ 2147483647 h 520"/>
                <a:gd name="T8" fmla="*/ 2147483647 w 566"/>
                <a:gd name="T9" fmla="*/ 2147483647 h 520"/>
                <a:gd name="T10" fmla="*/ 2147483647 w 566"/>
                <a:gd name="T11" fmla="*/ 0 h 5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520">
                  <a:moveTo>
                    <a:pt x="566" y="0"/>
                  </a:moveTo>
                  <a:cubicBezTo>
                    <a:pt x="566" y="0"/>
                    <a:pt x="566" y="0"/>
                    <a:pt x="566" y="0"/>
                  </a:cubicBezTo>
                  <a:cubicBezTo>
                    <a:pt x="0" y="0"/>
                    <a:pt x="0" y="0"/>
                    <a:pt x="0" y="0"/>
                  </a:cubicBezTo>
                  <a:cubicBezTo>
                    <a:pt x="0" y="156"/>
                    <a:pt x="63" y="297"/>
                    <a:pt x="166" y="400"/>
                  </a:cubicBezTo>
                  <a:cubicBezTo>
                    <a:pt x="216" y="450"/>
                    <a:pt x="276" y="491"/>
                    <a:pt x="342" y="520"/>
                  </a:cubicBezTo>
                  <a:lnTo>
                    <a:pt x="56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20" name="Freeform 45"/>
            <p:cNvSpPr>
              <a:spLocks/>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21" name="Freeform 46"/>
            <p:cNvSpPr>
              <a:spLocks/>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5" y="225"/>
                    <a:pt x="29" y="295"/>
                    <a:pt x="0" y="374"/>
                  </a:cubicBezTo>
                  <a:cubicBezTo>
                    <a:pt x="533" y="567"/>
                    <a:pt x="533" y="567"/>
                    <a:pt x="533" y="567"/>
                  </a:cubicBezTo>
                  <a:cubicBezTo>
                    <a:pt x="533" y="567"/>
                    <a:pt x="533" y="567"/>
                    <a:pt x="533" y="567"/>
                  </a:cubicBezTo>
                  <a:lnTo>
                    <a:pt x="533"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22" name="Rectangle 4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23" name="Freeform 48"/>
            <p:cNvSpPr>
              <a:spLocks/>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24" name="文本框 69"/>
            <p:cNvSpPr txBox="1">
              <a:spLocks noChangeArrowheads="1"/>
            </p:cNvSpPr>
            <p:nvPr/>
          </p:nvSpPr>
          <p:spPr bwMode="auto">
            <a:xfrm>
              <a:off x="909769" y="1187001"/>
              <a:ext cx="1412876" cy="88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dirty="0">
                  <a:solidFill>
                    <a:schemeClr val="tx1">
                      <a:lumMod val="65000"/>
                      <a:lumOff val="35000"/>
                    </a:schemeClr>
                  </a:solidFill>
                </a:rPr>
                <a:t>45%</a:t>
              </a:r>
              <a:endParaRPr lang="zh-CN" altLang="en-US" sz="2400" dirty="0">
                <a:solidFill>
                  <a:schemeClr val="tx1">
                    <a:lumMod val="65000"/>
                    <a:lumOff val="35000"/>
                  </a:schemeClr>
                </a:solidFill>
              </a:endParaRPr>
            </a:p>
          </p:txBody>
        </p:sp>
      </p:grpSp>
      <p:grpSp>
        <p:nvGrpSpPr>
          <p:cNvPr id="3" name="组合 73"/>
          <p:cNvGrpSpPr>
            <a:grpSpLocks/>
          </p:cNvGrpSpPr>
          <p:nvPr/>
        </p:nvGrpSpPr>
        <p:grpSpPr bwMode="auto">
          <a:xfrm>
            <a:off x="3678411" y="1744597"/>
            <a:ext cx="1663191" cy="1757798"/>
            <a:chOff x="0" y="0"/>
            <a:chExt cx="3171825" cy="3351213"/>
          </a:xfrm>
        </p:grpSpPr>
        <p:sp>
          <p:nvSpPr>
            <p:cNvPr id="26" name="Freeform 5"/>
            <p:cNvSpPr>
              <a:spLocks/>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27" name="Rectangle 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28" name="Rectangle 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29" name="Rectangle 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30" name="Rectangle 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31" name="Rectangle 1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32" name="Rectangle 11"/>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33" name="Freeform 12"/>
            <p:cNvSpPr>
              <a:spLocks/>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34" name="Freeform 13"/>
            <p:cNvSpPr>
              <a:spLocks/>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35" name="Freeform 14"/>
            <p:cNvSpPr>
              <a:spLocks/>
            </p:cNvSpPr>
            <p:nvPr/>
          </p:nvSpPr>
          <p:spPr bwMode="auto">
            <a:xfrm>
              <a:off x="0" y="466725"/>
              <a:ext cx="3171825" cy="2713038"/>
            </a:xfrm>
            <a:custGeom>
              <a:avLst/>
              <a:gdLst>
                <a:gd name="T0" fmla="*/ 2147483647 w 1132"/>
                <a:gd name="T1" fmla="*/ 0 h 967"/>
                <a:gd name="T2" fmla="*/ 2147483647 w 1132"/>
                <a:gd name="T3" fmla="*/ 2147483647 h 967"/>
                <a:gd name="T4" fmla="*/ 0 w 1132"/>
                <a:gd name="T5" fmla="*/ 2147483647 h 967"/>
                <a:gd name="T6" fmla="*/ 2147483647 w 1132"/>
                <a:gd name="T7" fmla="*/ 2147483647 h 967"/>
                <a:gd name="T8" fmla="*/ 2147483647 w 1132"/>
                <a:gd name="T9" fmla="*/ 2147483647 h 967"/>
                <a:gd name="T10" fmla="*/ 2147483647 w 1132"/>
                <a:gd name="T11" fmla="*/ 2147483647 h 967"/>
                <a:gd name="T12" fmla="*/ 2147483647 w 1132"/>
                <a:gd name="T13" fmla="*/ 2147483647 h 967"/>
                <a:gd name="T14" fmla="*/ 2147483647 w 1132"/>
                <a:gd name="T15" fmla="*/ 2147483647 h 967"/>
                <a:gd name="T16" fmla="*/ 2147483647 w 1132"/>
                <a:gd name="T17" fmla="*/ 2147483647 h 967"/>
                <a:gd name="T18" fmla="*/ 2147483647 w 1132"/>
                <a:gd name="T19" fmla="*/ 0 h 9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2" h="967">
                  <a:moveTo>
                    <a:pt x="966" y="0"/>
                  </a:moveTo>
                  <a:cubicBezTo>
                    <a:pt x="566" y="401"/>
                    <a:pt x="566" y="401"/>
                    <a:pt x="566" y="401"/>
                  </a:cubicBezTo>
                  <a:cubicBezTo>
                    <a:pt x="0" y="401"/>
                    <a:pt x="0" y="401"/>
                    <a:pt x="0" y="401"/>
                  </a:cubicBezTo>
                  <a:cubicBezTo>
                    <a:pt x="0" y="557"/>
                    <a:pt x="63" y="698"/>
                    <a:pt x="166" y="801"/>
                  </a:cubicBezTo>
                  <a:cubicBezTo>
                    <a:pt x="216" y="851"/>
                    <a:pt x="276" y="892"/>
                    <a:pt x="342" y="921"/>
                  </a:cubicBezTo>
                  <a:cubicBezTo>
                    <a:pt x="411" y="950"/>
                    <a:pt x="487" y="967"/>
                    <a:pt x="566" y="967"/>
                  </a:cubicBezTo>
                  <a:cubicBezTo>
                    <a:pt x="722" y="967"/>
                    <a:pt x="864" y="903"/>
                    <a:pt x="966" y="801"/>
                  </a:cubicBezTo>
                  <a:cubicBezTo>
                    <a:pt x="1025" y="743"/>
                    <a:pt x="1070" y="672"/>
                    <a:pt x="1099" y="593"/>
                  </a:cubicBezTo>
                  <a:cubicBezTo>
                    <a:pt x="1120" y="533"/>
                    <a:pt x="1132" y="468"/>
                    <a:pt x="1132" y="401"/>
                  </a:cubicBezTo>
                  <a:cubicBezTo>
                    <a:pt x="1132" y="244"/>
                    <a:pt x="1069" y="103"/>
                    <a:pt x="96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36" name="Freeform 15"/>
            <p:cNvSpPr>
              <a:spLocks/>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37" name="Freeform 16"/>
            <p:cNvSpPr>
              <a:spLocks/>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4" y="225"/>
                    <a:pt x="29" y="295"/>
                    <a:pt x="0" y="374"/>
                  </a:cubicBezTo>
                  <a:cubicBezTo>
                    <a:pt x="533" y="567"/>
                    <a:pt x="533" y="567"/>
                    <a:pt x="533" y="567"/>
                  </a:cubicBezTo>
                  <a:cubicBezTo>
                    <a:pt x="533" y="567"/>
                    <a:pt x="533" y="567"/>
                    <a:pt x="533" y="567"/>
                  </a:cubicBezTo>
                  <a:lnTo>
                    <a:pt x="533" y="1"/>
                  </a:ln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38" name="Rectangle 1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39" name="Freeform 18"/>
            <p:cNvSpPr>
              <a:spLocks/>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40" name="文本框 70"/>
            <p:cNvSpPr txBox="1">
              <a:spLocks noChangeArrowheads="1"/>
            </p:cNvSpPr>
            <p:nvPr/>
          </p:nvSpPr>
          <p:spPr bwMode="auto">
            <a:xfrm>
              <a:off x="977102" y="1163807"/>
              <a:ext cx="1412876" cy="88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dirty="0">
                  <a:solidFill>
                    <a:schemeClr val="tx1">
                      <a:lumMod val="65000"/>
                      <a:lumOff val="35000"/>
                    </a:schemeClr>
                  </a:solidFill>
                </a:rPr>
                <a:t>55%</a:t>
              </a:r>
              <a:endParaRPr lang="zh-CN" altLang="en-US" sz="2400" dirty="0">
                <a:solidFill>
                  <a:schemeClr val="tx1">
                    <a:lumMod val="65000"/>
                    <a:lumOff val="35000"/>
                  </a:schemeClr>
                </a:solidFill>
              </a:endParaRPr>
            </a:p>
          </p:txBody>
        </p:sp>
      </p:grpSp>
      <p:grpSp>
        <p:nvGrpSpPr>
          <p:cNvPr id="4" name="组合 74"/>
          <p:cNvGrpSpPr>
            <a:grpSpLocks/>
          </p:cNvGrpSpPr>
          <p:nvPr/>
        </p:nvGrpSpPr>
        <p:grpSpPr bwMode="auto">
          <a:xfrm>
            <a:off x="6397326" y="1744597"/>
            <a:ext cx="1663191" cy="1757798"/>
            <a:chOff x="0" y="0"/>
            <a:chExt cx="3171826" cy="3351213"/>
          </a:xfrm>
        </p:grpSpPr>
        <p:sp>
          <p:nvSpPr>
            <p:cNvPr id="42" name="Freeform 19"/>
            <p:cNvSpPr>
              <a:spLocks/>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43" name="Rectangle 2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44" name="Freeform 21"/>
            <p:cNvSpPr>
              <a:spLocks/>
            </p:cNvSpPr>
            <p:nvPr/>
          </p:nvSpPr>
          <p:spPr bwMode="auto">
            <a:xfrm>
              <a:off x="1585913" y="466725"/>
              <a:ext cx="1585913" cy="2247900"/>
            </a:xfrm>
            <a:custGeom>
              <a:avLst/>
              <a:gdLst>
                <a:gd name="T0" fmla="*/ 2147483647 w 566"/>
                <a:gd name="T1" fmla="*/ 2147483647 h 801"/>
                <a:gd name="T2" fmla="*/ 2147483647 w 566"/>
                <a:gd name="T3" fmla="*/ 2147483647 h 801"/>
                <a:gd name="T4" fmla="*/ 2147483647 w 566"/>
                <a:gd name="T5" fmla="*/ 2147483647 h 801"/>
                <a:gd name="T6" fmla="*/ 2147483647 w 566"/>
                <a:gd name="T7" fmla="*/ 0 h 801"/>
                <a:gd name="T8" fmla="*/ 0 w 566"/>
                <a:gd name="T9" fmla="*/ 2147483647 h 801"/>
                <a:gd name="T10" fmla="*/ 0 w 566"/>
                <a:gd name="T11" fmla="*/ 2147483647 h 801"/>
                <a:gd name="T12" fmla="*/ 0 w 566"/>
                <a:gd name="T13" fmla="*/ 2147483647 h 801"/>
                <a:gd name="T14" fmla="*/ 2147483647 w 566"/>
                <a:gd name="T15" fmla="*/ 2147483647 h 8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6" h="801">
                  <a:moveTo>
                    <a:pt x="400" y="801"/>
                  </a:moveTo>
                  <a:cubicBezTo>
                    <a:pt x="458" y="743"/>
                    <a:pt x="504" y="672"/>
                    <a:pt x="533" y="593"/>
                  </a:cubicBezTo>
                  <a:cubicBezTo>
                    <a:pt x="554" y="533"/>
                    <a:pt x="566" y="468"/>
                    <a:pt x="566" y="401"/>
                  </a:cubicBezTo>
                  <a:cubicBezTo>
                    <a:pt x="566" y="244"/>
                    <a:pt x="503" y="103"/>
                    <a:pt x="400" y="0"/>
                  </a:cubicBezTo>
                  <a:cubicBezTo>
                    <a:pt x="0" y="401"/>
                    <a:pt x="0" y="401"/>
                    <a:pt x="0" y="401"/>
                  </a:cubicBezTo>
                  <a:cubicBezTo>
                    <a:pt x="0" y="401"/>
                    <a:pt x="0" y="401"/>
                    <a:pt x="0" y="401"/>
                  </a:cubicBezTo>
                  <a:cubicBezTo>
                    <a:pt x="0" y="401"/>
                    <a:pt x="0" y="401"/>
                    <a:pt x="0" y="401"/>
                  </a:cubicBezTo>
                  <a:lnTo>
                    <a:pt x="400" y="801"/>
                  </a:ln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45" name="Rectangle 22"/>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46" name="Rectangle 23"/>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47" name="Rectangle 24"/>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48" name="Rectangle 2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49" name="Rectangle 2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50" name="Freeform 27"/>
            <p:cNvSpPr>
              <a:spLocks/>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51" name="Freeform 28"/>
            <p:cNvSpPr>
              <a:spLocks/>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79" y="0"/>
                    <a:pt x="0" y="0"/>
                  </a:cubicBezTo>
                  <a:cubicBezTo>
                    <a:pt x="0" y="0"/>
                    <a:pt x="0" y="0"/>
                    <a:pt x="0" y="0"/>
                  </a:cubicBezTo>
                  <a:cubicBezTo>
                    <a:pt x="0" y="566"/>
                    <a:pt x="0" y="566"/>
                    <a:pt x="0" y="566"/>
                  </a:cubicBez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52" name="Freeform 29"/>
            <p:cNvSpPr>
              <a:spLocks/>
            </p:cNvSpPr>
            <p:nvPr/>
          </p:nvSpPr>
          <p:spPr bwMode="auto">
            <a:xfrm>
              <a:off x="0" y="1592263"/>
              <a:ext cx="2706688" cy="1587500"/>
            </a:xfrm>
            <a:custGeom>
              <a:avLst/>
              <a:gdLst>
                <a:gd name="T0" fmla="*/ 2147483647 w 966"/>
                <a:gd name="T1" fmla="*/ 0 h 566"/>
                <a:gd name="T2" fmla="*/ 0 w 966"/>
                <a:gd name="T3" fmla="*/ 0 h 566"/>
                <a:gd name="T4" fmla="*/ 2147483647 w 966"/>
                <a:gd name="T5" fmla="*/ 2147483647 h 566"/>
                <a:gd name="T6" fmla="*/ 2147483647 w 966"/>
                <a:gd name="T7" fmla="*/ 2147483647 h 566"/>
                <a:gd name="T8" fmla="*/ 2147483647 w 966"/>
                <a:gd name="T9" fmla="*/ 2147483647 h 566"/>
                <a:gd name="T10" fmla="*/ 2147483647 w 966"/>
                <a:gd name="T11" fmla="*/ 2147483647 h 566"/>
                <a:gd name="T12" fmla="*/ 2147483647 w 966"/>
                <a:gd name="T13" fmla="*/ 0 h 5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66" h="566">
                  <a:moveTo>
                    <a:pt x="566" y="0"/>
                  </a:moveTo>
                  <a:cubicBezTo>
                    <a:pt x="0" y="0"/>
                    <a:pt x="0" y="0"/>
                    <a:pt x="0" y="0"/>
                  </a:cubicBezTo>
                  <a:cubicBezTo>
                    <a:pt x="0" y="156"/>
                    <a:pt x="63" y="297"/>
                    <a:pt x="166" y="400"/>
                  </a:cubicBezTo>
                  <a:cubicBezTo>
                    <a:pt x="216" y="450"/>
                    <a:pt x="276" y="491"/>
                    <a:pt x="342" y="520"/>
                  </a:cubicBezTo>
                  <a:cubicBezTo>
                    <a:pt x="411" y="549"/>
                    <a:pt x="486" y="566"/>
                    <a:pt x="566" y="566"/>
                  </a:cubicBezTo>
                  <a:cubicBezTo>
                    <a:pt x="722" y="566"/>
                    <a:pt x="864" y="502"/>
                    <a:pt x="966" y="400"/>
                  </a:cubicBezTo>
                  <a:lnTo>
                    <a:pt x="566"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53" name="Freeform 30"/>
            <p:cNvSpPr>
              <a:spLocks/>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C4C7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54" name="Freeform 31"/>
            <p:cNvSpPr>
              <a:spLocks/>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4" y="225"/>
                    <a:pt x="29" y="295"/>
                    <a:pt x="0" y="374"/>
                  </a:cubicBezTo>
                  <a:cubicBezTo>
                    <a:pt x="533" y="567"/>
                    <a:pt x="533" y="567"/>
                    <a:pt x="533" y="567"/>
                  </a:cubicBezTo>
                  <a:cubicBezTo>
                    <a:pt x="533" y="567"/>
                    <a:pt x="533" y="567"/>
                    <a:pt x="533" y="567"/>
                  </a:cubicBezTo>
                  <a:lnTo>
                    <a:pt x="533" y="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55" name="Rectangle 32"/>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200"/>
            </a:p>
          </p:txBody>
        </p:sp>
        <p:sp>
          <p:nvSpPr>
            <p:cNvPr id="56" name="Freeform 33"/>
            <p:cNvSpPr>
              <a:spLocks/>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57" name="文本框 71"/>
            <p:cNvSpPr txBox="1">
              <a:spLocks noChangeArrowheads="1"/>
            </p:cNvSpPr>
            <p:nvPr/>
          </p:nvSpPr>
          <p:spPr bwMode="auto">
            <a:xfrm>
              <a:off x="946697" y="1129011"/>
              <a:ext cx="1412874" cy="88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dirty="0">
                  <a:solidFill>
                    <a:schemeClr val="tx1">
                      <a:lumMod val="65000"/>
                      <a:lumOff val="35000"/>
                    </a:schemeClr>
                  </a:solidFill>
                </a:rPr>
                <a:t>33%</a:t>
              </a:r>
              <a:endParaRPr lang="zh-CN" altLang="en-US" sz="2400" dirty="0">
                <a:solidFill>
                  <a:schemeClr val="tx1">
                    <a:lumMod val="65000"/>
                    <a:lumOff val="35000"/>
                  </a:schemeClr>
                </a:solidFill>
              </a:endParaRPr>
            </a:p>
          </p:txBody>
        </p:sp>
      </p:grpSp>
      <p:sp>
        <p:nvSpPr>
          <p:cNvPr id="58" name="文本框 75"/>
          <p:cNvSpPr txBox="1">
            <a:spLocks noChangeArrowheads="1"/>
          </p:cNvSpPr>
          <p:nvPr/>
        </p:nvSpPr>
        <p:spPr bwMode="auto">
          <a:xfrm>
            <a:off x="1361446" y="3847535"/>
            <a:ext cx="897575" cy="30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dirty="0">
                <a:solidFill>
                  <a:schemeClr val="tx1">
                    <a:lumMod val="65000"/>
                    <a:lumOff val="35000"/>
                  </a:schemeClr>
                </a:solidFill>
                <a:latin typeface="微软雅黑" pitchFamily="34" charset="-122"/>
                <a:ea typeface="微软雅黑" pitchFamily="34" charset="-122"/>
              </a:rPr>
              <a:t>标题内容</a:t>
            </a:r>
          </a:p>
        </p:txBody>
      </p:sp>
      <p:sp>
        <p:nvSpPr>
          <p:cNvPr id="59" name="文本框 76"/>
          <p:cNvSpPr txBox="1">
            <a:spLocks noChangeArrowheads="1"/>
          </p:cNvSpPr>
          <p:nvPr/>
        </p:nvSpPr>
        <p:spPr bwMode="auto">
          <a:xfrm>
            <a:off x="969794" y="4184524"/>
            <a:ext cx="1903480" cy="40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tx1">
                    <a:lumMod val="65000"/>
                    <a:lumOff val="35000"/>
                  </a:schemeClr>
                </a:solidFill>
                <a:latin typeface="微软雅黑" pitchFamily="34" charset="-122"/>
                <a:ea typeface="微软雅黑" pitchFamily="34" charset="-122"/>
              </a:rPr>
              <a:t>数据内容说明，数据内容说明，数据内容说明，数据内容说明，</a:t>
            </a:r>
          </a:p>
        </p:txBody>
      </p:sp>
      <p:sp>
        <p:nvSpPr>
          <p:cNvPr id="60" name="文本框 77"/>
          <p:cNvSpPr txBox="1">
            <a:spLocks noChangeArrowheads="1"/>
          </p:cNvSpPr>
          <p:nvPr/>
        </p:nvSpPr>
        <p:spPr bwMode="auto">
          <a:xfrm>
            <a:off x="4073219" y="3847535"/>
            <a:ext cx="897575" cy="30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dirty="0">
                <a:solidFill>
                  <a:schemeClr val="tx1">
                    <a:lumMod val="65000"/>
                    <a:lumOff val="35000"/>
                  </a:schemeClr>
                </a:solidFill>
                <a:latin typeface="微软雅黑" pitchFamily="34" charset="-122"/>
                <a:ea typeface="微软雅黑" pitchFamily="34" charset="-122"/>
              </a:rPr>
              <a:t>标题内容</a:t>
            </a:r>
          </a:p>
        </p:txBody>
      </p:sp>
      <p:sp>
        <p:nvSpPr>
          <p:cNvPr id="61" name="文本框 78"/>
          <p:cNvSpPr txBox="1">
            <a:spLocks noChangeArrowheads="1"/>
          </p:cNvSpPr>
          <p:nvPr/>
        </p:nvSpPr>
        <p:spPr bwMode="auto">
          <a:xfrm>
            <a:off x="3681571" y="4184524"/>
            <a:ext cx="1902289" cy="40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tx1">
                    <a:lumMod val="65000"/>
                    <a:lumOff val="35000"/>
                  </a:schemeClr>
                </a:solidFill>
                <a:latin typeface="微软雅黑" pitchFamily="34" charset="-122"/>
                <a:ea typeface="微软雅黑" pitchFamily="34" charset="-122"/>
              </a:rPr>
              <a:t>数据内容说明，数据内容说明，数据内容说明，数据内容说明，</a:t>
            </a:r>
          </a:p>
        </p:txBody>
      </p:sp>
      <p:sp>
        <p:nvSpPr>
          <p:cNvPr id="62" name="文本框 79"/>
          <p:cNvSpPr txBox="1">
            <a:spLocks noChangeArrowheads="1"/>
          </p:cNvSpPr>
          <p:nvPr/>
        </p:nvSpPr>
        <p:spPr bwMode="auto">
          <a:xfrm>
            <a:off x="6784992" y="3847535"/>
            <a:ext cx="897575" cy="30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dirty="0">
                <a:solidFill>
                  <a:schemeClr val="tx1">
                    <a:lumMod val="65000"/>
                    <a:lumOff val="35000"/>
                  </a:schemeClr>
                </a:solidFill>
                <a:latin typeface="微软雅黑" pitchFamily="34" charset="-122"/>
                <a:ea typeface="微软雅黑" pitchFamily="34" charset="-122"/>
              </a:rPr>
              <a:t>标题内容</a:t>
            </a:r>
          </a:p>
        </p:txBody>
      </p:sp>
      <p:sp>
        <p:nvSpPr>
          <p:cNvPr id="63" name="文本框 80"/>
          <p:cNvSpPr txBox="1">
            <a:spLocks noChangeArrowheads="1"/>
          </p:cNvSpPr>
          <p:nvPr/>
        </p:nvSpPr>
        <p:spPr bwMode="auto">
          <a:xfrm>
            <a:off x="6393344" y="4184524"/>
            <a:ext cx="1902289" cy="553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tx1">
                    <a:lumMod val="65000"/>
                    <a:lumOff val="35000"/>
                  </a:schemeClr>
                </a:solidFill>
                <a:latin typeface="微软雅黑" pitchFamily="34" charset="-122"/>
                <a:ea typeface="微软雅黑" pitchFamily="34" charset="-122"/>
              </a:rPr>
              <a:t>数据内容说明，数据内容说明，数据内容说明，数据内容说明，</a:t>
            </a:r>
          </a:p>
        </p:txBody>
      </p:sp>
    </p:spTree>
    <p:extLst>
      <p:ext uri="{BB962C8B-B14F-4D97-AF65-F5344CB8AC3E}">
        <p14:creationId xmlns:p14="http://schemas.microsoft.com/office/powerpoint/2010/main" val="3013242588"/>
      </p:ext>
    </p:extLst>
  </p:cSld>
  <p:clrMapOvr>
    <a:masterClrMapping/>
  </p:clrMapOvr>
  <mc:AlternateContent xmlns:mc="http://schemas.openxmlformats.org/markup-compatibility/2006" xmlns:p14="http://schemas.microsoft.com/office/powerpoint/2010/main">
    <mc:Choice Requires="p14">
      <p:transition spd="slow" p14:dur="44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000"/>
                                        <p:tgtEl>
                                          <p:spTgt spid="58"/>
                                        </p:tgtEl>
                                      </p:cBhvr>
                                    </p:animEffect>
                                    <p:anim calcmode="lin" valueType="num">
                                      <p:cBhvr>
                                        <p:cTn id="13" dur="1000" fill="hold"/>
                                        <p:tgtEl>
                                          <p:spTgt spid="58"/>
                                        </p:tgtEl>
                                        <p:attrNameLst>
                                          <p:attrName>ppt_x</p:attrName>
                                        </p:attrNameLst>
                                      </p:cBhvr>
                                      <p:tavLst>
                                        <p:tav tm="0">
                                          <p:val>
                                            <p:strVal val="#ppt_x"/>
                                          </p:val>
                                        </p:tav>
                                        <p:tav tm="100000">
                                          <p:val>
                                            <p:strVal val="#ppt_x"/>
                                          </p:val>
                                        </p:tav>
                                      </p:tavLst>
                                    </p:anim>
                                    <p:anim calcmode="lin" valueType="num">
                                      <p:cBhvr>
                                        <p:cTn id="14" dur="1000" fill="hold"/>
                                        <p:tgtEl>
                                          <p:spTgt spid="5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anim calcmode="lin" valueType="num">
                                      <p:cBhvr>
                                        <p:cTn id="18" dur="1000" fill="hold"/>
                                        <p:tgtEl>
                                          <p:spTgt spid="59"/>
                                        </p:tgtEl>
                                        <p:attrNameLst>
                                          <p:attrName>ppt_x</p:attrName>
                                        </p:attrNameLst>
                                      </p:cBhvr>
                                      <p:tavLst>
                                        <p:tav tm="0">
                                          <p:val>
                                            <p:strVal val="#ppt_x"/>
                                          </p:val>
                                        </p:tav>
                                        <p:tav tm="100000">
                                          <p:val>
                                            <p:strVal val="#ppt_x"/>
                                          </p:val>
                                        </p:tav>
                                      </p:tavLst>
                                    </p:anim>
                                    <p:anim calcmode="lin" valueType="num">
                                      <p:cBhvr>
                                        <p:cTn id="19" dur="1000" fill="hold"/>
                                        <p:tgtEl>
                                          <p:spTgt spid="5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1000"/>
                                        <p:tgtEl>
                                          <p:spTgt spid="60"/>
                                        </p:tgtEl>
                                      </p:cBhvr>
                                    </p:animEffect>
                                    <p:anim calcmode="lin" valueType="num">
                                      <p:cBhvr>
                                        <p:cTn id="29" dur="1000" fill="hold"/>
                                        <p:tgtEl>
                                          <p:spTgt spid="60"/>
                                        </p:tgtEl>
                                        <p:attrNameLst>
                                          <p:attrName>ppt_x</p:attrName>
                                        </p:attrNameLst>
                                      </p:cBhvr>
                                      <p:tavLst>
                                        <p:tav tm="0">
                                          <p:val>
                                            <p:strVal val="#ppt_x"/>
                                          </p:val>
                                        </p:tav>
                                        <p:tav tm="100000">
                                          <p:val>
                                            <p:strVal val="#ppt_x"/>
                                          </p:val>
                                        </p:tav>
                                      </p:tavLst>
                                    </p:anim>
                                    <p:anim calcmode="lin" valueType="num">
                                      <p:cBhvr>
                                        <p:cTn id="30" dur="1000" fill="hold"/>
                                        <p:tgtEl>
                                          <p:spTgt spid="6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1000"/>
                                        <p:tgtEl>
                                          <p:spTgt spid="62"/>
                                        </p:tgtEl>
                                      </p:cBhvr>
                                    </p:animEffect>
                                    <p:anim calcmode="lin" valueType="num">
                                      <p:cBhvr>
                                        <p:cTn id="45" dur="1000" fill="hold"/>
                                        <p:tgtEl>
                                          <p:spTgt spid="62"/>
                                        </p:tgtEl>
                                        <p:attrNameLst>
                                          <p:attrName>ppt_x</p:attrName>
                                        </p:attrNameLst>
                                      </p:cBhvr>
                                      <p:tavLst>
                                        <p:tav tm="0">
                                          <p:val>
                                            <p:strVal val="#ppt_x"/>
                                          </p:val>
                                        </p:tav>
                                        <p:tav tm="100000">
                                          <p:val>
                                            <p:strVal val="#ppt_x"/>
                                          </p:val>
                                        </p:tav>
                                      </p:tavLst>
                                    </p:anim>
                                    <p:anim calcmode="lin" valueType="num">
                                      <p:cBhvr>
                                        <p:cTn id="46" dur="1000" fill="hold"/>
                                        <p:tgtEl>
                                          <p:spTgt spid="6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1000"/>
                                        <p:tgtEl>
                                          <p:spTgt spid="63"/>
                                        </p:tgtEl>
                                      </p:cBhvr>
                                    </p:animEffect>
                                    <p:anim calcmode="lin" valueType="num">
                                      <p:cBhvr>
                                        <p:cTn id="50" dur="1000" fill="hold"/>
                                        <p:tgtEl>
                                          <p:spTgt spid="63"/>
                                        </p:tgtEl>
                                        <p:attrNameLst>
                                          <p:attrName>ppt_x</p:attrName>
                                        </p:attrNameLst>
                                      </p:cBhvr>
                                      <p:tavLst>
                                        <p:tav tm="0">
                                          <p:val>
                                            <p:strVal val="#ppt_x"/>
                                          </p:val>
                                        </p:tav>
                                        <p:tav tm="100000">
                                          <p:val>
                                            <p:strVal val="#ppt_x"/>
                                          </p:val>
                                        </p:tav>
                                      </p:tavLst>
                                    </p:anim>
                                    <p:anim calcmode="lin" valueType="num">
                                      <p:cBhvr>
                                        <p:cTn id="51"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utoUpdateAnimBg="0"/>
      <p:bldP spid="59" grpId="0" autoUpdateAnimBg="0"/>
      <p:bldP spid="60" grpId="0" autoUpdateAnimBg="0"/>
      <p:bldP spid="61" grpId="0" autoUpdateAnimBg="0"/>
      <p:bldP spid="62" grpId="0" autoUpdateAnimBg="0"/>
      <p:bldP spid="6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0D6F7AE-F9A4-482C-8F80-D65EB5759B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3" name="图片 2">
            <a:extLst>
              <a:ext uri="{FF2B5EF4-FFF2-40B4-BE49-F238E27FC236}">
                <a16:creationId xmlns:a16="http://schemas.microsoft.com/office/drawing/2014/main" id="{D5CEBD69-F188-44A4-A289-460AF74DA651}"/>
              </a:ext>
            </a:extLst>
          </p:cNvPr>
          <p:cNvPicPr>
            <a:picLocks noChangeAspect="1"/>
          </p:cNvPicPr>
          <p:nvPr/>
        </p:nvPicPr>
        <p:blipFill rotWithShape="1">
          <a:blip r:embed="rId5">
            <a:extLst>
              <a:ext uri="{28A0092B-C50C-407E-A947-70E740481C1C}">
                <a14:useLocalDpi xmlns:a14="http://schemas.microsoft.com/office/drawing/2010/main" val="0"/>
              </a:ext>
            </a:extLst>
          </a:blip>
          <a:srcRect t="16175" r="27338" b="28066"/>
          <a:stretch/>
        </p:blipFill>
        <p:spPr>
          <a:xfrm>
            <a:off x="-9923" y="456713"/>
            <a:ext cx="4581923" cy="4926679"/>
          </a:xfrm>
          <a:prstGeom prst="rect">
            <a:avLst/>
          </a:prstGeom>
        </p:spPr>
      </p:pic>
      <p:sp>
        <p:nvSpPr>
          <p:cNvPr id="4" name="Freeform 6">
            <a:extLst>
              <a:ext uri="{FF2B5EF4-FFF2-40B4-BE49-F238E27FC236}">
                <a16:creationId xmlns:a16="http://schemas.microsoft.com/office/drawing/2014/main" id="{5FF6F21D-2D61-4CFB-B0C4-61AFE7B369BD}"/>
              </a:ext>
            </a:extLst>
          </p:cNvPr>
          <p:cNvSpPr/>
          <p:nvPr/>
        </p:nvSpPr>
        <p:spPr bwMode="auto">
          <a:xfrm>
            <a:off x="4726145" y="1236469"/>
            <a:ext cx="990279" cy="126060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215722" rIns="77174" bIns="38587" rtlCol="0" anchor="t"/>
          <a:lstStyle/>
          <a:p>
            <a:pPr algn="ctr"/>
            <a:endParaRPr lang="en-US" altLang="zh-CN" sz="1200" dirty="0">
              <a:latin typeface="微软雅黑" panose="020B0503020204020204" pitchFamily="34" charset="-122"/>
              <a:ea typeface="微软雅黑" panose="020B0503020204020204" pitchFamily="34" charset="-122"/>
            </a:endParaRPr>
          </a:p>
          <a:p>
            <a:pPr algn="ctr"/>
            <a:r>
              <a:rPr lang="en-US" altLang="zh-CN" sz="1600" dirty="0">
                <a:latin typeface="微软雅黑" panose="020B0503020204020204" pitchFamily="34" charset="-122"/>
                <a:ea typeface="微软雅黑" panose="020B0503020204020204" pitchFamily="34" charset="-122"/>
              </a:rPr>
              <a:t>PART 03</a:t>
            </a:r>
            <a:endParaRPr lang="zh-CN" altLang="en-US" sz="1600" dirty="0">
              <a:latin typeface="微软雅黑" panose="020B0503020204020204" pitchFamily="34" charset="-122"/>
              <a:ea typeface="微软雅黑" panose="020B0503020204020204" pitchFamily="34" charset="-122"/>
            </a:endParaRPr>
          </a:p>
        </p:txBody>
      </p:sp>
      <p:sp>
        <p:nvSpPr>
          <p:cNvPr id="5" name="PA_淘宝店chenying0907 43">
            <a:extLst>
              <a:ext uri="{FF2B5EF4-FFF2-40B4-BE49-F238E27FC236}">
                <a16:creationId xmlns:a16="http://schemas.microsoft.com/office/drawing/2014/main" id="{D2329C6E-2369-4F27-8CDF-427EA8EBC94D}"/>
              </a:ext>
            </a:extLst>
          </p:cNvPr>
          <p:cNvSpPr/>
          <p:nvPr>
            <p:custDataLst>
              <p:tags r:id="rId1"/>
            </p:custDataLst>
          </p:nvPr>
        </p:nvSpPr>
        <p:spPr>
          <a:xfrm>
            <a:off x="3786809" y="3074607"/>
            <a:ext cx="2922104" cy="442622"/>
          </a:xfrm>
          <a:prstGeom prst="rect">
            <a:avLst/>
          </a:prstGeom>
        </p:spPr>
        <p:txBody>
          <a:bodyPr wrap="square">
            <a:spAutoFit/>
          </a:bodyPr>
          <a:lstStyle/>
          <a:p>
            <a:pPr algn="ctr">
              <a:lnSpc>
                <a:spcPct val="150000"/>
              </a:lnSpc>
            </a:pPr>
            <a:r>
              <a:rPr lang="en-US" altLang="zh-CN" sz="800" dirty="0">
                <a:solidFill>
                  <a:schemeClr val="bg1">
                    <a:lumMod val="65000"/>
                  </a:schemeClr>
                </a:solidFill>
                <a:ea typeface="微软雅黑"/>
                <a:cs typeface="Arial" panose="020B0604020202020204" pitchFamily="34" charset="0"/>
              </a:rPr>
              <a:t>Cum </a:t>
            </a:r>
            <a:r>
              <a:rPr lang="en-US" altLang="zh-CN" sz="800" dirty="0" err="1">
                <a:solidFill>
                  <a:schemeClr val="bg1">
                    <a:lumMod val="65000"/>
                  </a:schemeClr>
                </a:solidFill>
                <a:ea typeface="微软雅黑"/>
                <a:cs typeface="Arial" panose="020B0604020202020204" pitchFamily="34" charset="0"/>
              </a:rPr>
              <a:t>sociis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natoque</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penatibus</a:t>
            </a:r>
            <a:r>
              <a:rPr lang="en-US" altLang="zh-CN" sz="800" dirty="0">
                <a:solidFill>
                  <a:schemeClr val="bg1">
                    <a:lumMod val="65000"/>
                  </a:schemeClr>
                </a:solidFill>
                <a:ea typeface="微软雅黑"/>
                <a:cs typeface="Arial" panose="020B0604020202020204" pitchFamily="34" charset="0"/>
              </a:rPr>
              <a:t> et </a:t>
            </a:r>
            <a:r>
              <a:rPr lang="en-US" altLang="zh-CN" sz="800" dirty="0" err="1">
                <a:solidFill>
                  <a:schemeClr val="bg1">
                    <a:lumMod val="65000"/>
                  </a:schemeClr>
                </a:solidFill>
                <a:ea typeface="微软雅黑"/>
                <a:cs typeface="Arial" panose="020B0604020202020204" pitchFamily="34" charset="0"/>
              </a:rPr>
              <a:t>magnis</a:t>
            </a:r>
            <a:r>
              <a:rPr lang="en-US" altLang="zh-CN" sz="800" dirty="0">
                <a:solidFill>
                  <a:schemeClr val="bg1">
                    <a:lumMod val="65000"/>
                  </a:schemeClr>
                </a:solidFill>
                <a:ea typeface="微软雅黑"/>
                <a:cs typeface="Arial" panose="020B0604020202020204" pitchFamily="34" charset="0"/>
              </a:rPr>
              <a:t> dis parturient </a:t>
            </a:r>
            <a:r>
              <a:rPr lang="en-US" altLang="zh-CN" sz="800" dirty="0" err="1">
                <a:solidFill>
                  <a:schemeClr val="bg1">
                    <a:lumMod val="65000"/>
                  </a:schemeClr>
                </a:solidFill>
                <a:ea typeface="微软雅黑"/>
                <a:cs typeface="Arial" panose="020B0604020202020204" pitchFamily="34" charset="0"/>
              </a:rPr>
              <a:t>montes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nascetur</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ridiculus</a:t>
            </a:r>
            <a:r>
              <a:rPr lang="en-US" altLang="zh-CN" sz="800" dirty="0">
                <a:solidFill>
                  <a:schemeClr val="bg1">
                    <a:lumMod val="65000"/>
                  </a:schemeClr>
                </a:solidFill>
                <a:ea typeface="微软雅黑"/>
                <a:cs typeface="Arial" panose="020B0604020202020204" pitchFamily="34" charset="0"/>
              </a:rPr>
              <a:t> mus. </a:t>
            </a:r>
            <a:endParaRPr lang="zh-CN" altLang="en-US" sz="1200" dirty="0">
              <a:solidFill>
                <a:schemeClr val="bg1">
                  <a:lumMod val="65000"/>
                </a:schemeClr>
              </a:solidFill>
              <a:ea typeface="微软雅黑"/>
            </a:endParaRPr>
          </a:p>
        </p:txBody>
      </p:sp>
      <p:sp>
        <p:nvSpPr>
          <p:cNvPr id="6" name="PA_淘宝店chenying0907 44">
            <a:extLst>
              <a:ext uri="{FF2B5EF4-FFF2-40B4-BE49-F238E27FC236}">
                <a16:creationId xmlns:a16="http://schemas.microsoft.com/office/drawing/2014/main" id="{B3CC6A80-5578-4D49-95F3-4751AE628699}"/>
              </a:ext>
            </a:extLst>
          </p:cNvPr>
          <p:cNvSpPr/>
          <p:nvPr>
            <p:custDataLst>
              <p:tags r:id="rId2"/>
            </p:custDataLst>
          </p:nvPr>
        </p:nvSpPr>
        <p:spPr>
          <a:xfrm>
            <a:off x="4205621" y="2616085"/>
            <a:ext cx="2031325" cy="369332"/>
          </a:xfrm>
          <a:prstGeom prst="rect">
            <a:avLst/>
          </a:prstGeom>
        </p:spPr>
        <p:txBody>
          <a:bodyPr wrap="none">
            <a:spAutoFit/>
          </a:bodyPr>
          <a:lstStyle/>
          <a:p>
            <a:pPr algn="ctr"/>
            <a:r>
              <a:rPr lang="zh-CN" altLang="en-US" dirty="0">
                <a:solidFill>
                  <a:schemeClr val="accent2">
                    <a:lumMod val="75000"/>
                  </a:schemeClr>
                </a:solidFill>
                <a:latin typeface="方正兰亭黑_GBK"/>
                <a:ea typeface="方正兰亭黑_GBK"/>
              </a:rPr>
              <a:t>单击此处添加标题</a:t>
            </a:r>
            <a:endParaRPr lang="zh-CN" altLang="en-US" sz="1400" dirty="0">
              <a:solidFill>
                <a:schemeClr val="accent2">
                  <a:lumMod val="75000"/>
                </a:schemeClr>
              </a:solidFill>
              <a:ea typeface="微软雅黑"/>
            </a:endParaRPr>
          </a:p>
        </p:txBody>
      </p:sp>
    </p:spTree>
    <p:extLst>
      <p:ext uri="{BB962C8B-B14F-4D97-AF65-F5344CB8AC3E}">
        <p14:creationId xmlns:p14="http://schemas.microsoft.com/office/powerpoint/2010/main" val="563306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1"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2" nodeType="withEffect">
                                  <p:stCondLst>
                                    <p:cond delay="3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6" grpId="0" animBg="1" autoUpdateAnimBg="0"/>
      <p:bldP spid="6" grpId="1" animBg="1" autoUpdateAnimBg="0"/>
      <p:bldP spid="6" grpId="2"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703154" y="1258059"/>
            <a:ext cx="3440846" cy="3602070"/>
            <a:chOff x="7435907" y="1141777"/>
            <a:chExt cx="4748428" cy="4969387"/>
          </a:xfrm>
        </p:grpSpPr>
        <p:sp>
          <p:nvSpPr>
            <p:cNvPr id="5" name="Freeform 4"/>
            <p:cNvSpPr/>
            <p:nvPr/>
          </p:nvSpPr>
          <p:spPr bwMode="auto">
            <a:xfrm>
              <a:off x="8666706" y="3951705"/>
              <a:ext cx="942057" cy="1411538"/>
            </a:xfrm>
            <a:custGeom>
              <a:avLst/>
              <a:gdLst>
                <a:gd name="connsiteX0" fmla="*/ 0 w 942057"/>
                <a:gd name="connsiteY0" fmla="*/ 0 h 1411538"/>
                <a:gd name="connsiteX1" fmla="*/ 942057 w 942057"/>
                <a:gd name="connsiteY1" fmla="*/ 0 h 1411538"/>
                <a:gd name="connsiteX2" fmla="*/ 942057 w 942057"/>
                <a:gd name="connsiteY2" fmla="*/ 689140 h 1411538"/>
                <a:gd name="connsiteX3" fmla="*/ 942057 w 942057"/>
                <a:gd name="connsiteY3" fmla="*/ 773446 h 1411538"/>
                <a:gd name="connsiteX4" fmla="*/ 942057 w 942057"/>
                <a:gd name="connsiteY4" fmla="*/ 1411538 h 1411538"/>
                <a:gd name="connsiteX5" fmla="*/ 800155 w 942057"/>
                <a:gd name="connsiteY5" fmla="*/ 1411538 h 1411538"/>
                <a:gd name="connsiteX6" fmla="*/ 800155 w 942057"/>
                <a:gd name="connsiteY6" fmla="*/ 1338646 h 1411538"/>
                <a:gd name="connsiteX7" fmla="*/ 801891 w 942057"/>
                <a:gd name="connsiteY7" fmla="*/ 1338646 h 1411538"/>
                <a:gd name="connsiteX8" fmla="*/ 807097 w 942057"/>
                <a:gd name="connsiteY8" fmla="*/ 1312613 h 1411538"/>
                <a:gd name="connsiteX9" fmla="*/ 827926 w 942057"/>
                <a:gd name="connsiteY9" fmla="*/ 1276167 h 1411538"/>
                <a:gd name="connsiteX10" fmla="*/ 847018 w 942057"/>
                <a:gd name="connsiteY10" fmla="*/ 1213687 h 1411538"/>
                <a:gd name="connsiteX11" fmla="*/ 730728 w 942057"/>
                <a:gd name="connsiteY11" fmla="*/ 1113026 h 1411538"/>
                <a:gd name="connsiteX12" fmla="*/ 614437 w 942057"/>
                <a:gd name="connsiteY12" fmla="*/ 1205009 h 1411538"/>
                <a:gd name="connsiteX13" fmla="*/ 614437 w 942057"/>
                <a:gd name="connsiteY13" fmla="*/ 1206745 h 1411538"/>
                <a:gd name="connsiteX14" fmla="*/ 614437 w 942057"/>
                <a:gd name="connsiteY14" fmla="*/ 1208481 h 1411538"/>
                <a:gd name="connsiteX15" fmla="*/ 633530 w 942057"/>
                <a:gd name="connsiteY15" fmla="*/ 1276167 h 1411538"/>
                <a:gd name="connsiteX16" fmla="*/ 654358 w 942057"/>
                <a:gd name="connsiteY16" fmla="*/ 1316084 h 1411538"/>
                <a:gd name="connsiteX17" fmla="*/ 661300 w 942057"/>
                <a:gd name="connsiteY17" fmla="*/ 1338646 h 1411538"/>
                <a:gd name="connsiteX18" fmla="*/ 661300 w 942057"/>
                <a:gd name="connsiteY18" fmla="*/ 1411538 h 1411538"/>
                <a:gd name="connsiteX19" fmla="*/ 280632 w 942057"/>
                <a:gd name="connsiteY19" fmla="*/ 1411538 h 1411538"/>
                <a:gd name="connsiteX20" fmla="*/ 280632 w 942057"/>
                <a:gd name="connsiteY20" fmla="*/ 1338646 h 1411538"/>
                <a:gd name="connsiteX21" fmla="*/ 282368 w 942057"/>
                <a:gd name="connsiteY21" fmla="*/ 1338646 h 1411538"/>
                <a:gd name="connsiteX22" fmla="*/ 287574 w 942057"/>
                <a:gd name="connsiteY22" fmla="*/ 1312613 h 1411538"/>
                <a:gd name="connsiteX23" fmla="*/ 308403 w 942057"/>
                <a:gd name="connsiteY23" fmla="*/ 1276167 h 1411538"/>
                <a:gd name="connsiteX24" fmla="*/ 327495 w 942057"/>
                <a:gd name="connsiteY24" fmla="*/ 1213687 h 1411538"/>
                <a:gd name="connsiteX25" fmla="*/ 211205 w 942057"/>
                <a:gd name="connsiteY25" fmla="*/ 1113026 h 1411538"/>
                <a:gd name="connsiteX26" fmla="*/ 94914 w 942057"/>
                <a:gd name="connsiteY26" fmla="*/ 1205009 h 1411538"/>
                <a:gd name="connsiteX27" fmla="*/ 94914 w 942057"/>
                <a:gd name="connsiteY27" fmla="*/ 1206745 h 1411538"/>
                <a:gd name="connsiteX28" fmla="*/ 94914 w 942057"/>
                <a:gd name="connsiteY28" fmla="*/ 1208481 h 1411538"/>
                <a:gd name="connsiteX29" fmla="*/ 114007 w 942057"/>
                <a:gd name="connsiteY29" fmla="*/ 1276167 h 1411538"/>
                <a:gd name="connsiteX30" fmla="*/ 134835 w 942057"/>
                <a:gd name="connsiteY30" fmla="*/ 1316084 h 1411538"/>
                <a:gd name="connsiteX31" fmla="*/ 141777 w 942057"/>
                <a:gd name="connsiteY31" fmla="*/ 1338646 h 1411538"/>
                <a:gd name="connsiteX32" fmla="*/ 141777 w 942057"/>
                <a:gd name="connsiteY32" fmla="*/ 1411538 h 1411538"/>
                <a:gd name="connsiteX33" fmla="*/ 0 w 942057"/>
                <a:gd name="connsiteY33" fmla="*/ 1411538 h 1411538"/>
                <a:gd name="connsiteX34" fmla="*/ 0 w 942057"/>
                <a:gd name="connsiteY34" fmla="*/ 773446 h 1411538"/>
                <a:gd name="connsiteX35" fmla="*/ 0 w 942057"/>
                <a:gd name="connsiteY35" fmla="*/ 689140 h 141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42057" h="1411538">
                  <a:moveTo>
                    <a:pt x="0" y="0"/>
                  </a:moveTo>
                  <a:lnTo>
                    <a:pt x="942057" y="0"/>
                  </a:lnTo>
                  <a:lnTo>
                    <a:pt x="942057" y="689140"/>
                  </a:lnTo>
                  <a:lnTo>
                    <a:pt x="942057" y="773446"/>
                  </a:lnTo>
                  <a:lnTo>
                    <a:pt x="942057" y="1411538"/>
                  </a:lnTo>
                  <a:lnTo>
                    <a:pt x="800155" y="1411538"/>
                  </a:lnTo>
                  <a:cubicBezTo>
                    <a:pt x="800155" y="1411538"/>
                    <a:pt x="800155" y="1411538"/>
                    <a:pt x="800155" y="1338646"/>
                  </a:cubicBezTo>
                  <a:cubicBezTo>
                    <a:pt x="800155" y="1338646"/>
                    <a:pt x="800155" y="1338646"/>
                    <a:pt x="801891" y="1338646"/>
                  </a:cubicBezTo>
                  <a:cubicBezTo>
                    <a:pt x="801891" y="1338646"/>
                    <a:pt x="801891" y="1338646"/>
                    <a:pt x="807097" y="1312613"/>
                  </a:cubicBezTo>
                  <a:cubicBezTo>
                    <a:pt x="812305" y="1298728"/>
                    <a:pt x="817512" y="1291786"/>
                    <a:pt x="827926" y="1276167"/>
                  </a:cubicBezTo>
                  <a:cubicBezTo>
                    <a:pt x="841811" y="1257076"/>
                    <a:pt x="848754" y="1236249"/>
                    <a:pt x="847018" y="1213687"/>
                  </a:cubicBezTo>
                  <a:cubicBezTo>
                    <a:pt x="847018" y="1158150"/>
                    <a:pt x="794947" y="1113026"/>
                    <a:pt x="730728" y="1113026"/>
                  </a:cubicBezTo>
                  <a:cubicBezTo>
                    <a:pt x="669979" y="1113026"/>
                    <a:pt x="619645" y="1152944"/>
                    <a:pt x="614437" y="1205009"/>
                  </a:cubicBezTo>
                  <a:cubicBezTo>
                    <a:pt x="614437" y="1205009"/>
                    <a:pt x="614437" y="1205009"/>
                    <a:pt x="614437" y="1206745"/>
                  </a:cubicBezTo>
                  <a:cubicBezTo>
                    <a:pt x="614437" y="1206745"/>
                    <a:pt x="614437" y="1208481"/>
                    <a:pt x="614437" y="1208481"/>
                  </a:cubicBezTo>
                  <a:cubicBezTo>
                    <a:pt x="612701" y="1234514"/>
                    <a:pt x="617909" y="1257076"/>
                    <a:pt x="633530" y="1276167"/>
                  </a:cubicBezTo>
                  <a:cubicBezTo>
                    <a:pt x="645680" y="1291786"/>
                    <a:pt x="649151" y="1300464"/>
                    <a:pt x="654358" y="1316084"/>
                  </a:cubicBezTo>
                  <a:cubicBezTo>
                    <a:pt x="654358" y="1316084"/>
                    <a:pt x="654358" y="1316084"/>
                    <a:pt x="661300" y="1338646"/>
                  </a:cubicBezTo>
                  <a:cubicBezTo>
                    <a:pt x="661300" y="1338646"/>
                    <a:pt x="661300" y="1338646"/>
                    <a:pt x="661300" y="1411538"/>
                  </a:cubicBezTo>
                  <a:lnTo>
                    <a:pt x="280632" y="1411538"/>
                  </a:lnTo>
                  <a:cubicBezTo>
                    <a:pt x="280632" y="1411538"/>
                    <a:pt x="280632" y="1411538"/>
                    <a:pt x="280632" y="1338646"/>
                  </a:cubicBezTo>
                  <a:cubicBezTo>
                    <a:pt x="280632" y="1338646"/>
                    <a:pt x="280632" y="1338646"/>
                    <a:pt x="282368" y="1338646"/>
                  </a:cubicBezTo>
                  <a:cubicBezTo>
                    <a:pt x="282368" y="1338646"/>
                    <a:pt x="282368" y="1338646"/>
                    <a:pt x="287574" y="1312613"/>
                  </a:cubicBezTo>
                  <a:cubicBezTo>
                    <a:pt x="292782" y="1298728"/>
                    <a:pt x="297989" y="1291786"/>
                    <a:pt x="308403" y="1276167"/>
                  </a:cubicBezTo>
                  <a:cubicBezTo>
                    <a:pt x="322288" y="1257076"/>
                    <a:pt x="329231" y="1236249"/>
                    <a:pt x="327495" y="1213687"/>
                  </a:cubicBezTo>
                  <a:cubicBezTo>
                    <a:pt x="327495" y="1158150"/>
                    <a:pt x="275424" y="1113026"/>
                    <a:pt x="211205" y="1113026"/>
                  </a:cubicBezTo>
                  <a:cubicBezTo>
                    <a:pt x="150456" y="1113026"/>
                    <a:pt x="100122" y="1152944"/>
                    <a:pt x="94914" y="1205009"/>
                  </a:cubicBezTo>
                  <a:cubicBezTo>
                    <a:pt x="94914" y="1205009"/>
                    <a:pt x="94914" y="1205009"/>
                    <a:pt x="94914" y="1206745"/>
                  </a:cubicBezTo>
                  <a:cubicBezTo>
                    <a:pt x="94914" y="1206745"/>
                    <a:pt x="94914" y="1208481"/>
                    <a:pt x="94914" y="1208481"/>
                  </a:cubicBezTo>
                  <a:cubicBezTo>
                    <a:pt x="93178" y="1234514"/>
                    <a:pt x="98386" y="1257076"/>
                    <a:pt x="114007" y="1276167"/>
                  </a:cubicBezTo>
                  <a:cubicBezTo>
                    <a:pt x="126157" y="1291786"/>
                    <a:pt x="129628" y="1300464"/>
                    <a:pt x="134835" y="1316084"/>
                  </a:cubicBezTo>
                  <a:cubicBezTo>
                    <a:pt x="134835" y="1316084"/>
                    <a:pt x="134835" y="1316084"/>
                    <a:pt x="141777" y="1338646"/>
                  </a:cubicBezTo>
                  <a:cubicBezTo>
                    <a:pt x="141777" y="1338646"/>
                    <a:pt x="141777" y="1338646"/>
                    <a:pt x="141777" y="1411538"/>
                  </a:cubicBezTo>
                  <a:lnTo>
                    <a:pt x="0" y="1411538"/>
                  </a:lnTo>
                  <a:lnTo>
                    <a:pt x="0" y="773446"/>
                  </a:lnTo>
                  <a:lnTo>
                    <a:pt x="0" y="689140"/>
                  </a:lnTo>
                  <a:close/>
                </a:path>
              </a:pathLst>
            </a:custGeom>
            <a:solidFill>
              <a:schemeClr val="accent3"/>
            </a:solidFill>
            <a:ln>
              <a:noFill/>
            </a:ln>
          </p:spPr>
          <p:txBody>
            <a:bodyPr vert="horz" wrap="square" lIns="91440" tIns="45720" rIns="91440" bIns="45720" numCol="1" anchor="t" anchorCtr="0" compatLnSpc="1">
              <a:noAutofit/>
            </a:bodyPr>
            <a:lstStyle/>
            <a:p>
              <a:endParaRPr lang="en-US"/>
            </a:p>
          </p:txBody>
        </p:sp>
        <p:sp>
          <p:nvSpPr>
            <p:cNvPr id="6" name="Freeform 110"/>
            <p:cNvSpPr/>
            <p:nvPr/>
          </p:nvSpPr>
          <p:spPr bwMode="auto">
            <a:xfrm>
              <a:off x="8666706" y="3951705"/>
              <a:ext cx="942057" cy="1411538"/>
            </a:xfrm>
            <a:custGeom>
              <a:avLst/>
              <a:gdLst>
                <a:gd name="T0" fmla="*/ 0 w 1218"/>
                <a:gd name="T1" fmla="*/ 0 h 1825"/>
                <a:gd name="T2" fmla="*/ 0 w 1218"/>
                <a:gd name="T3" fmla="*/ 891 h 1825"/>
                <a:gd name="T4" fmla="*/ 0 w 1218"/>
                <a:gd name="T5" fmla="*/ 1000 h 1825"/>
                <a:gd name="T6" fmla="*/ 0 w 1218"/>
                <a:gd name="T7" fmla="*/ 1825 h 1825"/>
                <a:gd name="T8" fmla="*/ 1218 w 1218"/>
                <a:gd name="T9" fmla="*/ 1825 h 1825"/>
                <a:gd name="T10" fmla="*/ 1218 w 1218"/>
                <a:gd name="T11" fmla="*/ 1000 h 1825"/>
                <a:gd name="T12" fmla="*/ 1218 w 1218"/>
                <a:gd name="T13" fmla="*/ 891 h 1825"/>
                <a:gd name="T14" fmla="*/ 1218 w 1218"/>
                <a:gd name="T15" fmla="*/ 0 h 1825"/>
                <a:gd name="T16" fmla="*/ 0 w 1218"/>
                <a:gd name="T17" fmla="*/ 0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1825">
                  <a:moveTo>
                    <a:pt x="0" y="0"/>
                  </a:moveTo>
                  <a:lnTo>
                    <a:pt x="0" y="891"/>
                  </a:lnTo>
                  <a:lnTo>
                    <a:pt x="0" y="1000"/>
                  </a:lnTo>
                  <a:lnTo>
                    <a:pt x="0" y="1825"/>
                  </a:lnTo>
                  <a:lnTo>
                    <a:pt x="1218" y="1825"/>
                  </a:lnTo>
                  <a:lnTo>
                    <a:pt x="1218" y="1000"/>
                  </a:lnTo>
                  <a:lnTo>
                    <a:pt x="1218" y="891"/>
                  </a:lnTo>
                  <a:lnTo>
                    <a:pt x="121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7435907" y="5105131"/>
              <a:ext cx="1686358" cy="1006033"/>
            </a:xfrm>
            <a:custGeom>
              <a:avLst/>
              <a:gdLst>
                <a:gd name="connsiteX0" fmla="*/ 1441509 w 1686358"/>
                <a:gd name="connsiteY0" fmla="*/ 0 h 1006033"/>
                <a:gd name="connsiteX1" fmla="*/ 1519008 w 1686358"/>
                <a:gd name="connsiteY1" fmla="*/ 64165 h 1006033"/>
                <a:gd name="connsiteX2" fmla="*/ 1506953 w 1686358"/>
                <a:gd name="connsiteY2" fmla="*/ 114456 h 1006033"/>
                <a:gd name="connsiteX3" fmla="*/ 1479397 w 1686358"/>
                <a:gd name="connsiteY3" fmla="*/ 163013 h 1006033"/>
                <a:gd name="connsiteX4" fmla="*/ 1481120 w 1686358"/>
                <a:gd name="connsiteY4" fmla="*/ 163013 h 1006033"/>
                <a:gd name="connsiteX5" fmla="*/ 1472509 w 1686358"/>
                <a:gd name="connsiteY5" fmla="*/ 192494 h 1006033"/>
                <a:gd name="connsiteX6" fmla="*/ 1472509 w 1686358"/>
                <a:gd name="connsiteY6" fmla="*/ 249348 h 1006033"/>
                <a:gd name="connsiteX7" fmla="*/ 1472509 w 1686358"/>
                <a:gd name="connsiteY7" fmla="*/ 275268 h 1006033"/>
                <a:gd name="connsiteX8" fmla="*/ 1490658 w 1686358"/>
                <a:gd name="connsiteY8" fmla="*/ 275268 h 1006033"/>
                <a:gd name="connsiteX9" fmla="*/ 1490658 w 1686358"/>
                <a:gd name="connsiteY9" fmla="*/ 276552 h 1006033"/>
                <a:gd name="connsiteX10" fmla="*/ 1686358 w 1686358"/>
                <a:gd name="connsiteY10" fmla="*/ 276552 h 1006033"/>
                <a:gd name="connsiteX11" fmla="*/ 1686358 w 1686358"/>
                <a:gd name="connsiteY11" fmla="*/ 1006033 h 1006033"/>
                <a:gd name="connsiteX12" fmla="*/ 1230944 w 1686358"/>
                <a:gd name="connsiteY12" fmla="*/ 987750 h 1006033"/>
                <a:gd name="connsiteX13" fmla="*/ 1203510 w 1686358"/>
                <a:gd name="connsiteY13" fmla="*/ 985922 h 1006033"/>
                <a:gd name="connsiteX14" fmla="*/ 475579 w 1686358"/>
                <a:gd name="connsiteY14" fmla="*/ 845145 h 1006033"/>
                <a:gd name="connsiteX15" fmla="*/ 1876 w 1686358"/>
                <a:gd name="connsiteY15" fmla="*/ 777499 h 1006033"/>
                <a:gd name="connsiteX16" fmla="*/ 221352 w 1686358"/>
                <a:gd name="connsiteY16" fmla="*/ 338713 h 1006033"/>
                <a:gd name="connsiteX17" fmla="*/ 206721 w 1686358"/>
                <a:gd name="connsiteY17" fmla="*/ 276552 h 1006033"/>
                <a:gd name="connsiteX18" fmla="*/ 604575 w 1686358"/>
                <a:gd name="connsiteY18" fmla="*/ 276552 h 1006033"/>
                <a:gd name="connsiteX19" fmla="*/ 640946 w 1686358"/>
                <a:gd name="connsiteY19" fmla="*/ 276552 h 1006033"/>
                <a:gd name="connsiteX20" fmla="*/ 640946 w 1686358"/>
                <a:gd name="connsiteY20" fmla="*/ 283673 h 1006033"/>
                <a:gd name="connsiteX21" fmla="*/ 640946 w 1686358"/>
                <a:gd name="connsiteY21" fmla="*/ 347453 h 1006033"/>
                <a:gd name="connsiteX22" fmla="*/ 639210 w 1686358"/>
                <a:gd name="connsiteY22" fmla="*/ 347453 h 1006033"/>
                <a:gd name="connsiteX23" fmla="*/ 634004 w 1686358"/>
                <a:gd name="connsiteY23" fmla="*/ 373486 h 1006033"/>
                <a:gd name="connsiteX24" fmla="*/ 613175 w 1686358"/>
                <a:gd name="connsiteY24" fmla="*/ 409932 h 1006033"/>
                <a:gd name="connsiteX25" fmla="*/ 594083 w 1686358"/>
                <a:gd name="connsiteY25" fmla="*/ 472412 h 1006033"/>
                <a:gd name="connsiteX26" fmla="*/ 710373 w 1686358"/>
                <a:gd name="connsiteY26" fmla="*/ 573073 h 1006033"/>
                <a:gd name="connsiteX27" fmla="*/ 826664 w 1686358"/>
                <a:gd name="connsiteY27" fmla="*/ 481090 h 1006033"/>
                <a:gd name="connsiteX28" fmla="*/ 826664 w 1686358"/>
                <a:gd name="connsiteY28" fmla="*/ 479354 h 1006033"/>
                <a:gd name="connsiteX29" fmla="*/ 826664 w 1686358"/>
                <a:gd name="connsiteY29" fmla="*/ 477618 h 1006033"/>
                <a:gd name="connsiteX30" fmla="*/ 807571 w 1686358"/>
                <a:gd name="connsiteY30" fmla="*/ 409932 h 1006033"/>
                <a:gd name="connsiteX31" fmla="*/ 786743 w 1686358"/>
                <a:gd name="connsiteY31" fmla="*/ 370015 h 1006033"/>
                <a:gd name="connsiteX32" fmla="*/ 779801 w 1686358"/>
                <a:gd name="connsiteY32" fmla="*/ 347453 h 1006033"/>
                <a:gd name="connsiteX33" fmla="*/ 779801 w 1686358"/>
                <a:gd name="connsiteY33" fmla="*/ 316702 h 1006033"/>
                <a:gd name="connsiteX34" fmla="*/ 779801 w 1686358"/>
                <a:gd name="connsiteY34" fmla="*/ 276552 h 1006033"/>
                <a:gd name="connsiteX35" fmla="*/ 796564 w 1686358"/>
                <a:gd name="connsiteY35" fmla="*/ 276552 h 1006033"/>
                <a:gd name="connsiteX36" fmla="*/ 1174246 w 1686358"/>
                <a:gd name="connsiteY36" fmla="*/ 276552 h 1006033"/>
                <a:gd name="connsiteX37" fmla="*/ 1203510 w 1686358"/>
                <a:gd name="connsiteY37" fmla="*/ 276552 h 1006033"/>
                <a:gd name="connsiteX38" fmla="*/ 1391894 w 1686358"/>
                <a:gd name="connsiteY38" fmla="*/ 276552 h 1006033"/>
                <a:gd name="connsiteX39" fmla="*/ 1391894 w 1686358"/>
                <a:gd name="connsiteY39" fmla="*/ 275268 h 1006033"/>
                <a:gd name="connsiteX40" fmla="*/ 1409495 w 1686358"/>
                <a:gd name="connsiteY40" fmla="*/ 275268 h 1006033"/>
                <a:gd name="connsiteX41" fmla="*/ 1409227 w 1686358"/>
                <a:gd name="connsiteY41" fmla="*/ 243933 h 1006033"/>
                <a:gd name="connsiteX42" fmla="*/ 1408786 w 1686358"/>
                <a:gd name="connsiteY42" fmla="*/ 192494 h 1006033"/>
                <a:gd name="connsiteX43" fmla="*/ 1400175 w 1686358"/>
                <a:gd name="connsiteY43" fmla="*/ 159546 h 1006033"/>
                <a:gd name="connsiteX44" fmla="*/ 1376064 w 1686358"/>
                <a:gd name="connsiteY44" fmla="*/ 114456 h 1006033"/>
                <a:gd name="connsiteX45" fmla="*/ 1362286 w 1686358"/>
                <a:gd name="connsiteY45" fmla="*/ 67633 h 1006033"/>
                <a:gd name="connsiteX46" fmla="*/ 1441509 w 1686358"/>
                <a:gd name="connsiteY46" fmla="*/ 0 h 100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86358" h="1006033">
                  <a:moveTo>
                    <a:pt x="1441509" y="0"/>
                  </a:moveTo>
                  <a:cubicBezTo>
                    <a:pt x="1482842" y="0"/>
                    <a:pt x="1515565" y="27747"/>
                    <a:pt x="1519008" y="64165"/>
                  </a:cubicBezTo>
                  <a:cubicBezTo>
                    <a:pt x="1520731" y="83241"/>
                    <a:pt x="1517287" y="98848"/>
                    <a:pt x="1506953" y="114456"/>
                  </a:cubicBezTo>
                  <a:cubicBezTo>
                    <a:pt x="1493176" y="131798"/>
                    <a:pt x="1488009" y="142203"/>
                    <a:pt x="1479397" y="163013"/>
                  </a:cubicBezTo>
                  <a:cubicBezTo>
                    <a:pt x="1479397" y="163013"/>
                    <a:pt x="1479397" y="163013"/>
                    <a:pt x="1481120" y="163013"/>
                  </a:cubicBezTo>
                  <a:lnTo>
                    <a:pt x="1472509" y="192494"/>
                  </a:lnTo>
                  <a:cubicBezTo>
                    <a:pt x="1472509" y="192494"/>
                    <a:pt x="1472509" y="192494"/>
                    <a:pt x="1472509" y="249348"/>
                  </a:cubicBezTo>
                  <a:lnTo>
                    <a:pt x="1472509" y="275268"/>
                  </a:lnTo>
                  <a:lnTo>
                    <a:pt x="1490658" y="275268"/>
                  </a:lnTo>
                  <a:lnTo>
                    <a:pt x="1490658" y="276552"/>
                  </a:lnTo>
                  <a:lnTo>
                    <a:pt x="1686358" y="276552"/>
                  </a:lnTo>
                  <a:cubicBezTo>
                    <a:pt x="1686358" y="276552"/>
                    <a:pt x="1686358" y="276552"/>
                    <a:pt x="1686358" y="1006033"/>
                  </a:cubicBezTo>
                  <a:cubicBezTo>
                    <a:pt x="1507119" y="1006033"/>
                    <a:pt x="1368117" y="998720"/>
                    <a:pt x="1230944" y="987750"/>
                  </a:cubicBezTo>
                  <a:cubicBezTo>
                    <a:pt x="1230944" y="987750"/>
                    <a:pt x="1230944" y="987750"/>
                    <a:pt x="1203510" y="985922"/>
                  </a:cubicBezTo>
                  <a:cubicBezTo>
                    <a:pt x="689569" y="942044"/>
                    <a:pt x="475579" y="845145"/>
                    <a:pt x="475579" y="845145"/>
                  </a:cubicBezTo>
                  <a:cubicBezTo>
                    <a:pt x="475579" y="845145"/>
                    <a:pt x="27481" y="828691"/>
                    <a:pt x="1876" y="777499"/>
                  </a:cubicBezTo>
                  <a:cubicBezTo>
                    <a:pt x="-23730" y="728136"/>
                    <a:pt x="221352" y="338713"/>
                    <a:pt x="221352" y="338713"/>
                  </a:cubicBezTo>
                  <a:cubicBezTo>
                    <a:pt x="215865" y="318602"/>
                    <a:pt x="212208" y="296663"/>
                    <a:pt x="206721" y="276552"/>
                  </a:cubicBezTo>
                  <a:cubicBezTo>
                    <a:pt x="206721" y="276552"/>
                    <a:pt x="206721" y="276552"/>
                    <a:pt x="604575" y="276552"/>
                  </a:cubicBezTo>
                  <a:lnTo>
                    <a:pt x="640946" y="276552"/>
                  </a:lnTo>
                  <a:lnTo>
                    <a:pt x="640946" y="283673"/>
                  </a:lnTo>
                  <a:cubicBezTo>
                    <a:pt x="640946" y="292784"/>
                    <a:pt x="640946" y="311007"/>
                    <a:pt x="640946" y="347453"/>
                  </a:cubicBezTo>
                  <a:cubicBezTo>
                    <a:pt x="640946" y="347453"/>
                    <a:pt x="640946" y="347453"/>
                    <a:pt x="639210" y="347453"/>
                  </a:cubicBezTo>
                  <a:cubicBezTo>
                    <a:pt x="639210" y="347453"/>
                    <a:pt x="639210" y="347453"/>
                    <a:pt x="634004" y="373486"/>
                  </a:cubicBezTo>
                  <a:cubicBezTo>
                    <a:pt x="628796" y="387371"/>
                    <a:pt x="623589" y="394313"/>
                    <a:pt x="613175" y="409932"/>
                  </a:cubicBezTo>
                  <a:cubicBezTo>
                    <a:pt x="599290" y="429023"/>
                    <a:pt x="592347" y="449850"/>
                    <a:pt x="594083" y="472412"/>
                  </a:cubicBezTo>
                  <a:cubicBezTo>
                    <a:pt x="594083" y="527949"/>
                    <a:pt x="646154" y="573073"/>
                    <a:pt x="710373" y="573073"/>
                  </a:cubicBezTo>
                  <a:cubicBezTo>
                    <a:pt x="771122" y="573073"/>
                    <a:pt x="821456" y="533155"/>
                    <a:pt x="826664" y="481090"/>
                  </a:cubicBezTo>
                  <a:cubicBezTo>
                    <a:pt x="826664" y="481090"/>
                    <a:pt x="826664" y="481090"/>
                    <a:pt x="826664" y="479354"/>
                  </a:cubicBezTo>
                  <a:cubicBezTo>
                    <a:pt x="826664" y="479354"/>
                    <a:pt x="826664" y="477618"/>
                    <a:pt x="826664" y="477618"/>
                  </a:cubicBezTo>
                  <a:cubicBezTo>
                    <a:pt x="828400" y="451585"/>
                    <a:pt x="823192" y="429023"/>
                    <a:pt x="807571" y="409932"/>
                  </a:cubicBezTo>
                  <a:cubicBezTo>
                    <a:pt x="795421" y="394313"/>
                    <a:pt x="791950" y="385635"/>
                    <a:pt x="786743" y="370015"/>
                  </a:cubicBezTo>
                  <a:cubicBezTo>
                    <a:pt x="786743" y="370015"/>
                    <a:pt x="786743" y="370015"/>
                    <a:pt x="779801" y="347453"/>
                  </a:cubicBezTo>
                  <a:cubicBezTo>
                    <a:pt x="779801" y="347453"/>
                    <a:pt x="779801" y="347453"/>
                    <a:pt x="779801" y="316702"/>
                  </a:cubicBezTo>
                  <a:lnTo>
                    <a:pt x="779801" y="276552"/>
                  </a:lnTo>
                  <a:lnTo>
                    <a:pt x="796564" y="276552"/>
                  </a:lnTo>
                  <a:cubicBezTo>
                    <a:pt x="850518" y="276552"/>
                    <a:pt x="958427" y="276552"/>
                    <a:pt x="1174246" y="276552"/>
                  </a:cubicBezTo>
                  <a:cubicBezTo>
                    <a:pt x="1174246" y="276552"/>
                    <a:pt x="1174246" y="276552"/>
                    <a:pt x="1203510" y="276552"/>
                  </a:cubicBezTo>
                  <a:cubicBezTo>
                    <a:pt x="1203510" y="276552"/>
                    <a:pt x="1203510" y="276552"/>
                    <a:pt x="1391894" y="276552"/>
                  </a:cubicBezTo>
                  <a:lnTo>
                    <a:pt x="1391894" y="275268"/>
                  </a:lnTo>
                  <a:lnTo>
                    <a:pt x="1409495" y="275268"/>
                  </a:lnTo>
                  <a:lnTo>
                    <a:pt x="1409227" y="243933"/>
                  </a:lnTo>
                  <a:cubicBezTo>
                    <a:pt x="1409094" y="228444"/>
                    <a:pt x="1408948" y="211353"/>
                    <a:pt x="1408786" y="192494"/>
                  </a:cubicBezTo>
                  <a:cubicBezTo>
                    <a:pt x="1408786" y="192494"/>
                    <a:pt x="1408786" y="192494"/>
                    <a:pt x="1400175" y="159546"/>
                  </a:cubicBezTo>
                  <a:cubicBezTo>
                    <a:pt x="1393286" y="140469"/>
                    <a:pt x="1388120" y="131798"/>
                    <a:pt x="1376064" y="114456"/>
                  </a:cubicBezTo>
                  <a:cubicBezTo>
                    <a:pt x="1365731" y="100583"/>
                    <a:pt x="1362286" y="84975"/>
                    <a:pt x="1362286" y="67633"/>
                  </a:cubicBezTo>
                  <a:cubicBezTo>
                    <a:pt x="1362286" y="31215"/>
                    <a:pt x="1398454" y="0"/>
                    <a:pt x="1441509" y="0"/>
                  </a:cubicBezTo>
                  <a:close/>
                </a:path>
              </a:pathLst>
            </a:custGeom>
            <a:solidFill>
              <a:schemeClr val="accent3"/>
            </a:solidFill>
            <a:ln>
              <a:noFill/>
            </a:ln>
          </p:spPr>
          <p:txBody>
            <a:bodyPr vert="horz" wrap="square" lIns="91440" tIns="45720" rIns="91440" bIns="45720" numCol="1" anchor="t" anchorCtr="0" compatLnSpc="1">
              <a:noAutofit/>
            </a:bodyPr>
            <a:lstStyle/>
            <a:p>
              <a:endParaRPr lang="en-US"/>
            </a:p>
          </p:txBody>
        </p:sp>
        <p:sp>
          <p:nvSpPr>
            <p:cNvPr id="8" name="Freeform 7"/>
            <p:cNvSpPr/>
            <p:nvPr/>
          </p:nvSpPr>
          <p:spPr bwMode="auto">
            <a:xfrm>
              <a:off x="7594465" y="3951705"/>
              <a:ext cx="1045170" cy="1691708"/>
            </a:xfrm>
            <a:custGeom>
              <a:avLst/>
              <a:gdLst>
                <a:gd name="connsiteX0" fmla="*/ 393833 w 1045170"/>
                <a:gd name="connsiteY0" fmla="*/ 0 h 1691708"/>
                <a:gd name="connsiteX1" fmla="*/ 604297 w 1045170"/>
                <a:gd name="connsiteY1" fmla="*/ 0 h 1691708"/>
                <a:gd name="connsiteX2" fmla="*/ 658116 w 1045170"/>
                <a:gd name="connsiteY2" fmla="*/ 0 h 1691708"/>
                <a:gd name="connsiteX3" fmla="*/ 658116 w 1045170"/>
                <a:gd name="connsiteY3" fmla="*/ 72892 h 1691708"/>
                <a:gd name="connsiteX4" fmla="*/ 656380 w 1045170"/>
                <a:gd name="connsiteY4" fmla="*/ 72892 h 1691708"/>
                <a:gd name="connsiteX5" fmla="*/ 651174 w 1045170"/>
                <a:gd name="connsiteY5" fmla="*/ 98925 h 1691708"/>
                <a:gd name="connsiteX6" fmla="*/ 630345 w 1045170"/>
                <a:gd name="connsiteY6" fmla="*/ 135371 h 1691708"/>
                <a:gd name="connsiteX7" fmla="*/ 611253 w 1045170"/>
                <a:gd name="connsiteY7" fmla="*/ 197851 h 1691708"/>
                <a:gd name="connsiteX8" fmla="*/ 727543 w 1045170"/>
                <a:gd name="connsiteY8" fmla="*/ 298512 h 1691708"/>
                <a:gd name="connsiteX9" fmla="*/ 843834 w 1045170"/>
                <a:gd name="connsiteY9" fmla="*/ 206529 h 1691708"/>
                <a:gd name="connsiteX10" fmla="*/ 843834 w 1045170"/>
                <a:gd name="connsiteY10" fmla="*/ 204793 h 1691708"/>
                <a:gd name="connsiteX11" fmla="*/ 843834 w 1045170"/>
                <a:gd name="connsiteY11" fmla="*/ 203057 h 1691708"/>
                <a:gd name="connsiteX12" fmla="*/ 824741 w 1045170"/>
                <a:gd name="connsiteY12" fmla="*/ 135371 h 1691708"/>
                <a:gd name="connsiteX13" fmla="*/ 803913 w 1045170"/>
                <a:gd name="connsiteY13" fmla="*/ 95454 h 1691708"/>
                <a:gd name="connsiteX14" fmla="*/ 796971 w 1045170"/>
                <a:gd name="connsiteY14" fmla="*/ 72892 h 1691708"/>
                <a:gd name="connsiteX15" fmla="*/ 796971 w 1045170"/>
                <a:gd name="connsiteY15" fmla="*/ 0 h 1691708"/>
                <a:gd name="connsiteX16" fmla="*/ 827727 w 1045170"/>
                <a:gd name="connsiteY16" fmla="*/ 0 h 1691708"/>
                <a:gd name="connsiteX17" fmla="*/ 1041511 w 1045170"/>
                <a:gd name="connsiteY17" fmla="*/ 0 h 1691708"/>
                <a:gd name="connsiteX18" fmla="*/ 1041511 w 1045170"/>
                <a:gd name="connsiteY18" fmla="*/ 628988 h 1691708"/>
                <a:gd name="connsiteX19" fmla="*/ 1045170 w 1045170"/>
                <a:gd name="connsiteY19" fmla="*/ 628988 h 1691708"/>
                <a:gd name="connsiteX20" fmla="*/ 1045170 w 1045170"/>
                <a:gd name="connsiteY20" fmla="*/ 1273812 h 1691708"/>
                <a:gd name="connsiteX21" fmla="*/ 1045170 w 1045170"/>
                <a:gd name="connsiteY21" fmla="*/ 1411538 h 1691708"/>
                <a:gd name="connsiteX22" fmla="*/ 583368 w 1045170"/>
                <a:gd name="connsiteY22" fmla="*/ 1411538 h 1691708"/>
                <a:gd name="connsiteX23" fmla="*/ 584119 w 1045170"/>
                <a:gd name="connsiteY23" fmla="*/ 1499214 h 1691708"/>
                <a:gd name="connsiteX24" fmla="*/ 592730 w 1045170"/>
                <a:gd name="connsiteY24" fmla="*/ 1532162 h 1691708"/>
                <a:gd name="connsiteX25" fmla="*/ 616841 w 1045170"/>
                <a:gd name="connsiteY25" fmla="*/ 1577252 h 1691708"/>
                <a:gd name="connsiteX26" fmla="*/ 630619 w 1045170"/>
                <a:gd name="connsiteY26" fmla="*/ 1624075 h 1691708"/>
                <a:gd name="connsiteX27" fmla="*/ 551396 w 1045170"/>
                <a:gd name="connsiteY27" fmla="*/ 1691708 h 1691708"/>
                <a:gd name="connsiteX28" fmla="*/ 473897 w 1045170"/>
                <a:gd name="connsiteY28" fmla="*/ 1627543 h 1691708"/>
                <a:gd name="connsiteX29" fmla="*/ 485952 w 1045170"/>
                <a:gd name="connsiteY29" fmla="*/ 1577252 h 1691708"/>
                <a:gd name="connsiteX30" fmla="*/ 513508 w 1045170"/>
                <a:gd name="connsiteY30" fmla="*/ 1528695 h 1691708"/>
                <a:gd name="connsiteX31" fmla="*/ 511785 w 1045170"/>
                <a:gd name="connsiteY31" fmla="*/ 1528695 h 1691708"/>
                <a:gd name="connsiteX32" fmla="*/ 520396 w 1045170"/>
                <a:gd name="connsiteY32" fmla="*/ 1499214 h 1691708"/>
                <a:gd name="connsiteX33" fmla="*/ 520396 w 1045170"/>
                <a:gd name="connsiteY33" fmla="*/ 1442360 h 1691708"/>
                <a:gd name="connsiteX34" fmla="*/ 520396 w 1045170"/>
                <a:gd name="connsiteY34" fmla="*/ 1411538 h 1691708"/>
                <a:gd name="connsiteX35" fmla="*/ 150879 w 1045170"/>
                <a:gd name="connsiteY35" fmla="*/ 1411538 h 1691708"/>
                <a:gd name="connsiteX36" fmla="*/ 150879 w 1045170"/>
                <a:gd name="connsiteY36" fmla="*/ 1411566 h 1691708"/>
                <a:gd name="connsiteX37" fmla="*/ 143895 w 1045170"/>
                <a:gd name="connsiteY37" fmla="*/ 1411566 h 1691708"/>
                <a:gd name="connsiteX38" fmla="*/ 44380 w 1045170"/>
                <a:gd name="connsiteY38" fmla="*/ 1411566 h 1691708"/>
                <a:gd name="connsiteX39" fmla="*/ 35232 w 1045170"/>
                <a:gd name="connsiteY39" fmla="*/ 691155 h 1691708"/>
                <a:gd name="connsiteX40" fmla="*/ 38891 w 1045170"/>
                <a:gd name="connsiteY40" fmla="*/ 669214 h 1691708"/>
                <a:gd name="connsiteX41" fmla="*/ 393833 w 1045170"/>
                <a:gd name="connsiteY41" fmla="*/ 0 h 16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45170" h="1691708">
                  <a:moveTo>
                    <a:pt x="393833" y="0"/>
                  </a:moveTo>
                  <a:cubicBezTo>
                    <a:pt x="393833" y="0"/>
                    <a:pt x="393833" y="0"/>
                    <a:pt x="604297" y="0"/>
                  </a:cubicBezTo>
                  <a:lnTo>
                    <a:pt x="658116" y="0"/>
                  </a:lnTo>
                  <a:cubicBezTo>
                    <a:pt x="658116" y="0"/>
                    <a:pt x="658116" y="0"/>
                    <a:pt x="658116" y="72892"/>
                  </a:cubicBezTo>
                  <a:cubicBezTo>
                    <a:pt x="658116" y="72892"/>
                    <a:pt x="658116" y="72892"/>
                    <a:pt x="656380" y="72892"/>
                  </a:cubicBezTo>
                  <a:cubicBezTo>
                    <a:pt x="656380" y="72892"/>
                    <a:pt x="656380" y="72892"/>
                    <a:pt x="651174" y="98925"/>
                  </a:cubicBezTo>
                  <a:cubicBezTo>
                    <a:pt x="645966" y="112810"/>
                    <a:pt x="640759" y="119752"/>
                    <a:pt x="630345" y="135371"/>
                  </a:cubicBezTo>
                  <a:cubicBezTo>
                    <a:pt x="616460" y="154462"/>
                    <a:pt x="609517" y="175289"/>
                    <a:pt x="611253" y="197851"/>
                  </a:cubicBezTo>
                  <a:cubicBezTo>
                    <a:pt x="611253" y="253388"/>
                    <a:pt x="663324" y="298512"/>
                    <a:pt x="727543" y="298512"/>
                  </a:cubicBezTo>
                  <a:cubicBezTo>
                    <a:pt x="788292" y="298512"/>
                    <a:pt x="838626" y="258594"/>
                    <a:pt x="843834" y="206529"/>
                  </a:cubicBezTo>
                  <a:cubicBezTo>
                    <a:pt x="843834" y="206529"/>
                    <a:pt x="843834" y="206529"/>
                    <a:pt x="843834" y="204793"/>
                  </a:cubicBezTo>
                  <a:cubicBezTo>
                    <a:pt x="843834" y="204793"/>
                    <a:pt x="843834" y="203057"/>
                    <a:pt x="843834" y="203057"/>
                  </a:cubicBezTo>
                  <a:cubicBezTo>
                    <a:pt x="845570" y="177024"/>
                    <a:pt x="840362" y="154462"/>
                    <a:pt x="824741" y="135371"/>
                  </a:cubicBezTo>
                  <a:cubicBezTo>
                    <a:pt x="812591" y="119752"/>
                    <a:pt x="809120" y="111074"/>
                    <a:pt x="803913" y="95454"/>
                  </a:cubicBezTo>
                  <a:cubicBezTo>
                    <a:pt x="803913" y="95454"/>
                    <a:pt x="803913" y="95454"/>
                    <a:pt x="796971" y="72892"/>
                  </a:cubicBezTo>
                  <a:cubicBezTo>
                    <a:pt x="796971" y="72892"/>
                    <a:pt x="796971" y="72892"/>
                    <a:pt x="796971" y="0"/>
                  </a:cubicBezTo>
                  <a:lnTo>
                    <a:pt x="827727" y="0"/>
                  </a:lnTo>
                  <a:cubicBezTo>
                    <a:pt x="889711" y="0"/>
                    <a:pt x="960551" y="0"/>
                    <a:pt x="1041511" y="0"/>
                  </a:cubicBezTo>
                  <a:cubicBezTo>
                    <a:pt x="1041511" y="0"/>
                    <a:pt x="1041511" y="0"/>
                    <a:pt x="1041511" y="628988"/>
                  </a:cubicBezTo>
                  <a:cubicBezTo>
                    <a:pt x="1041511" y="628988"/>
                    <a:pt x="1041511" y="628988"/>
                    <a:pt x="1045170" y="628988"/>
                  </a:cubicBezTo>
                  <a:cubicBezTo>
                    <a:pt x="1045170" y="628988"/>
                    <a:pt x="1045170" y="628988"/>
                    <a:pt x="1045170" y="1273812"/>
                  </a:cubicBezTo>
                  <a:lnTo>
                    <a:pt x="1045170" y="1411538"/>
                  </a:lnTo>
                  <a:lnTo>
                    <a:pt x="583368" y="1411538"/>
                  </a:lnTo>
                  <a:lnTo>
                    <a:pt x="584119" y="1499214"/>
                  </a:lnTo>
                  <a:cubicBezTo>
                    <a:pt x="584119" y="1499214"/>
                    <a:pt x="584119" y="1499214"/>
                    <a:pt x="592730" y="1532162"/>
                  </a:cubicBezTo>
                  <a:cubicBezTo>
                    <a:pt x="599619" y="1551239"/>
                    <a:pt x="604785" y="1559910"/>
                    <a:pt x="616841" y="1577252"/>
                  </a:cubicBezTo>
                  <a:cubicBezTo>
                    <a:pt x="627174" y="1591125"/>
                    <a:pt x="630619" y="1606733"/>
                    <a:pt x="630619" y="1624075"/>
                  </a:cubicBezTo>
                  <a:cubicBezTo>
                    <a:pt x="630619" y="1660493"/>
                    <a:pt x="594451" y="1691708"/>
                    <a:pt x="551396" y="1691708"/>
                  </a:cubicBezTo>
                  <a:cubicBezTo>
                    <a:pt x="510063" y="1691708"/>
                    <a:pt x="477340" y="1663961"/>
                    <a:pt x="473897" y="1627543"/>
                  </a:cubicBezTo>
                  <a:cubicBezTo>
                    <a:pt x="472174" y="1608467"/>
                    <a:pt x="475618" y="1592860"/>
                    <a:pt x="485952" y="1577252"/>
                  </a:cubicBezTo>
                  <a:cubicBezTo>
                    <a:pt x="499729" y="1559910"/>
                    <a:pt x="504896" y="1549505"/>
                    <a:pt x="513508" y="1528695"/>
                  </a:cubicBezTo>
                  <a:cubicBezTo>
                    <a:pt x="513508" y="1528695"/>
                    <a:pt x="513508" y="1528695"/>
                    <a:pt x="511785" y="1528695"/>
                  </a:cubicBezTo>
                  <a:lnTo>
                    <a:pt x="520396" y="1499214"/>
                  </a:lnTo>
                  <a:cubicBezTo>
                    <a:pt x="520396" y="1499214"/>
                    <a:pt x="520396" y="1499214"/>
                    <a:pt x="520396" y="1442360"/>
                  </a:cubicBezTo>
                  <a:lnTo>
                    <a:pt x="520396" y="1411538"/>
                  </a:lnTo>
                  <a:lnTo>
                    <a:pt x="150879" y="1411538"/>
                  </a:lnTo>
                  <a:lnTo>
                    <a:pt x="150879" y="1411566"/>
                  </a:lnTo>
                  <a:lnTo>
                    <a:pt x="143895" y="1411566"/>
                  </a:lnTo>
                  <a:cubicBezTo>
                    <a:pt x="112840" y="1411566"/>
                    <a:pt x="79714" y="1411566"/>
                    <a:pt x="44380" y="1411566"/>
                  </a:cubicBezTo>
                  <a:cubicBezTo>
                    <a:pt x="-15997" y="1135469"/>
                    <a:pt x="-10508" y="895942"/>
                    <a:pt x="35232" y="691155"/>
                  </a:cubicBezTo>
                  <a:cubicBezTo>
                    <a:pt x="35232" y="691155"/>
                    <a:pt x="35232" y="691155"/>
                    <a:pt x="38891" y="669214"/>
                  </a:cubicBezTo>
                  <a:cubicBezTo>
                    <a:pt x="106586" y="380318"/>
                    <a:pt x="251125" y="160904"/>
                    <a:pt x="393833" y="0"/>
                  </a:cubicBezTo>
                  <a:close/>
                </a:path>
              </a:pathLst>
            </a:custGeom>
            <a:solidFill>
              <a:schemeClr val="accent2"/>
            </a:solidFill>
            <a:ln>
              <a:noFill/>
            </a:ln>
          </p:spPr>
          <p:txBody>
            <a:bodyPr vert="horz" wrap="square" lIns="91440" tIns="45720" rIns="91440" bIns="45720" numCol="1" anchor="t" anchorCtr="0" compatLnSpc="1">
              <a:noAutofit/>
            </a:bodyPr>
            <a:lstStyle/>
            <a:p>
              <a:endParaRPr lang="en-US"/>
            </a:p>
          </p:txBody>
        </p:sp>
        <p:sp>
          <p:nvSpPr>
            <p:cNvPr id="9" name="Freeform 8"/>
            <p:cNvSpPr/>
            <p:nvPr/>
          </p:nvSpPr>
          <p:spPr bwMode="auto">
            <a:xfrm>
              <a:off x="9162484" y="5105131"/>
              <a:ext cx="1707230" cy="1006033"/>
            </a:xfrm>
            <a:custGeom>
              <a:avLst/>
              <a:gdLst>
                <a:gd name="connsiteX0" fmla="*/ 234128 w 1707230"/>
                <a:gd name="connsiteY0" fmla="*/ 0 h 1006033"/>
                <a:gd name="connsiteX1" fmla="*/ 311627 w 1707230"/>
                <a:gd name="connsiteY1" fmla="*/ 64165 h 1006033"/>
                <a:gd name="connsiteX2" fmla="*/ 299572 w 1707230"/>
                <a:gd name="connsiteY2" fmla="*/ 114456 h 1006033"/>
                <a:gd name="connsiteX3" fmla="*/ 272016 w 1707230"/>
                <a:gd name="connsiteY3" fmla="*/ 163013 h 1006033"/>
                <a:gd name="connsiteX4" fmla="*/ 273739 w 1707230"/>
                <a:gd name="connsiteY4" fmla="*/ 163013 h 1006033"/>
                <a:gd name="connsiteX5" fmla="*/ 265128 w 1707230"/>
                <a:gd name="connsiteY5" fmla="*/ 192494 h 1006033"/>
                <a:gd name="connsiteX6" fmla="*/ 265128 w 1707230"/>
                <a:gd name="connsiteY6" fmla="*/ 249348 h 1006033"/>
                <a:gd name="connsiteX7" fmla="*/ 265128 w 1707230"/>
                <a:gd name="connsiteY7" fmla="*/ 275268 h 1006033"/>
                <a:gd name="connsiteX8" fmla="*/ 285446 w 1707230"/>
                <a:gd name="connsiteY8" fmla="*/ 275268 h 1006033"/>
                <a:gd name="connsiteX9" fmla="*/ 285446 w 1707230"/>
                <a:gd name="connsiteY9" fmla="*/ 276552 h 1006033"/>
                <a:gd name="connsiteX10" fmla="*/ 490381 w 1707230"/>
                <a:gd name="connsiteY10" fmla="*/ 276552 h 1006033"/>
                <a:gd name="connsiteX11" fmla="*/ 526976 w 1707230"/>
                <a:gd name="connsiteY11" fmla="*/ 276552 h 1006033"/>
                <a:gd name="connsiteX12" fmla="*/ 843297 w 1707230"/>
                <a:gd name="connsiteY12" fmla="*/ 276552 h 1006033"/>
                <a:gd name="connsiteX13" fmla="*/ 860618 w 1707230"/>
                <a:gd name="connsiteY13" fmla="*/ 276552 h 1006033"/>
                <a:gd name="connsiteX14" fmla="*/ 860618 w 1707230"/>
                <a:gd name="connsiteY14" fmla="*/ 282003 h 1006033"/>
                <a:gd name="connsiteX15" fmla="*/ 860618 w 1707230"/>
                <a:gd name="connsiteY15" fmla="*/ 345783 h 1006033"/>
                <a:gd name="connsiteX16" fmla="*/ 858882 w 1707230"/>
                <a:gd name="connsiteY16" fmla="*/ 345783 h 1006033"/>
                <a:gd name="connsiteX17" fmla="*/ 853676 w 1707230"/>
                <a:gd name="connsiteY17" fmla="*/ 371816 h 1006033"/>
                <a:gd name="connsiteX18" fmla="*/ 832847 w 1707230"/>
                <a:gd name="connsiteY18" fmla="*/ 408262 h 1006033"/>
                <a:gd name="connsiteX19" fmla="*/ 813755 w 1707230"/>
                <a:gd name="connsiteY19" fmla="*/ 470742 h 1006033"/>
                <a:gd name="connsiteX20" fmla="*/ 930045 w 1707230"/>
                <a:gd name="connsiteY20" fmla="*/ 571403 h 1006033"/>
                <a:gd name="connsiteX21" fmla="*/ 1046336 w 1707230"/>
                <a:gd name="connsiteY21" fmla="*/ 479420 h 1006033"/>
                <a:gd name="connsiteX22" fmla="*/ 1046336 w 1707230"/>
                <a:gd name="connsiteY22" fmla="*/ 477684 h 1006033"/>
                <a:gd name="connsiteX23" fmla="*/ 1046336 w 1707230"/>
                <a:gd name="connsiteY23" fmla="*/ 475948 h 1006033"/>
                <a:gd name="connsiteX24" fmla="*/ 1027243 w 1707230"/>
                <a:gd name="connsiteY24" fmla="*/ 408262 h 1006033"/>
                <a:gd name="connsiteX25" fmla="*/ 1006415 w 1707230"/>
                <a:gd name="connsiteY25" fmla="*/ 368345 h 1006033"/>
                <a:gd name="connsiteX26" fmla="*/ 999473 w 1707230"/>
                <a:gd name="connsiteY26" fmla="*/ 345783 h 1006033"/>
                <a:gd name="connsiteX27" fmla="*/ 999473 w 1707230"/>
                <a:gd name="connsiteY27" fmla="*/ 315032 h 1006033"/>
                <a:gd name="connsiteX28" fmla="*/ 999473 w 1707230"/>
                <a:gd name="connsiteY28" fmla="*/ 276552 h 1006033"/>
                <a:gd name="connsiteX29" fmla="*/ 1049108 w 1707230"/>
                <a:gd name="connsiteY29" fmla="*/ 276552 h 1006033"/>
                <a:gd name="connsiteX30" fmla="*/ 1500419 w 1707230"/>
                <a:gd name="connsiteY30" fmla="*/ 276552 h 1006033"/>
                <a:gd name="connsiteX31" fmla="*/ 1485781 w 1707230"/>
                <a:gd name="connsiteY31" fmla="*/ 338713 h 1006033"/>
                <a:gd name="connsiteX32" fmla="*/ 1705354 w 1707230"/>
                <a:gd name="connsiteY32" fmla="*/ 777499 h 1006033"/>
                <a:gd name="connsiteX33" fmla="*/ 1231441 w 1707230"/>
                <a:gd name="connsiteY33" fmla="*/ 845145 h 1006033"/>
                <a:gd name="connsiteX34" fmla="*/ 490381 w 1707230"/>
                <a:gd name="connsiteY34" fmla="*/ 987750 h 1006033"/>
                <a:gd name="connsiteX35" fmla="*/ 446466 w 1707230"/>
                <a:gd name="connsiteY35" fmla="*/ 989579 h 1006033"/>
                <a:gd name="connsiteX36" fmla="*/ 0 w 1707230"/>
                <a:gd name="connsiteY36" fmla="*/ 1006033 h 1006033"/>
                <a:gd name="connsiteX37" fmla="*/ 0 w 1707230"/>
                <a:gd name="connsiteY37" fmla="*/ 276552 h 1006033"/>
                <a:gd name="connsiteX38" fmla="*/ 186637 w 1707230"/>
                <a:gd name="connsiteY38" fmla="*/ 276552 h 1006033"/>
                <a:gd name="connsiteX39" fmla="*/ 186637 w 1707230"/>
                <a:gd name="connsiteY39" fmla="*/ 275268 h 1006033"/>
                <a:gd name="connsiteX40" fmla="*/ 202114 w 1707230"/>
                <a:gd name="connsiteY40" fmla="*/ 275268 h 1006033"/>
                <a:gd name="connsiteX41" fmla="*/ 201846 w 1707230"/>
                <a:gd name="connsiteY41" fmla="*/ 243933 h 1006033"/>
                <a:gd name="connsiteX42" fmla="*/ 201405 w 1707230"/>
                <a:gd name="connsiteY42" fmla="*/ 192494 h 1006033"/>
                <a:gd name="connsiteX43" fmla="*/ 192794 w 1707230"/>
                <a:gd name="connsiteY43" fmla="*/ 159546 h 1006033"/>
                <a:gd name="connsiteX44" fmla="*/ 168683 w 1707230"/>
                <a:gd name="connsiteY44" fmla="*/ 114456 h 1006033"/>
                <a:gd name="connsiteX45" fmla="*/ 154905 w 1707230"/>
                <a:gd name="connsiteY45" fmla="*/ 67633 h 1006033"/>
                <a:gd name="connsiteX46" fmla="*/ 234128 w 1707230"/>
                <a:gd name="connsiteY46" fmla="*/ 0 h 100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07230" h="1006033">
                  <a:moveTo>
                    <a:pt x="234128" y="0"/>
                  </a:moveTo>
                  <a:cubicBezTo>
                    <a:pt x="275461" y="0"/>
                    <a:pt x="308184" y="27747"/>
                    <a:pt x="311627" y="64165"/>
                  </a:cubicBezTo>
                  <a:cubicBezTo>
                    <a:pt x="313350" y="83241"/>
                    <a:pt x="309906" y="98848"/>
                    <a:pt x="299572" y="114456"/>
                  </a:cubicBezTo>
                  <a:cubicBezTo>
                    <a:pt x="285795" y="131798"/>
                    <a:pt x="280628" y="142203"/>
                    <a:pt x="272016" y="163013"/>
                  </a:cubicBezTo>
                  <a:cubicBezTo>
                    <a:pt x="272016" y="163013"/>
                    <a:pt x="272016" y="163013"/>
                    <a:pt x="273739" y="163013"/>
                  </a:cubicBezTo>
                  <a:lnTo>
                    <a:pt x="265128" y="192494"/>
                  </a:lnTo>
                  <a:cubicBezTo>
                    <a:pt x="265128" y="192494"/>
                    <a:pt x="265128" y="192494"/>
                    <a:pt x="265128" y="249348"/>
                  </a:cubicBezTo>
                  <a:lnTo>
                    <a:pt x="265128" y="275268"/>
                  </a:lnTo>
                  <a:lnTo>
                    <a:pt x="285446" y="275268"/>
                  </a:lnTo>
                  <a:lnTo>
                    <a:pt x="285446" y="276552"/>
                  </a:lnTo>
                  <a:cubicBezTo>
                    <a:pt x="285446" y="276552"/>
                    <a:pt x="285446" y="276552"/>
                    <a:pt x="490381" y="276552"/>
                  </a:cubicBezTo>
                  <a:cubicBezTo>
                    <a:pt x="490381" y="276552"/>
                    <a:pt x="490381" y="276552"/>
                    <a:pt x="526976" y="276552"/>
                  </a:cubicBezTo>
                  <a:cubicBezTo>
                    <a:pt x="526976" y="276552"/>
                    <a:pt x="526976" y="276552"/>
                    <a:pt x="843297" y="276552"/>
                  </a:cubicBezTo>
                  <a:lnTo>
                    <a:pt x="860618" y="276552"/>
                  </a:lnTo>
                  <a:lnTo>
                    <a:pt x="860618" y="282003"/>
                  </a:lnTo>
                  <a:cubicBezTo>
                    <a:pt x="860618" y="291114"/>
                    <a:pt x="860618" y="309337"/>
                    <a:pt x="860618" y="345783"/>
                  </a:cubicBezTo>
                  <a:cubicBezTo>
                    <a:pt x="860618" y="345783"/>
                    <a:pt x="860618" y="345783"/>
                    <a:pt x="858882" y="345783"/>
                  </a:cubicBezTo>
                  <a:cubicBezTo>
                    <a:pt x="858882" y="345783"/>
                    <a:pt x="858882" y="345783"/>
                    <a:pt x="853676" y="371816"/>
                  </a:cubicBezTo>
                  <a:cubicBezTo>
                    <a:pt x="848468" y="385701"/>
                    <a:pt x="843261" y="392643"/>
                    <a:pt x="832847" y="408262"/>
                  </a:cubicBezTo>
                  <a:cubicBezTo>
                    <a:pt x="818962" y="427353"/>
                    <a:pt x="812019" y="448180"/>
                    <a:pt x="813755" y="470742"/>
                  </a:cubicBezTo>
                  <a:cubicBezTo>
                    <a:pt x="813755" y="526279"/>
                    <a:pt x="865826" y="571403"/>
                    <a:pt x="930045" y="571403"/>
                  </a:cubicBezTo>
                  <a:cubicBezTo>
                    <a:pt x="990794" y="571403"/>
                    <a:pt x="1041128" y="531485"/>
                    <a:pt x="1046336" y="479420"/>
                  </a:cubicBezTo>
                  <a:cubicBezTo>
                    <a:pt x="1046336" y="479420"/>
                    <a:pt x="1046336" y="479420"/>
                    <a:pt x="1046336" y="477684"/>
                  </a:cubicBezTo>
                  <a:cubicBezTo>
                    <a:pt x="1046336" y="477684"/>
                    <a:pt x="1046336" y="475948"/>
                    <a:pt x="1046336" y="475948"/>
                  </a:cubicBezTo>
                  <a:cubicBezTo>
                    <a:pt x="1048072" y="449915"/>
                    <a:pt x="1042864" y="427353"/>
                    <a:pt x="1027243" y="408262"/>
                  </a:cubicBezTo>
                  <a:cubicBezTo>
                    <a:pt x="1015093" y="392643"/>
                    <a:pt x="1011622" y="383965"/>
                    <a:pt x="1006415" y="368345"/>
                  </a:cubicBezTo>
                  <a:cubicBezTo>
                    <a:pt x="1006415" y="368345"/>
                    <a:pt x="1006415" y="368345"/>
                    <a:pt x="999473" y="345783"/>
                  </a:cubicBezTo>
                  <a:cubicBezTo>
                    <a:pt x="999473" y="345783"/>
                    <a:pt x="999473" y="345783"/>
                    <a:pt x="999473" y="315032"/>
                  </a:cubicBezTo>
                  <a:lnTo>
                    <a:pt x="999473" y="276552"/>
                  </a:lnTo>
                  <a:lnTo>
                    <a:pt x="1049108" y="276552"/>
                  </a:lnTo>
                  <a:cubicBezTo>
                    <a:pt x="1169600" y="276552"/>
                    <a:pt x="1317898" y="276552"/>
                    <a:pt x="1500419" y="276552"/>
                  </a:cubicBezTo>
                  <a:cubicBezTo>
                    <a:pt x="1496759" y="296663"/>
                    <a:pt x="1491270" y="318602"/>
                    <a:pt x="1485781" y="338713"/>
                  </a:cubicBezTo>
                  <a:cubicBezTo>
                    <a:pt x="1485781" y="338713"/>
                    <a:pt x="1730971" y="728136"/>
                    <a:pt x="1705354" y="777499"/>
                  </a:cubicBezTo>
                  <a:cubicBezTo>
                    <a:pt x="1679737" y="828691"/>
                    <a:pt x="1231441" y="845145"/>
                    <a:pt x="1231441" y="845145"/>
                  </a:cubicBezTo>
                  <a:cubicBezTo>
                    <a:pt x="1231441" y="845145"/>
                    <a:pt x="1013698" y="943872"/>
                    <a:pt x="490381" y="987750"/>
                  </a:cubicBezTo>
                  <a:cubicBezTo>
                    <a:pt x="490381" y="987750"/>
                    <a:pt x="490381" y="987750"/>
                    <a:pt x="446466" y="989579"/>
                  </a:cubicBezTo>
                  <a:cubicBezTo>
                    <a:pt x="320211" y="998720"/>
                    <a:pt x="159191" y="1006033"/>
                    <a:pt x="0" y="1006033"/>
                  </a:cubicBezTo>
                  <a:cubicBezTo>
                    <a:pt x="0" y="1006033"/>
                    <a:pt x="0" y="1006033"/>
                    <a:pt x="0" y="276552"/>
                  </a:cubicBezTo>
                  <a:cubicBezTo>
                    <a:pt x="0" y="276552"/>
                    <a:pt x="0" y="276552"/>
                    <a:pt x="186637" y="276552"/>
                  </a:cubicBezTo>
                  <a:lnTo>
                    <a:pt x="186637" y="275268"/>
                  </a:lnTo>
                  <a:lnTo>
                    <a:pt x="202114" y="275268"/>
                  </a:lnTo>
                  <a:lnTo>
                    <a:pt x="201846" y="243933"/>
                  </a:lnTo>
                  <a:cubicBezTo>
                    <a:pt x="201713" y="228444"/>
                    <a:pt x="201567" y="211353"/>
                    <a:pt x="201405" y="192494"/>
                  </a:cubicBezTo>
                  <a:cubicBezTo>
                    <a:pt x="201405" y="192494"/>
                    <a:pt x="201405" y="192494"/>
                    <a:pt x="192794" y="159546"/>
                  </a:cubicBezTo>
                  <a:cubicBezTo>
                    <a:pt x="185905" y="140469"/>
                    <a:pt x="180739" y="131798"/>
                    <a:pt x="168683" y="114456"/>
                  </a:cubicBezTo>
                  <a:cubicBezTo>
                    <a:pt x="158350" y="100583"/>
                    <a:pt x="154905" y="84975"/>
                    <a:pt x="154905" y="67633"/>
                  </a:cubicBezTo>
                  <a:cubicBezTo>
                    <a:pt x="154905" y="31215"/>
                    <a:pt x="191073" y="0"/>
                    <a:pt x="234128" y="0"/>
                  </a:cubicBezTo>
                  <a:close/>
                </a:path>
              </a:pathLst>
            </a:custGeom>
            <a:solidFill>
              <a:schemeClr val="accent4"/>
            </a:solidFill>
            <a:ln>
              <a:noFill/>
            </a:ln>
          </p:spPr>
          <p:txBody>
            <a:bodyPr vert="horz" wrap="square" lIns="91440" tIns="45720" rIns="91440" bIns="45720" numCol="1" anchor="t" anchorCtr="0" compatLnSpc="1">
              <a:noAutofit/>
            </a:bodyPr>
            <a:lstStyle/>
            <a:p>
              <a:endParaRPr lang="en-US"/>
            </a:p>
          </p:txBody>
        </p:sp>
        <p:sp>
          <p:nvSpPr>
            <p:cNvPr id="10" name="Freeform 9"/>
            <p:cNvSpPr/>
            <p:nvPr/>
          </p:nvSpPr>
          <p:spPr bwMode="auto">
            <a:xfrm>
              <a:off x="9911543" y="3950480"/>
              <a:ext cx="138855" cy="1225"/>
            </a:xfrm>
            <a:custGeom>
              <a:avLst/>
              <a:gdLst>
                <a:gd name="connsiteX0" fmla="*/ 0 w 138855"/>
                <a:gd name="connsiteY0" fmla="*/ 0 h 1225"/>
                <a:gd name="connsiteX1" fmla="*/ 138855 w 138855"/>
                <a:gd name="connsiteY1" fmla="*/ 0 h 1225"/>
                <a:gd name="connsiteX2" fmla="*/ 138855 w 138855"/>
                <a:gd name="connsiteY2" fmla="*/ 1225 h 1225"/>
                <a:gd name="connsiteX3" fmla="*/ 96734 w 138855"/>
                <a:gd name="connsiteY3" fmla="*/ 1225 h 1225"/>
                <a:gd name="connsiteX4" fmla="*/ 20530 w 138855"/>
                <a:gd name="connsiteY4" fmla="*/ 1225 h 1225"/>
                <a:gd name="connsiteX5" fmla="*/ 0 w 138855"/>
                <a:gd name="connsiteY5" fmla="*/ 1225 h 1225"/>
                <a:gd name="connsiteX6" fmla="*/ 0 w 138855"/>
                <a:gd name="connsiteY6" fmla="*/ 1139 h 1225"/>
                <a:gd name="connsiteX7" fmla="*/ 0 w 138855"/>
                <a:gd name="connsiteY7" fmla="*/ 0 h 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55" h="1225">
                  <a:moveTo>
                    <a:pt x="0" y="0"/>
                  </a:moveTo>
                  <a:lnTo>
                    <a:pt x="138855" y="0"/>
                  </a:lnTo>
                  <a:lnTo>
                    <a:pt x="138855" y="1225"/>
                  </a:lnTo>
                  <a:lnTo>
                    <a:pt x="96734" y="1225"/>
                  </a:lnTo>
                  <a:cubicBezTo>
                    <a:pt x="69275" y="1225"/>
                    <a:pt x="43927" y="1225"/>
                    <a:pt x="20530" y="1225"/>
                  </a:cubicBezTo>
                  <a:lnTo>
                    <a:pt x="0" y="1225"/>
                  </a:lnTo>
                  <a:lnTo>
                    <a:pt x="0" y="1139"/>
                  </a:lnTo>
                  <a:cubicBezTo>
                    <a:pt x="0" y="0"/>
                    <a:pt x="0" y="0"/>
                    <a:pt x="0" y="0"/>
                  </a:cubicBezTo>
                  <a:close/>
                </a:path>
              </a:pathLst>
            </a:custGeom>
            <a:solidFill>
              <a:srgbClr val="A63D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en-US"/>
            </a:p>
          </p:txBody>
        </p:sp>
        <p:sp>
          <p:nvSpPr>
            <p:cNvPr id="11" name="Freeform 10"/>
            <p:cNvSpPr/>
            <p:nvPr/>
          </p:nvSpPr>
          <p:spPr bwMode="auto">
            <a:xfrm>
              <a:off x="9651302" y="3951705"/>
              <a:ext cx="1059322" cy="1690957"/>
            </a:xfrm>
            <a:custGeom>
              <a:avLst/>
              <a:gdLst>
                <a:gd name="connsiteX0" fmla="*/ 0 w 1059322"/>
                <a:gd name="connsiteY0" fmla="*/ 0 h 1690957"/>
                <a:gd name="connsiteX1" fmla="*/ 216265 w 1059322"/>
                <a:gd name="connsiteY1" fmla="*/ 0 h 1690957"/>
                <a:gd name="connsiteX2" fmla="*/ 260241 w 1059322"/>
                <a:gd name="connsiteY2" fmla="*/ 0 h 1690957"/>
                <a:gd name="connsiteX3" fmla="*/ 260241 w 1059322"/>
                <a:gd name="connsiteY3" fmla="*/ 7887 h 1690957"/>
                <a:gd name="connsiteX4" fmla="*/ 260241 w 1059322"/>
                <a:gd name="connsiteY4" fmla="*/ 71667 h 1690957"/>
                <a:gd name="connsiteX5" fmla="*/ 258505 w 1059322"/>
                <a:gd name="connsiteY5" fmla="*/ 71667 h 1690957"/>
                <a:gd name="connsiteX6" fmla="*/ 253299 w 1059322"/>
                <a:gd name="connsiteY6" fmla="*/ 97700 h 1690957"/>
                <a:gd name="connsiteX7" fmla="*/ 232470 w 1059322"/>
                <a:gd name="connsiteY7" fmla="*/ 134146 h 1690957"/>
                <a:gd name="connsiteX8" fmla="*/ 213378 w 1059322"/>
                <a:gd name="connsiteY8" fmla="*/ 196626 h 1690957"/>
                <a:gd name="connsiteX9" fmla="*/ 329668 w 1059322"/>
                <a:gd name="connsiteY9" fmla="*/ 297287 h 1690957"/>
                <a:gd name="connsiteX10" fmla="*/ 445959 w 1059322"/>
                <a:gd name="connsiteY10" fmla="*/ 205304 h 1690957"/>
                <a:gd name="connsiteX11" fmla="*/ 445959 w 1059322"/>
                <a:gd name="connsiteY11" fmla="*/ 203568 h 1690957"/>
                <a:gd name="connsiteX12" fmla="*/ 445959 w 1059322"/>
                <a:gd name="connsiteY12" fmla="*/ 201832 h 1690957"/>
                <a:gd name="connsiteX13" fmla="*/ 426866 w 1059322"/>
                <a:gd name="connsiteY13" fmla="*/ 134146 h 1690957"/>
                <a:gd name="connsiteX14" fmla="*/ 406038 w 1059322"/>
                <a:gd name="connsiteY14" fmla="*/ 94229 h 1690957"/>
                <a:gd name="connsiteX15" fmla="*/ 399096 w 1059322"/>
                <a:gd name="connsiteY15" fmla="*/ 71667 h 1690957"/>
                <a:gd name="connsiteX16" fmla="*/ 399096 w 1059322"/>
                <a:gd name="connsiteY16" fmla="*/ 40916 h 1690957"/>
                <a:gd name="connsiteX17" fmla="*/ 399096 w 1059322"/>
                <a:gd name="connsiteY17" fmla="*/ 0 h 1690957"/>
                <a:gd name="connsiteX18" fmla="*/ 445854 w 1059322"/>
                <a:gd name="connsiteY18" fmla="*/ 0 h 1690957"/>
                <a:gd name="connsiteX19" fmla="*/ 665531 w 1059322"/>
                <a:gd name="connsiteY19" fmla="*/ 0 h 1690957"/>
                <a:gd name="connsiteX20" fmla="*/ 1020238 w 1059322"/>
                <a:gd name="connsiteY20" fmla="*/ 669214 h 1690957"/>
                <a:gd name="connsiteX21" fmla="*/ 1023894 w 1059322"/>
                <a:gd name="connsiteY21" fmla="*/ 689327 h 1690957"/>
                <a:gd name="connsiteX22" fmla="*/ 1016581 w 1059322"/>
                <a:gd name="connsiteY22" fmla="*/ 1407909 h 1690957"/>
                <a:gd name="connsiteX23" fmla="*/ 848295 w 1059322"/>
                <a:gd name="connsiteY23" fmla="*/ 1407909 h 1690957"/>
                <a:gd name="connsiteX24" fmla="*/ 825931 w 1059322"/>
                <a:gd name="connsiteY24" fmla="*/ 1407909 h 1690957"/>
                <a:gd name="connsiteX25" fmla="*/ 825931 w 1059322"/>
                <a:gd name="connsiteY25" fmla="*/ 1407882 h 1690957"/>
                <a:gd name="connsiteX26" fmla="*/ 474666 w 1059322"/>
                <a:gd name="connsiteY26" fmla="*/ 1407882 h 1690957"/>
                <a:gd name="connsiteX27" fmla="*/ 475442 w 1059322"/>
                <a:gd name="connsiteY27" fmla="*/ 1498463 h 1690957"/>
                <a:gd name="connsiteX28" fmla="*/ 484053 w 1059322"/>
                <a:gd name="connsiteY28" fmla="*/ 1531411 h 1690957"/>
                <a:gd name="connsiteX29" fmla="*/ 508164 w 1059322"/>
                <a:gd name="connsiteY29" fmla="*/ 1576501 h 1690957"/>
                <a:gd name="connsiteX30" fmla="*/ 521942 w 1059322"/>
                <a:gd name="connsiteY30" fmla="*/ 1623324 h 1690957"/>
                <a:gd name="connsiteX31" fmla="*/ 442719 w 1059322"/>
                <a:gd name="connsiteY31" fmla="*/ 1690957 h 1690957"/>
                <a:gd name="connsiteX32" fmla="*/ 365220 w 1059322"/>
                <a:gd name="connsiteY32" fmla="*/ 1626792 h 1690957"/>
                <a:gd name="connsiteX33" fmla="*/ 377275 w 1059322"/>
                <a:gd name="connsiteY33" fmla="*/ 1576501 h 1690957"/>
                <a:gd name="connsiteX34" fmla="*/ 404831 w 1059322"/>
                <a:gd name="connsiteY34" fmla="*/ 1527944 h 1690957"/>
                <a:gd name="connsiteX35" fmla="*/ 403108 w 1059322"/>
                <a:gd name="connsiteY35" fmla="*/ 1527944 h 1690957"/>
                <a:gd name="connsiteX36" fmla="*/ 411719 w 1059322"/>
                <a:gd name="connsiteY36" fmla="*/ 1498463 h 1690957"/>
                <a:gd name="connsiteX37" fmla="*/ 411719 w 1059322"/>
                <a:gd name="connsiteY37" fmla="*/ 1408181 h 1690957"/>
                <a:gd name="connsiteX38" fmla="*/ 411719 w 1059322"/>
                <a:gd name="connsiteY38" fmla="*/ 1407882 h 1690957"/>
                <a:gd name="connsiteX39" fmla="*/ 0 w 1059322"/>
                <a:gd name="connsiteY39" fmla="*/ 1407882 h 1690957"/>
                <a:gd name="connsiteX40" fmla="*/ 0 w 1059322"/>
                <a:gd name="connsiteY40" fmla="*/ 1405159 h 1690957"/>
                <a:gd name="connsiteX41" fmla="*/ 0 w 1059322"/>
                <a:gd name="connsiteY41" fmla="*/ 0 h 169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59322" h="1690957">
                  <a:moveTo>
                    <a:pt x="0" y="0"/>
                  </a:moveTo>
                  <a:cubicBezTo>
                    <a:pt x="0" y="0"/>
                    <a:pt x="0" y="0"/>
                    <a:pt x="216265" y="0"/>
                  </a:cubicBezTo>
                  <a:lnTo>
                    <a:pt x="260241" y="0"/>
                  </a:lnTo>
                  <a:lnTo>
                    <a:pt x="260241" y="7887"/>
                  </a:lnTo>
                  <a:cubicBezTo>
                    <a:pt x="260241" y="16998"/>
                    <a:pt x="260241" y="35221"/>
                    <a:pt x="260241" y="71667"/>
                  </a:cubicBezTo>
                  <a:cubicBezTo>
                    <a:pt x="260241" y="71667"/>
                    <a:pt x="260241" y="71667"/>
                    <a:pt x="258505" y="71667"/>
                  </a:cubicBezTo>
                  <a:cubicBezTo>
                    <a:pt x="258505" y="71667"/>
                    <a:pt x="258505" y="71667"/>
                    <a:pt x="253299" y="97700"/>
                  </a:cubicBezTo>
                  <a:cubicBezTo>
                    <a:pt x="248091" y="111585"/>
                    <a:pt x="242884" y="118527"/>
                    <a:pt x="232470" y="134146"/>
                  </a:cubicBezTo>
                  <a:cubicBezTo>
                    <a:pt x="218585" y="153237"/>
                    <a:pt x="211642" y="174064"/>
                    <a:pt x="213378" y="196626"/>
                  </a:cubicBezTo>
                  <a:cubicBezTo>
                    <a:pt x="213378" y="252163"/>
                    <a:pt x="265449" y="297287"/>
                    <a:pt x="329668" y="297287"/>
                  </a:cubicBezTo>
                  <a:cubicBezTo>
                    <a:pt x="390417" y="297287"/>
                    <a:pt x="440751" y="257369"/>
                    <a:pt x="445959" y="205304"/>
                  </a:cubicBezTo>
                  <a:cubicBezTo>
                    <a:pt x="445959" y="205304"/>
                    <a:pt x="445959" y="205304"/>
                    <a:pt x="445959" y="203568"/>
                  </a:cubicBezTo>
                  <a:cubicBezTo>
                    <a:pt x="445959" y="203568"/>
                    <a:pt x="445959" y="201832"/>
                    <a:pt x="445959" y="201832"/>
                  </a:cubicBezTo>
                  <a:cubicBezTo>
                    <a:pt x="447695" y="175799"/>
                    <a:pt x="442487" y="153237"/>
                    <a:pt x="426866" y="134146"/>
                  </a:cubicBezTo>
                  <a:cubicBezTo>
                    <a:pt x="414716" y="118527"/>
                    <a:pt x="411245" y="109849"/>
                    <a:pt x="406038" y="94229"/>
                  </a:cubicBezTo>
                  <a:cubicBezTo>
                    <a:pt x="406038" y="94229"/>
                    <a:pt x="406038" y="94229"/>
                    <a:pt x="399096" y="71667"/>
                  </a:cubicBezTo>
                  <a:cubicBezTo>
                    <a:pt x="399096" y="71667"/>
                    <a:pt x="399096" y="71667"/>
                    <a:pt x="399096" y="40916"/>
                  </a:cubicBezTo>
                  <a:lnTo>
                    <a:pt x="399096" y="0"/>
                  </a:lnTo>
                  <a:lnTo>
                    <a:pt x="445854" y="0"/>
                  </a:lnTo>
                  <a:cubicBezTo>
                    <a:pt x="509547" y="0"/>
                    <a:pt x="582340" y="0"/>
                    <a:pt x="665531" y="0"/>
                  </a:cubicBezTo>
                  <a:cubicBezTo>
                    <a:pt x="808145" y="159076"/>
                    <a:pt x="952587" y="380318"/>
                    <a:pt x="1020238" y="669214"/>
                  </a:cubicBezTo>
                  <a:cubicBezTo>
                    <a:pt x="1020238" y="669214"/>
                    <a:pt x="1020238" y="669214"/>
                    <a:pt x="1023894" y="689327"/>
                  </a:cubicBezTo>
                  <a:cubicBezTo>
                    <a:pt x="1069604" y="894114"/>
                    <a:pt x="1075089" y="1131813"/>
                    <a:pt x="1016581" y="1407909"/>
                  </a:cubicBezTo>
                  <a:cubicBezTo>
                    <a:pt x="1016581" y="1407909"/>
                    <a:pt x="1016581" y="1407909"/>
                    <a:pt x="848295" y="1407909"/>
                  </a:cubicBezTo>
                  <a:lnTo>
                    <a:pt x="825931" y="1407909"/>
                  </a:lnTo>
                  <a:lnTo>
                    <a:pt x="825931" y="1407882"/>
                  </a:lnTo>
                  <a:lnTo>
                    <a:pt x="474666" y="1407882"/>
                  </a:lnTo>
                  <a:lnTo>
                    <a:pt x="475442" y="1498463"/>
                  </a:lnTo>
                  <a:cubicBezTo>
                    <a:pt x="475442" y="1498463"/>
                    <a:pt x="475442" y="1498463"/>
                    <a:pt x="484053" y="1531411"/>
                  </a:cubicBezTo>
                  <a:cubicBezTo>
                    <a:pt x="490942" y="1550488"/>
                    <a:pt x="496108" y="1559159"/>
                    <a:pt x="508164" y="1576501"/>
                  </a:cubicBezTo>
                  <a:cubicBezTo>
                    <a:pt x="518497" y="1590374"/>
                    <a:pt x="521942" y="1605982"/>
                    <a:pt x="521942" y="1623324"/>
                  </a:cubicBezTo>
                  <a:cubicBezTo>
                    <a:pt x="521942" y="1659742"/>
                    <a:pt x="485774" y="1690957"/>
                    <a:pt x="442719" y="1690957"/>
                  </a:cubicBezTo>
                  <a:cubicBezTo>
                    <a:pt x="401386" y="1690957"/>
                    <a:pt x="368663" y="1663210"/>
                    <a:pt x="365220" y="1626792"/>
                  </a:cubicBezTo>
                  <a:cubicBezTo>
                    <a:pt x="363497" y="1607716"/>
                    <a:pt x="366941" y="1592109"/>
                    <a:pt x="377275" y="1576501"/>
                  </a:cubicBezTo>
                  <a:cubicBezTo>
                    <a:pt x="391052" y="1559159"/>
                    <a:pt x="396219" y="1548754"/>
                    <a:pt x="404831" y="1527944"/>
                  </a:cubicBezTo>
                  <a:cubicBezTo>
                    <a:pt x="404831" y="1527944"/>
                    <a:pt x="404831" y="1527944"/>
                    <a:pt x="403108" y="1527944"/>
                  </a:cubicBezTo>
                  <a:lnTo>
                    <a:pt x="411719" y="1498463"/>
                  </a:lnTo>
                  <a:cubicBezTo>
                    <a:pt x="411719" y="1498463"/>
                    <a:pt x="411719" y="1498463"/>
                    <a:pt x="411719" y="1408181"/>
                  </a:cubicBezTo>
                  <a:lnTo>
                    <a:pt x="411719" y="1407882"/>
                  </a:lnTo>
                  <a:lnTo>
                    <a:pt x="0" y="1407882"/>
                  </a:lnTo>
                  <a:lnTo>
                    <a:pt x="0" y="1405159"/>
                  </a:lnTo>
                  <a:cubicBezTo>
                    <a:pt x="0" y="1385911"/>
                    <a:pt x="0" y="1231921"/>
                    <a:pt x="0" y="0"/>
                  </a:cubicBezTo>
                  <a:close/>
                </a:path>
              </a:pathLst>
            </a:custGeom>
            <a:solidFill>
              <a:schemeClr val="accent4"/>
            </a:solidFill>
            <a:ln>
              <a:noFill/>
            </a:ln>
          </p:spPr>
          <p:txBody>
            <a:bodyPr vert="horz" wrap="square" lIns="91440" tIns="45720" rIns="91440" bIns="45720" numCol="1" anchor="t" anchorCtr="0" compatLnSpc="1">
              <a:noAutofit/>
            </a:bodyPr>
            <a:lstStyle/>
            <a:p>
              <a:endParaRPr lang="en-US"/>
            </a:p>
          </p:txBody>
        </p:sp>
        <p:sp>
          <p:nvSpPr>
            <p:cNvPr id="12" name="Freeform 123"/>
            <p:cNvSpPr/>
            <p:nvPr/>
          </p:nvSpPr>
          <p:spPr bwMode="auto">
            <a:xfrm>
              <a:off x="8721620" y="2925343"/>
              <a:ext cx="865486" cy="288495"/>
            </a:xfrm>
            <a:custGeom>
              <a:avLst/>
              <a:gdLst>
                <a:gd name="T0" fmla="*/ 105 w 473"/>
                <a:gd name="T1" fmla="*/ 158 h 158"/>
                <a:gd name="T2" fmla="*/ 397 w 473"/>
                <a:gd name="T3" fmla="*/ 158 h 158"/>
                <a:gd name="T4" fmla="*/ 397 w 473"/>
                <a:gd name="T5" fmla="*/ 158 h 158"/>
                <a:gd name="T6" fmla="*/ 473 w 473"/>
                <a:gd name="T7" fmla="*/ 158 h 158"/>
                <a:gd name="T8" fmla="*/ 314 w 473"/>
                <a:gd name="T9" fmla="*/ 0 h 158"/>
                <a:gd name="T10" fmla="*/ 157 w 473"/>
                <a:gd name="T11" fmla="*/ 0 h 158"/>
                <a:gd name="T12" fmla="*/ 0 w 473"/>
                <a:gd name="T13" fmla="*/ 158 h 158"/>
                <a:gd name="T14" fmla="*/ 105 w 473"/>
                <a:gd name="T15" fmla="*/ 158 h 158"/>
                <a:gd name="T16" fmla="*/ 105 w 473"/>
                <a:gd name="T1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 h="158">
                  <a:moveTo>
                    <a:pt x="105" y="158"/>
                  </a:moveTo>
                  <a:cubicBezTo>
                    <a:pt x="397" y="158"/>
                    <a:pt x="397" y="158"/>
                    <a:pt x="397" y="158"/>
                  </a:cubicBezTo>
                  <a:cubicBezTo>
                    <a:pt x="397" y="158"/>
                    <a:pt x="397" y="158"/>
                    <a:pt x="397" y="158"/>
                  </a:cubicBezTo>
                  <a:cubicBezTo>
                    <a:pt x="473" y="158"/>
                    <a:pt x="473" y="158"/>
                    <a:pt x="473" y="158"/>
                  </a:cubicBezTo>
                  <a:cubicBezTo>
                    <a:pt x="392" y="75"/>
                    <a:pt x="314" y="0"/>
                    <a:pt x="314" y="0"/>
                  </a:cubicBezTo>
                  <a:cubicBezTo>
                    <a:pt x="157" y="0"/>
                    <a:pt x="157" y="0"/>
                    <a:pt x="157" y="0"/>
                  </a:cubicBezTo>
                  <a:cubicBezTo>
                    <a:pt x="157" y="0"/>
                    <a:pt x="81" y="75"/>
                    <a:pt x="0" y="158"/>
                  </a:cubicBezTo>
                  <a:cubicBezTo>
                    <a:pt x="105" y="158"/>
                    <a:pt x="105" y="158"/>
                    <a:pt x="105" y="158"/>
                  </a:cubicBezTo>
                  <a:cubicBezTo>
                    <a:pt x="105" y="158"/>
                    <a:pt x="105" y="158"/>
                    <a:pt x="105" y="158"/>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13" name="Freeform 125"/>
            <p:cNvSpPr/>
            <p:nvPr/>
          </p:nvSpPr>
          <p:spPr bwMode="auto">
            <a:xfrm>
              <a:off x="8590135" y="1141777"/>
              <a:ext cx="1130777" cy="669804"/>
            </a:xfrm>
            <a:custGeom>
              <a:avLst/>
              <a:gdLst>
                <a:gd name="T0" fmla="*/ 616 w 618"/>
                <a:gd name="T1" fmla="*/ 169 h 366"/>
                <a:gd name="T2" fmla="*/ 453 w 618"/>
                <a:gd name="T3" fmla="*/ 88 h 366"/>
                <a:gd name="T4" fmla="*/ 401 w 618"/>
                <a:gd name="T5" fmla="*/ 27 h 366"/>
                <a:gd name="T6" fmla="*/ 325 w 618"/>
                <a:gd name="T7" fmla="*/ 35 h 366"/>
                <a:gd name="T8" fmla="*/ 318 w 618"/>
                <a:gd name="T9" fmla="*/ 74 h 366"/>
                <a:gd name="T10" fmla="*/ 259 w 618"/>
                <a:gd name="T11" fmla="*/ 91 h 366"/>
                <a:gd name="T12" fmla="*/ 205 w 618"/>
                <a:gd name="T13" fmla="*/ 55 h 366"/>
                <a:gd name="T14" fmla="*/ 161 w 618"/>
                <a:gd name="T15" fmla="*/ 100 h 366"/>
                <a:gd name="T16" fmla="*/ 0 w 618"/>
                <a:gd name="T17" fmla="*/ 96 h 366"/>
                <a:gd name="T18" fmla="*/ 6 w 618"/>
                <a:gd name="T19" fmla="*/ 105 h 366"/>
                <a:gd name="T20" fmla="*/ 237 w 618"/>
                <a:gd name="T21" fmla="*/ 355 h 366"/>
                <a:gd name="T22" fmla="*/ 417 w 618"/>
                <a:gd name="T23" fmla="*/ 366 h 366"/>
                <a:gd name="T24" fmla="*/ 492 w 618"/>
                <a:gd name="T25" fmla="*/ 283 h 366"/>
                <a:gd name="T26" fmla="*/ 607 w 618"/>
                <a:gd name="T27" fmla="*/ 187 h 366"/>
                <a:gd name="T28" fmla="*/ 616 w 618"/>
                <a:gd name="T29" fmla="*/ 169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8" h="366">
                  <a:moveTo>
                    <a:pt x="616" y="169"/>
                  </a:moveTo>
                  <a:cubicBezTo>
                    <a:pt x="608" y="140"/>
                    <a:pt x="536" y="107"/>
                    <a:pt x="453" y="88"/>
                  </a:cubicBezTo>
                  <a:cubicBezTo>
                    <a:pt x="450" y="69"/>
                    <a:pt x="438" y="43"/>
                    <a:pt x="401" y="27"/>
                  </a:cubicBezTo>
                  <a:cubicBezTo>
                    <a:pt x="339" y="0"/>
                    <a:pt x="325" y="35"/>
                    <a:pt x="325" y="35"/>
                  </a:cubicBezTo>
                  <a:cubicBezTo>
                    <a:pt x="325" y="35"/>
                    <a:pt x="323" y="55"/>
                    <a:pt x="318" y="74"/>
                  </a:cubicBezTo>
                  <a:cubicBezTo>
                    <a:pt x="287" y="75"/>
                    <a:pt x="270" y="82"/>
                    <a:pt x="259" y="91"/>
                  </a:cubicBezTo>
                  <a:cubicBezTo>
                    <a:pt x="242" y="75"/>
                    <a:pt x="224" y="56"/>
                    <a:pt x="205" y="55"/>
                  </a:cubicBezTo>
                  <a:cubicBezTo>
                    <a:pt x="187" y="54"/>
                    <a:pt x="178" y="78"/>
                    <a:pt x="161" y="100"/>
                  </a:cubicBezTo>
                  <a:cubicBezTo>
                    <a:pt x="46" y="47"/>
                    <a:pt x="0" y="96"/>
                    <a:pt x="0" y="96"/>
                  </a:cubicBezTo>
                  <a:cubicBezTo>
                    <a:pt x="2" y="99"/>
                    <a:pt x="4" y="102"/>
                    <a:pt x="6" y="105"/>
                  </a:cubicBezTo>
                  <a:cubicBezTo>
                    <a:pt x="59" y="181"/>
                    <a:pt x="237" y="355"/>
                    <a:pt x="237" y="355"/>
                  </a:cubicBezTo>
                  <a:cubicBezTo>
                    <a:pt x="417" y="366"/>
                    <a:pt x="417" y="366"/>
                    <a:pt x="417" y="366"/>
                  </a:cubicBezTo>
                  <a:cubicBezTo>
                    <a:pt x="417" y="366"/>
                    <a:pt x="396" y="324"/>
                    <a:pt x="492" y="283"/>
                  </a:cubicBezTo>
                  <a:cubicBezTo>
                    <a:pt x="559" y="254"/>
                    <a:pt x="593" y="211"/>
                    <a:pt x="607" y="187"/>
                  </a:cubicBezTo>
                  <a:cubicBezTo>
                    <a:pt x="614" y="181"/>
                    <a:pt x="618" y="175"/>
                    <a:pt x="616" y="169"/>
                  </a:cubicBezTo>
                </a:path>
              </a:pathLst>
            </a:custGeom>
            <a:solidFill>
              <a:schemeClr val="accent1"/>
            </a:solidFill>
            <a:ln>
              <a:noFill/>
            </a:ln>
          </p:spPr>
          <p:txBody>
            <a:bodyPr vert="horz" wrap="square" lIns="91440" tIns="45720" rIns="91440" bIns="45720" numCol="1" anchor="t" anchorCtr="0" compatLnSpc="1"/>
            <a:lstStyle/>
            <a:p>
              <a:endParaRPr lang="en-US"/>
            </a:p>
          </p:txBody>
        </p:sp>
        <p:sp>
          <p:nvSpPr>
            <p:cNvPr id="14" name="Freeform 131"/>
            <p:cNvSpPr/>
            <p:nvPr/>
          </p:nvSpPr>
          <p:spPr bwMode="auto">
            <a:xfrm>
              <a:off x="8509696" y="1696338"/>
              <a:ext cx="1392202" cy="1229005"/>
            </a:xfrm>
            <a:custGeom>
              <a:avLst/>
              <a:gdLst>
                <a:gd name="T0" fmla="*/ 761 w 761"/>
                <a:gd name="T1" fmla="*/ 109 h 672"/>
                <a:gd name="T2" fmla="*/ 761 w 761"/>
                <a:gd name="T3" fmla="*/ 582 h 672"/>
                <a:gd name="T4" fmla="*/ 709 w 761"/>
                <a:gd name="T5" fmla="*/ 582 h 672"/>
                <a:gd name="T6" fmla="*/ 527 w 761"/>
                <a:gd name="T7" fmla="*/ 672 h 672"/>
                <a:gd name="T8" fmla="*/ 123 w 761"/>
                <a:gd name="T9" fmla="*/ 672 h 672"/>
                <a:gd name="T10" fmla="*/ 85 w 761"/>
                <a:gd name="T11" fmla="*/ 609 h 672"/>
                <a:gd name="T12" fmla="*/ 112 w 761"/>
                <a:gd name="T13" fmla="*/ 533 h 672"/>
                <a:gd name="T14" fmla="*/ 51 w 761"/>
                <a:gd name="T15" fmla="*/ 451 h 672"/>
                <a:gd name="T16" fmla="*/ 98 w 761"/>
                <a:gd name="T17" fmla="*/ 373 h 672"/>
                <a:gd name="T18" fmla="*/ 84 w 761"/>
                <a:gd name="T19" fmla="*/ 371 h 672"/>
                <a:gd name="T20" fmla="*/ 16 w 761"/>
                <a:gd name="T21" fmla="*/ 293 h 672"/>
                <a:gd name="T22" fmla="*/ 69 w 761"/>
                <a:gd name="T23" fmla="*/ 215 h 672"/>
                <a:gd name="T24" fmla="*/ 80 w 761"/>
                <a:gd name="T25" fmla="*/ 213 h 672"/>
                <a:gd name="T26" fmla="*/ 0 w 761"/>
                <a:gd name="T27" fmla="*/ 115 h 672"/>
                <a:gd name="T28" fmla="*/ 397 w 761"/>
                <a:gd name="T29" fmla="*/ 31 h 672"/>
                <a:gd name="T30" fmla="*/ 703 w 761"/>
                <a:gd name="T31" fmla="*/ 100 h 672"/>
                <a:gd name="T32" fmla="*/ 761 w 761"/>
                <a:gd name="T33" fmla="*/ 10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1" h="672">
                  <a:moveTo>
                    <a:pt x="761" y="109"/>
                  </a:moveTo>
                  <a:cubicBezTo>
                    <a:pt x="761" y="582"/>
                    <a:pt x="761" y="582"/>
                    <a:pt x="761" y="582"/>
                  </a:cubicBezTo>
                  <a:cubicBezTo>
                    <a:pt x="709" y="582"/>
                    <a:pt x="709" y="582"/>
                    <a:pt x="709" y="582"/>
                  </a:cubicBezTo>
                  <a:cubicBezTo>
                    <a:pt x="709" y="582"/>
                    <a:pt x="640" y="672"/>
                    <a:pt x="527" y="672"/>
                  </a:cubicBezTo>
                  <a:cubicBezTo>
                    <a:pt x="413" y="672"/>
                    <a:pt x="123" y="672"/>
                    <a:pt x="123" y="672"/>
                  </a:cubicBezTo>
                  <a:cubicBezTo>
                    <a:pt x="123" y="672"/>
                    <a:pt x="85" y="660"/>
                    <a:pt x="85" y="609"/>
                  </a:cubicBezTo>
                  <a:cubicBezTo>
                    <a:pt x="85" y="558"/>
                    <a:pt x="112" y="551"/>
                    <a:pt x="112" y="533"/>
                  </a:cubicBezTo>
                  <a:cubicBezTo>
                    <a:pt x="112" y="515"/>
                    <a:pt x="51" y="551"/>
                    <a:pt x="51" y="451"/>
                  </a:cubicBezTo>
                  <a:cubicBezTo>
                    <a:pt x="51" y="351"/>
                    <a:pt x="98" y="387"/>
                    <a:pt x="98" y="373"/>
                  </a:cubicBezTo>
                  <a:cubicBezTo>
                    <a:pt x="98" y="370"/>
                    <a:pt x="92" y="370"/>
                    <a:pt x="84" y="371"/>
                  </a:cubicBezTo>
                  <a:cubicBezTo>
                    <a:pt x="60" y="372"/>
                    <a:pt x="16" y="373"/>
                    <a:pt x="16" y="293"/>
                  </a:cubicBezTo>
                  <a:cubicBezTo>
                    <a:pt x="16" y="211"/>
                    <a:pt x="51" y="213"/>
                    <a:pt x="69" y="215"/>
                  </a:cubicBezTo>
                  <a:cubicBezTo>
                    <a:pt x="76" y="216"/>
                    <a:pt x="80" y="217"/>
                    <a:pt x="80" y="213"/>
                  </a:cubicBezTo>
                  <a:cubicBezTo>
                    <a:pt x="80" y="202"/>
                    <a:pt x="0" y="230"/>
                    <a:pt x="0" y="115"/>
                  </a:cubicBezTo>
                  <a:cubicBezTo>
                    <a:pt x="0" y="0"/>
                    <a:pt x="239" y="31"/>
                    <a:pt x="397" y="31"/>
                  </a:cubicBezTo>
                  <a:cubicBezTo>
                    <a:pt x="555" y="31"/>
                    <a:pt x="663" y="66"/>
                    <a:pt x="703" y="100"/>
                  </a:cubicBezTo>
                  <a:cubicBezTo>
                    <a:pt x="743" y="134"/>
                    <a:pt x="761" y="109"/>
                    <a:pt x="761" y="109"/>
                  </a:cubicBezTo>
                </a:path>
              </a:pathLst>
            </a:custGeom>
            <a:solidFill>
              <a:srgbClr val="FFE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33"/>
            <p:cNvSpPr/>
            <p:nvPr/>
          </p:nvSpPr>
          <p:spPr bwMode="auto">
            <a:xfrm>
              <a:off x="8665159" y="1895113"/>
              <a:ext cx="1236739" cy="1030229"/>
            </a:xfrm>
            <a:custGeom>
              <a:avLst/>
              <a:gdLst>
                <a:gd name="T0" fmla="*/ 676 w 676"/>
                <a:gd name="T1" fmla="*/ 0 h 563"/>
                <a:gd name="T2" fmla="*/ 656 w 676"/>
                <a:gd name="T3" fmla="*/ 9 h 563"/>
                <a:gd name="T4" fmla="*/ 648 w 676"/>
                <a:gd name="T5" fmla="*/ 8 h 563"/>
                <a:gd name="T6" fmla="*/ 21 w 676"/>
                <a:gd name="T7" fmla="*/ 494 h 563"/>
                <a:gd name="T8" fmla="*/ 0 w 676"/>
                <a:gd name="T9" fmla="*/ 493 h 563"/>
                <a:gd name="T10" fmla="*/ 0 w 676"/>
                <a:gd name="T11" fmla="*/ 500 h 563"/>
                <a:gd name="T12" fmla="*/ 0 w 676"/>
                <a:gd name="T13" fmla="*/ 500 h 563"/>
                <a:gd name="T14" fmla="*/ 38 w 676"/>
                <a:gd name="T15" fmla="*/ 563 h 563"/>
                <a:gd name="T16" fmla="*/ 442 w 676"/>
                <a:gd name="T17" fmla="*/ 563 h 563"/>
                <a:gd name="T18" fmla="*/ 624 w 676"/>
                <a:gd name="T19" fmla="*/ 473 h 563"/>
                <a:gd name="T20" fmla="*/ 676 w 676"/>
                <a:gd name="T21" fmla="*/ 473 h 563"/>
                <a:gd name="T22" fmla="*/ 676 w 676"/>
                <a:gd name="T23"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6" h="563">
                  <a:moveTo>
                    <a:pt x="676" y="0"/>
                  </a:moveTo>
                  <a:cubicBezTo>
                    <a:pt x="676" y="0"/>
                    <a:pt x="670" y="9"/>
                    <a:pt x="656" y="9"/>
                  </a:cubicBezTo>
                  <a:cubicBezTo>
                    <a:pt x="654" y="9"/>
                    <a:pt x="651" y="9"/>
                    <a:pt x="648" y="8"/>
                  </a:cubicBezTo>
                  <a:cubicBezTo>
                    <a:pt x="574" y="285"/>
                    <a:pt x="318" y="494"/>
                    <a:pt x="21" y="494"/>
                  </a:cubicBezTo>
                  <a:cubicBezTo>
                    <a:pt x="14" y="494"/>
                    <a:pt x="7" y="494"/>
                    <a:pt x="0" y="493"/>
                  </a:cubicBezTo>
                  <a:cubicBezTo>
                    <a:pt x="0" y="496"/>
                    <a:pt x="0" y="498"/>
                    <a:pt x="0" y="500"/>
                  </a:cubicBezTo>
                  <a:cubicBezTo>
                    <a:pt x="0" y="500"/>
                    <a:pt x="0" y="500"/>
                    <a:pt x="0" y="500"/>
                  </a:cubicBezTo>
                  <a:cubicBezTo>
                    <a:pt x="0" y="551"/>
                    <a:pt x="38" y="563"/>
                    <a:pt x="38" y="563"/>
                  </a:cubicBezTo>
                  <a:cubicBezTo>
                    <a:pt x="38" y="563"/>
                    <a:pt x="328" y="563"/>
                    <a:pt x="442" y="563"/>
                  </a:cubicBezTo>
                  <a:cubicBezTo>
                    <a:pt x="555" y="563"/>
                    <a:pt x="624" y="473"/>
                    <a:pt x="624" y="473"/>
                  </a:cubicBezTo>
                  <a:cubicBezTo>
                    <a:pt x="676" y="473"/>
                    <a:pt x="676" y="473"/>
                    <a:pt x="676" y="473"/>
                  </a:cubicBezTo>
                  <a:cubicBezTo>
                    <a:pt x="676" y="0"/>
                    <a:pt x="676" y="0"/>
                    <a:pt x="676" y="0"/>
                  </a:cubicBezTo>
                </a:path>
              </a:pathLst>
            </a:custGeom>
            <a:solidFill>
              <a:srgbClr val="FFE7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Rectangle 134"/>
            <p:cNvSpPr>
              <a:spLocks noChangeArrowheads="1"/>
            </p:cNvSpPr>
            <p:nvPr/>
          </p:nvSpPr>
          <p:spPr bwMode="auto">
            <a:xfrm>
              <a:off x="9901898" y="1796886"/>
              <a:ext cx="286948" cy="1078956"/>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7" name="Rectangle 135"/>
            <p:cNvSpPr>
              <a:spLocks noChangeArrowheads="1"/>
            </p:cNvSpPr>
            <p:nvPr/>
          </p:nvSpPr>
          <p:spPr bwMode="auto">
            <a:xfrm>
              <a:off x="9901898" y="1796886"/>
              <a:ext cx="286948" cy="1078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8" name="Rectangle 136"/>
            <p:cNvSpPr>
              <a:spLocks noChangeArrowheads="1"/>
            </p:cNvSpPr>
            <p:nvPr/>
          </p:nvSpPr>
          <p:spPr bwMode="auto">
            <a:xfrm>
              <a:off x="10188846" y="1758213"/>
              <a:ext cx="1995489" cy="1157848"/>
            </a:xfrm>
            <a:prstGeom prst="rect">
              <a:avLst/>
            </a:prstGeom>
            <a:solidFill>
              <a:schemeClr val="accent2">
                <a:lumMod val="60000"/>
                <a:lumOff val="40000"/>
              </a:schemeClr>
            </a:solidFill>
            <a:ln>
              <a:noFill/>
            </a:ln>
          </p:spPr>
          <p:txBody>
            <a:bodyPr vert="horz" wrap="square" lIns="91440" tIns="45720" rIns="91440" bIns="45720" numCol="1" anchor="t" anchorCtr="0" compatLnSpc="1"/>
            <a:lstStyle/>
            <a:p>
              <a:endParaRPr lang="en-US"/>
            </a:p>
          </p:txBody>
        </p:sp>
        <p:sp>
          <p:nvSpPr>
            <p:cNvPr id="19" name="Rectangle 137"/>
            <p:cNvSpPr>
              <a:spLocks noChangeArrowheads="1"/>
            </p:cNvSpPr>
            <p:nvPr/>
          </p:nvSpPr>
          <p:spPr bwMode="auto">
            <a:xfrm>
              <a:off x="10188846" y="1758213"/>
              <a:ext cx="1995489" cy="115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 name="Rectangle 138"/>
            <p:cNvSpPr>
              <a:spLocks noChangeArrowheads="1"/>
            </p:cNvSpPr>
            <p:nvPr/>
          </p:nvSpPr>
          <p:spPr bwMode="auto">
            <a:xfrm>
              <a:off x="9901898" y="2625246"/>
              <a:ext cx="286948" cy="250596"/>
            </a:xfrm>
            <a:prstGeom prst="rect">
              <a:avLst/>
            </a:prstGeom>
            <a:solidFill>
              <a:schemeClr val="tx2">
                <a:lumMod val="20000"/>
                <a:lumOff val="80000"/>
              </a:schemeClr>
            </a:solidFill>
            <a:ln>
              <a:noFill/>
            </a:ln>
          </p:spPr>
          <p:txBody>
            <a:bodyPr vert="horz" wrap="square" lIns="91440" tIns="45720" rIns="91440" bIns="45720" numCol="1" anchor="t" anchorCtr="0" compatLnSpc="1"/>
            <a:lstStyle/>
            <a:p>
              <a:endParaRPr lang="en-US"/>
            </a:p>
          </p:txBody>
        </p:sp>
        <p:sp>
          <p:nvSpPr>
            <p:cNvPr id="21" name="Rectangle 139"/>
            <p:cNvSpPr>
              <a:spLocks noChangeArrowheads="1"/>
            </p:cNvSpPr>
            <p:nvPr/>
          </p:nvSpPr>
          <p:spPr bwMode="auto">
            <a:xfrm>
              <a:off x="9901898" y="2625246"/>
              <a:ext cx="286948" cy="250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2" name="Rectangle 140"/>
            <p:cNvSpPr>
              <a:spLocks noChangeArrowheads="1"/>
            </p:cNvSpPr>
            <p:nvPr/>
          </p:nvSpPr>
          <p:spPr bwMode="auto">
            <a:xfrm>
              <a:off x="10188846" y="2646902"/>
              <a:ext cx="1995489" cy="269159"/>
            </a:xfrm>
            <a:prstGeom prst="rect">
              <a:avLst/>
            </a:prstGeom>
            <a:solidFill>
              <a:schemeClr val="accent2">
                <a:lumMod val="40000"/>
                <a:lumOff val="60000"/>
              </a:schemeClr>
            </a:solidFill>
            <a:ln>
              <a:noFill/>
            </a:ln>
          </p:spPr>
          <p:txBody>
            <a:bodyPr vert="horz" wrap="square" lIns="91440" tIns="45720" rIns="91440" bIns="45720" numCol="1" anchor="t" anchorCtr="0" compatLnSpc="1"/>
            <a:lstStyle/>
            <a:p>
              <a:endParaRPr lang="en-US"/>
            </a:p>
          </p:txBody>
        </p:sp>
        <p:sp>
          <p:nvSpPr>
            <p:cNvPr id="23" name="Rectangle 141"/>
            <p:cNvSpPr>
              <a:spLocks noChangeArrowheads="1"/>
            </p:cNvSpPr>
            <p:nvPr/>
          </p:nvSpPr>
          <p:spPr bwMode="auto">
            <a:xfrm>
              <a:off x="10188846" y="2646902"/>
              <a:ext cx="1995489" cy="269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8017785" y="3241682"/>
              <a:ext cx="2270063" cy="972354"/>
            </a:xfrm>
            <a:custGeom>
              <a:avLst/>
              <a:gdLst>
                <a:gd name="connsiteX0" fmla="*/ 682299 w 2270063"/>
                <a:gd name="connsiteY0" fmla="*/ 0 h 972354"/>
                <a:gd name="connsiteX1" fmla="*/ 1589593 w 2270063"/>
                <a:gd name="connsiteY1" fmla="*/ 0 h 972354"/>
                <a:gd name="connsiteX2" fmla="*/ 2173114 w 2270063"/>
                <a:gd name="connsiteY2" fmla="*/ 579905 h 972354"/>
                <a:gd name="connsiteX3" fmla="*/ 2270063 w 2270063"/>
                <a:gd name="connsiteY3" fmla="*/ 676861 h 972354"/>
                <a:gd name="connsiteX4" fmla="*/ 2209774 w 2270063"/>
                <a:gd name="connsiteY4" fmla="*/ 676861 h 972354"/>
                <a:gd name="connsiteX5" fmla="*/ 2171060 w 2270063"/>
                <a:gd name="connsiteY5" fmla="*/ 676861 h 972354"/>
                <a:gd name="connsiteX6" fmla="*/ 2171060 w 2270063"/>
                <a:gd name="connsiteY6" fmla="*/ 676481 h 972354"/>
                <a:gd name="connsiteX7" fmla="*/ 1998055 w 2270063"/>
                <a:gd name="connsiteY7" fmla="*/ 676481 h 972354"/>
                <a:gd name="connsiteX8" fmla="*/ 1998087 w 2270063"/>
                <a:gd name="connsiteY8" fmla="*/ 680184 h 972354"/>
                <a:gd name="connsiteX9" fmla="*/ 1998886 w 2270063"/>
                <a:gd name="connsiteY9" fmla="*/ 773449 h 972354"/>
                <a:gd name="connsiteX10" fmla="*/ 2007497 w 2270063"/>
                <a:gd name="connsiteY10" fmla="*/ 806397 h 972354"/>
                <a:gd name="connsiteX11" fmla="*/ 2031608 w 2270063"/>
                <a:gd name="connsiteY11" fmla="*/ 851487 h 972354"/>
                <a:gd name="connsiteX12" fmla="*/ 2045386 w 2270063"/>
                <a:gd name="connsiteY12" fmla="*/ 898310 h 972354"/>
                <a:gd name="connsiteX13" fmla="*/ 1966163 w 2270063"/>
                <a:gd name="connsiteY13" fmla="*/ 965943 h 972354"/>
                <a:gd name="connsiteX14" fmla="*/ 1888664 w 2270063"/>
                <a:gd name="connsiteY14" fmla="*/ 901778 h 972354"/>
                <a:gd name="connsiteX15" fmla="*/ 1900719 w 2270063"/>
                <a:gd name="connsiteY15" fmla="*/ 851487 h 972354"/>
                <a:gd name="connsiteX16" fmla="*/ 1928275 w 2270063"/>
                <a:gd name="connsiteY16" fmla="*/ 802930 h 972354"/>
                <a:gd name="connsiteX17" fmla="*/ 1926552 w 2270063"/>
                <a:gd name="connsiteY17" fmla="*/ 802930 h 972354"/>
                <a:gd name="connsiteX18" fmla="*/ 1935163 w 2270063"/>
                <a:gd name="connsiteY18" fmla="*/ 773449 h 972354"/>
                <a:gd name="connsiteX19" fmla="*/ 1935163 w 2270063"/>
                <a:gd name="connsiteY19" fmla="*/ 683166 h 972354"/>
                <a:gd name="connsiteX20" fmla="*/ 1935163 w 2270063"/>
                <a:gd name="connsiteY20" fmla="*/ 676481 h 972354"/>
                <a:gd name="connsiteX21" fmla="*/ 336251 w 2270063"/>
                <a:gd name="connsiteY21" fmla="*/ 676481 h 972354"/>
                <a:gd name="connsiteX22" fmla="*/ 336337 w 2270063"/>
                <a:gd name="connsiteY22" fmla="*/ 686595 h 972354"/>
                <a:gd name="connsiteX23" fmla="*/ 337136 w 2270063"/>
                <a:gd name="connsiteY23" fmla="*/ 779860 h 972354"/>
                <a:gd name="connsiteX24" fmla="*/ 345747 w 2270063"/>
                <a:gd name="connsiteY24" fmla="*/ 812808 h 972354"/>
                <a:gd name="connsiteX25" fmla="*/ 369858 w 2270063"/>
                <a:gd name="connsiteY25" fmla="*/ 857898 h 972354"/>
                <a:gd name="connsiteX26" fmla="*/ 383636 w 2270063"/>
                <a:gd name="connsiteY26" fmla="*/ 904721 h 972354"/>
                <a:gd name="connsiteX27" fmla="*/ 304413 w 2270063"/>
                <a:gd name="connsiteY27" fmla="*/ 972354 h 972354"/>
                <a:gd name="connsiteX28" fmla="*/ 226914 w 2270063"/>
                <a:gd name="connsiteY28" fmla="*/ 908189 h 972354"/>
                <a:gd name="connsiteX29" fmla="*/ 238969 w 2270063"/>
                <a:gd name="connsiteY29" fmla="*/ 857898 h 972354"/>
                <a:gd name="connsiteX30" fmla="*/ 266525 w 2270063"/>
                <a:gd name="connsiteY30" fmla="*/ 809341 h 972354"/>
                <a:gd name="connsiteX31" fmla="*/ 264802 w 2270063"/>
                <a:gd name="connsiteY31" fmla="*/ 809341 h 972354"/>
                <a:gd name="connsiteX32" fmla="*/ 273413 w 2270063"/>
                <a:gd name="connsiteY32" fmla="*/ 779860 h 972354"/>
                <a:gd name="connsiteX33" fmla="*/ 273413 w 2270063"/>
                <a:gd name="connsiteY33" fmla="*/ 689577 h 972354"/>
                <a:gd name="connsiteX34" fmla="*/ 273413 w 2270063"/>
                <a:gd name="connsiteY34" fmla="*/ 676481 h 972354"/>
                <a:gd name="connsiteX35" fmla="*/ 13253 w 2270063"/>
                <a:gd name="connsiteY35" fmla="*/ 676481 h 972354"/>
                <a:gd name="connsiteX36" fmla="*/ 13253 w 2270063"/>
                <a:gd name="connsiteY36" fmla="*/ 676861 h 972354"/>
                <a:gd name="connsiteX37" fmla="*/ 0 w 2270063"/>
                <a:gd name="connsiteY37" fmla="*/ 676861 h 972354"/>
                <a:gd name="connsiteX38" fmla="*/ 96949 w 2270063"/>
                <a:gd name="connsiteY38" fmla="*/ 579905 h 972354"/>
                <a:gd name="connsiteX39" fmla="*/ 682299 w 2270063"/>
                <a:gd name="connsiteY39" fmla="*/ 0 h 972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70063" h="972354">
                  <a:moveTo>
                    <a:pt x="682299" y="0"/>
                  </a:moveTo>
                  <a:cubicBezTo>
                    <a:pt x="682299" y="0"/>
                    <a:pt x="682299" y="0"/>
                    <a:pt x="1589593" y="0"/>
                  </a:cubicBezTo>
                  <a:cubicBezTo>
                    <a:pt x="1783490" y="197570"/>
                    <a:pt x="2026777" y="440874"/>
                    <a:pt x="2173114" y="579905"/>
                  </a:cubicBezTo>
                  <a:cubicBezTo>
                    <a:pt x="2204211" y="609175"/>
                    <a:pt x="2237137" y="640274"/>
                    <a:pt x="2270063" y="676861"/>
                  </a:cubicBezTo>
                  <a:cubicBezTo>
                    <a:pt x="2270063" y="676861"/>
                    <a:pt x="2270063" y="676861"/>
                    <a:pt x="2209774" y="676861"/>
                  </a:cubicBezTo>
                  <a:lnTo>
                    <a:pt x="2171060" y="676861"/>
                  </a:lnTo>
                  <a:lnTo>
                    <a:pt x="2171060" y="676481"/>
                  </a:lnTo>
                  <a:lnTo>
                    <a:pt x="1998055" y="676481"/>
                  </a:lnTo>
                  <a:lnTo>
                    <a:pt x="1998087" y="680184"/>
                  </a:lnTo>
                  <a:cubicBezTo>
                    <a:pt x="1998301" y="705084"/>
                    <a:pt x="1998563" y="735730"/>
                    <a:pt x="1998886" y="773449"/>
                  </a:cubicBezTo>
                  <a:cubicBezTo>
                    <a:pt x="1998886" y="773449"/>
                    <a:pt x="1998886" y="773449"/>
                    <a:pt x="2007497" y="806397"/>
                  </a:cubicBezTo>
                  <a:cubicBezTo>
                    <a:pt x="2014386" y="825474"/>
                    <a:pt x="2019552" y="834145"/>
                    <a:pt x="2031608" y="851487"/>
                  </a:cubicBezTo>
                  <a:cubicBezTo>
                    <a:pt x="2041941" y="865360"/>
                    <a:pt x="2045386" y="880968"/>
                    <a:pt x="2045386" y="898310"/>
                  </a:cubicBezTo>
                  <a:cubicBezTo>
                    <a:pt x="2045386" y="934728"/>
                    <a:pt x="2009218" y="965943"/>
                    <a:pt x="1966163" y="965943"/>
                  </a:cubicBezTo>
                  <a:cubicBezTo>
                    <a:pt x="1924830" y="965943"/>
                    <a:pt x="1892107" y="938196"/>
                    <a:pt x="1888664" y="901778"/>
                  </a:cubicBezTo>
                  <a:cubicBezTo>
                    <a:pt x="1886941" y="882702"/>
                    <a:pt x="1890385" y="867095"/>
                    <a:pt x="1900719" y="851487"/>
                  </a:cubicBezTo>
                  <a:cubicBezTo>
                    <a:pt x="1914496" y="834145"/>
                    <a:pt x="1919663" y="823740"/>
                    <a:pt x="1928275" y="802930"/>
                  </a:cubicBezTo>
                  <a:cubicBezTo>
                    <a:pt x="1928275" y="802930"/>
                    <a:pt x="1928275" y="802930"/>
                    <a:pt x="1926552" y="802930"/>
                  </a:cubicBezTo>
                  <a:lnTo>
                    <a:pt x="1935163" y="773449"/>
                  </a:lnTo>
                  <a:cubicBezTo>
                    <a:pt x="1935163" y="773449"/>
                    <a:pt x="1935163" y="773449"/>
                    <a:pt x="1935163" y="683166"/>
                  </a:cubicBezTo>
                  <a:lnTo>
                    <a:pt x="1935163" y="676481"/>
                  </a:lnTo>
                  <a:lnTo>
                    <a:pt x="336251" y="676481"/>
                  </a:lnTo>
                  <a:lnTo>
                    <a:pt x="336337" y="686595"/>
                  </a:lnTo>
                  <a:cubicBezTo>
                    <a:pt x="336551" y="711495"/>
                    <a:pt x="336813" y="742141"/>
                    <a:pt x="337136" y="779860"/>
                  </a:cubicBezTo>
                  <a:cubicBezTo>
                    <a:pt x="337136" y="779860"/>
                    <a:pt x="337136" y="779860"/>
                    <a:pt x="345747" y="812808"/>
                  </a:cubicBezTo>
                  <a:cubicBezTo>
                    <a:pt x="352636" y="831885"/>
                    <a:pt x="357802" y="840556"/>
                    <a:pt x="369858" y="857898"/>
                  </a:cubicBezTo>
                  <a:cubicBezTo>
                    <a:pt x="380191" y="871771"/>
                    <a:pt x="383636" y="887379"/>
                    <a:pt x="383636" y="904721"/>
                  </a:cubicBezTo>
                  <a:cubicBezTo>
                    <a:pt x="383636" y="941139"/>
                    <a:pt x="347468" y="972354"/>
                    <a:pt x="304413" y="972354"/>
                  </a:cubicBezTo>
                  <a:cubicBezTo>
                    <a:pt x="263080" y="972354"/>
                    <a:pt x="230357" y="944607"/>
                    <a:pt x="226914" y="908189"/>
                  </a:cubicBezTo>
                  <a:cubicBezTo>
                    <a:pt x="225191" y="889113"/>
                    <a:pt x="228635" y="873506"/>
                    <a:pt x="238969" y="857898"/>
                  </a:cubicBezTo>
                  <a:cubicBezTo>
                    <a:pt x="252746" y="840556"/>
                    <a:pt x="257913" y="830151"/>
                    <a:pt x="266525" y="809341"/>
                  </a:cubicBezTo>
                  <a:cubicBezTo>
                    <a:pt x="266525" y="809341"/>
                    <a:pt x="266525" y="809341"/>
                    <a:pt x="264802" y="809341"/>
                  </a:cubicBezTo>
                  <a:lnTo>
                    <a:pt x="273413" y="779860"/>
                  </a:lnTo>
                  <a:cubicBezTo>
                    <a:pt x="273413" y="779860"/>
                    <a:pt x="273413" y="779860"/>
                    <a:pt x="273413" y="689577"/>
                  </a:cubicBezTo>
                  <a:lnTo>
                    <a:pt x="273413" y="676481"/>
                  </a:lnTo>
                  <a:lnTo>
                    <a:pt x="13253" y="676481"/>
                  </a:lnTo>
                  <a:lnTo>
                    <a:pt x="13253" y="676861"/>
                  </a:lnTo>
                  <a:lnTo>
                    <a:pt x="0" y="676861"/>
                  </a:lnTo>
                  <a:cubicBezTo>
                    <a:pt x="32926" y="640274"/>
                    <a:pt x="65852" y="609175"/>
                    <a:pt x="96949" y="579905"/>
                  </a:cubicBezTo>
                  <a:cubicBezTo>
                    <a:pt x="243287" y="440874"/>
                    <a:pt x="486573" y="197570"/>
                    <a:pt x="682299" y="0"/>
                  </a:cubicBezTo>
                  <a:close/>
                </a:path>
              </a:pathLst>
            </a:custGeom>
            <a:solidFill>
              <a:schemeClr val="accent2"/>
            </a:solidFill>
            <a:ln>
              <a:noFill/>
            </a:ln>
          </p:spPr>
          <p:txBody>
            <a:bodyPr vert="horz" wrap="square" lIns="91440" tIns="45720" rIns="91440" bIns="45720" numCol="1" anchor="t" anchorCtr="0" compatLnSpc="1">
              <a:noAutofit/>
            </a:bodyPr>
            <a:lstStyle/>
            <a:p>
              <a:endParaRPr lang="en-US"/>
            </a:p>
          </p:txBody>
        </p:sp>
      </p:grpSp>
      <p:sp>
        <p:nvSpPr>
          <p:cNvPr id="48" name="AutoShape 82"/>
          <p:cNvSpPr>
            <a:spLocks noChangeAspect="1"/>
          </p:cNvSpPr>
          <p:nvPr/>
        </p:nvSpPr>
        <p:spPr bwMode="auto">
          <a:xfrm>
            <a:off x="3051079" y="3109455"/>
            <a:ext cx="389152" cy="389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2"/>
          </a:solidFill>
          <a:ln>
            <a:noFill/>
          </a:ln>
          <a:effectLst/>
        </p:spPr>
        <p:txBody>
          <a:bodyPr lIns="38092" tIns="38092" rIns="38092" bIns="38092" anchor="ctr"/>
          <a:lstStyle/>
          <a:p>
            <a:pPr defTabSz="342424">
              <a:defRPr/>
            </a:pPr>
            <a:endParaRPr lang="es-ES" sz="27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9" name="AutoShape 19"/>
          <p:cNvSpPr>
            <a:spLocks noChangeAspect="1"/>
          </p:cNvSpPr>
          <p:nvPr/>
        </p:nvSpPr>
        <p:spPr bwMode="auto">
          <a:xfrm>
            <a:off x="1184041" y="3925056"/>
            <a:ext cx="357107" cy="35731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3"/>
          </a:solidFill>
          <a:ln>
            <a:noFill/>
          </a:ln>
          <a:effectLst/>
        </p:spPr>
        <p:txBody>
          <a:bodyPr lIns="38092" tIns="38092" rIns="38092" bIns="38092" anchor="ctr"/>
          <a:lstStyle/>
          <a:p>
            <a:pPr defTabSz="342424">
              <a:defRPr/>
            </a:pPr>
            <a:endParaRPr lang="es-ES" sz="27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50" name="AutoShape 123"/>
          <p:cNvSpPr>
            <a:spLocks noChangeAspect="1"/>
          </p:cNvSpPr>
          <p:nvPr/>
        </p:nvSpPr>
        <p:spPr bwMode="auto">
          <a:xfrm>
            <a:off x="3102657" y="3926197"/>
            <a:ext cx="337574" cy="3715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4"/>
          </a:solidFill>
          <a:ln>
            <a:noFill/>
          </a:ln>
          <a:effectLst/>
        </p:spPr>
        <p:txBody>
          <a:bodyPr lIns="38092" tIns="38092" rIns="38092" bIns="38092" anchor="ctr"/>
          <a:lstStyle/>
          <a:p>
            <a:pPr defTabSz="342424">
              <a:defRPr/>
            </a:pPr>
            <a:endParaRPr lang="es-ES" sz="27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1" name="AutoShape 125"/>
          <p:cNvSpPr>
            <a:spLocks noChangeAspect="1"/>
          </p:cNvSpPr>
          <p:nvPr/>
        </p:nvSpPr>
        <p:spPr bwMode="auto">
          <a:xfrm>
            <a:off x="1132279" y="3090220"/>
            <a:ext cx="408869" cy="407466"/>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1"/>
          </a:solidFill>
          <a:ln>
            <a:noFill/>
          </a:ln>
          <a:effectLst/>
        </p:spPr>
        <p:txBody>
          <a:bodyPr lIns="76184" tIns="76184" rIns="76184" bIns="76184" anchor="ctr"/>
          <a:lstStyle/>
          <a:p>
            <a:pPr defTabSz="685324">
              <a:defRPr/>
            </a:pPr>
            <a:endParaRPr lang="es-ES" sz="50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52" name="TextBox 51"/>
          <p:cNvSpPr txBox="1"/>
          <p:nvPr/>
        </p:nvSpPr>
        <p:spPr>
          <a:xfrm>
            <a:off x="1057239" y="1523830"/>
            <a:ext cx="1234633" cy="284693"/>
          </a:xfrm>
          <a:prstGeom prst="rect">
            <a:avLst/>
          </a:prstGeom>
          <a:noFill/>
        </p:spPr>
        <p:txBody>
          <a:bodyPr wrap="none" lIns="68580" tIns="34290" rIns="68580" bIns="34290" rtlCol="0">
            <a:spAutoFit/>
          </a:bodyPr>
          <a:lstStyle/>
          <a:p>
            <a:r>
              <a:rPr lang="en-US" sz="1400" dirty="0"/>
              <a:t>DATA ANALYSIS</a:t>
            </a:r>
            <a:endParaRPr lang="en-GB" sz="1400" dirty="0"/>
          </a:p>
        </p:txBody>
      </p:sp>
      <p:sp>
        <p:nvSpPr>
          <p:cNvPr id="53" name="TextBox 52"/>
          <p:cNvSpPr txBox="1"/>
          <p:nvPr/>
        </p:nvSpPr>
        <p:spPr>
          <a:xfrm>
            <a:off x="1079612" y="1794828"/>
            <a:ext cx="768480" cy="561692"/>
          </a:xfrm>
          <a:prstGeom prst="rect">
            <a:avLst/>
          </a:prstGeom>
          <a:noFill/>
        </p:spPr>
        <p:txBody>
          <a:bodyPr wrap="none" lIns="68580" tIns="34290" rIns="68580" bIns="34290" rtlCol="0">
            <a:spAutoFit/>
          </a:bodyPr>
          <a:lstStyle/>
          <a:p>
            <a:r>
              <a:rPr lang="en-US" sz="3200" dirty="0">
                <a:solidFill>
                  <a:schemeClr val="accent1"/>
                </a:solidFill>
              </a:rPr>
              <a:t>70K</a:t>
            </a:r>
            <a:endParaRPr lang="en-GB" sz="3200" dirty="0">
              <a:solidFill>
                <a:schemeClr val="accent1"/>
              </a:solidFill>
            </a:endParaRPr>
          </a:p>
        </p:txBody>
      </p:sp>
      <p:sp>
        <p:nvSpPr>
          <p:cNvPr id="54" name="Rectangle 53"/>
          <p:cNvSpPr/>
          <p:nvPr/>
        </p:nvSpPr>
        <p:spPr>
          <a:xfrm>
            <a:off x="1057239" y="2363611"/>
            <a:ext cx="3117140" cy="484748"/>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rPr>
              <a:t>此处添加详细文本描述，建议与标题相关并符合整体语言风格，语言描述尽量</a:t>
            </a:r>
            <a:endParaRPr lang="en-US" altLang="zh-CN" sz="900" dirty="0">
              <a:solidFill>
                <a:schemeClr val="tx1">
                  <a:lumMod val="50000"/>
                  <a:lumOff val="50000"/>
                </a:schemeClr>
              </a:solidFill>
            </a:endParaRPr>
          </a:p>
        </p:txBody>
      </p:sp>
      <p:sp>
        <p:nvSpPr>
          <p:cNvPr id="55" name="Rectangle 54"/>
          <p:cNvSpPr/>
          <p:nvPr/>
        </p:nvSpPr>
        <p:spPr>
          <a:xfrm>
            <a:off x="1835696" y="1870186"/>
            <a:ext cx="2776302" cy="484748"/>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rPr>
              <a:t>此处添加详细文本描述，建议与标题相关并符合整体语言风格，语言描述尽量</a:t>
            </a:r>
            <a:endParaRPr lang="en-US" altLang="zh-CN" sz="900" dirty="0">
              <a:solidFill>
                <a:schemeClr val="tx1">
                  <a:lumMod val="50000"/>
                  <a:lumOff val="50000"/>
                </a:schemeClr>
              </a:solidFill>
            </a:endParaRPr>
          </a:p>
        </p:txBody>
      </p:sp>
      <p:grpSp>
        <p:nvGrpSpPr>
          <p:cNvPr id="25" name="Group 55"/>
          <p:cNvGrpSpPr/>
          <p:nvPr/>
        </p:nvGrpSpPr>
        <p:grpSpPr>
          <a:xfrm>
            <a:off x="1541146" y="2985583"/>
            <a:ext cx="1148073" cy="593530"/>
            <a:chOff x="7803953" y="4465163"/>
            <a:chExt cx="1530764" cy="791129"/>
          </a:xfrm>
        </p:grpSpPr>
        <p:sp>
          <p:nvSpPr>
            <p:cNvPr id="57" name="TextBox 56"/>
            <p:cNvSpPr txBox="1"/>
            <p:nvPr/>
          </p:nvSpPr>
          <p:spPr>
            <a:xfrm>
              <a:off x="7803953" y="4465163"/>
              <a:ext cx="1172714" cy="492291"/>
            </a:xfrm>
            <a:prstGeom prst="rect">
              <a:avLst/>
            </a:prstGeom>
            <a:noFill/>
          </p:spPr>
          <p:txBody>
            <a:bodyPr wrap="none" rtlCol="0">
              <a:spAutoFit/>
            </a:bodyPr>
            <a:lstStyle/>
            <a:p>
              <a:r>
                <a:rPr lang="en-US" dirty="0">
                  <a:solidFill>
                    <a:schemeClr val="tx1">
                      <a:lumMod val="75000"/>
                      <a:lumOff val="25000"/>
                    </a:schemeClr>
                  </a:solidFill>
                </a:rPr>
                <a:t>Protect</a:t>
              </a:r>
              <a:endParaRPr lang="en-GB" dirty="0">
                <a:solidFill>
                  <a:schemeClr val="tx1">
                    <a:lumMod val="75000"/>
                    <a:lumOff val="25000"/>
                  </a:schemeClr>
                </a:solidFill>
              </a:endParaRPr>
            </a:p>
          </p:txBody>
        </p:sp>
        <p:sp>
          <p:nvSpPr>
            <p:cNvPr id="58" name="Rectangle 57"/>
            <p:cNvSpPr/>
            <p:nvPr/>
          </p:nvSpPr>
          <p:spPr>
            <a:xfrm>
              <a:off x="7803956" y="4764001"/>
              <a:ext cx="1530761" cy="492291"/>
            </a:xfrm>
            <a:prstGeom prst="rect">
              <a:avLst/>
            </a:prstGeom>
          </p:spPr>
          <p:txBody>
            <a:bodyPr wrap="none">
              <a:spAutoFit/>
            </a:bodyPr>
            <a:lstStyle/>
            <a:p>
              <a:r>
                <a:rPr lang="en-GB" sz="900" dirty="0" err="1">
                  <a:solidFill>
                    <a:schemeClr val="tx1">
                      <a:lumMod val="75000"/>
                      <a:lumOff val="25000"/>
                    </a:schemeClr>
                  </a:solidFill>
                </a:rPr>
                <a:t>Lorem</a:t>
              </a:r>
              <a:r>
                <a:rPr lang="en-GB" sz="900" dirty="0">
                  <a:solidFill>
                    <a:schemeClr val="tx1">
                      <a:lumMod val="75000"/>
                      <a:lumOff val="25000"/>
                    </a:schemeClr>
                  </a:solidFill>
                </a:rPr>
                <a:t> </a:t>
              </a:r>
              <a:r>
                <a:rPr lang="en-GB" sz="900" dirty="0" err="1">
                  <a:solidFill>
                    <a:schemeClr val="tx1">
                      <a:lumMod val="75000"/>
                      <a:lumOff val="25000"/>
                    </a:schemeClr>
                  </a:solidFill>
                </a:rPr>
                <a:t>ipsum</a:t>
              </a:r>
              <a:r>
                <a:rPr lang="en-GB" sz="900" dirty="0">
                  <a:solidFill>
                    <a:schemeClr val="tx1">
                      <a:lumMod val="75000"/>
                      <a:lumOff val="25000"/>
                    </a:schemeClr>
                  </a:solidFill>
                </a:rPr>
                <a:t> </a:t>
              </a:r>
              <a:r>
                <a:rPr lang="en-GB" sz="900" dirty="0" err="1">
                  <a:solidFill>
                    <a:schemeClr val="tx1">
                      <a:lumMod val="75000"/>
                      <a:lumOff val="25000"/>
                    </a:schemeClr>
                  </a:solidFill>
                </a:rPr>
                <a:t>dolor</a:t>
              </a:r>
              <a:r>
                <a:rPr lang="en-GB" sz="900" dirty="0">
                  <a:solidFill>
                    <a:schemeClr val="tx1">
                      <a:lumMod val="75000"/>
                      <a:lumOff val="25000"/>
                    </a:schemeClr>
                  </a:solidFill>
                </a:rPr>
                <a:t> </a:t>
              </a:r>
            </a:p>
            <a:p>
              <a:r>
                <a:rPr lang="en-GB" sz="900" dirty="0" err="1">
                  <a:solidFill>
                    <a:schemeClr val="tx1">
                      <a:lumMod val="75000"/>
                      <a:lumOff val="25000"/>
                    </a:schemeClr>
                  </a:solidFill>
                </a:rPr>
                <a:t>nsectetur</a:t>
              </a:r>
              <a:r>
                <a:rPr lang="en-GB" sz="900" dirty="0">
                  <a:solidFill>
                    <a:schemeClr val="tx1">
                      <a:lumMod val="75000"/>
                      <a:lumOff val="25000"/>
                    </a:schemeClr>
                  </a:solidFill>
                </a:rPr>
                <a:t> </a:t>
              </a:r>
              <a:r>
                <a:rPr lang="en-GB" sz="900" dirty="0" err="1">
                  <a:solidFill>
                    <a:schemeClr val="tx1">
                      <a:lumMod val="75000"/>
                      <a:lumOff val="25000"/>
                    </a:schemeClr>
                  </a:solidFill>
                </a:rPr>
                <a:t>adipiscing</a:t>
              </a:r>
              <a:endParaRPr lang="en-GB" sz="900" dirty="0">
                <a:solidFill>
                  <a:schemeClr val="tx1">
                    <a:lumMod val="75000"/>
                    <a:lumOff val="25000"/>
                  </a:schemeClr>
                </a:solidFill>
              </a:endParaRPr>
            </a:p>
          </p:txBody>
        </p:sp>
      </p:grpSp>
      <p:grpSp>
        <p:nvGrpSpPr>
          <p:cNvPr id="26" name="Group 58"/>
          <p:cNvGrpSpPr/>
          <p:nvPr/>
        </p:nvGrpSpPr>
        <p:grpSpPr>
          <a:xfrm>
            <a:off x="3510495" y="2985582"/>
            <a:ext cx="1178912" cy="593532"/>
            <a:chOff x="7803953" y="4465163"/>
            <a:chExt cx="1571882" cy="791132"/>
          </a:xfrm>
        </p:grpSpPr>
        <p:sp>
          <p:nvSpPr>
            <p:cNvPr id="60" name="TextBox 59"/>
            <p:cNvSpPr txBox="1"/>
            <p:nvPr/>
          </p:nvSpPr>
          <p:spPr>
            <a:xfrm>
              <a:off x="7803953" y="4465163"/>
              <a:ext cx="1571882" cy="492291"/>
            </a:xfrm>
            <a:prstGeom prst="rect">
              <a:avLst/>
            </a:prstGeom>
            <a:noFill/>
          </p:spPr>
          <p:txBody>
            <a:bodyPr wrap="none" rtlCol="0">
              <a:spAutoFit/>
            </a:bodyPr>
            <a:lstStyle/>
            <a:p>
              <a:r>
                <a:rPr lang="en-US">
                  <a:solidFill>
                    <a:schemeClr val="tx1">
                      <a:lumMod val="75000"/>
                      <a:lumOff val="25000"/>
                    </a:schemeClr>
                  </a:solidFill>
                </a:rPr>
                <a:t>Teamwork</a:t>
              </a:r>
              <a:endParaRPr lang="en-GB">
                <a:solidFill>
                  <a:schemeClr val="tx1">
                    <a:lumMod val="75000"/>
                    <a:lumOff val="25000"/>
                  </a:schemeClr>
                </a:solidFill>
              </a:endParaRPr>
            </a:p>
          </p:txBody>
        </p:sp>
        <p:sp>
          <p:nvSpPr>
            <p:cNvPr id="61" name="Rectangle 60"/>
            <p:cNvSpPr/>
            <p:nvPr/>
          </p:nvSpPr>
          <p:spPr>
            <a:xfrm>
              <a:off x="7803953" y="4764004"/>
              <a:ext cx="1530761" cy="492291"/>
            </a:xfrm>
            <a:prstGeom prst="rect">
              <a:avLst/>
            </a:prstGeom>
          </p:spPr>
          <p:txBody>
            <a:bodyPr wrap="none">
              <a:spAutoFit/>
            </a:bodyPr>
            <a:lstStyle/>
            <a:p>
              <a:r>
                <a:rPr lang="en-GB" sz="900" dirty="0" err="1">
                  <a:solidFill>
                    <a:schemeClr val="tx1">
                      <a:lumMod val="75000"/>
                      <a:lumOff val="25000"/>
                    </a:schemeClr>
                  </a:solidFill>
                </a:rPr>
                <a:t>Lorem</a:t>
              </a:r>
              <a:r>
                <a:rPr lang="en-GB" sz="900" dirty="0">
                  <a:solidFill>
                    <a:schemeClr val="tx1">
                      <a:lumMod val="75000"/>
                      <a:lumOff val="25000"/>
                    </a:schemeClr>
                  </a:solidFill>
                </a:rPr>
                <a:t> </a:t>
              </a:r>
              <a:r>
                <a:rPr lang="en-GB" sz="900" dirty="0" err="1">
                  <a:solidFill>
                    <a:schemeClr val="tx1">
                      <a:lumMod val="75000"/>
                      <a:lumOff val="25000"/>
                    </a:schemeClr>
                  </a:solidFill>
                </a:rPr>
                <a:t>ipsum</a:t>
              </a:r>
              <a:r>
                <a:rPr lang="en-GB" sz="900" dirty="0">
                  <a:solidFill>
                    <a:schemeClr val="tx1">
                      <a:lumMod val="75000"/>
                      <a:lumOff val="25000"/>
                    </a:schemeClr>
                  </a:solidFill>
                </a:rPr>
                <a:t> </a:t>
              </a:r>
              <a:r>
                <a:rPr lang="en-GB" sz="900" dirty="0" err="1">
                  <a:solidFill>
                    <a:schemeClr val="tx1">
                      <a:lumMod val="75000"/>
                      <a:lumOff val="25000"/>
                    </a:schemeClr>
                  </a:solidFill>
                </a:rPr>
                <a:t>dolor</a:t>
              </a:r>
              <a:r>
                <a:rPr lang="en-GB" sz="900" dirty="0">
                  <a:solidFill>
                    <a:schemeClr val="tx1">
                      <a:lumMod val="75000"/>
                      <a:lumOff val="25000"/>
                    </a:schemeClr>
                  </a:solidFill>
                </a:rPr>
                <a:t> </a:t>
              </a:r>
            </a:p>
            <a:p>
              <a:r>
                <a:rPr lang="en-GB" sz="900" dirty="0" err="1">
                  <a:solidFill>
                    <a:schemeClr val="tx1">
                      <a:lumMod val="75000"/>
                      <a:lumOff val="25000"/>
                    </a:schemeClr>
                  </a:solidFill>
                </a:rPr>
                <a:t>nsectetur</a:t>
              </a:r>
              <a:r>
                <a:rPr lang="en-GB" sz="900" dirty="0">
                  <a:solidFill>
                    <a:schemeClr val="tx1">
                      <a:lumMod val="75000"/>
                      <a:lumOff val="25000"/>
                    </a:schemeClr>
                  </a:solidFill>
                </a:rPr>
                <a:t> </a:t>
              </a:r>
              <a:r>
                <a:rPr lang="en-GB" sz="900" dirty="0" err="1">
                  <a:solidFill>
                    <a:schemeClr val="tx1">
                      <a:lumMod val="75000"/>
                      <a:lumOff val="25000"/>
                    </a:schemeClr>
                  </a:solidFill>
                </a:rPr>
                <a:t>adipiscing</a:t>
              </a:r>
              <a:endParaRPr lang="en-GB" sz="900" dirty="0">
                <a:solidFill>
                  <a:schemeClr val="tx1">
                    <a:lumMod val="75000"/>
                    <a:lumOff val="25000"/>
                  </a:schemeClr>
                </a:solidFill>
              </a:endParaRPr>
            </a:p>
          </p:txBody>
        </p:sp>
      </p:grpSp>
      <p:grpSp>
        <p:nvGrpSpPr>
          <p:cNvPr id="27" name="Group 61"/>
          <p:cNvGrpSpPr/>
          <p:nvPr/>
        </p:nvGrpSpPr>
        <p:grpSpPr>
          <a:xfrm>
            <a:off x="1541148" y="3798589"/>
            <a:ext cx="1148071" cy="593532"/>
            <a:chOff x="7803953" y="4465163"/>
            <a:chExt cx="1530761" cy="791132"/>
          </a:xfrm>
        </p:grpSpPr>
        <p:sp>
          <p:nvSpPr>
            <p:cNvPr id="63" name="TextBox 62"/>
            <p:cNvSpPr txBox="1"/>
            <p:nvPr/>
          </p:nvSpPr>
          <p:spPr>
            <a:xfrm>
              <a:off x="7803953" y="4465163"/>
              <a:ext cx="1123042" cy="492291"/>
            </a:xfrm>
            <a:prstGeom prst="rect">
              <a:avLst/>
            </a:prstGeom>
            <a:noFill/>
          </p:spPr>
          <p:txBody>
            <a:bodyPr wrap="none" rtlCol="0">
              <a:spAutoFit/>
            </a:bodyPr>
            <a:lstStyle/>
            <a:p>
              <a:r>
                <a:rPr lang="en-US">
                  <a:solidFill>
                    <a:schemeClr val="tx1">
                      <a:lumMod val="75000"/>
                      <a:lumOff val="25000"/>
                    </a:schemeClr>
                  </a:solidFill>
                </a:rPr>
                <a:t>Extend</a:t>
              </a:r>
              <a:endParaRPr lang="en-GB">
                <a:solidFill>
                  <a:schemeClr val="tx1">
                    <a:lumMod val="75000"/>
                    <a:lumOff val="25000"/>
                  </a:schemeClr>
                </a:solidFill>
              </a:endParaRPr>
            </a:p>
          </p:txBody>
        </p:sp>
        <p:sp>
          <p:nvSpPr>
            <p:cNvPr id="64" name="Rectangle 63"/>
            <p:cNvSpPr/>
            <p:nvPr/>
          </p:nvSpPr>
          <p:spPr>
            <a:xfrm>
              <a:off x="7803953" y="4764004"/>
              <a:ext cx="1530761" cy="492291"/>
            </a:xfrm>
            <a:prstGeom prst="rect">
              <a:avLst/>
            </a:prstGeom>
          </p:spPr>
          <p:txBody>
            <a:bodyPr wrap="none">
              <a:spAutoFit/>
            </a:bodyPr>
            <a:lstStyle/>
            <a:p>
              <a:r>
                <a:rPr lang="en-GB" sz="900" dirty="0" err="1">
                  <a:solidFill>
                    <a:schemeClr val="tx1">
                      <a:lumMod val="75000"/>
                      <a:lumOff val="25000"/>
                    </a:schemeClr>
                  </a:solidFill>
                </a:rPr>
                <a:t>Lorem</a:t>
              </a:r>
              <a:r>
                <a:rPr lang="en-GB" sz="900" dirty="0">
                  <a:solidFill>
                    <a:schemeClr val="tx1">
                      <a:lumMod val="75000"/>
                      <a:lumOff val="25000"/>
                    </a:schemeClr>
                  </a:solidFill>
                </a:rPr>
                <a:t> </a:t>
              </a:r>
              <a:r>
                <a:rPr lang="en-GB" sz="900" dirty="0" err="1">
                  <a:solidFill>
                    <a:schemeClr val="tx1">
                      <a:lumMod val="75000"/>
                      <a:lumOff val="25000"/>
                    </a:schemeClr>
                  </a:solidFill>
                </a:rPr>
                <a:t>ipsum</a:t>
              </a:r>
              <a:r>
                <a:rPr lang="en-GB" sz="900" dirty="0">
                  <a:solidFill>
                    <a:schemeClr val="tx1">
                      <a:lumMod val="75000"/>
                      <a:lumOff val="25000"/>
                    </a:schemeClr>
                  </a:solidFill>
                </a:rPr>
                <a:t> </a:t>
              </a:r>
              <a:r>
                <a:rPr lang="en-GB" sz="900" dirty="0" err="1">
                  <a:solidFill>
                    <a:schemeClr val="tx1">
                      <a:lumMod val="75000"/>
                      <a:lumOff val="25000"/>
                    </a:schemeClr>
                  </a:solidFill>
                </a:rPr>
                <a:t>dolor</a:t>
              </a:r>
              <a:r>
                <a:rPr lang="en-GB" sz="900" dirty="0">
                  <a:solidFill>
                    <a:schemeClr val="tx1">
                      <a:lumMod val="75000"/>
                      <a:lumOff val="25000"/>
                    </a:schemeClr>
                  </a:solidFill>
                </a:rPr>
                <a:t> </a:t>
              </a:r>
            </a:p>
            <a:p>
              <a:r>
                <a:rPr lang="en-GB" sz="900" dirty="0" err="1">
                  <a:solidFill>
                    <a:schemeClr val="tx1">
                      <a:lumMod val="75000"/>
                      <a:lumOff val="25000"/>
                    </a:schemeClr>
                  </a:solidFill>
                </a:rPr>
                <a:t>nsectetur</a:t>
              </a:r>
              <a:r>
                <a:rPr lang="en-GB" sz="900" dirty="0">
                  <a:solidFill>
                    <a:schemeClr val="tx1">
                      <a:lumMod val="75000"/>
                      <a:lumOff val="25000"/>
                    </a:schemeClr>
                  </a:solidFill>
                </a:rPr>
                <a:t> </a:t>
              </a:r>
              <a:r>
                <a:rPr lang="en-GB" sz="900" dirty="0" err="1">
                  <a:solidFill>
                    <a:schemeClr val="tx1">
                      <a:lumMod val="75000"/>
                      <a:lumOff val="25000"/>
                    </a:schemeClr>
                  </a:solidFill>
                </a:rPr>
                <a:t>adipiscing</a:t>
              </a:r>
              <a:endParaRPr lang="en-GB" sz="900" dirty="0">
                <a:solidFill>
                  <a:schemeClr val="tx1">
                    <a:lumMod val="75000"/>
                    <a:lumOff val="25000"/>
                  </a:schemeClr>
                </a:solidFill>
              </a:endParaRPr>
            </a:p>
          </p:txBody>
        </p:sp>
      </p:grpSp>
      <p:grpSp>
        <p:nvGrpSpPr>
          <p:cNvPr id="28" name="Group 64"/>
          <p:cNvGrpSpPr/>
          <p:nvPr/>
        </p:nvGrpSpPr>
        <p:grpSpPr>
          <a:xfrm>
            <a:off x="3510494" y="3798589"/>
            <a:ext cx="1148071" cy="593532"/>
            <a:chOff x="7803953" y="4465163"/>
            <a:chExt cx="1530761" cy="791132"/>
          </a:xfrm>
        </p:grpSpPr>
        <p:sp>
          <p:nvSpPr>
            <p:cNvPr id="66" name="TextBox 65"/>
            <p:cNvSpPr txBox="1"/>
            <p:nvPr/>
          </p:nvSpPr>
          <p:spPr>
            <a:xfrm>
              <a:off x="7803953" y="4465163"/>
              <a:ext cx="1210161" cy="492291"/>
            </a:xfrm>
            <a:prstGeom prst="rect">
              <a:avLst/>
            </a:prstGeom>
            <a:noFill/>
          </p:spPr>
          <p:txBody>
            <a:bodyPr wrap="none" rtlCol="0">
              <a:spAutoFit/>
            </a:bodyPr>
            <a:lstStyle/>
            <a:p>
              <a:r>
                <a:rPr lang="en-US">
                  <a:solidFill>
                    <a:schemeClr val="tx1">
                      <a:lumMod val="75000"/>
                      <a:lumOff val="25000"/>
                    </a:schemeClr>
                  </a:solidFill>
                </a:rPr>
                <a:t>Success</a:t>
              </a:r>
              <a:endParaRPr lang="en-GB">
                <a:solidFill>
                  <a:schemeClr val="tx1">
                    <a:lumMod val="75000"/>
                    <a:lumOff val="25000"/>
                  </a:schemeClr>
                </a:solidFill>
              </a:endParaRPr>
            </a:p>
          </p:txBody>
        </p:sp>
        <p:sp>
          <p:nvSpPr>
            <p:cNvPr id="67" name="Rectangle 66"/>
            <p:cNvSpPr/>
            <p:nvPr/>
          </p:nvSpPr>
          <p:spPr>
            <a:xfrm>
              <a:off x="7803953" y="4764004"/>
              <a:ext cx="1530761" cy="492291"/>
            </a:xfrm>
            <a:prstGeom prst="rect">
              <a:avLst/>
            </a:prstGeom>
          </p:spPr>
          <p:txBody>
            <a:bodyPr wrap="none">
              <a:spAutoFit/>
            </a:bodyPr>
            <a:lstStyle/>
            <a:p>
              <a:r>
                <a:rPr lang="en-GB" sz="900" dirty="0" err="1">
                  <a:solidFill>
                    <a:schemeClr val="tx1">
                      <a:lumMod val="75000"/>
                      <a:lumOff val="25000"/>
                    </a:schemeClr>
                  </a:solidFill>
                </a:rPr>
                <a:t>Lorem</a:t>
              </a:r>
              <a:r>
                <a:rPr lang="en-GB" sz="900" dirty="0">
                  <a:solidFill>
                    <a:schemeClr val="tx1">
                      <a:lumMod val="75000"/>
                      <a:lumOff val="25000"/>
                    </a:schemeClr>
                  </a:solidFill>
                </a:rPr>
                <a:t> </a:t>
              </a:r>
              <a:r>
                <a:rPr lang="en-GB" sz="900" dirty="0" err="1">
                  <a:solidFill>
                    <a:schemeClr val="tx1">
                      <a:lumMod val="75000"/>
                      <a:lumOff val="25000"/>
                    </a:schemeClr>
                  </a:solidFill>
                </a:rPr>
                <a:t>ipsum</a:t>
              </a:r>
              <a:r>
                <a:rPr lang="en-GB" sz="900" dirty="0">
                  <a:solidFill>
                    <a:schemeClr val="tx1">
                      <a:lumMod val="75000"/>
                      <a:lumOff val="25000"/>
                    </a:schemeClr>
                  </a:solidFill>
                </a:rPr>
                <a:t> </a:t>
              </a:r>
              <a:r>
                <a:rPr lang="en-GB" sz="900" dirty="0" err="1">
                  <a:solidFill>
                    <a:schemeClr val="tx1">
                      <a:lumMod val="75000"/>
                      <a:lumOff val="25000"/>
                    </a:schemeClr>
                  </a:solidFill>
                </a:rPr>
                <a:t>dolor</a:t>
              </a:r>
              <a:r>
                <a:rPr lang="en-GB" sz="900" dirty="0">
                  <a:solidFill>
                    <a:schemeClr val="tx1">
                      <a:lumMod val="75000"/>
                      <a:lumOff val="25000"/>
                    </a:schemeClr>
                  </a:solidFill>
                </a:rPr>
                <a:t> </a:t>
              </a:r>
            </a:p>
            <a:p>
              <a:r>
                <a:rPr lang="en-GB" sz="900" dirty="0" err="1">
                  <a:solidFill>
                    <a:schemeClr val="tx1">
                      <a:lumMod val="75000"/>
                      <a:lumOff val="25000"/>
                    </a:schemeClr>
                  </a:solidFill>
                </a:rPr>
                <a:t>nsectetur</a:t>
              </a:r>
              <a:r>
                <a:rPr lang="en-GB" sz="900" dirty="0">
                  <a:solidFill>
                    <a:schemeClr val="tx1">
                      <a:lumMod val="75000"/>
                      <a:lumOff val="25000"/>
                    </a:schemeClr>
                  </a:solidFill>
                </a:rPr>
                <a:t> </a:t>
              </a:r>
              <a:r>
                <a:rPr lang="en-GB" sz="900" dirty="0" err="1">
                  <a:solidFill>
                    <a:schemeClr val="tx1">
                      <a:lumMod val="75000"/>
                      <a:lumOff val="25000"/>
                    </a:schemeClr>
                  </a:solidFill>
                </a:rPr>
                <a:t>adipiscing</a:t>
              </a:r>
              <a:endParaRPr lang="en-GB" sz="900" dirty="0">
                <a:solidFill>
                  <a:schemeClr val="tx1">
                    <a:lumMod val="75000"/>
                    <a:lumOff val="25000"/>
                  </a:schemeClr>
                </a:solidFill>
              </a:endParaRPr>
            </a:p>
          </p:txBody>
        </p:sp>
      </p:grpSp>
    </p:spTree>
    <p:extLst>
      <p:ext uri="{BB962C8B-B14F-4D97-AF65-F5344CB8AC3E}">
        <p14:creationId xmlns:p14="http://schemas.microsoft.com/office/powerpoint/2010/main" val="1262711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500"/>
                                        <p:tgtEl>
                                          <p:spTgt spid="55"/>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left)">
                                      <p:cBhvr>
                                        <p:cTn id="24" dur="500"/>
                                        <p:tgtEl>
                                          <p:spTgt spid="54"/>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p:tgtEl>
                                          <p:spTgt spid="51"/>
                                        </p:tgtEl>
                                        <p:attrNameLst>
                                          <p:attrName>ppt_x</p:attrName>
                                        </p:attrNameLst>
                                      </p:cBhvr>
                                      <p:tavLst>
                                        <p:tav tm="0">
                                          <p:val>
                                            <p:strVal val="#ppt_x-#ppt_w*1.125000"/>
                                          </p:val>
                                        </p:tav>
                                        <p:tav tm="100000">
                                          <p:val>
                                            <p:strVal val="#ppt_x"/>
                                          </p:val>
                                        </p:tav>
                                      </p:tavLst>
                                    </p:anim>
                                    <p:animEffect transition="in" filter="wipe(right)">
                                      <p:cBhvr>
                                        <p:cTn id="29" dur="500"/>
                                        <p:tgtEl>
                                          <p:spTgt spid="51"/>
                                        </p:tgtEl>
                                      </p:cBhvr>
                                    </p:animEffect>
                                  </p:childTnLst>
                                </p:cTn>
                              </p:par>
                              <p:par>
                                <p:cTn id="30" presetID="12" presetClass="entr" presetSubtype="2"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p:tgtEl>
                                          <p:spTgt spid="25"/>
                                        </p:tgtEl>
                                        <p:attrNameLst>
                                          <p:attrName>ppt_x</p:attrName>
                                        </p:attrNameLst>
                                      </p:cBhvr>
                                      <p:tavLst>
                                        <p:tav tm="0">
                                          <p:val>
                                            <p:strVal val="#ppt_x+#ppt_w*1.125000"/>
                                          </p:val>
                                        </p:tav>
                                        <p:tav tm="100000">
                                          <p:val>
                                            <p:strVal val="#ppt_x"/>
                                          </p:val>
                                        </p:tav>
                                      </p:tavLst>
                                    </p:anim>
                                    <p:animEffect transition="in" filter="wipe(left)">
                                      <p:cBhvr>
                                        <p:cTn id="33" dur="500"/>
                                        <p:tgtEl>
                                          <p:spTgt spid="25"/>
                                        </p:tgtEl>
                                      </p:cBhvr>
                                    </p:animEffect>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p:tgtEl>
                                          <p:spTgt spid="48"/>
                                        </p:tgtEl>
                                        <p:attrNameLst>
                                          <p:attrName>ppt_x</p:attrName>
                                        </p:attrNameLst>
                                      </p:cBhvr>
                                      <p:tavLst>
                                        <p:tav tm="0">
                                          <p:val>
                                            <p:strVal val="#ppt_x-#ppt_w*1.125000"/>
                                          </p:val>
                                        </p:tav>
                                        <p:tav tm="100000">
                                          <p:val>
                                            <p:strVal val="#ppt_x"/>
                                          </p:val>
                                        </p:tav>
                                      </p:tavLst>
                                    </p:anim>
                                    <p:animEffect transition="in" filter="wipe(right)">
                                      <p:cBhvr>
                                        <p:cTn id="38" dur="500"/>
                                        <p:tgtEl>
                                          <p:spTgt spid="48"/>
                                        </p:tgtEl>
                                      </p:cBhvr>
                                    </p:animEffect>
                                  </p:childTnLst>
                                </p:cTn>
                              </p:par>
                              <p:par>
                                <p:cTn id="39" presetID="12" presetClass="entr" presetSubtype="2"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p:tgtEl>
                                          <p:spTgt spid="26"/>
                                        </p:tgtEl>
                                        <p:attrNameLst>
                                          <p:attrName>ppt_x</p:attrName>
                                        </p:attrNameLst>
                                      </p:cBhvr>
                                      <p:tavLst>
                                        <p:tav tm="0">
                                          <p:val>
                                            <p:strVal val="#ppt_x+#ppt_w*1.125000"/>
                                          </p:val>
                                        </p:tav>
                                        <p:tav tm="100000">
                                          <p:val>
                                            <p:strVal val="#ppt_x"/>
                                          </p:val>
                                        </p:tav>
                                      </p:tavLst>
                                    </p:anim>
                                    <p:animEffect transition="in" filter="wipe(left)">
                                      <p:cBhvr>
                                        <p:cTn id="42" dur="500"/>
                                        <p:tgtEl>
                                          <p:spTgt spid="26"/>
                                        </p:tgtEl>
                                      </p:cBhvr>
                                    </p:animEffect>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p:tgtEl>
                                          <p:spTgt spid="49"/>
                                        </p:tgtEl>
                                        <p:attrNameLst>
                                          <p:attrName>ppt_x</p:attrName>
                                        </p:attrNameLst>
                                      </p:cBhvr>
                                      <p:tavLst>
                                        <p:tav tm="0">
                                          <p:val>
                                            <p:strVal val="#ppt_x-#ppt_w*1.125000"/>
                                          </p:val>
                                        </p:tav>
                                        <p:tav tm="100000">
                                          <p:val>
                                            <p:strVal val="#ppt_x"/>
                                          </p:val>
                                        </p:tav>
                                      </p:tavLst>
                                    </p:anim>
                                    <p:animEffect transition="in" filter="wipe(right)">
                                      <p:cBhvr>
                                        <p:cTn id="47" dur="500"/>
                                        <p:tgtEl>
                                          <p:spTgt spid="49"/>
                                        </p:tgtEl>
                                      </p:cBhvr>
                                    </p:animEffect>
                                  </p:childTnLst>
                                </p:cTn>
                              </p:par>
                              <p:par>
                                <p:cTn id="48" presetID="12" presetClass="entr" presetSubtype="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p:tgtEl>
                                          <p:spTgt spid="27"/>
                                        </p:tgtEl>
                                        <p:attrNameLst>
                                          <p:attrName>ppt_x</p:attrName>
                                        </p:attrNameLst>
                                      </p:cBhvr>
                                      <p:tavLst>
                                        <p:tav tm="0">
                                          <p:val>
                                            <p:strVal val="#ppt_x+#ppt_w*1.125000"/>
                                          </p:val>
                                        </p:tav>
                                        <p:tav tm="100000">
                                          <p:val>
                                            <p:strVal val="#ppt_x"/>
                                          </p:val>
                                        </p:tav>
                                      </p:tavLst>
                                    </p:anim>
                                    <p:animEffect transition="in" filter="wipe(left)">
                                      <p:cBhvr>
                                        <p:cTn id="51" dur="500"/>
                                        <p:tgtEl>
                                          <p:spTgt spid="27"/>
                                        </p:tgtEl>
                                      </p:cBhvr>
                                    </p:animEffect>
                                  </p:childTnLst>
                                </p:cTn>
                              </p:par>
                            </p:childTnLst>
                          </p:cTn>
                        </p:par>
                        <p:par>
                          <p:cTn id="52" fill="hold">
                            <p:stCondLst>
                              <p:cond delay="4000"/>
                            </p:stCondLst>
                            <p:childTnLst>
                              <p:par>
                                <p:cTn id="53" presetID="1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p:tgtEl>
                                          <p:spTgt spid="50"/>
                                        </p:tgtEl>
                                        <p:attrNameLst>
                                          <p:attrName>ppt_x</p:attrName>
                                        </p:attrNameLst>
                                      </p:cBhvr>
                                      <p:tavLst>
                                        <p:tav tm="0">
                                          <p:val>
                                            <p:strVal val="#ppt_x-#ppt_w*1.125000"/>
                                          </p:val>
                                        </p:tav>
                                        <p:tav tm="100000">
                                          <p:val>
                                            <p:strVal val="#ppt_x"/>
                                          </p:val>
                                        </p:tav>
                                      </p:tavLst>
                                    </p:anim>
                                    <p:animEffect transition="in" filter="wipe(right)">
                                      <p:cBhvr>
                                        <p:cTn id="56" dur="500"/>
                                        <p:tgtEl>
                                          <p:spTgt spid="50"/>
                                        </p:tgtEl>
                                      </p:cBhvr>
                                    </p:animEffect>
                                  </p:childTnLst>
                                </p:cTn>
                              </p:par>
                              <p:par>
                                <p:cTn id="57" presetID="12" presetClass="entr" presetSubtype="2"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p:tgtEl>
                                          <p:spTgt spid="28"/>
                                        </p:tgtEl>
                                        <p:attrNameLst>
                                          <p:attrName>ppt_x</p:attrName>
                                        </p:attrNameLst>
                                      </p:cBhvr>
                                      <p:tavLst>
                                        <p:tav tm="0">
                                          <p:val>
                                            <p:strVal val="#ppt_x+#ppt_w*1.125000"/>
                                          </p:val>
                                        </p:tav>
                                        <p:tav tm="100000">
                                          <p:val>
                                            <p:strVal val="#ppt_x"/>
                                          </p:val>
                                        </p:tav>
                                      </p:tavLst>
                                    </p:anim>
                                    <p:animEffect transition="in" filter="wipe(left)">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p:bldP spid="53" grpId="0"/>
      <p:bldP spid="54" grpId="0"/>
      <p:bldP spid="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027874" y="3738527"/>
            <a:ext cx="1018802" cy="1018096"/>
          </a:xfrm>
          <a:prstGeom prst="ellipse">
            <a:avLst/>
          </a:prstGeom>
          <a:noFill/>
          <a:ln w="127000" cap="flat" cmpd="thinThick" algn="ctr">
            <a:solidFill>
              <a:schemeClr val="accent3"/>
            </a:solidFill>
            <a:prstDash val="solid"/>
            <a:miter lim="800000"/>
          </a:ln>
          <a:effectLst/>
        </p:spPr>
        <p:txBody>
          <a:bodyPr lIns="0" tIns="0" rIns="0" bIns="0" anchor="ctr"/>
          <a:lstStyle/>
          <a:p>
            <a:pPr algn="ctr">
              <a:defRPr/>
            </a:pPr>
            <a:r>
              <a:rPr lang="zh-CN" altLang="en-US" sz="1200" b="0"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6" y="3148608"/>
            <a:ext cx="2852271" cy="1174650"/>
          </a:xfrm>
          <a:prstGeom prst="rect">
            <a:avLst/>
          </a:prstGeom>
          <a:noFill/>
        </p:spPr>
        <p:txBody>
          <a:bodyPr lIns="100790" tIns="50396" rIns="100790" bIns="50396" anchor="ctr"/>
          <a:lstStyle/>
          <a:p>
            <a:pPr algn="just">
              <a:lnSpc>
                <a:spcPct val="130000"/>
              </a:lnSpc>
              <a:defRPr/>
            </a:pPr>
            <a:r>
              <a:rPr lang="zh-CN" altLang="en-US" sz="900" b="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sp>
        <p:nvSpPr>
          <p:cNvPr id="16" name="椭圆 15"/>
          <p:cNvSpPr/>
          <p:nvPr/>
        </p:nvSpPr>
        <p:spPr>
          <a:xfrm>
            <a:off x="2131893" y="2469272"/>
            <a:ext cx="1183206" cy="1183696"/>
          </a:xfrm>
          <a:prstGeom prst="ellipse">
            <a:avLst/>
          </a:prstGeom>
          <a:noFill/>
          <a:ln w="127000" cap="flat" cmpd="thinThick" algn="ctr">
            <a:solidFill>
              <a:schemeClr val="accent2"/>
            </a:solidFill>
            <a:prstDash val="solid"/>
            <a:miter lim="800000"/>
          </a:ln>
          <a:effectLst/>
        </p:spPr>
        <p:txBody>
          <a:bodyPr lIns="0" tIns="0" rIns="0" bIns="0" anchor="ctr"/>
          <a:lstStyle/>
          <a:p>
            <a:pPr algn="ctr">
              <a:defRPr/>
            </a:pPr>
            <a:r>
              <a:rPr lang="zh-CN" altLang="en-US" sz="1200" b="0"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8" y="2526092"/>
            <a:ext cx="1725967" cy="549187"/>
          </a:xfrm>
          <a:prstGeom prst="bentConnector3">
            <a:avLst>
              <a:gd name="adj1" fmla="val 29667"/>
            </a:avLst>
          </a:prstGeom>
          <a:noFill/>
          <a:ln w="38100" algn="ctr">
            <a:solidFill>
              <a:schemeClr val="accent2"/>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4" y="1888468"/>
            <a:ext cx="2802985" cy="1335409"/>
          </a:xfrm>
          <a:prstGeom prst="rect">
            <a:avLst/>
          </a:prstGeom>
          <a:noFill/>
        </p:spPr>
        <p:txBody>
          <a:bodyPr lIns="100790" tIns="50396" rIns="100790" bIns="50396" anchor="ctr"/>
          <a:lstStyle/>
          <a:p>
            <a:pPr algn="just">
              <a:lnSpc>
                <a:spcPct val="130000"/>
              </a:lnSpc>
              <a:defRPr/>
            </a:pPr>
            <a:r>
              <a:rPr lang="zh-CN" altLang="en-US" sz="900" b="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19" name="肘形连接符 8"/>
          <p:cNvCxnSpPr>
            <a:cxnSpLocks noChangeShapeType="1"/>
          </p:cNvCxnSpPr>
          <p:nvPr/>
        </p:nvCxnSpPr>
        <p:spPr bwMode="auto">
          <a:xfrm flipV="1">
            <a:off x="4078060" y="3698388"/>
            <a:ext cx="1725966" cy="549187"/>
          </a:xfrm>
          <a:prstGeom prst="bentConnector3">
            <a:avLst>
              <a:gd name="adj1" fmla="val 29667"/>
            </a:avLst>
          </a:prstGeom>
          <a:noFill/>
          <a:ln w="38100" algn="ctr">
            <a:solidFill>
              <a:schemeClr val="accent3"/>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151620" y="1178252"/>
            <a:ext cx="1287175" cy="1286280"/>
          </a:xfrm>
          <a:prstGeom prst="ellipse">
            <a:avLst/>
          </a:prstGeom>
          <a:noFill/>
          <a:ln w="127000" cap="flat" cmpd="thinThick" algn="ctr">
            <a:solidFill>
              <a:schemeClr val="accent1"/>
            </a:solidFill>
            <a:prstDash val="solid"/>
            <a:miter lim="800000"/>
          </a:ln>
          <a:effectLst/>
        </p:spPr>
        <p:txBody>
          <a:bodyPr lIns="0" tIns="0" rIns="0" bIns="0" anchor="ctr"/>
          <a:lstStyle/>
          <a:p>
            <a:pPr algn="ctr">
              <a:defRPr/>
            </a:pPr>
            <a:r>
              <a:rPr lang="zh-CN" altLang="en-US" sz="1200" b="0" kern="0"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849"/>
            <a:ext cx="3090680" cy="955430"/>
          </a:xfrm>
          <a:prstGeom prst="rect">
            <a:avLst/>
          </a:prstGeom>
          <a:noFill/>
        </p:spPr>
        <p:txBody>
          <a:bodyPr lIns="100790" tIns="50396" rIns="100790" bIns="50396" anchor="ctr"/>
          <a:lstStyle/>
          <a:p>
            <a:pPr algn="just">
              <a:lnSpc>
                <a:spcPct val="130000"/>
              </a:lnSpc>
              <a:defRPr/>
            </a:pPr>
            <a:r>
              <a:rPr lang="zh-CN" altLang="en-US" sz="900" b="0" kern="0" dirty="0">
                <a:solidFill>
                  <a:schemeClr val="tx1">
                    <a:lumMod val="50000"/>
                    <a:lumOff val="50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22" name="肘形连接符 11"/>
          <p:cNvCxnSpPr>
            <a:cxnSpLocks noChangeShapeType="1"/>
          </p:cNvCxnSpPr>
          <p:nvPr/>
        </p:nvCxnSpPr>
        <p:spPr bwMode="auto">
          <a:xfrm flipV="1">
            <a:off x="2473048" y="1432575"/>
            <a:ext cx="1724416" cy="549187"/>
          </a:xfrm>
          <a:prstGeom prst="bentConnector3">
            <a:avLst>
              <a:gd name="adj1" fmla="val 29667"/>
            </a:avLst>
          </a:prstGeom>
          <a:noFill/>
          <a:ln w="38100" algn="ctr">
            <a:solidFill>
              <a:schemeClr val="accent1"/>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75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75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750"/>
                                        <p:tgtEl>
                                          <p:spTgt spid="14"/>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750"/>
                                        <p:tgtEl>
                                          <p:spTgt spid="21"/>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75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750"/>
                                        <p:tgtEl>
                                          <p:spTgt spid="18"/>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750"/>
                                        <p:tgtEl>
                                          <p:spTgt spid="19"/>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8" grpId="0"/>
      <p:bldP spid="20"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a:xfrm>
            <a:off x="738257" y="1541928"/>
            <a:ext cx="3968379" cy="2218748"/>
            <a:chOff x="1091650" y="2292968"/>
            <a:chExt cx="5947287" cy="3325345"/>
          </a:xfrm>
        </p:grpSpPr>
        <p:grpSp>
          <p:nvGrpSpPr>
            <p:cNvPr id="3" name="Group 22"/>
            <p:cNvGrpSpPr/>
            <p:nvPr/>
          </p:nvGrpSpPr>
          <p:grpSpPr>
            <a:xfrm>
              <a:off x="1091650" y="2292968"/>
              <a:ext cx="5947287" cy="3325345"/>
              <a:chOff x="1763688" y="1124744"/>
              <a:chExt cx="5652564" cy="3166095"/>
            </a:xfrm>
          </p:grpSpPr>
          <p:sp>
            <p:nvSpPr>
              <p:cNvPr id="13"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latin typeface="Agency FB" panose="020B0503020202020204" pitchFamily="34" charset="0"/>
                </a:endParaRPr>
              </a:p>
            </p:txBody>
          </p:sp>
          <p:pic>
            <p:nvPicPr>
              <p:cNvPr id="14" name="Picture 3" descr="F:\Trabajos\Envato\Graphic River\Duckson\Elements\lapto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23"/>
            <p:cNvSpPr/>
            <p:nvPr/>
          </p:nvSpPr>
          <p:spPr>
            <a:xfrm>
              <a:off x="2278239" y="2579882"/>
              <a:ext cx="3574107" cy="2287953"/>
            </a:xfrm>
            <a:prstGeom prst="rect">
              <a:avLst/>
            </a:prstGeom>
            <a:blipFill>
              <a:blip r:embed="rId4"/>
              <a:stretch>
                <a:fillRect t="-5938"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latin typeface="Agency FB" panose="020B0503020202020204" pitchFamily="34" charset="0"/>
              </a:endParaRPr>
            </a:p>
          </p:txBody>
        </p:sp>
      </p:grpSp>
      <p:grpSp>
        <p:nvGrpSpPr>
          <p:cNvPr id="10" name="组合 14"/>
          <p:cNvGrpSpPr/>
          <p:nvPr/>
        </p:nvGrpSpPr>
        <p:grpSpPr>
          <a:xfrm>
            <a:off x="4885231" y="1463595"/>
            <a:ext cx="3358523" cy="698824"/>
            <a:chOff x="1361910" y="1894925"/>
            <a:chExt cx="4478829" cy="931981"/>
          </a:xfrm>
        </p:grpSpPr>
        <p:grpSp>
          <p:nvGrpSpPr>
            <p:cNvPr id="11" name="Group 332"/>
            <p:cNvGrpSpPr>
              <a:grpSpLocks noChangeAspect="1"/>
            </p:cNvGrpSpPr>
            <p:nvPr/>
          </p:nvGrpSpPr>
          <p:grpSpPr>
            <a:xfrm>
              <a:off x="1361910" y="2154848"/>
              <a:ext cx="540000" cy="540000"/>
              <a:chOff x="4643438" y="2786064"/>
              <a:chExt cx="288476" cy="288476"/>
            </a:xfrm>
          </p:grpSpPr>
          <p:sp>
            <p:nvSpPr>
              <p:cNvPr id="19" name="Oval 59"/>
              <p:cNvSpPr/>
              <p:nvPr/>
            </p:nvSpPr>
            <p:spPr>
              <a:xfrm>
                <a:off x="4643438" y="2786064"/>
                <a:ext cx="288476" cy="28847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lumMod val="50000"/>
                      <a:lumOff val="50000"/>
                    </a:schemeClr>
                  </a:solidFill>
                  <a:latin typeface="Agency FB" panose="020B0503020202020204" pitchFamily="34" charset="0"/>
                </a:endParaRPr>
              </a:p>
            </p:txBody>
          </p:sp>
          <p:sp>
            <p:nvSpPr>
              <p:cNvPr id="20"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en-US" sz="1100" dirty="0">
                  <a:solidFill>
                    <a:schemeClr val="tx1">
                      <a:lumMod val="50000"/>
                      <a:lumOff val="50000"/>
                    </a:schemeClr>
                  </a:solidFill>
                  <a:latin typeface="Agency FB" panose="020B0503020202020204" pitchFamily="34" charset="0"/>
                </a:endParaRPr>
              </a:p>
            </p:txBody>
          </p:sp>
        </p:grpSp>
        <p:sp>
          <p:nvSpPr>
            <p:cNvPr id="17" name="TextBox 16"/>
            <p:cNvSpPr txBox="1"/>
            <p:nvPr/>
          </p:nvSpPr>
          <p:spPr>
            <a:xfrm>
              <a:off x="1956335" y="2260465"/>
              <a:ext cx="3884404" cy="566441"/>
            </a:xfrm>
            <a:prstGeom prst="rect">
              <a:avLst/>
            </a:prstGeom>
            <a:noFill/>
          </p:spPr>
          <p:txBody>
            <a:bodyPr wrap="square" rtlCol="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9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900" dirty="0">
                <a:solidFill>
                  <a:schemeClr val="tx1">
                    <a:lumMod val="50000"/>
                    <a:lumOff val="50000"/>
                  </a:schemeClr>
                </a:solidFill>
                <a:latin typeface="Agency FB" panose="020B0503020202020204" pitchFamily="34" charset="0"/>
              </a:endParaRPr>
            </a:p>
          </p:txBody>
        </p:sp>
        <p:sp>
          <p:nvSpPr>
            <p:cNvPr id="18" name="TextBox 17"/>
            <p:cNvSpPr txBox="1"/>
            <p:nvPr/>
          </p:nvSpPr>
          <p:spPr>
            <a:xfrm>
              <a:off x="1874457" y="1894925"/>
              <a:ext cx="3035276" cy="492262"/>
            </a:xfrm>
            <a:prstGeom prst="rect">
              <a:avLst/>
            </a:prstGeom>
            <a:noFill/>
          </p:spPr>
          <p:txBody>
            <a:bodyPr wrap="square" lIns="182786" tIns="91394" rIns="182786" bIns="91394" rtlCol="0">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添加文字标题</a:t>
              </a:r>
            </a:p>
          </p:txBody>
        </p:sp>
      </p:grpSp>
      <p:grpSp>
        <p:nvGrpSpPr>
          <p:cNvPr id="15" name="组合 20"/>
          <p:cNvGrpSpPr/>
          <p:nvPr/>
        </p:nvGrpSpPr>
        <p:grpSpPr>
          <a:xfrm>
            <a:off x="4885231" y="2165510"/>
            <a:ext cx="3358523" cy="698824"/>
            <a:chOff x="1361910" y="1894925"/>
            <a:chExt cx="4478829" cy="931981"/>
          </a:xfrm>
        </p:grpSpPr>
        <p:grpSp>
          <p:nvGrpSpPr>
            <p:cNvPr id="16" name="Group 332"/>
            <p:cNvGrpSpPr>
              <a:grpSpLocks noChangeAspect="1"/>
            </p:cNvGrpSpPr>
            <p:nvPr/>
          </p:nvGrpSpPr>
          <p:grpSpPr>
            <a:xfrm>
              <a:off x="1361910" y="2154848"/>
              <a:ext cx="540000" cy="540000"/>
              <a:chOff x="4643438" y="2786064"/>
              <a:chExt cx="288476" cy="288476"/>
            </a:xfrm>
          </p:grpSpPr>
          <p:sp>
            <p:nvSpPr>
              <p:cNvPr id="25" name="Oval 59"/>
              <p:cNvSpPr/>
              <p:nvPr/>
            </p:nvSpPr>
            <p:spPr>
              <a:xfrm>
                <a:off x="4643438" y="2786064"/>
                <a:ext cx="288476" cy="28847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lumMod val="50000"/>
                      <a:lumOff val="50000"/>
                    </a:schemeClr>
                  </a:solidFill>
                  <a:latin typeface="Agency FB" panose="020B0503020202020204" pitchFamily="34" charset="0"/>
                </a:endParaRPr>
              </a:p>
            </p:txBody>
          </p:sp>
          <p:sp>
            <p:nvSpPr>
              <p:cNvPr id="26"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en-US" sz="1100" dirty="0">
                  <a:solidFill>
                    <a:schemeClr val="tx1">
                      <a:lumMod val="50000"/>
                      <a:lumOff val="50000"/>
                    </a:schemeClr>
                  </a:solidFill>
                  <a:latin typeface="Agency FB" panose="020B0503020202020204" pitchFamily="34" charset="0"/>
                </a:endParaRPr>
              </a:p>
            </p:txBody>
          </p:sp>
        </p:grpSp>
        <p:sp>
          <p:nvSpPr>
            <p:cNvPr id="23" name="TextBox 22"/>
            <p:cNvSpPr txBox="1"/>
            <p:nvPr/>
          </p:nvSpPr>
          <p:spPr>
            <a:xfrm>
              <a:off x="1956335" y="2260465"/>
              <a:ext cx="3884404" cy="566441"/>
            </a:xfrm>
            <a:prstGeom prst="rect">
              <a:avLst/>
            </a:prstGeom>
            <a:noFill/>
          </p:spPr>
          <p:txBody>
            <a:bodyPr wrap="square" rtlCol="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9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900" dirty="0">
                <a:solidFill>
                  <a:schemeClr val="tx1">
                    <a:lumMod val="50000"/>
                    <a:lumOff val="50000"/>
                  </a:schemeClr>
                </a:solidFill>
                <a:latin typeface="Agency FB" panose="020B0503020202020204" pitchFamily="34" charset="0"/>
              </a:endParaRPr>
            </a:p>
          </p:txBody>
        </p:sp>
        <p:sp>
          <p:nvSpPr>
            <p:cNvPr id="24" name="TextBox 23"/>
            <p:cNvSpPr txBox="1"/>
            <p:nvPr/>
          </p:nvSpPr>
          <p:spPr>
            <a:xfrm>
              <a:off x="1874457" y="1894925"/>
              <a:ext cx="3035276" cy="492262"/>
            </a:xfrm>
            <a:prstGeom prst="rect">
              <a:avLst/>
            </a:prstGeom>
            <a:noFill/>
          </p:spPr>
          <p:txBody>
            <a:bodyPr wrap="square" lIns="182786" tIns="91394" rIns="182786" bIns="91394" rtlCol="0">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添加文字标题</a:t>
              </a:r>
            </a:p>
          </p:txBody>
        </p:sp>
      </p:grpSp>
      <p:grpSp>
        <p:nvGrpSpPr>
          <p:cNvPr id="21" name="组合 26"/>
          <p:cNvGrpSpPr/>
          <p:nvPr/>
        </p:nvGrpSpPr>
        <p:grpSpPr>
          <a:xfrm>
            <a:off x="4885231" y="2867425"/>
            <a:ext cx="3358523" cy="698824"/>
            <a:chOff x="1361910" y="1894925"/>
            <a:chExt cx="4478829" cy="931981"/>
          </a:xfrm>
        </p:grpSpPr>
        <p:grpSp>
          <p:nvGrpSpPr>
            <p:cNvPr id="22" name="Group 332"/>
            <p:cNvGrpSpPr>
              <a:grpSpLocks noChangeAspect="1"/>
            </p:cNvGrpSpPr>
            <p:nvPr/>
          </p:nvGrpSpPr>
          <p:grpSpPr>
            <a:xfrm>
              <a:off x="1361910" y="2154848"/>
              <a:ext cx="540000" cy="540000"/>
              <a:chOff x="4643438" y="2786064"/>
              <a:chExt cx="288476" cy="288476"/>
            </a:xfrm>
          </p:grpSpPr>
          <p:sp>
            <p:nvSpPr>
              <p:cNvPr id="31" name="Oval 59"/>
              <p:cNvSpPr/>
              <p:nvPr/>
            </p:nvSpPr>
            <p:spPr>
              <a:xfrm>
                <a:off x="4643438" y="2786064"/>
                <a:ext cx="288476" cy="28847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lumMod val="50000"/>
                      <a:lumOff val="50000"/>
                    </a:schemeClr>
                  </a:solidFill>
                  <a:latin typeface="Agency FB" panose="020B0503020202020204" pitchFamily="34" charset="0"/>
                </a:endParaRPr>
              </a:p>
            </p:txBody>
          </p:sp>
          <p:sp>
            <p:nvSpPr>
              <p:cNvPr id="3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en-US" sz="1100" dirty="0">
                  <a:solidFill>
                    <a:schemeClr val="tx1">
                      <a:lumMod val="50000"/>
                      <a:lumOff val="50000"/>
                    </a:schemeClr>
                  </a:solidFill>
                  <a:latin typeface="Agency FB" panose="020B0503020202020204" pitchFamily="34" charset="0"/>
                </a:endParaRPr>
              </a:p>
            </p:txBody>
          </p:sp>
        </p:grpSp>
        <p:sp>
          <p:nvSpPr>
            <p:cNvPr id="29" name="TextBox 28"/>
            <p:cNvSpPr txBox="1"/>
            <p:nvPr/>
          </p:nvSpPr>
          <p:spPr>
            <a:xfrm>
              <a:off x="1956335" y="2260465"/>
              <a:ext cx="3884404" cy="566441"/>
            </a:xfrm>
            <a:prstGeom prst="rect">
              <a:avLst/>
            </a:prstGeom>
            <a:noFill/>
          </p:spPr>
          <p:txBody>
            <a:bodyPr wrap="square" rtlCol="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900" dirty="0">
                  <a:solidFill>
                    <a:schemeClr val="tx1">
                      <a:lumMod val="50000"/>
                      <a:lumOff val="50000"/>
                    </a:schemeClr>
                  </a:solidFill>
                  <a:latin typeface="微软雅黑" pitchFamily="34" charset="-122"/>
                  <a:ea typeface="微软雅黑" pitchFamily="34" charset="-122"/>
                </a:rPr>
                <a:t>您的容打在这里，或者通过复制您的文本。</a:t>
              </a:r>
              <a:endParaRPr lang="en-US" sz="900" dirty="0">
                <a:solidFill>
                  <a:schemeClr val="tx1">
                    <a:lumMod val="50000"/>
                    <a:lumOff val="50000"/>
                  </a:schemeClr>
                </a:solidFill>
                <a:latin typeface="Agency FB" panose="020B0503020202020204" pitchFamily="34" charset="0"/>
              </a:endParaRPr>
            </a:p>
          </p:txBody>
        </p:sp>
        <p:sp>
          <p:nvSpPr>
            <p:cNvPr id="30" name="TextBox 29"/>
            <p:cNvSpPr txBox="1"/>
            <p:nvPr/>
          </p:nvSpPr>
          <p:spPr>
            <a:xfrm>
              <a:off x="1874457" y="1894925"/>
              <a:ext cx="3035276" cy="492262"/>
            </a:xfrm>
            <a:prstGeom prst="rect">
              <a:avLst/>
            </a:prstGeom>
            <a:noFill/>
          </p:spPr>
          <p:txBody>
            <a:bodyPr wrap="square" lIns="182786" tIns="91394" rIns="182786" bIns="91394" rtlCol="0">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添加文字标题</a:t>
              </a:r>
            </a:p>
          </p:txBody>
        </p:sp>
      </p:grpSp>
    </p:spTree>
    <p:extLst>
      <p:ext uri="{BB962C8B-B14F-4D97-AF65-F5344CB8AC3E}">
        <p14:creationId xmlns:p14="http://schemas.microsoft.com/office/powerpoint/2010/main" val="2536086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7"/>
          <p:cNvSpPr>
            <a:spLocks/>
          </p:cNvSpPr>
          <p:nvPr/>
        </p:nvSpPr>
        <p:spPr bwMode="auto">
          <a:xfrm>
            <a:off x="2466418" y="1306394"/>
            <a:ext cx="441643" cy="1816262"/>
          </a:xfrm>
          <a:custGeom>
            <a:avLst/>
            <a:gdLst>
              <a:gd name="T0" fmla="*/ 432 w 767"/>
              <a:gd name="T1" fmla="*/ 2662 h 3150"/>
              <a:gd name="T2" fmla="*/ 509 w 767"/>
              <a:gd name="T3" fmla="*/ 2947 h 3150"/>
              <a:gd name="T4" fmla="*/ 767 w 767"/>
              <a:gd name="T5" fmla="*/ 3052 h 3150"/>
              <a:gd name="T6" fmla="*/ 767 w 767"/>
              <a:gd name="T7" fmla="*/ 3150 h 3150"/>
              <a:gd name="T8" fmla="*/ 419 w 767"/>
              <a:gd name="T9" fmla="*/ 3031 h 3150"/>
              <a:gd name="T10" fmla="*/ 307 w 767"/>
              <a:gd name="T11" fmla="*/ 2606 h 3150"/>
              <a:gd name="T12" fmla="*/ 307 w 767"/>
              <a:gd name="T13" fmla="*/ 2007 h 3150"/>
              <a:gd name="T14" fmla="*/ 251 w 767"/>
              <a:gd name="T15" fmla="*/ 1735 h 3150"/>
              <a:gd name="T16" fmla="*/ 0 w 767"/>
              <a:gd name="T17" fmla="*/ 1617 h 3150"/>
              <a:gd name="T18" fmla="*/ 0 w 767"/>
              <a:gd name="T19" fmla="*/ 1533 h 3150"/>
              <a:gd name="T20" fmla="*/ 244 w 767"/>
              <a:gd name="T21" fmla="*/ 1422 h 3150"/>
              <a:gd name="T22" fmla="*/ 307 w 767"/>
              <a:gd name="T23" fmla="*/ 1143 h 3150"/>
              <a:gd name="T24" fmla="*/ 307 w 767"/>
              <a:gd name="T25" fmla="*/ 544 h 3150"/>
              <a:gd name="T26" fmla="*/ 419 w 767"/>
              <a:gd name="T27" fmla="*/ 118 h 3150"/>
              <a:gd name="T28" fmla="*/ 767 w 767"/>
              <a:gd name="T29" fmla="*/ 0 h 3150"/>
              <a:gd name="T30" fmla="*/ 767 w 767"/>
              <a:gd name="T31" fmla="*/ 98 h 3150"/>
              <a:gd name="T32" fmla="*/ 509 w 767"/>
              <a:gd name="T33" fmla="*/ 195 h 3150"/>
              <a:gd name="T34" fmla="*/ 432 w 767"/>
              <a:gd name="T35" fmla="*/ 488 h 3150"/>
              <a:gd name="T36" fmla="*/ 432 w 767"/>
              <a:gd name="T37" fmla="*/ 1171 h 3150"/>
              <a:gd name="T38" fmla="*/ 335 w 767"/>
              <a:gd name="T39" fmla="*/ 1477 h 3150"/>
              <a:gd name="T40" fmla="*/ 125 w 767"/>
              <a:gd name="T41" fmla="*/ 1561 h 3150"/>
              <a:gd name="T42" fmla="*/ 125 w 767"/>
              <a:gd name="T43" fmla="*/ 1589 h 3150"/>
              <a:gd name="T44" fmla="*/ 342 w 767"/>
              <a:gd name="T45" fmla="*/ 1686 h 3150"/>
              <a:gd name="T46" fmla="*/ 432 w 767"/>
              <a:gd name="T47" fmla="*/ 1979 h 3150"/>
              <a:gd name="T48" fmla="*/ 432 w 767"/>
              <a:gd name="T49" fmla="*/ 2662 h 3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sz="160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椭圆 23"/>
          <p:cNvSpPr/>
          <p:nvPr/>
        </p:nvSpPr>
        <p:spPr bwMode="auto">
          <a:xfrm>
            <a:off x="1394051" y="1771125"/>
            <a:ext cx="934192" cy="934846"/>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20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11539" y="1996480"/>
            <a:ext cx="856205" cy="438563"/>
          </a:xfrm>
          <a:prstGeom prst="rect">
            <a:avLst/>
          </a:prstGeom>
          <a:noFill/>
        </p:spPr>
        <p:txBody>
          <a:bodyPr wrap="square" lIns="68562" tIns="34281" rIns="68562" bIns="34281" rtlCol="0">
            <a:spAutoFit/>
          </a:bodyPr>
          <a:lstStyle>
            <a:defPPr>
              <a:defRPr lang="zh-CN"/>
            </a:defPPr>
            <a:lvl1pPr algn="ctr">
              <a:defRPr sz="2000">
                <a:solidFill>
                  <a:srgbClr val="F8F8F8"/>
                </a:solidFill>
                <a:latin typeface="+mn-ea"/>
                <a:ea typeface="+mn-ea"/>
              </a:defRPr>
            </a:lvl1p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95000"/>
                  </a:schemeClr>
                </a:solidFill>
                <a:latin typeface="微软雅黑" panose="020B0503020204020204" pitchFamily="34" charset="-122"/>
                <a:ea typeface="微软雅黑" panose="020B0503020204020204" pitchFamily="34" charset="-122"/>
              </a:rPr>
              <a:t>文本</a:t>
            </a:r>
          </a:p>
        </p:txBody>
      </p:sp>
      <p:sp>
        <p:nvSpPr>
          <p:cNvPr id="26" name="Freeform 8"/>
          <p:cNvSpPr>
            <a:spLocks/>
          </p:cNvSpPr>
          <p:nvPr/>
        </p:nvSpPr>
        <p:spPr bwMode="auto">
          <a:xfrm>
            <a:off x="2939350" y="1204084"/>
            <a:ext cx="4680000" cy="319904"/>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061678" y="1254341"/>
            <a:ext cx="4462650" cy="207731"/>
          </a:xfrm>
          <a:prstGeom prst="rect">
            <a:avLst/>
          </a:prstGeom>
        </p:spPr>
        <p:txBody>
          <a:bodyPr wrap="square" lIns="68562" tIns="34281" rIns="68562" bIns="34281">
            <a:spAutoFit/>
          </a:bodyPr>
          <a:lstStyle/>
          <a:p>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9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8" name="Freeform 8"/>
          <p:cNvSpPr>
            <a:spLocks/>
          </p:cNvSpPr>
          <p:nvPr/>
        </p:nvSpPr>
        <p:spPr bwMode="auto">
          <a:xfrm>
            <a:off x="2939350" y="1793337"/>
            <a:ext cx="4680000" cy="319904"/>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3061678" y="1843595"/>
            <a:ext cx="4462650" cy="207731"/>
          </a:xfrm>
          <a:prstGeom prst="rect">
            <a:avLst/>
          </a:prstGeom>
        </p:spPr>
        <p:txBody>
          <a:bodyPr wrap="square" lIns="68562" tIns="34281" rIns="68562" bIns="34281">
            <a:spAutoFit/>
          </a:bodyPr>
          <a:lstStyle/>
          <a:p>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9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Freeform 8"/>
          <p:cNvSpPr>
            <a:spLocks/>
          </p:cNvSpPr>
          <p:nvPr/>
        </p:nvSpPr>
        <p:spPr bwMode="auto">
          <a:xfrm>
            <a:off x="2939350" y="2347786"/>
            <a:ext cx="4680000" cy="319904"/>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chemeClr val="accent3"/>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3061678" y="2398044"/>
            <a:ext cx="4462650" cy="207731"/>
          </a:xfrm>
          <a:prstGeom prst="rect">
            <a:avLst/>
          </a:prstGeom>
        </p:spPr>
        <p:txBody>
          <a:bodyPr wrap="square" lIns="68562" tIns="34281" rIns="68562" bIns="34281">
            <a:spAutoFit/>
          </a:bodyPr>
          <a:lstStyle/>
          <a:p>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9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Freeform 8"/>
          <p:cNvSpPr>
            <a:spLocks/>
          </p:cNvSpPr>
          <p:nvPr/>
        </p:nvSpPr>
        <p:spPr bwMode="auto">
          <a:xfrm>
            <a:off x="2939350" y="2916342"/>
            <a:ext cx="4680000" cy="319904"/>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chemeClr val="accent4"/>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3061678" y="2976881"/>
            <a:ext cx="4462650" cy="207731"/>
          </a:xfrm>
          <a:prstGeom prst="rect">
            <a:avLst/>
          </a:prstGeom>
          <a:solidFill>
            <a:schemeClr val="accent4"/>
          </a:solidFill>
          <a:ln>
            <a:solidFill>
              <a:schemeClr val="accent4"/>
            </a:solidFill>
          </a:ln>
        </p:spPr>
        <p:txBody>
          <a:bodyPr wrap="square" lIns="68562" tIns="34281" rIns="68562" bIns="34281">
            <a:spAutoFit/>
          </a:bodyPr>
          <a:lstStyle/>
          <a:p>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9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4" name="矩形 33"/>
          <p:cNvSpPr/>
          <p:nvPr/>
        </p:nvSpPr>
        <p:spPr bwMode="auto">
          <a:xfrm>
            <a:off x="964353" y="3579341"/>
            <a:ext cx="7135632" cy="1316151"/>
          </a:xfrm>
          <a:prstGeom prst="rect">
            <a:avLst/>
          </a:prstGeom>
          <a:solidFill>
            <a:schemeClr val="bg1">
              <a:lumMod val="95000"/>
            </a:schemeClr>
          </a:solidFill>
          <a:ln>
            <a:solidFill>
              <a:schemeClr val="bg1">
                <a:lumMod val="85000"/>
              </a:schemeClr>
            </a:solidFill>
          </a:ln>
          <a:extLst/>
        </p:spPr>
        <p:txBody>
          <a:bodyPr vert="horz" wrap="square" lIns="68562" tIns="34281" rIns="68562" bIns="34281" numCol="1" anchor="t" anchorCtr="0" compatLnSpc="1">
            <a:prstTxWarp prst="textNoShape">
              <a:avLst/>
            </a:prstTxWarp>
          </a:bodyPr>
          <a:lstStyle/>
          <a:p>
            <a:endParaRPr lang="zh-CN" altLang="en-US"/>
          </a:p>
        </p:txBody>
      </p:sp>
      <p:sp>
        <p:nvSpPr>
          <p:cNvPr id="35" name="TextBox 34"/>
          <p:cNvSpPr txBox="1"/>
          <p:nvPr/>
        </p:nvSpPr>
        <p:spPr>
          <a:xfrm>
            <a:off x="1134584" y="3787153"/>
            <a:ext cx="6695477" cy="734029"/>
          </a:xfrm>
          <a:prstGeom prst="rect">
            <a:avLst/>
          </a:prstGeom>
          <a:noFill/>
        </p:spPr>
        <p:txBody>
          <a:bodyPr wrap="square" lIns="68562" tIns="34281" rIns="68562" bIns="34281" rtlCol="0">
            <a:spAutoFit/>
          </a:bodyPr>
          <a:lstStyle>
            <a:defPPr>
              <a:defRPr lang="zh-CN"/>
            </a:defPPr>
            <a:lvl1pPr>
              <a:lnSpc>
                <a:spcPct val="150000"/>
              </a:lnSpc>
              <a:defRPr>
                <a:solidFill>
                  <a:schemeClr val="accent1"/>
                </a:solidFill>
                <a:latin typeface="+mn-ea"/>
                <a:ea typeface="+mn-ea"/>
              </a:defRPr>
            </a:lvl1pPr>
          </a:lstStyle>
          <a:p>
            <a:pPr>
              <a:lnSpc>
                <a:spcPct val="120000"/>
              </a:lnSpc>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添加适当的文字添加适当的文字，</a:t>
            </a:r>
          </a:p>
        </p:txBody>
      </p:sp>
      <p:sp>
        <p:nvSpPr>
          <p:cNvPr id="36" name="Freeform 12"/>
          <p:cNvSpPr>
            <a:spLocks/>
          </p:cNvSpPr>
          <p:nvPr/>
        </p:nvSpPr>
        <p:spPr bwMode="auto">
          <a:xfrm>
            <a:off x="909065" y="3524367"/>
            <a:ext cx="396323" cy="39779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txBody>
          <a:bodyPr vert="horz" wrap="square" lIns="68562" tIns="34281" rIns="68562" bIns="34281" numCol="1" anchor="t" anchorCtr="0" compatLnSpc="1">
            <a:prstTxWarp prst="textNoShape">
              <a:avLst/>
            </a:prstTxWarp>
          </a:bodyPr>
          <a:lstStyle/>
          <a:p>
            <a:endParaRPr lang="zh-CN" altLang="en-US"/>
          </a:p>
        </p:txBody>
      </p:sp>
      <p:sp>
        <p:nvSpPr>
          <p:cNvPr id="37" name="Freeform 12"/>
          <p:cNvSpPr>
            <a:spLocks/>
          </p:cNvSpPr>
          <p:nvPr/>
        </p:nvSpPr>
        <p:spPr bwMode="auto">
          <a:xfrm flipH="1" flipV="1">
            <a:off x="7776078" y="4551749"/>
            <a:ext cx="396323" cy="39779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72150685"/>
      </p:ext>
    </p:extLst>
  </p:cSld>
  <p:clrMapOvr>
    <a:masterClrMapping/>
  </p:clrMapOvr>
  <p:transition spd="slow" advClick="0" advTm="0">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Scale>
                                      <p:cBhvr>
                                        <p:cTn id="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4"/>
                                        </p:tgtEl>
                                        <p:attrNameLst>
                                          <p:attrName>ppt_x</p:attrName>
                                          <p:attrName>ppt_y</p:attrName>
                                        </p:attrNameLst>
                                      </p:cBhvr>
                                    </p:animMotion>
                                    <p:animEffect transition="in" filter="fade">
                                      <p:cBhvr>
                                        <p:cTn id="9" dur="1000"/>
                                        <p:tgtEl>
                                          <p:spTgt spid="2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Scale>
                                      <p:cBhvr>
                                        <p:cTn id="1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5"/>
                                        </p:tgtEl>
                                        <p:attrNameLst>
                                          <p:attrName>ppt_x</p:attrName>
                                          <p:attrName>ppt_y</p:attrName>
                                        </p:attrNameLst>
                                      </p:cBhvr>
                                    </p:animMotion>
                                    <p:animEffect transition="in" filter="fade">
                                      <p:cBhvr>
                                        <p:cTn id="14" dur="1000"/>
                                        <p:tgtEl>
                                          <p:spTgt spid="25"/>
                                        </p:tgtEl>
                                      </p:cBhvr>
                                    </p:animEffect>
                                  </p:childTnLst>
                                </p:cTn>
                              </p:par>
                            </p:childTnLst>
                          </p:cTn>
                        </p:par>
                        <p:par>
                          <p:cTn id="15" fill="hold">
                            <p:stCondLst>
                              <p:cond delay="1000"/>
                            </p:stCondLst>
                            <p:childTnLst>
                              <p:par>
                                <p:cTn id="16" presetID="16" presetClass="entr" presetSubtype="42"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arn(outHorizontal)">
                                      <p:cBhvr>
                                        <p:cTn id="18" dur="500"/>
                                        <p:tgtEl>
                                          <p:spTgt spid="2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8" fill="hold" grpId="0" nodeType="withEffect">
                                  <p:stCondLst>
                                    <p:cond delay="40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childTnLst>
                          </p:cTn>
                        </p:par>
                        <p:par>
                          <p:cTn id="44" fill="hold">
                            <p:stCondLst>
                              <p:cond delay="2400"/>
                            </p:stCondLst>
                            <p:childTnLst>
                              <p:par>
                                <p:cTn id="45" presetID="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1.94444E-6 4.07031E-7 L 0.39132 0.09806 " pathEditMode="relative" rAng="0" ptsTypes="AA">
                                      <p:cBhvr>
                                        <p:cTn id="48" dur="500" spd="-100000" fill="hold"/>
                                        <p:tgtEl>
                                          <p:spTgt spid="36"/>
                                        </p:tgtEl>
                                        <p:attrNameLst>
                                          <p:attrName>ppt_x</p:attrName>
                                          <p:attrName>ppt_y</p:attrName>
                                        </p:attrNameLst>
                                      </p:cBhvr>
                                      <p:rCtr x="19566" y="4903"/>
                                    </p:animMotion>
                                  </p:childTnLst>
                                </p:cTn>
                              </p:par>
                              <p:par>
                                <p:cTn id="49" presetID="1"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1.94444E-6 -2.22222E-6 L -0.38194 -0.11227 " pathEditMode="relative" rAng="0" ptsTypes="AA">
                                      <p:cBhvr>
                                        <p:cTn id="52" dur="500" spd="-100000" fill="hold"/>
                                        <p:tgtEl>
                                          <p:spTgt spid="37"/>
                                        </p:tgtEl>
                                        <p:attrNameLst>
                                          <p:attrName>ppt_x</p:attrName>
                                          <p:attrName>ppt_y</p:attrName>
                                        </p:attrNameLst>
                                      </p:cBhvr>
                                      <p:rCtr x="-19097" y="-5625"/>
                                    </p:animMotion>
                                  </p:childTnLst>
                                </p:cTn>
                              </p:par>
                              <p:par>
                                <p:cTn id="53" presetID="53" presetClass="entr" presetSubtype="16"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2900"/>
                            </p:stCondLst>
                            <p:childTnLst>
                              <p:par>
                                <p:cTn id="59" presetID="22" presetClass="entr" presetSubtype="1" fill="hold" nodeType="afterEffect">
                                  <p:stCondLst>
                                    <p:cond delay="0"/>
                                  </p:stCondLst>
                                  <p:childTnLst>
                                    <p:set>
                                      <p:cBhvr>
                                        <p:cTn id="60" dur="1" fill="hold">
                                          <p:stCondLst>
                                            <p:cond delay="0"/>
                                          </p:stCondLst>
                                        </p:cTn>
                                        <p:tgtEl>
                                          <p:spTgt spid="35">
                                            <p:txEl>
                                              <p:pRg st="1" end="1"/>
                                            </p:txEl>
                                          </p:spTgt>
                                        </p:tgtEl>
                                        <p:attrNameLst>
                                          <p:attrName>style.visibility</p:attrName>
                                        </p:attrNameLst>
                                      </p:cBhvr>
                                      <p:to>
                                        <p:strVal val="visible"/>
                                      </p:to>
                                    </p:set>
                                    <p:animEffect transition="in" filter="wipe(up)">
                                      <p:cBhvr>
                                        <p:cTn id="61" dur="500"/>
                                        <p:tgtEl>
                                          <p:spTgt spid="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animBg="1"/>
      <p:bldP spid="27" grpId="0"/>
      <p:bldP spid="28" grpId="0" animBg="1"/>
      <p:bldP spid="29" grpId="0"/>
      <p:bldP spid="30" grpId="0" animBg="1"/>
      <p:bldP spid="31" grpId="0"/>
      <p:bldP spid="32" grpId="0" animBg="1"/>
      <p:bldP spid="33" grpId="0" animBg="1"/>
      <p:bldP spid="34" grpId="0" animBg="1"/>
      <p:bldP spid="36" grpId="0" animBg="1"/>
      <p:bldP spid="36" grpId="1" animBg="1"/>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5"/>
          <p:cNvSpPr>
            <a:spLocks/>
          </p:cNvSpPr>
          <p:nvPr/>
        </p:nvSpPr>
        <p:spPr bwMode="auto">
          <a:xfrm>
            <a:off x="2372917" y="3508665"/>
            <a:ext cx="596502" cy="546666"/>
          </a:xfrm>
          <a:custGeom>
            <a:avLst/>
            <a:gdLst>
              <a:gd name="T0" fmla="*/ 2147483646 w 163"/>
              <a:gd name="T1" fmla="*/ 2147483646 h 150"/>
              <a:gd name="T2" fmla="*/ 2147483646 w 163"/>
              <a:gd name="T3" fmla="*/ 0 h 150"/>
              <a:gd name="T4" fmla="*/ 2147483646 w 163"/>
              <a:gd name="T5" fmla="*/ 0 h 150"/>
              <a:gd name="T6" fmla="*/ 2147483646 w 163"/>
              <a:gd name="T7" fmla="*/ 0 h 150"/>
              <a:gd name="T8" fmla="*/ 0 w 163"/>
              <a:gd name="T9" fmla="*/ 0 h 150"/>
              <a:gd name="T10" fmla="*/ 0 w 163"/>
              <a:gd name="T11" fmla="*/ 2147483646 h 150"/>
              <a:gd name="T12" fmla="*/ 2147483646 w 163"/>
              <a:gd name="T13" fmla="*/ 2147483646 h 150"/>
              <a:gd name="T14" fmla="*/ 2147483646 w 163"/>
              <a:gd name="T15" fmla="*/ 2147483646 h 150"/>
              <a:gd name="T16" fmla="*/ 0 w 163"/>
              <a:gd name="T17" fmla="*/ 2147483646 h 150"/>
              <a:gd name="T18" fmla="*/ 2147483646 w 163"/>
              <a:gd name="T19" fmla="*/ 2147483646 h 150"/>
              <a:gd name="T20" fmla="*/ 2147483646 w 163"/>
              <a:gd name="T21" fmla="*/ 2147483646 h 150"/>
              <a:gd name="T22" fmla="*/ 0 w 163"/>
              <a:gd name="T23" fmla="*/ 2147483646 h 150"/>
              <a:gd name="T24" fmla="*/ 2147483646 w 163"/>
              <a:gd name="T25" fmla="*/ 2147483646 h 150"/>
              <a:gd name="T26" fmla="*/ 2147483646 w 163"/>
              <a:gd name="T27" fmla="*/ 2147483646 h 150"/>
              <a:gd name="T28" fmla="*/ 0 w 163"/>
              <a:gd name="T29" fmla="*/ 2147483646 h 150"/>
              <a:gd name="T30" fmla="*/ 2147483646 w 163"/>
              <a:gd name="T31" fmla="*/ 2147483646 h 150"/>
              <a:gd name="T32" fmla="*/ 2147483646 w 163"/>
              <a:gd name="T33" fmla="*/ 2147483646 h 150"/>
              <a:gd name="T34" fmla="*/ 2147483646 w 163"/>
              <a:gd name="T35" fmla="*/ 2147483646 h 150"/>
              <a:gd name="T36" fmla="*/ 2147483646 w 163"/>
              <a:gd name="T37" fmla="*/ 2147483646 h 150"/>
              <a:gd name="T38" fmla="*/ 2147483646 w 163"/>
              <a:gd name="T39" fmla="*/ 2147483646 h 150"/>
              <a:gd name="T40" fmla="*/ 2147483646 w 163"/>
              <a:gd name="T41" fmla="*/ 2147483646 h 150"/>
              <a:gd name="T42" fmla="*/ 2147483646 w 163"/>
              <a:gd name="T43" fmla="*/ 2147483646 h 150"/>
              <a:gd name="T44" fmla="*/ 2147483646 w 163"/>
              <a:gd name="T45" fmla="*/ 2147483646 h 150"/>
              <a:gd name="T46" fmla="*/ 2147483646 w 163"/>
              <a:gd name="T47" fmla="*/ 2147483646 h 150"/>
              <a:gd name="T48" fmla="*/ 2147483646 w 163"/>
              <a:gd name="T49" fmla="*/ 2147483646 h 150"/>
              <a:gd name="T50" fmla="*/ 2147483646 w 163"/>
              <a:gd name="T51" fmla="*/ 2147483646 h 150"/>
              <a:gd name="T52" fmla="*/ 2147483646 w 163"/>
              <a:gd name="T53" fmla="*/ 2147483646 h 150"/>
              <a:gd name="T54" fmla="*/ 2147483646 w 163"/>
              <a:gd name="T55" fmla="*/ 2147483646 h 150"/>
              <a:gd name="T56" fmla="*/ 2147483646 w 163"/>
              <a:gd name="T57" fmla="*/ 2147483646 h 150"/>
              <a:gd name="T58" fmla="*/ 2147483646 w 163"/>
              <a:gd name="T59" fmla="*/ 2147483646 h 150"/>
              <a:gd name="T60" fmla="*/ 2147483646 w 163"/>
              <a:gd name="T61" fmla="*/ 2147483646 h 150"/>
              <a:gd name="T62" fmla="*/ 2147483646 w 163"/>
              <a:gd name="T63" fmla="*/ 2147483646 h 150"/>
              <a:gd name="T64" fmla="*/ 2147483646 w 163"/>
              <a:gd name="T65" fmla="*/ 2147483646 h 150"/>
              <a:gd name="T66" fmla="*/ 2147483646 w 163"/>
              <a:gd name="T67" fmla="*/ 2147483646 h 150"/>
              <a:gd name="T68" fmla="*/ 2147483646 w 163"/>
              <a:gd name="T69" fmla="*/ 2147483646 h 1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3" h="150">
                <a:moveTo>
                  <a:pt x="163" y="31"/>
                </a:moveTo>
                <a:cubicBezTo>
                  <a:pt x="163" y="0"/>
                  <a:pt x="163" y="0"/>
                  <a:pt x="163" y="0"/>
                </a:cubicBezTo>
                <a:cubicBezTo>
                  <a:pt x="157" y="0"/>
                  <a:pt x="157" y="0"/>
                  <a:pt x="157" y="0"/>
                </a:cubicBezTo>
                <a:cubicBezTo>
                  <a:pt x="7" y="0"/>
                  <a:pt x="7" y="0"/>
                  <a:pt x="7" y="0"/>
                </a:cubicBezTo>
                <a:cubicBezTo>
                  <a:pt x="0" y="0"/>
                  <a:pt x="0" y="0"/>
                  <a:pt x="0" y="0"/>
                </a:cubicBezTo>
                <a:cubicBezTo>
                  <a:pt x="0" y="31"/>
                  <a:pt x="0" y="31"/>
                  <a:pt x="0" y="31"/>
                </a:cubicBezTo>
                <a:cubicBezTo>
                  <a:pt x="7" y="39"/>
                  <a:pt x="7" y="39"/>
                  <a:pt x="7" y="39"/>
                </a:cubicBezTo>
                <a:cubicBezTo>
                  <a:pt x="7" y="46"/>
                  <a:pt x="7" y="46"/>
                  <a:pt x="7" y="46"/>
                </a:cubicBezTo>
                <a:cubicBezTo>
                  <a:pt x="3" y="46"/>
                  <a:pt x="0" y="49"/>
                  <a:pt x="0" y="53"/>
                </a:cubicBezTo>
                <a:cubicBezTo>
                  <a:pt x="0" y="56"/>
                  <a:pt x="3" y="59"/>
                  <a:pt x="7" y="59"/>
                </a:cubicBezTo>
                <a:cubicBezTo>
                  <a:pt x="7" y="69"/>
                  <a:pt x="7" y="69"/>
                  <a:pt x="7" y="69"/>
                </a:cubicBezTo>
                <a:cubicBezTo>
                  <a:pt x="3" y="69"/>
                  <a:pt x="0" y="72"/>
                  <a:pt x="0" y="76"/>
                </a:cubicBezTo>
                <a:cubicBezTo>
                  <a:pt x="0" y="79"/>
                  <a:pt x="3" y="82"/>
                  <a:pt x="7" y="82"/>
                </a:cubicBezTo>
                <a:cubicBezTo>
                  <a:pt x="7" y="92"/>
                  <a:pt x="7" y="92"/>
                  <a:pt x="7" y="92"/>
                </a:cubicBezTo>
                <a:cubicBezTo>
                  <a:pt x="3" y="92"/>
                  <a:pt x="0" y="95"/>
                  <a:pt x="0" y="99"/>
                </a:cubicBezTo>
                <a:cubicBezTo>
                  <a:pt x="0" y="102"/>
                  <a:pt x="3" y="105"/>
                  <a:pt x="7" y="105"/>
                </a:cubicBezTo>
                <a:cubicBezTo>
                  <a:pt x="7" y="113"/>
                  <a:pt x="7" y="113"/>
                  <a:pt x="7" y="113"/>
                </a:cubicBezTo>
                <a:cubicBezTo>
                  <a:pt x="57" y="141"/>
                  <a:pt x="57" y="141"/>
                  <a:pt x="57" y="141"/>
                </a:cubicBezTo>
                <a:cubicBezTo>
                  <a:pt x="61" y="141"/>
                  <a:pt x="61" y="141"/>
                  <a:pt x="61" y="141"/>
                </a:cubicBezTo>
                <a:cubicBezTo>
                  <a:pt x="64" y="146"/>
                  <a:pt x="72" y="150"/>
                  <a:pt x="82" y="150"/>
                </a:cubicBezTo>
                <a:cubicBezTo>
                  <a:pt x="91" y="150"/>
                  <a:pt x="99" y="146"/>
                  <a:pt x="102" y="141"/>
                </a:cubicBezTo>
                <a:cubicBezTo>
                  <a:pt x="106" y="141"/>
                  <a:pt x="106" y="141"/>
                  <a:pt x="106" y="141"/>
                </a:cubicBezTo>
                <a:cubicBezTo>
                  <a:pt x="157" y="113"/>
                  <a:pt x="157" y="113"/>
                  <a:pt x="157" y="113"/>
                </a:cubicBezTo>
                <a:cubicBezTo>
                  <a:pt x="157" y="113"/>
                  <a:pt x="157" y="113"/>
                  <a:pt x="157" y="113"/>
                </a:cubicBezTo>
                <a:cubicBezTo>
                  <a:pt x="157" y="105"/>
                  <a:pt x="157" y="105"/>
                  <a:pt x="157" y="105"/>
                </a:cubicBezTo>
                <a:cubicBezTo>
                  <a:pt x="160" y="105"/>
                  <a:pt x="163" y="102"/>
                  <a:pt x="163" y="99"/>
                </a:cubicBezTo>
                <a:cubicBezTo>
                  <a:pt x="163" y="95"/>
                  <a:pt x="160" y="92"/>
                  <a:pt x="157" y="92"/>
                </a:cubicBezTo>
                <a:cubicBezTo>
                  <a:pt x="157" y="82"/>
                  <a:pt x="157" y="82"/>
                  <a:pt x="157" y="82"/>
                </a:cubicBezTo>
                <a:cubicBezTo>
                  <a:pt x="160" y="82"/>
                  <a:pt x="163" y="79"/>
                  <a:pt x="163" y="76"/>
                </a:cubicBezTo>
                <a:cubicBezTo>
                  <a:pt x="163" y="72"/>
                  <a:pt x="160" y="69"/>
                  <a:pt x="157" y="69"/>
                </a:cubicBezTo>
                <a:cubicBezTo>
                  <a:pt x="157" y="59"/>
                  <a:pt x="157" y="59"/>
                  <a:pt x="157" y="59"/>
                </a:cubicBezTo>
                <a:cubicBezTo>
                  <a:pt x="160" y="59"/>
                  <a:pt x="163" y="56"/>
                  <a:pt x="163" y="53"/>
                </a:cubicBezTo>
                <a:cubicBezTo>
                  <a:pt x="163" y="49"/>
                  <a:pt x="160" y="46"/>
                  <a:pt x="157" y="46"/>
                </a:cubicBezTo>
                <a:cubicBezTo>
                  <a:pt x="157" y="39"/>
                  <a:pt x="157" y="39"/>
                  <a:pt x="157" y="39"/>
                </a:cubicBezTo>
                <a:lnTo>
                  <a:pt x="163" y="31"/>
                </a:lnTo>
                <a:close/>
              </a:path>
            </a:pathLst>
          </a:custGeom>
          <a:solidFill>
            <a:schemeClr val="accent1"/>
          </a:solidFill>
          <a:ln w="9525">
            <a:noFill/>
            <a:round/>
            <a:headEnd/>
            <a:tailEnd/>
          </a:ln>
        </p:spPr>
        <p:txBody>
          <a:bodyPr lIns="68589" tIns="34295" rIns="68589" bIns="34295"/>
          <a:lstStyle/>
          <a:p>
            <a:endParaRPr lang="zh-CN" altLang="en-US"/>
          </a:p>
        </p:txBody>
      </p:sp>
      <p:grpSp>
        <p:nvGrpSpPr>
          <p:cNvPr id="2" name="组合 34"/>
          <p:cNvGrpSpPr/>
          <p:nvPr/>
        </p:nvGrpSpPr>
        <p:grpSpPr>
          <a:xfrm>
            <a:off x="1985962" y="1670963"/>
            <a:ext cx="1333500" cy="449004"/>
            <a:chOff x="1986307" y="1670963"/>
            <a:chExt cx="1333732" cy="449004"/>
          </a:xfrm>
        </p:grpSpPr>
        <p:sp>
          <p:nvSpPr>
            <p:cNvPr id="30723" name="Freeform 9"/>
            <p:cNvSpPr>
              <a:spLocks/>
            </p:cNvSpPr>
            <p:nvPr/>
          </p:nvSpPr>
          <p:spPr bwMode="auto">
            <a:xfrm>
              <a:off x="1986307" y="1670963"/>
              <a:ext cx="1333732" cy="449004"/>
            </a:xfrm>
            <a:custGeom>
              <a:avLst/>
              <a:gdLst>
                <a:gd name="T0" fmla="*/ 0 w 365"/>
                <a:gd name="T1" fmla="*/ 2147483646 h 123"/>
                <a:gd name="T2" fmla="*/ 2147483646 w 365"/>
                <a:gd name="T3" fmla="*/ 2147483646 h 123"/>
                <a:gd name="T4" fmla="*/ 2147483646 w 365"/>
                <a:gd name="T5" fmla="*/ 0 h 123"/>
                <a:gd name="T6" fmla="*/ 0 w 365"/>
                <a:gd name="T7" fmla="*/ 2147483646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5" h="123">
                  <a:moveTo>
                    <a:pt x="0" y="123"/>
                  </a:moveTo>
                  <a:cubicBezTo>
                    <a:pt x="365" y="123"/>
                    <a:pt x="365" y="123"/>
                    <a:pt x="365" y="123"/>
                  </a:cubicBezTo>
                  <a:cubicBezTo>
                    <a:pt x="341" y="60"/>
                    <a:pt x="282" y="0"/>
                    <a:pt x="183" y="0"/>
                  </a:cubicBezTo>
                  <a:cubicBezTo>
                    <a:pt x="83" y="0"/>
                    <a:pt x="24" y="60"/>
                    <a:pt x="0" y="123"/>
                  </a:cubicBezTo>
                  <a:close/>
                </a:path>
              </a:pathLst>
            </a:custGeom>
            <a:solidFill>
              <a:schemeClr val="accent1"/>
            </a:solidFill>
            <a:ln w="9525">
              <a:noFill/>
              <a:round/>
              <a:headEnd/>
              <a:tailEnd/>
            </a:ln>
          </p:spPr>
          <p:txBody>
            <a:bodyPr lIns="68589" tIns="34295" rIns="68589" bIns="34295"/>
            <a:lstStyle/>
            <a:p>
              <a:endParaRPr lang="zh-CN" altLang="en-US"/>
            </a:p>
          </p:txBody>
        </p:sp>
        <p:sp>
          <p:nvSpPr>
            <p:cNvPr id="30724" name="TextBox 21"/>
            <p:cNvSpPr txBox="1">
              <a:spLocks noChangeArrowheads="1"/>
            </p:cNvSpPr>
            <p:nvPr/>
          </p:nvSpPr>
          <p:spPr bwMode="auto">
            <a:xfrm>
              <a:off x="2575817" y="1803163"/>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01</a:t>
              </a:r>
              <a:endParaRPr lang="en-US" altLang="zh-CN" sz="1200" dirty="0">
                <a:solidFill>
                  <a:srgbClr val="FFFFFF"/>
                </a:solidFill>
                <a:sym typeface="Arial" pitchFamily="34" charset="0"/>
              </a:endParaRPr>
            </a:p>
          </p:txBody>
        </p:sp>
      </p:grpSp>
      <p:grpSp>
        <p:nvGrpSpPr>
          <p:cNvPr id="3" name="组合 35"/>
          <p:cNvGrpSpPr/>
          <p:nvPr/>
        </p:nvGrpSpPr>
        <p:grpSpPr>
          <a:xfrm>
            <a:off x="1941911" y="2119968"/>
            <a:ext cx="1425177" cy="451387"/>
            <a:chOff x="1942247" y="2119967"/>
            <a:chExt cx="1425425" cy="451387"/>
          </a:xfrm>
        </p:grpSpPr>
        <p:sp>
          <p:nvSpPr>
            <p:cNvPr id="30725" name="Freeform 8"/>
            <p:cNvSpPr>
              <a:spLocks/>
            </p:cNvSpPr>
            <p:nvPr/>
          </p:nvSpPr>
          <p:spPr bwMode="auto">
            <a:xfrm>
              <a:off x="1942247" y="2119967"/>
              <a:ext cx="1425425" cy="451387"/>
            </a:xfrm>
            <a:custGeom>
              <a:avLst/>
              <a:gdLst>
                <a:gd name="T0" fmla="*/ 0 w 390"/>
                <a:gd name="T1" fmla="*/ 2147483646 h 124"/>
                <a:gd name="T2" fmla="*/ 2147483646 w 390"/>
                <a:gd name="T3" fmla="*/ 2147483646 h 124"/>
                <a:gd name="T4" fmla="*/ 2147483646 w 390"/>
                <a:gd name="T5" fmla="*/ 2147483646 h 124"/>
                <a:gd name="T6" fmla="*/ 2147483646 w 390"/>
                <a:gd name="T7" fmla="*/ 2147483646 h 124"/>
                <a:gd name="T8" fmla="*/ 2147483646 w 390"/>
                <a:gd name="T9" fmla="*/ 0 h 124"/>
                <a:gd name="T10" fmla="*/ 2147483646 w 390"/>
                <a:gd name="T11" fmla="*/ 0 h 124"/>
                <a:gd name="T12" fmla="*/ 0 w 390"/>
                <a:gd name="T13" fmla="*/ 2147483646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0" h="124">
                  <a:moveTo>
                    <a:pt x="0" y="67"/>
                  </a:moveTo>
                  <a:cubicBezTo>
                    <a:pt x="0" y="87"/>
                    <a:pt x="4" y="105"/>
                    <a:pt x="10" y="124"/>
                  </a:cubicBezTo>
                  <a:cubicBezTo>
                    <a:pt x="380" y="124"/>
                    <a:pt x="380" y="124"/>
                    <a:pt x="380" y="124"/>
                  </a:cubicBezTo>
                  <a:cubicBezTo>
                    <a:pt x="386" y="105"/>
                    <a:pt x="390" y="87"/>
                    <a:pt x="390" y="67"/>
                  </a:cubicBezTo>
                  <a:cubicBezTo>
                    <a:pt x="390" y="46"/>
                    <a:pt x="385" y="23"/>
                    <a:pt x="377" y="0"/>
                  </a:cubicBezTo>
                  <a:cubicBezTo>
                    <a:pt x="12" y="0"/>
                    <a:pt x="12" y="0"/>
                    <a:pt x="12" y="0"/>
                  </a:cubicBezTo>
                  <a:cubicBezTo>
                    <a:pt x="4" y="23"/>
                    <a:pt x="0" y="46"/>
                    <a:pt x="0" y="67"/>
                  </a:cubicBezTo>
                  <a:close/>
                </a:path>
              </a:pathLst>
            </a:custGeom>
            <a:solidFill>
              <a:schemeClr val="accent2"/>
            </a:solidFill>
            <a:ln w="9525">
              <a:noFill/>
              <a:round/>
              <a:headEnd/>
              <a:tailEnd/>
            </a:ln>
          </p:spPr>
          <p:txBody>
            <a:bodyPr lIns="68589" tIns="34295" rIns="68589" bIns="34295"/>
            <a:lstStyle/>
            <a:p>
              <a:endParaRPr lang="zh-CN" altLang="en-US"/>
            </a:p>
          </p:txBody>
        </p:sp>
        <p:sp>
          <p:nvSpPr>
            <p:cNvPr id="30726" name="TextBox 22"/>
            <p:cNvSpPr txBox="1">
              <a:spLocks noChangeArrowheads="1"/>
            </p:cNvSpPr>
            <p:nvPr/>
          </p:nvSpPr>
          <p:spPr bwMode="auto">
            <a:xfrm>
              <a:off x="2575817" y="2243831"/>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02</a:t>
              </a:r>
              <a:endParaRPr lang="en-US" altLang="zh-CN" sz="1200" dirty="0">
                <a:solidFill>
                  <a:srgbClr val="FFFFFF"/>
                </a:solidFill>
                <a:sym typeface="Arial" pitchFamily="34" charset="0"/>
              </a:endParaRPr>
            </a:p>
          </p:txBody>
        </p:sp>
      </p:grpSp>
      <p:grpSp>
        <p:nvGrpSpPr>
          <p:cNvPr id="4" name="组合 36"/>
          <p:cNvGrpSpPr/>
          <p:nvPr/>
        </p:nvGrpSpPr>
        <p:grpSpPr>
          <a:xfrm>
            <a:off x="1978820" y="2571354"/>
            <a:ext cx="1351359" cy="449004"/>
            <a:chOff x="1979163" y="2571354"/>
            <a:chExt cx="1351594" cy="449004"/>
          </a:xfrm>
        </p:grpSpPr>
        <p:sp>
          <p:nvSpPr>
            <p:cNvPr id="30727" name="Freeform 7"/>
            <p:cNvSpPr>
              <a:spLocks/>
            </p:cNvSpPr>
            <p:nvPr/>
          </p:nvSpPr>
          <p:spPr bwMode="auto">
            <a:xfrm>
              <a:off x="1979163" y="2571354"/>
              <a:ext cx="1351594" cy="449004"/>
            </a:xfrm>
            <a:custGeom>
              <a:avLst/>
              <a:gdLst>
                <a:gd name="T0" fmla="*/ 2147483646 w 370"/>
                <a:gd name="T1" fmla="*/ 2147483646 h 123"/>
                <a:gd name="T2" fmla="*/ 2147483646 w 370"/>
                <a:gd name="T3" fmla="*/ 2147483646 h 123"/>
                <a:gd name="T4" fmla="*/ 2147483646 w 370"/>
                <a:gd name="T5" fmla="*/ 0 h 123"/>
                <a:gd name="T6" fmla="*/ 0 w 370"/>
                <a:gd name="T7" fmla="*/ 0 h 123"/>
                <a:gd name="T8" fmla="*/ 2147483646 w 370"/>
                <a:gd name="T9" fmla="*/ 214748364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0" h="123">
                  <a:moveTo>
                    <a:pt x="65" y="123"/>
                  </a:moveTo>
                  <a:cubicBezTo>
                    <a:pt x="304" y="123"/>
                    <a:pt x="304" y="123"/>
                    <a:pt x="304" y="123"/>
                  </a:cubicBezTo>
                  <a:cubicBezTo>
                    <a:pt x="324" y="87"/>
                    <a:pt x="354" y="45"/>
                    <a:pt x="370" y="0"/>
                  </a:cubicBezTo>
                  <a:cubicBezTo>
                    <a:pt x="0" y="0"/>
                    <a:pt x="0" y="0"/>
                    <a:pt x="0" y="0"/>
                  </a:cubicBezTo>
                  <a:cubicBezTo>
                    <a:pt x="15" y="45"/>
                    <a:pt x="45" y="87"/>
                    <a:pt x="65" y="123"/>
                  </a:cubicBezTo>
                  <a:close/>
                </a:path>
              </a:pathLst>
            </a:custGeom>
            <a:solidFill>
              <a:schemeClr val="accent3"/>
            </a:solidFill>
            <a:ln w="9525">
              <a:noFill/>
              <a:round/>
              <a:headEnd/>
              <a:tailEnd/>
            </a:ln>
          </p:spPr>
          <p:txBody>
            <a:bodyPr lIns="68589" tIns="34295" rIns="68589" bIns="34295"/>
            <a:lstStyle/>
            <a:p>
              <a:endParaRPr lang="zh-CN" altLang="en-US"/>
            </a:p>
          </p:txBody>
        </p:sp>
        <p:sp>
          <p:nvSpPr>
            <p:cNvPr id="30728" name="TextBox 23"/>
            <p:cNvSpPr txBox="1">
              <a:spLocks noChangeArrowheads="1"/>
            </p:cNvSpPr>
            <p:nvPr/>
          </p:nvSpPr>
          <p:spPr bwMode="auto">
            <a:xfrm>
              <a:off x="2575817" y="2701172"/>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03</a:t>
              </a:r>
              <a:endParaRPr lang="en-US" altLang="zh-CN" sz="1200" dirty="0">
                <a:solidFill>
                  <a:srgbClr val="FFFFFF"/>
                </a:solidFill>
                <a:sym typeface="Arial" pitchFamily="34" charset="0"/>
              </a:endParaRPr>
            </a:p>
          </p:txBody>
        </p:sp>
      </p:grpSp>
      <p:grpSp>
        <p:nvGrpSpPr>
          <p:cNvPr id="5" name="组合 37"/>
          <p:cNvGrpSpPr/>
          <p:nvPr/>
        </p:nvGrpSpPr>
        <p:grpSpPr>
          <a:xfrm>
            <a:off x="2216944" y="3020358"/>
            <a:ext cx="871538" cy="447813"/>
            <a:chOff x="2217329" y="3020357"/>
            <a:chExt cx="871689" cy="447813"/>
          </a:xfrm>
        </p:grpSpPr>
        <p:sp>
          <p:nvSpPr>
            <p:cNvPr id="30729" name="Freeform 6"/>
            <p:cNvSpPr>
              <a:spLocks/>
            </p:cNvSpPr>
            <p:nvPr/>
          </p:nvSpPr>
          <p:spPr bwMode="auto">
            <a:xfrm>
              <a:off x="2217329" y="3020357"/>
              <a:ext cx="871689" cy="447813"/>
            </a:xfrm>
            <a:custGeom>
              <a:avLst/>
              <a:gdLst>
                <a:gd name="T0" fmla="*/ 2147483646 w 239"/>
                <a:gd name="T1" fmla="*/ 2147483646 h 123"/>
                <a:gd name="T2" fmla="*/ 2147483646 w 239"/>
                <a:gd name="T3" fmla="*/ 0 h 123"/>
                <a:gd name="T4" fmla="*/ 0 w 239"/>
                <a:gd name="T5" fmla="*/ 0 h 123"/>
                <a:gd name="T6" fmla="*/ 2147483646 w 239"/>
                <a:gd name="T7" fmla="*/ 2147483646 h 123"/>
                <a:gd name="T8" fmla="*/ 2147483646 w 239"/>
                <a:gd name="T9" fmla="*/ 2147483646 h 123"/>
                <a:gd name="T10" fmla="*/ 2147483646 w 239"/>
                <a:gd name="T11" fmla="*/ 2147483646 h 123"/>
                <a:gd name="T12" fmla="*/ 2147483646 w 239"/>
                <a:gd name="T13" fmla="*/ 2147483646 h 123"/>
                <a:gd name="T14" fmla="*/ 2147483646 w 239"/>
                <a:gd name="T15" fmla="*/ 2147483646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9" h="123">
                  <a:moveTo>
                    <a:pt x="221" y="52"/>
                  </a:moveTo>
                  <a:cubicBezTo>
                    <a:pt x="221" y="37"/>
                    <a:pt x="228" y="19"/>
                    <a:pt x="239" y="0"/>
                  </a:cubicBezTo>
                  <a:cubicBezTo>
                    <a:pt x="0" y="0"/>
                    <a:pt x="0" y="0"/>
                    <a:pt x="0" y="0"/>
                  </a:cubicBezTo>
                  <a:cubicBezTo>
                    <a:pt x="11" y="19"/>
                    <a:pt x="19" y="37"/>
                    <a:pt x="19" y="52"/>
                  </a:cubicBezTo>
                  <a:cubicBezTo>
                    <a:pt x="19" y="105"/>
                    <a:pt x="37" y="123"/>
                    <a:pt x="51" y="123"/>
                  </a:cubicBezTo>
                  <a:cubicBezTo>
                    <a:pt x="65" y="123"/>
                    <a:pt x="120" y="123"/>
                    <a:pt x="120" y="123"/>
                  </a:cubicBezTo>
                  <a:cubicBezTo>
                    <a:pt x="120" y="123"/>
                    <a:pt x="174" y="123"/>
                    <a:pt x="188" y="123"/>
                  </a:cubicBezTo>
                  <a:cubicBezTo>
                    <a:pt x="202" y="123"/>
                    <a:pt x="221" y="105"/>
                    <a:pt x="221" y="52"/>
                  </a:cubicBezTo>
                  <a:close/>
                </a:path>
              </a:pathLst>
            </a:custGeom>
            <a:solidFill>
              <a:schemeClr val="accent4"/>
            </a:solidFill>
            <a:ln w="9525">
              <a:noFill/>
              <a:round/>
              <a:headEnd/>
              <a:tailEnd/>
            </a:ln>
          </p:spPr>
          <p:txBody>
            <a:bodyPr lIns="68589" tIns="34295" rIns="68589" bIns="34295"/>
            <a:lstStyle/>
            <a:p>
              <a:endParaRPr lang="zh-CN" altLang="en-US"/>
            </a:p>
          </p:txBody>
        </p:sp>
        <p:sp>
          <p:nvSpPr>
            <p:cNvPr id="30730" name="TextBox 24"/>
            <p:cNvSpPr txBox="1">
              <a:spLocks noChangeArrowheads="1"/>
            </p:cNvSpPr>
            <p:nvPr/>
          </p:nvSpPr>
          <p:spPr bwMode="auto">
            <a:xfrm>
              <a:off x="2575817" y="3141839"/>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04</a:t>
              </a:r>
              <a:endParaRPr lang="en-US" altLang="zh-CN" sz="1200" dirty="0">
                <a:solidFill>
                  <a:srgbClr val="FFFFFF"/>
                </a:solidFill>
                <a:sym typeface="Arial" pitchFamily="34" charset="0"/>
              </a:endParaRPr>
            </a:p>
          </p:txBody>
        </p:sp>
      </p:grpSp>
      <p:sp>
        <p:nvSpPr>
          <p:cNvPr id="30731" name="Oval 29"/>
          <p:cNvSpPr>
            <a:spLocks noChangeAspect="1" noChangeArrowheads="1"/>
          </p:cNvSpPr>
          <p:nvPr/>
        </p:nvSpPr>
        <p:spPr bwMode="auto">
          <a:xfrm>
            <a:off x="4679157" y="1341059"/>
            <a:ext cx="414337" cy="413275"/>
          </a:xfrm>
          <a:prstGeom prst="ellipse">
            <a:avLst/>
          </a:prstGeom>
          <a:solidFill>
            <a:schemeClr val="accent1"/>
          </a:solidFill>
          <a:ln w="9525">
            <a:noFill/>
            <a:round/>
            <a:headEnd/>
            <a:tailEnd/>
          </a:ln>
        </p:spPr>
        <p:txBody>
          <a:bodyPr lIns="68589" tIns="34295" rIns="68589" bIns="34295" anchor="ctr"/>
          <a:lstStyle/>
          <a:p>
            <a:pPr algn="ctr" eaLnBrk="1" hangingPunct="1">
              <a:buFont typeface="Arial" pitchFamily="34" charset="0"/>
              <a:buNone/>
            </a:pPr>
            <a:r>
              <a:rPr lang="en-US" altLang="zh-CN" b="1" dirty="0">
                <a:solidFill>
                  <a:srgbClr val="FFFFFF"/>
                </a:solidFill>
                <a:sym typeface="Arial" pitchFamily="34" charset="0"/>
              </a:rPr>
              <a:t>1</a:t>
            </a:r>
          </a:p>
        </p:txBody>
      </p:sp>
      <p:sp>
        <p:nvSpPr>
          <p:cNvPr id="30732" name="Oval 30"/>
          <p:cNvSpPr>
            <a:spLocks noChangeAspect="1" noChangeArrowheads="1"/>
          </p:cNvSpPr>
          <p:nvPr/>
        </p:nvSpPr>
        <p:spPr bwMode="auto">
          <a:xfrm>
            <a:off x="4679157" y="2153316"/>
            <a:ext cx="414337" cy="413275"/>
          </a:xfrm>
          <a:prstGeom prst="ellipse">
            <a:avLst/>
          </a:prstGeom>
          <a:solidFill>
            <a:schemeClr val="accent2"/>
          </a:solidFill>
          <a:ln w="9525">
            <a:noFill/>
            <a:round/>
            <a:headEnd/>
            <a:tailEnd/>
          </a:ln>
        </p:spPr>
        <p:txBody>
          <a:bodyPr lIns="68589" tIns="34295" rIns="68589" bIns="34295" anchor="ctr"/>
          <a:lstStyle/>
          <a:p>
            <a:pPr algn="ctr" eaLnBrk="1" hangingPunct="1">
              <a:buFont typeface="Arial" pitchFamily="34" charset="0"/>
              <a:buNone/>
            </a:pPr>
            <a:r>
              <a:rPr lang="en-US" altLang="zh-CN" b="1">
                <a:solidFill>
                  <a:srgbClr val="FFFFFF"/>
                </a:solidFill>
                <a:sym typeface="Arial" pitchFamily="34" charset="0"/>
              </a:rPr>
              <a:t>2</a:t>
            </a:r>
          </a:p>
        </p:txBody>
      </p:sp>
      <p:sp>
        <p:nvSpPr>
          <p:cNvPr id="30733" name="Oval 38"/>
          <p:cNvSpPr>
            <a:spLocks noChangeAspect="1" noChangeArrowheads="1"/>
          </p:cNvSpPr>
          <p:nvPr/>
        </p:nvSpPr>
        <p:spPr bwMode="auto">
          <a:xfrm>
            <a:off x="4679157" y="2965573"/>
            <a:ext cx="414337" cy="414465"/>
          </a:xfrm>
          <a:prstGeom prst="ellipse">
            <a:avLst/>
          </a:prstGeom>
          <a:solidFill>
            <a:schemeClr val="accent3"/>
          </a:solidFill>
          <a:ln w="9525">
            <a:noFill/>
            <a:round/>
            <a:headEnd/>
            <a:tailEnd/>
          </a:ln>
        </p:spPr>
        <p:txBody>
          <a:bodyPr lIns="68589" tIns="34295" rIns="68589" bIns="34295" anchor="ctr"/>
          <a:lstStyle/>
          <a:p>
            <a:pPr algn="ctr" eaLnBrk="1" hangingPunct="1">
              <a:buFont typeface="Arial" pitchFamily="34" charset="0"/>
              <a:buNone/>
            </a:pPr>
            <a:r>
              <a:rPr lang="en-US" altLang="zh-CN" b="1">
                <a:solidFill>
                  <a:srgbClr val="FFFFFF"/>
                </a:solidFill>
                <a:sym typeface="Arial" pitchFamily="34" charset="0"/>
              </a:rPr>
              <a:t>3</a:t>
            </a:r>
            <a:endParaRPr lang="en-AU" altLang="en-US" b="1">
              <a:solidFill>
                <a:srgbClr val="FFFFFF"/>
              </a:solidFill>
              <a:sym typeface="Arial" pitchFamily="34" charset="0"/>
            </a:endParaRPr>
          </a:p>
        </p:txBody>
      </p:sp>
      <p:sp>
        <p:nvSpPr>
          <p:cNvPr id="30734" name="Oval 42"/>
          <p:cNvSpPr>
            <a:spLocks noChangeAspect="1" noChangeArrowheads="1"/>
          </p:cNvSpPr>
          <p:nvPr/>
        </p:nvSpPr>
        <p:spPr bwMode="auto">
          <a:xfrm>
            <a:off x="4679157" y="3777830"/>
            <a:ext cx="414337" cy="414465"/>
          </a:xfrm>
          <a:prstGeom prst="ellipse">
            <a:avLst/>
          </a:prstGeom>
          <a:solidFill>
            <a:schemeClr val="accent4"/>
          </a:solidFill>
          <a:ln w="9525">
            <a:noFill/>
            <a:round/>
            <a:headEnd/>
            <a:tailEnd/>
          </a:ln>
        </p:spPr>
        <p:txBody>
          <a:bodyPr lIns="68589" tIns="34295" rIns="68589" bIns="34295" anchor="ctr"/>
          <a:lstStyle/>
          <a:p>
            <a:pPr algn="ctr" eaLnBrk="1" hangingPunct="1">
              <a:buFont typeface="Arial" pitchFamily="34" charset="0"/>
              <a:buNone/>
            </a:pPr>
            <a:r>
              <a:rPr lang="en-US" altLang="zh-CN" b="1" dirty="0">
                <a:solidFill>
                  <a:srgbClr val="FFFFFF"/>
                </a:solidFill>
                <a:sym typeface="Arial" pitchFamily="34" charset="0"/>
              </a:rPr>
              <a:t>4</a:t>
            </a:r>
            <a:endParaRPr lang="en-AU" altLang="en-US" b="1" dirty="0">
              <a:solidFill>
                <a:srgbClr val="FFFFFF"/>
              </a:solidFill>
              <a:sym typeface="Arial" pitchFamily="34" charset="0"/>
            </a:endParaRPr>
          </a:p>
        </p:txBody>
      </p:sp>
      <p:cxnSp>
        <p:nvCxnSpPr>
          <p:cNvPr id="30735" name="Elbow Connector 9"/>
          <p:cNvCxnSpPr>
            <a:cxnSpLocks noChangeShapeType="1"/>
          </p:cNvCxnSpPr>
          <p:nvPr/>
        </p:nvCxnSpPr>
        <p:spPr bwMode="auto">
          <a:xfrm flipV="1">
            <a:off x="3401617" y="1550674"/>
            <a:ext cx="1081087" cy="303703"/>
          </a:xfrm>
          <a:prstGeom prst="bentConnector3">
            <a:avLst>
              <a:gd name="adj1" fmla="val 39134"/>
            </a:avLst>
          </a:prstGeom>
          <a:noFill/>
          <a:ln w="12700">
            <a:solidFill>
              <a:srgbClr val="ADBACA"/>
            </a:solidFill>
            <a:miter lim="800000"/>
            <a:headEnd/>
            <a:tailEnd type="triangle" w="med" len="med"/>
          </a:ln>
        </p:spPr>
      </p:cxnSp>
      <p:cxnSp>
        <p:nvCxnSpPr>
          <p:cNvPr id="30736" name="Elbow Connector 62"/>
          <p:cNvCxnSpPr>
            <a:cxnSpLocks noChangeShapeType="1"/>
          </p:cNvCxnSpPr>
          <p:nvPr/>
        </p:nvCxnSpPr>
        <p:spPr bwMode="auto">
          <a:xfrm>
            <a:off x="3175398" y="3244265"/>
            <a:ext cx="1307306" cy="740797"/>
          </a:xfrm>
          <a:prstGeom prst="bentConnector3">
            <a:avLst>
              <a:gd name="adj1" fmla="val 50000"/>
            </a:avLst>
          </a:prstGeom>
          <a:noFill/>
          <a:ln w="12700">
            <a:solidFill>
              <a:srgbClr val="ADBACA"/>
            </a:solidFill>
            <a:miter lim="800000"/>
            <a:headEnd/>
            <a:tailEnd type="triangle" w="med" len="med"/>
          </a:ln>
        </p:spPr>
      </p:cxnSp>
      <p:cxnSp>
        <p:nvCxnSpPr>
          <p:cNvPr id="30737" name="Elbow Connector 64"/>
          <p:cNvCxnSpPr>
            <a:cxnSpLocks noChangeShapeType="1"/>
          </p:cNvCxnSpPr>
          <p:nvPr/>
        </p:nvCxnSpPr>
        <p:spPr bwMode="auto">
          <a:xfrm>
            <a:off x="3401616" y="2804788"/>
            <a:ext cx="1091802" cy="376354"/>
          </a:xfrm>
          <a:prstGeom prst="bentConnector3">
            <a:avLst>
              <a:gd name="adj1" fmla="val 58370"/>
            </a:avLst>
          </a:prstGeom>
          <a:noFill/>
          <a:ln w="12700">
            <a:solidFill>
              <a:srgbClr val="ADBACA"/>
            </a:solidFill>
            <a:miter lim="800000"/>
            <a:headEnd/>
            <a:tailEnd type="triangle" w="med" len="med"/>
          </a:ln>
        </p:spPr>
      </p:cxnSp>
      <p:cxnSp>
        <p:nvCxnSpPr>
          <p:cNvPr id="30738" name="Straight Connector 60"/>
          <p:cNvCxnSpPr>
            <a:cxnSpLocks noChangeShapeType="1"/>
          </p:cNvCxnSpPr>
          <p:nvPr/>
        </p:nvCxnSpPr>
        <p:spPr bwMode="auto">
          <a:xfrm>
            <a:off x="3562351" y="2352211"/>
            <a:ext cx="920353" cy="0"/>
          </a:xfrm>
          <a:prstGeom prst="line">
            <a:avLst/>
          </a:prstGeom>
          <a:noFill/>
          <a:ln w="12700">
            <a:solidFill>
              <a:srgbClr val="ADBACA"/>
            </a:solidFill>
            <a:round/>
            <a:headEnd/>
            <a:tailEnd type="triangle" w="med" len="med"/>
          </a:ln>
        </p:spPr>
      </p:cxnSp>
      <p:grpSp>
        <p:nvGrpSpPr>
          <p:cNvPr id="6" name="组合 26"/>
          <p:cNvGrpSpPr>
            <a:grpSpLocks/>
          </p:cNvGrpSpPr>
          <p:nvPr/>
        </p:nvGrpSpPr>
        <p:grpSpPr bwMode="auto">
          <a:xfrm>
            <a:off x="5288757" y="1311283"/>
            <a:ext cx="1753791" cy="549638"/>
            <a:chOff x="0" y="0"/>
            <a:chExt cx="2338080" cy="731759"/>
          </a:xfrm>
        </p:grpSpPr>
        <p:sp>
          <p:nvSpPr>
            <p:cNvPr id="30753"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54"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7" name="组合 29"/>
          <p:cNvGrpSpPr>
            <a:grpSpLocks/>
          </p:cNvGrpSpPr>
          <p:nvPr/>
        </p:nvGrpSpPr>
        <p:grpSpPr bwMode="auto">
          <a:xfrm>
            <a:off x="5288757" y="2092574"/>
            <a:ext cx="1753791" cy="549638"/>
            <a:chOff x="0" y="0"/>
            <a:chExt cx="2338080" cy="731759"/>
          </a:xfrm>
        </p:grpSpPr>
        <p:sp>
          <p:nvSpPr>
            <p:cNvPr id="30751"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52"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8" name="组合 32"/>
          <p:cNvGrpSpPr>
            <a:grpSpLocks/>
          </p:cNvGrpSpPr>
          <p:nvPr/>
        </p:nvGrpSpPr>
        <p:grpSpPr bwMode="auto">
          <a:xfrm>
            <a:off x="5288757" y="2885776"/>
            <a:ext cx="1753791" cy="549083"/>
            <a:chOff x="0" y="0"/>
            <a:chExt cx="2338080" cy="732702"/>
          </a:xfrm>
        </p:grpSpPr>
        <p:sp>
          <p:nvSpPr>
            <p:cNvPr id="30749"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50" name="TextBox 13@|17FFC:16777215|FBC:16777215|LFC:16777215|LBC:16777215"/>
            <p:cNvSpPr txBox="1">
              <a:spLocks noChangeArrowheads="1"/>
            </p:cNvSpPr>
            <p:nvPr/>
          </p:nvSpPr>
          <p:spPr bwMode="auto">
            <a:xfrm>
              <a:off x="4081" y="322001"/>
              <a:ext cx="2333999" cy="410701"/>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9" name="组合 35"/>
          <p:cNvGrpSpPr>
            <a:grpSpLocks/>
          </p:cNvGrpSpPr>
          <p:nvPr/>
        </p:nvGrpSpPr>
        <p:grpSpPr bwMode="auto">
          <a:xfrm>
            <a:off x="5288757" y="3725425"/>
            <a:ext cx="1753791" cy="549638"/>
            <a:chOff x="0" y="0"/>
            <a:chExt cx="2338080" cy="731759"/>
          </a:xfrm>
        </p:grpSpPr>
        <p:sp>
          <p:nvSpPr>
            <p:cNvPr id="30747"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48"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spTree>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2000" fill="hold"/>
                                        <p:tgtEl>
                                          <p:spTgt spid="30722"/>
                                        </p:tgtEl>
                                        <p:attrNameLst>
                                          <p:attrName>ppt_x</p:attrName>
                                        </p:attrNameLst>
                                      </p:cBhvr>
                                      <p:tavLst>
                                        <p:tav tm="0">
                                          <p:val>
                                            <p:strVal val="#ppt_x"/>
                                          </p:val>
                                        </p:tav>
                                        <p:tav tm="100000">
                                          <p:val>
                                            <p:strVal val="#ppt_x"/>
                                          </p:val>
                                        </p:tav>
                                      </p:tavLst>
                                    </p:anim>
                                    <p:anim calcmode="lin" valueType="num">
                                      <p:cBhvr additive="base">
                                        <p:cTn id="8" dur="2000" fill="hold"/>
                                        <p:tgtEl>
                                          <p:spTgt spid="307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000" fill="hold"/>
                                        <p:tgtEl>
                                          <p:spTgt spid="5"/>
                                        </p:tgtEl>
                                        <p:attrNameLst>
                                          <p:attrName>ppt_x</p:attrName>
                                        </p:attrNameLst>
                                      </p:cBhvr>
                                      <p:tavLst>
                                        <p:tav tm="0">
                                          <p:val>
                                            <p:strVal val="#ppt_x"/>
                                          </p:val>
                                        </p:tav>
                                        <p:tav tm="100000">
                                          <p:val>
                                            <p:strVal val="#ppt_x"/>
                                          </p:val>
                                        </p:tav>
                                      </p:tavLst>
                                    </p:anim>
                                    <p:anim calcmode="lin" valueType="num">
                                      <p:cBhvr additive="base">
                                        <p:cTn id="12" dur="2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000" fill="hold"/>
                                        <p:tgtEl>
                                          <p:spTgt spid="4"/>
                                        </p:tgtEl>
                                        <p:attrNameLst>
                                          <p:attrName>ppt_x</p:attrName>
                                        </p:attrNameLst>
                                      </p:cBhvr>
                                      <p:tavLst>
                                        <p:tav tm="0">
                                          <p:val>
                                            <p:strVal val="#ppt_x"/>
                                          </p:val>
                                        </p:tav>
                                        <p:tav tm="100000">
                                          <p:val>
                                            <p:strVal val="#ppt_x"/>
                                          </p:val>
                                        </p:tav>
                                      </p:tavLst>
                                    </p:anim>
                                    <p:anim calcmode="lin" valueType="num">
                                      <p:cBhvr additive="base">
                                        <p:cTn id="16" dur="2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30735"/>
                                        </p:tgtEl>
                                        <p:attrNameLst>
                                          <p:attrName>style.visibility</p:attrName>
                                        </p:attrNameLst>
                                      </p:cBhvr>
                                      <p:to>
                                        <p:strVal val="visible"/>
                                      </p:to>
                                    </p:set>
                                    <p:animEffect transition="in" filter="wipe(down)">
                                      <p:cBhvr>
                                        <p:cTn id="28" dur="500"/>
                                        <p:tgtEl>
                                          <p:spTgt spid="30735"/>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30731"/>
                                        </p:tgtEl>
                                        <p:attrNameLst>
                                          <p:attrName>style.visibility</p:attrName>
                                        </p:attrNameLst>
                                      </p:cBhvr>
                                      <p:to>
                                        <p:strVal val="visible"/>
                                      </p:to>
                                    </p:set>
                                    <p:animEffect transition="in" filter="wipe(down)">
                                      <p:cBhvr>
                                        <p:cTn id="32" dur="500"/>
                                        <p:tgtEl>
                                          <p:spTgt spid="30731"/>
                                        </p:tgtEl>
                                      </p:cBhvr>
                                    </p:animEffect>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30738"/>
                                        </p:tgtEl>
                                        <p:attrNameLst>
                                          <p:attrName>style.visibility</p:attrName>
                                        </p:attrNameLst>
                                      </p:cBhvr>
                                      <p:to>
                                        <p:strVal val="visible"/>
                                      </p:to>
                                    </p:set>
                                    <p:animEffect transition="in" filter="wipe(down)">
                                      <p:cBhvr>
                                        <p:cTn id="42" dur="500"/>
                                        <p:tgtEl>
                                          <p:spTgt spid="30738"/>
                                        </p:tgtEl>
                                      </p:cBhvr>
                                    </p:animEffect>
                                  </p:childTnLst>
                                </p:cTn>
                              </p:par>
                            </p:childTnLst>
                          </p:cTn>
                        </p:par>
                        <p:par>
                          <p:cTn id="43" fill="hold">
                            <p:stCondLst>
                              <p:cond delay="4500"/>
                            </p:stCondLst>
                            <p:childTnLst>
                              <p:par>
                                <p:cTn id="44" presetID="22" presetClass="entr" presetSubtype="4" fill="hold" grpId="0" nodeType="afterEffect">
                                  <p:stCondLst>
                                    <p:cond delay="0"/>
                                  </p:stCondLst>
                                  <p:childTnLst>
                                    <p:set>
                                      <p:cBhvr>
                                        <p:cTn id="45" dur="1" fill="hold">
                                          <p:stCondLst>
                                            <p:cond delay="0"/>
                                          </p:stCondLst>
                                        </p:cTn>
                                        <p:tgtEl>
                                          <p:spTgt spid="30732"/>
                                        </p:tgtEl>
                                        <p:attrNameLst>
                                          <p:attrName>style.visibility</p:attrName>
                                        </p:attrNameLst>
                                      </p:cBhvr>
                                      <p:to>
                                        <p:strVal val="visible"/>
                                      </p:to>
                                    </p:set>
                                    <p:animEffect transition="in" filter="wipe(down)">
                                      <p:cBhvr>
                                        <p:cTn id="46" dur="500"/>
                                        <p:tgtEl>
                                          <p:spTgt spid="30732"/>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22" presetClass="entr" presetSubtype="4" fill="hold" nodeType="afterEffect">
                                  <p:stCondLst>
                                    <p:cond delay="0"/>
                                  </p:stCondLst>
                                  <p:childTnLst>
                                    <p:set>
                                      <p:cBhvr>
                                        <p:cTn id="55" dur="1" fill="hold">
                                          <p:stCondLst>
                                            <p:cond delay="0"/>
                                          </p:stCondLst>
                                        </p:cTn>
                                        <p:tgtEl>
                                          <p:spTgt spid="30737"/>
                                        </p:tgtEl>
                                        <p:attrNameLst>
                                          <p:attrName>style.visibility</p:attrName>
                                        </p:attrNameLst>
                                      </p:cBhvr>
                                      <p:to>
                                        <p:strVal val="visible"/>
                                      </p:to>
                                    </p:set>
                                    <p:animEffect transition="in" filter="wipe(down)">
                                      <p:cBhvr>
                                        <p:cTn id="56" dur="500"/>
                                        <p:tgtEl>
                                          <p:spTgt spid="30737"/>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30733"/>
                                        </p:tgtEl>
                                        <p:attrNameLst>
                                          <p:attrName>style.visibility</p:attrName>
                                        </p:attrNameLst>
                                      </p:cBhvr>
                                      <p:to>
                                        <p:strVal val="visible"/>
                                      </p:to>
                                    </p:set>
                                    <p:animEffect transition="in" filter="wipe(down)">
                                      <p:cBhvr>
                                        <p:cTn id="60" dur="500"/>
                                        <p:tgtEl>
                                          <p:spTgt spid="30733"/>
                                        </p:tgtEl>
                                      </p:cBhvr>
                                    </p:animEffect>
                                  </p:childTnLst>
                                </p:cTn>
                              </p:par>
                            </p:childTnLst>
                          </p:cTn>
                        </p:par>
                        <p:par>
                          <p:cTn id="61" fill="hold">
                            <p:stCondLst>
                              <p:cond delay="7000"/>
                            </p:stCondLst>
                            <p:childTnLst>
                              <p:par>
                                <p:cTn id="62" presetID="42"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1000"/>
                                        <p:tgtEl>
                                          <p:spTgt spid="8"/>
                                        </p:tgtEl>
                                      </p:cBhvr>
                                    </p:animEffect>
                                    <p:anim calcmode="lin" valueType="num">
                                      <p:cBhvr>
                                        <p:cTn id="65" dur="1000" fill="hold"/>
                                        <p:tgtEl>
                                          <p:spTgt spid="8"/>
                                        </p:tgtEl>
                                        <p:attrNameLst>
                                          <p:attrName>ppt_x</p:attrName>
                                        </p:attrNameLst>
                                      </p:cBhvr>
                                      <p:tavLst>
                                        <p:tav tm="0">
                                          <p:val>
                                            <p:strVal val="#ppt_x"/>
                                          </p:val>
                                        </p:tav>
                                        <p:tav tm="100000">
                                          <p:val>
                                            <p:strVal val="#ppt_x"/>
                                          </p:val>
                                        </p:tav>
                                      </p:tavLst>
                                    </p:anim>
                                    <p:anim calcmode="lin" valueType="num">
                                      <p:cBhvr>
                                        <p:cTn id="66" dur="1000" fill="hold"/>
                                        <p:tgtEl>
                                          <p:spTgt spid="8"/>
                                        </p:tgtEl>
                                        <p:attrNameLst>
                                          <p:attrName>ppt_y</p:attrName>
                                        </p:attrNameLst>
                                      </p:cBhvr>
                                      <p:tavLst>
                                        <p:tav tm="0">
                                          <p:val>
                                            <p:strVal val="#ppt_y+.1"/>
                                          </p:val>
                                        </p:tav>
                                        <p:tav tm="100000">
                                          <p:val>
                                            <p:strVal val="#ppt_y"/>
                                          </p:val>
                                        </p:tav>
                                      </p:tavLst>
                                    </p:anim>
                                  </p:childTnLst>
                                </p:cTn>
                              </p:par>
                            </p:childTnLst>
                          </p:cTn>
                        </p:par>
                        <p:par>
                          <p:cTn id="67" fill="hold">
                            <p:stCondLst>
                              <p:cond delay="8000"/>
                            </p:stCondLst>
                            <p:childTnLst>
                              <p:par>
                                <p:cTn id="68" presetID="22" presetClass="entr" presetSubtype="4" fill="hold" nodeType="afterEffect">
                                  <p:stCondLst>
                                    <p:cond delay="0"/>
                                  </p:stCondLst>
                                  <p:childTnLst>
                                    <p:set>
                                      <p:cBhvr>
                                        <p:cTn id="69" dur="1" fill="hold">
                                          <p:stCondLst>
                                            <p:cond delay="0"/>
                                          </p:stCondLst>
                                        </p:cTn>
                                        <p:tgtEl>
                                          <p:spTgt spid="30736"/>
                                        </p:tgtEl>
                                        <p:attrNameLst>
                                          <p:attrName>style.visibility</p:attrName>
                                        </p:attrNameLst>
                                      </p:cBhvr>
                                      <p:to>
                                        <p:strVal val="visible"/>
                                      </p:to>
                                    </p:set>
                                    <p:animEffect transition="in" filter="wipe(down)">
                                      <p:cBhvr>
                                        <p:cTn id="70" dur="500"/>
                                        <p:tgtEl>
                                          <p:spTgt spid="30736"/>
                                        </p:tgtEl>
                                      </p:cBhvr>
                                    </p:animEffect>
                                  </p:childTnLst>
                                </p:cTn>
                              </p:par>
                            </p:childTnLst>
                          </p:cTn>
                        </p:par>
                        <p:par>
                          <p:cTn id="71" fill="hold">
                            <p:stCondLst>
                              <p:cond delay="8500"/>
                            </p:stCondLst>
                            <p:childTnLst>
                              <p:par>
                                <p:cTn id="72" presetID="22" presetClass="entr" presetSubtype="4" fill="hold" grpId="0" nodeType="afterEffect">
                                  <p:stCondLst>
                                    <p:cond delay="0"/>
                                  </p:stCondLst>
                                  <p:childTnLst>
                                    <p:set>
                                      <p:cBhvr>
                                        <p:cTn id="73" dur="1" fill="hold">
                                          <p:stCondLst>
                                            <p:cond delay="0"/>
                                          </p:stCondLst>
                                        </p:cTn>
                                        <p:tgtEl>
                                          <p:spTgt spid="30734"/>
                                        </p:tgtEl>
                                        <p:attrNameLst>
                                          <p:attrName>style.visibility</p:attrName>
                                        </p:attrNameLst>
                                      </p:cBhvr>
                                      <p:to>
                                        <p:strVal val="visible"/>
                                      </p:to>
                                    </p:set>
                                    <p:animEffect transition="in" filter="wipe(down)">
                                      <p:cBhvr>
                                        <p:cTn id="74" dur="500"/>
                                        <p:tgtEl>
                                          <p:spTgt spid="30734"/>
                                        </p:tgtEl>
                                      </p:cBhvr>
                                    </p:animEffect>
                                  </p:childTnLst>
                                </p:cTn>
                              </p:par>
                            </p:childTnLst>
                          </p:cTn>
                        </p:par>
                        <p:par>
                          <p:cTn id="75" fill="hold">
                            <p:stCondLst>
                              <p:cond delay="9000"/>
                            </p:stCondLst>
                            <p:childTnLst>
                              <p:par>
                                <p:cTn id="76" presetID="42" presetClass="entr" presetSubtype="0"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1000"/>
                                        <p:tgtEl>
                                          <p:spTgt spid="9"/>
                                        </p:tgtEl>
                                      </p:cBhvr>
                                    </p:animEffect>
                                    <p:anim calcmode="lin" valueType="num">
                                      <p:cBhvr>
                                        <p:cTn id="79" dur="1000" fill="hold"/>
                                        <p:tgtEl>
                                          <p:spTgt spid="9"/>
                                        </p:tgtEl>
                                        <p:attrNameLst>
                                          <p:attrName>ppt_x</p:attrName>
                                        </p:attrNameLst>
                                      </p:cBhvr>
                                      <p:tavLst>
                                        <p:tav tm="0">
                                          <p:val>
                                            <p:strVal val="#ppt_x"/>
                                          </p:val>
                                        </p:tav>
                                        <p:tav tm="100000">
                                          <p:val>
                                            <p:strVal val="#ppt_x"/>
                                          </p:val>
                                        </p:tav>
                                      </p:tavLst>
                                    </p:anim>
                                    <p:anim calcmode="lin" valueType="num">
                                      <p:cBhvr>
                                        <p:cTn id="8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31" grpId="0" animBg="1"/>
      <p:bldP spid="30732" grpId="0" animBg="1"/>
      <p:bldP spid="30733" grpId="0" animBg="1"/>
      <p:bldP spid="3073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0D6F7AE-F9A4-482C-8F80-D65EB5759B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3" name="图片 2">
            <a:extLst>
              <a:ext uri="{FF2B5EF4-FFF2-40B4-BE49-F238E27FC236}">
                <a16:creationId xmlns:a16="http://schemas.microsoft.com/office/drawing/2014/main" id="{D5CEBD69-F188-44A4-A289-460AF74DA651}"/>
              </a:ext>
            </a:extLst>
          </p:cNvPr>
          <p:cNvPicPr>
            <a:picLocks noChangeAspect="1"/>
          </p:cNvPicPr>
          <p:nvPr/>
        </p:nvPicPr>
        <p:blipFill rotWithShape="1">
          <a:blip r:embed="rId5">
            <a:extLst>
              <a:ext uri="{28A0092B-C50C-407E-A947-70E740481C1C}">
                <a14:useLocalDpi xmlns:a14="http://schemas.microsoft.com/office/drawing/2010/main" val="0"/>
              </a:ext>
            </a:extLst>
          </a:blip>
          <a:srcRect t="16175" r="27338" b="28066"/>
          <a:stretch/>
        </p:blipFill>
        <p:spPr>
          <a:xfrm>
            <a:off x="-9923" y="456713"/>
            <a:ext cx="4581923" cy="4926679"/>
          </a:xfrm>
          <a:prstGeom prst="rect">
            <a:avLst/>
          </a:prstGeom>
        </p:spPr>
      </p:pic>
      <p:sp>
        <p:nvSpPr>
          <p:cNvPr id="4" name="Freeform 6">
            <a:extLst>
              <a:ext uri="{FF2B5EF4-FFF2-40B4-BE49-F238E27FC236}">
                <a16:creationId xmlns:a16="http://schemas.microsoft.com/office/drawing/2014/main" id="{5FF6F21D-2D61-4CFB-B0C4-61AFE7B369BD}"/>
              </a:ext>
            </a:extLst>
          </p:cNvPr>
          <p:cNvSpPr/>
          <p:nvPr/>
        </p:nvSpPr>
        <p:spPr bwMode="auto">
          <a:xfrm>
            <a:off x="4726145" y="1236469"/>
            <a:ext cx="990279" cy="126060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215722" rIns="77174" bIns="38587" rtlCol="0" anchor="t"/>
          <a:lstStyle/>
          <a:p>
            <a:pPr algn="ctr"/>
            <a:endParaRPr lang="en-US" altLang="zh-CN" sz="1200" dirty="0">
              <a:latin typeface="微软雅黑" panose="020B0503020204020204" pitchFamily="34" charset="-122"/>
              <a:ea typeface="微软雅黑" panose="020B0503020204020204" pitchFamily="34" charset="-122"/>
            </a:endParaRPr>
          </a:p>
          <a:p>
            <a:pPr algn="ctr"/>
            <a:r>
              <a:rPr lang="en-US" altLang="zh-CN" sz="1600" dirty="0">
                <a:latin typeface="微软雅黑" panose="020B0503020204020204" pitchFamily="34" charset="-122"/>
                <a:ea typeface="微软雅黑" panose="020B0503020204020204" pitchFamily="34" charset="-122"/>
              </a:rPr>
              <a:t>PART 04</a:t>
            </a:r>
            <a:endParaRPr lang="zh-CN" altLang="en-US" sz="1600" dirty="0">
              <a:latin typeface="微软雅黑" panose="020B0503020204020204" pitchFamily="34" charset="-122"/>
              <a:ea typeface="微软雅黑" panose="020B0503020204020204" pitchFamily="34" charset="-122"/>
            </a:endParaRPr>
          </a:p>
        </p:txBody>
      </p:sp>
      <p:sp>
        <p:nvSpPr>
          <p:cNvPr id="5" name="PA_淘宝店chenying0907 43">
            <a:extLst>
              <a:ext uri="{FF2B5EF4-FFF2-40B4-BE49-F238E27FC236}">
                <a16:creationId xmlns:a16="http://schemas.microsoft.com/office/drawing/2014/main" id="{D2329C6E-2369-4F27-8CDF-427EA8EBC94D}"/>
              </a:ext>
            </a:extLst>
          </p:cNvPr>
          <p:cNvSpPr/>
          <p:nvPr>
            <p:custDataLst>
              <p:tags r:id="rId1"/>
            </p:custDataLst>
          </p:nvPr>
        </p:nvSpPr>
        <p:spPr>
          <a:xfrm>
            <a:off x="3786809" y="3074607"/>
            <a:ext cx="2922104" cy="442622"/>
          </a:xfrm>
          <a:prstGeom prst="rect">
            <a:avLst/>
          </a:prstGeom>
        </p:spPr>
        <p:txBody>
          <a:bodyPr wrap="square">
            <a:spAutoFit/>
          </a:bodyPr>
          <a:lstStyle/>
          <a:p>
            <a:pPr algn="ctr">
              <a:lnSpc>
                <a:spcPct val="150000"/>
              </a:lnSpc>
            </a:pPr>
            <a:r>
              <a:rPr lang="en-US" altLang="zh-CN" sz="800" dirty="0">
                <a:solidFill>
                  <a:schemeClr val="bg1">
                    <a:lumMod val="65000"/>
                  </a:schemeClr>
                </a:solidFill>
                <a:ea typeface="微软雅黑"/>
                <a:cs typeface="Arial" panose="020B0604020202020204" pitchFamily="34" charset="0"/>
              </a:rPr>
              <a:t>Cum </a:t>
            </a:r>
            <a:r>
              <a:rPr lang="en-US" altLang="zh-CN" sz="800" dirty="0" err="1">
                <a:solidFill>
                  <a:schemeClr val="bg1">
                    <a:lumMod val="65000"/>
                  </a:schemeClr>
                </a:solidFill>
                <a:ea typeface="微软雅黑"/>
                <a:cs typeface="Arial" panose="020B0604020202020204" pitchFamily="34" charset="0"/>
              </a:rPr>
              <a:t>sociis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natoque</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penatibus</a:t>
            </a:r>
            <a:r>
              <a:rPr lang="en-US" altLang="zh-CN" sz="800" dirty="0">
                <a:solidFill>
                  <a:schemeClr val="bg1">
                    <a:lumMod val="65000"/>
                  </a:schemeClr>
                </a:solidFill>
                <a:ea typeface="微软雅黑"/>
                <a:cs typeface="Arial" panose="020B0604020202020204" pitchFamily="34" charset="0"/>
              </a:rPr>
              <a:t> et </a:t>
            </a:r>
            <a:r>
              <a:rPr lang="en-US" altLang="zh-CN" sz="800" dirty="0" err="1">
                <a:solidFill>
                  <a:schemeClr val="bg1">
                    <a:lumMod val="65000"/>
                  </a:schemeClr>
                </a:solidFill>
                <a:ea typeface="微软雅黑"/>
                <a:cs typeface="Arial" panose="020B0604020202020204" pitchFamily="34" charset="0"/>
              </a:rPr>
              <a:t>magnis</a:t>
            </a:r>
            <a:r>
              <a:rPr lang="en-US" altLang="zh-CN" sz="800" dirty="0">
                <a:solidFill>
                  <a:schemeClr val="bg1">
                    <a:lumMod val="65000"/>
                  </a:schemeClr>
                </a:solidFill>
                <a:ea typeface="微软雅黑"/>
                <a:cs typeface="Arial" panose="020B0604020202020204" pitchFamily="34" charset="0"/>
              </a:rPr>
              <a:t> dis parturient </a:t>
            </a:r>
            <a:r>
              <a:rPr lang="en-US" altLang="zh-CN" sz="800" dirty="0" err="1">
                <a:solidFill>
                  <a:schemeClr val="bg1">
                    <a:lumMod val="65000"/>
                  </a:schemeClr>
                </a:solidFill>
                <a:ea typeface="微软雅黑"/>
                <a:cs typeface="Arial" panose="020B0604020202020204" pitchFamily="34" charset="0"/>
              </a:rPr>
              <a:t>montes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nascetur</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ridiculus</a:t>
            </a:r>
            <a:r>
              <a:rPr lang="en-US" altLang="zh-CN" sz="800" dirty="0">
                <a:solidFill>
                  <a:schemeClr val="bg1">
                    <a:lumMod val="65000"/>
                  </a:schemeClr>
                </a:solidFill>
                <a:ea typeface="微软雅黑"/>
                <a:cs typeface="Arial" panose="020B0604020202020204" pitchFamily="34" charset="0"/>
              </a:rPr>
              <a:t> mus. </a:t>
            </a:r>
            <a:endParaRPr lang="zh-CN" altLang="en-US" sz="1200" dirty="0">
              <a:solidFill>
                <a:schemeClr val="bg1">
                  <a:lumMod val="65000"/>
                </a:schemeClr>
              </a:solidFill>
              <a:ea typeface="微软雅黑"/>
            </a:endParaRPr>
          </a:p>
        </p:txBody>
      </p:sp>
      <p:sp>
        <p:nvSpPr>
          <p:cNvPr id="6" name="PA_淘宝店chenying0907 44">
            <a:extLst>
              <a:ext uri="{FF2B5EF4-FFF2-40B4-BE49-F238E27FC236}">
                <a16:creationId xmlns:a16="http://schemas.microsoft.com/office/drawing/2014/main" id="{B3CC6A80-5578-4D49-95F3-4751AE628699}"/>
              </a:ext>
            </a:extLst>
          </p:cNvPr>
          <p:cNvSpPr/>
          <p:nvPr>
            <p:custDataLst>
              <p:tags r:id="rId2"/>
            </p:custDataLst>
          </p:nvPr>
        </p:nvSpPr>
        <p:spPr>
          <a:xfrm>
            <a:off x="4205621" y="2616085"/>
            <a:ext cx="2031325" cy="369332"/>
          </a:xfrm>
          <a:prstGeom prst="rect">
            <a:avLst/>
          </a:prstGeom>
        </p:spPr>
        <p:txBody>
          <a:bodyPr wrap="none">
            <a:spAutoFit/>
          </a:bodyPr>
          <a:lstStyle/>
          <a:p>
            <a:pPr algn="ctr"/>
            <a:r>
              <a:rPr lang="zh-CN" altLang="en-US" dirty="0">
                <a:solidFill>
                  <a:schemeClr val="accent2">
                    <a:lumMod val="75000"/>
                  </a:schemeClr>
                </a:solidFill>
                <a:latin typeface="方正兰亭黑_GBK"/>
                <a:ea typeface="方正兰亭黑_GBK"/>
              </a:rPr>
              <a:t>单击此处添加标题</a:t>
            </a:r>
            <a:endParaRPr lang="zh-CN" altLang="en-US" sz="1400" dirty="0">
              <a:solidFill>
                <a:schemeClr val="accent2">
                  <a:lumMod val="75000"/>
                </a:schemeClr>
              </a:solidFill>
              <a:ea typeface="微软雅黑"/>
            </a:endParaRPr>
          </a:p>
        </p:txBody>
      </p:sp>
    </p:spTree>
    <p:extLst>
      <p:ext uri="{BB962C8B-B14F-4D97-AF65-F5344CB8AC3E}">
        <p14:creationId xmlns:p14="http://schemas.microsoft.com/office/powerpoint/2010/main" val="1260226749"/>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1"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2" nodeType="withEffect">
                                  <p:stCondLst>
                                    <p:cond delay="3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6" grpId="0" animBg="1" autoUpdateAnimBg="0"/>
      <p:bldP spid="6" grpId="1" animBg="1" autoUpdateAnimBg="0"/>
      <p:bldP spid="6" grpId="2"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a:extLst>
              <a:ext uri="{FF2B5EF4-FFF2-40B4-BE49-F238E27FC236}">
                <a16:creationId xmlns:a16="http://schemas.microsoft.com/office/drawing/2014/main" id="{0D80C7C2-15EC-4189-BA5E-30822E9CF04A}"/>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378" name="PA_淘宝店chenying0907 6"/>
          <p:cNvSpPr txBox="1">
            <a:spLocks noChangeArrowheads="1"/>
          </p:cNvSpPr>
          <p:nvPr>
            <p:custDataLst>
              <p:tags r:id="rId1"/>
            </p:custDataLst>
          </p:nvPr>
        </p:nvSpPr>
        <p:spPr bwMode="auto">
          <a:xfrm>
            <a:off x="4082279" y="1091852"/>
            <a:ext cx="8915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dirty="0">
                <a:solidFill>
                  <a:schemeClr val="accent2"/>
                </a:solidFill>
                <a:latin typeface="方正兰亭黑_GBK"/>
                <a:ea typeface="方正兰亭黑_GBK"/>
              </a:rPr>
              <a:t>目 录</a:t>
            </a:r>
          </a:p>
        </p:txBody>
      </p:sp>
      <p:sp>
        <p:nvSpPr>
          <p:cNvPr id="379" name="PA_淘宝店chenying0907 6"/>
          <p:cNvSpPr txBox="1">
            <a:spLocks noChangeArrowheads="1"/>
          </p:cNvSpPr>
          <p:nvPr>
            <p:custDataLst>
              <p:tags r:id="rId2"/>
            </p:custDataLst>
          </p:nvPr>
        </p:nvSpPr>
        <p:spPr bwMode="auto">
          <a:xfrm>
            <a:off x="3974721" y="1524578"/>
            <a:ext cx="1194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defRPr/>
            </a:pPr>
            <a:r>
              <a:rPr lang="en-US" altLang="zh-CN" sz="1800" kern="0" dirty="0">
                <a:solidFill>
                  <a:schemeClr val="accent2"/>
                </a:solidFill>
              </a:rPr>
              <a:t>CONTENTS</a:t>
            </a:r>
            <a:endParaRPr lang="zh-CN" altLang="en-US" sz="1800" kern="0" dirty="0">
              <a:solidFill>
                <a:schemeClr val="accent2"/>
              </a:solidFill>
            </a:endParaRPr>
          </a:p>
        </p:txBody>
      </p:sp>
      <p:sp>
        <p:nvSpPr>
          <p:cNvPr id="7" name="PA_燕尾形 6"/>
          <p:cNvSpPr/>
          <p:nvPr>
            <p:custDataLst>
              <p:tags r:id="rId3"/>
            </p:custDataLst>
          </p:nvPr>
        </p:nvSpPr>
        <p:spPr>
          <a:xfrm>
            <a:off x="2192961" y="2459296"/>
            <a:ext cx="261257" cy="2613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PA_燕尾形 36"/>
          <p:cNvSpPr/>
          <p:nvPr>
            <p:custDataLst>
              <p:tags r:id="rId4"/>
            </p:custDataLst>
          </p:nvPr>
        </p:nvSpPr>
        <p:spPr>
          <a:xfrm>
            <a:off x="2468779" y="2459296"/>
            <a:ext cx="261257" cy="2613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PA_燕尾形 37"/>
          <p:cNvSpPr/>
          <p:nvPr>
            <p:custDataLst>
              <p:tags r:id="rId5"/>
            </p:custDataLst>
          </p:nvPr>
        </p:nvSpPr>
        <p:spPr>
          <a:xfrm>
            <a:off x="4266818" y="2459296"/>
            <a:ext cx="261257" cy="261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PA_燕尾形 38"/>
          <p:cNvSpPr/>
          <p:nvPr>
            <p:custDataLst>
              <p:tags r:id="rId6"/>
            </p:custDataLst>
          </p:nvPr>
        </p:nvSpPr>
        <p:spPr>
          <a:xfrm>
            <a:off x="4542635" y="2459296"/>
            <a:ext cx="261257" cy="261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PA_燕尾形 39"/>
          <p:cNvSpPr/>
          <p:nvPr>
            <p:custDataLst>
              <p:tags r:id="rId7"/>
            </p:custDataLst>
          </p:nvPr>
        </p:nvSpPr>
        <p:spPr>
          <a:xfrm>
            <a:off x="6344921" y="2459296"/>
            <a:ext cx="261257" cy="26133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PA_燕尾形 40"/>
          <p:cNvSpPr/>
          <p:nvPr>
            <p:custDataLst>
              <p:tags r:id="rId8"/>
            </p:custDataLst>
          </p:nvPr>
        </p:nvSpPr>
        <p:spPr>
          <a:xfrm>
            <a:off x="6620739" y="2459296"/>
            <a:ext cx="261257" cy="26133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PA_淘宝店chenying0907 41"/>
          <p:cNvSpPr/>
          <p:nvPr>
            <p:custDataLst>
              <p:tags r:id="rId9"/>
            </p:custDataLst>
          </p:nvPr>
        </p:nvSpPr>
        <p:spPr>
          <a:xfrm>
            <a:off x="352350" y="3358190"/>
            <a:ext cx="1927589" cy="398827"/>
          </a:xfrm>
          <a:prstGeom prst="rect">
            <a:avLst/>
          </a:prstGeom>
        </p:spPr>
        <p:txBody>
          <a:bodyPr wrap="square">
            <a:spAutoFit/>
          </a:bodyPr>
          <a:lstStyle/>
          <a:p>
            <a:pPr algn="ctr">
              <a:lnSpc>
                <a:spcPct val="150000"/>
              </a:lnSpc>
            </a:pPr>
            <a:r>
              <a:rPr lang="en-US" altLang="zh-CN" sz="700" dirty="0">
                <a:solidFill>
                  <a:schemeClr val="bg1">
                    <a:lumMod val="65000"/>
                  </a:schemeClr>
                </a:solidFill>
                <a:ea typeface="微软雅黑"/>
                <a:cs typeface="Arial" panose="020B0604020202020204" pitchFamily="34" charset="0"/>
              </a:rPr>
              <a:t>Cum </a:t>
            </a:r>
            <a:r>
              <a:rPr lang="en-US" altLang="zh-CN" sz="700" dirty="0" err="1">
                <a:solidFill>
                  <a:schemeClr val="bg1">
                    <a:lumMod val="65000"/>
                  </a:schemeClr>
                </a:solidFill>
                <a:ea typeface="微软雅黑"/>
                <a:cs typeface="Arial" panose="020B0604020202020204" pitchFamily="34" charset="0"/>
              </a:rPr>
              <a:t>sociis</a:t>
            </a:r>
            <a:r>
              <a:rPr lang="en-US" altLang="zh-CN" sz="700" dirty="0">
                <a:solidFill>
                  <a:schemeClr val="bg1">
                    <a:lumMod val="65000"/>
                  </a:schemeClr>
                </a:solidFill>
                <a:ea typeface="微软雅黑"/>
                <a:cs typeface="Arial" panose="020B0604020202020204" pitchFamily="34" charset="0"/>
              </a:rPr>
              <a:t> </a:t>
            </a:r>
            <a:r>
              <a:rPr lang="en-US" altLang="zh-CN" sz="700" dirty="0" err="1">
                <a:solidFill>
                  <a:schemeClr val="bg1">
                    <a:lumMod val="65000"/>
                  </a:schemeClr>
                </a:solidFill>
                <a:ea typeface="微软雅黑"/>
                <a:cs typeface="Arial" panose="020B0604020202020204" pitchFamily="34" charset="0"/>
              </a:rPr>
              <a:t>natoque</a:t>
            </a:r>
            <a:r>
              <a:rPr lang="en-US" altLang="zh-CN" sz="700" dirty="0">
                <a:solidFill>
                  <a:schemeClr val="bg1">
                    <a:lumMod val="65000"/>
                  </a:schemeClr>
                </a:solidFill>
                <a:ea typeface="微软雅黑"/>
                <a:cs typeface="Arial" panose="020B0604020202020204" pitchFamily="34" charset="0"/>
              </a:rPr>
              <a:t> </a:t>
            </a:r>
            <a:r>
              <a:rPr lang="en-US" altLang="zh-CN" sz="700" dirty="0" err="1">
                <a:solidFill>
                  <a:schemeClr val="bg1">
                    <a:lumMod val="65000"/>
                  </a:schemeClr>
                </a:solidFill>
                <a:ea typeface="微软雅黑"/>
                <a:cs typeface="Arial" panose="020B0604020202020204" pitchFamily="34" charset="0"/>
              </a:rPr>
              <a:t>penatibus</a:t>
            </a:r>
            <a:r>
              <a:rPr lang="en-US" altLang="zh-CN" sz="700" dirty="0">
                <a:solidFill>
                  <a:schemeClr val="bg1">
                    <a:lumMod val="65000"/>
                  </a:schemeClr>
                </a:solidFill>
                <a:ea typeface="微软雅黑"/>
                <a:cs typeface="Arial" panose="020B0604020202020204" pitchFamily="34" charset="0"/>
              </a:rPr>
              <a:t> et </a:t>
            </a:r>
            <a:r>
              <a:rPr lang="en-US" altLang="zh-CN" sz="700" dirty="0" err="1">
                <a:solidFill>
                  <a:schemeClr val="bg1">
                    <a:lumMod val="65000"/>
                  </a:schemeClr>
                </a:solidFill>
                <a:ea typeface="微软雅黑"/>
                <a:cs typeface="Arial" panose="020B0604020202020204" pitchFamily="34" charset="0"/>
              </a:rPr>
              <a:t>magnis</a:t>
            </a:r>
            <a:r>
              <a:rPr lang="en-US" altLang="zh-CN" sz="700" dirty="0">
                <a:solidFill>
                  <a:schemeClr val="bg1">
                    <a:lumMod val="65000"/>
                  </a:schemeClr>
                </a:solidFill>
                <a:ea typeface="微软雅黑"/>
                <a:cs typeface="Arial" panose="020B0604020202020204" pitchFamily="34" charset="0"/>
              </a:rPr>
              <a:t> dis parturient </a:t>
            </a:r>
            <a:r>
              <a:rPr lang="en-US" altLang="zh-CN" sz="700" dirty="0" err="1">
                <a:solidFill>
                  <a:schemeClr val="bg1">
                    <a:lumMod val="65000"/>
                  </a:schemeClr>
                </a:solidFill>
                <a:ea typeface="微软雅黑"/>
                <a:cs typeface="Arial" panose="020B0604020202020204" pitchFamily="34" charset="0"/>
              </a:rPr>
              <a:t>montes</a:t>
            </a:r>
            <a:r>
              <a:rPr lang="en-US" altLang="zh-CN" sz="700" dirty="0">
                <a:solidFill>
                  <a:schemeClr val="bg1">
                    <a:lumMod val="65000"/>
                  </a:schemeClr>
                </a:solidFill>
                <a:ea typeface="微软雅黑"/>
                <a:cs typeface="Arial" panose="020B0604020202020204" pitchFamily="34" charset="0"/>
              </a:rPr>
              <a:t>, </a:t>
            </a:r>
            <a:r>
              <a:rPr lang="en-US" altLang="zh-CN" sz="700" dirty="0" err="1">
                <a:solidFill>
                  <a:schemeClr val="bg1">
                    <a:lumMod val="65000"/>
                  </a:schemeClr>
                </a:solidFill>
                <a:ea typeface="微软雅黑"/>
                <a:cs typeface="Arial" panose="020B0604020202020204" pitchFamily="34" charset="0"/>
              </a:rPr>
              <a:t>nascetur</a:t>
            </a:r>
            <a:r>
              <a:rPr lang="en-US" altLang="zh-CN" sz="700" dirty="0">
                <a:solidFill>
                  <a:schemeClr val="bg1">
                    <a:lumMod val="65000"/>
                  </a:schemeClr>
                </a:solidFill>
                <a:ea typeface="微软雅黑"/>
                <a:cs typeface="Arial" panose="020B0604020202020204" pitchFamily="34" charset="0"/>
              </a:rPr>
              <a:t> </a:t>
            </a:r>
            <a:r>
              <a:rPr lang="en-US" altLang="zh-CN" sz="700" dirty="0" err="1">
                <a:solidFill>
                  <a:schemeClr val="bg1">
                    <a:lumMod val="65000"/>
                  </a:schemeClr>
                </a:solidFill>
                <a:ea typeface="微软雅黑"/>
                <a:cs typeface="Arial" panose="020B0604020202020204" pitchFamily="34" charset="0"/>
              </a:rPr>
              <a:t>ridiculus</a:t>
            </a:r>
            <a:r>
              <a:rPr lang="en-US" altLang="zh-CN" sz="700" dirty="0">
                <a:solidFill>
                  <a:schemeClr val="bg1">
                    <a:lumMod val="65000"/>
                  </a:schemeClr>
                </a:solidFill>
                <a:ea typeface="微软雅黑"/>
                <a:cs typeface="Arial" panose="020B0604020202020204" pitchFamily="34" charset="0"/>
              </a:rPr>
              <a:t> mus. </a:t>
            </a:r>
            <a:endParaRPr lang="zh-CN" altLang="en-US" sz="1100" dirty="0">
              <a:solidFill>
                <a:schemeClr val="bg1">
                  <a:lumMod val="65000"/>
                </a:schemeClr>
              </a:solidFill>
              <a:ea typeface="微软雅黑"/>
            </a:endParaRPr>
          </a:p>
        </p:txBody>
      </p:sp>
      <p:sp>
        <p:nvSpPr>
          <p:cNvPr id="43" name="PA_淘宝店chenying0907 42"/>
          <p:cNvSpPr/>
          <p:nvPr>
            <p:custDataLst>
              <p:tags r:id="rId10"/>
            </p:custDataLst>
          </p:nvPr>
        </p:nvSpPr>
        <p:spPr>
          <a:xfrm>
            <a:off x="864739" y="3053621"/>
            <a:ext cx="902811" cy="307872"/>
          </a:xfrm>
          <a:prstGeom prst="rect">
            <a:avLst/>
          </a:prstGeom>
        </p:spPr>
        <p:txBody>
          <a:bodyPr wrap="none">
            <a:spAutoFit/>
          </a:bodyPr>
          <a:lstStyle/>
          <a:p>
            <a:pPr algn="ctr"/>
            <a:r>
              <a:rPr lang="zh-CN" altLang="en-US" sz="1400" dirty="0">
                <a:solidFill>
                  <a:schemeClr val="accent1"/>
                </a:solidFill>
                <a:latin typeface="方正兰亭黑_GBK"/>
                <a:ea typeface="方正兰亭黑_GBK"/>
              </a:rPr>
              <a:t>添加标题</a:t>
            </a:r>
            <a:endParaRPr lang="zh-CN" altLang="en-US" sz="1100" dirty="0">
              <a:solidFill>
                <a:schemeClr val="accent1"/>
              </a:solidFill>
              <a:ea typeface="微软雅黑"/>
            </a:endParaRPr>
          </a:p>
        </p:txBody>
      </p:sp>
      <p:sp>
        <p:nvSpPr>
          <p:cNvPr id="44" name="PA_淘宝店chenying0907 43"/>
          <p:cNvSpPr/>
          <p:nvPr>
            <p:custDataLst>
              <p:tags r:id="rId11"/>
            </p:custDataLst>
          </p:nvPr>
        </p:nvSpPr>
        <p:spPr>
          <a:xfrm>
            <a:off x="2601560" y="3358190"/>
            <a:ext cx="1927589" cy="398827"/>
          </a:xfrm>
          <a:prstGeom prst="rect">
            <a:avLst/>
          </a:prstGeom>
        </p:spPr>
        <p:txBody>
          <a:bodyPr wrap="square">
            <a:spAutoFit/>
          </a:bodyPr>
          <a:lstStyle/>
          <a:p>
            <a:pPr algn="ctr">
              <a:lnSpc>
                <a:spcPct val="150000"/>
              </a:lnSpc>
            </a:pPr>
            <a:r>
              <a:rPr lang="en-US" altLang="zh-CN" sz="700">
                <a:solidFill>
                  <a:schemeClr val="bg1">
                    <a:lumMod val="65000"/>
                  </a:schemeClr>
                </a:solidFill>
                <a:ea typeface="微软雅黑"/>
                <a:cs typeface="Arial" panose="020B0604020202020204" pitchFamily="34" charset="0"/>
              </a:rPr>
              <a:t>Cum sociis natoque penatibus et magnis dis parturient montes, nascetur ridiculus mus. </a:t>
            </a:r>
            <a:endParaRPr lang="zh-CN" altLang="en-US" sz="1100">
              <a:solidFill>
                <a:schemeClr val="bg1">
                  <a:lumMod val="65000"/>
                </a:schemeClr>
              </a:solidFill>
              <a:ea typeface="微软雅黑"/>
            </a:endParaRPr>
          </a:p>
        </p:txBody>
      </p:sp>
      <p:sp>
        <p:nvSpPr>
          <p:cNvPr id="45" name="PA_淘宝店chenying0907 44"/>
          <p:cNvSpPr/>
          <p:nvPr>
            <p:custDataLst>
              <p:tags r:id="rId12"/>
            </p:custDataLst>
          </p:nvPr>
        </p:nvSpPr>
        <p:spPr>
          <a:xfrm>
            <a:off x="3179894" y="3053621"/>
            <a:ext cx="902811" cy="307872"/>
          </a:xfrm>
          <a:prstGeom prst="rect">
            <a:avLst/>
          </a:prstGeom>
        </p:spPr>
        <p:txBody>
          <a:bodyPr wrap="none">
            <a:spAutoFit/>
          </a:bodyPr>
          <a:lstStyle/>
          <a:p>
            <a:pPr algn="ctr"/>
            <a:r>
              <a:rPr lang="zh-CN" altLang="en-US" sz="1400" dirty="0">
                <a:solidFill>
                  <a:schemeClr val="accent2">
                    <a:lumMod val="75000"/>
                  </a:schemeClr>
                </a:solidFill>
                <a:latin typeface="方正兰亭黑_GBK"/>
                <a:ea typeface="方正兰亭黑_GBK"/>
              </a:rPr>
              <a:t>添加标题</a:t>
            </a:r>
            <a:endParaRPr lang="zh-CN" altLang="en-US" sz="1100" dirty="0">
              <a:solidFill>
                <a:schemeClr val="accent2">
                  <a:lumMod val="75000"/>
                </a:schemeClr>
              </a:solidFill>
              <a:ea typeface="微软雅黑"/>
            </a:endParaRPr>
          </a:p>
        </p:txBody>
      </p:sp>
      <p:sp>
        <p:nvSpPr>
          <p:cNvPr id="60" name="PA_淘宝店chenying0907 59"/>
          <p:cNvSpPr/>
          <p:nvPr>
            <p:custDataLst>
              <p:tags r:id="rId13"/>
            </p:custDataLst>
          </p:nvPr>
        </p:nvSpPr>
        <p:spPr>
          <a:xfrm>
            <a:off x="4850770" y="3358190"/>
            <a:ext cx="1927589" cy="398827"/>
          </a:xfrm>
          <a:prstGeom prst="rect">
            <a:avLst/>
          </a:prstGeom>
        </p:spPr>
        <p:txBody>
          <a:bodyPr wrap="square">
            <a:spAutoFit/>
          </a:bodyPr>
          <a:lstStyle/>
          <a:p>
            <a:pPr algn="ctr">
              <a:lnSpc>
                <a:spcPct val="150000"/>
              </a:lnSpc>
            </a:pPr>
            <a:r>
              <a:rPr lang="en-US" altLang="zh-CN" sz="700">
                <a:solidFill>
                  <a:schemeClr val="bg1">
                    <a:lumMod val="65000"/>
                  </a:schemeClr>
                </a:solidFill>
                <a:ea typeface="微软雅黑"/>
                <a:cs typeface="Arial" panose="020B0604020202020204" pitchFamily="34" charset="0"/>
              </a:rPr>
              <a:t>Cum sociis natoque penatibus et magnis dis parturient montes, nascetur ridiculus mus. </a:t>
            </a:r>
            <a:endParaRPr lang="zh-CN" altLang="en-US" sz="1100">
              <a:solidFill>
                <a:schemeClr val="bg1">
                  <a:lumMod val="65000"/>
                </a:schemeClr>
              </a:solidFill>
              <a:ea typeface="微软雅黑"/>
            </a:endParaRPr>
          </a:p>
        </p:txBody>
      </p:sp>
      <p:sp>
        <p:nvSpPr>
          <p:cNvPr id="68" name="PA_淘宝店chenying0907 67"/>
          <p:cNvSpPr/>
          <p:nvPr>
            <p:custDataLst>
              <p:tags r:id="rId14"/>
            </p:custDataLst>
          </p:nvPr>
        </p:nvSpPr>
        <p:spPr>
          <a:xfrm>
            <a:off x="5325140" y="3060393"/>
            <a:ext cx="902811" cy="307872"/>
          </a:xfrm>
          <a:prstGeom prst="rect">
            <a:avLst/>
          </a:prstGeom>
        </p:spPr>
        <p:txBody>
          <a:bodyPr wrap="none">
            <a:spAutoFit/>
          </a:bodyPr>
          <a:lstStyle/>
          <a:p>
            <a:pPr algn="ctr"/>
            <a:r>
              <a:rPr lang="zh-CN" altLang="en-US" sz="1400" dirty="0">
                <a:solidFill>
                  <a:schemeClr val="accent3"/>
                </a:solidFill>
                <a:latin typeface="方正兰亭黑_GBK"/>
                <a:ea typeface="方正兰亭黑_GBK"/>
              </a:rPr>
              <a:t>添加标题</a:t>
            </a:r>
            <a:endParaRPr lang="zh-CN" altLang="en-US" sz="1100" dirty="0">
              <a:solidFill>
                <a:schemeClr val="accent3"/>
              </a:solidFill>
              <a:ea typeface="微软雅黑"/>
            </a:endParaRPr>
          </a:p>
        </p:txBody>
      </p:sp>
      <p:sp>
        <p:nvSpPr>
          <p:cNvPr id="69" name="PA_淘宝店chenying0907 68"/>
          <p:cNvSpPr/>
          <p:nvPr>
            <p:custDataLst>
              <p:tags r:id="rId15"/>
            </p:custDataLst>
          </p:nvPr>
        </p:nvSpPr>
        <p:spPr>
          <a:xfrm>
            <a:off x="6918241" y="3358190"/>
            <a:ext cx="1927589" cy="398827"/>
          </a:xfrm>
          <a:prstGeom prst="rect">
            <a:avLst/>
          </a:prstGeom>
        </p:spPr>
        <p:txBody>
          <a:bodyPr wrap="square">
            <a:spAutoFit/>
          </a:bodyPr>
          <a:lstStyle/>
          <a:p>
            <a:pPr algn="ctr">
              <a:lnSpc>
                <a:spcPct val="150000"/>
              </a:lnSpc>
            </a:pPr>
            <a:r>
              <a:rPr lang="en-US" altLang="zh-CN" sz="700">
                <a:solidFill>
                  <a:schemeClr val="bg1">
                    <a:lumMod val="65000"/>
                  </a:schemeClr>
                </a:solidFill>
                <a:ea typeface="微软雅黑"/>
                <a:cs typeface="Arial" panose="020B0604020202020204" pitchFamily="34" charset="0"/>
              </a:rPr>
              <a:t>Cum sociis natoque penatibus et magnis dis parturient montes, nascetur ridiculus mus. </a:t>
            </a:r>
            <a:endParaRPr lang="zh-CN" altLang="en-US" sz="1100">
              <a:solidFill>
                <a:schemeClr val="bg1">
                  <a:lumMod val="65000"/>
                </a:schemeClr>
              </a:solidFill>
              <a:ea typeface="微软雅黑"/>
            </a:endParaRPr>
          </a:p>
        </p:txBody>
      </p:sp>
      <p:sp>
        <p:nvSpPr>
          <p:cNvPr id="70" name="PA_淘宝店chenying0907 69"/>
          <p:cNvSpPr/>
          <p:nvPr>
            <p:custDataLst>
              <p:tags r:id="rId16"/>
            </p:custDataLst>
          </p:nvPr>
        </p:nvSpPr>
        <p:spPr>
          <a:xfrm>
            <a:off x="7430630" y="3053621"/>
            <a:ext cx="902811" cy="307872"/>
          </a:xfrm>
          <a:prstGeom prst="rect">
            <a:avLst/>
          </a:prstGeom>
        </p:spPr>
        <p:txBody>
          <a:bodyPr wrap="none">
            <a:spAutoFit/>
          </a:bodyPr>
          <a:lstStyle/>
          <a:p>
            <a:pPr algn="ctr"/>
            <a:r>
              <a:rPr lang="zh-CN" altLang="en-US" sz="1400" dirty="0">
                <a:solidFill>
                  <a:schemeClr val="accent4">
                    <a:lumMod val="75000"/>
                  </a:schemeClr>
                </a:solidFill>
                <a:latin typeface="方正兰亭黑_GBK"/>
                <a:ea typeface="方正兰亭黑_GBK"/>
              </a:rPr>
              <a:t>添加标题</a:t>
            </a:r>
            <a:endParaRPr lang="zh-CN" altLang="en-US" sz="1100" dirty="0">
              <a:solidFill>
                <a:schemeClr val="accent4">
                  <a:lumMod val="75000"/>
                </a:schemeClr>
              </a:solidFill>
              <a:ea typeface="微软雅黑"/>
            </a:endParaRPr>
          </a:p>
        </p:txBody>
      </p:sp>
      <p:sp>
        <p:nvSpPr>
          <p:cNvPr id="62" name="PA_淘宝店chenying0907 42">
            <a:extLst>
              <a:ext uri="{FF2B5EF4-FFF2-40B4-BE49-F238E27FC236}">
                <a16:creationId xmlns:a16="http://schemas.microsoft.com/office/drawing/2014/main" id="{EE59418E-0CFC-4428-A846-84196E0FD5A6}"/>
              </a:ext>
            </a:extLst>
          </p:cNvPr>
          <p:cNvSpPr/>
          <p:nvPr>
            <p:custDataLst>
              <p:tags r:id="rId17"/>
            </p:custDataLst>
          </p:nvPr>
        </p:nvSpPr>
        <p:spPr>
          <a:xfrm>
            <a:off x="950894" y="2434223"/>
            <a:ext cx="886013" cy="307777"/>
          </a:xfrm>
          <a:prstGeom prst="rect">
            <a:avLst/>
          </a:prstGeom>
        </p:spPr>
        <p:txBody>
          <a:bodyPr wrap="none">
            <a:spAutoFit/>
          </a:bodyPr>
          <a:lstStyle/>
          <a:p>
            <a:pPr algn="ctr"/>
            <a:r>
              <a:rPr lang="en-US" altLang="zh-CN" sz="1400" dirty="0">
                <a:solidFill>
                  <a:schemeClr val="accent1"/>
                </a:solidFill>
                <a:latin typeface="方正兰亭黑_GBK"/>
                <a:ea typeface="方正兰亭黑_GBK"/>
              </a:rPr>
              <a:t>PART 01</a:t>
            </a:r>
            <a:endParaRPr lang="zh-CN" altLang="en-US" sz="1100" dirty="0">
              <a:solidFill>
                <a:schemeClr val="accent1"/>
              </a:solidFill>
              <a:ea typeface="微软雅黑"/>
            </a:endParaRPr>
          </a:p>
        </p:txBody>
      </p:sp>
      <p:sp>
        <p:nvSpPr>
          <p:cNvPr id="63" name="PA_淘宝店chenying0907 42">
            <a:extLst>
              <a:ext uri="{FF2B5EF4-FFF2-40B4-BE49-F238E27FC236}">
                <a16:creationId xmlns:a16="http://schemas.microsoft.com/office/drawing/2014/main" id="{7C28B40A-9F8A-440D-A389-F444A4EEA589}"/>
              </a:ext>
            </a:extLst>
          </p:cNvPr>
          <p:cNvSpPr/>
          <p:nvPr>
            <p:custDataLst>
              <p:tags r:id="rId18"/>
            </p:custDataLst>
          </p:nvPr>
        </p:nvSpPr>
        <p:spPr>
          <a:xfrm>
            <a:off x="3052883" y="2427266"/>
            <a:ext cx="886013" cy="307777"/>
          </a:xfrm>
          <a:prstGeom prst="rect">
            <a:avLst/>
          </a:prstGeom>
        </p:spPr>
        <p:txBody>
          <a:bodyPr wrap="none">
            <a:spAutoFit/>
          </a:bodyPr>
          <a:lstStyle/>
          <a:p>
            <a:pPr algn="ctr"/>
            <a:r>
              <a:rPr lang="en-US" altLang="zh-CN" sz="1400" dirty="0">
                <a:solidFill>
                  <a:schemeClr val="accent1"/>
                </a:solidFill>
                <a:latin typeface="方正兰亭黑_GBK"/>
                <a:ea typeface="方正兰亭黑_GBK"/>
              </a:rPr>
              <a:t>PART 02</a:t>
            </a:r>
            <a:endParaRPr lang="zh-CN" altLang="en-US" sz="1100" dirty="0">
              <a:solidFill>
                <a:schemeClr val="accent1"/>
              </a:solidFill>
              <a:ea typeface="微软雅黑"/>
            </a:endParaRPr>
          </a:p>
        </p:txBody>
      </p:sp>
      <p:sp>
        <p:nvSpPr>
          <p:cNvPr id="64" name="PA_淘宝店chenying0907 42">
            <a:extLst>
              <a:ext uri="{FF2B5EF4-FFF2-40B4-BE49-F238E27FC236}">
                <a16:creationId xmlns:a16="http://schemas.microsoft.com/office/drawing/2014/main" id="{9B3BFAB2-CB76-432E-B0C0-DD23D6987DD3}"/>
              </a:ext>
            </a:extLst>
          </p:cNvPr>
          <p:cNvSpPr/>
          <p:nvPr>
            <p:custDataLst>
              <p:tags r:id="rId19"/>
            </p:custDataLst>
          </p:nvPr>
        </p:nvSpPr>
        <p:spPr>
          <a:xfrm>
            <a:off x="5244686" y="2431203"/>
            <a:ext cx="886013" cy="307777"/>
          </a:xfrm>
          <a:prstGeom prst="rect">
            <a:avLst/>
          </a:prstGeom>
        </p:spPr>
        <p:txBody>
          <a:bodyPr wrap="none">
            <a:spAutoFit/>
          </a:bodyPr>
          <a:lstStyle/>
          <a:p>
            <a:pPr algn="ctr"/>
            <a:r>
              <a:rPr lang="en-US" altLang="zh-CN" sz="1400" dirty="0">
                <a:solidFill>
                  <a:schemeClr val="accent1"/>
                </a:solidFill>
                <a:latin typeface="方正兰亭黑_GBK"/>
                <a:ea typeface="方正兰亭黑_GBK"/>
              </a:rPr>
              <a:t>PART 03</a:t>
            </a:r>
            <a:endParaRPr lang="zh-CN" altLang="en-US" sz="1100" dirty="0">
              <a:solidFill>
                <a:schemeClr val="accent1"/>
              </a:solidFill>
              <a:ea typeface="微软雅黑"/>
            </a:endParaRPr>
          </a:p>
        </p:txBody>
      </p:sp>
      <p:sp>
        <p:nvSpPr>
          <p:cNvPr id="65" name="PA_淘宝店chenying0907 42">
            <a:extLst>
              <a:ext uri="{FF2B5EF4-FFF2-40B4-BE49-F238E27FC236}">
                <a16:creationId xmlns:a16="http://schemas.microsoft.com/office/drawing/2014/main" id="{F9CAB37B-0069-4513-9A0A-F3E9E6E40E22}"/>
              </a:ext>
            </a:extLst>
          </p:cNvPr>
          <p:cNvSpPr/>
          <p:nvPr>
            <p:custDataLst>
              <p:tags r:id="rId20"/>
            </p:custDataLst>
          </p:nvPr>
        </p:nvSpPr>
        <p:spPr>
          <a:xfrm>
            <a:off x="7416611" y="2459296"/>
            <a:ext cx="886013" cy="307777"/>
          </a:xfrm>
          <a:prstGeom prst="rect">
            <a:avLst/>
          </a:prstGeom>
        </p:spPr>
        <p:txBody>
          <a:bodyPr wrap="none">
            <a:spAutoFit/>
          </a:bodyPr>
          <a:lstStyle/>
          <a:p>
            <a:pPr algn="ctr"/>
            <a:r>
              <a:rPr lang="en-US" altLang="zh-CN" sz="1400" dirty="0">
                <a:solidFill>
                  <a:schemeClr val="accent1"/>
                </a:solidFill>
                <a:latin typeface="方正兰亭黑_GBK"/>
                <a:ea typeface="方正兰亭黑_GBK"/>
              </a:rPr>
              <a:t>PART 04</a:t>
            </a:r>
            <a:endParaRPr lang="zh-CN" altLang="en-US" sz="1100" dirty="0">
              <a:solidFill>
                <a:schemeClr val="accent1"/>
              </a:solidFill>
              <a:ea typeface="微软雅黑"/>
            </a:endParaRPr>
          </a:p>
        </p:txBody>
      </p:sp>
    </p:spTree>
    <p:extLst>
      <p:ext uri="{BB962C8B-B14F-4D97-AF65-F5344CB8AC3E}">
        <p14:creationId xmlns:p14="http://schemas.microsoft.com/office/powerpoint/2010/main" val="322136707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
                                        </p:tgtEl>
                                        <p:attrNameLst>
                                          <p:attrName>style.visibility</p:attrName>
                                        </p:attrNameLst>
                                      </p:cBhvr>
                                      <p:to>
                                        <p:strVal val="visible"/>
                                      </p:to>
                                    </p:set>
                                    <p:animEffect transition="in" filter="fade">
                                      <p:cBhvr>
                                        <p:cTn id="7" dur="500"/>
                                        <p:tgtEl>
                                          <p:spTgt spid="37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79"/>
                                        </p:tgtEl>
                                        <p:attrNameLst>
                                          <p:attrName>style.visibility</p:attrName>
                                        </p:attrNameLst>
                                      </p:cBhvr>
                                      <p:to>
                                        <p:strVal val="visible"/>
                                      </p:to>
                                    </p:set>
                                    <p:animEffect transition="in" filter="fade">
                                      <p:cBhvr>
                                        <p:cTn id="10" dur="500"/>
                                        <p:tgtEl>
                                          <p:spTgt spid="379"/>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par>
                                <p:cTn id="14" presetID="10" presetClass="entr" presetSubtype="0" fill="hold" grpId="1" nodeType="withEffect">
                                  <p:stCondLst>
                                    <p:cond delay="30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2" nodeType="withEffect">
                                  <p:stCondLst>
                                    <p:cond delay="30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par>
                                <p:cTn id="20" presetID="10" presetClass="entr" presetSubtype="0" fill="hold" grpId="0" nodeType="withEffect">
                                  <p:stCondLst>
                                    <p:cond delay="30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childTnLst>
                                </p:cTn>
                              </p:par>
                              <p:par>
                                <p:cTn id="23" presetID="10" presetClass="entr" presetSubtype="0" fill="hold" grpId="1" nodeType="withEffect">
                                  <p:stCondLst>
                                    <p:cond delay="30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2" nodeType="withEffect">
                                  <p:stCondLst>
                                    <p:cond delay="3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par>
                                <p:cTn id="32" presetID="10" presetClass="entr" presetSubtype="0" fill="hold" grpId="1" nodeType="withEffect">
                                  <p:stCondLst>
                                    <p:cond delay="3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2" nodeType="withEffect">
                                  <p:stCondLst>
                                    <p:cond delay="30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500"/>
                                        <p:tgtEl>
                                          <p:spTgt spid="65"/>
                                        </p:tgtEl>
                                      </p:cBhvr>
                                    </p:animEffect>
                                  </p:childTnLst>
                                </p:cTn>
                              </p:par>
                              <p:par>
                                <p:cTn id="41" presetID="10" presetClass="entr" presetSubtype="0" fill="hold" grpId="1" nodeType="withEffect">
                                  <p:stCondLst>
                                    <p:cond delay="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par>
                                <p:cTn id="44" presetID="10" presetClass="entr" presetSubtype="0" fill="hold" grpId="2" nodeType="withEffect">
                                  <p:stCondLst>
                                    <p:cond delay="3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18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grpId="0" nodeType="withEffect">
                                  <p:stCondLst>
                                    <p:cond delay="21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240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grpId="0" nodeType="withEffect">
                                  <p:stCondLst>
                                    <p:cond delay="27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10" presetClass="entr" presetSubtype="0" fill="hold" grpId="0" nodeType="withEffect">
                                  <p:stCondLst>
                                    <p:cond delay="300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grpId="0" nodeType="withEffect">
                                  <p:stCondLst>
                                    <p:cond delay="330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par>
                                <p:cTn id="65" presetID="10" presetClass="entr" presetSubtype="0" fill="hold" grpId="0" nodeType="withEffect">
                                  <p:stCondLst>
                                    <p:cond delay="360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par>
                                <p:cTn id="68" presetID="10" presetClass="entr" presetSubtype="0" fill="hold" grpId="0" nodeType="withEffect">
                                  <p:stCondLst>
                                    <p:cond delay="390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grpId="0" nodeType="withEffect">
                                  <p:stCondLst>
                                    <p:cond delay="30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grpId="0" nodeType="withEffect">
                                  <p:stCondLst>
                                    <p:cond delay="60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500"/>
                                        <p:tgtEl>
                                          <p:spTgt spid="60"/>
                                        </p:tgtEl>
                                      </p:cBhvr>
                                    </p:animEffect>
                                  </p:childTnLst>
                                </p:cTn>
                              </p:par>
                              <p:par>
                                <p:cTn id="82" presetID="10" presetClass="entr" presetSubtype="0" fill="hold" grpId="0" nodeType="withEffect">
                                  <p:stCondLst>
                                    <p:cond delay="90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500"/>
                                        <p:tgtEl>
                                          <p:spTgt spid="68"/>
                                        </p:tgtEl>
                                      </p:cBhvr>
                                    </p:animEffect>
                                  </p:childTnLst>
                                </p:cTn>
                              </p:par>
                              <p:par>
                                <p:cTn id="85" presetID="10" presetClass="entr" presetSubtype="0" fill="hold" grpId="0" nodeType="withEffect">
                                  <p:stCondLst>
                                    <p:cond delay="120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500"/>
                                        <p:tgtEl>
                                          <p:spTgt spid="69"/>
                                        </p:tgtEl>
                                      </p:cBhvr>
                                    </p:animEffect>
                                  </p:childTnLst>
                                </p:cTn>
                              </p:par>
                              <p:par>
                                <p:cTn id="88" presetID="10" presetClass="entr" presetSubtype="0" fill="hold" grpId="0" nodeType="withEffect">
                                  <p:stCondLst>
                                    <p:cond delay="1500"/>
                                  </p:stCondLst>
                                  <p:childTnLst>
                                    <p:set>
                                      <p:cBhvr>
                                        <p:cTn id="89" dur="1" fill="hold">
                                          <p:stCondLst>
                                            <p:cond delay="0"/>
                                          </p:stCondLst>
                                        </p:cTn>
                                        <p:tgtEl>
                                          <p:spTgt spid="70"/>
                                        </p:tgtEl>
                                        <p:attrNameLst>
                                          <p:attrName>style.visibility</p:attrName>
                                        </p:attrNameLst>
                                      </p:cBhvr>
                                      <p:to>
                                        <p:strVal val="visible"/>
                                      </p:to>
                                    </p:set>
                                    <p:animEffect transition="in" filter="fade">
                                      <p:cBhvr>
                                        <p:cTn id="90" dur="500"/>
                                        <p:tgtEl>
                                          <p:spTgt spid="7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1" nodeType="clickEffect">
                                  <p:stCondLst>
                                    <p:cond delay="0"/>
                                  </p:stCondLst>
                                  <p:childTnLst>
                                    <p:set>
                                      <p:cBhvr>
                                        <p:cTn id="94" dur="1" fill="hold">
                                          <p:stCondLst>
                                            <p:cond delay="0"/>
                                          </p:stCondLst>
                                        </p:cTn>
                                        <p:tgtEl>
                                          <p:spTgt spid="378"/>
                                        </p:tgtEl>
                                        <p:attrNameLst>
                                          <p:attrName>style.visibility</p:attrName>
                                        </p:attrNameLst>
                                      </p:cBhvr>
                                      <p:to>
                                        <p:strVal val="visible"/>
                                      </p:to>
                                    </p:set>
                                    <p:animEffect transition="in" filter="fade">
                                      <p:cBhvr>
                                        <p:cTn id="95" dur="500"/>
                                        <p:tgtEl>
                                          <p:spTgt spid="378"/>
                                        </p:tgtEl>
                                      </p:cBhvr>
                                    </p:animEffect>
                                  </p:childTnLst>
                                </p:cTn>
                              </p:par>
                              <p:par>
                                <p:cTn id="96" presetID="10" presetClass="entr" presetSubtype="0" fill="hold" grpId="1" nodeType="withEffect">
                                  <p:stCondLst>
                                    <p:cond delay="300"/>
                                  </p:stCondLst>
                                  <p:childTnLst>
                                    <p:set>
                                      <p:cBhvr>
                                        <p:cTn id="97" dur="1" fill="hold">
                                          <p:stCondLst>
                                            <p:cond delay="0"/>
                                          </p:stCondLst>
                                        </p:cTn>
                                        <p:tgtEl>
                                          <p:spTgt spid="379"/>
                                        </p:tgtEl>
                                        <p:attrNameLst>
                                          <p:attrName>style.visibility</p:attrName>
                                        </p:attrNameLst>
                                      </p:cBhvr>
                                      <p:to>
                                        <p:strVal val="visible"/>
                                      </p:to>
                                    </p:set>
                                    <p:animEffect transition="in" filter="fade">
                                      <p:cBhvr>
                                        <p:cTn id="98" dur="500"/>
                                        <p:tgtEl>
                                          <p:spTgt spid="379"/>
                                        </p:tgtEl>
                                      </p:cBhvr>
                                    </p:animEffect>
                                  </p:childTnLst>
                                </p:cTn>
                              </p:par>
                              <p:par>
                                <p:cTn id="99" presetID="10" presetClass="entr" presetSubtype="0" fill="hold" grpId="1" nodeType="withEffect">
                                  <p:stCondLst>
                                    <p:cond delay="1800"/>
                                  </p:stCondLst>
                                  <p:childTnLst>
                                    <p:set>
                                      <p:cBhvr>
                                        <p:cTn id="100" dur="1" fill="hold">
                                          <p:stCondLst>
                                            <p:cond delay="0"/>
                                          </p:stCondLst>
                                        </p:cTn>
                                        <p:tgtEl>
                                          <p:spTgt spid="7"/>
                                        </p:tgtEl>
                                        <p:attrNameLst>
                                          <p:attrName>style.visibility</p:attrName>
                                        </p:attrNameLst>
                                      </p:cBhvr>
                                      <p:to>
                                        <p:strVal val="visible"/>
                                      </p:to>
                                    </p:set>
                                    <p:animEffect transition="in" filter="fade">
                                      <p:cBhvr>
                                        <p:cTn id="101" dur="500"/>
                                        <p:tgtEl>
                                          <p:spTgt spid="7"/>
                                        </p:tgtEl>
                                      </p:cBhvr>
                                    </p:animEffect>
                                  </p:childTnLst>
                                </p:cTn>
                              </p:par>
                              <p:par>
                                <p:cTn id="102" presetID="10" presetClass="entr" presetSubtype="0" fill="hold" grpId="1" nodeType="withEffect">
                                  <p:stCondLst>
                                    <p:cond delay="2100"/>
                                  </p:stCondLst>
                                  <p:childTnLst>
                                    <p:set>
                                      <p:cBhvr>
                                        <p:cTn id="103" dur="1" fill="hold">
                                          <p:stCondLst>
                                            <p:cond delay="0"/>
                                          </p:stCondLst>
                                        </p:cTn>
                                        <p:tgtEl>
                                          <p:spTgt spid="37"/>
                                        </p:tgtEl>
                                        <p:attrNameLst>
                                          <p:attrName>style.visibility</p:attrName>
                                        </p:attrNameLst>
                                      </p:cBhvr>
                                      <p:to>
                                        <p:strVal val="visible"/>
                                      </p:to>
                                    </p:set>
                                    <p:animEffect transition="in" filter="fade">
                                      <p:cBhvr>
                                        <p:cTn id="104" dur="500"/>
                                        <p:tgtEl>
                                          <p:spTgt spid="37"/>
                                        </p:tgtEl>
                                      </p:cBhvr>
                                    </p:animEffect>
                                  </p:childTnLst>
                                </p:cTn>
                              </p:par>
                              <p:par>
                                <p:cTn id="105" presetID="10" presetClass="entr" presetSubtype="0" fill="hold" grpId="1" nodeType="withEffect">
                                  <p:stCondLst>
                                    <p:cond delay="240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500"/>
                                        <p:tgtEl>
                                          <p:spTgt spid="38"/>
                                        </p:tgtEl>
                                      </p:cBhvr>
                                    </p:animEffect>
                                  </p:childTnLst>
                                </p:cTn>
                              </p:par>
                              <p:par>
                                <p:cTn id="108" presetID="10" presetClass="entr" presetSubtype="0" fill="hold" grpId="1" nodeType="withEffect">
                                  <p:stCondLst>
                                    <p:cond delay="2700"/>
                                  </p:stCondLst>
                                  <p:childTnLst>
                                    <p:set>
                                      <p:cBhvr>
                                        <p:cTn id="109" dur="1" fill="hold">
                                          <p:stCondLst>
                                            <p:cond delay="0"/>
                                          </p:stCondLst>
                                        </p:cTn>
                                        <p:tgtEl>
                                          <p:spTgt spid="39"/>
                                        </p:tgtEl>
                                        <p:attrNameLst>
                                          <p:attrName>style.visibility</p:attrName>
                                        </p:attrNameLst>
                                      </p:cBhvr>
                                      <p:to>
                                        <p:strVal val="visible"/>
                                      </p:to>
                                    </p:set>
                                    <p:animEffect transition="in" filter="fade">
                                      <p:cBhvr>
                                        <p:cTn id="110" dur="500"/>
                                        <p:tgtEl>
                                          <p:spTgt spid="39"/>
                                        </p:tgtEl>
                                      </p:cBhvr>
                                    </p:animEffect>
                                  </p:childTnLst>
                                </p:cTn>
                              </p:par>
                              <p:par>
                                <p:cTn id="111" presetID="10" presetClass="entr" presetSubtype="0" fill="hold" grpId="1" nodeType="withEffect">
                                  <p:stCondLst>
                                    <p:cond delay="300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500"/>
                                        <p:tgtEl>
                                          <p:spTgt spid="40"/>
                                        </p:tgtEl>
                                      </p:cBhvr>
                                    </p:animEffect>
                                  </p:childTnLst>
                                </p:cTn>
                              </p:par>
                              <p:par>
                                <p:cTn id="114" presetID="10" presetClass="entr" presetSubtype="0" fill="hold" grpId="1" nodeType="withEffect">
                                  <p:stCondLst>
                                    <p:cond delay="3300"/>
                                  </p:stCondLst>
                                  <p:childTnLst>
                                    <p:set>
                                      <p:cBhvr>
                                        <p:cTn id="115" dur="1" fill="hold">
                                          <p:stCondLst>
                                            <p:cond delay="0"/>
                                          </p:stCondLst>
                                        </p:cTn>
                                        <p:tgtEl>
                                          <p:spTgt spid="41"/>
                                        </p:tgtEl>
                                        <p:attrNameLst>
                                          <p:attrName>style.visibility</p:attrName>
                                        </p:attrNameLst>
                                      </p:cBhvr>
                                      <p:to>
                                        <p:strVal val="visible"/>
                                      </p:to>
                                    </p:set>
                                    <p:animEffect transition="in" filter="fade">
                                      <p:cBhvr>
                                        <p:cTn id="116" dur="500"/>
                                        <p:tgtEl>
                                          <p:spTgt spid="41"/>
                                        </p:tgtEl>
                                      </p:cBhvr>
                                    </p:animEffect>
                                  </p:childTnLst>
                                </p:cTn>
                              </p:par>
                              <p:par>
                                <p:cTn id="117" presetID="10" presetClass="entr" presetSubtype="0" fill="hold" grpId="1" nodeType="withEffect">
                                  <p:stCondLst>
                                    <p:cond delay="3600"/>
                                  </p:stCondLst>
                                  <p:childTnLst>
                                    <p:set>
                                      <p:cBhvr>
                                        <p:cTn id="118" dur="1" fill="hold">
                                          <p:stCondLst>
                                            <p:cond delay="0"/>
                                          </p:stCondLst>
                                        </p:cTn>
                                        <p:tgtEl>
                                          <p:spTgt spid="42"/>
                                        </p:tgtEl>
                                        <p:attrNameLst>
                                          <p:attrName>style.visibility</p:attrName>
                                        </p:attrNameLst>
                                      </p:cBhvr>
                                      <p:to>
                                        <p:strVal val="visible"/>
                                      </p:to>
                                    </p:set>
                                    <p:animEffect transition="in" filter="fade">
                                      <p:cBhvr>
                                        <p:cTn id="119" dur="500"/>
                                        <p:tgtEl>
                                          <p:spTgt spid="42"/>
                                        </p:tgtEl>
                                      </p:cBhvr>
                                    </p:animEffect>
                                  </p:childTnLst>
                                </p:cTn>
                              </p:par>
                              <p:par>
                                <p:cTn id="120" presetID="10" presetClass="entr" presetSubtype="0" fill="hold" grpId="1" nodeType="withEffect">
                                  <p:stCondLst>
                                    <p:cond delay="3900"/>
                                  </p:stCondLst>
                                  <p:childTnLst>
                                    <p:set>
                                      <p:cBhvr>
                                        <p:cTn id="121" dur="1" fill="hold">
                                          <p:stCondLst>
                                            <p:cond delay="0"/>
                                          </p:stCondLst>
                                        </p:cTn>
                                        <p:tgtEl>
                                          <p:spTgt spid="43"/>
                                        </p:tgtEl>
                                        <p:attrNameLst>
                                          <p:attrName>style.visibility</p:attrName>
                                        </p:attrNameLst>
                                      </p:cBhvr>
                                      <p:to>
                                        <p:strVal val="visible"/>
                                      </p:to>
                                    </p:set>
                                    <p:animEffect transition="in" filter="fade">
                                      <p:cBhvr>
                                        <p:cTn id="122" dur="500"/>
                                        <p:tgtEl>
                                          <p:spTgt spid="43"/>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1" nodeType="click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fade">
                                      <p:cBhvr>
                                        <p:cTn id="127" dur="500"/>
                                        <p:tgtEl>
                                          <p:spTgt spid="44"/>
                                        </p:tgtEl>
                                      </p:cBhvr>
                                    </p:animEffect>
                                  </p:childTnLst>
                                </p:cTn>
                              </p:par>
                              <p:par>
                                <p:cTn id="128" presetID="10" presetClass="entr" presetSubtype="0" fill="hold" grpId="1" nodeType="withEffect">
                                  <p:stCondLst>
                                    <p:cond delay="30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grpId="1" nodeType="withEffect">
                                  <p:stCondLst>
                                    <p:cond delay="600"/>
                                  </p:stCondLst>
                                  <p:childTnLst>
                                    <p:set>
                                      <p:cBhvr>
                                        <p:cTn id="132" dur="1" fill="hold">
                                          <p:stCondLst>
                                            <p:cond delay="0"/>
                                          </p:stCondLst>
                                        </p:cTn>
                                        <p:tgtEl>
                                          <p:spTgt spid="60"/>
                                        </p:tgtEl>
                                        <p:attrNameLst>
                                          <p:attrName>style.visibility</p:attrName>
                                        </p:attrNameLst>
                                      </p:cBhvr>
                                      <p:to>
                                        <p:strVal val="visible"/>
                                      </p:to>
                                    </p:set>
                                    <p:animEffect transition="in" filter="fade">
                                      <p:cBhvr>
                                        <p:cTn id="133" dur="500"/>
                                        <p:tgtEl>
                                          <p:spTgt spid="60"/>
                                        </p:tgtEl>
                                      </p:cBhvr>
                                    </p:animEffect>
                                  </p:childTnLst>
                                </p:cTn>
                              </p:par>
                              <p:par>
                                <p:cTn id="134" presetID="10" presetClass="entr" presetSubtype="0" fill="hold" grpId="1" nodeType="withEffect">
                                  <p:stCondLst>
                                    <p:cond delay="900"/>
                                  </p:stCondLst>
                                  <p:childTnLst>
                                    <p:set>
                                      <p:cBhvr>
                                        <p:cTn id="135" dur="1" fill="hold">
                                          <p:stCondLst>
                                            <p:cond delay="0"/>
                                          </p:stCondLst>
                                        </p:cTn>
                                        <p:tgtEl>
                                          <p:spTgt spid="68"/>
                                        </p:tgtEl>
                                        <p:attrNameLst>
                                          <p:attrName>style.visibility</p:attrName>
                                        </p:attrNameLst>
                                      </p:cBhvr>
                                      <p:to>
                                        <p:strVal val="visible"/>
                                      </p:to>
                                    </p:set>
                                    <p:animEffect transition="in" filter="fade">
                                      <p:cBhvr>
                                        <p:cTn id="136" dur="500"/>
                                        <p:tgtEl>
                                          <p:spTgt spid="68"/>
                                        </p:tgtEl>
                                      </p:cBhvr>
                                    </p:animEffect>
                                  </p:childTnLst>
                                </p:cTn>
                              </p:par>
                              <p:par>
                                <p:cTn id="137" presetID="10" presetClass="entr" presetSubtype="0" fill="hold" grpId="1" nodeType="withEffect">
                                  <p:stCondLst>
                                    <p:cond delay="1200"/>
                                  </p:stCondLst>
                                  <p:childTnLst>
                                    <p:set>
                                      <p:cBhvr>
                                        <p:cTn id="138" dur="1" fill="hold">
                                          <p:stCondLst>
                                            <p:cond delay="0"/>
                                          </p:stCondLst>
                                        </p:cTn>
                                        <p:tgtEl>
                                          <p:spTgt spid="69"/>
                                        </p:tgtEl>
                                        <p:attrNameLst>
                                          <p:attrName>style.visibility</p:attrName>
                                        </p:attrNameLst>
                                      </p:cBhvr>
                                      <p:to>
                                        <p:strVal val="visible"/>
                                      </p:to>
                                    </p:set>
                                    <p:animEffect transition="in" filter="fade">
                                      <p:cBhvr>
                                        <p:cTn id="139" dur="500"/>
                                        <p:tgtEl>
                                          <p:spTgt spid="69"/>
                                        </p:tgtEl>
                                      </p:cBhvr>
                                    </p:animEffect>
                                  </p:childTnLst>
                                </p:cTn>
                              </p:par>
                              <p:par>
                                <p:cTn id="140" presetID="10" presetClass="entr" presetSubtype="0" fill="hold" grpId="1" nodeType="withEffect">
                                  <p:stCondLst>
                                    <p:cond delay="150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 grpId="0"/>
      <p:bldP spid="378" grpId="1"/>
      <p:bldP spid="379" grpId="0"/>
      <p:bldP spid="379" grpId="1"/>
      <p:bldP spid="7" grpId="0" animBg="1" autoUpdateAnimBg="0"/>
      <p:bldP spid="7" grpId="1" animBg="1" autoUpdateAnimBg="0"/>
      <p:bldP spid="37" grpId="0" animBg="1"/>
      <p:bldP spid="37" grpId="1" animBg="1"/>
      <p:bldP spid="38" grpId="0" animBg="1"/>
      <p:bldP spid="38" grpId="1" animBg="1"/>
      <p:bldP spid="39" grpId="0" animBg="1"/>
      <p:bldP spid="39" grpId="1" animBg="1"/>
      <p:bldP spid="40" grpId="0" animBg="1" autoUpdateAnimBg="0"/>
      <p:bldP spid="40" grpId="1" animBg="1" autoUpdateAnimBg="0"/>
      <p:bldP spid="41" grpId="0" animBg="1"/>
      <p:bldP spid="41" grpId="1" animBg="1"/>
      <p:bldP spid="42" grpId="0"/>
      <p:bldP spid="42" grpId="1"/>
      <p:bldP spid="43" grpId="0" animBg="1" autoUpdateAnimBg="0"/>
      <p:bldP spid="43" grpId="1" animBg="1" autoUpdateAnimBg="0"/>
      <p:bldP spid="44" grpId="0"/>
      <p:bldP spid="44" grpId="1"/>
      <p:bldP spid="45" grpId="0" animBg="1" autoUpdateAnimBg="0"/>
      <p:bldP spid="45" grpId="1" animBg="1" autoUpdateAnimBg="0"/>
      <p:bldP spid="60" grpId="0"/>
      <p:bldP spid="60" grpId="1"/>
      <p:bldP spid="68" grpId="0"/>
      <p:bldP spid="68" grpId="1"/>
      <p:bldP spid="69" grpId="0"/>
      <p:bldP spid="69" grpId="1"/>
      <p:bldP spid="70" grpId="0"/>
      <p:bldP spid="70" grpId="1"/>
      <p:bldP spid="62" grpId="0" animBg="1" autoUpdateAnimBg="0"/>
      <p:bldP spid="62" grpId="1" animBg="1" autoUpdateAnimBg="0"/>
      <p:bldP spid="62" grpId="2" animBg="1" autoUpdateAnimBg="0"/>
      <p:bldP spid="63" grpId="0" animBg="1" autoUpdateAnimBg="0"/>
      <p:bldP spid="63" grpId="1" animBg="1" autoUpdateAnimBg="0"/>
      <p:bldP spid="63" grpId="2" animBg="1" autoUpdateAnimBg="0"/>
      <p:bldP spid="64" grpId="0" animBg="1" autoUpdateAnimBg="0"/>
      <p:bldP spid="64" grpId="1" animBg="1" autoUpdateAnimBg="0"/>
      <p:bldP spid="64" grpId="2" animBg="1" autoUpdateAnimBg="0"/>
      <p:bldP spid="65" grpId="0" animBg="1" autoUpdateAnimBg="0"/>
      <p:bldP spid="65" grpId="1" animBg="1" autoUpdateAnimBg="0"/>
      <p:bldP spid="65" grpId="2"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p:nvPr/>
        </p:nvCxnSpPr>
        <p:spPr>
          <a:xfrm>
            <a:off x="4964707" y="2750454"/>
            <a:ext cx="616190"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Elbow Connector 7"/>
          <p:cNvCxnSpPr/>
          <p:nvPr/>
        </p:nvCxnSpPr>
        <p:spPr>
          <a:xfrm flipV="1">
            <a:off x="4954783" y="2227059"/>
            <a:ext cx="616190"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H="1">
            <a:off x="3576286" y="2763523"/>
            <a:ext cx="616190"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9"/>
          <p:cNvGrpSpPr/>
          <p:nvPr/>
        </p:nvGrpSpPr>
        <p:grpSpPr>
          <a:xfrm>
            <a:off x="5612091" y="1979724"/>
            <a:ext cx="2138092" cy="498525"/>
            <a:chOff x="7699508" y="2223969"/>
            <a:chExt cx="3283266" cy="765303"/>
          </a:xfrm>
        </p:grpSpPr>
        <p:sp>
          <p:nvSpPr>
            <p:cNvPr id="11" name="Round Same Side Corner Rectangle 10"/>
            <p:cNvSpPr/>
            <p:nvPr/>
          </p:nvSpPr>
          <p:spPr>
            <a:xfrm rot="5400000">
              <a:off x="9371697" y="1378195"/>
              <a:ext cx="765300" cy="245685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5"/>
          <p:cNvGrpSpPr/>
          <p:nvPr/>
        </p:nvGrpSpPr>
        <p:grpSpPr>
          <a:xfrm>
            <a:off x="5612091" y="2675833"/>
            <a:ext cx="2138092" cy="498524"/>
            <a:chOff x="7699508" y="3292593"/>
            <a:chExt cx="3283266" cy="765302"/>
          </a:xfrm>
        </p:grpSpPr>
        <p:sp>
          <p:nvSpPr>
            <p:cNvPr id="17" name="Round Same Side Corner Rectangle 16"/>
            <p:cNvSpPr/>
            <p:nvPr/>
          </p:nvSpPr>
          <p:spPr>
            <a:xfrm rot="5400000">
              <a:off x="9371697" y="2446818"/>
              <a:ext cx="765300" cy="245685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21"/>
          <p:cNvGrpSpPr/>
          <p:nvPr/>
        </p:nvGrpSpPr>
        <p:grpSpPr>
          <a:xfrm>
            <a:off x="1409841" y="1987993"/>
            <a:ext cx="2138092" cy="498524"/>
            <a:chOff x="1246506" y="2236667"/>
            <a:chExt cx="3283266" cy="765302"/>
          </a:xfrm>
        </p:grpSpPr>
        <p:sp>
          <p:nvSpPr>
            <p:cNvPr id="23"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7"/>
          <p:cNvGrpSpPr/>
          <p:nvPr/>
        </p:nvGrpSpPr>
        <p:grpSpPr>
          <a:xfrm>
            <a:off x="1409841" y="2684107"/>
            <a:ext cx="2138092" cy="498525"/>
            <a:chOff x="1246506" y="3305290"/>
            <a:chExt cx="3283266" cy="765303"/>
          </a:xfrm>
        </p:grpSpPr>
        <p:sp>
          <p:nvSpPr>
            <p:cNvPr id="29"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4" name="Elbow Connector 33"/>
          <p:cNvCxnSpPr/>
          <p:nvPr/>
        </p:nvCxnSpPr>
        <p:spPr>
          <a:xfrm flipH="1" flipV="1">
            <a:off x="3576286" y="2240128"/>
            <a:ext cx="616190"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12"/>
          <p:cNvSpPr>
            <a:spLocks/>
          </p:cNvSpPr>
          <p:nvPr/>
        </p:nvSpPr>
        <p:spPr bwMode="auto">
          <a:xfrm>
            <a:off x="3869898" y="1862554"/>
            <a:ext cx="702103" cy="700728"/>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a:spLocks/>
          </p:cNvSpPr>
          <p:nvPr/>
        </p:nvSpPr>
        <p:spPr bwMode="auto">
          <a:xfrm>
            <a:off x="4572002" y="1862554"/>
            <a:ext cx="701307" cy="700728"/>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3"/>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5"/>
          <p:cNvSpPr>
            <a:spLocks/>
          </p:cNvSpPr>
          <p:nvPr/>
        </p:nvSpPr>
        <p:spPr bwMode="auto">
          <a:xfrm>
            <a:off x="4572002" y="2563284"/>
            <a:ext cx="701307" cy="699932"/>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4"/>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p:cNvSpPr>
          <p:nvPr/>
        </p:nvSpPr>
        <p:spPr bwMode="auto">
          <a:xfrm>
            <a:off x="3869898" y="2563284"/>
            <a:ext cx="702103" cy="699932"/>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2"/>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6"/>
          <p:cNvSpPr>
            <a:spLocks noGrp="1"/>
          </p:cNvSpPr>
          <p:nvPr>
            <p:ph type="body" sz="quarter" idx="4294967295"/>
          </p:nvPr>
        </p:nvSpPr>
        <p:spPr>
          <a:xfrm>
            <a:off x="0" y="2139950"/>
            <a:ext cx="1304925" cy="246063"/>
          </a:xfrm>
          <a:prstGeom prst="rect">
            <a:avLst/>
          </a:prstGeom>
        </p:spPr>
        <p:txBody>
          <a:bodyPr wrap="square">
            <a:spAutoFit/>
          </a:bodyPr>
          <a:lstStyle/>
          <a:p>
            <a:pPr marL="0" indent="0" algn="ctr">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 Placeholder 7"/>
          <p:cNvSpPr>
            <a:spLocks noGrp="1"/>
          </p:cNvSpPr>
          <p:nvPr>
            <p:ph type="body" sz="quarter" idx="4294967295"/>
          </p:nvPr>
        </p:nvSpPr>
        <p:spPr>
          <a:xfrm>
            <a:off x="0" y="2814638"/>
            <a:ext cx="1304925" cy="246062"/>
          </a:xfrm>
          <a:prstGeom prst="rect">
            <a:avLst/>
          </a:prstGeom>
        </p:spPr>
        <p:txBody>
          <a:bodyPr wrap="square">
            <a:spAutoFit/>
          </a:bodyPr>
          <a:lstStyle/>
          <a:p>
            <a:pPr marL="0" indent="0" algn="ctr">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Freeform 11"/>
          <p:cNvSpPr>
            <a:spLocks noEditPoints="1"/>
          </p:cNvSpPr>
          <p:nvPr/>
        </p:nvSpPr>
        <p:spPr bwMode="auto">
          <a:xfrm>
            <a:off x="3079334" y="2089786"/>
            <a:ext cx="321850" cy="28605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Group 1"/>
          <p:cNvGrpSpPr/>
          <p:nvPr/>
        </p:nvGrpSpPr>
        <p:grpSpPr>
          <a:xfrm>
            <a:off x="3089001" y="2771981"/>
            <a:ext cx="312927" cy="311031"/>
            <a:chOff x="7392564" y="5336936"/>
            <a:chExt cx="556472" cy="552928"/>
          </a:xfrm>
          <a:solidFill>
            <a:schemeClr val="bg1"/>
          </a:solidFill>
        </p:grpSpPr>
        <p:sp>
          <p:nvSpPr>
            <p:cNvPr id="35" name="Freeform 8"/>
            <p:cNvSpPr>
              <a:spLocks/>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61" tIns="52930" rIns="105861" bIns="52930"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
            <p:cNvSpPr>
              <a:spLocks/>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61" tIns="52930" rIns="105861" bIns="52930"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
            <p:cNvSpPr>
              <a:spLocks/>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61" tIns="52930" rIns="105861" bIns="52930"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
            <p:cNvSpPr>
              <a:spLocks/>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61" tIns="52930" rIns="105861" bIns="52930"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2"/>
          <p:cNvGrpSpPr/>
          <p:nvPr/>
        </p:nvGrpSpPr>
        <p:grpSpPr>
          <a:xfrm>
            <a:off x="5828214" y="2082125"/>
            <a:ext cx="200990" cy="269537"/>
            <a:chOff x="8025047" y="2676140"/>
            <a:chExt cx="308642" cy="413776"/>
          </a:xfrm>
        </p:grpSpPr>
        <p:sp>
          <p:nvSpPr>
            <p:cNvPr id="41"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a:extLst/>
          </p:spPr>
          <p:txBody>
            <a:bodyPr vert="horz" wrap="square" lIns="105861" tIns="52930" rIns="105861" bIns="52930"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p:cNvSpPr>
              <a:spLocks/>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a:extLst/>
          </p:spPr>
          <p:txBody>
            <a:bodyPr vert="horz" wrap="square" lIns="105861" tIns="52930" rIns="105861" bIns="52930"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Freeform 58"/>
          <p:cNvSpPr>
            <a:spLocks/>
          </p:cNvSpPr>
          <p:nvPr/>
        </p:nvSpPr>
        <p:spPr bwMode="auto">
          <a:xfrm>
            <a:off x="5752359" y="2767860"/>
            <a:ext cx="303935" cy="31515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6"/>
          <p:cNvSpPr txBox="1">
            <a:spLocks/>
          </p:cNvSpPr>
          <p:nvPr/>
        </p:nvSpPr>
        <p:spPr>
          <a:xfrm>
            <a:off x="6379165" y="2163016"/>
            <a:ext cx="1051735" cy="222486"/>
          </a:xfrm>
          <a:prstGeom prst="rect">
            <a:avLst/>
          </a:prstGeom>
        </p:spPr>
        <p:txBody>
          <a:bodyPr lIns="68589" tIns="34295" rIns="68589" bIns="34295">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Text Placeholder 7"/>
          <p:cNvSpPr txBox="1">
            <a:spLocks/>
          </p:cNvSpPr>
          <p:nvPr/>
        </p:nvSpPr>
        <p:spPr>
          <a:xfrm>
            <a:off x="6379194" y="2837677"/>
            <a:ext cx="1052037" cy="222486"/>
          </a:xfrm>
          <a:prstGeom prst="rect">
            <a:avLst/>
          </a:prstGeom>
        </p:spPr>
        <p:txBody>
          <a:bodyPr lIns="68589" tIns="34295" rIns="68589" bIns="34295">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57"/>
          <p:cNvSpPr txBox="1"/>
          <p:nvPr/>
        </p:nvSpPr>
        <p:spPr>
          <a:xfrm>
            <a:off x="1739535" y="3446045"/>
            <a:ext cx="1257498" cy="184666"/>
          </a:xfrm>
          <a:prstGeom prst="rect">
            <a:avLst/>
          </a:prstGeom>
          <a:noFill/>
        </p:spPr>
        <p:txBody>
          <a:bodyPr wrap="square" lIns="0" tIns="0" rIns="0" bIns="0" rtlCol="0">
            <a:spAutoFit/>
          </a:bodyPr>
          <a:lstStyle/>
          <a:p>
            <a:pPr algn="just">
              <a:lnSpc>
                <a:spcPct val="120000"/>
              </a:lnSpc>
            </a:pPr>
            <a:r>
              <a:rPr lang="zh-CN" altLang="en-US"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p:cNvSpPr txBox="1"/>
          <p:nvPr/>
        </p:nvSpPr>
        <p:spPr>
          <a:xfrm>
            <a:off x="1743638" y="3615354"/>
            <a:ext cx="1523537" cy="443198"/>
          </a:xfrm>
          <a:prstGeom prst="rect">
            <a:avLst/>
          </a:prstGeom>
          <a:noFill/>
        </p:spPr>
        <p:txBody>
          <a:bodyPr wrap="square" lIns="0" tIns="0" rIns="0" bIns="0" numCol="1" spcCol="270036">
            <a:spAutoFit/>
          </a:bodyPr>
          <a:lstStyle/>
          <a:p>
            <a:pPr algn="just">
              <a:lnSpc>
                <a:spcPct val="120000"/>
              </a:lnSpc>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7"/>
          <p:cNvSpPr txBox="1"/>
          <p:nvPr/>
        </p:nvSpPr>
        <p:spPr>
          <a:xfrm>
            <a:off x="5835272" y="3446045"/>
            <a:ext cx="1257498" cy="184666"/>
          </a:xfrm>
          <a:prstGeom prst="rect">
            <a:avLst/>
          </a:prstGeom>
          <a:noFill/>
        </p:spPr>
        <p:txBody>
          <a:bodyPr wrap="square" lIns="0" tIns="0" rIns="0" bIns="0" rtlCol="0">
            <a:spAutoFit/>
          </a:bodyPr>
          <a:lstStyle/>
          <a:p>
            <a:pPr algn="just">
              <a:lnSpc>
                <a:spcPct val="120000"/>
              </a:lnSpc>
            </a:pPr>
            <a:r>
              <a:rPr lang="zh-CN" altLang="en-US" sz="10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8"/>
          <p:cNvSpPr txBox="1"/>
          <p:nvPr/>
        </p:nvSpPr>
        <p:spPr>
          <a:xfrm>
            <a:off x="5839375" y="3615354"/>
            <a:ext cx="1523537" cy="443198"/>
          </a:xfrm>
          <a:prstGeom prst="rect">
            <a:avLst/>
          </a:prstGeom>
          <a:noFill/>
        </p:spPr>
        <p:txBody>
          <a:bodyPr wrap="square" lIns="0" tIns="0" rIns="0" bIns="0" numCol="1" spcCol="270036">
            <a:spAutoFit/>
          </a:bodyPr>
          <a:lstStyle/>
          <a:p>
            <a:pPr algn="just">
              <a:lnSpc>
                <a:spcPct val="120000"/>
              </a:lnSpc>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338759358"/>
      </p:ext>
    </p:extLst>
  </p:cSld>
  <p:clrMapOvr>
    <a:masterClrMapping/>
  </p:clrMapOvr>
  <p:transition spd="slow"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500"/>
                                        <p:tgtEl>
                                          <p:spTgt spid="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6">
                                            <p:txEl>
                                              <p:pRg st="0" end="0"/>
                                            </p:txEl>
                                          </p:spTgt>
                                        </p:tgtEl>
                                        <p:attrNameLst>
                                          <p:attrName>style.visibility</p:attrName>
                                        </p:attrNameLst>
                                      </p:cBhvr>
                                      <p:to>
                                        <p:strVal val="visible"/>
                                      </p:to>
                                    </p:set>
                                    <p:animEffect transition="in" filter="wipe(down)">
                                      <p:cBhvr>
                                        <p:cTn id="71" dur="500"/>
                                        <p:tgtEl>
                                          <p:spTgt spid="46">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7">
                                            <p:txEl>
                                              <p:pRg st="0" end="0"/>
                                            </p:txEl>
                                          </p:spTgt>
                                        </p:tgtEl>
                                        <p:attrNameLst>
                                          <p:attrName>style.visibility</p:attrName>
                                        </p:attrNameLst>
                                      </p:cBhvr>
                                      <p:to>
                                        <p:strVal val="visible"/>
                                      </p:to>
                                    </p:set>
                                    <p:animEffect transition="in" filter="wipe(down)">
                                      <p:cBhvr>
                                        <p:cTn id="75" dur="500"/>
                                        <p:tgtEl>
                                          <p:spTgt spid="47">
                                            <p:txEl>
                                              <p:pRg st="0" end="0"/>
                                            </p:txEl>
                                          </p:spTgt>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xEl>
                                              <p:pRg st="0" end="0"/>
                                            </p:txEl>
                                          </p:spTgt>
                                        </p:tgtEl>
                                        <p:attrNameLst>
                                          <p:attrName>style.visibility</p:attrName>
                                        </p:attrNameLst>
                                      </p:cBhvr>
                                      <p:to>
                                        <p:strVal val="visible"/>
                                      </p:to>
                                    </p:set>
                                    <p:animEffect transition="in" filter="wipe(down)">
                                      <p:cBhvr>
                                        <p:cTn id="79" dur="500"/>
                                        <p:tgtEl>
                                          <p:spTgt spid="43">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4">
                                            <p:txEl>
                                              <p:pRg st="0" end="0"/>
                                            </p:txEl>
                                          </p:spTgt>
                                        </p:tgtEl>
                                        <p:attrNameLst>
                                          <p:attrName>style.visibility</p:attrName>
                                        </p:attrNameLst>
                                      </p:cBhvr>
                                      <p:to>
                                        <p:strVal val="visible"/>
                                      </p:to>
                                    </p:set>
                                    <p:animEffect transition="in" filter="wipe(down)">
                                      <p:cBhvr>
                                        <p:cTn id="83" dur="500"/>
                                        <p:tgtEl>
                                          <p:spTgt spid="44">
                                            <p:txEl>
                                              <p:pRg st="0" end="0"/>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10500"/>
                            </p:stCondLst>
                            <p:childTnLst>
                              <p:par>
                                <p:cTn id="89" presetID="2" presetClass="entr" presetSubtype="2"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1+#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childTnLst>
                          </p:cTn>
                        </p:par>
                        <p:par>
                          <p:cTn id="93" fill="hold">
                            <p:stCondLst>
                              <p:cond delay="11000"/>
                            </p:stCondLst>
                            <p:childTnLst>
                              <p:par>
                                <p:cTn id="94" presetID="2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childTnLst>
                          </p:cTn>
                        </p:par>
                        <p:par>
                          <p:cTn id="97" fill="hold">
                            <p:stCondLst>
                              <p:cond delay="115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6" grpId="0" build="p"/>
      <p:bldP spid="47" grpId="0" build="p"/>
      <p:bldP spid="33" grpId="0" animBg="1"/>
      <p:bldP spid="52" grpId="0" animBg="1"/>
      <p:bldP spid="43" grpId="0" build="p"/>
      <p:bldP spid="44" grpId="0" build="p"/>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0"/>
          <p:cNvGrpSpPr/>
          <p:nvPr/>
        </p:nvGrpSpPr>
        <p:grpSpPr>
          <a:xfrm>
            <a:off x="3477560" y="1699074"/>
            <a:ext cx="2178259" cy="2632076"/>
            <a:chOff x="3477368" y="1809631"/>
            <a:chExt cx="2178637" cy="2632076"/>
          </a:xfrm>
        </p:grpSpPr>
        <p:sp>
          <p:nvSpPr>
            <p:cNvPr id="59" name="淘宝店chenying0907 5"/>
            <p:cNvSpPr>
              <a:spLocks/>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淘宝店chenying0907 6"/>
            <p:cNvSpPr>
              <a:spLocks/>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淘宝店chenying0907 7"/>
            <p:cNvSpPr>
              <a:spLocks/>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淘宝店chenying0907 8"/>
            <p:cNvSpPr>
              <a:spLocks/>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淘宝店chenying0907 9"/>
            <p:cNvSpPr>
              <a:spLocks/>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淘宝店chenying0907 10"/>
            <p:cNvSpPr>
              <a:spLocks/>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淘宝店chenying0907 11"/>
            <p:cNvSpPr>
              <a:spLocks/>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淘宝店chenying0907 12"/>
            <p:cNvSpPr>
              <a:spLocks/>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淘宝店chenying0907 13"/>
            <p:cNvSpPr>
              <a:spLocks/>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淘宝店chenying0907 14"/>
            <p:cNvSpPr>
              <a:spLocks/>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淘宝店chenying0907 15"/>
            <p:cNvSpPr>
              <a:spLocks/>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淘宝店chenying0907 16"/>
            <p:cNvSpPr>
              <a:spLocks/>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淘宝店chenying0907 17"/>
            <p:cNvSpPr>
              <a:spLocks/>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淘宝店chenying0907 18"/>
            <p:cNvSpPr>
              <a:spLocks/>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淘宝店chenying0907 19"/>
            <p:cNvSpPr>
              <a:spLocks/>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淘宝店chenying0907 20"/>
            <p:cNvSpPr>
              <a:spLocks/>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淘宝店chenying0907 21"/>
            <p:cNvSpPr>
              <a:spLocks/>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淘宝店chenying0907 22"/>
            <p:cNvSpPr>
              <a:spLocks/>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淘宝店chenying0907 23"/>
            <p:cNvSpPr>
              <a:spLocks/>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淘宝店chenying0907 24"/>
            <p:cNvSpPr>
              <a:spLocks/>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淘宝店chenying0907 25"/>
            <p:cNvSpPr>
              <a:spLocks/>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淘宝店chenying0907 26"/>
            <p:cNvSpPr>
              <a:spLocks/>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淘宝店chenying0907 27"/>
            <p:cNvSpPr>
              <a:spLocks/>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淘宝店chenying0907 28"/>
            <p:cNvSpPr>
              <a:spLocks/>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淘宝店chenying0907 29"/>
            <p:cNvSpPr>
              <a:spLocks/>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淘宝店chenying0907 30"/>
            <p:cNvSpPr>
              <a:spLocks/>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淘宝店chenying0907 31"/>
            <p:cNvSpPr>
              <a:spLocks/>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淘宝店chenying0907 32"/>
            <p:cNvSpPr>
              <a:spLocks/>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淘宝店chenying0907 33"/>
            <p:cNvSpPr>
              <a:spLocks/>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淘宝店chenying0907 34"/>
            <p:cNvSpPr>
              <a:spLocks/>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淘宝店chenying0907 35"/>
            <p:cNvSpPr>
              <a:spLocks/>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0" name="Oval 36"/>
          <p:cNvSpPr>
            <a:spLocks noChangeArrowheads="1"/>
          </p:cNvSpPr>
          <p:nvPr/>
        </p:nvSpPr>
        <p:spPr bwMode="auto">
          <a:xfrm>
            <a:off x="3827629" y="1790603"/>
            <a:ext cx="360653" cy="360716"/>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Oval 37"/>
          <p:cNvSpPr>
            <a:spLocks noChangeArrowheads="1"/>
          </p:cNvSpPr>
          <p:nvPr/>
        </p:nvSpPr>
        <p:spPr bwMode="auto">
          <a:xfrm>
            <a:off x="3563759" y="3177612"/>
            <a:ext cx="360653" cy="35870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Oval 38"/>
          <p:cNvSpPr>
            <a:spLocks noChangeArrowheads="1"/>
          </p:cNvSpPr>
          <p:nvPr/>
        </p:nvSpPr>
        <p:spPr bwMode="auto">
          <a:xfrm>
            <a:off x="5219590" y="3177612"/>
            <a:ext cx="360653" cy="3587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Oval 39"/>
          <p:cNvSpPr>
            <a:spLocks noChangeArrowheads="1"/>
          </p:cNvSpPr>
          <p:nvPr/>
        </p:nvSpPr>
        <p:spPr bwMode="auto">
          <a:xfrm>
            <a:off x="4955720" y="1790603"/>
            <a:ext cx="360653" cy="360716"/>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Line 40"/>
          <p:cNvSpPr>
            <a:spLocks noChangeShapeType="1"/>
          </p:cNvSpPr>
          <p:nvPr/>
        </p:nvSpPr>
        <p:spPr bwMode="auto">
          <a:xfrm flipH="1">
            <a:off x="1842981" y="1971846"/>
            <a:ext cx="1984650"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41"/>
          <p:cNvSpPr>
            <a:spLocks noChangeShapeType="1"/>
          </p:cNvSpPr>
          <p:nvPr/>
        </p:nvSpPr>
        <p:spPr bwMode="auto">
          <a:xfrm flipH="1">
            <a:off x="5316373" y="1971846"/>
            <a:ext cx="1984649" cy="0"/>
          </a:xfrm>
          <a:prstGeom prst="line">
            <a:avLst/>
          </a:prstGeom>
          <a:noFill/>
          <a:ln w="635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淘宝店chenying0907 42"/>
          <p:cNvSpPr>
            <a:spLocks/>
          </p:cNvSpPr>
          <p:nvPr/>
        </p:nvSpPr>
        <p:spPr bwMode="auto">
          <a:xfrm>
            <a:off x="1842979" y="3535859"/>
            <a:ext cx="1901992" cy="345394"/>
          </a:xfrm>
          <a:custGeom>
            <a:avLst/>
            <a:gdLst>
              <a:gd name="T0" fmla="*/ 881 w 881"/>
              <a:gd name="T1" fmla="*/ 0 h 160"/>
              <a:gd name="T2" fmla="*/ 881 w 881"/>
              <a:gd name="T3" fmla="*/ 110 h 160"/>
              <a:gd name="T4" fmla="*/ 830 w 881"/>
              <a:gd name="T5" fmla="*/ 160 h 160"/>
              <a:gd name="T6" fmla="*/ 0 w 881"/>
              <a:gd name="T7" fmla="*/ 160 h 160"/>
            </a:gdLst>
            <a:ahLst/>
            <a:cxnLst>
              <a:cxn ang="0">
                <a:pos x="T0" y="T1"/>
              </a:cxn>
              <a:cxn ang="0">
                <a:pos x="T2" y="T3"/>
              </a:cxn>
              <a:cxn ang="0">
                <a:pos x="T4" y="T5"/>
              </a:cxn>
              <a:cxn ang="0">
                <a:pos x="T6" y="T7"/>
              </a:cxn>
            </a:cxnLst>
            <a:rect l="0" t="0" r="r" b="b"/>
            <a:pathLst>
              <a:path w="881" h="160">
                <a:moveTo>
                  <a:pt x="881" y="0"/>
                </a:moveTo>
                <a:cubicBezTo>
                  <a:pt x="881" y="110"/>
                  <a:pt x="881" y="110"/>
                  <a:pt x="881" y="110"/>
                </a:cubicBezTo>
                <a:cubicBezTo>
                  <a:pt x="881" y="138"/>
                  <a:pt x="858" y="160"/>
                  <a:pt x="830" y="160"/>
                </a:cubicBezTo>
                <a:cubicBezTo>
                  <a:pt x="0" y="160"/>
                  <a:pt x="0" y="160"/>
                  <a:pt x="0" y="160"/>
                </a:cubicBez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淘宝店chenying0907 43"/>
          <p:cNvSpPr>
            <a:spLocks/>
          </p:cNvSpPr>
          <p:nvPr/>
        </p:nvSpPr>
        <p:spPr bwMode="auto">
          <a:xfrm>
            <a:off x="5399031" y="3535859"/>
            <a:ext cx="1901992" cy="345394"/>
          </a:xfrm>
          <a:custGeom>
            <a:avLst/>
            <a:gdLst>
              <a:gd name="T0" fmla="*/ 0 w 881"/>
              <a:gd name="T1" fmla="*/ 0 h 160"/>
              <a:gd name="T2" fmla="*/ 0 w 881"/>
              <a:gd name="T3" fmla="*/ 110 h 160"/>
              <a:gd name="T4" fmla="*/ 51 w 881"/>
              <a:gd name="T5" fmla="*/ 160 h 160"/>
              <a:gd name="T6" fmla="*/ 881 w 881"/>
              <a:gd name="T7" fmla="*/ 160 h 160"/>
            </a:gdLst>
            <a:ahLst/>
            <a:cxnLst>
              <a:cxn ang="0">
                <a:pos x="T0" y="T1"/>
              </a:cxn>
              <a:cxn ang="0">
                <a:pos x="T2" y="T3"/>
              </a:cxn>
              <a:cxn ang="0">
                <a:pos x="T4" y="T5"/>
              </a:cxn>
              <a:cxn ang="0">
                <a:pos x="T6" y="T7"/>
              </a:cxn>
            </a:cxnLst>
            <a:rect l="0" t="0" r="r" b="b"/>
            <a:pathLst>
              <a:path w="881" h="160">
                <a:moveTo>
                  <a:pt x="0" y="0"/>
                </a:moveTo>
                <a:cubicBezTo>
                  <a:pt x="0" y="110"/>
                  <a:pt x="0" y="110"/>
                  <a:pt x="0" y="110"/>
                </a:cubicBezTo>
                <a:cubicBezTo>
                  <a:pt x="0" y="138"/>
                  <a:pt x="23" y="160"/>
                  <a:pt x="51" y="160"/>
                </a:cubicBezTo>
                <a:cubicBezTo>
                  <a:pt x="881" y="160"/>
                  <a:pt x="881" y="160"/>
                  <a:pt x="881" y="160"/>
                </a:cubicBezTo>
              </a:path>
            </a:pathLst>
          </a:custGeom>
          <a:noFill/>
          <a:ln w="635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49"/>
          <p:cNvSpPr>
            <a:spLocks noChangeArrowheads="1"/>
          </p:cNvSpPr>
          <p:nvPr/>
        </p:nvSpPr>
        <p:spPr bwMode="auto">
          <a:xfrm>
            <a:off x="6083908" y="2036326"/>
            <a:ext cx="12171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0" name="Rectangle 49"/>
          <p:cNvSpPr>
            <a:spLocks noChangeArrowheads="1"/>
          </p:cNvSpPr>
          <p:nvPr/>
        </p:nvSpPr>
        <p:spPr bwMode="auto">
          <a:xfrm>
            <a:off x="6083908" y="1790398"/>
            <a:ext cx="121711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1" name="Rectangle 49"/>
          <p:cNvSpPr>
            <a:spLocks noChangeArrowheads="1"/>
          </p:cNvSpPr>
          <p:nvPr/>
        </p:nvSpPr>
        <p:spPr bwMode="auto">
          <a:xfrm>
            <a:off x="6083908" y="3930831"/>
            <a:ext cx="12171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2" name="Rectangle 49"/>
          <p:cNvSpPr>
            <a:spLocks noChangeArrowheads="1"/>
          </p:cNvSpPr>
          <p:nvPr/>
        </p:nvSpPr>
        <p:spPr bwMode="auto">
          <a:xfrm>
            <a:off x="6083908" y="3684903"/>
            <a:ext cx="121711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3" name="Rectangle 49"/>
          <p:cNvSpPr>
            <a:spLocks noChangeArrowheads="1"/>
          </p:cNvSpPr>
          <p:nvPr/>
        </p:nvSpPr>
        <p:spPr bwMode="auto">
          <a:xfrm>
            <a:off x="1842844" y="2036326"/>
            <a:ext cx="12171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4" name="Rectangle 49"/>
          <p:cNvSpPr>
            <a:spLocks noChangeArrowheads="1"/>
          </p:cNvSpPr>
          <p:nvPr/>
        </p:nvSpPr>
        <p:spPr bwMode="auto">
          <a:xfrm>
            <a:off x="1842844" y="1790398"/>
            <a:ext cx="121711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5" name="Rectangle 49"/>
          <p:cNvSpPr>
            <a:spLocks noChangeArrowheads="1"/>
          </p:cNvSpPr>
          <p:nvPr/>
        </p:nvSpPr>
        <p:spPr bwMode="auto">
          <a:xfrm>
            <a:off x="1842844" y="3930831"/>
            <a:ext cx="12171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06" name="Rectangle 49"/>
          <p:cNvSpPr>
            <a:spLocks noChangeArrowheads="1"/>
          </p:cNvSpPr>
          <p:nvPr/>
        </p:nvSpPr>
        <p:spPr bwMode="auto">
          <a:xfrm>
            <a:off x="1842844" y="3684903"/>
            <a:ext cx="121711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000" b="1" dirty="0">
                <a:solidFill>
                  <a:srgbClr val="FFFFFF">
                    <a:lumMod val="50000"/>
                  </a:srgbClr>
                </a:solidFill>
              </a:rPr>
              <a:t>Head Title</a:t>
            </a:r>
          </a:p>
        </p:txBody>
      </p:sp>
      <p:sp>
        <p:nvSpPr>
          <p:cNvPr id="107" name="淘宝店chenying0907 106"/>
          <p:cNvSpPr/>
          <p:nvPr/>
        </p:nvSpPr>
        <p:spPr>
          <a:xfrm>
            <a:off x="1156881" y="1850826"/>
            <a:ext cx="655742" cy="523220"/>
          </a:xfrm>
          <a:prstGeom prst="rect">
            <a:avLst/>
          </a:prstGeom>
        </p:spPr>
        <p:txBody>
          <a:bodyPr wrap="square">
            <a:spAutoFit/>
          </a:bodyPr>
          <a:lstStyle/>
          <a:p>
            <a:pPr algn="ctr"/>
            <a:r>
              <a:rPr lang="en-US" altLang="zh-CN" sz="2800" dirty="0">
                <a:ln w="6350">
                  <a:noFill/>
                </a:ln>
                <a:solidFill>
                  <a:schemeClr val="accent1"/>
                </a:solidFill>
                <a:latin typeface="微软雅黑" panose="020B0503020204020204" pitchFamily="34" charset="-122"/>
                <a:ea typeface="微软雅黑" panose="020B0503020204020204" pitchFamily="34" charset="-122"/>
              </a:rPr>
              <a:t>01</a:t>
            </a:r>
            <a:endParaRPr lang="zh-CN" altLang="en-US" sz="2800" dirty="0">
              <a:ln w="6350">
                <a:noFill/>
              </a:ln>
              <a:solidFill>
                <a:schemeClr val="accent1"/>
              </a:solidFill>
              <a:latin typeface="微软雅黑" panose="020B0503020204020204" pitchFamily="34" charset="-122"/>
              <a:ea typeface="微软雅黑" panose="020B0503020204020204" pitchFamily="34" charset="-122"/>
            </a:endParaRPr>
          </a:p>
        </p:txBody>
      </p:sp>
      <p:sp>
        <p:nvSpPr>
          <p:cNvPr id="108" name="淘宝店chenying0907 107"/>
          <p:cNvSpPr/>
          <p:nvPr/>
        </p:nvSpPr>
        <p:spPr>
          <a:xfrm>
            <a:off x="1156881" y="3719383"/>
            <a:ext cx="655742" cy="523220"/>
          </a:xfrm>
          <a:prstGeom prst="rect">
            <a:avLst/>
          </a:prstGeom>
        </p:spPr>
        <p:txBody>
          <a:bodyPr wrap="square">
            <a:spAutoFit/>
          </a:bodyPr>
          <a:lstStyle/>
          <a:p>
            <a:pPr algn="ctr"/>
            <a:r>
              <a:rPr lang="en-US" altLang="zh-CN" sz="2800" dirty="0">
                <a:ln w="6350">
                  <a:noFill/>
                </a:ln>
                <a:solidFill>
                  <a:schemeClr val="accent3"/>
                </a:solidFill>
                <a:latin typeface="微软雅黑" panose="020B0503020204020204" pitchFamily="34" charset="-122"/>
                <a:ea typeface="微软雅黑" panose="020B0503020204020204" pitchFamily="34" charset="-122"/>
              </a:rPr>
              <a:t>03</a:t>
            </a:r>
            <a:endParaRPr lang="zh-CN" altLang="en-US" sz="2800" dirty="0">
              <a:ln w="6350">
                <a:noFill/>
              </a:ln>
              <a:solidFill>
                <a:schemeClr val="accent3"/>
              </a:solidFill>
              <a:latin typeface="微软雅黑" panose="020B0503020204020204" pitchFamily="34" charset="-122"/>
              <a:ea typeface="微软雅黑" panose="020B0503020204020204" pitchFamily="34" charset="-122"/>
            </a:endParaRPr>
          </a:p>
        </p:txBody>
      </p:sp>
      <p:sp>
        <p:nvSpPr>
          <p:cNvPr id="109" name="淘宝店chenying0907 108"/>
          <p:cNvSpPr/>
          <p:nvPr/>
        </p:nvSpPr>
        <p:spPr>
          <a:xfrm>
            <a:off x="7348481" y="1850826"/>
            <a:ext cx="655742" cy="523220"/>
          </a:xfrm>
          <a:prstGeom prst="rect">
            <a:avLst/>
          </a:prstGeom>
        </p:spPr>
        <p:txBody>
          <a:bodyPr wrap="square">
            <a:spAutoFit/>
          </a:bodyPr>
          <a:lstStyle/>
          <a:p>
            <a:pPr algn="ctr"/>
            <a:r>
              <a:rPr lang="en-US" altLang="zh-CN" sz="2800" dirty="0">
                <a:ln w="6350">
                  <a:noFill/>
                </a:ln>
                <a:solidFill>
                  <a:schemeClr val="accent2"/>
                </a:solidFill>
                <a:latin typeface="微软雅黑" panose="020B0503020204020204" pitchFamily="34" charset="-122"/>
                <a:ea typeface="微软雅黑" panose="020B0503020204020204" pitchFamily="34" charset="-122"/>
              </a:rPr>
              <a:t>02</a:t>
            </a:r>
            <a:endParaRPr lang="zh-CN" altLang="en-US" sz="2800" dirty="0">
              <a:ln w="6350">
                <a:noFill/>
              </a:ln>
              <a:solidFill>
                <a:schemeClr val="accent2"/>
              </a:solidFill>
              <a:latin typeface="微软雅黑" panose="020B0503020204020204" pitchFamily="34" charset="-122"/>
              <a:ea typeface="微软雅黑" panose="020B0503020204020204" pitchFamily="34" charset="-122"/>
            </a:endParaRPr>
          </a:p>
        </p:txBody>
      </p:sp>
      <p:sp>
        <p:nvSpPr>
          <p:cNvPr id="110" name="淘宝店chenying0907 109"/>
          <p:cNvSpPr/>
          <p:nvPr/>
        </p:nvSpPr>
        <p:spPr>
          <a:xfrm>
            <a:off x="7348481" y="3719383"/>
            <a:ext cx="655742" cy="523220"/>
          </a:xfrm>
          <a:prstGeom prst="rect">
            <a:avLst/>
          </a:prstGeom>
        </p:spPr>
        <p:txBody>
          <a:bodyPr wrap="square">
            <a:spAutoFit/>
          </a:bodyPr>
          <a:lstStyle/>
          <a:p>
            <a:pPr algn="ctr"/>
            <a:r>
              <a:rPr lang="en-US" altLang="zh-CN" sz="2800" dirty="0">
                <a:ln w="6350">
                  <a:noFill/>
                </a:ln>
                <a:solidFill>
                  <a:schemeClr val="accent4"/>
                </a:solidFill>
                <a:latin typeface="微软雅黑" panose="020B0503020204020204" pitchFamily="34" charset="-122"/>
                <a:ea typeface="微软雅黑" panose="020B0503020204020204" pitchFamily="34" charset="-122"/>
              </a:rPr>
              <a:t>04</a:t>
            </a:r>
            <a:endParaRPr lang="zh-CN" altLang="en-US" sz="2800" dirty="0">
              <a:ln w="6350">
                <a:noFill/>
              </a:ln>
              <a:solidFill>
                <a:schemeClr val="accent4"/>
              </a:solidFill>
              <a:latin typeface="微软雅黑" panose="020B0503020204020204" pitchFamily="34" charset="-122"/>
              <a:ea typeface="微软雅黑" panose="020B0503020204020204" pitchFamily="34" charset="-122"/>
            </a:endParaRPr>
          </a:p>
        </p:txBody>
      </p:sp>
      <p:sp>
        <p:nvSpPr>
          <p:cNvPr id="112" name="淘宝店chenying0907 21"/>
          <p:cNvSpPr>
            <a:spLocks noEditPoints="1"/>
          </p:cNvSpPr>
          <p:nvPr/>
        </p:nvSpPr>
        <p:spPr bwMode="auto">
          <a:xfrm>
            <a:off x="5318592" y="3274721"/>
            <a:ext cx="160878" cy="16448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淘宝店chenying0907 23"/>
          <p:cNvSpPr>
            <a:spLocks noEditPoints="1"/>
          </p:cNvSpPr>
          <p:nvPr/>
        </p:nvSpPr>
        <p:spPr bwMode="auto">
          <a:xfrm>
            <a:off x="3671690" y="3270251"/>
            <a:ext cx="144791" cy="17342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淘宝店chenying0907 24"/>
          <p:cNvSpPr>
            <a:spLocks noEditPoints="1"/>
          </p:cNvSpPr>
          <p:nvPr/>
        </p:nvSpPr>
        <p:spPr bwMode="auto">
          <a:xfrm>
            <a:off x="3923583" y="1902152"/>
            <a:ext cx="176073" cy="166270"/>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淘宝店chenying0907 26"/>
          <p:cNvSpPr>
            <a:spLocks noEditPoints="1"/>
          </p:cNvSpPr>
          <p:nvPr/>
        </p:nvSpPr>
        <p:spPr bwMode="auto">
          <a:xfrm>
            <a:off x="5055679" y="1887295"/>
            <a:ext cx="160734" cy="16151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0896515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528" fill="hold" grpId="0" nodeType="after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p:cTn id="12" dur="500" fill="hold"/>
                                        <p:tgtEl>
                                          <p:spTgt spid="90"/>
                                        </p:tgtEl>
                                        <p:attrNameLst>
                                          <p:attrName>ppt_w</p:attrName>
                                        </p:attrNameLst>
                                      </p:cBhvr>
                                      <p:tavLst>
                                        <p:tav tm="0">
                                          <p:val>
                                            <p:fltVal val="0"/>
                                          </p:val>
                                        </p:tav>
                                        <p:tav tm="100000">
                                          <p:val>
                                            <p:strVal val="#ppt_w"/>
                                          </p:val>
                                        </p:tav>
                                      </p:tavLst>
                                    </p:anim>
                                    <p:anim calcmode="lin" valueType="num">
                                      <p:cBhvr>
                                        <p:cTn id="13" dur="500" fill="hold"/>
                                        <p:tgtEl>
                                          <p:spTgt spid="90"/>
                                        </p:tgtEl>
                                        <p:attrNameLst>
                                          <p:attrName>ppt_h</p:attrName>
                                        </p:attrNameLst>
                                      </p:cBhvr>
                                      <p:tavLst>
                                        <p:tav tm="0">
                                          <p:val>
                                            <p:fltVal val="0"/>
                                          </p:val>
                                        </p:tav>
                                        <p:tav tm="100000">
                                          <p:val>
                                            <p:strVal val="#ppt_h"/>
                                          </p:val>
                                        </p:tav>
                                      </p:tavLst>
                                    </p:anim>
                                    <p:animEffect transition="in" filter="fade">
                                      <p:cBhvr>
                                        <p:cTn id="14" dur="500"/>
                                        <p:tgtEl>
                                          <p:spTgt spid="90"/>
                                        </p:tgtEl>
                                      </p:cBhvr>
                                    </p:animEffect>
                                    <p:anim calcmode="lin" valueType="num">
                                      <p:cBhvr>
                                        <p:cTn id="15" dur="500" fill="hold"/>
                                        <p:tgtEl>
                                          <p:spTgt spid="90"/>
                                        </p:tgtEl>
                                        <p:attrNameLst>
                                          <p:attrName>ppt_x</p:attrName>
                                        </p:attrNameLst>
                                      </p:cBhvr>
                                      <p:tavLst>
                                        <p:tav tm="0">
                                          <p:val>
                                            <p:fltVal val="0.5"/>
                                          </p:val>
                                        </p:tav>
                                        <p:tav tm="100000">
                                          <p:val>
                                            <p:strVal val="#ppt_x"/>
                                          </p:val>
                                        </p:tav>
                                      </p:tavLst>
                                    </p:anim>
                                    <p:anim calcmode="lin" valueType="num">
                                      <p:cBhvr>
                                        <p:cTn id="16" dur="500" fill="hold"/>
                                        <p:tgtEl>
                                          <p:spTgt spid="90"/>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p:cTn id="19" dur="500" fill="hold"/>
                                        <p:tgtEl>
                                          <p:spTgt spid="114"/>
                                        </p:tgtEl>
                                        <p:attrNameLst>
                                          <p:attrName>ppt_w</p:attrName>
                                        </p:attrNameLst>
                                      </p:cBhvr>
                                      <p:tavLst>
                                        <p:tav tm="0">
                                          <p:val>
                                            <p:fltVal val="0"/>
                                          </p:val>
                                        </p:tav>
                                        <p:tav tm="100000">
                                          <p:val>
                                            <p:strVal val="#ppt_w"/>
                                          </p:val>
                                        </p:tav>
                                      </p:tavLst>
                                    </p:anim>
                                    <p:anim calcmode="lin" valueType="num">
                                      <p:cBhvr>
                                        <p:cTn id="20" dur="500" fill="hold"/>
                                        <p:tgtEl>
                                          <p:spTgt spid="114"/>
                                        </p:tgtEl>
                                        <p:attrNameLst>
                                          <p:attrName>ppt_h</p:attrName>
                                        </p:attrNameLst>
                                      </p:cBhvr>
                                      <p:tavLst>
                                        <p:tav tm="0">
                                          <p:val>
                                            <p:fltVal val="0"/>
                                          </p:val>
                                        </p:tav>
                                        <p:tav tm="100000">
                                          <p:val>
                                            <p:strVal val="#ppt_h"/>
                                          </p:val>
                                        </p:tav>
                                      </p:tavLst>
                                    </p:anim>
                                    <p:animEffect transition="in" filter="fade">
                                      <p:cBhvr>
                                        <p:cTn id="21" dur="500"/>
                                        <p:tgtEl>
                                          <p:spTgt spid="114"/>
                                        </p:tgtEl>
                                      </p:cBhvr>
                                    </p:animEffect>
                                    <p:anim calcmode="lin" valueType="num">
                                      <p:cBhvr>
                                        <p:cTn id="22" dur="500" fill="hold"/>
                                        <p:tgtEl>
                                          <p:spTgt spid="114"/>
                                        </p:tgtEl>
                                        <p:attrNameLst>
                                          <p:attrName>ppt_x</p:attrName>
                                        </p:attrNameLst>
                                      </p:cBhvr>
                                      <p:tavLst>
                                        <p:tav tm="0">
                                          <p:val>
                                            <p:fltVal val="0.5"/>
                                          </p:val>
                                        </p:tav>
                                        <p:tav tm="100000">
                                          <p:val>
                                            <p:strVal val="#ppt_x"/>
                                          </p:val>
                                        </p:tav>
                                      </p:tavLst>
                                    </p:anim>
                                    <p:anim calcmode="lin" valueType="num">
                                      <p:cBhvr>
                                        <p:cTn id="23" dur="500" fill="hold"/>
                                        <p:tgtEl>
                                          <p:spTgt spid="114"/>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p:cTn id="26" dur="500" fill="hold"/>
                                        <p:tgtEl>
                                          <p:spTgt spid="93"/>
                                        </p:tgtEl>
                                        <p:attrNameLst>
                                          <p:attrName>ppt_w</p:attrName>
                                        </p:attrNameLst>
                                      </p:cBhvr>
                                      <p:tavLst>
                                        <p:tav tm="0">
                                          <p:val>
                                            <p:fltVal val="0"/>
                                          </p:val>
                                        </p:tav>
                                        <p:tav tm="100000">
                                          <p:val>
                                            <p:strVal val="#ppt_w"/>
                                          </p:val>
                                        </p:tav>
                                      </p:tavLst>
                                    </p:anim>
                                    <p:anim calcmode="lin" valueType="num">
                                      <p:cBhvr>
                                        <p:cTn id="27" dur="500" fill="hold"/>
                                        <p:tgtEl>
                                          <p:spTgt spid="93"/>
                                        </p:tgtEl>
                                        <p:attrNameLst>
                                          <p:attrName>ppt_h</p:attrName>
                                        </p:attrNameLst>
                                      </p:cBhvr>
                                      <p:tavLst>
                                        <p:tav tm="0">
                                          <p:val>
                                            <p:fltVal val="0"/>
                                          </p:val>
                                        </p:tav>
                                        <p:tav tm="100000">
                                          <p:val>
                                            <p:strVal val="#ppt_h"/>
                                          </p:val>
                                        </p:tav>
                                      </p:tavLst>
                                    </p:anim>
                                    <p:animEffect transition="in" filter="fade">
                                      <p:cBhvr>
                                        <p:cTn id="28" dur="500"/>
                                        <p:tgtEl>
                                          <p:spTgt spid="93"/>
                                        </p:tgtEl>
                                      </p:cBhvr>
                                    </p:animEffect>
                                    <p:anim calcmode="lin" valueType="num">
                                      <p:cBhvr>
                                        <p:cTn id="29" dur="500" fill="hold"/>
                                        <p:tgtEl>
                                          <p:spTgt spid="93"/>
                                        </p:tgtEl>
                                        <p:attrNameLst>
                                          <p:attrName>ppt_x</p:attrName>
                                        </p:attrNameLst>
                                      </p:cBhvr>
                                      <p:tavLst>
                                        <p:tav tm="0">
                                          <p:val>
                                            <p:fltVal val="0.5"/>
                                          </p:val>
                                        </p:tav>
                                        <p:tav tm="100000">
                                          <p:val>
                                            <p:strVal val="#ppt_x"/>
                                          </p:val>
                                        </p:tav>
                                      </p:tavLst>
                                    </p:anim>
                                    <p:anim calcmode="lin" valueType="num">
                                      <p:cBhvr>
                                        <p:cTn id="30" dur="500" fill="hold"/>
                                        <p:tgtEl>
                                          <p:spTgt spid="93"/>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115"/>
                                        </p:tgtEl>
                                        <p:attrNameLst>
                                          <p:attrName>style.visibility</p:attrName>
                                        </p:attrNameLst>
                                      </p:cBhvr>
                                      <p:to>
                                        <p:strVal val="visible"/>
                                      </p:to>
                                    </p:set>
                                    <p:anim calcmode="lin" valueType="num">
                                      <p:cBhvr>
                                        <p:cTn id="33" dur="500" fill="hold"/>
                                        <p:tgtEl>
                                          <p:spTgt spid="115"/>
                                        </p:tgtEl>
                                        <p:attrNameLst>
                                          <p:attrName>ppt_w</p:attrName>
                                        </p:attrNameLst>
                                      </p:cBhvr>
                                      <p:tavLst>
                                        <p:tav tm="0">
                                          <p:val>
                                            <p:fltVal val="0"/>
                                          </p:val>
                                        </p:tav>
                                        <p:tav tm="100000">
                                          <p:val>
                                            <p:strVal val="#ppt_w"/>
                                          </p:val>
                                        </p:tav>
                                      </p:tavLst>
                                    </p:anim>
                                    <p:anim calcmode="lin" valueType="num">
                                      <p:cBhvr>
                                        <p:cTn id="34" dur="500" fill="hold"/>
                                        <p:tgtEl>
                                          <p:spTgt spid="115"/>
                                        </p:tgtEl>
                                        <p:attrNameLst>
                                          <p:attrName>ppt_h</p:attrName>
                                        </p:attrNameLst>
                                      </p:cBhvr>
                                      <p:tavLst>
                                        <p:tav tm="0">
                                          <p:val>
                                            <p:fltVal val="0"/>
                                          </p:val>
                                        </p:tav>
                                        <p:tav tm="100000">
                                          <p:val>
                                            <p:strVal val="#ppt_h"/>
                                          </p:val>
                                        </p:tav>
                                      </p:tavLst>
                                    </p:anim>
                                    <p:animEffect transition="in" filter="fade">
                                      <p:cBhvr>
                                        <p:cTn id="35" dur="500"/>
                                        <p:tgtEl>
                                          <p:spTgt spid="115"/>
                                        </p:tgtEl>
                                      </p:cBhvr>
                                    </p:animEffect>
                                    <p:anim calcmode="lin" valueType="num">
                                      <p:cBhvr>
                                        <p:cTn id="36" dur="500" fill="hold"/>
                                        <p:tgtEl>
                                          <p:spTgt spid="115"/>
                                        </p:tgtEl>
                                        <p:attrNameLst>
                                          <p:attrName>ppt_x</p:attrName>
                                        </p:attrNameLst>
                                      </p:cBhvr>
                                      <p:tavLst>
                                        <p:tav tm="0">
                                          <p:val>
                                            <p:fltVal val="0.5"/>
                                          </p:val>
                                        </p:tav>
                                        <p:tav tm="100000">
                                          <p:val>
                                            <p:strVal val="#ppt_x"/>
                                          </p:val>
                                        </p:tav>
                                      </p:tavLst>
                                    </p:anim>
                                    <p:anim calcmode="lin" valueType="num">
                                      <p:cBhvr>
                                        <p:cTn id="37" dur="500" fill="hold"/>
                                        <p:tgtEl>
                                          <p:spTgt spid="115"/>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p:cTn id="40" dur="500" fill="hold"/>
                                        <p:tgtEl>
                                          <p:spTgt spid="91"/>
                                        </p:tgtEl>
                                        <p:attrNameLst>
                                          <p:attrName>ppt_w</p:attrName>
                                        </p:attrNameLst>
                                      </p:cBhvr>
                                      <p:tavLst>
                                        <p:tav tm="0">
                                          <p:val>
                                            <p:fltVal val="0"/>
                                          </p:val>
                                        </p:tav>
                                        <p:tav tm="100000">
                                          <p:val>
                                            <p:strVal val="#ppt_w"/>
                                          </p:val>
                                        </p:tav>
                                      </p:tavLst>
                                    </p:anim>
                                    <p:anim calcmode="lin" valueType="num">
                                      <p:cBhvr>
                                        <p:cTn id="41" dur="500" fill="hold"/>
                                        <p:tgtEl>
                                          <p:spTgt spid="91"/>
                                        </p:tgtEl>
                                        <p:attrNameLst>
                                          <p:attrName>ppt_h</p:attrName>
                                        </p:attrNameLst>
                                      </p:cBhvr>
                                      <p:tavLst>
                                        <p:tav tm="0">
                                          <p:val>
                                            <p:fltVal val="0"/>
                                          </p:val>
                                        </p:tav>
                                        <p:tav tm="100000">
                                          <p:val>
                                            <p:strVal val="#ppt_h"/>
                                          </p:val>
                                        </p:tav>
                                      </p:tavLst>
                                    </p:anim>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fltVal val="0.5"/>
                                          </p:val>
                                        </p:tav>
                                        <p:tav tm="100000">
                                          <p:val>
                                            <p:strVal val="#ppt_x"/>
                                          </p:val>
                                        </p:tav>
                                      </p:tavLst>
                                    </p:anim>
                                    <p:anim calcmode="lin" valueType="num">
                                      <p:cBhvr>
                                        <p:cTn id="44" dur="500" fill="hold"/>
                                        <p:tgtEl>
                                          <p:spTgt spid="91"/>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113"/>
                                        </p:tgtEl>
                                        <p:attrNameLst>
                                          <p:attrName>style.visibility</p:attrName>
                                        </p:attrNameLst>
                                      </p:cBhvr>
                                      <p:to>
                                        <p:strVal val="visible"/>
                                      </p:to>
                                    </p:set>
                                    <p:anim calcmode="lin" valueType="num">
                                      <p:cBhvr>
                                        <p:cTn id="47" dur="500" fill="hold"/>
                                        <p:tgtEl>
                                          <p:spTgt spid="113"/>
                                        </p:tgtEl>
                                        <p:attrNameLst>
                                          <p:attrName>ppt_w</p:attrName>
                                        </p:attrNameLst>
                                      </p:cBhvr>
                                      <p:tavLst>
                                        <p:tav tm="0">
                                          <p:val>
                                            <p:fltVal val="0"/>
                                          </p:val>
                                        </p:tav>
                                        <p:tav tm="100000">
                                          <p:val>
                                            <p:strVal val="#ppt_w"/>
                                          </p:val>
                                        </p:tav>
                                      </p:tavLst>
                                    </p:anim>
                                    <p:anim calcmode="lin" valueType="num">
                                      <p:cBhvr>
                                        <p:cTn id="48" dur="500" fill="hold"/>
                                        <p:tgtEl>
                                          <p:spTgt spid="113"/>
                                        </p:tgtEl>
                                        <p:attrNameLst>
                                          <p:attrName>ppt_h</p:attrName>
                                        </p:attrNameLst>
                                      </p:cBhvr>
                                      <p:tavLst>
                                        <p:tav tm="0">
                                          <p:val>
                                            <p:fltVal val="0"/>
                                          </p:val>
                                        </p:tav>
                                        <p:tav tm="100000">
                                          <p:val>
                                            <p:strVal val="#ppt_h"/>
                                          </p:val>
                                        </p:tav>
                                      </p:tavLst>
                                    </p:anim>
                                    <p:animEffect transition="in" filter="fade">
                                      <p:cBhvr>
                                        <p:cTn id="49" dur="500"/>
                                        <p:tgtEl>
                                          <p:spTgt spid="113"/>
                                        </p:tgtEl>
                                      </p:cBhvr>
                                    </p:animEffect>
                                    <p:anim calcmode="lin" valueType="num">
                                      <p:cBhvr>
                                        <p:cTn id="50" dur="500" fill="hold"/>
                                        <p:tgtEl>
                                          <p:spTgt spid="113"/>
                                        </p:tgtEl>
                                        <p:attrNameLst>
                                          <p:attrName>ppt_x</p:attrName>
                                        </p:attrNameLst>
                                      </p:cBhvr>
                                      <p:tavLst>
                                        <p:tav tm="0">
                                          <p:val>
                                            <p:fltVal val="0.5"/>
                                          </p:val>
                                        </p:tav>
                                        <p:tav tm="100000">
                                          <p:val>
                                            <p:strVal val="#ppt_x"/>
                                          </p:val>
                                        </p:tav>
                                      </p:tavLst>
                                    </p:anim>
                                    <p:anim calcmode="lin" valueType="num">
                                      <p:cBhvr>
                                        <p:cTn id="51" dur="500" fill="hold"/>
                                        <p:tgtEl>
                                          <p:spTgt spid="11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0"/>
                                  </p:stCondLst>
                                  <p:childTnLst>
                                    <p:set>
                                      <p:cBhvr>
                                        <p:cTn id="53" dur="1" fill="hold">
                                          <p:stCondLst>
                                            <p:cond delay="0"/>
                                          </p:stCondLst>
                                        </p:cTn>
                                        <p:tgtEl>
                                          <p:spTgt spid="92"/>
                                        </p:tgtEl>
                                        <p:attrNameLst>
                                          <p:attrName>style.visibility</p:attrName>
                                        </p:attrNameLst>
                                      </p:cBhvr>
                                      <p:to>
                                        <p:strVal val="visible"/>
                                      </p:to>
                                    </p:set>
                                    <p:anim calcmode="lin" valueType="num">
                                      <p:cBhvr>
                                        <p:cTn id="54" dur="500" fill="hold"/>
                                        <p:tgtEl>
                                          <p:spTgt spid="92"/>
                                        </p:tgtEl>
                                        <p:attrNameLst>
                                          <p:attrName>ppt_w</p:attrName>
                                        </p:attrNameLst>
                                      </p:cBhvr>
                                      <p:tavLst>
                                        <p:tav tm="0">
                                          <p:val>
                                            <p:fltVal val="0"/>
                                          </p:val>
                                        </p:tav>
                                        <p:tav tm="100000">
                                          <p:val>
                                            <p:strVal val="#ppt_w"/>
                                          </p:val>
                                        </p:tav>
                                      </p:tavLst>
                                    </p:anim>
                                    <p:anim calcmode="lin" valueType="num">
                                      <p:cBhvr>
                                        <p:cTn id="55" dur="500" fill="hold"/>
                                        <p:tgtEl>
                                          <p:spTgt spid="92"/>
                                        </p:tgtEl>
                                        <p:attrNameLst>
                                          <p:attrName>ppt_h</p:attrName>
                                        </p:attrNameLst>
                                      </p:cBhvr>
                                      <p:tavLst>
                                        <p:tav tm="0">
                                          <p:val>
                                            <p:fltVal val="0"/>
                                          </p:val>
                                        </p:tav>
                                        <p:tav tm="100000">
                                          <p:val>
                                            <p:strVal val="#ppt_h"/>
                                          </p:val>
                                        </p:tav>
                                      </p:tavLst>
                                    </p:anim>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fltVal val="0.5"/>
                                          </p:val>
                                        </p:tav>
                                        <p:tav tm="100000">
                                          <p:val>
                                            <p:strVal val="#ppt_x"/>
                                          </p:val>
                                        </p:tav>
                                      </p:tavLst>
                                    </p:anim>
                                    <p:anim calcmode="lin" valueType="num">
                                      <p:cBhvr>
                                        <p:cTn id="58" dur="500" fill="hold"/>
                                        <p:tgtEl>
                                          <p:spTgt spid="92"/>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p:cTn id="61" dur="500" fill="hold"/>
                                        <p:tgtEl>
                                          <p:spTgt spid="112"/>
                                        </p:tgtEl>
                                        <p:attrNameLst>
                                          <p:attrName>ppt_w</p:attrName>
                                        </p:attrNameLst>
                                      </p:cBhvr>
                                      <p:tavLst>
                                        <p:tav tm="0">
                                          <p:val>
                                            <p:fltVal val="0"/>
                                          </p:val>
                                        </p:tav>
                                        <p:tav tm="100000">
                                          <p:val>
                                            <p:strVal val="#ppt_w"/>
                                          </p:val>
                                        </p:tav>
                                      </p:tavLst>
                                    </p:anim>
                                    <p:anim calcmode="lin" valueType="num">
                                      <p:cBhvr>
                                        <p:cTn id="62" dur="500" fill="hold"/>
                                        <p:tgtEl>
                                          <p:spTgt spid="112"/>
                                        </p:tgtEl>
                                        <p:attrNameLst>
                                          <p:attrName>ppt_h</p:attrName>
                                        </p:attrNameLst>
                                      </p:cBhvr>
                                      <p:tavLst>
                                        <p:tav tm="0">
                                          <p:val>
                                            <p:fltVal val="0"/>
                                          </p:val>
                                        </p:tav>
                                        <p:tav tm="100000">
                                          <p:val>
                                            <p:strVal val="#ppt_h"/>
                                          </p:val>
                                        </p:tav>
                                      </p:tavLst>
                                    </p:anim>
                                    <p:animEffect transition="in" filter="fade">
                                      <p:cBhvr>
                                        <p:cTn id="63" dur="500"/>
                                        <p:tgtEl>
                                          <p:spTgt spid="112"/>
                                        </p:tgtEl>
                                      </p:cBhvr>
                                    </p:animEffect>
                                    <p:anim calcmode="lin" valueType="num">
                                      <p:cBhvr>
                                        <p:cTn id="64" dur="500" fill="hold"/>
                                        <p:tgtEl>
                                          <p:spTgt spid="112"/>
                                        </p:tgtEl>
                                        <p:attrNameLst>
                                          <p:attrName>ppt_x</p:attrName>
                                        </p:attrNameLst>
                                      </p:cBhvr>
                                      <p:tavLst>
                                        <p:tav tm="0">
                                          <p:val>
                                            <p:fltVal val="0.5"/>
                                          </p:val>
                                        </p:tav>
                                        <p:tav tm="100000">
                                          <p:val>
                                            <p:strVal val="#ppt_x"/>
                                          </p:val>
                                        </p:tav>
                                      </p:tavLst>
                                    </p:anim>
                                    <p:anim calcmode="lin" valueType="num">
                                      <p:cBhvr>
                                        <p:cTn id="65" dur="500" fill="hold"/>
                                        <p:tgtEl>
                                          <p:spTgt spid="112"/>
                                        </p:tgtEl>
                                        <p:attrNameLst>
                                          <p:attrName>ppt_y</p:attrName>
                                        </p:attrNameLst>
                                      </p:cBhvr>
                                      <p:tavLst>
                                        <p:tav tm="0">
                                          <p:val>
                                            <p:fltVal val="0.5"/>
                                          </p:val>
                                        </p:tav>
                                        <p:tav tm="100000">
                                          <p:val>
                                            <p:strVal val="#ppt_y"/>
                                          </p:val>
                                        </p:tav>
                                      </p:tavLst>
                                    </p:anim>
                                  </p:childTnLst>
                                </p:cTn>
                              </p:par>
                            </p:childTnLst>
                          </p:cTn>
                        </p:par>
                        <p:par>
                          <p:cTn id="66" fill="hold">
                            <p:stCondLst>
                              <p:cond delay="1250"/>
                            </p:stCondLst>
                            <p:childTnLst>
                              <p:par>
                                <p:cTn id="67" presetID="22" presetClass="entr" presetSubtype="8"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Effect transition="in" filter="wipe(left)">
                                      <p:cBhvr>
                                        <p:cTn id="69" dur="500"/>
                                        <p:tgtEl>
                                          <p:spTgt spid="9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wipe(left)">
                                      <p:cBhvr>
                                        <p:cTn id="72" dur="500"/>
                                        <p:tgtEl>
                                          <p:spTgt spid="97"/>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wipe(right)">
                                      <p:cBhvr>
                                        <p:cTn id="75" dur="500"/>
                                        <p:tgtEl>
                                          <p:spTgt spid="94"/>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wipe(right)">
                                      <p:cBhvr>
                                        <p:cTn id="78" dur="500"/>
                                        <p:tgtEl>
                                          <p:spTgt spid="96"/>
                                        </p:tgtEl>
                                      </p:cBhvr>
                                    </p:animEffect>
                                  </p:childTnLst>
                                </p:cTn>
                              </p:par>
                            </p:childTnLst>
                          </p:cTn>
                        </p:par>
                        <p:par>
                          <p:cTn id="79" fill="hold">
                            <p:stCondLst>
                              <p:cond delay="1750"/>
                            </p:stCondLst>
                            <p:childTnLst>
                              <p:par>
                                <p:cTn id="80" presetID="47" presetClass="entr" presetSubtype="0" fill="hold" grpId="0" nodeType="after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fade">
                                      <p:cBhvr>
                                        <p:cTn id="82" dur="500"/>
                                        <p:tgtEl>
                                          <p:spTgt spid="100"/>
                                        </p:tgtEl>
                                      </p:cBhvr>
                                    </p:animEffect>
                                    <p:anim calcmode="lin" valueType="num">
                                      <p:cBhvr>
                                        <p:cTn id="83" dur="500" fill="hold"/>
                                        <p:tgtEl>
                                          <p:spTgt spid="100"/>
                                        </p:tgtEl>
                                        <p:attrNameLst>
                                          <p:attrName>ppt_x</p:attrName>
                                        </p:attrNameLst>
                                      </p:cBhvr>
                                      <p:tavLst>
                                        <p:tav tm="0">
                                          <p:val>
                                            <p:strVal val="#ppt_x"/>
                                          </p:val>
                                        </p:tav>
                                        <p:tav tm="100000">
                                          <p:val>
                                            <p:strVal val="#ppt_x"/>
                                          </p:val>
                                        </p:tav>
                                      </p:tavLst>
                                    </p:anim>
                                    <p:anim calcmode="lin" valueType="num">
                                      <p:cBhvr>
                                        <p:cTn id="84" dur="500" fill="hold"/>
                                        <p:tgtEl>
                                          <p:spTgt spid="100"/>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06"/>
                                        </p:tgtEl>
                                        <p:attrNameLst>
                                          <p:attrName>style.visibility</p:attrName>
                                        </p:attrNameLst>
                                      </p:cBhvr>
                                      <p:to>
                                        <p:strVal val="visible"/>
                                      </p:to>
                                    </p:set>
                                    <p:animEffect transition="in" filter="fade">
                                      <p:cBhvr>
                                        <p:cTn id="92" dur="500"/>
                                        <p:tgtEl>
                                          <p:spTgt spid="106"/>
                                        </p:tgtEl>
                                      </p:cBhvr>
                                    </p:animEffect>
                                    <p:anim calcmode="lin" valueType="num">
                                      <p:cBhvr>
                                        <p:cTn id="93" dur="500" fill="hold"/>
                                        <p:tgtEl>
                                          <p:spTgt spid="106"/>
                                        </p:tgtEl>
                                        <p:attrNameLst>
                                          <p:attrName>ppt_x</p:attrName>
                                        </p:attrNameLst>
                                      </p:cBhvr>
                                      <p:tavLst>
                                        <p:tav tm="0">
                                          <p:val>
                                            <p:strVal val="#ppt_x"/>
                                          </p:val>
                                        </p:tav>
                                        <p:tav tm="100000">
                                          <p:val>
                                            <p:strVal val="#ppt_x"/>
                                          </p:val>
                                        </p:tav>
                                      </p:tavLst>
                                    </p:anim>
                                    <p:anim calcmode="lin" valueType="num">
                                      <p:cBhvr>
                                        <p:cTn id="94" dur="500" fill="hold"/>
                                        <p:tgtEl>
                                          <p:spTgt spid="106"/>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fade">
                                      <p:cBhvr>
                                        <p:cTn id="97" dur="500"/>
                                        <p:tgtEl>
                                          <p:spTgt spid="102"/>
                                        </p:tgtEl>
                                      </p:cBhvr>
                                    </p:animEffect>
                                    <p:anim calcmode="lin" valueType="num">
                                      <p:cBhvr>
                                        <p:cTn id="98" dur="500" fill="hold"/>
                                        <p:tgtEl>
                                          <p:spTgt spid="102"/>
                                        </p:tgtEl>
                                        <p:attrNameLst>
                                          <p:attrName>ppt_x</p:attrName>
                                        </p:attrNameLst>
                                      </p:cBhvr>
                                      <p:tavLst>
                                        <p:tav tm="0">
                                          <p:val>
                                            <p:strVal val="#ppt_x"/>
                                          </p:val>
                                        </p:tav>
                                        <p:tav tm="100000">
                                          <p:val>
                                            <p:strVal val="#ppt_x"/>
                                          </p:val>
                                        </p:tav>
                                      </p:tavLst>
                                    </p:anim>
                                    <p:anim calcmode="lin" valueType="num">
                                      <p:cBhvr>
                                        <p:cTn id="99" dur="500" fill="hold"/>
                                        <p:tgtEl>
                                          <p:spTgt spid="10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99"/>
                                        </p:tgtEl>
                                        <p:attrNameLst>
                                          <p:attrName>style.visibility</p:attrName>
                                        </p:attrNameLst>
                                      </p:cBhvr>
                                      <p:to>
                                        <p:strVal val="visible"/>
                                      </p:to>
                                    </p:set>
                                    <p:animEffect transition="in" filter="fade">
                                      <p:cBhvr>
                                        <p:cTn id="102" dur="500"/>
                                        <p:tgtEl>
                                          <p:spTgt spid="99"/>
                                        </p:tgtEl>
                                      </p:cBhvr>
                                    </p:animEffect>
                                    <p:anim calcmode="lin" valueType="num">
                                      <p:cBhvr>
                                        <p:cTn id="103" dur="500" fill="hold"/>
                                        <p:tgtEl>
                                          <p:spTgt spid="99"/>
                                        </p:tgtEl>
                                        <p:attrNameLst>
                                          <p:attrName>ppt_x</p:attrName>
                                        </p:attrNameLst>
                                      </p:cBhvr>
                                      <p:tavLst>
                                        <p:tav tm="0">
                                          <p:val>
                                            <p:strVal val="#ppt_x"/>
                                          </p:val>
                                        </p:tav>
                                        <p:tav tm="100000">
                                          <p:val>
                                            <p:strVal val="#ppt_x"/>
                                          </p:val>
                                        </p:tav>
                                      </p:tavLst>
                                    </p:anim>
                                    <p:anim calcmode="lin" valueType="num">
                                      <p:cBhvr>
                                        <p:cTn id="104" dur="500" fill="hold"/>
                                        <p:tgtEl>
                                          <p:spTgt spid="9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01"/>
                                        </p:tgtEl>
                                        <p:attrNameLst>
                                          <p:attrName>style.visibility</p:attrName>
                                        </p:attrNameLst>
                                      </p:cBhvr>
                                      <p:to>
                                        <p:strVal val="visible"/>
                                      </p:to>
                                    </p:set>
                                    <p:animEffect transition="in" filter="fade">
                                      <p:cBhvr>
                                        <p:cTn id="107" dur="500"/>
                                        <p:tgtEl>
                                          <p:spTgt spid="101"/>
                                        </p:tgtEl>
                                      </p:cBhvr>
                                    </p:animEffect>
                                    <p:anim calcmode="lin" valueType="num">
                                      <p:cBhvr>
                                        <p:cTn id="108" dur="500" fill="hold"/>
                                        <p:tgtEl>
                                          <p:spTgt spid="101"/>
                                        </p:tgtEl>
                                        <p:attrNameLst>
                                          <p:attrName>ppt_x</p:attrName>
                                        </p:attrNameLst>
                                      </p:cBhvr>
                                      <p:tavLst>
                                        <p:tav tm="0">
                                          <p:val>
                                            <p:strVal val="#ppt_x"/>
                                          </p:val>
                                        </p:tav>
                                        <p:tav tm="100000">
                                          <p:val>
                                            <p:strVal val="#ppt_x"/>
                                          </p:val>
                                        </p:tav>
                                      </p:tavLst>
                                    </p:anim>
                                    <p:anim calcmode="lin" valueType="num">
                                      <p:cBhvr>
                                        <p:cTn id="109" dur="500" fill="hold"/>
                                        <p:tgtEl>
                                          <p:spTgt spid="101"/>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03"/>
                                        </p:tgtEl>
                                        <p:attrNameLst>
                                          <p:attrName>style.visibility</p:attrName>
                                        </p:attrNameLst>
                                      </p:cBhvr>
                                      <p:to>
                                        <p:strVal val="visible"/>
                                      </p:to>
                                    </p:set>
                                    <p:animEffect transition="in" filter="fade">
                                      <p:cBhvr>
                                        <p:cTn id="112" dur="500"/>
                                        <p:tgtEl>
                                          <p:spTgt spid="103"/>
                                        </p:tgtEl>
                                      </p:cBhvr>
                                    </p:animEffect>
                                    <p:anim calcmode="lin" valueType="num">
                                      <p:cBhvr>
                                        <p:cTn id="113" dur="500" fill="hold"/>
                                        <p:tgtEl>
                                          <p:spTgt spid="103"/>
                                        </p:tgtEl>
                                        <p:attrNameLst>
                                          <p:attrName>ppt_x</p:attrName>
                                        </p:attrNameLst>
                                      </p:cBhvr>
                                      <p:tavLst>
                                        <p:tav tm="0">
                                          <p:val>
                                            <p:strVal val="#ppt_x"/>
                                          </p:val>
                                        </p:tav>
                                        <p:tav tm="100000">
                                          <p:val>
                                            <p:strVal val="#ppt_x"/>
                                          </p:val>
                                        </p:tav>
                                      </p:tavLst>
                                    </p:anim>
                                    <p:anim calcmode="lin" valueType="num">
                                      <p:cBhvr>
                                        <p:cTn id="114" dur="500" fill="hold"/>
                                        <p:tgtEl>
                                          <p:spTgt spid="10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05"/>
                                        </p:tgtEl>
                                        <p:attrNameLst>
                                          <p:attrName>style.visibility</p:attrName>
                                        </p:attrNameLst>
                                      </p:cBhvr>
                                      <p:to>
                                        <p:strVal val="visible"/>
                                      </p:to>
                                    </p:set>
                                    <p:animEffect transition="in" filter="fade">
                                      <p:cBhvr>
                                        <p:cTn id="117" dur="500"/>
                                        <p:tgtEl>
                                          <p:spTgt spid="105"/>
                                        </p:tgtEl>
                                      </p:cBhvr>
                                    </p:animEffect>
                                    <p:anim calcmode="lin" valueType="num">
                                      <p:cBhvr>
                                        <p:cTn id="118" dur="500" fill="hold"/>
                                        <p:tgtEl>
                                          <p:spTgt spid="105"/>
                                        </p:tgtEl>
                                        <p:attrNameLst>
                                          <p:attrName>ppt_x</p:attrName>
                                        </p:attrNameLst>
                                      </p:cBhvr>
                                      <p:tavLst>
                                        <p:tav tm="0">
                                          <p:val>
                                            <p:strVal val="#ppt_x"/>
                                          </p:val>
                                        </p:tav>
                                        <p:tav tm="100000">
                                          <p:val>
                                            <p:strVal val="#ppt_x"/>
                                          </p:val>
                                        </p:tav>
                                      </p:tavLst>
                                    </p:anim>
                                    <p:anim calcmode="lin" valueType="num">
                                      <p:cBhvr>
                                        <p:cTn id="119" dur="500" fill="hold"/>
                                        <p:tgtEl>
                                          <p:spTgt spid="105"/>
                                        </p:tgtEl>
                                        <p:attrNameLst>
                                          <p:attrName>ppt_y</p:attrName>
                                        </p:attrNameLst>
                                      </p:cBhvr>
                                      <p:tavLst>
                                        <p:tav tm="0">
                                          <p:val>
                                            <p:strVal val="#ppt_y+.1"/>
                                          </p:val>
                                        </p:tav>
                                        <p:tav tm="100000">
                                          <p:val>
                                            <p:strVal val="#ppt_y"/>
                                          </p:val>
                                        </p:tav>
                                      </p:tavLst>
                                    </p:anim>
                                  </p:childTnLst>
                                </p:cTn>
                              </p:par>
                            </p:childTnLst>
                          </p:cTn>
                        </p:par>
                        <p:par>
                          <p:cTn id="120" fill="hold">
                            <p:stCondLst>
                              <p:cond delay="2250"/>
                            </p:stCondLst>
                            <p:childTnLst>
                              <p:par>
                                <p:cTn id="121" presetID="2" presetClass="entr" presetSubtype="2" fill="hold" grpId="0" nodeType="afterEffect">
                                  <p:stCondLst>
                                    <p:cond delay="0"/>
                                  </p:stCondLst>
                                  <p:childTnLst>
                                    <p:set>
                                      <p:cBhvr>
                                        <p:cTn id="122" dur="1" fill="hold">
                                          <p:stCondLst>
                                            <p:cond delay="0"/>
                                          </p:stCondLst>
                                        </p:cTn>
                                        <p:tgtEl>
                                          <p:spTgt spid="109"/>
                                        </p:tgtEl>
                                        <p:attrNameLst>
                                          <p:attrName>style.visibility</p:attrName>
                                        </p:attrNameLst>
                                      </p:cBhvr>
                                      <p:to>
                                        <p:strVal val="visible"/>
                                      </p:to>
                                    </p:set>
                                    <p:anim calcmode="lin" valueType="num">
                                      <p:cBhvr additive="base">
                                        <p:cTn id="123" dur="500" fill="hold"/>
                                        <p:tgtEl>
                                          <p:spTgt spid="109"/>
                                        </p:tgtEl>
                                        <p:attrNameLst>
                                          <p:attrName>ppt_x</p:attrName>
                                        </p:attrNameLst>
                                      </p:cBhvr>
                                      <p:tavLst>
                                        <p:tav tm="0">
                                          <p:val>
                                            <p:strVal val="1+#ppt_w/2"/>
                                          </p:val>
                                        </p:tav>
                                        <p:tav tm="100000">
                                          <p:val>
                                            <p:strVal val="#ppt_x"/>
                                          </p:val>
                                        </p:tav>
                                      </p:tavLst>
                                    </p:anim>
                                    <p:anim calcmode="lin" valueType="num">
                                      <p:cBhvr additive="base">
                                        <p:cTn id="124" dur="500" fill="hold"/>
                                        <p:tgtEl>
                                          <p:spTgt spid="109"/>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110"/>
                                        </p:tgtEl>
                                        <p:attrNameLst>
                                          <p:attrName>style.visibility</p:attrName>
                                        </p:attrNameLst>
                                      </p:cBhvr>
                                      <p:to>
                                        <p:strVal val="visible"/>
                                      </p:to>
                                    </p:set>
                                    <p:anim calcmode="lin" valueType="num">
                                      <p:cBhvr additive="base">
                                        <p:cTn id="127" dur="500" fill="hold"/>
                                        <p:tgtEl>
                                          <p:spTgt spid="110"/>
                                        </p:tgtEl>
                                        <p:attrNameLst>
                                          <p:attrName>ppt_x</p:attrName>
                                        </p:attrNameLst>
                                      </p:cBhvr>
                                      <p:tavLst>
                                        <p:tav tm="0">
                                          <p:val>
                                            <p:strVal val="1+#ppt_w/2"/>
                                          </p:val>
                                        </p:tav>
                                        <p:tav tm="100000">
                                          <p:val>
                                            <p:strVal val="#ppt_x"/>
                                          </p:val>
                                        </p:tav>
                                      </p:tavLst>
                                    </p:anim>
                                    <p:anim calcmode="lin" valueType="num">
                                      <p:cBhvr additive="base">
                                        <p:cTn id="128" dur="500" fill="hold"/>
                                        <p:tgtEl>
                                          <p:spTgt spid="110"/>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107"/>
                                        </p:tgtEl>
                                        <p:attrNameLst>
                                          <p:attrName>style.visibility</p:attrName>
                                        </p:attrNameLst>
                                      </p:cBhvr>
                                      <p:to>
                                        <p:strVal val="visible"/>
                                      </p:to>
                                    </p:set>
                                    <p:anim calcmode="lin" valueType="num">
                                      <p:cBhvr additive="base">
                                        <p:cTn id="131" dur="500" fill="hold"/>
                                        <p:tgtEl>
                                          <p:spTgt spid="107"/>
                                        </p:tgtEl>
                                        <p:attrNameLst>
                                          <p:attrName>ppt_x</p:attrName>
                                        </p:attrNameLst>
                                      </p:cBhvr>
                                      <p:tavLst>
                                        <p:tav tm="0">
                                          <p:val>
                                            <p:strVal val="0-#ppt_w/2"/>
                                          </p:val>
                                        </p:tav>
                                        <p:tav tm="100000">
                                          <p:val>
                                            <p:strVal val="#ppt_x"/>
                                          </p:val>
                                        </p:tav>
                                      </p:tavLst>
                                    </p:anim>
                                    <p:anim calcmode="lin" valueType="num">
                                      <p:cBhvr additive="base">
                                        <p:cTn id="132" dur="500" fill="hold"/>
                                        <p:tgtEl>
                                          <p:spTgt spid="107"/>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0"/>
                                  </p:stCondLst>
                                  <p:childTnLst>
                                    <p:set>
                                      <p:cBhvr>
                                        <p:cTn id="134" dur="1" fill="hold">
                                          <p:stCondLst>
                                            <p:cond delay="0"/>
                                          </p:stCondLst>
                                        </p:cTn>
                                        <p:tgtEl>
                                          <p:spTgt spid="108"/>
                                        </p:tgtEl>
                                        <p:attrNameLst>
                                          <p:attrName>style.visibility</p:attrName>
                                        </p:attrNameLst>
                                      </p:cBhvr>
                                      <p:to>
                                        <p:strVal val="visible"/>
                                      </p:to>
                                    </p:set>
                                    <p:anim calcmode="lin" valueType="num">
                                      <p:cBhvr additive="base">
                                        <p:cTn id="135" dur="500" fill="hold"/>
                                        <p:tgtEl>
                                          <p:spTgt spid="108"/>
                                        </p:tgtEl>
                                        <p:attrNameLst>
                                          <p:attrName>ppt_x</p:attrName>
                                        </p:attrNameLst>
                                      </p:cBhvr>
                                      <p:tavLst>
                                        <p:tav tm="0">
                                          <p:val>
                                            <p:strVal val="0-#ppt_w/2"/>
                                          </p:val>
                                        </p:tav>
                                        <p:tav tm="100000">
                                          <p:val>
                                            <p:strVal val="#ppt_x"/>
                                          </p:val>
                                        </p:tav>
                                      </p:tavLst>
                                    </p:anim>
                                    <p:anim calcmode="lin" valueType="num">
                                      <p:cBhvr additive="base">
                                        <p:cTn id="136"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94" grpId="0" animBg="1"/>
      <p:bldP spid="95" grpId="0" animBg="1"/>
      <p:bldP spid="96" grpId="0" animBg="1"/>
      <p:bldP spid="97" grpId="0" animBg="1"/>
      <p:bldP spid="99" grpId="0"/>
      <p:bldP spid="100" grpId="0"/>
      <p:bldP spid="101" grpId="0"/>
      <p:bldP spid="102" grpId="0"/>
      <p:bldP spid="103" grpId="0"/>
      <p:bldP spid="104" grpId="0"/>
      <p:bldP spid="105" grpId="0"/>
      <p:bldP spid="106" grpId="0"/>
      <p:bldP spid="107" grpId="0"/>
      <p:bldP spid="108" grpId="0"/>
      <p:bldP spid="109" grpId="0"/>
      <p:bldP spid="110" grpId="0"/>
      <p:bldP spid="112" grpId="0" animBg="1"/>
      <p:bldP spid="113" grpId="0" animBg="1"/>
      <p:bldP spid="114" grpId="0" animBg="1"/>
      <p:bldP spid="1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6"/>
          <p:cNvSpPr>
            <a:spLocks noChangeArrowheads="1"/>
          </p:cNvSpPr>
          <p:nvPr/>
        </p:nvSpPr>
        <p:spPr bwMode="auto">
          <a:xfrm>
            <a:off x="1144386" y="916362"/>
            <a:ext cx="3767556" cy="3771001"/>
          </a:xfrm>
          <a:prstGeom prst="ellipse">
            <a:avLst/>
          </a:prstGeom>
          <a:noFill/>
          <a:ln w="9">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13" name="Oval 10"/>
          <p:cNvSpPr>
            <a:spLocks noChangeArrowheads="1"/>
          </p:cNvSpPr>
          <p:nvPr/>
        </p:nvSpPr>
        <p:spPr bwMode="auto">
          <a:xfrm>
            <a:off x="3968271" y="1087823"/>
            <a:ext cx="439113" cy="439375"/>
          </a:xfrm>
          <a:prstGeom prst="ellipse">
            <a:avLst/>
          </a:prstGeom>
          <a:solidFill>
            <a:schemeClr val="accent1"/>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3968271" y="4076523"/>
            <a:ext cx="439113" cy="439375"/>
          </a:xfrm>
          <a:prstGeom prst="ellipse">
            <a:avLst/>
          </a:prstGeom>
          <a:solidFill>
            <a:schemeClr val="accent1"/>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5</a:t>
            </a:r>
            <a:endParaRPr lang="zh-CN" altLang="en-US" sz="1800" b="1" dirty="0">
              <a:solidFill>
                <a:schemeClr val="bg1"/>
              </a:solidFill>
              <a:latin typeface="微软雅黑" pitchFamily="34" charset="-122"/>
            </a:endParaRPr>
          </a:p>
        </p:txBody>
      </p:sp>
      <p:sp>
        <p:nvSpPr>
          <p:cNvPr id="15" name="Oval 12"/>
          <p:cNvSpPr>
            <a:spLocks noChangeArrowheads="1"/>
          </p:cNvSpPr>
          <p:nvPr/>
        </p:nvSpPr>
        <p:spPr bwMode="auto">
          <a:xfrm>
            <a:off x="4496630" y="3382334"/>
            <a:ext cx="440302" cy="439374"/>
          </a:xfrm>
          <a:prstGeom prst="ellipse">
            <a:avLst/>
          </a:prstGeom>
          <a:solidFill>
            <a:schemeClr val="accent4"/>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496630" y="1782011"/>
            <a:ext cx="440302" cy="439374"/>
          </a:xfrm>
          <a:prstGeom prst="ellipse">
            <a:avLst/>
          </a:prstGeom>
          <a:solidFill>
            <a:schemeClr val="accent2"/>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2</a:t>
            </a:r>
            <a:endParaRPr lang="zh-CN" altLang="en-US" sz="1800" b="1" dirty="0">
              <a:solidFill>
                <a:schemeClr val="bg1"/>
              </a:solidFill>
              <a:latin typeface="微软雅黑" pitchFamily="34" charset="-122"/>
            </a:endParaRPr>
          </a:p>
        </p:txBody>
      </p:sp>
      <p:sp>
        <p:nvSpPr>
          <p:cNvPr id="17" name="Oval 14"/>
          <p:cNvSpPr>
            <a:spLocks noChangeArrowheads="1"/>
          </p:cNvSpPr>
          <p:nvPr/>
        </p:nvSpPr>
        <p:spPr bwMode="auto">
          <a:xfrm>
            <a:off x="4667993" y="2582173"/>
            <a:ext cx="439113" cy="439374"/>
          </a:xfrm>
          <a:prstGeom prst="ellipse">
            <a:avLst/>
          </a:prstGeom>
          <a:solidFill>
            <a:schemeClr val="accent3"/>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3</a:t>
            </a:r>
            <a:endParaRPr lang="zh-CN" altLang="en-US" sz="1800" b="1" dirty="0">
              <a:solidFill>
                <a:schemeClr val="bg1"/>
              </a:solidFill>
              <a:latin typeface="微软雅黑" pitchFamily="34" charset="-122"/>
            </a:endParaRPr>
          </a:p>
        </p:txBody>
      </p:sp>
      <p:sp>
        <p:nvSpPr>
          <p:cNvPr id="23" name="Oval 7"/>
          <p:cNvSpPr>
            <a:spLocks noChangeArrowheads="1"/>
          </p:cNvSpPr>
          <p:nvPr/>
        </p:nvSpPr>
        <p:spPr bwMode="auto">
          <a:xfrm>
            <a:off x="1062278" y="1121162"/>
            <a:ext cx="333796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24" name="Oval 8"/>
          <p:cNvSpPr>
            <a:spLocks noChangeArrowheads="1"/>
          </p:cNvSpPr>
          <p:nvPr/>
        </p:nvSpPr>
        <p:spPr bwMode="auto">
          <a:xfrm>
            <a:off x="1290759" y="1348593"/>
            <a:ext cx="2881003" cy="2882725"/>
          </a:xfrm>
          <a:prstGeom prst="ellipse">
            <a:avLst/>
          </a:prstGeom>
          <a:blipFill dpi="0" rotWithShape="1">
            <a:blip r:embed="rId3"/>
            <a:srcRect/>
            <a:stretch>
              <a:fillRect/>
            </a:stretch>
          </a:blipFill>
          <a:ln>
            <a:noFill/>
          </a:ln>
          <a:extLst/>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25" name="Oval 9"/>
          <p:cNvSpPr>
            <a:spLocks noChangeArrowheads="1"/>
          </p:cNvSpPr>
          <p:nvPr/>
        </p:nvSpPr>
        <p:spPr bwMode="auto">
          <a:xfrm>
            <a:off x="755578" y="3012343"/>
            <a:ext cx="1193253" cy="1193967"/>
          </a:xfrm>
          <a:prstGeom prst="ellipse">
            <a:avLst/>
          </a:prstGeom>
          <a:solidFill>
            <a:schemeClr val="accent1"/>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26" name="TextBox 18"/>
          <p:cNvSpPr txBox="1">
            <a:spLocks noChangeArrowheads="1"/>
          </p:cNvSpPr>
          <p:nvPr/>
        </p:nvSpPr>
        <p:spPr bwMode="auto">
          <a:xfrm>
            <a:off x="1030342" y="3364632"/>
            <a:ext cx="697342" cy="4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0" tIns="34261" rIns="68520" bIns="3426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912019">
              <a:buNone/>
            </a:pPr>
            <a:r>
              <a:rPr lang="zh-CN" altLang="en-US" sz="1200" dirty="0">
                <a:solidFill>
                  <a:schemeClr val="bg1">
                    <a:lumMod val="95000"/>
                  </a:schemeClr>
                </a:solidFill>
                <a:latin typeface="微软雅黑" pitchFamily="34" charset="-122"/>
                <a:sym typeface="Arial" pitchFamily="34" charset="0"/>
              </a:rPr>
              <a:t>单击编辑标题</a:t>
            </a:r>
            <a:endParaRPr lang="en-US" altLang="zh-CN" sz="1200" dirty="0">
              <a:solidFill>
                <a:schemeClr val="bg1">
                  <a:lumMod val="95000"/>
                </a:schemeClr>
              </a:solidFill>
              <a:latin typeface="微软雅黑" pitchFamily="34" charset="-122"/>
              <a:sym typeface="Arial" pitchFamily="34" charset="0"/>
            </a:endParaRPr>
          </a:p>
        </p:txBody>
      </p:sp>
      <p:sp>
        <p:nvSpPr>
          <p:cNvPr id="29" name="矩形 1"/>
          <p:cNvSpPr>
            <a:spLocks noChangeArrowheads="1"/>
          </p:cNvSpPr>
          <p:nvPr/>
        </p:nvSpPr>
        <p:spPr bwMode="auto">
          <a:xfrm>
            <a:off x="4630695" y="969493"/>
            <a:ext cx="3500813" cy="50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178188" y="1738255"/>
            <a:ext cx="3233654" cy="50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292973" y="2589156"/>
            <a:ext cx="3233654" cy="50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178188" y="3383602"/>
            <a:ext cx="3233654" cy="50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630695" y="4080993"/>
            <a:ext cx="3500813" cy="50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med" advClick="0" advTm="485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heel(1)">
                                      <p:cBhvr>
                                        <p:cTn id="10" dur="1000"/>
                                        <p:tgtEl>
                                          <p:spTgt spid="2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par>
                          <p:cTn id="17" fill="hold">
                            <p:stCondLst>
                              <p:cond delay="1500"/>
                            </p:stCondLst>
                            <p:childTnLst>
                              <p:par>
                                <p:cTn id="18" presetID="5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Scale>
                                      <p:cBhvr>
                                        <p:cTn id="2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25"/>
                                        </p:tgtEl>
                                        <p:attrNameLst>
                                          <p:attrName>ppt_x,ppt_y</p:attrName>
                                        </p:attrNameLst>
                                      </p:cBhvr>
                                      <p:rCtr x="0" y="0"/>
                                    </p:animMotion>
                                    <p:animEffect transition="in" filter="fade">
                                      <p:cBhvr>
                                        <p:cTn id="22" dur="1000"/>
                                        <p:tgtEl>
                                          <p:spTgt spid="25"/>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Scale>
                                      <p:cBhvr>
                                        <p:cTn id="2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26"/>
                                        </p:tgtEl>
                                        <p:attrNameLst>
                                          <p:attrName>ppt_x,ppt_y</p:attrName>
                                        </p:attrNameLst>
                                      </p:cBhvr>
                                      <p:rCtr x="0" y="0"/>
                                    </p:animMotion>
                                    <p:animEffect transition="in" filter="fade">
                                      <p:cBhvr>
                                        <p:cTn id="27" dur="1000"/>
                                        <p:tgtEl>
                                          <p:spTgt spid="26"/>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2.29608E-6 1.11111E-6 L -0.17354 0.29051 " pathEditMode="relative" rAng="0" ptsTypes="AA">
                                      <p:cBhvr>
                                        <p:cTn id="40" dur="500" spd="-99900" fill="hold"/>
                                        <p:tgtEl>
                                          <p:spTgt spid="13"/>
                                        </p:tgtEl>
                                        <p:attrNameLst>
                                          <p:attrName>ppt_x,ppt_y</p:attrName>
                                        </p:attrNameLst>
                                      </p:cBhvr>
                                      <p:rCtr x="-8600" y="14500"/>
                                    </p:animMotion>
                                  </p:childTnLst>
                                </p:cTn>
                              </p:par>
                              <p:par>
                                <p:cTn id="41" presetID="35" presetClass="path" presetSubtype="0" accel="50000" decel="50000" fill="hold" grpId="1" nodeType="withEffect">
                                  <p:stCondLst>
                                    <p:cond delay="0"/>
                                  </p:stCondLst>
                                  <p:childTnLst>
                                    <p:animMotion origin="layout" path="M 2.35202E-6 -2.59259E-6 L -0.23143 0.15556 " pathEditMode="relative" rAng="0" ptsTypes="AA">
                                      <p:cBhvr>
                                        <p:cTn id="42" dur="500" spd="-99900" fill="hold"/>
                                        <p:tgtEl>
                                          <p:spTgt spid="16"/>
                                        </p:tgtEl>
                                        <p:attrNameLst>
                                          <p:attrName>ppt_x,ppt_y</p:attrName>
                                        </p:attrNameLst>
                                      </p:cBhvr>
                                      <p:rCtr x="-11500" y="7800"/>
                                    </p:animMotion>
                                  </p:childTnLst>
                                </p:cTn>
                              </p:par>
                              <p:par>
                                <p:cTn id="43" presetID="35" presetClass="path" presetSubtype="0" accel="50000" decel="50000" fill="hold" grpId="1" nodeType="withEffect">
                                  <p:stCondLst>
                                    <p:cond delay="0"/>
                                  </p:stCondLst>
                                  <p:childTnLst>
                                    <p:animMotion origin="layout" path="M 0 0 L -0.25 0 E" pathEditMode="relative" rAng="0" ptsTypes="">
                                      <p:cBhvr>
                                        <p:cTn id="44" dur="500" spd="-99900" fill="hold"/>
                                        <p:tgtEl>
                                          <p:spTgt spid="17"/>
                                        </p:tgtEl>
                                        <p:attrNameLst>
                                          <p:attrName>ppt_x,ppt_y</p:attrName>
                                        </p:attrNameLst>
                                      </p:cBhvr>
                                      <p:rCtr x="0" y="0"/>
                                    </p:animMotion>
                                  </p:childTnLst>
                                </p:cTn>
                              </p:par>
                              <p:par>
                                <p:cTn id="45" presetID="35" presetClass="path" presetSubtype="0" accel="50000" decel="50000" fill="hold" grpId="1" nodeType="withEffect">
                                  <p:stCondLst>
                                    <p:cond delay="0"/>
                                  </p:stCondLst>
                                  <p:childTnLst>
                                    <p:animMotion origin="layout" path="M 2.35202E-6 -3.7037E-6 L -0.23143 -0.15555 " pathEditMode="relative" rAng="0" ptsTypes="AA">
                                      <p:cBhvr>
                                        <p:cTn id="46" dur="500" spd="-99900" fill="hold"/>
                                        <p:tgtEl>
                                          <p:spTgt spid="15"/>
                                        </p:tgtEl>
                                        <p:attrNameLst>
                                          <p:attrName>ppt_x,ppt_y</p:attrName>
                                        </p:attrNameLst>
                                      </p:cBhvr>
                                      <p:rCtr x="-11500" y="-7700"/>
                                    </p:animMotion>
                                  </p:childTnLst>
                                </p:cTn>
                              </p:par>
                              <p:par>
                                <p:cTn id="47" presetID="35" presetClass="path" presetSubtype="0" accel="50000" decel="50000" fill="hold" grpId="1" nodeType="withEffect">
                                  <p:stCondLst>
                                    <p:cond delay="0"/>
                                  </p:stCondLst>
                                  <p:childTnLst>
                                    <p:animMotion origin="layout" path="M 2.29608E-6 2.59259E-6 L -0.17354 -0.29051 " pathEditMode="relative" rAng="0" ptsTypes="AA">
                                      <p:cBhvr>
                                        <p:cTn id="48" dur="500" spd="-99900" fill="hold"/>
                                        <p:tgtEl>
                                          <p:spTgt spid="14"/>
                                        </p:tgtEl>
                                        <p:attrNameLst>
                                          <p:attrName>ppt_x,ppt_y</p:attrName>
                                        </p:attrNameLst>
                                      </p:cBhvr>
                                      <p:rCtr x="-8600" y="-14400"/>
                                    </p:animMotion>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30" y="455083"/>
            <a:ext cx="1826141" cy="338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a:solidFill>
                  <a:schemeClr val="accent5"/>
                </a:solidFill>
                <a:latin typeface="微软雅黑" panose="020B0503020204020204" pitchFamily="34" charset="-122"/>
                <a:ea typeface="微软雅黑" panose="020B0503020204020204" pitchFamily="34" charset="-122"/>
              </a:rPr>
              <a:t>标题文本</a:t>
            </a:r>
            <a:endParaRPr lang="en-US" altLang="zh-CN" sz="1600" dirty="0">
              <a:solidFill>
                <a:schemeClr val="accent5"/>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3" y="732981"/>
            <a:ext cx="2113079" cy="215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6" name="淘宝店chenying0907 6"/>
          <p:cNvSpPr>
            <a:spLocks/>
          </p:cNvSpPr>
          <p:nvPr/>
        </p:nvSpPr>
        <p:spPr bwMode="auto">
          <a:xfrm>
            <a:off x="1322389" y="1440308"/>
            <a:ext cx="1457325" cy="3199801"/>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1457325" y="2710700"/>
            <a:ext cx="439738" cy="444637"/>
          </a:xfrm>
          <a:prstGeom prst="ellipse">
            <a:avLst/>
          </a:prstGeom>
          <a:solidFill>
            <a:schemeClr val="accent1">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8"/>
          <p:cNvSpPr>
            <a:spLocks/>
          </p:cNvSpPr>
          <p:nvPr/>
        </p:nvSpPr>
        <p:spPr bwMode="auto">
          <a:xfrm>
            <a:off x="3003550" y="1440308"/>
            <a:ext cx="1454150" cy="3199801"/>
          </a:xfrm>
          <a:custGeom>
            <a:avLst/>
            <a:gdLst>
              <a:gd name="T0" fmla="*/ 695 w 916"/>
              <a:gd name="T1" fmla="*/ 2015 h 2015"/>
              <a:gd name="T2" fmla="*/ 695 w 916"/>
              <a:gd name="T3" fmla="*/ 623 h 2015"/>
              <a:gd name="T4" fmla="*/ 916 w 916"/>
              <a:gd name="T5" fmla="*/ 623 h 2015"/>
              <a:gd name="T6" fmla="*/ 458 w 916"/>
              <a:gd name="T7" fmla="*/ 0 h 2015"/>
              <a:gd name="T8" fmla="*/ 0 w 916"/>
              <a:gd name="T9" fmla="*/ 623 h 2015"/>
              <a:gd name="T10" fmla="*/ 221 w 916"/>
              <a:gd name="T11" fmla="*/ 623 h 2015"/>
              <a:gd name="T12" fmla="*/ 221 w 916"/>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6" h="2015">
                <a:moveTo>
                  <a:pt x="695" y="2015"/>
                </a:moveTo>
                <a:lnTo>
                  <a:pt x="695" y="623"/>
                </a:lnTo>
                <a:lnTo>
                  <a:pt x="916"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9"/>
          <p:cNvSpPr>
            <a:spLocks noChangeArrowheads="1"/>
          </p:cNvSpPr>
          <p:nvPr/>
        </p:nvSpPr>
        <p:spPr bwMode="auto">
          <a:xfrm>
            <a:off x="3135313" y="2710700"/>
            <a:ext cx="438150" cy="444637"/>
          </a:xfrm>
          <a:prstGeom prst="ellipse">
            <a:avLst/>
          </a:prstGeom>
          <a:solidFill>
            <a:schemeClr val="accent2">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0" name="淘宝店chenying0907 10"/>
          <p:cNvSpPr>
            <a:spLocks/>
          </p:cNvSpPr>
          <p:nvPr/>
        </p:nvSpPr>
        <p:spPr bwMode="auto">
          <a:xfrm>
            <a:off x="4681539" y="1440308"/>
            <a:ext cx="1452563" cy="3199801"/>
          </a:xfrm>
          <a:custGeom>
            <a:avLst/>
            <a:gdLst>
              <a:gd name="T0" fmla="*/ 695 w 915"/>
              <a:gd name="T1" fmla="*/ 2015 h 2015"/>
              <a:gd name="T2" fmla="*/ 695 w 915"/>
              <a:gd name="T3" fmla="*/ 623 h 2015"/>
              <a:gd name="T4" fmla="*/ 915 w 915"/>
              <a:gd name="T5" fmla="*/ 623 h 2015"/>
              <a:gd name="T6" fmla="*/ 458 w 915"/>
              <a:gd name="T7" fmla="*/ 0 h 2015"/>
              <a:gd name="T8" fmla="*/ 0 w 915"/>
              <a:gd name="T9" fmla="*/ 623 h 2015"/>
              <a:gd name="T10" fmla="*/ 221 w 915"/>
              <a:gd name="T11" fmla="*/ 623 h 2015"/>
              <a:gd name="T12" fmla="*/ 221 w 915"/>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5" h="2015">
                <a:moveTo>
                  <a:pt x="695" y="2015"/>
                </a:moveTo>
                <a:lnTo>
                  <a:pt x="695" y="623"/>
                </a:lnTo>
                <a:lnTo>
                  <a:pt x="915"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1"/>
          <p:cNvSpPr>
            <a:spLocks noChangeArrowheads="1"/>
          </p:cNvSpPr>
          <p:nvPr/>
        </p:nvSpPr>
        <p:spPr bwMode="auto">
          <a:xfrm>
            <a:off x="4811713" y="2710700"/>
            <a:ext cx="444500" cy="444637"/>
          </a:xfrm>
          <a:prstGeom prst="ellipse">
            <a:avLst/>
          </a:prstGeom>
          <a:solidFill>
            <a:schemeClr val="accent3">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淘宝店chenying0907 12"/>
          <p:cNvSpPr>
            <a:spLocks/>
          </p:cNvSpPr>
          <p:nvPr/>
        </p:nvSpPr>
        <p:spPr bwMode="auto">
          <a:xfrm>
            <a:off x="6359526" y="1440308"/>
            <a:ext cx="1457325" cy="3199801"/>
          </a:xfrm>
          <a:custGeom>
            <a:avLst/>
            <a:gdLst>
              <a:gd name="T0" fmla="*/ 694 w 918"/>
              <a:gd name="T1" fmla="*/ 2015 h 2015"/>
              <a:gd name="T2" fmla="*/ 694 w 918"/>
              <a:gd name="T3" fmla="*/ 623 h 2015"/>
              <a:gd name="T4" fmla="*/ 918 w 918"/>
              <a:gd name="T5" fmla="*/ 623 h 2015"/>
              <a:gd name="T6" fmla="*/ 457 w 918"/>
              <a:gd name="T7" fmla="*/ 0 h 2015"/>
              <a:gd name="T8" fmla="*/ 0 w 918"/>
              <a:gd name="T9" fmla="*/ 623 h 2015"/>
              <a:gd name="T10" fmla="*/ 220 w 918"/>
              <a:gd name="T11" fmla="*/ 623 h 2015"/>
              <a:gd name="T12" fmla="*/ 220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4" y="2015"/>
                </a:moveTo>
                <a:lnTo>
                  <a:pt x="694" y="623"/>
                </a:lnTo>
                <a:lnTo>
                  <a:pt x="918" y="623"/>
                </a:lnTo>
                <a:lnTo>
                  <a:pt x="457" y="0"/>
                </a:lnTo>
                <a:lnTo>
                  <a:pt x="0" y="623"/>
                </a:lnTo>
                <a:lnTo>
                  <a:pt x="220" y="623"/>
                </a:lnTo>
                <a:lnTo>
                  <a:pt x="220"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3"/>
          <p:cNvSpPr>
            <a:spLocks noChangeArrowheads="1"/>
          </p:cNvSpPr>
          <p:nvPr/>
        </p:nvSpPr>
        <p:spPr bwMode="auto">
          <a:xfrm>
            <a:off x="6489700" y="2710700"/>
            <a:ext cx="444500" cy="444637"/>
          </a:xfrm>
          <a:prstGeom prst="ellipse">
            <a:avLst/>
          </a:prstGeom>
          <a:solidFill>
            <a:schemeClr val="accent4">
              <a:alpha val="7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Rectangle 25"/>
          <p:cNvSpPr>
            <a:spLocks noChangeArrowheads="1"/>
          </p:cNvSpPr>
          <p:nvPr/>
        </p:nvSpPr>
        <p:spPr bwMode="auto">
          <a:xfrm>
            <a:off x="1102519" y="3292847"/>
            <a:ext cx="1149350" cy="12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01</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6" name="Rectangle 25"/>
          <p:cNvSpPr>
            <a:spLocks noChangeArrowheads="1"/>
          </p:cNvSpPr>
          <p:nvPr/>
        </p:nvSpPr>
        <p:spPr bwMode="auto">
          <a:xfrm>
            <a:off x="2779713" y="3292847"/>
            <a:ext cx="1149350" cy="12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02</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7" name="Rectangle 25"/>
          <p:cNvSpPr>
            <a:spLocks noChangeArrowheads="1"/>
          </p:cNvSpPr>
          <p:nvPr/>
        </p:nvSpPr>
        <p:spPr bwMode="auto">
          <a:xfrm>
            <a:off x="4459288" y="3292847"/>
            <a:ext cx="1149350" cy="12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03</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Rectangle 25"/>
          <p:cNvSpPr>
            <a:spLocks noChangeArrowheads="1"/>
          </p:cNvSpPr>
          <p:nvPr/>
        </p:nvSpPr>
        <p:spPr bwMode="auto">
          <a:xfrm>
            <a:off x="6137275" y="3292847"/>
            <a:ext cx="1149350" cy="12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04</a:t>
            </a:r>
            <a:endParaRPr lang="zh-CN" altLang="zh-CN" sz="1000" b="1" dirty="0">
              <a:solidFill>
                <a:schemeClr val="bg1">
                  <a:lumMod val="50000"/>
                </a:schemeClr>
              </a:solidFill>
            </a:endParaRPr>
          </a:p>
          <a:p>
            <a:pPr algn="ctr">
              <a:lnSpc>
                <a:spcPct val="120000"/>
              </a:lnSpc>
              <a:buFont typeface="Arial" charset="0"/>
              <a:buNone/>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 name="淘宝店chenying0907 16"/>
          <p:cNvSpPr>
            <a:spLocks noEditPoints="1"/>
          </p:cNvSpPr>
          <p:nvPr/>
        </p:nvSpPr>
        <p:spPr bwMode="auto">
          <a:xfrm>
            <a:off x="1555081" y="2811447"/>
            <a:ext cx="244226" cy="243143"/>
          </a:xfrm>
          <a:custGeom>
            <a:avLst/>
            <a:gdLst>
              <a:gd name="T0" fmla="*/ 85 w 103"/>
              <a:gd name="T1" fmla="*/ 1 h 103"/>
              <a:gd name="T2" fmla="*/ 89 w 103"/>
              <a:gd name="T3" fmla="*/ 2 h 103"/>
              <a:gd name="T4" fmla="*/ 89 w 103"/>
              <a:gd name="T5" fmla="*/ 2 h 103"/>
              <a:gd name="T6" fmla="*/ 101 w 103"/>
              <a:gd name="T7" fmla="*/ 14 h 103"/>
              <a:gd name="T8" fmla="*/ 101 w 103"/>
              <a:gd name="T9" fmla="*/ 14 h 103"/>
              <a:gd name="T10" fmla="*/ 102 w 103"/>
              <a:gd name="T11" fmla="*/ 18 h 103"/>
              <a:gd name="T12" fmla="*/ 87 w 103"/>
              <a:gd name="T13" fmla="*/ 32 h 103"/>
              <a:gd name="T14" fmla="*/ 76 w 103"/>
              <a:gd name="T15" fmla="*/ 33 h 103"/>
              <a:gd name="T16" fmla="*/ 73 w 103"/>
              <a:gd name="T17" fmla="*/ 75 h 103"/>
              <a:gd name="T18" fmla="*/ 51 w 103"/>
              <a:gd name="T19" fmla="*/ 84 h 103"/>
              <a:gd name="T20" fmla="*/ 19 w 103"/>
              <a:gd name="T21" fmla="*/ 53 h 103"/>
              <a:gd name="T22" fmla="*/ 51 w 103"/>
              <a:gd name="T23" fmla="*/ 21 h 103"/>
              <a:gd name="T24" fmla="*/ 74 w 103"/>
              <a:gd name="T25" fmla="*/ 24 h 103"/>
              <a:gd name="T26" fmla="*/ 72 w 103"/>
              <a:gd name="T27" fmla="*/ 14 h 103"/>
              <a:gd name="T28" fmla="*/ 91 w 103"/>
              <a:gd name="T29" fmla="*/ 40 h 103"/>
              <a:gd name="T30" fmla="*/ 99 w 103"/>
              <a:gd name="T31" fmla="*/ 38 h 103"/>
              <a:gd name="T32" fmla="*/ 101 w 103"/>
              <a:gd name="T33" fmla="*/ 53 h 103"/>
              <a:gd name="T34" fmla="*/ 51 w 103"/>
              <a:gd name="T35" fmla="*/ 103 h 103"/>
              <a:gd name="T36" fmla="*/ 0 w 103"/>
              <a:gd name="T37" fmla="*/ 53 h 103"/>
              <a:gd name="T38" fmla="*/ 51 w 103"/>
              <a:gd name="T39" fmla="*/ 2 h 103"/>
              <a:gd name="T40" fmla="*/ 65 w 103"/>
              <a:gd name="T41" fmla="*/ 4 h 103"/>
              <a:gd name="T42" fmla="*/ 63 w 103"/>
              <a:gd name="T43" fmla="*/ 12 h 103"/>
              <a:gd name="T44" fmla="*/ 51 w 103"/>
              <a:gd name="T45" fmla="*/ 10 h 103"/>
              <a:gd name="T46" fmla="*/ 8 w 103"/>
              <a:gd name="T47" fmla="*/ 53 h 103"/>
              <a:gd name="T48" fmla="*/ 51 w 103"/>
              <a:gd name="T49" fmla="*/ 95 h 103"/>
              <a:gd name="T50" fmla="*/ 93 w 103"/>
              <a:gd name="T51" fmla="*/ 53 h 103"/>
              <a:gd name="T52" fmla="*/ 91 w 103"/>
              <a:gd name="T53" fmla="*/ 40 h 103"/>
              <a:gd name="T54" fmla="*/ 51 w 103"/>
              <a:gd name="T55" fmla="*/ 38 h 103"/>
              <a:gd name="T56" fmla="*/ 66 w 103"/>
              <a:gd name="T57" fmla="*/ 31 h 103"/>
              <a:gd name="T58" fmla="*/ 32 w 103"/>
              <a:gd name="T59" fmla="*/ 34 h 103"/>
              <a:gd name="T60" fmla="*/ 32 w 103"/>
              <a:gd name="T61" fmla="*/ 34 h 103"/>
              <a:gd name="T62" fmla="*/ 32 w 103"/>
              <a:gd name="T63" fmla="*/ 71 h 103"/>
              <a:gd name="T64" fmla="*/ 69 w 103"/>
              <a:gd name="T65" fmla="*/ 71 h 103"/>
              <a:gd name="T66" fmla="*/ 77 w 103"/>
              <a:gd name="T67" fmla="*/ 53 h 103"/>
              <a:gd name="T68" fmla="*/ 63 w 103"/>
              <a:gd name="T69" fmla="*/ 45 h 103"/>
              <a:gd name="T70" fmla="*/ 61 w 103"/>
              <a:gd name="T71" fmla="*/ 63 h 103"/>
              <a:gd name="T72" fmla="*/ 51 w 103"/>
              <a:gd name="T73" fmla="*/ 67 h 103"/>
              <a:gd name="T74" fmla="*/ 40 w 103"/>
              <a:gd name="T75" fmla="*/ 63 h 103"/>
              <a:gd name="T76" fmla="*/ 40 w 103"/>
              <a:gd name="T77" fmla="*/ 42 h 103"/>
              <a:gd name="T78" fmla="*/ 51 w 103"/>
              <a:gd name="T79" fmla="*/ 38 h 103"/>
              <a:gd name="T80" fmla="*/ 54 w 103"/>
              <a:gd name="T81" fmla="*/ 43 h 103"/>
              <a:gd name="T82" fmla="*/ 44 w 103"/>
              <a:gd name="T83" fmla="*/ 46 h 103"/>
              <a:gd name="T84" fmla="*/ 41 w 103"/>
              <a:gd name="T85" fmla="*/ 53 h 103"/>
              <a:gd name="T86" fmla="*/ 51 w 103"/>
              <a:gd name="T87" fmla="*/ 62 h 103"/>
              <a:gd name="T88" fmla="*/ 57 w 103"/>
              <a:gd name="T89" fmla="*/ 59 h 103"/>
              <a:gd name="T90" fmla="*/ 60 w 103"/>
              <a:gd name="T91" fmla="*/ 49 h 103"/>
              <a:gd name="T92" fmla="*/ 48 w 103"/>
              <a:gd name="T93" fmla="*/ 55 h 103"/>
              <a:gd name="T94" fmla="*/ 54 w 103"/>
              <a:gd name="T95" fmla="*/ 43 h 103"/>
              <a:gd name="T96" fmla="*/ 86 w 103"/>
              <a:gd name="T97" fmla="*/ 7 h 103"/>
              <a:gd name="T98" fmla="*/ 78 w 103"/>
              <a:gd name="T99" fmla="*/ 22 h 103"/>
              <a:gd name="T100" fmla="*/ 86 w 103"/>
              <a:gd name="T101" fmla="*/ 7 h 103"/>
              <a:gd name="T102" fmla="*/ 91 w 103"/>
              <a:gd name="T103" fmla="*/ 16 h 103"/>
              <a:gd name="T104" fmla="*/ 87 w 103"/>
              <a:gd name="T105" fmla="*/ 27 h 103"/>
              <a:gd name="T106" fmla="*/ 91 w 103"/>
              <a:gd name="T107"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3">
                <a:moveTo>
                  <a:pt x="72" y="14"/>
                </a:moveTo>
                <a:cubicBezTo>
                  <a:pt x="85" y="1"/>
                  <a:pt x="85" y="1"/>
                  <a:pt x="85" y="1"/>
                </a:cubicBezTo>
                <a:cubicBezTo>
                  <a:pt x="86" y="0"/>
                  <a:pt x="88" y="0"/>
                  <a:pt x="89" y="1"/>
                </a:cubicBezTo>
                <a:cubicBezTo>
                  <a:pt x="89" y="1"/>
                  <a:pt x="89" y="2"/>
                  <a:pt x="89" y="2"/>
                </a:cubicBezTo>
                <a:cubicBezTo>
                  <a:pt x="89" y="2"/>
                  <a:pt x="89" y="2"/>
                  <a:pt x="89" y="2"/>
                </a:cubicBezTo>
                <a:cubicBezTo>
                  <a:pt x="89" y="2"/>
                  <a:pt x="89" y="2"/>
                  <a:pt x="89" y="2"/>
                </a:cubicBezTo>
                <a:cubicBezTo>
                  <a:pt x="92" y="11"/>
                  <a:pt x="92" y="11"/>
                  <a:pt x="92" y="11"/>
                </a:cubicBezTo>
                <a:cubicBezTo>
                  <a:pt x="101" y="14"/>
                  <a:pt x="101" y="14"/>
                  <a:pt x="101" y="14"/>
                </a:cubicBezTo>
                <a:cubicBezTo>
                  <a:pt x="101" y="14"/>
                  <a:pt x="101" y="14"/>
                  <a:pt x="101" y="14"/>
                </a:cubicBezTo>
                <a:cubicBezTo>
                  <a:pt x="101" y="14"/>
                  <a:pt x="101" y="14"/>
                  <a:pt x="101" y="14"/>
                </a:cubicBezTo>
                <a:cubicBezTo>
                  <a:pt x="101" y="14"/>
                  <a:pt x="102" y="14"/>
                  <a:pt x="102" y="14"/>
                </a:cubicBezTo>
                <a:cubicBezTo>
                  <a:pt x="103" y="15"/>
                  <a:pt x="103" y="17"/>
                  <a:pt x="102" y="18"/>
                </a:cubicBezTo>
                <a:cubicBezTo>
                  <a:pt x="89" y="31"/>
                  <a:pt x="89" y="31"/>
                  <a:pt x="89" y="31"/>
                </a:cubicBezTo>
                <a:cubicBezTo>
                  <a:pt x="88" y="31"/>
                  <a:pt x="88" y="32"/>
                  <a:pt x="87" y="32"/>
                </a:cubicBezTo>
                <a:cubicBezTo>
                  <a:pt x="79" y="30"/>
                  <a:pt x="79" y="30"/>
                  <a:pt x="79" y="30"/>
                </a:cubicBezTo>
                <a:cubicBezTo>
                  <a:pt x="76" y="33"/>
                  <a:pt x="76" y="33"/>
                  <a:pt x="76" y="33"/>
                </a:cubicBezTo>
                <a:cubicBezTo>
                  <a:pt x="80" y="39"/>
                  <a:pt x="82" y="45"/>
                  <a:pt x="82" y="53"/>
                </a:cubicBezTo>
                <a:cubicBezTo>
                  <a:pt x="82" y="61"/>
                  <a:pt x="79" y="69"/>
                  <a:pt x="73" y="75"/>
                </a:cubicBezTo>
                <a:cubicBezTo>
                  <a:pt x="73" y="75"/>
                  <a:pt x="73" y="75"/>
                  <a:pt x="73" y="75"/>
                </a:cubicBezTo>
                <a:cubicBezTo>
                  <a:pt x="67" y="80"/>
                  <a:pt x="59" y="84"/>
                  <a:pt x="51" y="84"/>
                </a:cubicBezTo>
                <a:cubicBezTo>
                  <a:pt x="42" y="84"/>
                  <a:pt x="34" y="80"/>
                  <a:pt x="28" y="75"/>
                </a:cubicBezTo>
                <a:cubicBezTo>
                  <a:pt x="23" y="69"/>
                  <a:pt x="19" y="61"/>
                  <a:pt x="19" y="53"/>
                </a:cubicBezTo>
                <a:cubicBezTo>
                  <a:pt x="19" y="44"/>
                  <a:pt x="23" y="36"/>
                  <a:pt x="28" y="30"/>
                </a:cubicBezTo>
                <a:cubicBezTo>
                  <a:pt x="34" y="25"/>
                  <a:pt x="42" y="21"/>
                  <a:pt x="51" y="21"/>
                </a:cubicBezTo>
                <a:cubicBezTo>
                  <a:pt x="58" y="21"/>
                  <a:pt x="65" y="24"/>
                  <a:pt x="70" y="28"/>
                </a:cubicBezTo>
                <a:cubicBezTo>
                  <a:pt x="74" y="24"/>
                  <a:pt x="74" y="24"/>
                  <a:pt x="74" y="24"/>
                </a:cubicBezTo>
                <a:cubicBezTo>
                  <a:pt x="72" y="17"/>
                  <a:pt x="72" y="17"/>
                  <a:pt x="72" y="17"/>
                </a:cubicBezTo>
                <a:cubicBezTo>
                  <a:pt x="71" y="16"/>
                  <a:pt x="72" y="15"/>
                  <a:pt x="72" y="14"/>
                </a:cubicBezTo>
                <a:close/>
                <a:moveTo>
                  <a:pt x="91" y="40"/>
                </a:moveTo>
                <a:cubicBezTo>
                  <a:pt x="91" y="40"/>
                  <a:pt x="91" y="40"/>
                  <a:pt x="91" y="40"/>
                </a:cubicBezTo>
                <a:cubicBezTo>
                  <a:pt x="91" y="38"/>
                  <a:pt x="92" y="36"/>
                  <a:pt x="94" y="35"/>
                </a:cubicBezTo>
                <a:cubicBezTo>
                  <a:pt x="96" y="35"/>
                  <a:pt x="98" y="36"/>
                  <a:pt x="99" y="38"/>
                </a:cubicBezTo>
                <a:cubicBezTo>
                  <a:pt x="100" y="40"/>
                  <a:pt x="100" y="43"/>
                  <a:pt x="101" y="45"/>
                </a:cubicBezTo>
                <a:cubicBezTo>
                  <a:pt x="101" y="47"/>
                  <a:pt x="101" y="50"/>
                  <a:pt x="101" y="53"/>
                </a:cubicBezTo>
                <a:cubicBezTo>
                  <a:pt x="101" y="66"/>
                  <a:pt x="96" y="79"/>
                  <a:pt x="86" y="88"/>
                </a:cubicBezTo>
                <a:cubicBezTo>
                  <a:pt x="77" y="97"/>
                  <a:pt x="65" y="103"/>
                  <a:pt x="51" y="103"/>
                </a:cubicBezTo>
                <a:cubicBezTo>
                  <a:pt x="37" y="103"/>
                  <a:pt x="24" y="97"/>
                  <a:pt x="15" y="88"/>
                </a:cubicBezTo>
                <a:cubicBezTo>
                  <a:pt x="6" y="79"/>
                  <a:pt x="0" y="66"/>
                  <a:pt x="0" y="53"/>
                </a:cubicBezTo>
                <a:cubicBezTo>
                  <a:pt x="0" y="39"/>
                  <a:pt x="6" y="26"/>
                  <a:pt x="15" y="17"/>
                </a:cubicBezTo>
                <a:cubicBezTo>
                  <a:pt x="24" y="8"/>
                  <a:pt x="37" y="2"/>
                  <a:pt x="51" y="2"/>
                </a:cubicBezTo>
                <a:cubicBezTo>
                  <a:pt x="53" y="2"/>
                  <a:pt x="56" y="2"/>
                  <a:pt x="58" y="3"/>
                </a:cubicBezTo>
                <a:cubicBezTo>
                  <a:pt x="61" y="3"/>
                  <a:pt x="63" y="3"/>
                  <a:pt x="65" y="4"/>
                </a:cubicBezTo>
                <a:cubicBezTo>
                  <a:pt x="67" y="5"/>
                  <a:pt x="69" y="7"/>
                  <a:pt x="68" y="9"/>
                </a:cubicBezTo>
                <a:cubicBezTo>
                  <a:pt x="67" y="11"/>
                  <a:pt x="65" y="12"/>
                  <a:pt x="63" y="12"/>
                </a:cubicBezTo>
                <a:cubicBezTo>
                  <a:pt x="61" y="11"/>
                  <a:pt x="59" y="11"/>
                  <a:pt x="57" y="10"/>
                </a:cubicBezTo>
                <a:cubicBezTo>
                  <a:pt x="55" y="10"/>
                  <a:pt x="53" y="10"/>
                  <a:pt x="51" y="10"/>
                </a:cubicBezTo>
                <a:cubicBezTo>
                  <a:pt x="39" y="10"/>
                  <a:pt x="28" y="15"/>
                  <a:pt x="21" y="23"/>
                </a:cubicBezTo>
                <a:cubicBezTo>
                  <a:pt x="13" y="30"/>
                  <a:pt x="8" y="41"/>
                  <a:pt x="8" y="53"/>
                </a:cubicBezTo>
                <a:cubicBezTo>
                  <a:pt x="8" y="64"/>
                  <a:pt x="13" y="75"/>
                  <a:pt x="21" y="83"/>
                </a:cubicBezTo>
                <a:cubicBezTo>
                  <a:pt x="28" y="90"/>
                  <a:pt x="39" y="95"/>
                  <a:pt x="51" y="95"/>
                </a:cubicBezTo>
                <a:cubicBezTo>
                  <a:pt x="62" y="95"/>
                  <a:pt x="73" y="90"/>
                  <a:pt x="81" y="83"/>
                </a:cubicBezTo>
                <a:cubicBezTo>
                  <a:pt x="88" y="75"/>
                  <a:pt x="93" y="64"/>
                  <a:pt x="93" y="53"/>
                </a:cubicBezTo>
                <a:cubicBezTo>
                  <a:pt x="93" y="50"/>
                  <a:pt x="93" y="48"/>
                  <a:pt x="93" y="46"/>
                </a:cubicBezTo>
                <a:cubicBezTo>
                  <a:pt x="92" y="44"/>
                  <a:pt x="92" y="42"/>
                  <a:pt x="91" y="40"/>
                </a:cubicBezTo>
                <a:close/>
                <a:moveTo>
                  <a:pt x="51" y="38"/>
                </a:moveTo>
                <a:cubicBezTo>
                  <a:pt x="51" y="38"/>
                  <a:pt x="51" y="38"/>
                  <a:pt x="51" y="38"/>
                </a:cubicBezTo>
                <a:cubicBezTo>
                  <a:pt x="53" y="38"/>
                  <a:pt x="56" y="39"/>
                  <a:pt x="58" y="40"/>
                </a:cubicBezTo>
                <a:cubicBezTo>
                  <a:pt x="66" y="31"/>
                  <a:pt x="66" y="31"/>
                  <a:pt x="66" y="31"/>
                </a:cubicBezTo>
                <a:cubicBezTo>
                  <a:pt x="62" y="28"/>
                  <a:pt x="57" y="26"/>
                  <a:pt x="51" y="26"/>
                </a:cubicBezTo>
                <a:cubicBezTo>
                  <a:pt x="43" y="26"/>
                  <a:pt x="37" y="29"/>
                  <a:pt x="32" y="34"/>
                </a:cubicBezTo>
                <a:cubicBezTo>
                  <a:pt x="32" y="34"/>
                  <a:pt x="32" y="34"/>
                  <a:pt x="32" y="34"/>
                </a:cubicBezTo>
                <a:cubicBezTo>
                  <a:pt x="32" y="34"/>
                  <a:pt x="32" y="34"/>
                  <a:pt x="32" y="34"/>
                </a:cubicBezTo>
                <a:cubicBezTo>
                  <a:pt x="27" y="39"/>
                  <a:pt x="24" y="45"/>
                  <a:pt x="24" y="53"/>
                </a:cubicBezTo>
                <a:cubicBezTo>
                  <a:pt x="24" y="60"/>
                  <a:pt x="27" y="66"/>
                  <a:pt x="32" y="71"/>
                </a:cubicBezTo>
                <a:cubicBezTo>
                  <a:pt x="37" y="76"/>
                  <a:pt x="43" y="79"/>
                  <a:pt x="51" y="79"/>
                </a:cubicBezTo>
                <a:cubicBezTo>
                  <a:pt x="58" y="79"/>
                  <a:pt x="65" y="76"/>
                  <a:pt x="69" y="71"/>
                </a:cubicBezTo>
                <a:cubicBezTo>
                  <a:pt x="69" y="71"/>
                  <a:pt x="69" y="71"/>
                  <a:pt x="69" y="71"/>
                </a:cubicBezTo>
                <a:cubicBezTo>
                  <a:pt x="74" y="66"/>
                  <a:pt x="77" y="60"/>
                  <a:pt x="77" y="53"/>
                </a:cubicBezTo>
                <a:cubicBezTo>
                  <a:pt x="77" y="47"/>
                  <a:pt x="75" y="41"/>
                  <a:pt x="72" y="37"/>
                </a:cubicBezTo>
                <a:cubicBezTo>
                  <a:pt x="63" y="45"/>
                  <a:pt x="63" y="45"/>
                  <a:pt x="63" y="45"/>
                </a:cubicBezTo>
                <a:cubicBezTo>
                  <a:pt x="64" y="48"/>
                  <a:pt x="65" y="50"/>
                  <a:pt x="65" y="53"/>
                </a:cubicBezTo>
                <a:cubicBezTo>
                  <a:pt x="65" y="56"/>
                  <a:pt x="63" y="60"/>
                  <a:pt x="61" y="63"/>
                </a:cubicBezTo>
                <a:cubicBezTo>
                  <a:pt x="61" y="63"/>
                  <a:pt x="61" y="63"/>
                  <a:pt x="61" y="63"/>
                </a:cubicBezTo>
                <a:cubicBezTo>
                  <a:pt x="58" y="65"/>
                  <a:pt x="55" y="67"/>
                  <a:pt x="51" y="67"/>
                </a:cubicBezTo>
                <a:cubicBezTo>
                  <a:pt x="47" y="67"/>
                  <a:pt x="43" y="65"/>
                  <a:pt x="40" y="63"/>
                </a:cubicBezTo>
                <a:cubicBezTo>
                  <a:pt x="40" y="63"/>
                  <a:pt x="40" y="63"/>
                  <a:pt x="40" y="63"/>
                </a:cubicBezTo>
                <a:cubicBezTo>
                  <a:pt x="38" y="60"/>
                  <a:pt x="36" y="57"/>
                  <a:pt x="36" y="53"/>
                </a:cubicBezTo>
                <a:cubicBezTo>
                  <a:pt x="36" y="49"/>
                  <a:pt x="38" y="45"/>
                  <a:pt x="40" y="42"/>
                </a:cubicBezTo>
                <a:cubicBezTo>
                  <a:pt x="40" y="42"/>
                  <a:pt x="40" y="42"/>
                  <a:pt x="40" y="42"/>
                </a:cubicBezTo>
                <a:cubicBezTo>
                  <a:pt x="43" y="40"/>
                  <a:pt x="47" y="38"/>
                  <a:pt x="51" y="38"/>
                </a:cubicBezTo>
                <a:close/>
                <a:moveTo>
                  <a:pt x="54" y="43"/>
                </a:moveTo>
                <a:cubicBezTo>
                  <a:pt x="54" y="43"/>
                  <a:pt x="54" y="43"/>
                  <a:pt x="54" y="43"/>
                </a:cubicBezTo>
                <a:cubicBezTo>
                  <a:pt x="53" y="43"/>
                  <a:pt x="52" y="43"/>
                  <a:pt x="51" y="43"/>
                </a:cubicBezTo>
                <a:cubicBezTo>
                  <a:pt x="48" y="43"/>
                  <a:pt x="46" y="44"/>
                  <a:pt x="44" y="46"/>
                </a:cubicBezTo>
                <a:cubicBezTo>
                  <a:pt x="44" y="46"/>
                  <a:pt x="44" y="46"/>
                  <a:pt x="44" y="46"/>
                </a:cubicBezTo>
                <a:cubicBezTo>
                  <a:pt x="42" y="47"/>
                  <a:pt x="41" y="50"/>
                  <a:pt x="41" y="53"/>
                </a:cubicBezTo>
                <a:cubicBezTo>
                  <a:pt x="41" y="55"/>
                  <a:pt x="42" y="58"/>
                  <a:pt x="44" y="59"/>
                </a:cubicBezTo>
                <a:cubicBezTo>
                  <a:pt x="46" y="61"/>
                  <a:pt x="48" y="62"/>
                  <a:pt x="51" y="62"/>
                </a:cubicBezTo>
                <a:cubicBezTo>
                  <a:pt x="53" y="62"/>
                  <a:pt x="56" y="61"/>
                  <a:pt x="57" y="59"/>
                </a:cubicBezTo>
                <a:cubicBezTo>
                  <a:pt x="57" y="59"/>
                  <a:pt x="57" y="59"/>
                  <a:pt x="57" y="59"/>
                </a:cubicBezTo>
                <a:cubicBezTo>
                  <a:pt x="59" y="58"/>
                  <a:pt x="60" y="55"/>
                  <a:pt x="60" y="53"/>
                </a:cubicBezTo>
                <a:cubicBezTo>
                  <a:pt x="60" y="51"/>
                  <a:pt x="60" y="50"/>
                  <a:pt x="60" y="49"/>
                </a:cubicBezTo>
                <a:cubicBezTo>
                  <a:pt x="54" y="55"/>
                  <a:pt x="54" y="55"/>
                  <a:pt x="54" y="55"/>
                </a:cubicBezTo>
                <a:cubicBezTo>
                  <a:pt x="52" y="57"/>
                  <a:pt x="49" y="57"/>
                  <a:pt x="48" y="55"/>
                </a:cubicBezTo>
                <a:cubicBezTo>
                  <a:pt x="46" y="54"/>
                  <a:pt x="46" y="51"/>
                  <a:pt x="48" y="50"/>
                </a:cubicBezTo>
                <a:cubicBezTo>
                  <a:pt x="54" y="43"/>
                  <a:pt x="54" y="43"/>
                  <a:pt x="54" y="43"/>
                </a:cubicBezTo>
                <a:close/>
                <a:moveTo>
                  <a:pt x="86" y="7"/>
                </a:moveTo>
                <a:cubicBezTo>
                  <a:pt x="86" y="7"/>
                  <a:pt x="86" y="7"/>
                  <a:pt x="86" y="7"/>
                </a:cubicBezTo>
                <a:cubicBezTo>
                  <a:pt x="77" y="17"/>
                  <a:pt x="77" y="17"/>
                  <a:pt x="77" y="17"/>
                </a:cubicBezTo>
                <a:cubicBezTo>
                  <a:pt x="78" y="22"/>
                  <a:pt x="78" y="22"/>
                  <a:pt x="78" y="22"/>
                </a:cubicBezTo>
                <a:cubicBezTo>
                  <a:pt x="87" y="13"/>
                  <a:pt x="87" y="13"/>
                  <a:pt x="87" y="13"/>
                </a:cubicBezTo>
                <a:cubicBezTo>
                  <a:pt x="86" y="7"/>
                  <a:pt x="86" y="7"/>
                  <a:pt x="86" y="7"/>
                </a:cubicBezTo>
                <a:close/>
                <a:moveTo>
                  <a:pt x="91" y="16"/>
                </a:moveTo>
                <a:cubicBezTo>
                  <a:pt x="91" y="16"/>
                  <a:pt x="91" y="16"/>
                  <a:pt x="91" y="16"/>
                </a:cubicBezTo>
                <a:cubicBezTo>
                  <a:pt x="81" y="25"/>
                  <a:pt x="81" y="25"/>
                  <a:pt x="81" y="25"/>
                </a:cubicBezTo>
                <a:cubicBezTo>
                  <a:pt x="87" y="27"/>
                  <a:pt x="87" y="27"/>
                  <a:pt x="87" y="27"/>
                </a:cubicBezTo>
                <a:cubicBezTo>
                  <a:pt x="96" y="17"/>
                  <a:pt x="96" y="17"/>
                  <a:pt x="96" y="17"/>
                </a:cubicBezTo>
                <a:cubicBezTo>
                  <a:pt x="91" y="16"/>
                  <a:pt x="91" y="16"/>
                  <a:pt x="9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3" name="淘宝店chenying0907 14"/>
          <p:cNvSpPr>
            <a:spLocks noEditPoints="1"/>
          </p:cNvSpPr>
          <p:nvPr/>
        </p:nvSpPr>
        <p:spPr bwMode="auto">
          <a:xfrm>
            <a:off x="4938705" y="2820270"/>
            <a:ext cx="190516" cy="226448"/>
          </a:xfrm>
          <a:custGeom>
            <a:avLst/>
            <a:gdLst>
              <a:gd name="T0" fmla="*/ 27 w 79"/>
              <a:gd name="T1" fmla="*/ 40 h 94"/>
              <a:gd name="T2" fmla="*/ 60 w 79"/>
              <a:gd name="T3" fmla="*/ 38 h 94"/>
              <a:gd name="T4" fmla="*/ 60 w 79"/>
              <a:gd name="T5" fmla="*/ 43 h 94"/>
              <a:gd name="T6" fmla="*/ 19 w 79"/>
              <a:gd name="T7" fmla="*/ 67 h 94"/>
              <a:gd name="T8" fmla="*/ 22 w 79"/>
              <a:gd name="T9" fmla="*/ 70 h 94"/>
              <a:gd name="T10" fmla="*/ 15 w 79"/>
              <a:gd name="T11" fmla="*/ 70 h 94"/>
              <a:gd name="T12" fmla="*/ 19 w 79"/>
              <a:gd name="T13" fmla="*/ 52 h 94"/>
              <a:gd name="T14" fmla="*/ 22 w 79"/>
              <a:gd name="T15" fmla="*/ 55 h 94"/>
              <a:gd name="T16" fmla="*/ 15 w 79"/>
              <a:gd name="T17" fmla="*/ 55 h 94"/>
              <a:gd name="T18" fmla="*/ 19 w 79"/>
              <a:gd name="T19" fmla="*/ 37 h 94"/>
              <a:gd name="T20" fmla="*/ 22 w 79"/>
              <a:gd name="T21" fmla="*/ 40 h 94"/>
              <a:gd name="T22" fmla="*/ 15 w 79"/>
              <a:gd name="T23" fmla="*/ 40 h 94"/>
              <a:gd name="T24" fmla="*/ 40 w 79"/>
              <a:gd name="T25" fmla="*/ 0 h 94"/>
              <a:gd name="T26" fmla="*/ 49 w 79"/>
              <a:gd name="T27" fmla="*/ 4 h 94"/>
              <a:gd name="T28" fmla="*/ 64 w 79"/>
              <a:gd name="T29" fmla="*/ 11 h 94"/>
              <a:gd name="T30" fmla="*/ 66 w 79"/>
              <a:gd name="T31" fmla="*/ 13 h 94"/>
              <a:gd name="T32" fmla="*/ 76 w 79"/>
              <a:gd name="T33" fmla="*/ 15 h 94"/>
              <a:gd name="T34" fmla="*/ 79 w 79"/>
              <a:gd name="T35" fmla="*/ 18 h 94"/>
              <a:gd name="T36" fmla="*/ 76 w 79"/>
              <a:gd name="T37" fmla="*/ 94 h 94"/>
              <a:gd name="T38" fmla="*/ 3 w 79"/>
              <a:gd name="T39" fmla="*/ 94 h 94"/>
              <a:gd name="T40" fmla="*/ 0 w 79"/>
              <a:gd name="T41" fmla="*/ 90 h 94"/>
              <a:gd name="T42" fmla="*/ 3 w 79"/>
              <a:gd name="T43" fmla="*/ 15 h 94"/>
              <a:gd name="T44" fmla="*/ 13 w 79"/>
              <a:gd name="T45" fmla="*/ 15 h 94"/>
              <a:gd name="T46" fmla="*/ 15 w 79"/>
              <a:gd name="T47" fmla="*/ 11 h 94"/>
              <a:gd name="T48" fmla="*/ 26 w 79"/>
              <a:gd name="T49" fmla="*/ 11 h 94"/>
              <a:gd name="T50" fmla="*/ 40 w 79"/>
              <a:gd name="T51" fmla="*/ 0 h 94"/>
              <a:gd name="T52" fmla="*/ 49 w 79"/>
              <a:gd name="T53" fmla="*/ 11 h 94"/>
              <a:gd name="T54" fmla="*/ 40 w 79"/>
              <a:gd name="T55" fmla="*/ 4 h 94"/>
              <a:gd name="T56" fmla="*/ 30 w 79"/>
              <a:gd name="T57" fmla="*/ 11 h 94"/>
              <a:gd name="T58" fmla="*/ 49 w 79"/>
              <a:gd name="T59" fmla="*/ 11 h 94"/>
              <a:gd name="T60" fmla="*/ 66 w 79"/>
              <a:gd name="T61" fmla="*/ 22 h 94"/>
              <a:gd name="T62" fmla="*/ 64 w 79"/>
              <a:gd name="T63" fmla="*/ 26 h 94"/>
              <a:gd name="T64" fmla="*/ 40 w 79"/>
              <a:gd name="T65" fmla="*/ 26 h 94"/>
              <a:gd name="T66" fmla="*/ 13 w 79"/>
              <a:gd name="T67" fmla="*/ 24 h 94"/>
              <a:gd name="T68" fmla="*/ 13 w 79"/>
              <a:gd name="T69" fmla="*/ 22 h 94"/>
              <a:gd name="T70" fmla="*/ 7 w 79"/>
              <a:gd name="T71" fmla="*/ 87 h 94"/>
              <a:gd name="T72" fmla="*/ 72 w 79"/>
              <a:gd name="T73" fmla="*/ 22 h 94"/>
              <a:gd name="T74" fmla="*/ 40 w 79"/>
              <a:gd name="T75" fmla="*/ 15 h 94"/>
              <a:gd name="T76" fmla="*/ 17 w 79"/>
              <a:gd name="T77" fmla="*/ 15 h 94"/>
              <a:gd name="T78" fmla="*/ 17 w 79"/>
              <a:gd name="T79" fmla="*/ 22 h 94"/>
              <a:gd name="T80" fmla="*/ 62 w 79"/>
              <a:gd name="T81" fmla="*/ 22 h 94"/>
              <a:gd name="T82" fmla="*/ 62 w 79"/>
              <a:gd name="T83" fmla="*/ 15 h 94"/>
              <a:gd name="T84" fmla="*/ 29 w 79"/>
              <a:gd name="T85" fmla="*/ 72 h 94"/>
              <a:gd name="T86" fmla="*/ 27 w 79"/>
              <a:gd name="T87" fmla="*/ 70 h 94"/>
              <a:gd name="T88" fmla="*/ 60 w 79"/>
              <a:gd name="T89" fmla="*/ 68 h 94"/>
              <a:gd name="T90" fmla="*/ 60 w 79"/>
              <a:gd name="T91" fmla="*/ 72 h 94"/>
              <a:gd name="T92" fmla="*/ 29 w 79"/>
              <a:gd name="T93" fmla="*/ 57 h 94"/>
              <a:gd name="T94" fmla="*/ 27 w 79"/>
              <a:gd name="T95" fmla="*/ 55 h 94"/>
              <a:gd name="T96" fmla="*/ 60 w 79"/>
              <a:gd name="T97" fmla="*/ 53 h 94"/>
              <a:gd name="T98" fmla="*/ 60 w 79"/>
              <a:gd name="T99" fmla="*/ 5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 h="94">
                <a:moveTo>
                  <a:pt x="29" y="43"/>
                </a:moveTo>
                <a:cubicBezTo>
                  <a:pt x="28" y="43"/>
                  <a:pt x="27" y="42"/>
                  <a:pt x="27" y="40"/>
                </a:cubicBezTo>
                <a:cubicBezTo>
                  <a:pt x="27" y="39"/>
                  <a:pt x="28" y="38"/>
                  <a:pt x="29" y="38"/>
                </a:cubicBezTo>
                <a:cubicBezTo>
                  <a:pt x="60" y="38"/>
                  <a:pt x="60" y="38"/>
                  <a:pt x="60" y="38"/>
                </a:cubicBezTo>
                <a:cubicBezTo>
                  <a:pt x="61" y="38"/>
                  <a:pt x="62" y="39"/>
                  <a:pt x="62" y="40"/>
                </a:cubicBezTo>
                <a:cubicBezTo>
                  <a:pt x="62" y="42"/>
                  <a:pt x="61" y="43"/>
                  <a:pt x="60" y="43"/>
                </a:cubicBezTo>
                <a:cubicBezTo>
                  <a:pt x="29" y="43"/>
                  <a:pt x="29" y="43"/>
                  <a:pt x="29" y="43"/>
                </a:cubicBezTo>
                <a:close/>
                <a:moveTo>
                  <a:pt x="19" y="67"/>
                </a:moveTo>
                <a:cubicBezTo>
                  <a:pt x="19" y="67"/>
                  <a:pt x="19" y="67"/>
                  <a:pt x="19" y="67"/>
                </a:cubicBezTo>
                <a:cubicBezTo>
                  <a:pt x="21" y="67"/>
                  <a:pt x="22" y="68"/>
                  <a:pt x="22" y="70"/>
                </a:cubicBezTo>
                <a:cubicBezTo>
                  <a:pt x="22" y="72"/>
                  <a:pt x="21" y="74"/>
                  <a:pt x="19" y="74"/>
                </a:cubicBezTo>
                <a:cubicBezTo>
                  <a:pt x="17" y="74"/>
                  <a:pt x="15" y="72"/>
                  <a:pt x="15" y="70"/>
                </a:cubicBezTo>
                <a:cubicBezTo>
                  <a:pt x="15" y="68"/>
                  <a:pt x="17" y="67"/>
                  <a:pt x="19" y="67"/>
                </a:cubicBezTo>
                <a:close/>
                <a:moveTo>
                  <a:pt x="19" y="52"/>
                </a:moveTo>
                <a:cubicBezTo>
                  <a:pt x="19" y="52"/>
                  <a:pt x="19" y="52"/>
                  <a:pt x="19" y="52"/>
                </a:cubicBezTo>
                <a:cubicBezTo>
                  <a:pt x="21" y="52"/>
                  <a:pt x="22" y="53"/>
                  <a:pt x="22" y="55"/>
                </a:cubicBezTo>
                <a:cubicBezTo>
                  <a:pt x="22" y="57"/>
                  <a:pt x="21" y="59"/>
                  <a:pt x="19" y="59"/>
                </a:cubicBezTo>
                <a:cubicBezTo>
                  <a:pt x="17" y="59"/>
                  <a:pt x="15" y="57"/>
                  <a:pt x="15" y="55"/>
                </a:cubicBezTo>
                <a:cubicBezTo>
                  <a:pt x="15" y="53"/>
                  <a:pt x="17" y="52"/>
                  <a:pt x="19" y="52"/>
                </a:cubicBezTo>
                <a:close/>
                <a:moveTo>
                  <a:pt x="19" y="37"/>
                </a:moveTo>
                <a:cubicBezTo>
                  <a:pt x="19" y="37"/>
                  <a:pt x="19" y="37"/>
                  <a:pt x="19" y="37"/>
                </a:cubicBezTo>
                <a:cubicBezTo>
                  <a:pt x="21" y="37"/>
                  <a:pt x="22" y="39"/>
                  <a:pt x="22" y="40"/>
                </a:cubicBezTo>
                <a:cubicBezTo>
                  <a:pt x="22" y="42"/>
                  <a:pt x="21" y="44"/>
                  <a:pt x="19" y="44"/>
                </a:cubicBezTo>
                <a:cubicBezTo>
                  <a:pt x="17" y="44"/>
                  <a:pt x="15" y="42"/>
                  <a:pt x="15" y="40"/>
                </a:cubicBezTo>
                <a:cubicBezTo>
                  <a:pt x="15" y="39"/>
                  <a:pt x="17" y="37"/>
                  <a:pt x="19" y="37"/>
                </a:cubicBezTo>
                <a:close/>
                <a:moveTo>
                  <a:pt x="40" y="0"/>
                </a:moveTo>
                <a:cubicBezTo>
                  <a:pt x="40" y="0"/>
                  <a:pt x="40" y="0"/>
                  <a:pt x="40" y="0"/>
                </a:cubicBezTo>
                <a:cubicBezTo>
                  <a:pt x="43" y="0"/>
                  <a:pt x="47" y="2"/>
                  <a:pt x="49" y="4"/>
                </a:cubicBezTo>
                <a:cubicBezTo>
                  <a:pt x="51" y="6"/>
                  <a:pt x="52" y="8"/>
                  <a:pt x="53" y="11"/>
                </a:cubicBezTo>
                <a:cubicBezTo>
                  <a:pt x="64" y="11"/>
                  <a:pt x="64" y="11"/>
                  <a:pt x="64" y="11"/>
                </a:cubicBezTo>
                <a:cubicBezTo>
                  <a:pt x="65" y="11"/>
                  <a:pt x="66" y="12"/>
                  <a:pt x="66" y="13"/>
                </a:cubicBezTo>
                <a:cubicBezTo>
                  <a:pt x="66" y="13"/>
                  <a:pt x="66" y="13"/>
                  <a:pt x="66" y="13"/>
                </a:cubicBezTo>
                <a:cubicBezTo>
                  <a:pt x="66" y="15"/>
                  <a:pt x="66" y="15"/>
                  <a:pt x="66" y="15"/>
                </a:cubicBezTo>
                <a:cubicBezTo>
                  <a:pt x="76" y="15"/>
                  <a:pt x="76" y="15"/>
                  <a:pt x="76" y="15"/>
                </a:cubicBezTo>
                <a:cubicBezTo>
                  <a:pt x="78" y="15"/>
                  <a:pt x="79" y="16"/>
                  <a:pt x="79" y="18"/>
                </a:cubicBezTo>
                <a:cubicBezTo>
                  <a:pt x="79" y="18"/>
                  <a:pt x="79" y="18"/>
                  <a:pt x="79" y="18"/>
                </a:cubicBezTo>
                <a:cubicBezTo>
                  <a:pt x="79" y="90"/>
                  <a:pt x="79" y="90"/>
                  <a:pt x="79" y="90"/>
                </a:cubicBezTo>
                <a:cubicBezTo>
                  <a:pt x="79" y="92"/>
                  <a:pt x="78" y="94"/>
                  <a:pt x="76" y="94"/>
                </a:cubicBezTo>
                <a:cubicBezTo>
                  <a:pt x="76" y="94"/>
                  <a:pt x="76" y="94"/>
                  <a:pt x="76" y="94"/>
                </a:cubicBezTo>
                <a:cubicBezTo>
                  <a:pt x="3" y="94"/>
                  <a:pt x="3" y="94"/>
                  <a:pt x="3" y="94"/>
                </a:cubicBezTo>
                <a:cubicBezTo>
                  <a:pt x="1" y="94"/>
                  <a:pt x="0" y="92"/>
                  <a:pt x="0" y="90"/>
                </a:cubicBezTo>
                <a:cubicBezTo>
                  <a:pt x="0" y="90"/>
                  <a:pt x="0" y="90"/>
                  <a:pt x="0" y="90"/>
                </a:cubicBezTo>
                <a:cubicBezTo>
                  <a:pt x="0" y="18"/>
                  <a:pt x="0" y="18"/>
                  <a:pt x="0" y="18"/>
                </a:cubicBezTo>
                <a:cubicBezTo>
                  <a:pt x="0" y="16"/>
                  <a:pt x="1" y="15"/>
                  <a:pt x="3" y="15"/>
                </a:cubicBezTo>
                <a:cubicBezTo>
                  <a:pt x="3" y="15"/>
                  <a:pt x="3" y="15"/>
                  <a:pt x="3" y="15"/>
                </a:cubicBezTo>
                <a:cubicBezTo>
                  <a:pt x="13" y="15"/>
                  <a:pt x="13" y="15"/>
                  <a:pt x="13" y="15"/>
                </a:cubicBezTo>
                <a:cubicBezTo>
                  <a:pt x="13" y="13"/>
                  <a:pt x="13" y="13"/>
                  <a:pt x="13" y="13"/>
                </a:cubicBezTo>
                <a:cubicBezTo>
                  <a:pt x="13" y="12"/>
                  <a:pt x="14" y="11"/>
                  <a:pt x="15" y="11"/>
                </a:cubicBezTo>
                <a:cubicBezTo>
                  <a:pt x="15" y="11"/>
                  <a:pt x="15" y="11"/>
                  <a:pt x="15" y="11"/>
                </a:cubicBezTo>
                <a:cubicBezTo>
                  <a:pt x="26" y="11"/>
                  <a:pt x="26" y="11"/>
                  <a:pt x="26" y="11"/>
                </a:cubicBezTo>
                <a:cubicBezTo>
                  <a:pt x="27" y="8"/>
                  <a:pt x="28" y="6"/>
                  <a:pt x="30" y="4"/>
                </a:cubicBezTo>
                <a:cubicBezTo>
                  <a:pt x="32" y="2"/>
                  <a:pt x="36" y="0"/>
                  <a:pt x="40" y="0"/>
                </a:cubicBezTo>
                <a:close/>
                <a:moveTo>
                  <a:pt x="49" y="11"/>
                </a:moveTo>
                <a:cubicBezTo>
                  <a:pt x="49" y="11"/>
                  <a:pt x="49" y="11"/>
                  <a:pt x="49" y="11"/>
                </a:cubicBezTo>
                <a:cubicBezTo>
                  <a:pt x="48" y="9"/>
                  <a:pt x="47" y="8"/>
                  <a:pt x="46" y="7"/>
                </a:cubicBezTo>
                <a:cubicBezTo>
                  <a:pt x="45" y="6"/>
                  <a:pt x="42" y="4"/>
                  <a:pt x="40" y="4"/>
                </a:cubicBezTo>
                <a:cubicBezTo>
                  <a:pt x="37" y="4"/>
                  <a:pt x="34" y="6"/>
                  <a:pt x="33" y="7"/>
                </a:cubicBezTo>
                <a:cubicBezTo>
                  <a:pt x="32" y="8"/>
                  <a:pt x="31" y="9"/>
                  <a:pt x="30" y="11"/>
                </a:cubicBezTo>
                <a:cubicBezTo>
                  <a:pt x="40" y="11"/>
                  <a:pt x="40" y="11"/>
                  <a:pt x="40" y="11"/>
                </a:cubicBezTo>
                <a:cubicBezTo>
                  <a:pt x="49" y="11"/>
                  <a:pt x="49" y="11"/>
                  <a:pt x="49" y="11"/>
                </a:cubicBezTo>
                <a:close/>
                <a:moveTo>
                  <a:pt x="66" y="22"/>
                </a:moveTo>
                <a:cubicBezTo>
                  <a:pt x="66" y="22"/>
                  <a:pt x="66" y="22"/>
                  <a:pt x="66" y="22"/>
                </a:cubicBezTo>
                <a:cubicBezTo>
                  <a:pt x="66" y="24"/>
                  <a:pt x="66" y="24"/>
                  <a:pt x="66" y="24"/>
                </a:cubicBezTo>
                <a:cubicBezTo>
                  <a:pt x="66" y="25"/>
                  <a:pt x="65" y="26"/>
                  <a:pt x="64" y="26"/>
                </a:cubicBezTo>
                <a:cubicBezTo>
                  <a:pt x="64" y="26"/>
                  <a:pt x="64" y="26"/>
                  <a:pt x="64" y="26"/>
                </a:cubicBezTo>
                <a:cubicBezTo>
                  <a:pt x="40" y="26"/>
                  <a:pt x="40" y="26"/>
                  <a:pt x="40" y="26"/>
                </a:cubicBezTo>
                <a:cubicBezTo>
                  <a:pt x="15" y="26"/>
                  <a:pt x="15" y="26"/>
                  <a:pt x="15" y="26"/>
                </a:cubicBezTo>
                <a:cubicBezTo>
                  <a:pt x="14" y="26"/>
                  <a:pt x="13" y="25"/>
                  <a:pt x="13" y="24"/>
                </a:cubicBezTo>
                <a:cubicBezTo>
                  <a:pt x="13" y="24"/>
                  <a:pt x="13" y="24"/>
                  <a:pt x="13" y="24"/>
                </a:cubicBezTo>
                <a:cubicBezTo>
                  <a:pt x="13" y="22"/>
                  <a:pt x="13" y="22"/>
                  <a:pt x="13" y="22"/>
                </a:cubicBezTo>
                <a:cubicBezTo>
                  <a:pt x="7" y="22"/>
                  <a:pt x="7" y="22"/>
                  <a:pt x="7" y="22"/>
                </a:cubicBezTo>
                <a:cubicBezTo>
                  <a:pt x="7" y="87"/>
                  <a:pt x="7" y="87"/>
                  <a:pt x="7" y="87"/>
                </a:cubicBezTo>
                <a:cubicBezTo>
                  <a:pt x="72" y="87"/>
                  <a:pt x="72" y="87"/>
                  <a:pt x="72" y="87"/>
                </a:cubicBezTo>
                <a:cubicBezTo>
                  <a:pt x="72" y="22"/>
                  <a:pt x="72" y="22"/>
                  <a:pt x="72" y="22"/>
                </a:cubicBezTo>
                <a:cubicBezTo>
                  <a:pt x="66" y="22"/>
                  <a:pt x="66" y="22"/>
                  <a:pt x="66" y="22"/>
                </a:cubicBezTo>
                <a:close/>
                <a:moveTo>
                  <a:pt x="40" y="15"/>
                </a:moveTo>
                <a:cubicBezTo>
                  <a:pt x="40" y="15"/>
                  <a:pt x="40" y="15"/>
                  <a:pt x="40" y="15"/>
                </a:cubicBezTo>
                <a:cubicBezTo>
                  <a:pt x="17" y="15"/>
                  <a:pt x="17" y="15"/>
                  <a:pt x="17" y="15"/>
                </a:cubicBezTo>
                <a:cubicBezTo>
                  <a:pt x="17" y="18"/>
                  <a:pt x="17" y="18"/>
                  <a:pt x="17" y="18"/>
                </a:cubicBezTo>
                <a:cubicBezTo>
                  <a:pt x="17" y="22"/>
                  <a:pt x="17" y="22"/>
                  <a:pt x="17" y="22"/>
                </a:cubicBezTo>
                <a:cubicBezTo>
                  <a:pt x="40" y="22"/>
                  <a:pt x="40" y="22"/>
                  <a:pt x="40" y="22"/>
                </a:cubicBezTo>
                <a:cubicBezTo>
                  <a:pt x="62" y="22"/>
                  <a:pt x="62" y="22"/>
                  <a:pt x="62" y="22"/>
                </a:cubicBezTo>
                <a:cubicBezTo>
                  <a:pt x="62" y="18"/>
                  <a:pt x="62" y="18"/>
                  <a:pt x="62" y="18"/>
                </a:cubicBezTo>
                <a:cubicBezTo>
                  <a:pt x="62" y="15"/>
                  <a:pt x="62" y="15"/>
                  <a:pt x="62" y="15"/>
                </a:cubicBezTo>
                <a:cubicBezTo>
                  <a:pt x="40" y="15"/>
                  <a:pt x="40" y="15"/>
                  <a:pt x="40" y="15"/>
                </a:cubicBezTo>
                <a:close/>
                <a:moveTo>
                  <a:pt x="29" y="72"/>
                </a:moveTo>
                <a:cubicBezTo>
                  <a:pt x="29" y="72"/>
                  <a:pt x="29" y="72"/>
                  <a:pt x="29" y="72"/>
                </a:cubicBezTo>
                <a:cubicBezTo>
                  <a:pt x="28" y="72"/>
                  <a:pt x="27" y="71"/>
                  <a:pt x="27" y="70"/>
                </a:cubicBezTo>
                <a:cubicBezTo>
                  <a:pt x="27" y="69"/>
                  <a:pt x="28" y="68"/>
                  <a:pt x="29" y="68"/>
                </a:cubicBezTo>
                <a:cubicBezTo>
                  <a:pt x="60" y="68"/>
                  <a:pt x="60" y="68"/>
                  <a:pt x="60" y="68"/>
                </a:cubicBezTo>
                <a:cubicBezTo>
                  <a:pt x="61" y="68"/>
                  <a:pt x="62" y="69"/>
                  <a:pt x="62" y="70"/>
                </a:cubicBezTo>
                <a:cubicBezTo>
                  <a:pt x="62" y="71"/>
                  <a:pt x="61" y="72"/>
                  <a:pt x="60" y="72"/>
                </a:cubicBezTo>
                <a:cubicBezTo>
                  <a:pt x="29" y="72"/>
                  <a:pt x="29" y="72"/>
                  <a:pt x="29" y="72"/>
                </a:cubicBezTo>
                <a:close/>
                <a:moveTo>
                  <a:pt x="29" y="57"/>
                </a:moveTo>
                <a:cubicBezTo>
                  <a:pt x="29" y="57"/>
                  <a:pt x="29" y="57"/>
                  <a:pt x="29" y="57"/>
                </a:cubicBezTo>
                <a:cubicBezTo>
                  <a:pt x="28" y="57"/>
                  <a:pt x="27" y="56"/>
                  <a:pt x="27" y="55"/>
                </a:cubicBezTo>
                <a:cubicBezTo>
                  <a:pt x="27" y="54"/>
                  <a:pt x="28" y="53"/>
                  <a:pt x="29" y="53"/>
                </a:cubicBezTo>
                <a:cubicBezTo>
                  <a:pt x="60" y="53"/>
                  <a:pt x="60" y="53"/>
                  <a:pt x="60" y="53"/>
                </a:cubicBezTo>
                <a:cubicBezTo>
                  <a:pt x="61" y="53"/>
                  <a:pt x="62" y="54"/>
                  <a:pt x="62" y="55"/>
                </a:cubicBezTo>
                <a:cubicBezTo>
                  <a:pt x="62" y="56"/>
                  <a:pt x="61" y="57"/>
                  <a:pt x="60" y="57"/>
                </a:cubicBezTo>
                <a:cubicBezTo>
                  <a:pt x="29" y="57"/>
                  <a:pt x="29" y="57"/>
                  <a:pt x="29"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4" name="淘宝店chenying0907 108"/>
          <p:cNvSpPr>
            <a:spLocks noEditPoints="1"/>
          </p:cNvSpPr>
          <p:nvPr/>
        </p:nvSpPr>
        <p:spPr bwMode="auto">
          <a:xfrm rot="20105526">
            <a:off x="6633162" y="2827993"/>
            <a:ext cx="157576" cy="235315"/>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4" name="组合 24"/>
          <p:cNvGrpSpPr/>
          <p:nvPr/>
        </p:nvGrpSpPr>
        <p:grpSpPr>
          <a:xfrm>
            <a:off x="3234152" y="2811447"/>
            <a:ext cx="240472" cy="241292"/>
            <a:chOff x="3020219" y="1344612"/>
            <a:chExt cx="511175" cy="512763"/>
          </a:xfrm>
          <a:solidFill>
            <a:schemeClr val="bg1"/>
          </a:solidFill>
        </p:grpSpPr>
        <p:sp>
          <p:nvSpPr>
            <p:cNvPr id="26" name="淘宝店chenying0907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7" name="淘宝店chenying0907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8" name="淘宝店chenying0907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9" name="淘宝店chenying0907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30" name="Oval 113"/>
            <p:cNvSpPr>
              <a:spLocks noChangeArrowheads="1"/>
            </p:cNvSpPr>
            <p:nvPr/>
          </p:nvSpPr>
          <p:spPr bwMode="auto">
            <a:xfrm>
              <a:off x="3236119" y="1562100"/>
              <a:ext cx="79375" cy="77788"/>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41436474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750"/>
                                        <p:tgtEl>
                                          <p:spTgt spid="15"/>
                                        </p:tgtEl>
                                      </p:cBhvr>
                                    </p:animEffect>
                                    <p:anim calcmode="lin" valueType="num">
                                      <p:cBhvr>
                                        <p:cTn id="25" dur="750" fill="hold"/>
                                        <p:tgtEl>
                                          <p:spTgt spid="15"/>
                                        </p:tgtEl>
                                        <p:attrNameLst>
                                          <p:attrName>ppt_x</p:attrName>
                                        </p:attrNameLst>
                                      </p:cBhvr>
                                      <p:tavLst>
                                        <p:tav tm="0">
                                          <p:val>
                                            <p:strVal val="#ppt_x"/>
                                          </p:val>
                                        </p:tav>
                                        <p:tav tm="100000">
                                          <p:val>
                                            <p:strVal val="#ppt_x"/>
                                          </p:val>
                                        </p:tav>
                                      </p:tavLst>
                                    </p:anim>
                                    <p:anim calcmode="lin" valueType="num">
                                      <p:cBhvr>
                                        <p:cTn id="26" dur="75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750"/>
                                        <p:tgtEl>
                                          <p:spTgt spid="8"/>
                                        </p:tgtEl>
                                      </p:cBhvr>
                                    </p:animEffect>
                                    <p:anim calcmode="lin" valueType="num">
                                      <p:cBhvr>
                                        <p:cTn id="31" dur="750" fill="hold"/>
                                        <p:tgtEl>
                                          <p:spTgt spid="8"/>
                                        </p:tgtEl>
                                        <p:attrNameLst>
                                          <p:attrName>ppt_x</p:attrName>
                                        </p:attrNameLst>
                                      </p:cBhvr>
                                      <p:tavLst>
                                        <p:tav tm="0">
                                          <p:val>
                                            <p:strVal val="#ppt_x"/>
                                          </p:val>
                                        </p:tav>
                                        <p:tav tm="100000">
                                          <p:val>
                                            <p:strVal val="#ppt_x"/>
                                          </p:val>
                                        </p:tav>
                                      </p:tavLst>
                                    </p:anim>
                                    <p:anim calcmode="lin" valueType="num">
                                      <p:cBhvr>
                                        <p:cTn id="32" dur="7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anim calcmode="lin" valueType="num">
                                      <p:cBhvr>
                                        <p:cTn id="48" dur="750" fill="hold"/>
                                        <p:tgtEl>
                                          <p:spTgt spid="16"/>
                                        </p:tgtEl>
                                        <p:attrNameLst>
                                          <p:attrName>ppt_x</p:attrName>
                                        </p:attrNameLst>
                                      </p:cBhvr>
                                      <p:tavLst>
                                        <p:tav tm="0">
                                          <p:val>
                                            <p:strVal val="#ppt_x"/>
                                          </p:val>
                                        </p:tav>
                                        <p:tav tm="100000">
                                          <p:val>
                                            <p:strVal val="#ppt_x"/>
                                          </p:val>
                                        </p:tav>
                                      </p:tavLst>
                                    </p:anim>
                                    <p:anim calcmode="lin" valueType="num">
                                      <p:cBhvr>
                                        <p:cTn id="49" dur="7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750"/>
                                        <p:tgtEl>
                                          <p:spTgt spid="10"/>
                                        </p:tgtEl>
                                      </p:cBhvr>
                                    </p:animEffect>
                                    <p:anim calcmode="lin" valueType="num">
                                      <p:cBhvr>
                                        <p:cTn id="54" dur="750" fill="hold"/>
                                        <p:tgtEl>
                                          <p:spTgt spid="10"/>
                                        </p:tgtEl>
                                        <p:attrNameLst>
                                          <p:attrName>ppt_x</p:attrName>
                                        </p:attrNameLst>
                                      </p:cBhvr>
                                      <p:tavLst>
                                        <p:tav tm="0">
                                          <p:val>
                                            <p:strVal val="#ppt_x"/>
                                          </p:val>
                                        </p:tav>
                                        <p:tav tm="100000">
                                          <p:val>
                                            <p:strVal val="#ppt_x"/>
                                          </p:val>
                                        </p:tav>
                                      </p:tavLst>
                                    </p:anim>
                                    <p:anim calcmode="lin" valueType="num">
                                      <p:cBhvr>
                                        <p:cTn id="55" dur="75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475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childTnLst>
                          </p:cTn>
                        </p:par>
                        <p:par>
                          <p:cTn id="67" fill="hold">
                            <p:stCondLst>
                              <p:cond delay="525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750"/>
                                        <p:tgtEl>
                                          <p:spTgt spid="17"/>
                                        </p:tgtEl>
                                      </p:cBhvr>
                                    </p:animEffect>
                                    <p:anim calcmode="lin" valueType="num">
                                      <p:cBhvr>
                                        <p:cTn id="71" dur="750" fill="hold"/>
                                        <p:tgtEl>
                                          <p:spTgt spid="17"/>
                                        </p:tgtEl>
                                        <p:attrNameLst>
                                          <p:attrName>ppt_x</p:attrName>
                                        </p:attrNameLst>
                                      </p:cBhvr>
                                      <p:tavLst>
                                        <p:tav tm="0">
                                          <p:val>
                                            <p:strVal val="#ppt_x"/>
                                          </p:val>
                                        </p:tav>
                                        <p:tav tm="100000">
                                          <p:val>
                                            <p:strVal val="#ppt_x"/>
                                          </p:val>
                                        </p:tav>
                                      </p:tavLst>
                                    </p:anim>
                                    <p:anim calcmode="lin" valueType="num">
                                      <p:cBhvr>
                                        <p:cTn id="72" dur="750" fill="hold"/>
                                        <p:tgtEl>
                                          <p:spTgt spid="17"/>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750"/>
                                        <p:tgtEl>
                                          <p:spTgt spid="12"/>
                                        </p:tgtEl>
                                      </p:cBhvr>
                                    </p:animEffect>
                                    <p:anim calcmode="lin" valueType="num">
                                      <p:cBhvr>
                                        <p:cTn id="77" dur="750" fill="hold"/>
                                        <p:tgtEl>
                                          <p:spTgt spid="12"/>
                                        </p:tgtEl>
                                        <p:attrNameLst>
                                          <p:attrName>ppt_x</p:attrName>
                                        </p:attrNameLst>
                                      </p:cBhvr>
                                      <p:tavLst>
                                        <p:tav tm="0">
                                          <p:val>
                                            <p:strVal val="#ppt_x"/>
                                          </p:val>
                                        </p:tav>
                                        <p:tav tm="100000">
                                          <p:val>
                                            <p:strVal val="#ppt_x"/>
                                          </p:val>
                                        </p:tav>
                                      </p:tavLst>
                                    </p:anim>
                                    <p:anim calcmode="lin" valueType="num">
                                      <p:cBhvr>
                                        <p:cTn id="78" dur="75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6750"/>
                            </p:stCondLst>
                            <p:childTnLst>
                              <p:par>
                                <p:cTn id="80" presetID="53" presetClass="entr" presetSubtype="16"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childTnLst>
                          </p:cTn>
                        </p:par>
                        <p:par>
                          <p:cTn id="90" fill="hold">
                            <p:stCondLst>
                              <p:cond delay="7250"/>
                            </p:stCondLst>
                            <p:childTnLst>
                              <p:par>
                                <p:cTn id="91" presetID="42" presetClass="entr" presetSubtype="0"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750"/>
                                        <p:tgtEl>
                                          <p:spTgt spid="18"/>
                                        </p:tgtEl>
                                      </p:cBhvr>
                                    </p:animEffect>
                                    <p:anim calcmode="lin" valueType="num">
                                      <p:cBhvr>
                                        <p:cTn id="94" dur="750" fill="hold"/>
                                        <p:tgtEl>
                                          <p:spTgt spid="18"/>
                                        </p:tgtEl>
                                        <p:attrNameLst>
                                          <p:attrName>ppt_x</p:attrName>
                                        </p:attrNameLst>
                                      </p:cBhvr>
                                      <p:tavLst>
                                        <p:tav tm="0">
                                          <p:val>
                                            <p:strVal val="#ppt_x"/>
                                          </p:val>
                                        </p:tav>
                                        <p:tav tm="100000">
                                          <p:val>
                                            <p:strVal val="#ppt_x"/>
                                          </p:val>
                                        </p:tav>
                                      </p:tavLst>
                                    </p:anim>
                                    <p:anim calcmode="lin" valueType="num">
                                      <p:cBhvr>
                                        <p:cTn id="9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5" grpId="0"/>
      <p:bldP spid="16" grpId="0"/>
      <p:bldP spid="17" grpId="0"/>
      <p:bldP spid="18" grpId="0"/>
      <p:bldP spid="19"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251" y="1897557"/>
            <a:ext cx="2953788" cy="20285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5" tIns="34293" rIns="68585" bIns="34293" rtlCol="0" anchor="ctr"/>
          <a:lstStyle/>
          <a:p>
            <a:pPr algn="ctr"/>
            <a:endParaRPr lang="en-AU"/>
          </a:p>
        </p:txBody>
      </p:sp>
      <p:grpSp>
        <p:nvGrpSpPr>
          <p:cNvPr id="2" name="Group 64"/>
          <p:cNvGrpSpPr/>
          <p:nvPr/>
        </p:nvGrpSpPr>
        <p:grpSpPr>
          <a:xfrm>
            <a:off x="1354711" y="1803633"/>
            <a:ext cx="2341286" cy="2259667"/>
            <a:chOff x="5814064" y="2222232"/>
            <a:chExt cx="1434962" cy="1384435"/>
          </a:xfrm>
        </p:grpSpPr>
        <p:sp>
          <p:nvSpPr>
            <p:cNvPr id="66" name="Freeform 32"/>
            <p:cNvSpPr>
              <a:spLocks/>
            </p:cNvSpPr>
            <p:nvPr/>
          </p:nvSpPr>
          <p:spPr bwMode="auto">
            <a:xfrm>
              <a:off x="5814064" y="2222232"/>
              <a:ext cx="1057694" cy="13844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a:p>
          </p:txBody>
        </p:sp>
        <p:sp>
          <p:nvSpPr>
            <p:cNvPr id="67" name="Freeform 33"/>
            <p:cNvSpPr>
              <a:spLocks/>
            </p:cNvSpPr>
            <p:nvPr/>
          </p:nvSpPr>
          <p:spPr bwMode="auto">
            <a:xfrm>
              <a:off x="6356385" y="2390654"/>
              <a:ext cx="414321" cy="1054326"/>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68" name="Rectangle 34"/>
            <p:cNvSpPr>
              <a:spLocks noChangeArrowheads="1"/>
            </p:cNvSpPr>
            <p:nvPr/>
          </p:nvSpPr>
          <p:spPr bwMode="auto">
            <a:xfrm>
              <a:off x="5942065" y="2390654"/>
              <a:ext cx="414321" cy="1054326"/>
            </a:xfrm>
            <a:prstGeom prst="rect">
              <a:avLst/>
            </a:prstGeom>
            <a:solidFill>
              <a:schemeClr val="bg1">
                <a:lumMod val="8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69" name="Freeform 35"/>
            <p:cNvSpPr>
              <a:spLocks noEditPoints="1"/>
            </p:cNvSpPr>
            <p:nvPr/>
          </p:nvSpPr>
          <p:spPr bwMode="auto">
            <a:xfrm>
              <a:off x="6006065" y="2525392"/>
              <a:ext cx="158318" cy="784851"/>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128580" tIns="64290" rIns="128580" bIns="64290" numCol="1" anchor="t" anchorCtr="0" compatLnSpc="1">
              <a:prstTxWarp prst="textNoShape">
                <a:avLst/>
              </a:prstTxWarp>
            </a:bodyPr>
            <a:lstStyle/>
            <a:p>
              <a:endParaRPr lang="en-US"/>
            </a:p>
          </p:txBody>
        </p:sp>
        <p:sp>
          <p:nvSpPr>
            <p:cNvPr id="70" name="Freeform 36"/>
            <p:cNvSpPr>
              <a:spLocks noEditPoints="1"/>
            </p:cNvSpPr>
            <p:nvPr/>
          </p:nvSpPr>
          <p:spPr bwMode="auto">
            <a:xfrm>
              <a:off x="6225015" y="2663500"/>
              <a:ext cx="454742" cy="640005"/>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128580" tIns="64290" rIns="128580" bIns="64290" numCol="1" anchor="t" anchorCtr="0" compatLnSpc="1">
              <a:prstTxWarp prst="textNoShape">
                <a:avLst/>
              </a:prstTxWarp>
            </a:bodyPr>
            <a:lstStyle/>
            <a:p>
              <a:endParaRPr lang="en-US"/>
            </a:p>
          </p:txBody>
        </p:sp>
        <p:sp>
          <p:nvSpPr>
            <p:cNvPr id="71" name="Freeform 37"/>
            <p:cNvSpPr>
              <a:spLocks/>
            </p:cNvSpPr>
            <p:nvPr/>
          </p:nvSpPr>
          <p:spPr bwMode="auto">
            <a:xfrm>
              <a:off x="6545017" y="3219293"/>
              <a:ext cx="222318" cy="225687"/>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bg1">
                <a:lumMod val="8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2" name="Freeform 38"/>
            <p:cNvSpPr>
              <a:spLocks/>
            </p:cNvSpPr>
            <p:nvPr/>
          </p:nvSpPr>
          <p:spPr bwMode="auto">
            <a:xfrm>
              <a:off x="6457437" y="3071081"/>
              <a:ext cx="111161" cy="151582"/>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bg1">
                <a:lumMod val="8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3" name="Freeform 39"/>
            <p:cNvSpPr>
              <a:spLocks/>
            </p:cNvSpPr>
            <p:nvPr/>
          </p:nvSpPr>
          <p:spPr bwMode="auto">
            <a:xfrm>
              <a:off x="6487754" y="3145187"/>
              <a:ext cx="151582" cy="107790"/>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bg1">
                <a:lumMod val="7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4" name="Freeform 40"/>
            <p:cNvSpPr>
              <a:spLocks/>
            </p:cNvSpPr>
            <p:nvPr/>
          </p:nvSpPr>
          <p:spPr bwMode="auto">
            <a:xfrm>
              <a:off x="6443964" y="3188978"/>
              <a:ext cx="43791" cy="8084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a:p>
          </p:txBody>
        </p:sp>
        <p:sp>
          <p:nvSpPr>
            <p:cNvPr id="75" name="Freeform 41"/>
            <p:cNvSpPr>
              <a:spLocks/>
            </p:cNvSpPr>
            <p:nvPr/>
          </p:nvSpPr>
          <p:spPr bwMode="auto">
            <a:xfrm>
              <a:off x="6443964" y="3222663"/>
              <a:ext cx="77476" cy="47159"/>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a:p>
          </p:txBody>
        </p:sp>
        <p:sp>
          <p:nvSpPr>
            <p:cNvPr id="76" name="Freeform 42"/>
            <p:cNvSpPr>
              <a:spLocks/>
            </p:cNvSpPr>
            <p:nvPr/>
          </p:nvSpPr>
          <p:spPr bwMode="auto">
            <a:xfrm>
              <a:off x="6477649" y="2636551"/>
              <a:ext cx="522111" cy="522111"/>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a:p>
          </p:txBody>
        </p:sp>
        <p:sp>
          <p:nvSpPr>
            <p:cNvPr id="77" name="Freeform 43"/>
            <p:cNvSpPr>
              <a:spLocks/>
            </p:cNvSpPr>
            <p:nvPr/>
          </p:nvSpPr>
          <p:spPr bwMode="auto">
            <a:xfrm>
              <a:off x="6551755" y="2710658"/>
              <a:ext cx="522111" cy="522111"/>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78" name="Freeform 44"/>
            <p:cNvSpPr>
              <a:spLocks/>
            </p:cNvSpPr>
            <p:nvPr/>
          </p:nvSpPr>
          <p:spPr bwMode="auto">
            <a:xfrm>
              <a:off x="6945864" y="2458023"/>
              <a:ext cx="242529" cy="229055"/>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a:p>
          </p:txBody>
        </p:sp>
        <p:sp>
          <p:nvSpPr>
            <p:cNvPr id="79" name="Freeform 45"/>
            <p:cNvSpPr>
              <a:spLocks/>
            </p:cNvSpPr>
            <p:nvPr/>
          </p:nvSpPr>
          <p:spPr bwMode="auto">
            <a:xfrm>
              <a:off x="7019971" y="2522025"/>
              <a:ext cx="229055" cy="242529"/>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80" name="Freeform 46"/>
            <p:cNvSpPr>
              <a:spLocks/>
            </p:cNvSpPr>
            <p:nvPr/>
          </p:nvSpPr>
          <p:spPr bwMode="auto">
            <a:xfrm>
              <a:off x="6925653" y="2612972"/>
              <a:ext cx="94316" cy="97686"/>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128580" tIns="64290" rIns="128580" bIns="64290" numCol="1" anchor="t" anchorCtr="0" compatLnSpc="1">
              <a:prstTxWarp prst="textNoShape">
                <a:avLst/>
              </a:prstTxWarp>
            </a:bodyPr>
            <a:lstStyle/>
            <a:p>
              <a:endParaRPr lang="en-US"/>
            </a:p>
          </p:txBody>
        </p:sp>
        <p:sp>
          <p:nvSpPr>
            <p:cNvPr id="81" name="Freeform 47"/>
            <p:cNvSpPr>
              <a:spLocks/>
            </p:cNvSpPr>
            <p:nvPr/>
          </p:nvSpPr>
          <p:spPr bwMode="auto">
            <a:xfrm>
              <a:off x="6999760" y="2687078"/>
              <a:ext cx="97686" cy="97686"/>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128580" tIns="64290" rIns="128580" bIns="64290" numCol="1" anchor="t" anchorCtr="0" compatLnSpc="1">
              <a:prstTxWarp prst="textNoShape">
                <a:avLst/>
              </a:prstTxWarp>
            </a:bodyPr>
            <a:lstStyle/>
            <a:p>
              <a:endParaRPr lang="en-US"/>
            </a:p>
          </p:txBody>
        </p:sp>
      </p:grpSp>
      <p:sp>
        <p:nvSpPr>
          <p:cNvPr id="93" name="Text Placeholder 26"/>
          <p:cNvSpPr txBox="1">
            <a:spLocks/>
          </p:cNvSpPr>
          <p:nvPr/>
        </p:nvSpPr>
        <p:spPr>
          <a:xfrm>
            <a:off x="6631628" y="2755810"/>
            <a:ext cx="2152573" cy="1927366"/>
          </a:xfrm>
          <a:prstGeom prst="rect">
            <a:avLst/>
          </a:prstGeom>
        </p:spPr>
        <p:txBody>
          <a:bodyPr lIns="68585" tIns="34293" rIns="68585" bIns="34293"/>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8599" indent="-128599" defTabSz="702063">
              <a:lnSpc>
                <a:spcPct val="150000"/>
              </a:lnSpc>
              <a:buFont typeface="Wingdings" panose="05000000000000000000" pitchFamily="2" charset="2"/>
              <a:buChar char="q"/>
            </a:pPr>
            <a:r>
              <a:rPr lang="id-ID" sz="1200" dirty="0">
                <a:solidFill>
                  <a:schemeClr val="bg1">
                    <a:lumMod val="65000"/>
                  </a:schemeClr>
                </a:solidFill>
              </a:rPr>
              <a:t>About the product firstly</a:t>
            </a:r>
          </a:p>
          <a:p>
            <a:pPr marL="128599" indent="-128599" defTabSz="702063">
              <a:lnSpc>
                <a:spcPct val="150000"/>
              </a:lnSpc>
              <a:buFont typeface="Wingdings" panose="05000000000000000000" pitchFamily="2" charset="2"/>
              <a:buChar char="q"/>
            </a:pPr>
            <a:r>
              <a:rPr lang="id-ID" sz="1200" dirty="0">
                <a:solidFill>
                  <a:schemeClr val="bg1">
                    <a:lumMod val="65000"/>
                  </a:schemeClr>
                </a:solidFill>
              </a:rPr>
              <a:t>Any bullet list two</a:t>
            </a:r>
          </a:p>
          <a:p>
            <a:pPr marL="128599" indent="-128599" defTabSz="702063">
              <a:lnSpc>
                <a:spcPct val="150000"/>
              </a:lnSpc>
              <a:buFont typeface="Wingdings" panose="05000000000000000000" pitchFamily="2" charset="2"/>
              <a:buChar char="q"/>
            </a:pPr>
            <a:r>
              <a:rPr lang="id-ID" sz="1200" dirty="0">
                <a:solidFill>
                  <a:schemeClr val="bg1">
                    <a:lumMod val="65000"/>
                  </a:schemeClr>
                </a:solidFill>
              </a:rPr>
              <a:t>Any bullet list three</a:t>
            </a:r>
          </a:p>
          <a:p>
            <a:pPr marL="128599" indent="-128599" defTabSz="702063">
              <a:lnSpc>
                <a:spcPct val="150000"/>
              </a:lnSpc>
              <a:buFont typeface="Wingdings" panose="05000000000000000000" pitchFamily="2" charset="2"/>
              <a:buChar char="q"/>
            </a:pPr>
            <a:r>
              <a:rPr lang="id-ID" sz="1200" dirty="0">
                <a:solidFill>
                  <a:schemeClr val="bg1">
                    <a:lumMod val="65000"/>
                  </a:schemeClr>
                </a:solidFill>
              </a:rPr>
              <a:t>Any bullet list four</a:t>
            </a:r>
          </a:p>
          <a:p>
            <a:pPr marL="128599" indent="-128599" defTabSz="702063">
              <a:lnSpc>
                <a:spcPct val="150000"/>
              </a:lnSpc>
              <a:buFont typeface="Wingdings" panose="05000000000000000000" pitchFamily="2" charset="2"/>
              <a:buChar char="q"/>
            </a:pPr>
            <a:r>
              <a:rPr lang="id-ID" sz="1200" dirty="0">
                <a:solidFill>
                  <a:schemeClr val="bg1">
                    <a:lumMod val="65000"/>
                  </a:schemeClr>
                </a:solidFill>
              </a:rPr>
              <a:t>Any bullet list five</a:t>
            </a:r>
          </a:p>
        </p:txBody>
      </p:sp>
      <p:grpSp>
        <p:nvGrpSpPr>
          <p:cNvPr id="3" name="Group 22"/>
          <p:cNvGrpSpPr/>
          <p:nvPr/>
        </p:nvGrpSpPr>
        <p:grpSpPr>
          <a:xfrm flipH="1" flipV="1">
            <a:off x="3097397" y="1286395"/>
            <a:ext cx="749586" cy="641101"/>
            <a:chOff x="1985980" y="2906793"/>
            <a:chExt cx="999502" cy="854537"/>
          </a:xfrm>
        </p:grpSpPr>
        <p:sp>
          <p:nvSpPr>
            <p:cNvPr id="24"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25"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26" name="Oval 25"/>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dirty="0">
                <a:latin typeface="Source Sans Pro Light" panose="020B0403030403020204" pitchFamily="34" charset="0"/>
              </a:endParaRPr>
            </a:p>
          </p:txBody>
        </p:sp>
      </p:grpSp>
      <p:grpSp>
        <p:nvGrpSpPr>
          <p:cNvPr id="4" name="Group 26"/>
          <p:cNvGrpSpPr/>
          <p:nvPr/>
        </p:nvGrpSpPr>
        <p:grpSpPr>
          <a:xfrm flipH="1">
            <a:off x="3226204" y="3411528"/>
            <a:ext cx="749586" cy="641101"/>
            <a:chOff x="1985980" y="2906793"/>
            <a:chExt cx="999502" cy="854537"/>
          </a:xfrm>
        </p:grpSpPr>
        <p:sp>
          <p:nvSpPr>
            <p:cNvPr id="28"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29"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71434" tIns="71434" rIns="71434" bIns="71434" anchor="ctr"/>
            <a:lstStyle/>
            <a:p>
              <a:pPr lvl="0">
                <a:defRPr sz="2400"/>
              </a:pPr>
              <a:endParaRPr sz="2700" dirty="0">
                <a:latin typeface="Source Sans Pro Light" panose="020B0403030403020204" pitchFamily="34" charset="0"/>
              </a:endParaRPr>
            </a:p>
          </p:txBody>
        </p:sp>
        <p:sp>
          <p:nvSpPr>
            <p:cNvPr id="30" name="Oval 29"/>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dirty="0">
                <a:latin typeface="Source Sans Pro Light" panose="020B0403030403020204" pitchFamily="34" charset="0"/>
              </a:endParaRPr>
            </a:p>
          </p:txBody>
        </p:sp>
      </p:grpSp>
      <p:grpSp>
        <p:nvGrpSpPr>
          <p:cNvPr id="5" name="Group 30"/>
          <p:cNvGrpSpPr/>
          <p:nvPr/>
        </p:nvGrpSpPr>
        <p:grpSpPr>
          <a:xfrm flipH="1">
            <a:off x="3430315" y="2703979"/>
            <a:ext cx="756764" cy="71227"/>
            <a:chOff x="3647186" y="3784583"/>
            <a:chExt cx="1009075" cy="94940"/>
          </a:xfrm>
        </p:grpSpPr>
        <p:cxnSp>
          <p:nvCxnSpPr>
            <p:cNvPr id="32" name="Straight Connector 31"/>
            <p:cNvCxnSpPr/>
            <p:nvPr/>
          </p:nvCxnSpPr>
          <p:spPr>
            <a:xfrm flipH="1">
              <a:off x="3647186" y="3834651"/>
              <a:ext cx="1009075" cy="0"/>
            </a:xfrm>
            <a:prstGeom prst="line">
              <a:avLst/>
            </a:prstGeom>
            <a:ln w="6350" cmpd="sng">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sp>
          <p:nvSpPr>
            <p:cNvPr id="33" name="Oval 32"/>
            <p:cNvSpPr/>
            <p:nvPr/>
          </p:nvSpPr>
          <p:spPr>
            <a:xfrm>
              <a:off x="3653536" y="3784583"/>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100" dirty="0">
                <a:latin typeface="Source Sans Pro Light" panose="020B0403030403020204" pitchFamily="34" charset="0"/>
              </a:endParaRPr>
            </a:p>
          </p:txBody>
        </p:sp>
      </p:grpSp>
      <p:grpSp>
        <p:nvGrpSpPr>
          <p:cNvPr id="6" name="Group 33"/>
          <p:cNvGrpSpPr/>
          <p:nvPr/>
        </p:nvGrpSpPr>
        <p:grpSpPr>
          <a:xfrm>
            <a:off x="4318222" y="2642363"/>
            <a:ext cx="1753545" cy="742716"/>
            <a:chOff x="8277006" y="1849618"/>
            <a:chExt cx="2338188" cy="989983"/>
          </a:xfrm>
        </p:grpSpPr>
        <p:sp>
          <p:nvSpPr>
            <p:cNvPr id="35"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50204">
                <a:lnSpc>
                  <a:spcPct val="120000"/>
                </a:lnSpc>
                <a:spcBef>
                  <a:spcPts val="0"/>
                </a:spcBef>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sz="900" dirty="0">
                  <a:solidFill>
                    <a:schemeClr val="bg1">
                      <a:lumMod val="65000"/>
                    </a:schemeClr>
                  </a:solidFill>
                </a:rPr>
                <a:t>Lorem ipsum dolor sit amet business requires seriousness and patience in doing it. Whether you want</a:t>
              </a:r>
              <a:endParaRPr lang="en-AU" sz="900" dirty="0">
                <a:solidFill>
                  <a:schemeClr val="bg1">
                    <a:lumMod val="65000"/>
                  </a:schemeClr>
                </a:solidFill>
              </a:endParaRPr>
            </a:p>
          </p:txBody>
        </p:sp>
      </p:grpSp>
      <p:grpSp>
        <p:nvGrpSpPr>
          <p:cNvPr id="7" name="Group 36"/>
          <p:cNvGrpSpPr/>
          <p:nvPr/>
        </p:nvGrpSpPr>
        <p:grpSpPr>
          <a:xfrm>
            <a:off x="4005918" y="1184781"/>
            <a:ext cx="1753545" cy="742716"/>
            <a:chOff x="8277006" y="1849618"/>
            <a:chExt cx="2338188" cy="989983"/>
          </a:xfrm>
        </p:grpSpPr>
        <p:sp>
          <p:nvSpPr>
            <p:cNvPr id="38"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50204">
                <a:lnSpc>
                  <a:spcPct val="120000"/>
                </a:lnSpc>
                <a:spcBef>
                  <a:spcPts val="0"/>
                </a:spcBef>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sz="900" dirty="0">
                  <a:solidFill>
                    <a:schemeClr val="bg1">
                      <a:lumMod val="65000"/>
                    </a:schemeClr>
                  </a:solidFill>
                </a:rPr>
                <a:t>Lorem ipsum dolor sit amet business requires seriousness and patience in doing it. Whether you want</a:t>
              </a:r>
              <a:endParaRPr lang="en-AU" sz="900" dirty="0">
                <a:solidFill>
                  <a:schemeClr val="bg1">
                    <a:lumMod val="65000"/>
                  </a:schemeClr>
                </a:solidFill>
              </a:endParaRPr>
            </a:p>
          </p:txBody>
        </p:sp>
      </p:grpSp>
      <p:grpSp>
        <p:nvGrpSpPr>
          <p:cNvPr id="8" name="Group 39"/>
          <p:cNvGrpSpPr/>
          <p:nvPr/>
        </p:nvGrpSpPr>
        <p:grpSpPr>
          <a:xfrm>
            <a:off x="4073655" y="3925651"/>
            <a:ext cx="1753545" cy="742716"/>
            <a:chOff x="8277006" y="1849618"/>
            <a:chExt cx="2338188" cy="989983"/>
          </a:xfrm>
        </p:grpSpPr>
        <p:sp>
          <p:nvSpPr>
            <p:cNvPr id="41"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50204">
                <a:lnSpc>
                  <a:spcPct val="120000"/>
                </a:lnSpc>
                <a:spcBef>
                  <a:spcPts val="0"/>
                </a:spcBef>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sz="900" dirty="0">
                  <a:solidFill>
                    <a:schemeClr val="bg1">
                      <a:lumMod val="65000"/>
                    </a:schemeClr>
                  </a:solidFill>
                </a:rPr>
                <a:t>Lorem ipsum dolor sit amet business requires seriousness and patience in doing it. Whether you want</a:t>
              </a:r>
              <a:endParaRPr lang="en-AU" sz="900" dirty="0">
                <a:solidFill>
                  <a:schemeClr val="bg1">
                    <a:lumMod val="65000"/>
                  </a:schemeClr>
                </a:solidFill>
              </a:endParaRPr>
            </a:p>
          </p:txBody>
        </p:sp>
      </p:grpSp>
    </p:spTree>
    <p:extLst>
      <p:ext uri="{BB962C8B-B14F-4D97-AF65-F5344CB8AC3E}">
        <p14:creationId xmlns:p14="http://schemas.microsoft.com/office/powerpoint/2010/main" val="36843014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93">
                                            <p:txEl>
                                              <p:pRg st="0" end="0"/>
                                            </p:txEl>
                                          </p:spTgt>
                                        </p:tgtEl>
                                        <p:attrNameLst>
                                          <p:attrName>style.visibility</p:attrName>
                                        </p:attrNameLst>
                                      </p:cBhvr>
                                      <p:to>
                                        <p:strVal val="visible"/>
                                      </p:to>
                                    </p:set>
                                    <p:animEffect transition="in" filter="fade">
                                      <p:cBhvr>
                                        <p:cTn id="40" dur="500"/>
                                        <p:tgtEl>
                                          <p:spTgt spid="93">
                                            <p:txEl>
                                              <p:pRg st="0" end="0"/>
                                            </p:txEl>
                                          </p:spTgt>
                                        </p:tgtEl>
                                      </p:cBhvr>
                                    </p:animEffect>
                                    <p:anim calcmode="lin" valueType="num">
                                      <p:cBhvr>
                                        <p:cTn id="41"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93">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grpId="0" nodeType="afterEffect">
                                  <p:stCondLst>
                                    <p:cond delay="0"/>
                                  </p:stCondLst>
                                  <p:childTnLst>
                                    <p:set>
                                      <p:cBhvr>
                                        <p:cTn id="45" dur="1" fill="hold">
                                          <p:stCondLst>
                                            <p:cond delay="0"/>
                                          </p:stCondLst>
                                        </p:cTn>
                                        <p:tgtEl>
                                          <p:spTgt spid="93">
                                            <p:txEl>
                                              <p:pRg st="1" end="1"/>
                                            </p:txEl>
                                          </p:spTgt>
                                        </p:tgtEl>
                                        <p:attrNameLst>
                                          <p:attrName>style.visibility</p:attrName>
                                        </p:attrNameLst>
                                      </p:cBhvr>
                                      <p:to>
                                        <p:strVal val="visible"/>
                                      </p:to>
                                    </p:set>
                                    <p:animEffect transition="in" filter="fade">
                                      <p:cBhvr>
                                        <p:cTn id="46" dur="500"/>
                                        <p:tgtEl>
                                          <p:spTgt spid="93">
                                            <p:txEl>
                                              <p:pRg st="1" end="1"/>
                                            </p:txEl>
                                          </p:spTgt>
                                        </p:tgtEl>
                                      </p:cBhvr>
                                    </p:animEffect>
                                    <p:anim calcmode="lin" valueType="num">
                                      <p:cBhvr>
                                        <p:cTn id="47" dur="500" fill="hold"/>
                                        <p:tgtEl>
                                          <p:spTgt spid="93">
                                            <p:txEl>
                                              <p:pRg st="1" end="1"/>
                                            </p:txEl>
                                          </p:spTgt>
                                        </p:tgtEl>
                                        <p:attrNameLst>
                                          <p:attrName>ppt_x</p:attrName>
                                        </p:attrNameLst>
                                      </p:cBhvr>
                                      <p:tavLst>
                                        <p:tav tm="0">
                                          <p:val>
                                            <p:strVal val="#ppt_x"/>
                                          </p:val>
                                        </p:tav>
                                        <p:tav tm="100000">
                                          <p:val>
                                            <p:strVal val="#ppt_x"/>
                                          </p:val>
                                        </p:tav>
                                      </p:tavLst>
                                    </p:anim>
                                    <p:anim calcmode="lin" valueType="num">
                                      <p:cBhvr>
                                        <p:cTn id="48" dur="500" fill="hold"/>
                                        <p:tgtEl>
                                          <p:spTgt spid="93">
                                            <p:txEl>
                                              <p:pRg st="1" end="1"/>
                                            </p:txEl>
                                          </p:spTgt>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7" presetClass="entr" presetSubtype="0" fill="hold" grpId="0" nodeType="afterEffect">
                                  <p:stCondLst>
                                    <p:cond delay="0"/>
                                  </p:stCondLst>
                                  <p:childTnLst>
                                    <p:set>
                                      <p:cBhvr>
                                        <p:cTn id="51" dur="1" fill="hold">
                                          <p:stCondLst>
                                            <p:cond delay="0"/>
                                          </p:stCondLst>
                                        </p:cTn>
                                        <p:tgtEl>
                                          <p:spTgt spid="93">
                                            <p:txEl>
                                              <p:pRg st="2" end="2"/>
                                            </p:txEl>
                                          </p:spTgt>
                                        </p:tgtEl>
                                        <p:attrNameLst>
                                          <p:attrName>style.visibility</p:attrName>
                                        </p:attrNameLst>
                                      </p:cBhvr>
                                      <p:to>
                                        <p:strVal val="visible"/>
                                      </p:to>
                                    </p:set>
                                    <p:animEffect transition="in" filter="fade">
                                      <p:cBhvr>
                                        <p:cTn id="52" dur="500"/>
                                        <p:tgtEl>
                                          <p:spTgt spid="93">
                                            <p:txEl>
                                              <p:pRg st="2" end="2"/>
                                            </p:txEl>
                                          </p:spTgt>
                                        </p:tgtEl>
                                      </p:cBhvr>
                                    </p:animEffect>
                                    <p:anim calcmode="lin" valueType="num">
                                      <p:cBhvr>
                                        <p:cTn id="53" dur="500" fill="hold"/>
                                        <p:tgtEl>
                                          <p:spTgt spid="93">
                                            <p:txEl>
                                              <p:pRg st="2" end="2"/>
                                            </p:txEl>
                                          </p:spTgt>
                                        </p:tgtEl>
                                        <p:attrNameLst>
                                          <p:attrName>ppt_x</p:attrName>
                                        </p:attrNameLst>
                                      </p:cBhvr>
                                      <p:tavLst>
                                        <p:tav tm="0">
                                          <p:val>
                                            <p:strVal val="#ppt_x"/>
                                          </p:val>
                                        </p:tav>
                                        <p:tav tm="100000">
                                          <p:val>
                                            <p:strVal val="#ppt_x"/>
                                          </p:val>
                                        </p:tav>
                                      </p:tavLst>
                                    </p:anim>
                                    <p:anim calcmode="lin" valueType="num">
                                      <p:cBhvr>
                                        <p:cTn id="54" dur="500" fill="hold"/>
                                        <p:tgtEl>
                                          <p:spTgt spid="93">
                                            <p:txEl>
                                              <p:pRg st="2" end="2"/>
                                            </p:txEl>
                                          </p:spTgt>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7" presetClass="entr" presetSubtype="0" fill="hold" grpId="0" nodeType="afterEffect">
                                  <p:stCondLst>
                                    <p:cond delay="0"/>
                                  </p:stCondLst>
                                  <p:childTnLst>
                                    <p:set>
                                      <p:cBhvr>
                                        <p:cTn id="57" dur="1" fill="hold">
                                          <p:stCondLst>
                                            <p:cond delay="0"/>
                                          </p:stCondLst>
                                        </p:cTn>
                                        <p:tgtEl>
                                          <p:spTgt spid="93">
                                            <p:txEl>
                                              <p:pRg st="3" end="3"/>
                                            </p:txEl>
                                          </p:spTgt>
                                        </p:tgtEl>
                                        <p:attrNameLst>
                                          <p:attrName>style.visibility</p:attrName>
                                        </p:attrNameLst>
                                      </p:cBhvr>
                                      <p:to>
                                        <p:strVal val="visible"/>
                                      </p:to>
                                    </p:set>
                                    <p:animEffect transition="in" filter="fade">
                                      <p:cBhvr>
                                        <p:cTn id="58" dur="500"/>
                                        <p:tgtEl>
                                          <p:spTgt spid="93">
                                            <p:txEl>
                                              <p:pRg st="3" end="3"/>
                                            </p:txEl>
                                          </p:spTgt>
                                        </p:tgtEl>
                                      </p:cBhvr>
                                    </p:animEffect>
                                    <p:anim calcmode="lin" valueType="num">
                                      <p:cBhvr>
                                        <p:cTn id="59" dur="500" fill="hold"/>
                                        <p:tgtEl>
                                          <p:spTgt spid="93">
                                            <p:txEl>
                                              <p:pRg st="3" end="3"/>
                                            </p:txEl>
                                          </p:spTgt>
                                        </p:tgtEl>
                                        <p:attrNameLst>
                                          <p:attrName>ppt_x</p:attrName>
                                        </p:attrNameLst>
                                      </p:cBhvr>
                                      <p:tavLst>
                                        <p:tav tm="0">
                                          <p:val>
                                            <p:strVal val="#ppt_x"/>
                                          </p:val>
                                        </p:tav>
                                        <p:tav tm="100000">
                                          <p:val>
                                            <p:strVal val="#ppt_x"/>
                                          </p:val>
                                        </p:tav>
                                      </p:tavLst>
                                    </p:anim>
                                    <p:anim calcmode="lin" valueType="num">
                                      <p:cBhvr>
                                        <p:cTn id="60" dur="500" fill="hold"/>
                                        <p:tgtEl>
                                          <p:spTgt spid="93">
                                            <p:txEl>
                                              <p:pRg st="3" end="3"/>
                                            </p:txEl>
                                          </p:spTgt>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7" presetClass="entr" presetSubtype="0" fill="hold" grpId="0" nodeType="afterEffect">
                                  <p:stCondLst>
                                    <p:cond delay="0"/>
                                  </p:stCondLst>
                                  <p:childTnLst>
                                    <p:set>
                                      <p:cBhvr>
                                        <p:cTn id="63" dur="1" fill="hold">
                                          <p:stCondLst>
                                            <p:cond delay="0"/>
                                          </p:stCondLst>
                                        </p:cTn>
                                        <p:tgtEl>
                                          <p:spTgt spid="93">
                                            <p:txEl>
                                              <p:pRg st="4" end="4"/>
                                            </p:txEl>
                                          </p:spTgt>
                                        </p:tgtEl>
                                        <p:attrNameLst>
                                          <p:attrName>style.visibility</p:attrName>
                                        </p:attrNameLst>
                                      </p:cBhvr>
                                      <p:to>
                                        <p:strVal val="visible"/>
                                      </p:to>
                                    </p:set>
                                    <p:animEffect transition="in" filter="fade">
                                      <p:cBhvr>
                                        <p:cTn id="64" dur="500"/>
                                        <p:tgtEl>
                                          <p:spTgt spid="93">
                                            <p:txEl>
                                              <p:pRg st="4" end="4"/>
                                            </p:txEl>
                                          </p:spTgt>
                                        </p:tgtEl>
                                      </p:cBhvr>
                                    </p:animEffect>
                                    <p:anim calcmode="lin" valueType="num">
                                      <p:cBhvr>
                                        <p:cTn id="65" dur="500" fill="hold"/>
                                        <p:tgtEl>
                                          <p:spTgt spid="93">
                                            <p:txEl>
                                              <p:pRg st="4" end="4"/>
                                            </p:txEl>
                                          </p:spTgt>
                                        </p:tgtEl>
                                        <p:attrNameLst>
                                          <p:attrName>ppt_x</p:attrName>
                                        </p:attrNameLst>
                                      </p:cBhvr>
                                      <p:tavLst>
                                        <p:tav tm="0">
                                          <p:val>
                                            <p:strVal val="#ppt_x"/>
                                          </p:val>
                                        </p:tav>
                                        <p:tav tm="100000">
                                          <p:val>
                                            <p:strVal val="#ppt_x"/>
                                          </p:val>
                                        </p:tav>
                                      </p:tavLst>
                                    </p:anim>
                                    <p:anim calcmode="lin" valueType="num">
                                      <p:cBhvr>
                                        <p:cTn id="66" dur="500" fill="hold"/>
                                        <p:tgtEl>
                                          <p:spTgt spid="9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9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D41C4510-0C47-417D-AD29-AE38238624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5" name="矩形 4"/>
          <p:cNvSpPr/>
          <p:nvPr/>
        </p:nvSpPr>
        <p:spPr>
          <a:xfrm>
            <a:off x="3888120" y="2372939"/>
            <a:ext cx="4107535" cy="623248"/>
          </a:xfrm>
          <a:prstGeom prst="rect">
            <a:avLst/>
          </a:prstGeom>
        </p:spPr>
        <p:txBody>
          <a:bodyPr wrap="none" lIns="68580" tIns="34290" rIns="68580" bIns="34290">
            <a:spAutoFit/>
          </a:bodyPr>
          <a:lstStyle/>
          <a:p>
            <a:r>
              <a:rPr lang="zh-CN" altLang="en-US" sz="3600" b="1" dirty="0">
                <a:solidFill>
                  <a:schemeClr val="accent1"/>
                </a:solidFill>
                <a:latin typeface="微软雅黑" pitchFamily="34" charset="-122"/>
                <a:ea typeface="微软雅黑" pitchFamily="34" charset="-122"/>
              </a:rPr>
              <a:t>演讲完毕  谢谢观看</a:t>
            </a:r>
          </a:p>
        </p:txBody>
      </p:sp>
      <p:sp>
        <p:nvSpPr>
          <p:cNvPr id="6" name="矩形 5"/>
          <p:cNvSpPr/>
          <p:nvPr/>
        </p:nvSpPr>
        <p:spPr>
          <a:xfrm>
            <a:off x="3924124" y="3174970"/>
            <a:ext cx="4363422" cy="253916"/>
          </a:xfrm>
          <a:prstGeom prst="rect">
            <a:avLst/>
          </a:prstGeom>
        </p:spPr>
        <p:txBody>
          <a:bodyPr wrap="square" lIns="68580" tIns="34290" rIns="68580" bIns="34290">
            <a:spAutoFit/>
          </a:bodyPr>
          <a:lstStyle/>
          <a:p>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教育</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培训</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计划</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总结</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演讲</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教育宣传</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计划书</a:t>
            </a:r>
            <a:r>
              <a:rPr lang="en-US" altLang="zh-CN" sz="1200" spc="226"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spc="226" dirty="0">
                <a:solidFill>
                  <a:schemeClr val="tx1">
                    <a:lumMod val="50000"/>
                    <a:lumOff val="50000"/>
                  </a:schemeClr>
                </a:solidFill>
                <a:latin typeface="微软雅黑" panose="020B0503020204020204" pitchFamily="34" charset="-122"/>
                <a:ea typeface="微软雅黑" panose="020B0503020204020204" pitchFamily="34" charset="-122"/>
              </a:rPr>
              <a:t>项目</a:t>
            </a:r>
          </a:p>
        </p:txBody>
      </p:sp>
      <p:sp>
        <p:nvSpPr>
          <p:cNvPr id="9" name="矩形 8"/>
          <p:cNvSpPr/>
          <p:nvPr/>
        </p:nvSpPr>
        <p:spPr>
          <a:xfrm>
            <a:off x="3950112" y="3589961"/>
            <a:ext cx="3689362" cy="223138"/>
          </a:xfrm>
          <a:prstGeom prst="rect">
            <a:avLst/>
          </a:prstGeom>
        </p:spPr>
        <p:txBody>
          <a:bodyPr wrap="square" lIns="68580" tIns="34290" rIns="68580" bIns="34290">
            <a:spAutoFit/>
          </a:bodyPr>
          <a:lstStyle/>
          <a:p>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汇报人：</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       时间：</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2019</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000" spc="226"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spc="226" dirty="0">
                <a:solidFill>
                  <a:schemeClr val="tx1">
                    <a:lumMod val="65000"/>
                    <a:lumOff val="35000"/>
                  </a:schemeClr>
                </a:solidFill>
                <a:latin typeface="微软雅黑" panose="020B0503020204020204" pitchFamily="34" charset="-122"/>
                <a:ea typeface="微软雅黑" panose="020B0503020204020204" pitchFamily="34" charset="-122"/>
              </a:rPr>
              <a:t>日</a:t>
            </a:r>
          </a:p>
        </p:txBody>
      </p:sp>
      <p:sp>
        <p:nvSpPr>
          <p:cNvPr id="12" name="矩形 11">
            <a:extLst>
              <a:ext uri="{FF2B5EF4-FFF2-40B4-BE49-F238E27FC236}">
                <a16:creationId xmlns:a16="http://schemas.microsoft.com/office/drawing/2014/main" id="{8CDDE319-38AA-4D25-B5DA-CAF5464E242F}"/>
              </a:ext>
            </a:extLst>
          </p:cNvPr>
          <p:cNvSpPr/>
          <p:nvPr/>
        </p:nvSpPr>
        <p:spPr>
          <a:xfrm>
            <a:off x="3895058" y="1508697"/>
            <a:ext cx="1854739" cy="900246"/>
          </a:xfrm>
          <a:prstGeom prst="rect">
            <a:avLst/>
          </a:prstGeom>
        </p:spPr>
        <p:txBody>
          <a:bodyPr wrap="none" lIns="68580" tIns="34290" rIns="68580" bIns="34290">
            <a:spAutoFit/>
          </a:bodyPr>
          <a:lstStyle/>
          <a:p>
            <a:r>
              <a:rPr lang="en-US" altLang="zh-CN" sz="5400" b="1" dirty="0">
                <a:solidFill>
                  <a:schemeClr val="accent2"/>
                </a:solidFill>
                <a:latin typeface="Broadway" panose="04040905080B02020502" pitchFamily="82" charset="0"/>
                <a:ea typeface="华文彩云" panose="02010800040101010101" pitchFamily="2" charset="-122"/>
              </a:rPr>
              <a:t>2019</a:t>
            </a:r>
            <a:endParaRPr lang="zh-CN" altLang="en-US" sz="5400" b="1" dirty="0">
              <a:solidFill>
                <a:schemeClr val="accent2"/>
              </a:solidFill>
              <a:latin typeface="Broadway" panose="04040905080B02020502" pitchFamily="82" charset="0"/>
              <a:ea typeface="华文彩云" panose="02010800040101010101" pitchFamily="2" charset="-122"/>
            </a:endParaRPr>
          </a:p>
        </p:txBody>
      </p:sp>
      <p:pic>
        <p:nvPicPr>
          <p:cNvPr id="13" name="图片 12">
            <a:extLst>
              <a:ext uri="{FF2B5EF4-FFF2-40B4-BE49-F238E27FC236}">
                <a16:creationId xmlns:a16="http://schemas.microsoft.com/office/drawing/2014/main" id="{65409D8C-A677-4D3E-97E8-F0CD7B043FB4}"/>
              </a:ext>
            </a:extLst>
          </p:cNvPr>
          <p:cNvPicPr>
            <a:picLocks noChangeAspect="1"/>
          </p:cNvPicPr>
          <p:nvPr/>
        </p:nvPicPr>
        <p:blipFill rotWithShape="1">
          <a:blip r:embed="rId4">
            <a:extLst>
              <a:ext uri="{28A0092B-C50C-407E-A947-70E740481C1C}">
                <a14:useLocalDpi xmlns:a14="http://schemas.microsoft.com/office/drawing/2010/main" val="0"/>
              </a:ext>
            </a:extLst>
          </a:blip>
          <a:srcRect t="16175" r="27338" b="28066"/>
          <a:stretch/>
        </p:blipFill>
        <p:spPr>
          <a:xfrm>
            <a:off x="-9923" y="456713"/>
            <a:ext cx="4581923" cy="4926679"/>
          </a:xfrm>
          <a:prstGeom prst="rect">
            <a:avLst/>
          </a:prstGeom>
        </p:spPr>
      </p:pic>
    </p:spTree>
    <p:extLst>
      <p:ext uri="{BB962C8B-B14F-4D97-AF65-F5344CB8AC3E}">
        <p14:creationId xmlns:p14="http://schemas.microsoft.com/office/powerpoint/2010/main" val="259429640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p:cTn id="13"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2">
                                            <p:txEl>
                                              <p:pRg st="0" end="0"/>
                                            </p:txEl>
                                          </p:spTgt>
                                        </p:tgtEl>
                                      </p:cBhvr>
                                    </p:animEffect>
                                  </p:childTnLst>
                                </p:cTn>
                              </p:par>
                            </p:childTnLst>
                          </p:cTn>
                        </p:par>
                        <p:par>
                          <p:cTn id="18" fill="hold">
                            <p:stCondLst>
                              <p:cond delay="165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p:cTn id="21"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0" end="0"/>
                                            </p:txEl>
                                          </p:spTgt>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wipe(left)">
                                      <p:cBhvr>
                                        <p:cTn id="29" dur="500"/>
                                        <p:tgtEl>
                                          <p:spTgt spid="6">
                                            <p:txEl>
                                              <p:pRg st="0" end="0"/>
                                            </p:txEl>
                                          </p:spTgt>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wipe(left)">
                                      <p:cBhvr>
                                        <p:cTn id="3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0D6F7AE-F9A4-482C-8F80-D65EB5759B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3" name="图片 2">
            <a:extLst>
              <a:ext uri="{FF2B5EF4-FFF2-40B4-BE49-F238E27FC236}">
                <a16:creationId xmlns:a16="http://schemas.microsoft.com/office/drawing/2014/main" id="{D5CEBD69-F188-44A4-A289-460AF74DA651}"/>
              </a:ext>
            </a:extLst>
          </p:cNvPr>
          <p:cNvPicPr>
            <a:picLocks noChangeAspect="1"/>
          </p:cNvPicPr>
          <p:nvPr/>
        </p:nvPicPr>
        <p:blipFill rotWithShape="1">
          <a:blip r:embed="rId5">
            <a:extLst>
              <a:ext uri="{28A0092B-C50C-407E-A947-70E740481C1C}">
                <a14:useLocalDpi xmlns:a14="http://schemas.microsoft.com/office/drawing/2010/main" val="0"/>
              </a:ext>
            </a:extLst>
          </a:blip>
          <a:srcRect t="16175" r="27338" b="28066"/>
          <a:stretch/>
        </p:blipFill>
        <p:spPr>
          <a:xfrm>
            <a:off x="-9923" y="456713"/>
            <a:ext cx="4581923" cy="4926679"/>
          </a:xfrm>
          <a:prstGeom prst="rect">
            <a:avLst/>
          </a:prstGeom>
        </p:spPr>
      </p:pic>
      <p:sp>
        <p:nvSpPr>
          <p:cNvPr id="4" name="Freeform 6">
            <a:extLst>
              <a:ext uri="{FF2B5EF4-FFF2-40B4-BE49-F238E27FC236}">
                <a16:creationId xmlns:a16="http://schemas.microsoft.com/office/drawing/2014/main" id="{5FF6F21D-2D61-4CFB-B0C4-61AFE7B369BD}"/>
              </a:ext>
            </a:extLst>
          </p:cNvPr>
          <p:cNvSpPr/>
          <p:nvPr/>
        </p:nvSpPr>
        <p:spPr bwMode="auto">
          <a:xfrm>
            <a:off x="4726145" y="1236469"/>
            <a:ext cx="990279" cy="126060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215722" rIns="77174" bIns="38587" rtlCol="0" anchor="t"/>
          <a:lstStyle/>
          <a:p>
            <a:pPr algn="ctr"/>
            <a:endParaRPr lang="en-US" altLang="zh-CN" sz="1200" dirty="0">
              <a:latin typeface="微软雅黑" panose="020B0503020204020204" pitchFamily="34" charset="-122"/>
              <a:ea typeface="微软雅黑" panose="020B0503020204020204" pitchFamily="34" charset="-122"/>
            </a:endParaRPr>
          </a:p>
          <a:p>
            <a:pPr algn="ctr"/>
            <a:r>
              <a:rPr lang="en-US" altLang="zh-CN" sz="1600" dirty="0">
                <a:latin typeface="微软雅黑" panose="020B0503020204020204" pitchFamily="34" charset="-122"/>
                <a:ea typeface="微软雅黑" panose="020B0503020204020204" pitchFamily="34" charset="-122"/>
              </a:rPr>
              <a:t>PART 01</a:t>
            </a:r>
            <a:endParaRPr lang="zh-CN" altLang="en-US" sz="1600" dirty="0">
              <a:latin typeface="微软雅黑" panose="020B0503020204020204" pitchFamily="34" charset="-122"/>
              <a:ea typeface="微软雅黑" panose="020B0503020204020204" pitchFamily="34" charset="-122"/>
            </a:endParaRPr>
          </a:p>
        </p:txBody>
      </p:sp>
      <p:sp>
        <p:nvSpPr>
          <p:cNvPr id="5" name="PA_淘宝店chenying0907 43">
            <a:extLst>
              <a:ext uri="{FF2B5EF4-FFF2-40B4-BE49-F238E27FC236}">
                <a16:creationId xmlns:a16="http://schemas.microsoft.com/office/drawing/2014/main" id="{D2329C6E-2369-4F27-8CDF-427EA8EBC94D}"/>
              </a:ext>
            </a:extLst>
          </p:cNvPr>
          <p:cNvSpPr/>
          <p:nvPr>
            <p:custDataLst>
              <p:tags r:id="rId1"/>
            </p:custDataLst>
          </p:nvPr>
        </p:nvSpPr>
        <p:spPr>
          <a:xfrm>
            <a:off x="3786809" y="3074607"/>
            <a:ext cx="2922104" cy="442622"/>
          </a:xfrm>
          <a:prstGeom prst="rect">
            <a:avLst/>
          </a:prstGeom>
        </p:spPr>
        <p:txBody>
          <a:bodyPr wrap="square">
            <a:spAutoFit/>
          </a:bodyPr>
          <a:lstStyle/>
          <a:p>
            <a:pPr algn="ctr">
              <a:lnSpc>
                <a:spcPct val="150000"/>
              </a:lnSpc>
            </a:pPr>
            <a:r>
              <a:rPr lang="en-US" altLang="zh-CN" sz="800" dirty="0">
                <a:solidFill>
                  <a:schemeClr val="bg1">
                    <a:lumMod val="65000"/>
                  </a:schemeClr>
                </a:solidFill>
                <a:ea typeface="微软雅黑"/>
                <a:cs typeface="Arial" panose="020B0604020202020204" pitchFamily="34" charset="0"/>
              </a:rPr>
              <a:t>Cum </a:t>
            </a:r>
            <a:r>
              <a:rPr lang="en-US" altLang="zh-CN" sz="800" dirty="0" err="1">
                <a:solidFill>
                  <a:schemeClr val="bg1">
                    <a:lumMod val="65000"/>
                  </a:schemeClr>
                </a:solidFill>
                <a:ea typeface="微软雅黑"/>
                <a:cs typeface="Arial" panose="020B0604020202020204" pitchFamily="34" charset="0"/>
              </a:rPr>
              <a:t>sociis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natoque</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penatibus</a:t>
            </a:r>
            <a:r>
              <a:rPr lang="en-US" altLang="zh-CN" sz="800" dirty="0">
                <a:solidFill>
                  <a:schemeClr val="bg1">
                    <a:lumMod val="65000"/>
                  </a:schemeClr>
                </a:solidFill>
                <a:ea typeface="微软雅黑"/>
                <a:cs typeface="Arial" panose="020B0604020202020204" pitchFamily="34" charset="0"/>
              </a:rPr>
              <a:t> et </a:t>
            </a:r>
            <a:r>
              <a:rPr lang="en-US" altLang="zh-CN" sz="800" dirty="0" err="1">
                <a:solidFill>
                  <a:schemeClr val="bg1">
                    <a:lumMod val="65000"/>
                  </a:schemeClr>
                </a:solidFill>
                <a:ea typeface="微软雅黑"/>
                <a:cs typeface="Arial" panose="020B0604020202020204" pitchFamily="34" charset="0"/>
              </a:rPr>
              <a:t>magnis</a:t>
            </a:r>
            <a:r>
              <a:rPr lang="en-US" altLang="zh-CN" sz="800" dirty="0">
                <a:solidFill>
                  <a:schemeClr val="bg1">
                    <a:lumMod val="65000"/>
                  </a:schemeClr>
                </a:solidFill>
                <a:ea typeface="微软雅黑"/>
                <a:cs typeface="Arial" panose="020B0604020202020204" pitchFamily="34" charset="0"/>
              </a:rPr>
              <a:t> dis parturient </a:t>
            </a:r>
            <a:r>
              <a:rPr lang="en-US" altLang="zh-CN" sz="800" dirty="0" err="1">
                <a:solidFill>
                  <a:schemeClr val="bg1">
                    <a:lumMod val="65000"/>
                  </a:schemeClr>
                </a:solidFill>
                <a:ea typeface="微软雅黑"/>
                <a:cs typeface="Arial" panose="020B0604020202020204" pitchFamily="34" charset="0"/>
              </a:rPr>
              <a:t>montes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nascetur</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ridiculus</a:t>
            </a:r>
            <a:r>
              <a:rPr lang="en-US" altLang="zh-CN" sz="800" dirty="0">
                <a:solidFill>
                  <a:schemeClr val="bg1">
                    <a:lumMod val="65000"/>
                  </a:schemeClr>
                </a:solidFill>
                <a:ea typeface="微软雅黑"/>
                <a:cs typeface="Arial" panose="020B0604020202020204" pitchFamily="34" charset="0"/>
              </a:rPr>
              <a:t> mus. </a:t>
            </a:r>
            <a:endParaRPr lang="zh-CN" altLang="en-US" sz="1200" dirty="0">
              <a:solidFill>
                <a:schemeClr val="bg1">
                  <a:lumMod val="65000"/>
                </a:schemeClr>
              </a:solidFill>
              <a:ea typeface="微软雅黑"/>
            </a:endParaRPr>
          </a:p>
        </p:txBody>
      </p:sp>
      <p:sp>
        <p:nvSpPr>
          <p:cNvPr id="6" name="PA_淘宝店chenying0907 44">
            <a:extLst>
              <a:ext uri="{FF2B5EF4-FFF2-40B4-BE49-F238E27FC236}">
                <a16:creationId xmlns:a16="http://schemas.microsoft.com/office/drawing/2014/main" id="{B3CC6A80-5578-4D49-95F3-4751AE628699}"/>
              </a:ext>
            </a:extLst>
          </p:cNvPr>
          <p:cNvSpPr/>
          <p:nvPr>
            <p:custDataLst>
              <p:tags r:id="rId2"/>
            </p:custDataLst>
          </p:nvPr>
        </p:nvSpPr>
        <p:spPr>
          <a:xfrm>
            <a:off x="4205621" y="2616085"/>
            <a:ext cx="2031325" cy="369332"/>
          </a:xfrm>
          <a:prstGeom prst="rect">
            <a:avLst/>
          </a:prstGeom>
        </p:spPr>
        <p:txBody>
          <a:bodyPr wrap="none">
            <a:spAutoFit/>
          </a:bodyPr>
          <a:lstStyle/>
          <a:p>
            <a:pPr algn="ctr"/>
            <a:r>
              <a:rPr lang="zh-CN" altLang="en-US" dirty="0">
                <a:solidFill>
                  <a:schemeClr val="accent2">
                    <a:lumMod val="75000"/>
                  </a:schemeClr>
                </a:solidFill>
                <a:latin typeface="方正兰亭黑_GBK"/>
                <a:ea typeface="方正兰亭黑_GBK"/>
              </a:rPr>
              <a:t>单击此处添加标题</a:t>
            </a:r>
            <a:endParaRPr lang="zh-CN" altLang="en-US" sz="1400" dirty="0">
              <a:solidFill>
                <a:schemeClr val="accent2">
                  <a:lumMod val="75000"/>
                </a:schemeClr>
              </a:solidFill>
              <a:ea typeface="微软雅黑"/>
            </a:endParaRPr>
          </a:p>
        </p:txBody>
      </p:sp>
    </p:spTree>
    <p:extLst>
      <p:ext uri="{BB962C8B-B14F-4D97-AF65-F5344CB8AC3E}">
        <p14:creationId xmlns:p14="http://schemas.microsoft.com/office/powerpoint/2010/main" val="4262341320"/>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1"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2" nodeType="withEffect">
                                  <p:stCondLst>
                                    <p:cond delay="3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6" grpId="0" animBg="1" autoUpdateAnimBg="0"/>
      <p:bldP spid="6" grpId="1" animBg="1" autoUpdateAnimBg="0"/>
      <p:bldP spid="6" grpId="2"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7"/>
          <p:cNvSpPr>
            <a:spLocks noChangeShapeType="1"/>
          </p:cNvSpPr>
          <p:nvPr/>
        </p:nvSpPr>
        <p:spPr bwMode="auto">
          <a:xfrm>
            <a:off x="4548591" y="2469036"/>
            <a:ext cx="0" cy="871283"/>
          </a:xfrm>
          <a:prstGeom prst="line">
            <a:avLst/>
          </a:prstGeom>
          <a:noFill/>
          <a:ln w="952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68868" tIns="34434" rIns="68868" bIns="34434" numCol="1" anchor="t" anchorCtr="0" compatLnSpc="1"/>
          <a:lstStyle/>
          <a:p>
            <a:endParaRPr lang="zh-CN" altLang="en-US"/>
          </a:p>
        </p:txBody>
      </p:sp>
      <p:sp>
        <p:nvSpPr>
          <p:cNvPr id="3" name="Oval 8"/>
          <p:cNvSpPr>
            <a:spLocks noChangeArrowheads="1"/>
          </p:cNvSpPr>
          <p:nvPr/>
        </p:nvSpPr>
        <p:spPr bwMode="auto">
          <a:xfrm>
            <a:off x="4439333" y="3333588"/>
            <a:ext cx="214556" cy="21479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38587" rIns="77174" bIns="38587" rtlCol="0" anchor="ctr"/>
          <a:lstStyle/>
          <a:p>
            <a:pPr algn="ctr"/>
            <a:endParaRPr lang="zh-CN" altLang="en-US"/>
          </a:p>
        </p:txBody>
      </p:sp>
      <p:sp>
        <p:nvSpPr>
          <p:cNvPr id="4" name="Oval 9"/>
          <p:cNvSpPr>
            <a:spLocks noChangeArrowheads="1"/>
          </p:cNvSpPr>
          <p:nvPr/>
        </p:nvSpPr>
        <p:spPr bwMode="auto">
          <a:xfrm>
            <a:off x="6210641" y="3333588"/>
            <a:ext cx="216570" cy="21479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Oval 10"/>
          <p:cNvSpPr>
            <a:spLocks noChangeArrowheads="1"/>
          </p:cNvSpPr>
          <p:nvPr/>
        </p:nvSpPr>
        <p:spPr bwMode="auto">
          <a:xfrm>
            <a:off x="7984072" y="3333588"/>
            <a:ext cx="213550" cy="21479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Oval 11"/>
          <p:cNvSpPr>
            <a:spLocks noChangeArrowheads="1"/>
          </p:cNvSpPr>
          <p:nvPr/>
        </p:nvSpPr>
        <p:spPr bwMode="auto">
          <a:xfrm>
            <a:off x="2666226" y="3333588"/>
            <a:ext cx="214556" cy="21479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Oval 12"/>
          <p:cNvSpPr>
            <a:spLocks noChangeArrowheads="1"/>
          </p:cNvSpPr>
          <p:nvPr/>
        </p:nvSpPr>
        <p:spPr bwMode="auto">
          <a:xfrm>
            <a:off x="893118" y="3333588"/>
            <a:ext cx="214556" cy="21479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38587" rIns="77174" bIns="38587" rtlCol="0" anchor="ctr"/>
          <a:lstStyle/>
          <a:p>
            <a:pPr algn="ctr"/>
            <a:endParaRPr lang="zh-CN" altLang="en-US"/>
          </a:p>
        </p:txBody>
      </p:sp>
      <p:sp>
        <p:nvSpPr>
          <p:cNvPr id="8" name="Freeform 13"/>
          <p:cNvSpPr/>
          <p:nvPr/>
        </p:nvSpPr>
        <p:spPr bwMode="auto">
          <a:xfrm>
            <a:off x="1000001" y="2674559"/>
            <a:ext cx="3548593" cy="665761"/>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9" name="Freeform 14"/>
          <p:cNvSpPr/>
          <p:nvPr/>
        </p:nvSpPr>
        <p:spPr bwMode="auto">
          <a:xfrm>
            <a:off x="2773108" y="2895947"/>
            <a:ext cx="1775486" cy="444371"/>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10" name="Freeform 15"/>
          <p:cNvSpPr/>
          <p:nvPr/>
        </p:nvSpPr>
        <p:spPr bwMode="auto">
          <a:xfrm>
            <a:off x="4548594" y="2674559"/>
            <a:ext cx="3546215" cy="665761"/>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11" name="Freeform 16"/>
          <p:cNvSpPr/>
          <p:nvPr/>
        </p:nvSpPr>
        <p:spPr bwMode="auto">
          <a:xfrm>
            <a:off x="4548593" y="2895947"/>
            <a:ext cx="1773108" cy="444371"/>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12" name="Freeform 6"/>
          <p:cNvSpPr/>
          <p:nvPr/>
        </p:nvSpPr>
        <p:spPr bwMode="auto">
          <a:xfrm>
            <a:off x="4050284" y="1276226"/>
            <a:ext cx="990279" cy="126060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215722" rIns="77174" bIns="38587" rtlCol="0" anchor="t"/>
          <a:lstStyle/>
          <a:p>
            <a:pPr algn="ctr"/>
            <a:r>
              <a:rPr lang="zh-CN" altLang="en-US" sz="1200" dirty="0">
                <a:latin typeface="微软雅黑" panose="020B0503020204020204" pitchFamily="34" charset="-122"/>
                <a:ea typeface="微软雅黑" panose="020B0503020204020204" pitchFamily="34" charset="-122"/>
              </a:rPr>
              <a:t>添加</a:t>
            </a:r>
            <a:endParaRPr lang="en-US" altLang="zh-CN" sz="1200" dirty="0">
              <a:latin typeface="微软雅黑" panose="020B0503020204020204" pitchFamily="34" charset="-122"/>
              <a:ea typeface="微软雅黑" panose="020B0503020204020204" pitchFamily="34" charset="-122"/>
            </a:endParaRPr>
          </a:p>
          <a:p>
            <a:pPr algn="ctr"/>
            <a:r>
              <a:rPr lang="zh-CN" altLang="en-US" sz="1200" dirty="0">
                <a:latin typeface="微软雅黑" panose="020B0503020204020204" pitchFamily="34" charset="-122"/>
                <a:ea typeface="微软雅黑" panose="020B0503020204020204" pitchFamily="34" charset="-122"/>
              </a:rPr>
              <a:t>标题内容</a:t>
            </a:r>
          </a:p>
        </p:txBody>
      </p:sp>
      <p:sp>
        <p:nvSpPr>
          <p:cNvPr id="13" name="矩形 12"/>
          <p:cNvSpPr/>
          <p:nvPr/>
        </p:nvSpPr>
        <p:spPr>
          <a:xfrm>
            <a:off x="419523"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69126"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156957"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2206559"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3929271"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3978873"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5702776"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5752378"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7474695"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7524297"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1315324" y="1437488"/>
            <a:ext cx="862817" cy="86375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100" dirty="0">
                <a:latin typeface="微软雅黑" panose="020B0503020204020204" pitchFamily="34" charset="-122"/>
                <a:ea typeface="微软雅黑" panose="020B0503020204020204" pitchFamily="34" charset="-122"/>
              </a:rPr>
              <a:t>添加标题内容</a:t>
            </a:r>
          </a:p>
        </p:txBody>
      </p:sp>
      <p:sp>
        <p:nvSpPr>
          <p:cNvPr id="24" name="椭圆 23"/>
          <p:cNvSpPr/>
          <p:nvPr/>
        </p:nvSpPr>
        <p:spPr>
          <a:xfrm>
            <a:off x="6956266" y="1437488"/>
            <a:ext cx="862817" cy="86375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100" dirty="0">
                <a:latin typeface="微软雅黑" panose="020B0503020204020204" pitchFamily="34" charset="-122"/>
                <a:ea typeface="微软雅黑" panose="020B0503020204020204" pitchFamily="34" charset="-122"/>
              </a:rPr>
              <a:t>添加标题内容</a:t>
            </a:r>
          </a:p>
        </p:txBody>
      </p:sp>
      <p:cxnSp>
        <p:nvCxnSpPr>
          <p:cNvPr id="25" name="直接连接符 24"/>
          <p:cNvCxnSpPr/>
          <p:nvPr/>
        </p:nvCxnSpPr>
        <p:spPr>
          <a:xfrm>
            <a:off x="2156955" y="1840407"/>
            <a:ext cx="1893327"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0562" y="1840407"/>
            <a:ext cx="1893327"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7023594"/>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strVal val="4/3*#ppt_w"/>
                                          </p:val>
                                        </p:tav>
                                        <p:tav tm="100000">
                                          <p:val>
                                            <p:strVal val="#ppt_w"/>
                                          </p:val>
                                        </p:tav>
                                      </p:tavLst>
                                    </p:anim>
                                    <p:anim calcmode="lin" valueType="num">
                                      <p:cBhvr>
                                        <p:cTn id="30" dur="500" fill="hold"/>
                                        <p:tgtEl>
                                          <p:spTgt spid="3"/>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strVal val="4/3*#ppt_w"/>
                                          </p:val>
                                        </p:tav>
                                        <p:tav tm="100000">
                                          <p:val>
                                            <p:strVal val="#ppt_w"/>
                                          </p:val>
                                        </p:tav>
                                      </p:tavLst>
                                    </p:anim>
                                    <p:anim calcmode="lin" valueType="num">
                                      <p:cBhvr>
                                        <p:cTn id="34" dur="500" fill="hold"/>
                                        <p:tgtEl>
                                          <p:spTgt spid="6"/>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strVal val="4/3*#ppt_w"/>
                                          </p:val>
                                        </p:tav>
                                        <p:tav tm="100000">
                                          <p:val>
                                            <p:strVal val="#ppt_w"/>
                                          </p:val>
                                        </p:tav>
                                      </p:tavLst>
                                    </p:anim>
                                    <p:anim calcmode="lin" valueType="num">
                                      <p:cBhvr>
                                        <p:cTn id="38" dur="500" fill="hold"/>
                                        <p:tgtEl>
                                          <p:spTgt spid="4"/>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strVal val="4/3*#ppt_w"/>
                                          </p:val>
                                        </p:tav>
                                        <p:tav tm="100000">
                                          <p:val>
                                            <p:strVal val="#ppt_w"/>
                                          </p:val>
                                        </p:tav>
                                      </p:tavLst>
                                    </p:anim>
                                    <p:anim calcmode="lin" valueType="num">
                                      <p:cBhvr>
                                        <p:cTn id="42" dur="500" fill="hold"/>
                                        <p:tgtEl>
                                          <p:spTgt spid="7"/>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strVal val="4/3*#ppt_w"/>
                                          </p:val>
                                        </p:tav>
                                        <p:tav tm="100000">
                                          <p:val>
                                            <p:strVal val="#ppt_w"/>
                                          </p:val>
                                        </p:tav>
                                      </p:tavLst>
                                    </p:anim>
                                    <p:anim calcmode="lin" valueType="num">
                                      <p:cBhvr>
                                        <p:cTn id="46" dur="500" fill="hold"/>
                                        <p:tgtEl>
                                          <p:spTgt spid="5"/>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22" presetClass="entr" presetSubtype="2" fill="hold"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right)">
                                      <p:cBhvr>
                                        <p:cTn id="88" dur="500"/>
                                        <p:tgtEl>
                                          <p:spTgt spid="25"/>
                                        </p:tgtEl>
                                      </p:cBhvr>
                                    </p:animEffect>
                                  </p:childTnLst>
                                </p:cTn>
                              </p:par>
                            </p:childTnLst>
                          </p:cTn>
                        </p:par>
                        <p:par>
                          <p:cTn id="89" fill="hold">
                            <p:stCondLst>
                              <p:cond delay="5000"/>
                            </p:stCondLst>
                            <p:childTnLst>
                              <p:par>
                                <p:cTn id="90" presetID="49" presetClass="entr" presetSubtype="0" decel="10000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 calcmode="lin" valueType="num">
                                      <p:cBhvr>
                                        <p:cTn id="94" dur="500" fill="hold"/>
                                        <p:tgtEl>
                                          <p:spTgt spid="23"/>
                                        </p:tgtEl>
                                        <p:attrNameLst>
                                          <p:attrName>style.rotation</p:attrName>
                                        </p:attrNameLst>
                                      </p:cBhvr>
                                      <p:tavLst>
                                        <p:tav tm="0">
                                          <p:val>
                                            <p:fltVal val="360"/>
                                          </p:val>
                                        </p:tav>
                                        <p:tav tm="100000">
                                          <p:val>
                                            <p:fltVal val="0"/>
                                          </p:val>
                                        </p:tav>
                                      </p:tavLst>
                                    </p:anim>
                                    <p:animEffect transition="in" filter="fade">
                                      <p:cBhvr>
                                        <p:cTn id="95" dur="500"/>
                                        <p:tgtEl>
                                          <p:spTgt spid="23"/>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 calcmode="lin" valueType="num">
                                      <p:cBhvr>
                                        <p:cTn id="100" dur="500" fill="hold"/>
                                        <p:tgtEl>
                                          <p:spTgt spid="24"/>
                                        </p:tgtEl>
                                        <p:attrNameLst>
                                          <p:attrName>style.rotation</p:attrName>
                                        </p:attrNameLst>
                                      </p:cBhvr>
                                      <p:tavLst>
                                        <p:tav tm="0">
                                          <p:val>
                                            <p:fltVal val="360"/>
                                          </p:val>
                                        </p:tav>
                                        <p:tav tm="100000">
                                          <p:val>
                                            <p:fltVal val="0"/>
                                          </p:val>
                                        </p:tav>
                                      </p:tavLst>
                                    </p:anim>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任意多边形 177"/>
          <p:cNvSpPr/>
          <p:nvPr/>
        </p:nvSpPr>
        <p:spPr>
          <a:xfrm>
            <a:off x="1114135" y="2340445"/>
            <a:ext cx="6748019" cy="494538"/>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chemeClr val="bg1">
              <a:lumMod val="75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sz="1200" dirty="0">
              <a:solidFill>
                <a:schemeClr val="tx1">
                  <a:lumMod val="75000"/>
                  <a:lumOff val="25000"/>
                </a:schemeClr>
              </a:solidFill>
              <a:latin typeface="Impact MT Std" pitchFamily="34" charset="0"/>
            </a:endParaRPr>
          </a:p>
        </p:txBody>
      </p:sp>
      <p:sp>
        <p:nvSpPr>
          <p:cNvPr id="179" name="任意多边形 178"/>
          <p:cNvSpPr/>
          <p:nvPr/>
        </p:nvSpPr>
        <p:spPr>
          <a:xfrm rot="-2700000">
            <a:off x="2051988" y="228202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0" name="任意多边形 179"/>
          <p:cNvSpPr/>
          <p:nvPr/>
        </p:nvSpPr>
        <p:spPr>
          <a:xfrm rot="-2700000">
            <a:off x="3432753" y="228202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1" name="任意多边形 180"/>
          <p:cNvSpPr/>
          <p:nvPr/>
        </p:nvSpPr>
        <p:spPr>
          <a:xfrm rot="-2700000">
            <a:off x="4813518" y="228202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2" name="任意多边形 181"/>
          <p:cNvSpPr/>
          <p:nvPr/>
        </p:nvSpPr>
        <p:spPr>
          <a:xfrm rot="-2700000">
            <a:off x="6194284" y="228202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3" name="文本框 25"/>
          <p:cNvSpPr txBox="1"/>
          <p:nvPr/>
        </p:nvSpPr>
        <p:spPr>
          <a:xfrm>
            <a:off x="1440468" y="2414537"/>
            <a:ext cx="749892" cy="284683"/>
          </a:xfrm>
          <a:prstGeom prst="rect">
            <a:avLst/>
          </a:prstGeom>
          <a:noFill/>
        </p:spPr>
        <p:txBody>
          <a:bodyPr wrap="square" lIns="68571" tIns="34285" rIns="68571" bIns="34285" rtlCol="0">
            <a:spAutoFit/>
          </a:bodyPr>
          <a:lstStyle/>
          <a:p>
            <a:pPr algn="ctr"/>
            <a:r>
              <a:rPr lang="en-US" altLang="zh-CN" sz="1400" dirty="0">
                <a:solidFill>
                  <a:schemeClr val="tx1">
                    <a:lumMod val="75000"/>
                    <a:lumOff val="25000"/>
                  </a:schemeClr>
                </a:solidFill>
                <a:latin typeface="Impact MT Std" pitchFamily="34" charset="0"/>
              </a:rPr>
              <a:t>01</a:t>
            </a:r>
            <a:endParaRPr lang="zh-CN" altLang="en-US" sz="1400" dirty="0">
              <a:solidFill>
                <a:schemeClr val="tx1">
                  <a:lumMod val="75000"/>
                  <a:lumOff val="25000"/>
                </a:schemeClr>
              </a:solidFill>
              <a:latin typeface="Impact MT Std" pitchFamily="34" charset="0"/>
            </a:endParaRPr>
          </a:p>
        </p:txBody>
      </p:sp>
      <p:sp>
        <p:nvSpPr>
          <p:cNvPr id="184" name="文本框 26"/>
          <p:cNvSpPr txBox="1"/>
          <p:nvPr/>
        </p:nvSpPr>
        <p:spPr>
          <a:xfrm>
            <a:off x="2850253" y="2414537"/>
            <a:ext cx="749892" cy="284683"/>
          </a:xfrm>
          <a:prstGeom prst="rect">
            <a:avLst/>
          </a:prstGeom>
          <a:noFill/>
        </p:spPr>
        <p:txBody>
          <a:bodyPr wrap="square" lIns="68571" tIns="34285" rIns="68571" bIns="34285" rtlCol="0">
            <a:spAutoFit/>
          </a:bodyPr>
          <a:lstStyle/>
          <a:p>
            <a:pPr algn="ctr"/>
            <a:r>
              <a:rPr lang="en-US" altLang="zh-CN" sz="1400" dirty="0">
                <a:solidFill>
                  <a:schemeClr val="tx1">
                    <a:lumMod val="75000"/>
                    <a:lumOff val="25000"/>
                  </a:schemeClr>
                </a:solidFill>
                <a:latin typeface="Impact MT Std" pitchFamily="34" charset="0"/>
              </a:rPr>
              <a:t>02</a:t>
            </a:r>
            <a:endParaRPr lang="zh-CN" altLang="en-US" sz="1400" dirty="0">
              <a:solidFill>
                <a:schemeClr val="tx1">
                  <a:lumMod val="75000"/>
                  <a:lumOff val="25000"/>
                </a:schemeClr>
              </a:solidFill>
              <a:latin typeface="Impact MT Std" pitchFamily="34" charset="0"/>
            </a:endParaRPr>
          </a:p>
        </p:txBody>
      </p:sp>
      <p:sp>
        <p:nvSpPr>
          <p:cNvPr id="185" name="文本框 27"/>
          <p:cNvSpPr txBox="1"/>
          <p:nvPr/>
        </p:nvSpPr>
        <p:spPr>
          <a:xfrm>
            <a:off x="4210147" y="2414537"/>
            <a:ext cx="749892" cy="284683"/>
          </a:xfrm>
          <a:prstGeom prst="rect">
            <a:avLst/>
          </a:prstGeom>
          <a:noFill/>
        </p:spPr>
        <p:txBody>
          <a:bodyPr wrap="square" lIns="68571" tIns="34285" rIns="68571" bIns="34285" rtlCol="0">
            <a:spAutoFit/>
          </a:bodyPr>
          <a:lstStyle/>
          <a:p>
            <a:pPr algn="ctr"/>
            <a:r>
              <a:rPr lang="en-US" altLang="zh-CN" sz="1400" dirty="0">
                <a:solidFill>
                  <a:schemeClr val="tx1">
                    <a:lumMod val="75000"/>
                    <a:lumOff val="25000"/>
                  </a:schemeClr>
                </a:solidFill>
                <a:latin typeface="Impact MT Std" pitchFamily="34" charset="0"/>
              </a:rPr>
              <a:t>03</a:t>
            </a:r>
            <a:endParaRPr lang="zh-CN" altLang="en-US" sz="1400" dirty="0">
              <a:solidFill>
                <a:schemeClr val="tx1">
                  <a:lumMod val="75000"/>
                  <a:lumOff val="25000"/>
                </a:schemeClr>
              </a:solidFill>
              <a:latin typeface="Impact MT Std" pitchFamily="34" charset="0"/>
            </a:endParaRPr>
          </a:p>
        </p:txBody>
      </p:sp>
      <p:sp>
        <p:nvSpPr>
          <p:cNvPr id="186" name="文本框 28"/>
          <p:cNvSpPr txBox="1"/>
          <p:nvPr/>
        </p:nvSpPr>
        <p:spPr>
          <a:xfrm>
            <a:off x="5569487" y="2414537"/>
            <a:ext cx="749892" cy="284683"/>
          </a:xfrm>
          <a:prstGeom prst="rect">
            <a:avLst/>
          </a:prstGeom>
          <a:noFill/>
        </p:spPr>
        <p:txBody>
          <a:bodyPr wrap="square" lIns="68571" tIns="34285" rIns="68571" bIns="34285" rtlCol="0">
            <a:spAutoFit/>
          </a:bodyPr>
          <a:lstStyle/>
          <a:p>
            <a:pPr algn="ctr"/>
            <a:r>
              <a:rPr lang="en-US" altLang="zh-CN" sz="1400" dirty="0">
                <a:solidFill>
                  <a:schemeClr val="tx1">
                    <a:lumMod val="75000"/>
                    <a:lumOff val="25000"/>
                  </a:schemeClr>
                </a:solidFill>
                <a:latin typeface="Impact MT Std" pitchFamily="34" charset="0"/>
              </a:rPr>
              <a:t>04</a:t>
            </a:r>
            <a:endParaRPr lang="zh-CN" altLang="en-US" sz="1400" dirty="0">
              <a:solidFill>
                <a:schemeClr val="tx1">
                  <a:lumMod val="75000"/>
                  <a:lumOff val="25000"/>
                </a:schemeClr>
              </a:solidFill>
              <a:latin typeface="Impact MT Std" pitchFamily="34" charset="0"/>
            </a:endParaRPr>
          </a:p>
        </p:txBody>
      </p:sp>
      <p:sp>
        <p:nvSpPr>
          <p:cNvPr id="187" name="文本框 29"/>
          <p:cNvSpPr txBox="1"/>
          <p:nvPr/>
        </p:nvSpPr>
        <p:spPr>
          <a:xfrm>
            <a:off x="6928827" y="2414537"/>
            <a:ext cx="749892" cy="284683"/>
          </a:xfrm>
          <a:prstGeom prst="rect">
            <a:avLst/>
          </a:prstGeom>
          <a:noFill/>
        </p:spPr>
        <p:txBody>
          <a:bodyPr wrap="square" lIns="68571" tIns="34285" rIns="68571" bIns="34285" rtlCol="0">
            <a:spAutoFit/>
          </a:bodyPr>
          <a:lstStyle/>
          <a:p>
            <a:pPr algn="ctr"/>
            <a:r>
              <a:rPr lang="en-US" altLang="zh-CN" sz="1400" dirty="0">
                <a:solidFill>
                  <a:schemeClr val="tx1">
                    <a:lumMod val="75000"/>
                    <a:lumOff val="25000"/>
                  </a:schemeClr>
                </a:solidFill>
                <a:latin typeface="Impact MT Std" pitchFamily="34" charset="0"/>
              </a:rPr>
              <a:t>05</a:t>
            </a:r>
            <a:endParaRPr lang="zh-CN" altLang="en-US" sz="1400" dirty="0">
              <a:solidFill>
                <a:schemeClr val="tx1">
                  <a:lumMod val="75000"/>
                  <a:lumOff val="25000"/>
                </a:schemeClr>
              </a:solidFill>
              <a:latin typeface="Impact MT Std" pitchFamily="34" charset="0"/>
            </a:endParaRPr>
          </a:p>
        </p:txBody>
      </p:sp>
      <p:grpSp>
        <p:nvGrpSpPr>
          <p:cNvPr id="2" name="组合 227"/>
          <p:cNvGrpSpPr/>
          <p:nvPr/>
        </p:nvGrpSpPr>
        <p:grpSpPr>
          <a:xfrm>
            <a:off x="1819216" y="2738268"/>
            <a:ext cx="69908" cy="536571"/>
            <a:chOff x="2690232" y="4097191"/>
            <a:chExt cx="93235" cy="715207"/>
          </a:xfrm>
        </p:grpSpPr>
        <p:sp>
          <p:nvSpPr>
            <p:cNvPr id="229" name="椭圆 22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690232" y="4719163"/>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1" name="直接连接符 230"/>
            <p:cNvCxnSpPr/>
            <p:nvPr/>
          </p:nvCxnSpPr>
          <p:spPr>
            <a:xfrm rot="5400000">
              <a:off x="2500788" y="4455019"/>
              <a:ext cx="470988"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232" name="文本框 91"/>
          <p:cNvSpPr txBox="1"/>
          <p:nvPr/>
        </p:nvSpPr>
        <p:spPr>
          <a:xfrm>
            <a:off x="1386476" y="3294294"/>
            <a:ext cx="1181774" cy="253906"/>
          </a:xfrm>
          <a:prstGeom prst="rect">
            <a:avLst/>
          </a:prstGeom>
          <a:noFill/>
        </p:spPr>
        <p:txBody>
          <a:bodyPr wrap="square" lIns="68571" tIns="34285" rIns="68571" bIns="34285"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3" name="文本框 92"/>
          <p:cNvSpPr txBox="1"/>
          <p:nvPr/>
        </p:nvSpPr>
        <p:spPr>
          <a:xfrm>
            <a:off x="1386476" y="3531010"/>
            <a:ext cx="1350603" cy="484738"/>
          </a:xfrm>
          <a:prstGeom prst="rect">
            <a:avLst/>
          </a:prstGeom>
          <a:noFill/>
        </p:spPr>
        <p:txBody>
          <a:bodyPr wrap="square" lIns="68571" tIns="34285" rIns="68571" bIns="34285"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成立三家分公司，</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公司门户网站网布。</a:t>
            </a:r>
            <a:endParaRPr lang="en-US" altLang="zh-CN" sz="9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3" name="组合 239"/>
          <p:cNvGrpSpPr/>
          <p:nvPr/>
        </p:nvGrpSpPr>
        <p:grpSpPr>
          <a:xfrm>
            <a:off x="3152293" y="1927928"/>
            <a:ext cx="69908" cy="536571"/>
            <a:chOff x="2690232" y="4097191"/>
            <a:chExt cx="93235" cy="715207"/>
          </a:xfrm>
        </p:grpSpPr>
        <p:sp>
          <p:nvSpPr>
            <p:cNvPr id="241" name="椭圆 240"/>
            <p:cNvSpPr/>
            <p:nvPr/>
          </p:nvSpPr>
          <p:spPr>
            <a:xfrm>
              <a:off x="2690232" y="4097191"/>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2690232" y="4719163"/>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3" name="直接连接符 242"/>
            <p:cNvCxnSpPr/>
            <p:nvPr/>
          </p:nvCxnSpPr>
          <p:spPr>
            <a:xfrm rot="5400000">
              <a:off x="2500788" y="4455019"/>
              <a:ext cx="470988"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244" name="文本框 99"/>
          <p:cNvSpPr txBox="1"/>
          <p:nvPr/>
        </p:nvSpPr>
        <p:spPr>
          <a:xfrm>
            <a:off x="2681478" y="1140698"/>
            <a:ext cx="1181774" cy="253906"/>
          </a:xfrm>
          <a:prstGeom prst="rect">
            <a:avLst/>
          </a:prstGeom>
          <a:noFill/>
        </p:spPr>
        <p:txBody>
          <a:bodyPr wrap="square" lIns="68571" tIns="34285" rIns="68571" bIns="34285"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5" name="文本框 100"/>
          <p:cNvSpPr txBox="1"/>
          <p:nvPr/>
        </p:nvSpPr>
        <p:spPr>
          <a:xfrm>
            <a:off x="2681477" y="1377415"/>
            <a:ext cx="1566571" cy="530904"/>
          </a:xfrm>
          <a:prstGeom prst="rect">
            <a:avLst/>
          </a:prstGeom>
          <a:noFill/>
        </p:spPr>
        <p:txBody>
          <a:bodyPr wrap="square" lIns="68571" tIns="34285" rIns="68571" bIns="34285" rtlCol="0">
            <a:spAutoFit/>
          </a:bodyPr>
          <a:lstStyle/>
          <a:p>
            <a:pPr>
              <a:lnSpc>
                <a:spcPct val="150000"/>
              </a:lnSpc>
            </a:pPr>
            <a:r>
              <a:rPr lang="en-US" altLang="zh-CN" sz="1000" dirty="0">
                <a:solidFill>
                  <a:schemeClr val="bg1">
                    <a:lumMod val="50000"/>
                  </a:schemeClr>
                </a:solidFill>
                <a:latin typeface="微软雅黑" panose="020B0503020204020204" pitchFamily="34" charset="-122"/>
                <a:ea typeface="微软雅黑" panose="020B0503020204020204" pitchFamily="34" charset="-122"/>
              </a:rPr>
              <a:t>A</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股融资五千万美元，</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进军房地产行业。</a:t>
            </a:r>
            <a:endParaRPr lang="en-US" altLang="zh-CN" sz="10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245"/>
          <p:cNvGrpSpPr/>
          <p:nvPr/>
        </p:nvGrpSpPr>
        <p:grpSpPr>
          <a:xfrm>
            <a:off x="4552081" y="2738268"/>
            <a:ext cx="69908" cy="536571"/>
            <a:chOff x="2690232" y="4097191"/>
            <a:chExt cx="93235" cy="715207"/>
          </a:xfrm>
        </p:grpSpPr>
        <p:sp>
          <p:nvSpPr>
            <p:cNvPr id="247" name="椭圆 246"/>
            <p:cNvSpPr/>
            <p:nvPr/>
          </p:nvSpPr>
          <p:spPr>
            <a:xfrm>
              <a:off x="2690232" y="4097191"/>
              <a:ext cx="93235" cy="9323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nvSpPr>
          <p:spPr>
            <a:xfrm>
              <a:off x="2690232" y="4719163"/>
              <a:ext cx="93235" cy="9323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rot="5400000">
              <a:off x="2500788" y="4455019"/>
              <a:ext cx="470988"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sp>
        <p:nvSpPr>
          <p:cNvPr id="250" name="文本框 94"/>
          <p:cNvSpPr txBox="1"/>
          <p:nvPr/>
        </p:nvSpPr>
        <p:spPr>
          <a:xfrm>
            <a:off x="4120145" y="3328861"/>
            <a:ext cx="1181774" cy="253906"/>
          </a:xfrm>
          <a:prstGeom prst="rect">
            <a:avLst/>
          </a:prstGeom>
          <a:noFill/>
        </p:spPr>
        <p:txBody>
          <a:bodyPr wrap="square" lIns="68571" tIns="34285" rIns="68571" bIns="34285"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1" name="文本框 95"/>
          <p:cNvSpPr txBox="1"/>
          <p:nvPr/>
        </p:nvSpPr>
        <p:spPr>
          <a:xfrm>
            <a:off x="4120145" y="3565578"/>
            <a:ext cx="1585686" cy="484738"/>
          </a:xfrm>
          <a:prstGeom prst="rect">
            <a:avLst/>
          </a:prstGeom>
          <a:noFill/>
        </p:spPr>
        <p:txBody>
          <a:bodyPr wrap="square" lIns="68571" tIns="34285" rIns="68571" bIns="34285"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季度销售额突破三千万，是</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2013</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全年两倍。</a:t>
            </a:r>
            <a:endParaRPr lang="en-US" altLang="zh-CN" sz="9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5" name="组合 251"/>
          <p:cNvGrpSpPr/>
          <p:nvPr/>
        </p:nvGrpSpPr>
        <p:grpSpPr>
          <a:xfrm>
            <a:off x="5872857" y="1927928"/>
            <a:ext cx="69908" cy="536571"/>
            <a:chOff x="2690232" y="4097191"/>
            <a:chExt cx="93235" cy="715207"/>
          </a:xfrm>
        </p:grpSpPr>
        <p:sp>
          <p:nvSpPr>
            <p:cNvPr id="253" name="椭圆 252"/>
            <p:cNvSpPr/>
            <p:nvPr/>
          </p:nvSpPr>
          <p:spPr>
            <a:xfrm>
              <a:off x="2690232" y="4097191"/>
              <a:ext cx="93235" cy="93235"/>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p:nvPr/>
          </p:nvSpPr>
          <p:spPr>
            <a:xfrm>
              <a:off x="2690232" y="4719163"/>
              <a:ext cx="93235" cy="93235"/>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 name="直接连接符 254"/>
            <p:cNvCxnSpPr/>
            <p:nvPr/>
          </p:nvCxnSpPr>
          <p:spPr>
            <a:xfrm rot="5400000">
              <a:off x="2500788" y="4455019"/>
              <a:ext cx="470988" cy="0"/>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sp>
        <p:nvSpPr>
          <p:cNvPr id="256" name="文本框 101"/>
          <p:cNvSpPr txBox="1"/>
          <p:nvPr/>
        </p:nvSpPr>
        <p:spPr>
          <a:xfrm>
            <a:off x="5402846" y="1111883"/>
            <a:ext cx="1181774" cy="253906"/>
          </a:xfrm>
          <a:prstGeom prst="rect">
            <a:avLst/>
          </a:prstGeom>
          <a:noFill/>
        </p:spPr>
        <p:txBody>
          <a:bodyPr wrap="square" lIns="68571" tIns="34285" rIns="68571" bIns="34285"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7" name="文本框 102"/>
          <p:cNvSpPr txBox="1"/>
          <p:nvPr/>
        </p:nvSpPr>
        <p:spPr>
          <a:xfrm>
            <a:off x="5402845" y="1348599"/>
            <a:ext cx="1652784" cy="484738"/>
          </a:xfrm>
          <a:prstGeom prst="rect">
            <a:avLst/>
          </a:prstGeom>
          <a:noFill/>
        </p:spPr>
        <p:txBody>
          <a:bodyPr wrap="square" lIns="68571" tIns="34285" rIns="68571" bIns="34285"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美国交易所成功上市，</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发布第一支股票。</a:t>
            </a:r>
            <a:endParaRPr lang="en-US" altLang="zh-CN" sz="9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6" name="组合 257"/>
          <p:cNvGrpSpPr/>
          <p:nvPr/>
        </p:nvGrpSpPr>
        <p:grpSpPr>
          <a:xfrm>
            <a:off x="7271597" y="2738268"/>
            <a:ext cx="69908" cy="536571"/>
            <a:chOff x="2690232" y="4097191"/>
            <a:chExt cx="93235" cy="715207"/>
          </a:xfrm>
        </p:grpSpPr>
        <p:sp>
          <p:nvSpPr>
            <p:cNvPr id="259" name="椭圆 25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p:nvPr/>
          </p:nvSpPr>
          <p:spPr>
            <a:xfrm>
              <a:off x="2690232" y="4719163"/>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1" name="直接连接符 260"/>
            <p:cNvCxnSpPr/>
            <p:nvPr/>
          </p:nvCxnSpPr>
          <p:spPr>
            <a:xfrm rot="5400000">
              <a:off x="2500788" y="4455019"/>
              <a:ext cx="470988"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262" name="文本框 94"/>
          <p:cNvSpPr txBox="1"/>
          <p:nvPr/>
        </p:nvSpPr>
        <p:spPr>
          <a:xfrm>
            <a:off x="6819742" y="3328861"/>
            <a:ext cx="1181774" cy="253906"/>
          </a:xfrm>
          <a:prstGeom prst="rect">
            <a:avLst/>
          </a:prstGeom>
          <a:noFill/>
        </p:spPr>
        <p:txBody>
          <a:bodyPr wrap="square" lIns="68571" tIns="34285" rIns="68571" bIns="34285"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3" name="文本框 95"/>
          <p:cNvSpPr txBox="1"/>
          <p:nvPr/>
        </p:nvSpPr>
        <p:spPr>
          <a:xfrm>
            <a:off x="6819742" y="3565578"/>
            <a:ext cx="1585686" cy="484738"/>
          </a:xfrm>
          <a:prstGeom prst="rect">
            <a:avLst/>
          </a:prstGeom>
          <a:noFill/>
        </p:spPr>
        <p:txBody>
          <a:bodyPr wrap="square" lIns="68571" tIns="34285" rIns="68571" bIns="34285"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季度销售额突破八千万，是</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2014</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全年三倍。</a:t>
            </a:r>
            <a:endParaRPr lang="en-US" altLang="zh-CN" sz="90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28798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wipe(left)">
                                      <p:cBhvr>
                                        <p:cTn id="7" dur="500"/>
                                        <p:tgtEl>
                                          <p:spTgt spid="17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cBhvr additive="base">
                                        <p:cTn id="19" dur="500" fill="hold"/>
                                        <p:tgtEl>
                                          <p:spTgt spid="232"/>
                                        </p:tgtEl>
                                        <p:attrNameLst>
                                          <p:attrName>ppt_x</p:attrName>
                                        </p:attrNameLst>
                                      </p:cBhvr>
                                      <p:tavLst>
                                        <p:tav tm="0">
                                          <p:val>
                                            <p:strVal val="#ppt_x"/>
                                          </p:val>
                                        </p:tav>
                                        <p:tav tm="100000">
                                          <p:val>
                                            <p:strVal val="#ppt_x"/>
                                          </p:val>
                                        </p:tav>
                                      </p:tavLst>
                                    </p:anim>
                                    <p:anim calcmode="lin" valueType="num">
                                      <p:cBhvr additive="base">
                                        <p:cTn id="20" dur="500" fill="hold"/>
                                        <p:tgtEl>
                                          <p:spTgt spid="23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233"/>
                                        </p:tgtEl>
                                        <p:attrNameLst>
                                          <p:attrName>style.visibility</p:attrName>
                                        </p:attrNameLst>
                                      </p:cBhvr>
                                      <p:to>
                                        <p:strVal val="visible"/>
                                      </p:to>
                                    </p:set>
                                    <p:anim calcmode="lin" valueType="num">
                                      <p:cBhvr additive="base">
                                        <p:cTn id="24" dur="500" fill="hold"/>
                                        <p:tgtEl>
                                          <p:spTgt spid="233"/>
                                        </p:tgtEl>
                                        <p:attrNameLst>
                                          <p:attrName>ppt_x</p:attrName>
                                        </p:attrNameLst>
                                      </p:cBhvr>
                                      <p:tavLst>
                                        <p:tav tm="0">
                                          <p:val>
                                            <p:strVal val="#ppt_x"/>
                                          </p:val>
                                        </p:tav>
                                        <p:tav tm="100000">
                                          <p:val>
                                            <p:strVal val="#ppt_x"/>
                                          </p:val>
                                        </p:tav>
                                      </p:tavLst>
                                    </p:anim>
                                    <p:anim calcmode="lin" valueType="num">
                                      <p:cBhvr additive="base">
                                        <p:cTn id="25" dur="500" fill="hold"/>
                                        <p:tgtEl>
                                          <p:spTgt spid="23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79"/>
                                        </p:tgtEl>
                                        <p:attrNameLst>
                                          <p:attrName>style.visibility</p:attrName>
                                        </p:attrNameLst>
                                      </p:cBhvr>
                                      <p:to>
                                        <p:strVal val="visible"/>
                                      </p:to>
                                    </p:set>
                                    <p:animEffect transition="in" filter="wipe(left)">
                                      <p:cBhvr>
                                        <p:cTn id="29" dur="500"/>
                                        <p:tgtEl>
                                          <p:spTgt spid="17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84"/>
                                        </p:tgtEl>
                                        <p:attrNameLst>
                                          <p:attrName>style.visibility</p:attrName>
                                        </p:attrNameLst>
                                      </p:cBhvr>
                                      <p:to>
                                        <p:strVal val="visible"/>
                                      </p:to>
                                    </p:set>
                                    <p:animEffect transition="in" filter="fade">
                                      <p:cBhvr>
                                        <p:cTn id="33" dur="500"/>
                                        <p:tgtEl>
                                          <p:spTgt spid="184"/>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244"/>
                                        </p:tgtEl>
                                        <p:attrNameLst>
                                          <p:attrName>style.visibility</p:attrName>
                                        </p:attrNameLst>
                                      </p:cBhvr>
                                      <p:to>
                                        <p:strVal val="visible"/>
                                      </p:to>
                                    </p:set>
                                    <p:anim calcmode="lin" valueType="num">
                                      <p:cBhvr additive="base">
                                        <p:cTn id="41" dur="500" fill="hold"/>
                                        <p:tgtEl>
                                          <p:spTgt spid="244"/>
                                        </p:tgtEl>
                                        <p:attrNameLst>
                                          <p:attrName>ppt_x</p:attrName>
                                        </p:attrNameLst>
                                      </p:cBhvr>
                                      <p:tavLst>
                                        <p:tav tm="0">
                                          <p:val>
                                            <p:strVal val="#ppt_x"/>
                                          </p:val>
                                        </p:tav>
                                        <p:tav tm="100000">
                                          <p:val>
                                            <p:strVal val="#ppt_x"/>
                                          </p:val>
                                        </p:tav>
                                      </p:tavLst>
                                    </p:anim>
                                    <p:anim calcmode="lin" valueType="num">
                                      <p:cBhvr additive="base">
                                        <p:cTn id="42" dur="500" fill="hold"/>
                                        <p:tgtEl>
                                          <p:spTgt spid="244"/>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45"/>
                                        </p:tgtEl>
                                        <p:attrNameLst>
                                          <p:attrName>style.visibility</p:attrName>
                                        </p:attrNameLst>
                                      </p:cBhvr>
                                      <p:to>
                                        <p:strVal val="visible"/>
                                      </p:to>
                                    </p:set>
                                    <p:anim calcmode="lin" valueType="num">
                                      <p:cBhvr additive="base">
                                        <p:cTn id="46" dur="500" fill="hold"/>
                                        <p:tgtEl>
                                          <p:spTgt spid="245"/>
                                        </p:tgtEl>
                                        <p:attrNameLst>
                                          <p:attrName>ppt_x</p:attrName>
                                        </p:attrNameLst>
                                      </p:cBhvr>
                                      <p:tavLst>
                                        <p:tav tm="0">
                                          <p:val>
                                            <p:strVal val="#ppt_x"/>
                                          </p:val>
                                        </p:tav>
                                        <p:tav tm="100000">
                                          <p:val>
                                            <p:strVal val="#ppt_x"/>
                                          </p:val>
                                        </p:tav>
                                      </p:tavLst>
                                    </p:anim>
                                    <p:anim calcmode="lin" valueType="num">
                                      <p:cBhvr additive="base">
                                        <p:cTn id="47" dur="500" fill="hold"/>
                                        <p:tgtEl>
                                          <p:spTgt spid="24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80"/>
                                        </p:tgtEl>
                                        <p:attrNameLst>
                                          <p:attrName>style.visibility</p:attrName>
                                        </p:attrNameLst>
                                      </p:cBhvr>
                                      <p:to>
                                        <p:strVal val="visible"/>
                                      </p:to>
                                    </p:set>
                                    <p:animEffect transition="in" filter="wipe(left)">
                                      <p:cBhvr>
                                        <p:cTn id="51" dur="500"/>
                                        <p:tgtEl>
                                          <p:spTgt spid="180"/>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85"/>
                                        </p:tgtEl>
                                        <p:attrNameLst>
                                          <p:attrName>style.visibility</p:attrName>
                                        </p:attrNameLst>
                                      </p:cBhvr>
                                      <p:to>
                                        <p:strVal val="visible"/>
                                      </p:to>
                                    </p:set>
                                    <p:animEffect transition="in" filter="fade">
                                      <p:cBhvr>
                                        <p:cTn id="55" dur="500"/>
                                        <p:tgtEl>
                                          <p:spTgt spid="185"/>
                                        </p:tgtEl>
                                      </p:cBhvr>
                                    </p:animEffect>
                                  </p:childTnLst>
                                </p:cTn>
                              </p:par>
                            </p:childTnLst>
                          </p:cTn>
                        </p:par>
                        <p:par>
                          <p:cTn id="56" fill="hold">
                            <p:stCondLst>
                              <p:cond delay="6000"/>
                            </p:stCondLst>
                            <p:childTnLst>
                              <p:par>
                                <p:cTn id="57" presetID="22" presetClass="entr" presetSubtype="1"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up)">
                                      <p:cBhvr>
                                        <p:cTn id="59" dur="500"/>
                                        <p:tgtEl>
                                          <p:spTgt spid="4"/>
                                        </p:tgtEl>
                                      </p:cBhvr>
                                    </p:animEffect>
                                  </p:childTnLst>
                                </p:cTn>
                              </p:par>
                            </p:childTnLst>
                          </p:cTn>
                        </p:par>
                        <p:par>
                          <p:cTn id="60" fill="hold">
                            <p:stCondLst>
                              <p:cond delay="6500"/>
                            </p:stCondLst>
                            <p:childTnLst>
                              <p:par>
                                <p:cTn id="61" presetID="2" presetClass="entr" presetSubtype="4" fill="hold" grpId="0" nodeType="afterEffect">
                                  <p:stCondLst>
                                    <p:cond delay="0"/>
                                  </p:stCondLst>
                                  <p:childTnLst>
                                    <p:set>
                                      <p:cBhvr>
                                        <p:cTn id="62" dur="1" fill="hold">
                                          <p:stCondLst>
                                            <p:cond delay="0"/>
                                          </p:stCondLst>
                                        </p:cTn>
                                        <p:tgtEl>
                                          <p:spTgt spid="250"/>
                                        </p:tgtEl>
                                        <p:attrNameLst>
                                          <p:attrName>style.visibility</p:attrName>
                                        </p:attrNameLst>
                                      </p:cBhvr>
                                      <p:to>
                                        <p:strVal val="visible"/>
                                      </p:to>
                                    </p:set>
                                    <p:anim calcmode="lin" valueType="num">
                                      <p:cBhvr additive="base">
                                        <p:cTn id="63" dur="500" fill="hold"/>
                                        <p:tgtEl>
                                          <p:spTgt spid="250"/>
                                        </p:tgtEl>
                                        <p:attrNameLst>
                                          <p:attrName>ppt_x</p:attrName>
                                        </p:attrNameLst>
                                      </p:cBhvr>
                                      <p:tavLst>
                                        <p:tav tm="0">
                                          <p:val>
                                            <p:strVal val="#ppt_x"/>
                                          </p:val>
                                        </p:tav>
                                        <p:tav tm="100000">
                                          <p:val>
                                            <p:strVal val="#ppt_x"/>
                                          </p:val>
                                        </p:tav>
                                      </p:tavLst>
                                    </p:anim>
                                    <p:anim calcmode="lin" valueType="num">
                                      <p:cBhvr additive="base">
                                        <p:cTn id="64" dur="500" fill="hold"/>
                                        <p:tgtEl>
                                          <p:spTgt spid="250"/>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2" presetClass="entr" presetSubtype="4" fill="hold" grpId="0" nodeType="afterEffect">
                                  <p:stCondLst>
                                    <p:cond delay="0"/>
                                  </p:stCondLst>
                                  <p:childTnLst>
                                    <p:set>
                                      <p:cBhvr>
                                        <p:cTn id="67" dur="1" fill="hold">
                                          <p:stCondLst>
                                            <p:cond delay="0"/>
                                          </p:stCondLst>
                                        </p:cTn>
                                        <p:tgtEl>
                                          <p:spTgt spid="251"/>
                                        </p:tgtEl>
                                        <p:attrNameLst>
                                          <p:attrName>style.visibility</p:attrName>
                                        </p:attrNameLst>
                                      </p:cBhvr>
                                      <p:to>
                                        <p:strVal val="visible"/>
                                      </p:to>
                                    </p:set>
                                    <p:anim calcmode="lin" valueType="num">
                                      <p:cBhvr additive="base">
                                        <p:cTn id="68" dur="500" fill="hold"/>
                                        <p:tgtEl>
                                          <p:spTgt spid="251"/>
                                        </p:tgtEl>
                                        <p:attrNameLst>
                                          <p:attrName>ppt_x</p:attrName>
                                        </p:attrNameLst>
                                      </p:cBhvr>
                                      <p:tavLst>
                                        <p:tav tm="0">
                                          <p:val>
                                            <p:strVal val="#ppt_x"/>
                                          </p:val>
                                        </p:tav>
                                        <p:tav tm="100000">
                                          <p:val>
                                            <p:strVal val="#ppt_x"/>
                                          </p:val>
                                        </p:tav>
                                      </p:tavLst>
                                    </p:anim>
                                    <p:anim calcmode="lin" valueType="num">
                                      <p:cBhvr additive="base">
                                        <p:cTn id="69" dur="500" fill="hold"/>
                                        <p:tgtEl>
                                          <p:spTgt spid="251"/>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181"/>
                                        </p:tgtEl>
                                        <p:attrNameLst>
                                          <p:attrName>style.visibility</p:attrName>
                                        </p:attrNameLst>
                                      </p:cBhvr>
                                      <p:to>
                                        <p:strVal val="visible"/>
                                      </p:to>
                                    </p:set>
                                    <p:animEffect transition="in" filter="wipe(left)">
                                      <p:cBhvr>
                                        <p:cTn id="73" dur="500"/>
                                        <p:tgtEl>
                                          <p:spTgt spid="181"/>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186"/>
                                        </p:tgtEl>
                                        <p:attrNameLst>
                                          <p:attrName>style.visibility</p:attrName>
                                        </p:attrNameLst>
                                      </p:cBhvr>
                                      <p:to>
                                        <p:strVal val="visible"/>
                                      </p:to>
                                    </p:set>
                                    <p:animEffect transition="in" filter="fade">
                                      <p:cBhvr>
                                        <p:cTn id="77" dur="500"/>
                                        <p:tgtEl>
                                          <p:spTgt spid="186"/>
                                        </p:tgtEl>
                                      </p:cBhvr>
                                    </p:animEffect>
                                  </p:childTnLst>
                                </p:cTn>
                              </p:par>
                            </p:childTnLst>
                          </p:cTn>
                        </p:par>
                        <p:par>
                          <p:cTn id="78" fill="hold">
                            <p:stCondLst>
                              <p:cond delay="8500"/>
                            </p:stCondLst>
                            <p:childTnLst>
                              <p:par>
                                <p:cTn id="79" presetID="22" presetClass="entr" presetSubtype="4" fill="hold"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down)">
                                      <p:cBhvr>
                                        <p:cTn id="81" dur="500"/>
                                        <p:tgtEl>
                                          <p:spTgt spid="5"/>
                                        </p:tgtEl>
                                      </p:cBhvr>
                                    </p:animEffect>
                                  </p:childTnLst>
                                </p:cTn>
                              </p:par>
                            </p:childTnLst>
                          </p:cTn>
                        </p:par>
                        <p:par>
                          <p:cTn id="82" fill="hold">
                            <p:stCondLst>
                              <p:cond delay="9000"/>
                            </p:stCondLst>
                            <p:childTnLst>
                              <p:par>
                                <p:cTn id="83" presetID="2" presetClass="entr" presetSubtype="4" fill="hold" grpId="0" nodeType="afterEffect">
                                  <p:stCondLst>
                                    <p:cond delay="0"/>
                                  </p:stCondLst>
                                  <p:childTnLst>
                                    <p:set>
                                      <p:cBhvr>
                                        <p:cTn id="84" dur="1" fill="hold">
                                          <p:stCondLst>
                                            <p:cond delay="0"/>
                                          </p:stCondLst>
                                        </p:cTn>
                                        <p:tgtEl>
                                          <p:spTgt spid="256"/>
                                        </p:tgtEl>
                                        <p:attrNameLst>
                                          <p:attrName>style.visibility</p:attrName>
                                        </p:attrNameLst>
                                      </p:cBhvr>
                                      <p:to>
                                        <p:strVal val="visible"/>
                                      </p:to>
                                    </p:set>
                                    <p:anim calcmode="lin" valueType="num">
                                      <p:cBhvr additive="base">
                                        <p:cTn id="85" dur="500" fill="hold"/>
                                        <p:tgtEl>
                                          <p:spTgt spid="256"/>
                                        </p:tgtEl>
                                        <p:attrNameLst>
                                          <p:attrName>ppt_x</p:attrName>
                                        </p:attrNameLst>
                                      </p:cBhvr>
                                      <p:tavLst>
                                        <p:tav tm="0">
                                          <p:val>
                                            <p:strVal val="#ppt_x"/>
                                          </p:val>
                                        </p:tav>
                                        <p:tav tm="100000">
                                          <p:val>
                                            <p:strVal val="#ppt_x"/>
                                          </p:val>
                                        </p:tav>
                                      </p:tavLst>
                                    </p:anim>
                                    <p:anim calcmode="lin" valueType="num">
                                      <p:cBhvr additive="base">
                                        <p:cTn id="86" dur="500" fill="hold"/>
                                        <p:tgtEl>
                                          <p:spTgt spid="256"/>
                                        </p:tgtEl>
                                        <p:attrNameLst>
                                          <p:attrName>ppt_y</p:attrName>
                                        </p:attrNameLst>
                                      </p:cBhvr>
                                      <p:tavLst>
                                        <p:tav tm="0">
                                          <p:val>
                                            <p:strVal val="1+#ppt_h/2"/>
                                          </p:val>
                                        </p:tav>
                                        <p:tav tm="100000">
                                          <p:val>
                                            <p:strVal val="#ppt_y"/>
                                          </p:val>
                                        </p:tav>
                                      </p:tavLst>
                                    </p:anim>
                                  </p:childTnLst>
                                </p:cTn>
                              </p:par>
                            </p:childTnLst>
                          </p:cTn>
                        </p:par>
                        <p:par>
                          <p:cTn id="87" fill="hold">
                            <p:stCondLst>
                              <p:cond delay="9500"/>
                            </p:stCondLst>
                            <p:childTnLst>
                              <p:par>
                                <p:cTn id="88" presetID="2" presetClass="entr" presetSubtype="4" fill="hold" grpId="0" nodeType="afterEffect">
                                  <p:stCondLst>
                                    <p:cond delay="0"/>
                                  </p:stCondLst>
                                  <p:childTnLst>
                                    <p:set>
                                      <p:cBhvr>
                                        <p:cTn id="89" dur="1" fill="hold">
                                          <p:stCondLst>
                                            <p:cond delay="0"/>
                                          </p:stCondLst>
                                        </p:cTn>
                                        <p:tgtEl>
                                          <p:spTgt spid="257"/>
                                        </p:tgtEl>
                                        <p:attrNameLst>
                                          <p:attrName>style.visibility</p:attrName>
                                        </p:attrNameLst>
                                      </p:cBhvr>
                                      <p:to>
                                        <p:strVal val="visible"/>
                                      </p:to>
                                    </p:set>
                                    <p:anim calcmode="lin" valueType="num">
                                      <p:cBhvr additive="base">
                                        <p:cTn id="90" dur="500" fill="hold"/>
                                        <p:tgtEl>
                                          <p:spTgt spid="257"/>
                                        </p:tgtEl>
                                        <p:attrNameLst>
                                          <p:attrName>ppt_x</p:attrName>
                                        </p:attrNameLst>
                                      </p:cBhvr>
                                      <p:tavLst>
                                        <p:tav tm="0">
                                          <p:val>
                                            <p:strVal val="#ppt_x"/>
                                          </p:val>
                                        </p:tav>
                                        <p:tav tm="100000">
                                          <p:val>
                                            <p:strVal val="#ppt_x"/>
                                          </p:val>
                                        </p:tav>
                                      </p:tavLst>
                                    </p:anim>
                                    <p:anim calcmode="lin" valueType="num">
                                      <p:cBhvr additive="base">
                                        <p:cTn id="91" dur="500" fill="hold"/>
                                        <p:tgtEl>
                                          <p:spTgt spid="257"/>
                                        </p:tgtEl>
                                        <p:attrNameLst>
                                          <p:attrName>ppt_y</p:attrName>
                                        </p:attrNameLst>
                                      </p:cBhvr>
                                      <p:tavLst>
                                        <p:tav tm="0">
                                          <p:val>
                                            <p:strVal val="1+#ppt_h/2"/>
                                          </p:val>
                                        </p:tav>
                                        <p:tav tm="100000">
                                          <p:val>
                                            <p:strVal val="#ppt_y"/>
                                          </p:val>
                                        </p:tav>
                                      </p:tavLst>
                                    </p:anim>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182"/>
                                        </p:tgtEl>
                                        <p:attrNameLst>
                                          <p:attrName>style.visibility</p:attrName>
                                        </p:attrNameLst>
                                      </p:cBhvr>
                                      <p:to>
                                        <p:strVal val="visible"/>
                                      </p:to>
                                    </p:set>
                                    <p:animEffect transition="in" filter="wipe(left)">
                                      <p:cBhvr>
                                        <p:cTn id="95" dur="500"/>
                                        <p:tgtEl>
                                          <p:spTgt spid="182"/>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187"/>
                                        </p:tgtEl>
                                        <p:attrNameLst>
                                          <p:attrName>style.visibility</p:attrName>
                                        </p:attrNameLst>
                                      </p:cBhvr>
                                      <p:to>
                                        <p:strVal val="visible"/>
                                      </p:to>
                                    </p:set>
                                    <p:animEffect transition="in" filter="fade">
                                      <p:cBhvr>
                                        <p:cTn id="99" dur="500"/>
                                        <p:tgtEl>
                                          <p:spTgt spid="187"/>
                                        </p:tgtEl>
                                      </p:cBhvr>
                                    </p:animEffect>
                                  </p:childTnLst>
                                </p:cTn>
                              </p:par>
                            </p:childTnLst>
                          </p:cTn>
                        </p:par>
                        <p:par>
                          <p:cTn id="100" fill="hold">
                            <p:stCondLst>
                              <p:cond delay="11000"/>
                            </p:stCondLst>
                            <p:childTnLst>
                              <p:par>
                                <p:cTn id="101" presetID="22" presetClass="entr" presetSubtype="1" fill="hold" nodeType="after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wipe(up)">
                                      <p:cBhvr>
                                        <p:cTn id="103" dur="500"/>
                                        <p:tgtEl>
                                          <p:spTgt spid="6"/>
                                        </p:tgtEl>
                                      </p:cBhvr>
                                    </p:animEffect>
                                  </p:childTnLst>
                                </p:cTn>
                              </p:par>
                            </p:childTnLst>
                          </p:cTn>
                        </p:par>
                        <p:par>
                          <p:cTn id="104" fill="hold">
                            <p:stCondLst>
                              <p:cond delay="11500"/>
                            </p:stCondLst>
                            <p:childTnLst>
                              <p:par>
                                <p:cTn id="105" presetID="2" presetClass="entr" presetSubtype="4" fill="hold" grpId="0" nodeType="afterEffect">
                                  <p:stCondLst>
                                    <p:cond delay="0"/>
                                  </p:stCondLst>
                                  <p:childTnLst>
                                    <p:set>
                                      <p:cBhvr>
                                        <p:cTn id="106" dur="1" fill="hold">
                                          <p:stCondLst>
                                            <p:cond delay="0"/>
                                          </p:stCondLst>
                                        </p:cTn>
                                        <p:tgtEl>
                                          <p:spTgt spid="262"/>
                                        </p:tgtEl>
                                        <p:attrNameLst>
                                          <p:attrName>style.visibility</p:attrName>
                                        </p:attrNameLst>
                                      </p:cBhvr>
                                      <p:to>
                                        <p:strVal val="visible"/>
                                      </p:to>
                                    </p:set>
                                    <p:anim calcmode="lin" valueType="num">
                                      <p:cBhvr additive="base">
                                        <p:cTn id="107" dur="500" fill="hold"/>
                                        <p:tgtEl>
                                          <p:spTgt spid="262"/>
                                        </p:tgtEl>
                                        <p:attrNameLst>
                                          <p:attrName>ppt_x</p:attrName>
                                        </p:attrNameLst>
                                      </p:cBhvr>
                                      <p:tavLst>
                                        <p:tav tm="0">
                                          <p:val>
                                            <p:strVal val="#ppt_x"/>
                                          </p:val>
                                        </p:tav>
                                        <p:tav tm="100000">
                                          <p:val>
                                            <p:strVal val="#ppt_x"/>
                                          </p:val>
                                        </p:tav>
                                      </p:tavLst>
                                    </p:anim>
                                    <p:anim calcmode="lin" valueType="num">
                                      <p:cBhvr additive="base">
                                        <p:cTn id="108" dur="500" fill="hold"/>
                                        <p:tgtEl>
                                          <p:spTgt spid="262"/>
                                        </p:tgtEl>
                                        <p:attrNameLst>
                                          <p:attrName>ppt_y</p:attrName>
                                        </p:attrNameLst>
                                      </p:cBhvr>
                                      <p:tavLst>
                                        <p:tav tm="0">
                                          <p:val>
                                            <p:strVal val="1+#ppt_h/2"/>
                                          </p:val>
                                        </p:tav>
                                        <p:tav tm="100000">
                                          <p:val>
                                            <p:strVal val="#ppt_y"/>
                                          </p:val>
                                        </p:tav>
                                      </p:tavLst>
                                    </p:anim>
                                  </p:childTnLst>
                                </p:cTn>
                              </p:par>
                            </p:childTnLst>
                          </p:cTn>
                        </p:par>
                        <p:par>
                          <p:cTn id="109" fill="hold">
                            <p:stCondLst>
                              <p:cond delay="12000"/>
                            </p:stCondLst>
                            <p:childTnLst>
                              <p:par>
                                <p:cTn id="110" presetID="2" presetClass="entr" presetSubtype="4" fill="hold" grpId="0" nodeType="afterEffect">
                                  <p:stCondLst>
                                    <p:cond delay="0"/>
                                  </p:stCondLst>
                                  <p:childTnLst>
                                    <p:set>
                                      <p:cBhvr>
                                        <p:cTn id="111" dur="1" fill="hold">
                                          <p:stCondLst>
                                            <p:cond delay="0"/>
                                          </p:stCondLst>
                                        </p:cTn>
                                        <p:tgtEl>
                                          <p:spTgt spid="263"/>
                                        </p:tgtEl>
                                        <p:attrNameLst>
                                          <p:attrName>style.visibility</p:attrName>
                                        </p:attrNameLst>
                                      </p:cBhvr>
                                      <p:to>
                                        <p:strVal val="visible"/>
                                      </p:to>
                                    </p:set>
                                    <p:anim calcmode="lin" valueType="num">
                                      <p:cBhvr additive="base">
                                        <p:cTn id="112" dur="500" fill="hold"/>
                                        <p:tgtEl>
                                          <p:spTgt spid="263"/>
                                        </p:tgtEl>
                                        <p:attrNameLst>
                                          <p:attrName>ppt_x</p:attrName>
                                        </p:attrNameLst>
                                      </p:cBhvr>
                                      <p:tavLst>
                                        <p:tav tm="0">
                                          <p:val>
                                            <p:strVal val="#ppt_x"/>
                                          </p:val>
                                        </p:tav>
                                        <p:tav tm="100000">
                                          <p:val>
                                            <p:strVal val="#ppt_x"/>
                                          </p:val>
                                        </p:tav>
                                      </p:tavLst>
                                    </p:anim>
                                    <p:anim calcmode="lin" valueType="num">
                                      <p:cBhvr additive="base">
                                        <p:cTn id="113" dur="500" fill="hold"/>
                                        <p:tgtEl>
                                          <p:spTgt spid="2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animBg="1"/>
      <p:bldP spid="182" grpId="0" animBg="1"/>
      <p:bldP spid="183" grpId="0"/>
      <p:bldP spid="184" grpId="0"/>
      <p:bldP spid="185" grpId="0"/>
      <p:bldP spid="186" grpId="0"/>
      <p:bldP spid="187" grpId="0"/>
      <p:bldP spid="232" grpId="0"/>
      <p:bldP spid="233" grpId="0"/>
      <p:bldP spid="244" grpId="0"/>
      <p:bldP spid="245" grpId="0"/>
      <p:bldP spid="250" grpId="0"/>
      <p:bldP spid="251" grpId="0"/>
      <p:bldP spid="256" grpId="0"/>
      <p:bldP spid="257" grpId="0"/>
      <p:bldP spid="262" grpId="0"/>
      <p:bldP spid="2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Quad Arrow 40"/>
          <p:cNvSpPr/>
          <p:nvPr/>
        </p:nvSpPr>
        <p:spPr>
          <a:xfrm>
            <a:off x="811684" y="1231700"/>
            <a:ext cx="3298925" cy="3301137"/>
          </a:xfrm>
          <a:prstGeom prst="quadArrow">
            <a:avLst>
              <a:gd name="adj1" fmla="val 795"/>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lIns="91438" tIns="45719" rIns="91438" bIns="45719"/>
          <a:lstStyle/>
          <a:p>
            <a:endParaRPr lang="zh-CN" altLang="en-US">
              <a:latin typeface="Arial"/>
              <a:ea typeface="微软雅黑"/>
              <a:sym typeface="Arial"/>
            </a:endParaRPr>
          </a:p>
        </p:txBody>
      </p:sp>
      <p:sp>
        <p:nvSpPr>
          <p:cNvPr id="5" name="Freeform 41"/>
          <p:cNvSpPr/>
          <p:nvPr/>
        </p:nvSpPr>
        <p:spPr>
          <a:xfrm>
            <a:off x="1026115" y="1446272"/>
            <a:ext cx="1319570" cy="1320454"/>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600160">
              <a:lnSpc>
                <a:spcPct val="90000"/>
              </a:lnSpc>
              <a:spcBef>
                <a:spcPct val="0"/>
              </a:spcBef>
              <a:spcAft>
                <a:spcPct val="35000"/>
              </a:spcAft>
            </a:pPr>
            <a:br>
              <a:rPr lang="en-US" sz="3600" dirty="0">
                <a:latin typeface="Arial"/>
                <a:ea typeface="微软雅黑"/>
                <a:sym typeface="Arial"/>
              </a:rPr>
            </a:br>
            <a:r>
              <a:rPr lang="zh-CN" altLang="en-US" sz="1400" b="1" dirty="0">
                <a:latin typeface="Arial"/>
                <a:ea typeface="微软雅黑"/>
                <a:sym typeface="Arial"/>
              </a:rPr>
              <a:t>愿景</a:t>
            </a:r>
            <a:endParaRPr lang="en-US" sz="1400" b="1" dirty="0">
              <a:latin typeface="Arial"/>
              <a:ea typeface="微软雅黑"/>
              <a:sym typeface="Arial"/>
            </a:endParaRPr>
          </a:p>
        </p:txBody>
      </p:sp>
      <p:sp>
        <p:nvSpPr>
          <p:cNvPr id="6" name="Freeform 42"/>
          <p:cNvSpPr/>
          <p:nvPr/>
        </p:nvSpPr>
        <p:spPr>
          <a:xfrm>
            <a:off x="2576610" y="1446272"/>
            <a:ext cx="1319570" cy="1320454"/>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600160">
              <a:lnSpc>
                <a:spcPct val="90000"/>
              </a:lnSpc>
              <a:spcBef>
                <a:spcPct val="0"/>
              </a:spcBef>
              <a:spcAft>
                <a:spcPct val="35000"/>
              </a:spcAft>
            </a:pPr>
            <a:br>
              <a:rPr lang="en-US" sz="3600" dirty="0">
                <a:latin typeface="Arial"/>
                <a:ea typeface="微软雅黑"/>
                <a:sym typeface="Arial"/>
              </a:rPr>
            </a:br>
            <a:r>
              <a:rPr lang="zh-CN" altLang="en-US" sz="1400" b="1" dirty="0">
                <a:latin typeface="Arial"/>
                <a:ea typeface="微软雅黑"/>
                <a:sym typeface="Arial"/>
              </a:rPr>
              <a:t>理念</a:t>
            </a:r>
            <a:endParaRPr lang="en-US" sz="1400" dirty="0">
              <a:latin typeface="Arial"/>
              <a:ea typeface="微软雅黑"/>
              <a:sym typeface="Arial"/>
            </a:endParaRPr>
          </a:p>
        </p:txBody>
      </p:sp>
      <p:sp>
        <p:nvSpPr>
          <p:cNvPr id="7" name="Freeform 43"/>
          <p:cNvSpPr/>
          <p:nvPr/>
        </p:nvSpPr>
        <p:spPr>
          <a:xfrm>
            <a:off x="1026115" y="2997808"/>
            <a:ext cx="1319570" cy="1320454"/>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600160">
              <a:lnSpc>
                <a:spcPct val="90000"/>
              </a:lnSpc>
              <a:spcBef>
                <a:spcPct val="0"/>
              </a:spcBef>
              <a:spcAft>
                <a:spcPct val="35000"/>
              </a:spcAft>
            </a:pPr>
            <a:br>
              <a:rPr lang="en-US" sz="3600" dirty="0">
                <a:latin typeface="Arial"/>
                <a:ea typeface="微软雅黑"/>
                <a:sym typeface="Arial"/>
              </a:rPr>
            </a:br>
            <a:r>
              <a:rPr lang="zh-CN" altLang="en-US" sz="1400" b="1" dirty="0">
                <a:latin typeface="Arial"/>
                <a:ea typeface="微软雅黑"/>
                <a:sym typeface="Arial"/>
              </a:rPr>
              <a:t>创意</a:t>
            </a:r>
            <a:endParaRPr lang="en-US" sz="1400" dirty="0">
              <a:latin typeface="Arial"/>
              <a:ea typeface="微软雅黑"/>
              <a:sym typeface="Arial"/>
            </a:endParaRPr>
          </a:p>
        </p:txBody>
      </p:sp>
      <p:sp>
        <p:nvSpPr>
          <p:cNvPr id="8" name="Freeform 44"/>
          <p:cNvSpPr/>
          <p:nvPr/>
        </p:nvSpPr>
        <p:spPr>
          <a:xfrm>
            <a:off x="2576610" y="2997808"/>
            <a:ext cx="1319570" cy="1320454"/>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600160">
              <a:lnSpc>
                <a:spcPct val="90000"/>
              </a:lnSpc>
              <a:spcBef>
                <a:spcPct val="0"/>
              </a:spcBef>
              <a:spcAft>
                <a:spcPct val="35000"/>
              </a:spcAft>
            </a:pPr>
            <a:br>
              <a:rPr lang="en-US" sz="3600" dirty="0">
                <a:latin typeface="Arial"/>
                <a:ea typeface="微软雅黑"/>
                <a:sym typeface="Arial"/>
              </a:rPr>
            </a:br>
            <a:r>
              <a:rPr lang="zh-CN" altLang="en-US" sz="1400" b="1" dirty="0">
                <a:latin typeface="Arial"/>
                <a:ea typeface="微软雅黑"/>
                <a:sym typeface="Arial"/>
              </a:rPr>
              <a:t>时间</a:t>
            </a:r>
            <a:endParaRPr lang="en-US" sz="1400" b="1" dirty="0">
              <a:latin typeface="Arial"/>
              <a:ea typeface="微软雅黑"/>
              <a:sym typeface="Arial"/>
            </a:endParaRPr>
          </a:p>
        </p:txBody>
      </p:sp>
      <p:sp>
        <p:nvSpPr>
          <p:cNvPr id="9" name="Freeform 143"/>
          <p:cNvSpPr>
            <a:spLocks noEditPoints="1"/>
          </p:cNvSpPr>
          <p:nvPr/>
        </p:nvSpPr>
        <p:spPr bwMode="auto">
          <a:xfrm>
            <a:off x="1504947" y="3381325"/>
            <a:ext cx="361903" cy="33355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endParaRPr lang="en-US">
              <a:latin typeface="Arial"/>
              <a:ea typeface="微软雅黑"/>
              <a:sym typeface="Arial"/>
            </a:endParaRPr>
          </a:p>
        </p:txBody>
      </p:sp>
      <p:sp>
        <p:nvSpPr>
          <p:cNvPr id="10" name="Freeform 92"/>
          <p:cNvSpPr>
            <a:spLocks noEditPoints="1"/>
          </p:cNvSpPr>
          <p:nvPr/>
        </p:nvSpPr>
        <p:spPr bwMode="auto">
          <a:xfrm>
            <a:off x="3065759" y="1807943"/>
            <a:ext cx="341269" cy="3478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endParaRPr lang="en-US">
              <a:latin typeface="Arial"/>
              <a:ea typeface="微软雅黑"/>
              <a:sym typeface="Arial"/>
            </a:endParaRPr>
          </a:p>
        </p:txBody>
      </p:sp>
      <p:grpSp>
        <p:nvGrpSpPr>
          <p:cNvPr id="2" name="组合 10"/>
          <p:cNvGrpSpPr/>
          <p:nvPr/>
        </p:nvGrpSpPr>
        <p:grpSpPr>
          <a:xfrm>
            <a:off x="3076078" y="3400974"/>
            <a:ext cx="320633" cy="300200"/>
            <a:chOff x="6661150" y="233363"/>
            <a:chExt cx="320675" cy="300038"/>
          </a:xfrm>
          <a:solidFill>
            <a:schemeClr val="bg1"/>
          </a:solidFill>
        </p:grpSpPr>
        <p:sp>
          <p:nvSpPr>
            <p:cNvPr id="12"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sp>
          <p:nvSpPr>
            <p:cNvPr id="13"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sp>
          <p:nvSpPr>
            <p:cNvPr id="14"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sp>
          <p:nvSpPr>
            <p:cNvPr id="1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grpSp>
      <p:sp>
        <p:nvSpPr>
          <p:cNvPr id="16" name="Freeform 140"/>
          <p:cNvSpPr>
            <a:spLocks noEditPoints="1"/>
          </p:cNvSpPr>
          <p:nvPr/>
        </p:nvSpPr>
        <p:spPr bwMode="auto">
          <a:xfrm>
            <a:off x="1515456" y="1785626"/>
            <a:ext cx="355844" cy="35608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endParaRPr lang="en-US">
              <a:latin typeface="Arial"/>
              <a:ea typeface="微软雅黑"/>
              <a:sym typeface="Arial"/>
            </a:endParaRPr>
          </a:p>
        </p:txBody>
      </p:sp>
      <p:grpSp>
        <p:nvGrpSpPr>
          <p:cNvPr id="3" name="Group 32"/>
          <p:cNvGrpSpPr/>
          <p:nvPr/>
        </p:nvGrpSpPr>
        <p:grpSpPr>
          <a:xfrm>
            <a:off x="4689779" y="3783541"/>
            <a:ext cx="3737824" cy="568239"/>
            <a:chOff x="4033795" y="1217562"/>
            <a:chExt cx="3738310" cy="798360"/>
          </a:xfrm>
        </p:grpSpPr>
        <p:sp>
          <p:nvSpPr>
            <p:cNvPr id="18" name="Text Placeholder 3"/>
            <p:cNvSpPr txBox="1">
              <a:spLocks/>
            </p:cNvSpPr>
            <p:nvPr/>
          </p:nvSpPr>
          <p:spPr>
            <a:xfrm>
              <a:off x="4399178" y="1217562"/>
              <a:ext cx="3372927" cy="79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a:ea typeface="微软雅黑"/>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900" dirty="0">
                  <a:sym typeface="Arial"/>
                </a:rPr>
                <a:t>此处添加详细文本描述，建议与标题相关并符合整体语言风格，语言描述尽量简洁生动。</a:t>
              </a:r>
              <a:endParaRPr lang="en-US" sz="900" dirty="0">
                <a:sym typeface="Arial"/>
              </a:endParaRPr>
            </a:p>
            <a:p>
              <a:r>
                <a:rPr lang="en-US" sz="900" dirty="0">
                  <a:sym typeface="Arial"/>
                </a:rPr>
                <a:t> </a:t>
              </a:r>
            </a:p>
          </p:txBody>
        </p:sp>
        <p:sp>
          <p:nvSpPr>
            <p:cNvPr id="19" name="Rectangle 34"/>
            <p:cNvSpPr/>
            <p:nvPr/>
          </p:nvSpPr>
          <p:spPr>
            <a:xfrm>
              <a:off x="4033795" y="1236030"/>
              <a:ext cx="65" cy="345934"/>
            </a:xfrm>
            <a:prstGeom prst="rect">
              <a:avLst/>
            </a:prstGeom>
          </p:spPr>
          <p:txBody>
            <a:bodyPr wrap="none" lIns="0" tIns="0" rIns="0" bIns="0">
              <a:spAutoFit/>
            </a:bodyPr>
            <a:lstStyle/>
            <a:p>
              <a:endParaRPr lang="en-US" sz="1600" dirty="0">
                <a:solidFill>
                  <a:schemeClr val="accent3"/>
                </a:solidFill>
                <a:latin typeface="Arial"/>
                <a:ea typeface="微软雅黑"/>
                <a:sym typeface="Arial"/>
              </a:endParaRPr>
            </a:p>
          </p:txBody>
        </p:sp>
      </p:grpSp>
      <p:grpSp>
        <p:nvGrpSpPr>
          <p:cNvPr id="11" name="Group 37"/>
          <p:cNvGrpSpPr/>
          <p:nvPr/>
        </p:nvGrpSpPr>
        <p:grpSpPr>
          <a:xfrm>
            <a:off x="4689779" y="1189825"/>
            <a:ext cx="3737824" cy="538253"/>
            <a:chOff x="4033795" y="1236031"/>
            <a:chExt cx="3738310" cy="537962"/>
          </a:xfrm>
        </p:grpSpPr>
        <p:sp>
          <p:nvSpPr>
            <p:cNvPr id="21" name="Text Placeholder 3"/>
            <p:cNvSpPr txBox="1">
              <a:spLocks/>
            </p:cNvSpPr>
            <p:nvPr/>
          </p:nvSpPr>
          <p:spPr>
            <a:xfrm>
              <a:off x="4399178" y="1239055"/>
              <a:ext cx="3372927" cy="5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a:ea typeface="微软雅黑"/>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900" dirty="0">
                  <a:sym typeface="Arial"/>
                </a:rPr>
                <a:t>此处添加详细文本描述，建议与标题相关并符合整体语言风格，语言描述尽量简洁生动。</a:t>
              </a:r>
              <a:endParaRPr lang="en-US" sz="900" dirty="0">
                <a:sym typeface="Arial"/>
              </a:endParaRPr>
            </a:p>
            <a:p>
              <a:r>
                <a:rPr lang="en-US" sz="900" dirty="0">
                  <a:sym typeface="Arial"/>
                </a:rPr>
                <a:t> </a:t>
              </a:r>
            </a:p>
          </p:txBody>
        </p:sp>
        <p:sp>
          <p:nvSpPr>
            <p:cNvPr id="22" name="Rectangle 40"/>
            <p:cNvSpPr/>
            <p:nvPr/>
          </p:nvSpPr>
          <p:spPr>
            <a:xfrm>
              <a:off x="4033795" y="1236031"/>
              <a:ext cx="65" cy="246088"/>
            </a:xfrm>
            <a:prstGeom prst="rect">
              <a:avLst/>
            </a:prstGeom>
          </p:spPr>
          <p:txBody>
            <a:bodyPr wrap="none" lIns="0" tIns="0" rIns="0" bIns="0">
              <a:spAutoFit/>
            </a:bodyPr>
            <a:lstStyle/>
            <a:p>
              <a:endParaRPr lang="en-US" sz="1600" dirty="0">
                <a:solidFill>
                  <a:schemeClr val="tx2">
                    <a:lumMod val="75000"/>
                  </a:schemeClr>
                </a:solidFill>
                <a:latin typeface="Arial"/>
                <a:ea typeface="微软雅黑"/>
                <a:sym typeface="Arial"/>
              </a:endParaRPr>
            </a:p>
          </p:txBody>
        </p:sp>
      </p:grpSp>
      <p:grpSp>
        <p:nvGrpSpPr>
          <p:cNvPr id="17" name="Group 55"/>
          <p:cNvGrpSpPr/>
          <p:nvPr/>
        </p:nvGrpSpPr>
        <p:grpSpPr>
          <a:xfrm>
            <a:off x="4689779" y="2054398"/>
            <a:ext cx="3737824" cy="600681"/>
            <a:chOff x="4033795" y="2010310"/>
            <a:chExt cx="3738310" cy="600357"/>
          </a:xfrm>
        </p:grpSpPr>
        <p:sp>
          <p:nvSpPr>
            <p:cNvPr id="24" name="Text Placeholder 3"/>
            <p:cNvSpPr txBox="1">
              <a:spLocks/>
            </p:cNvSpPr>
            <p:nvPr/>
          </p:nvSpPr>
          <p:spPr>
            <a:xfrm>
              <a:off x="4399178" y="2010310"/>
              <a:ext cx="3372927" cy="60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a:ea typeface="微软雅黑"/>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900" dirty="0">
                  <a:sym typeface="Arial"/>
                </a:rPr>
                <a:t>此处添加详细文本描述，建议与标题相关并符合整体语言风格，语言描述尽量简洁生动。</a:t>
              </a:r>
              <a:endParaRPr lang="en-US" sz="900" dirty="0">
                <a:sym typeface="Arial"/>
              </a:endParaRPr>
            </a:p>
            <a:p>
              <a:r>
                <a:rPr lang="en-US" sz="900" dirty="0">
                  <a:sym typeface="Arial"/>
                </a:rPr>
                <a:t> </a:t>
              </a:r>
            </a:p>
          </p:txBody>
        </p:sp>
        <p:sp>
          <p:nvSpPr>
            <p:cNvPr id="25" name="Rectangle 58"/>
            <p:cNvSpPr/>
            <p:nvPr/>
          </p:nvSpPr>
          <p:spPr>
            <a:xfrm>
              <a:off x="4033795" y="2058322"/>
              <a:ext cx="65" cy="246088"/>
            </a:xfrm>
            <a:prstGeom prst="rect">
              <a:avLst/>
            </a:prstGeom>
          </p:spPr>
          <p:txBody>
            <a:bodyPr wrap="none" lIns="0" tIns="0" rIns="0" bIns="0">
              <a:spAutoFit/>
            </a:bodyPr>
            <a:lstStyle/>
            <a:p>
              <a:endParaRPr lang="en-US" sz="1600" dirty="0">
                <a:solidFill>
                  <a:schemeClr val="bg2"/>
                </a:solidFill>
                <a:latin typeface="Arial"/>
                <a:ea typeface="微软雅黑"/>
                <a:sym typeface="Arial"/>
              </a:endParaRPr>
            </a:p>
          </p:txBody>
        </p:sp>
      </p:grpSp>
      <p:grpSp>
        <p:nvGrpSpPr>
          <p:cNvPr id="20" name="Group 64"/>
          <p:cNvGrpSpPr/>
          <p:nvPr/>
        </p:nvGrpSpPr>
        <p:grpSpPr>
          <a:xfrm>
            <a:off x="4689780" y="2926629"/>
            <a:ext cx="3737822" cy="568721"/>
            <a:chOff x="4033795" y="2017651"/>
            <a:chExt cx="3738309" cy="568414"/>
          </a:xfrm>
        </p:grpSpPr>
        <p:sp>
          <p:nvSpPr>
            <p:cNvPr id="27" name="Text Placeholder 3"/>
            <p:cNvSpPr txBox="1">
              <a:spLocks/>
            </p:cNvSpPr>
            <p:nvPr/>
          </p:nvSpPr>
          <p:spPr>
            <a:xfrm>
              <a:off x="4399178" y="2017651"/>
              <a:ext cx="3372926" cy="5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a:ea typeface="微软雅黑"/>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900" dirty="0">
                  <a:sym typeface="Arial"/>
                </a:rPr>
                <a:t>此处添加详细文本描述，建议与标题相关并符合整体语言风格，语言描述尽量简洁生动。</a:t>
              </a:r>
              <a:endParaRPr lang="en-US" sz="900" dirty="0">
                <a:sym typeface="Arial"/>
              </a:endParaRPr>
            </a:p>
            <a:p>
              <a:r>
                <a:rPr lang="en-US" sz="900" dirty="0">
                  <a:sym typeface="Arial"/>
                </a:rPr>
                <a:t> </a:t>
              </a:r>
            </a:p>
          </p:txBody>
        </p:sp>
        <p:sp>
          <p:nvSpPr>
            <p:cNvPr id="28" name="Rectangle 68"/>
            <p:cNvSpPr/>
            <p:nvPr/>
          </p:nvSpPr>
          <p:spPr>
            <a:xfrm>
              <a:off x="4033795" y="2058322"/>
              <a:ext cx="65" cy="246088"/>
            </a:xfrm>
            <a:prstGeom prst="rect">
              <a:avLst/>
            </a:prstGeom>
          </p:spPr>
          <p:txBody>
            <a:bodyPr wrap="none" lIns="0" tIns="0" rIns="0" bIns="0">
              <a:spAutoFit/>
            </a:bodyPr>
            <a:lstStyle/>
            <a:p>
              <a:endParaRPr lang="en-US" sz="1600" dirty="0">
                <a:solidFill>
                  <a:schemeClr val="accent1"/>
                </a:solidFill>
                <a:latin typeface="Arial"/>
                <a:ea typeface="微软雅黑"/>
                <a:sym typeface="Arial"/>
              </a:endParaRPr>
            </a:p>
          </p:txBody>
        </p:sp>
      </p:grpSp>
      <p:grpSp>
        <p:nvGrpSpPr>
          <p:cNvPr id="23" name="组合 28"/>
          <p:cNvGrpSpPr/>
          <p:nvPr/>
        </p:nvGrpSpPr>
        <p:grpSpPr>
          <a:xfrm>
            <a:off x="4632690" y="1305101"/>
            <a:ext cx="301591" cy="300991"/>
            <a:chOff x="-959970" y="1422605"/>
            <a:chExt cx="596900" cy="595313"/>
          </a:xfrm>
        </p:grpSpPr>
        <p:sp>
          <p:nvSpPr>
            <p:cNvPr id="30"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sp>
          <p:nvSpPr>
            <p:cNvPr id="31"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grpSp>
      <p:grpSp>
        <p:nvGrpSpPr>
          <p:cNvPr id="26" name="组合 31"/>
          <p:cNvGrpSpPr/>
          <p:nvPr/>
        </p:nvGrpSpPr>
        <p:grpSpPr>
          <a:xfrm>
            <a:off x="4630685" y="2162751"/>
            <a:ext cx="301591" cy="300991"/>
            <a:chOff x="-959970" y="1422605"/>
            <a:chExt cx="596900" cy="595313"/>
          </a:xfrm>
        </p:grpSpPr>
        <p:sp>
          <p:nvSpPr>
            <p:cNvPr id="33" name="Oval 77"/>
            <p:cNvSpPr>
              <a:spLocks noChangeArrowheads="1"/>
            </p:cNvSpPr>
            <p:nvPr/>
          </p:nvSpPr>
          <p:spPr bwMode="auto">
            <a:xfrm>
              <a:off x="-959970" y="1422605"/>
              <a:ext cx="596900" cy="595313"/>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sp>
          <p:nvSpPr>
            <p:cNvPr id="34"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grpSp>
      <p:grpSp>
        <p:nvGrpSpPr>
          <p:cNvPr id="29" name="组合 34"/>
          <p:cNvGrpSpPr/>
          <p:nvPr/>
        </p:nvGrpSpPr>
        <p:grpSpPr>
          <a:xfrm>
            <a:off x="4630685" y="3003600"/>
            <a:ext cx="301591" cy="300991"/>
            <a:chOff x="-959970" y="1422605"/>
            <a:chExt cx="596900" cy="595313"/>
          </a:xfrm>
        </p:grpSpPr>
        <p:sp>
          <p:nvSpPr>
            <p:cNvPr id="36"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sp>
          <p:nvSpPr>
            <p:cNvPr id="37"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grpSp>
      <p:grpSp>
        <p:nvGrpSpPr>
          <p:cNvPr id="32" name="组合 37"/>
          <p:cNvGrpSpPr/>
          <p:nvPr/>
        </p:nvGrpSpPr>
        <p:grpSpPr>
          <a:xfrm>
            <a:off x="4630685" y="3886017"/>
            <a:ext cx="301591" cy="300991"/>
            <a:chOff x="-959970" y="1422605"/>
            <a:chExt cx="596900" cy="595313"/>
          </a:xfrm>
        </p:grpSpPr>
        <p:sp>
          <p:nvSpPr>
            <p:cNvPr id="39" name="Oval 77"/>
            <p:cNvSpPr>
              <a:spLocks noChangeArrowheads="1"/>
            </p:cNvSpPr>
            <p:nvPr/>
          </p:nvSpPr>
          <p:spPr bwMode="auto">
            <a:xfrm>
              <a:off x="-959970" y="1422605"/>
              <a:ext cx="596900" cy="595313"/>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dirty="0">
                <a:latin typeface="Arial"/>
                <a:ea typeface="微软雅黑"/>
                <a:sym typeface="Arial"/>
              </a:endParaRPr>
            </a:p>
          </p:txBody>
        </p:sp>
        <p:sp>
          <p:nvSpPr>
            <p:cNvPr id="40"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Arial"/>
                <a:ea typeface="微软雅黑"/>
                <a:sym typeface="Arial"/>
              </a:endParaRPr>
            </a:p>
          </p:txBody>
        </p:sp>
      </p:grpSp>
    </p:spTree>
    <p:extLst>
      <p:ext uri="{BB962C8B-B14F-4D97-AF65-F5344CB8AC3E}">
        <p14:creationId xmlns:p14="http://schemas.microsoft.com/office/powerpoint/2010/main" val="478403582"/>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2" accel="50000" decel="5000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accel="50000" decel="5000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2" accel="50000" decel="5000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0-#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2" accel="50000" decel="5000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ppt_y"/>
                                          </p:val>
                                        </p:tav>
                                        <p:tav tm="100000">
                                          <p:val>
                                            <p:strVal val="#ppt_y"/>
                                          </p:val>
                                        </p:tav>
                                      </p:tavLst>
                                    </p:anim>
                                  </p:childTnLst>
                                </p:cTn>
                              </p:par>
                              <p:par>
                                <p:cTn id="51" presetID="2" presetClass="entr" presetSubtype="8" accel="50000" decel="5000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0-#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2" presetClass="entr" presetSubtype="2" accel="50000" decel="5000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additive="base">
                                        <p:cTn id="58" dur="500" fill="hold"/>
                                        <p:tgtEl>
                                          <p:spTgt spid="3"/>
                                        </p:tgtEl>
                                        <p:attrNameLst>
                                          <p:attrName>ppt_x</p:attrName>
                                        </p:attrNameLst>
                                      </p:cBhvr>
                                      <p:tavLst>
                                        <p:tav tm="0">
                                          <p:val>
                                            <p:strVal val="1+#ppt_w/2"/>
                                          </p:val>
                                        </p:tav>
                                        <p:tav tm="100000">
                                          <p:val>
                                            <p:strVal val="#ppt_x"/>
                                          </p:val>
                                        </p:tav>
                                      </p:tavLst>
                                    </p:anim>
                                    <p:anim calcmode="lin" valueType="num">
                                      <p:cBhvr additive="base">
                                        <p:cTn id="59" dur="500" fill="hold"/>
                                        <p:tgtEl>
                                          <p:spTgt spid="3"/>
                                        </p:tgtEl>
                                        <p:attrNameLst>
                                          <p:attrName>ppt_y</p:attrName>
                                        </p:attrNameLst>
                                      </p:cBhvr>
                                      <p:tavLst>
                                        <p:tav tm="0">
                                          <p:val>
                                            <p:strVal val="#ppt_y"/>
                                          </p:val>
                                        </p:tav>
                                        <p:tav tm="100000">
                                          <p:val>
                                            <p:strVal val="#ppt_y"/>
                                          </p:val>
                                        </p:tav>
                                      </p:tavLst>
                                    </p:anim>
                                  </p:childTnLst>
                                </p:cTn>
                              </p:par>
                              <p:par>
                                <p:cTn id="60" presetID="2" presetClass="entr" presetSubtype="8" accel="50000" decel="50000" fill="hold"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0-#ppt_w/2"/>
                                          </p:val>
                                        </p:tav>
                                        <p:tav tm="100000">
                                          <p:val>
                                            <p:strVal val="#ppt_x"/>
                                          </p:val>
                                        </p:tav>
                                      </p:tavLst>
                                    </p:anim>
                                    <p:anim calcmode="lin" valueType="num">
                                      <p:cBhvr additive="base">
                                        <p:cTn id="6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flipV="1">
            <a:off x="7547575" y="4248006"/>
            <a:ext cx="1211782" cy="625059"/>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 name="TextBox 6"/>
          <p:cNvSpPr txBox="1"/>
          <p:nvPr/>
        </p:nvSpPr>
        <p:spPr bwMode="auto">
          <a:xfrm>
            <a:off x="663576" y="1890891"/>
            <a:ext cx="4628282"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8" name="矩形 7"/>
          <p:cNvSpPr/>
          <p:nvPr/>
        </p:nvSpPr>
        <p:spPr bwMode="auto">
          <a:xfrm>
            <a:off x="735563" y="1566777"/>
            <a:ext cx="2020264" cy="276871"/>
          </a:xfrm>
          <a:prstGeom prst="rect">
            <a:avLst/>
          </a:prstGeom>
        </p:spPr>
        <p:txBody>
          <a:bodyPr>
            <a:spAutoFit/>
          </a:bodyPr>
          <a:lstStyle/>
          <a:p>
            <a:pPr>
              <a:defRPr/>
            </a:pP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199" dirty="0">
              <a:solidFill>
                <a:schemeClr val="tx1">
                  <a:lumMod val="75000"/>
                  <a:lumOff val="25000"/>
                </a:schemeClr>
              </a:solidFill>
            </a:endParaRPr>
          </a:p>
        </p:txBody>
      </p:sp>
      <p:sp>
        <p:nvSpPr>
          <p:cNvPr id="9" name="TextBox 8"/>
          <p:cNvSpPr txBox="1"/>
          <p:nvPr/>
        </p:nvSpPr>
        <p:spPr bwMode="auto">
          <a:xfrm>
            <a:off x="663576" y="2933567"/>
            <a:ext cx="4628282"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10" name="矩形 9"/>
          <p:cNvSpPr/>
          <p:nvPr/>
        </p:nvSpPr>
        <p:spPr bwMode="auto">
          <a:xfrm>
            <a:off x="735563" y="2609451"/>
            <a:ext cx="2020264" cy="276871"/>
          </a:xfrm>
          <a:prstGeom prst="rect">
            <a:avLst/>
          </a:prstGeom>
        </p:spPr>
        <p:txBody>
          <a:bodyPr>
            <a:spAutoFit/>
          </a:bodyPr>
          <a:lstStyle/>
          <a:p>
            <a:pPr>
              <a:defRPr/>
            </a:pP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199" dirty="0">
              <a:solidFill>
                <a:schemeClr val="tx1">
                  <a:lumMod val="75000"/>
                  <a:lumOff val="25000"/>
                </a:schemeClr>
              </a:solidFill>
            </a:endParaRPr>
          </a:p>
        </p:txBody>
      </p:sp>
      <p:sp>
        <p:nvSpPr>
          <p:cNvPr id="11" name="TextBox 10"/>
          <p:cNvSpPr txBox="1"/>
          <p:nvPr/>
        </p:nvSpPr>
        <p:spPr bwMode="auto">
          <a:xfrm>
            <a:off x="663576" y="3979769"/>
            <a:ext cx="4628282" cy="507831"/>
          </a:xfrm>
          <a:prstGeom prst="rect">
            <a:avLst/>
          </a:prstGeom>
          <a:noFill/>
        </p:spPr>
        <p:txBody>
          <a:bodyPr wrap="square">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12" name="矩形 11"/>
          <p:cNvSpPr/>
          <p:nvPr/>
        </p:nvSpPr>
        <p:spPr bwMode="auto">
          <a:xfrm>
            <a:off x="735563" y="3655653"/>
            <a:ext cx="2020264" cy="276871"/>
          </a:xfrm>
          <a:prstGeom prst="rect">
            <a:avLst/>
          </a:prstGeom>
        </p:spPr>
        <p:txBody>
          <a:bodyPr>
            <a:spAutoFit/>
          </a:bodyPr>
          <a:lstStyle/>
          <a:p>
            <a:pPr>
              <a:defRPr/>
            </a:pPr>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199" dirty="0">
              <a:solidFill>
                <a:schemeClr val="tx1">
                  <a:lumMod val="75000"/>
                  <a:lumOff val="25000"/>
                </a:schemeClr>
              </a:solidFill>
            </a:endParaRPr>
          </a:p>
        </p:txBody>
      </p:sp>
      <p:grpSp>
        <p:nvGrpSpPr>
          <p:cNvPr id="2" name="组合 15"/>
          <p:cNvGrpSpPr/>
          <p:nvPr/>
        </p:nvGrpSpPr>
        <p:grpSpPr>
          <a:xfrm>
            <a:off x="7026280" y="1168822"/>
            <a:ext cx="625059" cy="3777168"/>
            <a:chOff x="7331124" y="625256"/>
            <a:chExt cx="625252" cy="4066685"/>
          </a:xfrm>
          <a:solidFill>
            <a:schemeClr val="accent2"/>
          </a:solidFill>
        </p:grpSpPr>
        <p:sp>
          <p:nvSpPr>
            <p:cNvPr id="17" name="五边形 16"/>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7505264" y="1536332"/>
              <a:ext cx="369318" cy="1424880"/>
            </a:xfrm>
            <a:prstGeom prst="rect">
              <a:avLst/>
            </a:prstGeom>
            <a:grpFill/>
          </p:spPr>
          <p:txBody>
            <a:bodyPr vert="eaVert" wrap="none" rtlCol="0">
              <a:spAutoFit/>
            </a:bodyPr>
            <a:lstStyle/>
            <a:p>
              <a:r>
                <a:rPr lang="zh-CN" altLang="en-US" sz="1199" dirty="0">
                  <a:solidFill>
                    <a:schemeClr val="bg1">
                      <a:lumMod val="95000"/>
                    </a:schemeClr>
                  </a:solidFill>
                  <a:latin typeface="微软雅黑" pitchFamily="34" charset="-122"/>
                  <a:ea typeface="微软雅黑" pitchFamily="34" charset="-122"/>
                </a:rPr>
                <a:t>输入相关文字标题</a:t>
              </a:r>
            </a:p>
          </p:txBody>
        </p:sp>
      </p:grpSp>
      <p:grpSp>
        <p:nvGrpSpPr>
          <p:cNvPr id="3" name="组合 18"/>
          <p:cNvGrpSpPr/>
          <p:nvPr/>
        </p:nvGrpSpPr>
        <p:grpSpPr>
          <a:xfrm>
            <a:off x="6119694" y="2439560"/>
            <a:ext cx="625059" cy="2726867"/>
            <a:chOff x="6395020" y="2376256"/>
            <a:chExt cx="625252" cy="2726025"/>
          </a:xfrm>
          <a:solidFill>
            <a:schemeClr val="accent1"/>
          </a:solidFill>
        </p:grpSpPr>
        <p:sp>
          <p:nvSpPr>
            <p:cNvPr id="20" name="五边形 19"/>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latin typeface="微软雅黑" pitchFamily="34" charset="-122"/>
                <a:ea typeface="微软雅黑" pitchFamily="34" charset="-122"/>
              </a:endParaRPr>
            </a:p>
          </p:txBody>
        </p:sp>
        <p:sp>
          <p:nvSpPr>
            <p:cNvPr id="25" name="TextBox 24"/>
            <p:cNvSpPr txBox="1"/>
            <p:nvPr/>
          </p:nvSpPr>
          <p:spPr>
            <a:xfrm>
              <a:off x="6569161" y="2921377"/>
              <a:ext cx="369318" cy="1323030"/>
            </a:xfrm>
            <a:prstGeom prst="rect">
              <a:avLst/>
            </a:prstGeom>
            <a:grpFill/>
          </p:spPr>
          <p:txBody>
            <a:bodyPr vert="eaVert" wrap="none" rtlCol="0">
              <a:spAutoFit/>
            </a:bodyPr>
            <a:lstStyle/>
            <a:p>
              <a:r>
                <a:rPr lang="zh-CN" altLang="en-US" sz="1199" dirty="0">
                  <a:solidFill>
                    <a:schemeClr val="bg1"/>
                  </a:solidFill>
                  <a:latin typeface="微软雅黑" pitchFamily="34" charset="-122"/>
                  <a:ea typeface="微软雅黑" pitchFamily="34" charset="-122"/>
                </a:rPr>
                <a:t>输入相关文字标题</a:t>
              </a:r>
            </a:p>
          </p:txBody>
        </p:sp>
      </p:grpSp>
    </p:spTree>
    <p:extLst>
      <p:ext uri="{BB962C8B-B14F-4D97-AF65-F5344CB8AC3E}">
        <p14:creationId xmlns:p14="http://schemas.microsoft.com/office/powerpoint/2010/main" val="2008932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0D6F7AE-F9A4-482C-8F80-D65EB5759B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3" name="图片 2">
            <a:extLst>
              <a:ext uri="{FF2B5EF4-FFF2-40B4-BE49-F238E27FC236}">
                <a16:creationId xmlns:a16="http://schemas.microsoft.com/office/drawing/2014/main" id="{D5CEBD69-F188-44A4-A289-460AF74DA651}"/>
              </a:ext>
            </a:extLst>
          </p:cNvPr>
          <p:cNvPicPr>
            <a:picLocks noChangeAspect="1"/>
          </p:cNvPicPr>
          <p:nvPr/>
        </p:nvPicPr>
        <p:blipFill rotWithShape="1">
          <a:blip r:embed="rId5">
            <a:extLst>
              <a:ext uri="{28A0092B-C50C-407E-A947-70E740481C1C}">
                <a14:useLocalDpi xmlns:a14="http://schemas.microsoft.com/office/drawing/2010/main" val="0"/>
              </a:ext>
            </a:extLst>
          </a:blip>
          <a:srcRect t="16175" r="27338" b="28066"/>
          <a:stretch/>
        </p:blipFill>
        <p:spPr>
          <a:xfrm>
            <a:off x="-9923" y="456713"/>
            <a:ext cx="4581923" cy="4926679"/>
          </a:xfrm>
          <a:prstGeom prst="rect">
            <a:avLst/>
          </a:prstGeom>
        </p:spPr>
      </p:pic>
      <p:sp>
        <p:nvSpPr>
          <p:cNvPr id="4" name="Freeform 6">
            <a:extLst>
              <a:ext uri="{FF2B5EF4-FFF2-40B4-BE49-F238E27FC236}">
                <a16:creationId xmlns:a16="http://schemas.microsoft.com/office/drawing/2014/main" id="{5FF6F21D-2D61-4CFB-B0C4-61AFE7B369BD}"/>
              </a:ext>
            </a:extLst>
          </p:cNvPr>
          <p:cNvSpPr/>
          <p:nvPr/>
        </p:nvSpPr>
        <p:spPr bwMode="auto">
          <a:xfrm>
            <a:off x="4726145" y="1236469"/>
            <a:ext cx="990279" cy="126060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215722" rIns="77174" bIns="38587" rtlCol="0" anchor="t"/>
          <a:lstStyle/>
          <a:p>
            <a:pPr algn="ctr"/>
            <a:endParaRPr lang="en-US" altLang="zh-CN" sz="1200" dirty="0">
              <a:latin typeface="微软雅黑" panose="020B0503020204020204" pitchFamily="34" charset="-122"/>
              <a:ea typeface="微软雅黑" panose="020B0503020204020204" pitchFamily="34" charset="-122"/>
            </a:endParaRPr>
          </a:p>
          <a:p>
            <a:pPr algn="ctr"/>
            <a:r>
              <a:rPr lang="en-US" altLang="zh-CN" sz="1600" dirty="0">
                <a:latin typeface="微软雅黑" panose="020B0503020204020204" pitchFamily="34" charset="-122"/>
                <a:ea typeface="微软雅黑" panose="020B0503020204020204" pitchFamily="34" charset="-122"/>
              </a:rPr>
              <a:t>PART 02</a:t>
            </a:r>
            <a:endParaRPr lang="zh-CN" altLang="en-US" sz="1600" dirty="0">
              <a:latin typeface="微软雅黑" panose="020B0503020204020204" pitchFamily="34" charset="-122"/>
              <a:ea typeface="微软雅黑" panose="020B0503020204020204" pitchFamily="34" charset="-122"/>
            </a:endParaRPr>
          </a:p>
        </p:txBody>
      </p:sp>
      <p:sp>
        <p:nvSpPr>
          <p:cNvPr id="5" name="PA_淘宝店chenying0907 43">
            <a:extLst>
              <a:ext uri="{FF2B5EF4-FFF2-40B4-BE49-F238E27FC236}">
                <a16:creationId xmlns:a16="http://schemas.microsoft.com/office/drawing/2014/main" id="{D2329C6E-2369-4F27-8CDF-427EA8EBC94D}"/>
              </a:ext>
            </a:extLst>
          </p:cNvPr>
          <p:cNvSpPr/>
          <p:nvPr>
            <p:custDataLst>
              <p:tags r:id="rId1"/>
            </p:custDataLst>
          </p:nvPr>
        </p:nvSpPr>
        <p:spPr>
          <a:xfrm>
            <a:off x="3786809" y="3074607"/>
            <a:ext cx="2922104" cy="442622"/>
          </a:xfrm>
          <a:prstGeom prst="rect">
            <a:avLst/>
          </a:prstGeom>
        </p:spPr>
        <p:txBody>
          <a:bodyPr wrap="square">
            <a:spAutoFit/>
          </a:bodyPr>
          <a:lstStyle/>
          <a:p>
            <a:pPr algn="ctr">
              <a:lnSpc>
                <a:spcPct val="150000"/>
              </a:lnSpc>
            </a:pPr>
            <a:r>
              <a:rPr lang="en-US" altLang="zh-CN" sz="800" dirty="0">
                <a:solidFill>
                  <a:schemeClr val="bg1">
                    <a:lumMod val="65000"/>
                  </a:schemeClr>
                </a:solidFill>
                <a:ea typeface="微软雅黑"/>
                <a:cs typeface="Arial" panose="020B0604020202020204" pitchFamily="34" charset="0"/>
              </a:rPr>
              <a:t>Cum </a:t>
            </a:r>
            <a:r>
              <a:rPr lang="en-US" altLang="zh-CN" sz="800" dirty="0" err="1">
                <a:solidFill>
                  <a:schemeClr val="bg1">
                    <a:lumMod val="65000"/>
                  </a:schemeClr>
                </a:solidFill>
                <a:ea typeface="微软雅黑"/>
                <a:cs typeface="Arial" panose="020B0604020202020204" pitchFamily="34" charset="0"/>
              </a:rPr>
              <a:t>sociis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natoque</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penatibus</a:t>
            </a:r>
            <a:r>
              <a:rPr lang="en-US" altLang="zh-CN" sz="800" dirty="0">
                <a:solidFill>
                  <a:schemeClr val="bg1">
                    <a:lumMod val="65000"/>
                  </a:schemeClr>
                </a:solidFill>
                <a:ea typeface="微软雅黑"/>
                <a:cs typeface="Arial" panose="020B0604020202020204" pitchFamily="34" charset="0"/>
              </a:rPr>
              <a:t> et </a:t>
            </a:r>
            <a:r>
              <a:rPr lang="en-US" altLang="zh-CN" sz="800" dirty="0" err="1">
                <a:solidFill>
                  <a:schemeClr val="bg1">
                    <a:lumMod val="65000"/>
                  </a:schemeClr>
                </a:solidFill>
                <a:ea typeface="微软雅黑"/>
                <a:cs typeface="Arial" panose="020B0604020202020204" pitchFamily="34" charset="0"/>
              </a:rPr>
              <a:t>magnis</a:t>
            </a:r>
            <a:r>
              <a:rPr lang="en-US" altLang="zh-CN" sz="800" dirty="0">
                <a:solidFill>
                  <a:schemeClr val="bg1">
                    <a:lumMod val="65000"/>
                  </a:schemeClr>
                </a:solidFill>
                <a:ea typeface="微软雅黑"/>
                <a:cs typeface="Arial" panose="020B0604020202020204" pitchFamily="34" charset="0"/>
              </a:rPr>
              <a:t> dis parturient </a:t>
            </a:r>
            <a:r>
              <a:rPr lang="en-US" altLang="zh-CN" sz="800" dirty="0" err="1">
                <a:solidFill>
                  <a:schemeClr val="bg1">
                    <a:lumMod val="65000"/>
                  </a:schemeClr>
                </a:solidFill>
                <a:ea typeface="微软雅黑"/>
                <a:cs typeface="Arial" panose="020B0604020202020204" pitchFamily="34" charset="0"/>
              </a:rPr>
              <a:t>montes</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nascetur</a:t>
            </a:r>
            <a:r>
              <a:rPr lang="en-US" altLang="zh-CN" sz="800" dirty="0">
                <a:solidFill>
                  <a:schemeClr val="bg1">
                    <a:lumMod val="65000"/>
                  </a:schemeClr>
                </a:solidFill>
                <a:ea typeface="微软雅黑"/>
                <a:cs typeface="Arial" panose="020B0604020202020204" pitchFamily="34" charset="0"/>
              </a:rPr>
              <a:t> </a:t>
            </a:r>
            <a:r>
              <a:rPr lang="en-US" altLang="zh-CN" sz="800" dirty="0" err="1">
                <a:solidFill>
                  <a:schemeClr val="bg1">
                    <a:lumMod val="65000"/>
                  </a:schemeClr>
                </a:solidFill>
                <a:ea typeface="微软雅黑"/>
                <a:cs typeface="Arial" panose="020B0604020202020204" pitchFamily="34" charset="0"/>
              </a:rPr>
              <a:t>ridiculus</a:t>
            </a:r>
            <a:r>
              <a:rPr lang="en-US" altLang="zh-CN" sz="800" dirty="0">
                <a:solidFill>
                  <a:schemeClr val="bg1">
                    <a:lumMod val="65000"/>
                  </a:schemeClr>
                </a:solidFill>
                <a:ea typeface="微软雅黑"/>
                <a:cs typeface="Arial" panose="020B0604020202020204" pitchFamily="34" charset="0"/>
              </a:rPr>
              <a:t> mus. </a:t>
            </a:r>
            <a:endParaRPr lang="zh-CN" altLang="en-US" sz="1200" dirty="0">
              <a:solidFill>
                <a:schemeClr val="bg1">
                  <a:lumMod val="65000"/>
                </a:schemeClr>
              </a:solidFill>
              <a:ea typeface="微软雅黑"/>
            </a:endParaRPr>
          </a:p>
        </p:txBody>
      </p:sp>
      <p:sp>
        <p:nvSpPr>
          <p:cNvPr id="6" name="PA_淘宝店chenying0907 44">
            <a:extLst>
              <a:ext uri="{FF2B5EF4-FFF2-40B4-BE49-F238E27FC236}">
                <a16:creationId xmlns:a16="http://schemas.microsoft.com/office/drawing/2014/main" id="{B3CC6A80-5578-4D49-95F3-4751AE628699}"/>
              </a:ext>
            </a:extLst>
          </p:cNvPr>
          <p:cNvSpPr/>
          <p:nvPr>
            <p:custDataLst>
              <p:tags r:id="rId2"/>
            </p:custDataLst>
          </p:nvPr>
        </p:nvSpPr>
        <p:spPr>
          <a:xfrm>
            <a:off x="4205621" y="2616085"/>
            <a:ext cx="2031325" cy="369332"/>
          </a:xfrm>
          <a:prstGeom prst="rect">
            <a:avLst/>
          </a:prstGeom>
        </p:spPr>
        <p:txBody>
          <a:bodyPr wrap="none">
            <a:spAutoFit/>
          </a:bodyPr>
          <a:lstStyle/>
          <a:p>
            <a:pPr algn="ctr"/>
            <a:r>
              <a:rPr lang="zh-CN" altLang="en-US" dirty="0">
                <a:solidFill>
                  <a:schemeClr val="accent2">
                    <a:lumMod val="75000"/>
                  </a:schemeClr>
                </a:solidFill>
                <a:latin typeface="方正兰亭黑_GBK"/>
                <a:ea typeface="方正兰亭黑_GBK"/>
              </a:rPr>
              <a:t>单击此处添加标题</a:t>
            </a:r>
            <a:endParaRPr lang="zh-CN" altLang="en-US" sz="1400" dirty="0">
              <a:solidFill>
                <a:schemeClr val="accent2">
                  <a:lumMod val="75000"/>
                </a:schemeClr>
              </a:solidFill>
              <a:ea typeface="微软雅黑"/>
            </a:endParaRPr>
          </a:p>
        </p:txBody>
      </p:sp>
    </p:spTree>
    <p:extLst>
      <p:ext uri="{BB962C8B-B14F-4D97-AF65-F5344CB8AC3E}">
        <p14:creationId xmlns:p14="http://schemas.microsoft.com/office/powerpoint/2010/main" val="2020166346"/>
      </p:ext>
    </p:ext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1"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2" nodeType="withEffect">
                                  <p:stCondLst>
                                    <p:cond delay="3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6" grpId="0" animBg="1" autoUpdateAnimBg="0"/>
      <p:bldP spid="6" grpId="1" animBg="1" autoUpdateAnimBg="0"/>
      <p:bldP spid="6" grpId="2"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stretch>
            <a:fillRect/>
          </a:stretch>
        </p:blipFill>
        <p:spPr>
          <a:xfrm>
            <a:off x="1176097" y="1209479"/>
            <a:ext cx="2853194" cy="3934816"/>
          </a:xfrm>
          <a:prstGeom prst="rect">
            <a:avLst/>
          </a:prstGeom>
        </p:spPr>
      </p:pic>
      <p:graphicFrame>
        <p:nvGraphicFramePr>
          <p:cNvPr id="10" name="图表 9"/>
          <p:cNvGraphicFramePr/>
          <p:nvPr>
            <p:extLst/>
          </p:nvPr>
        </p:nvGraphicFramePr>
        <p:xfrm>
          <a:off x="1560236" y="1594387"/>
          <a:ext cx="2036471" cy="1358420"/>
        </p:xfrm>
        <a:graphic>
          <a:graphicData uri="http://schemas.openxmlformats.org/drawingml/2006/chart">
            <c:chart xmlns:c="http://schemas.openxmlformats.org/drawingml/2006/chart" xmlns:r="http://schemas.openxmlformats.org/officeDocument/2006/relationships" r:id="rId4"/>
          </a:graphicData>
        </a:graphic>
      </p:graphicFrame>
      <p:sp>
        <p:nvSpPr>
          <p:cNvPr id="11" name="矩形 10"/>
          <p:cNvSpPr/>
          <p:nvPr/>
        </p:nvSpPr>
        <p:spPr>
          <a:xfrm>
            <a:off x="2234512" y="2949070"/>
            <a:ext cx="856584" cy="284661"/>
          </a:xfrm>
          <a:prstGeom prst="rect">
            <a:avLst/>
          </a:prstGeom>
        </p:spPr>
        <p:txBody>
          <a:bodyPr wrap="none" lIns="68550" tIns="34274" rIns="68550" bIns="34274">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248149" y="1446857"/>
            <a:ext cx="2968641" cy="108012"/>
          </a:xfrm>
          <a:prstGeom prst="roundRect">
            <a:avLst>
              <a:gd name="adj" fmla="val 50000"/>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13" name="圆角矩形 12"/>
          <p:cNvSpPr/>
          <p:nvPr/>
        </p:nvSpPr>
        <p:spPr>
          <a:xfrm>
            <a:off x="4248147" y="1446857"/>
            <a:ext cx="1831305" cy="10801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solidFill>
                <a:srgbClr val="C00000"/>
              </a:solidFill>
            </a:endParaRPr>
          </a:p>
        </p:txBody>
      </p:sp>
      <p:sp>
        <p:nvSpPr>
          <p:cNvPr id="14" name="文本框 9"/>
          <p:cNvSpPr txBox="1"/>
          <p:nvPr/>
        </p:nvSpPr>
        <p:spPr>
          <a:xfrm>
            <a:off x="4248148" y="1554868"/>
            <a:ext cx="1025531" cy="205802"/>
          </a:xfrm>
          <a:prstGeom prst="rect">
            <a:avLst/>
          </a:prstGeom>
          <a:noFill/>
        </p:spPr>
        <p:txBody>
          <a:bodyPr wrap="square" lIns="51413" tIns="25706" rIns="51413" bIns="25706" rtlCol="0">
            <a:spAutoFit/>
          </a:bodyPr>
          <a:lstStyle/>
          <a:p>
            <a:pPr marL="0" lvl="1"/>
            <a:r>
              <a:rPr lang="zh-CN" altLang="en-US" sz="1000" b="1" dirty="0">
                <a:solidFill>
                  <a:schemeClr val="accent1"/>
                </a:solidFill>
                <a:latin typeface="微软雅黑" pitchFamily="34" charset="-122"/>
                <a:ea typeface="微软雅黑" pitchFamily="34" charset="-122"/>
              </a:rPr>
              <a:t>第一季度</a:t>
            </a:r>
          </a:p>
        </p:txBody>
      </p:sp>
      <p:grpSp>
        <p:nvGrpSpPr>
          <p:cNvPr id="3" name="组合 14"/>
          <p:cNvGrpSpPr/>
          <p:nvPr/>
        </p:nvGrpSpPr>
        <p:grpSpPr>
          <a:xfrm>
            <a:off x="5969040" y="1222391"/>
            <a:ext cx="269877" cy="192340"/>
            <a:chOff x="4909455" y="1320661"/>
            <a:chExt cx="360040" cy="256455"/>
          </a:xfrm>
          <a:effectLst/>
        </p:grpSpPr>
        <p:sp>
          <p:nvSpPr>
            <p:cNvPr id="16" name="矩形标注 15"/>
            <p:cNvSpPr/>
            <p:nvPr/>
          </p:nvSpPr>
          <p:spPr>
            <a:xfrm>
              <a:off x="4945459" y="1331913"/>
              <a:ext cx="288032" cy="216024"/>
            </a:xfrm>
            <a:prstGeom prst="wedgeRectCallout">
              <a:avLst/>
            </a:prstGeom>
            <a:gradFill>
              <a:gsLst>
                <a:gs pos="0">
                  <a:srgbClr val="DC4A1B"/>
                </a:gs>
                <a:gs pos="100000">
                  <a:srgbClr val="F66C4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7" name="文本框 9"/>
            <p:cNvSpPr txBox="1"/>
            <p:nvPr/>
          </p:nvSpPr>
          <p:spPr>
            <a:xfrm>
              <a:off x="4909455" y="1320661"/>
              <a:ext cx="360040" cy="256455"/>
            </a:xfrm>
            <a:prstGeom prst="rect">
              <a:avLst/>
            </a:prstGeom>
            <a:solidFill>
              <a:schemeClr val="accent1"/>
            </a:solidFill>
          </p:spPr>
          <p:txBody>
            <a:bodyPr wrap="square" lIns="68559" tIns="34280" rIns="68559" bIns="34280" rtlCol="0">
              <a:spAutoFit/>
            </a:bodyPr>
            <a:lstStyle/>
            <a:p>
              <a:pPr marL="0" lvl="1" algn="ctr"/>
              <a:r>
                <a:rPr lang="en-US" altLang="zh-CN" sz="800" dirty="0">
                  <a:solidFill>
                    <a:schemeClr val="bg1"/>
                  </a:solidFill>
                  <a:latin typeface="微软雅黑" pitchFamily="34" charset="-122"/>
                  <a:ea typeface="微软雅黑" pitchFamily="34" charset="-122"/>
                </a:rPr>
                <a:t>65</a:t>
              </a:r>
              <a:endParaRPr lang="zh-CN" altLang="en-US" sz="800" dirty="0">
                <a:solidFill>
                  <a:schemeClr val="bg1"/>
                </a:solidFill>
                <a:latin typeface="微软雅黑" pitchFamily="34" charset="-122"/>
                <a:ea typeface="微软雅黑" pitchFamily="34" charset="-122"/>
              </a:endParaRPr>
            </a:p>
          </p:txBody>
        </p:sp>
      </p:grpSp>
      <p:sp>
        <p:nvSpPr>
          <p:cNvPr id="18" name="圆角矩形 17"/>
          <p:cNvSpPr/>
          <p:nvPr/>
        </p:nvSpPr>
        <p:spPr>
          <a:xfrm>
            <a:off x="4248149" y="1867363"/>
            <a:ext cx="2968641" cy="108012"/>
          </a:xfrm>
          <a:prstGeom prst="roundRect">
            <a:avLst>
              <a:gd name="adj" fmla="val 50000"/>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19" name="圆角矩形 18"/>
          <p:cNvSpPr/>
          <p:nvPr/>
        </p:nvSpPr>
        <p:spPr>
          <a:xfrm>
            <a:off x="4248148" y="1867363"/>
            <a:ext cx="2409611" cy="108012"/>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solidFill>
                <a:srgbClr val="00B0F0"/>
              </a:solidFill>
            </a:endParaRPr>
          </a:p>
        </p:txBody>
      </p:sp>
      <p:sp>
        <p:nvSpPr>
          <p:cNvPr id="20" name="文本框 9"/>
          <p:cNvSpPr txBox="1"/>
          <p:nvPr/>
        </p:nvSpPr>
        <p:spPr>
          <a:xfrm>
            <a:off x="4248148" y="1975375"/>
            <a:ext cx="1025531" cy="205802"/>
          </a:xfrm>
          <a:prstGeom prst="rect">
            <a:avLst/>
          </a:prstGeom>
          <a:noFill/>
        </p:spPr>
        <p:txBody>
          <a:bodyPr wrap="square" lIns="51413" tIns="25706" rIns="51413" bIns="25706" rtlCol="0">
            <a:spAutoFit/>
          </a:bodyPr>
          <a:lstStyle/>
          <a:p>
            <a:pPr marL="0" lvl="1"/>
            <a:r>
              <a:rPr lang="zh-CN" altLang="en-US" sz="1000" b="1" dirty="0">
                <a:solidFill>
                  <a:schemeClr val="accent2"/>
                </a:solidFill>
                <a:latin typeface="微软雅黑" pitchFamily="34" charset="-122"/>
                <a:ea typeface="微软雅黑" pitchFamily="34" charset="-122"/>
              </a:rPr>
              <a:t>第二季度</a:t>
            </a:r>
          </a:p>
        </p:txBody>
      </p:sp>
      <p:grpSp>
        <p:nvGrpSpPr>
          <p:cNvPr id="4" name="组合 20"/>
          <p:cNvGrpSpPr/>
          <p:nvPr/>
        </p:nvGrpSpPr>
        <p:grpSpPr>
          <a:xfrm>
            <a:off x="6569084" y="1654440"/>
            <a:ext cx="269877" cy="192340"/>
            <a:chOff x="4909455" y="1331913"/>
            <a:chExt cx="360040" cy="256455"/>
          </a:xfrm>
          <a:solidFill>
            <a:schemeClr val="accent2"/>
          </a:solidFill>
          <a:effectLst/>
        </p:grpSpPr>
        <p:sp>
          <p:nvSpPr>
            <p:cNvPr id="22" name="矩形标注 21"/>
            <p:cNvSpPr/>
            <p:nvPr/>
          </p:nvSpPr>
          <p:spPr>
            <a:xfrm>
              <a:off x="4945459" y="1331913"/>
              <a:ext cx="288032" cy="216024"/>
            </a:xfrm>
            <a:prstGeom prst="wedgeRect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23" name="文本框 9"/>
            <p:cNvSpPr txBox="1"/>
            <p:nvPr/>
          </p:nvSpPr>
          <p:spPr>
            <a:xfrm>
              <a:off x="4909455" y="1331913"/>
              <a:ext cx="360040" cy="256455"/>
            </a:xfrm>
            <a:prstGeom prst="rect">
              <a:avLst/>
            </a:prstGeom>
            <a:grpFill/>
          </p:spPr>
          <p:txBody>
            <a:bodyPr wrap="square" lIns="68559" tIns="34280" rIns="68559" bIns="34280" rtlCol="0">
              <a:spAutoFit/>
            </a:bodyPr>
            <a:lstStyle/>
            <a:p>
              <a:pPr marL="0" lvl="1" algn="ctr"/>
              <a:r>
                <a:rPr lang="en-US" altLang="zh-CN" sz="800" dirty="0">
                  <a:solidFill>
                    <a:schemeClr val="bg1"/>
                  </a:solidFill>
                  <a:latin typeface="微软雅黑" pitchFamily="34" charset="-122"/>
                  <a:ea typeface="微软雅黑" pitchFamily="34" charset="-122"/>
                </a:rPr>
                <a:t>85</a:t>
              </a:r>
              <a:endParaRPr lang="zh-CN" altLang="en-US" sz="800" dirty="0">
                <a:solidFill>
                  <a:schemeClr val="bg1"/>
                </a:solidFill>
                <a:latin typeface="微软雅黑" pitchFamily="34" charset="-122"/>
                <a:ea typeface="微软雅黑" pitchFamily="34" charset="-122"/>
              </a:endParaRPr>
            </a:p>
          </p:txBody>
        </p:sp>
      </p:grpSp>
      <p:sp>
        <p:nvSpPr>
          <p:cNvPr id="24" name="圆角矩形 23"/>
          <p:cNvSpPr/>
          <p:nvPr/>
        </p:nvSpPr>
        <p:spPr>
          <a:xfrm>
            <a:off x="4248149" y="2282534"/>
            <a:ext cx="2968641" cy="108012"/>
          </a:xfrm>
          <a:prstGeom prst="roundRect">
            <a:avLst>
              <a:gd name="adj" fmla="val 50000"/>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25" name="圆角矩形 24"/>
          <p:cNvSpPr/>
          <p:nvPr/>
        </p:nvSpPr>
        <p:spPr>
          <a:xfrm>
            <a:off x="4248149" y="2282534"/>
            <a:ext cx="2698764" cy="108012"/>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26" name="文本框 9"/>
          <p:cNvSpPr txBox="1"/>
          <p:nvPr/>
        </p:nvSpPr>
        <p:spPr>
          <a:xfrm>
            <a:off x="4248148" y="2390546"/>
            <a:ext cx="1025531" cy="205802"/>
          </a:xfrm>
          <a:prstGeom prst="rect">
            <a:avLst/>
          </a:prstGeom>
          <a:noFill/>
        </p:spPr>
        <p:txBody>
          <a:bodyPr wrap="square" lIns="51413" tIns="25706" rIns="51413" bIns="25706" rtlCol="0">
            <a:spAutoFit/>
          </a:bodyPr>
          <a:lstStyle/>
          <a:p>
            <a:pPr marL="0" lvl="1"/>
            <a:r>
              <a:rPr lang="zh-CN" altLang="en-US" sz="1000" b="1" dirty="0">
                <a:solidFill>
                  <a:schemeClr val="accent3"/>
                </a:solidFill>
                <a:latin typeface="微软雅黑" pitchFamily="34" charset="-122"/>
                <a:ea typeface="微软雅黑" pitchFamily="34" charset="-122"/>
              </a:rPr>
              <a:t>第三季度</a:t>
            </a:r>
          </a:p>
        </p:txBody>
      </p:sp>
      <p:grpSp>
        <p:nvGrpSpPr>
          <p:cNvPr id="5" name="组合 26"/>
          <p:cNvGrpSpPr/>
          <p:nvPr/>
        </p:nvGrpSpPr>
        <p:grpSpPr>
          <a:xfrm>
            <a:off x="6831647" y="2069609"/>
            <a:ext cx="269877" cy="192340"/>
            <a:chOff x="4909455" y="1331912"/>
            <a:chExt cx="360040" cy="256455"/>
          </a:xfrm>
          <a:solidFill>
            <a:schemeClr val="accent3"/>
          </a:solidFill>
          <a:effectLst/>
        </p:grpSpPr>
        <p:sp>
          <p:nvSpPr>
            <p:cNvPr id="28" name="矩形标注 27"/>
            <p:cNvSpPr/>
            <p:nvPr/>
          </p:nvSpPr>
          <p:spPr>
            <a:xfrm>
              <a:off x="4945459" y="1331913"/>
              <a:ext cx="288032" cy="216024"/>
            </a:xfrm>
            <a:prstGeom prst="wedgeRect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29" name="文本框 9"/>
            <p:cNvSpPr txBox="1"/>
            <p:nvPr/>
          </p:nvSpPr>
          <p:spPr>
            <a:xfrm>
              <a:off x="4909455" y="1331912"/>
              <a:ext cx="360040" cy="256455"/>
            </a:xfrm>
            <a:prstGeom prst="rect">
              <a:avLst/>
            </a:prstGeom>
            <a:grpFill/>
          </p:spPr>
          <p:txBody>
            <a:bodyPr wrap="square" lIns="68559" tIns="34280" rIns="68559" bIns="34280" rtlCol="0">
              <a:spAutoFit/>
            </a:bodyPr>
            <a:lstStyle/>
            <a:p>
              <a:pPr marL="0" lvl="1" algn="ctr"/>
              <a:r>
                <a:rPr lang="en-US" altLang="zh-CN" sz="800" dirty="0">
                  <a:solidFill>
                    <a:schemeClr val="bg1"/>
                  </a:solidFill>
                  <a:latin typeface="微软雅黑" pitchFamily="34" charset="-122"/>
                  <a:ea typeface="微软雅黑" pitchFamily="34" charset="-122"/>
                </a:rPr>
                <a:t>95</a:t>
              </a:r>
              <a:endParaRPr lang="zh-CN" altLang="en-US" sz="800" dirty="0">
                <a:solidFill>
                  <a:schemeClr val="bg1"/>
                </a:solidFill>
                <a:latin typeface="微软雅黑" pitchFamily="34" charset="-122"/>
                <a:ea typeface="微软雅黑" pitchFamily="34" charset="-122"/>
              </a:endParaRPr>
            </a:p>
          </p:txBody>
        </p:sp>
      </p:grpSp>
      <p:sp>
        <p:nvSpPr>
          <p:cNvPr id="30" name="TextBox 7"/>
          <p:cNvSpPr>
            <a:spLocks noChangeArrowheads="1"/>
          </p:cNvSpPr>
          <p:nvPr/>
        </p:nvSpPr>
        <p:spPr bwMode="auto">
          <a:xfrm>
            <a:off x="4248148" y="3220616"/>
            <a:ext cx="3292492"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sp>
        <p:nvSpPr>
          <p:cNvPr id="31" name="圆角矩形 30"/>
          <p:cNvSpPr/>
          <p:nvPr/>
        </p:nvSpPr>
        <p:spPr>
          <a:xfrm>
            <a:off x="4248149" y="2685892"/>
            <a:ext cx="2968641" cy="108012"/>
          </a:xfrm>
          <a:prstGeom prst="roundRect">
            <a:avLst>
              <a:gd name="adj" fmla="val 50000"/>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32" name="圆角矩形 31"/>
          <p:cNvSpPr/>
          <p:nvPr/>
        </p:nvSpPr>
        <p:spPr>
          <a:xfrm>
            <a:off x="4248149" y="2685892"/>
            <a:ext cx="2698764" cy="108012"/>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33" name="文本框 9"/>
          <p:cNvSpPr txBox="1"/>
          <p:nvPr/>
        </p:nvSpPr>
        <p:spPr>
          <a:xfrm>
            <a:off x="4248148" y="2793904"/>
            <a:ext cx="1025531" cy="205802"/>
          </a:xfrm>
          <a:prstGeom prst="rect">
            <a:avLst/>
          </a:prstGeom>
          <a:noFill/>
        </p:spPr>
        <p:txBody>
          <a:bodyPr wrap="square" lIns="51413" tIns="25706" rIns="51413" bIns="25706" rtlCol="0">
            <a:spAutoFit/>
          </a:bodyPr>
          <a:lstStyle/>
          <a:p>
            <a:pPr marL="0" lvl="1"/>
            <a:r>
              <a:rPr lang="zh-CN" altLang="en-US" sz="1000" b="1" dirty="0">
                <a:solidFill>
                  <a:schemeClr val="accent4"/>
                </a:solidFill>
                <a:latin typeface="微软雅黑" pitchFamily="34" charset="-122"/>
                <a:ea typeface="微软雅黑" pitchFamily="34" charset="-122"/>
              </a:rPr>
              <a:t>第四季度</a:t>
            </a:r>
          </a:p>
        </p:txBody>
      </p:sp>
      <p:grpSp>
        <p:nvGrpSpPr>
          <p:cNvPr id="6" name="组合 33"/>
          <p:cNvGrpSpPr/>
          <p:nvPr/>
        </p:nvGrpSpPr>
        <p:grpSpPr>
          <a:xfrm>
            <a:off x="6831647" y="2464529"/>
            <a:ext cx="269877" cy="192340"/>
            <a:chOff x="4909455" y="1320661"/>
            <a:chExt cx="360040" cy="256455"/>
          </a:xfrm>
          <a:solidFill>
            <a:schemeClr val="accent4"/>
          </a:solidFill>
          <a:effectLst/>
        </p:grpSpPr>
        <p:sp>
          <p:nvSpPr>
            <p:cNvPr id="35" name="矩形标注 34"/>
            <p:cNvSpPr/>
            <p:nvPr/>
          </p:nvSpPr>
          <p:spPr>
            <a:xfrm>
              <a:off x="4945459" y="1331913"/>
              <a:ext cx="288032" cy="216024"/>
            </a:xfrm>
            <a:prstGeom prst="wedgeRect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6" name="文本框 9"/>
            <p:cNvSpPr txBox="1"/>
            <p:nvPr/>
          </p:nvSpPr>
          <p:spPr>
            <a:xfrm>
              <a:off x="4909455" y="1320661"/>
              <a:ext cx="360040" cy="256455"/>
            </a:xfrm>
            <a:prstGeom prst="rect">
              <a:avLst/>
            </a:prstGeom>
            <a:grpFill/>
          </p:spPr>
          <p:txBody>
            <a:bodyPr wrap="square" lIns="68559" tIns="34280" rIns="68559" bIns="34280" rtlCol="0">
              <a:spAutoFit/>
            </a:bodyPr>
            <a:lstStyle/>
            <a:p>
              <a:pPr marL="0" lvl="1" algn="ctr"/>
              <a:r>
                <a:rPr lang="en-US" altLang="zh-CN" sz="800" dirty="0">
                  <a:solidFill>
                    <a:schemeClr val="bg1"/>
                  </a:solidFill>
                  <a:latin typeface="微软雅黑" pitchFamily="34" charset="-122"/>
                  <a:ea typeface="微软雅黑" pitchFamily="34" charset="-122"/>
                </a:rPr>
                <a:t>95</a:t>
              </a:r>
              <a:endParaRPr lang="zh-CN" altLang="en-US" sz="8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150428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42"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9000"/>
                            </p:stCondLst>
                            <p:childTnLst>
                              <p:par>
                                <p:cTn id="65" presetID="22" presetClass="entr" presetSubtype="8"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9500"/>
                            </p:stCondLst>
                            <p:childTnLst>
                              <p:par>
                                <p:cTn id="69" presetID="42"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childTnLst>
                          </p:cTn>
                        </p:par>
                        <p:par>
                          <p:cTn id="74" fill="hold">
                            <p:stCondLst>
                              <p:cond delay="10500"/>
                            </p:stCondLst>
                            <p:childTnLst>
                              <p:par>
                                <p:cTn id="75" presetID="42" presetClass="entr" presetSubtype="0" fill="hold" nodeType="after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1000"/>
                                        <p:tgtEl>
                                          <p:spTgt spid="5"/>
                                        </p:tgtEl>
                                      </p:cBhvr>
                                    </p:animEffect>
                                    <p:anim calcmode="lin" valueType="num">
                                      <p:cBhvr>
                                        <p:cTn id="78" dur="1000" fill="hold"/>
                                        <p:tgtEl>
                                          <p:spTgt spid="5"/>
                                        </p:tgtEl>
                                        <p:attrNameLst>
                                          <p:attrName>ppt_x</p:attrName>
                                        </p:attrNameLst>
                                      </p:cBhvr>
                                      <p:tavLst>
                                        <p:tav tm="0">
                                          <p:val>
                                            <p:strVal val="#ppt_x"/>
                                          </p:val>
                                        </p:tav>
                                        <p:tav tm="100000">
                                          <p:val>
                                            <p:strVal val="#ppt_x"/>
                                          </p:val>
                                        </p:tav>
                                      </p:tavLst>
                                    </p:anim>
                                    <p:anim calcmode="lin" valueType="num">
                                      <p:cBhvr>
                                        <p:cTn id="79" dur="1000" fill="hold"/>
                                        <p:tgtEl>
                                          <p:spTgt spid="5"/>
                                        </p:tgtEl>
                                        <p:attrNameLst>
                                          <p:attrName>ppt_y</p:attrName>
                                        </p:attrNameLst>
                                      </p:cBhvr>
                                      <p:tavLst>
                                        <p:tav tm="0">
                                          <p:val>
                                            <p:strVal val="#ppt_y+.1"/>
                                          </p:val>
                                        </p:tav>
                                        <p:tav tm="100000">
                                          <p:val>
                                            <p:strVal val="#ppt_y"/>
                                          </p:val>
                                        </p:tav>
                                      </p:tavLst>
                                    </p:anim>
                                  </p:childTnLst>
                                </p:cTn>
                              </p:par>
                            </p:childTnLst>
                          </p:cTn>
                        </p:par>
                        <p:par>
                          <p:cTn id="80" fill="hold">
                            <p:stCondLst>
                              <p:cond delay="11500"/>
                            </p:stCondLst>
                            <p:childTnLst>
                              <p:par>
                                <p:cTn id="81" presetID="22" presetClass="entr" presetSubtype="8"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left)">
                                      <p:cBhvr>
                                        <p:cTn id="83" dur="500"/>
                                        <p:tgtEl>
                                          <p:spTgt spid="31"/>
                                        </p:tgtEl>
                                      </p:cBhvr>
                                    </p:animEffect>
                                  </p:childTnLst>
                                </p:cTn>
                              </p:par>
                            </p:childTnLst>
                          </p:cTn>
                        </p:par>
                        <p:par>
                          <p:cTn id="84" fill="hold">
                            <p:stCondLst>
                              <p:cond delay="12000"/>
                            </p:stCondLst>
                            <p:childTnLst>
                              <p:par>
                                <p:cTn id="85" presetID="22" presetClass="entr" presetSubtype="8"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par>
                          <p:cTn id="88" fill="hold">
                            <p:stCondLst>
                              <p:cond delay="12500"/>
                            </p:stCondLst>
                            <p:childTnLst>
                              <p:par>
                                <p:cTn id="89" presetID="42"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1000"/>
                                        <p:tgtEl>
                                          <p:spTgt spid="33"/>
                                        </p:tgtEl>
                                      </p:cBhvr>
                                    </p:animEffect>
                                    <p:anim calcmode="lin" valueType="num">
                                      <p:cBhvr>
                                        <p:cTn id="92" dur="1000" fill="hold"/>
                                        <p:tgtEl>
                                          <p:spTgt spid="33"/>
                                        </p:tgtEl>
                                        <p:attrNameLst>
                                          <p:attrName>ppt_x</p:attrName>
                                        </p:attrNameLst>
                                      </p:cBhvr>
                                      <p:tavLst>
                                        <p:tav tm="0">
                                          <p:val>
                                            <p:strVal val="#ppt_x"/>
                                          </p:val>
                                        </p:tav>
                                        <p:tav tm="100000">
                                          <p:val>
                                            <p:strVal val="#ppt_x"/>
                                          </p:val>
                                        </p:tav>
                                      </p:tavLst>
                                    </p:anim>
                                    <p:anim calcmode="lin" valueType="num">
                                      <p:cBhvr>
                                        <p:cTn id="93" dur="1000" fill="hold"/>
                                        <p:tgtEl>
                                          <p:spTgt spid="33"/>
                                        </p:tgtEl>
                                        <p:attrNameLst>
                                          <p:attrName>ppt_y</p:attrName>
                                        </p:attrNameLst>
                                      </p:cBhvr>
                                      <p:tavLst>
                                        <p:tav tm="0">
                                          <p:val>
                                            <p:strVal val="#ppt_y+.1"/>
                                          </p:val>
                                        </p:tav>
                                        <p:tav tm="100000">
                                          <p:val>
                                            <p:strVal val="#ppt_y"/>
                                          </p:val>
                                        </p:tav>
                                      </p:tavLst>
                                    </p:anim>
                                  </p:childTnLst>
                                </p:cTn>
                              </p:par>
                            </p:childTnLst>
                          </p:cTn>
                        </p:par>
                        <p:par>
                          <p:cTn id="94" fill="hold">
                            <p:stCondLst>
                              <p:cond delay="13500"/>
                            </p:stCondLst>
                            <p:childTnLst>
                              <p:par>
                                <p:cTn id="95" presetID="42" presetClass="entr" presetSubtype="0" fill="hold" nodeType="after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1000"/>
                                        <p:tgtEl>
                                          <p:spTgt spid="6"/>
                                        </p:tgtEl>
                                      </p:cBhvr>
                                    </p:animEffect>
                                    <p:anim calcmode="lin" valueType="num">
                                      <p:cBhvr>
                                        <p:cTn id="98" dur="1000" fill="hold"/>
                                        <p:tgtEl>
                                          <p:spTgt spid="6"/>
                                        </p:tgtEl>
                                        <p:attrNameLst>
                                          <p:attrName>ppt_x</p:attrName>
                                        </p:attrNameLst>
                                      </p:cBhvr>
                                      <p:tavLst>
                                        <p:tav tm="0">
                                          <p:val>
                                            <p:strVal val="#ppt_x"/>
                                          </p:val>
                                        </p:tav>
                                        <p:tav tm="100000">
                                          <p:val>
                                            <p:strVal val="#ppt_x"/>
                                          </p:val>
                                        </p:tav>
                                      </p:tavLst>
                                    </p:anim>
                                    <p:anim calcmode="lin" valueType="num">
                                      <p:cBhvr>
                                        <p:cTn id="99" dur="1000" fill="hold"/>
                                        <p:tgtEl>
                                          <p:spTgt spid="6"/>
                                        </p:tgtEl>
                                        <p:attrNameLst>
                                          <p:attrName>ppt_y</p:attrName>
                                        </p:attrNameLst>
                                      </p:cBhvr>
                                      <p:tavLst>
                                        <p:tav tm="0">
                                          <p:val>
                                            <p:strVal val="#ppt_y+.1"/>
                                          </p:val>
                                        </p:tav>
                                        <p:tav tm="100000">
                                          <p:val>
                                            <p:strVal val="#ppt_y"/>
                                          </p:val>
                                        </p:tav>
                                      </p:tavLst>
                                    </p:anim>
                                  </p:childTnLst>
                                </p:cTn>
                              </p:par>
                            </p:childTnLst>
                          </p:cTn>
                        </p:par>
                        <p:par>
                          <p:cTn id="100" fill="hold">
                            <p:stCondLst>
                              <p:cond delay="14500"/>
                            </p:stCondLst>
                            <p:childTnLst>
                              <p:par>
                                <p:cTn id="101" presetID="42" presetClass="entr" presetSubtype="0"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1000"/>
                                        <p:tgtEl>
                                          <p:spTgt spid="30"/>
                                        </p:tgtEl>
                                      </p:cBhvr>
                                    </p:animEffect>
                                    <p:anim calcmode="lin" valueType="num">
                                      <p:cBhvr>
                                        <p:cTn id="104" dur="1000" fill="hold"/>
                                        <p:tgtEl>
                                          <p:spTgt spid="30"/>
                                        </p:tgtEl>
                                        <p:attrNameLst>
                                          <p:attrName>ppt_x</p:attrName>
                                        </p:attrNameLst>
                                      </p:cBhvr>
                                      <p:tavLst>
                                        <p:tav tm="0">
                                          <p:val>
                                            <p:strVal val="#ppt_x"/>
                                          </p:val>
                                        </p:tav>
                                        <p:tav tm="100000">
                                          <p:val>
                                            <p:strVal val="#ppt_x"/>
                                          </p:val>
                                        </p:tav>
                                      </p:tavLst>
                                    </p:anim>
                                    <p:anim calcmode="lin" valueType="num">
                                      <p:cBhvr>
                                        <p:cTn id="10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2" grpId="0" animBg="1"/>
      <p:bldP spid="13" grpId="0" animBg="1"/>
      <p:bldP spid="14" grpId="0"/>
      <p:bldP spid="18" grpId="0" animBg="1"/>
      <p:bldP spid="19" grpId="0" animBg="1"/>
      <p:bldP spid="20" grpId="0"/>
      <p:bldP spid="24" grpId="0" animBg="1"/>
      <p:bldP spid="25" grpId="0" animBg="1"/>
      <p:bldP spid="26" grpId="0"/>
      <p:bldP spid="30" grpId="0"/>
      <p:bldP spid="31" grpId="0" animBg="1"/>
      <p:bldP spid="32" grpId="0" animBg="1"/>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053">
      <a:dk1>
        <a:sysClr val="windowText" lastClr="000000"/>
      </a:dk1>
      <a:lt1>
        <a:sysClr val="window" lastClr="FFFFFF"/>
      </a:lt1>
      <a:dk2>
        <a:srgbClr val="1F497D"/>
      </a:dk2>
      <a:lt2>
        <a:srgbClr val="EEECE1"/>
      </a:lt2>
      <a:accent1>
        <a:srgbClr val="A19373"/>
      </a:accent1>
      <a:accent2>
        <a:srgbClr val="513C23"/>
      </a:accent2>
      <a:accent3>
        <a:srgbClr val="A19373"/>
      </a:accent3>
      <a:accent4>
        <a:srgbClr val="513C23"/>
      </a:accent4>
      <a:accent5>
        <a:srgbClr val="A19373"/>
      </a:accent5>
      <a:accent6>
        <a:srgbClr val="513C2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1989</Words>
  <Application>Microsoft Office PowerPoint</Application>
  <PresentationFormat>自定义</PresentationFormat>
  <Paragraphs>251</Paragraphs>
  <Slides>25</Slides>
  <Notes>17</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Gill Sans</vt:lpstr>
      <vt:lpstr>Glegoo</vt:lpstr>
      <vt:lpstr>Helvetica Inserat LT Std</vt:lpstr>
      <vt:lpstr>Impact MT Std</vt:lpstr>
      <vt:lpstr>Lato Light</vt:lpstr>
      <vt:lpstr>Mission Gothic Regular</vt:lpstr>
      <vt:lpstr>方正兰亭黑_GBK</vt:lpstr>
      <vt:lpstr>微软雅黑</vt:lpstr>
      <vt:lpstr>Agency FB</vt:lpstr>
      <vt:lpstr>Arial</vt:lpstr>
      <vt:lpstr>Broadway</vt:lpstr>
      <vt:lpstr>Calibri</vt:lpstr>
      <vt:lpstr>Calibri Light</vt:lpstr>
      <vt:lpstr>Impact</vt:lpstr>
      <vt:lpstr>Segoe UI</vt:lpstr>
      <vt:lpstr>Source Sans Pro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杨 康弘</cp:lastModifiedBy>
  <cp:revision>139</cp:revision>
  <dcterms:created xsi:type="dcterms:W3CDTF">2017-06-17T15:55:29Z</dcterms:created>
  <dcterms:modified xsi:type="dcterms:W3CDTF">2019-05-03T07:12:05Z</dcterms:modified>
</cp:coreProperties>
</file>