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3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0" r:id="rId2"/>
    <p:sldMasterId id="2147483685" r:id="rId3"/>
  </p:sldMasterIdLst>
  <p:notesMasterIdLst>
    <p:notesMasterId r:id="rId28"/>
  </p:notesMasterIdLst>
  <p:sldIdLst>
    <p:sldId id="367" r:id="rId4"/>
    <p:sldId id="279" r:id="rId5"/>
    <p:sldId id="346" r:id="rId6"/>
    <p:sldId id="319" r:id="rId7"/>
    <p:sldId id="365" r:id="rId8"/>
    <p:sldId id="300" r:id="rId9"/>
    <p:sldId id="294" r:id="rId10"/>
    <p:sldId id="296" r:id="rId11"/>
    <p:sldId id="343" r:id="rId12"/>
    <p:sldId id="362" r:id="rId13"/>
    <p:sldId id="309" r:id="rId14"/>
    <p:sldId id="364" r:id="rId15"/>
    <p:sldId id="361" r:id="rId16"/>
    <p:sldId id="347" r:id="rId17"/>
    <p:sldId id="333" r:id="rId18"/>
    <p:sldId id="358" r:id="rId19"/>
    <p:sldId id="339" r:id="rId20"/>
    <p:sldId id="348" r:id="rId21"/>
    <p:sldId id="354" r:id="rId22"/>
    <p:sldId id="353" r:id="rId23"/>
    <p:sldId id="337" r:id="rId24"/>
    <p:sldId id="363" r:id="rId25"/>
    <p:sldId id="1723" r:id="rId26"/>
    <p:sldId id="1728" r:id="rId27"/>
  </p:sldIdLst>
  <p:sldSz cx="12192000" cy="6858000"/>
  <p:notesSz cx="6858000" cy="9144000"/>
  <p:embeddedFontLst>
    <p:embeddedFont>
      <p:font typeface="潮字社凌渡鲲鹏简" panose="02010600030101010101" charset="-122"/>
      <p:regular r:id="rId29"/>
    </p:embeddedFont>
    <p:embeddedFont>
      <p:font typeface="方正风雅宋简体" panose="02010600030101010101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Calibri Light" panose="020F0302020204030204" pitchFamily="34" charset="0"/>
      <p:regular r:id="rId35"/>
      <p:italic r:id="rId36"/>
    </p:embeddedFont>
    <p:embeddedFont>
      <p:font typeface="Century Gothic" panose="020B0502020202020204" pitchFamily="34" charset="0"/>
      <p:regular r:id="rId37"/>
      <p:bold r:id="rId38"/>
      <p:italic r:id="rId39"/>
      <p:boldItalic r:id="rId40"/>
    </p:embeddedFont>
    <p:embeddedFont>
      <p:font typeface="Microsoft YaHei Light" panose="020B0502040204020203" pitchFamily="34" charset="-122"/>
      <p:regular r:id="rId41"/>
    </p:embeddedFont>
    <p:embeddedFont>
      <p:font typeface="Segoe UI" panose="020B0502040204020203" pitchFamily="34" charset="0"/>
      <p:regular r:id="rId42"/>
      <p:bold r:id="rId43"/>
      <p:italic r:id="rId44"/>
      <p:boldItalic r:id="rId45"/>
    </p:embeddedFont>
    <p:embeddedFont>
      <p:font typeface="Segoe UI Light" panose="020B0502040204020203" pitchFamily="34" charset="0"/>
      <p:regular r:id="rId46"/>
      <p:italic r:id="rId47"/>
    </p:embeddedFont>
    <p:embeddedFont>
      <p:font typeface="等线" panose="02010600030101010101" pitchFamily="2" charset="-122"/>
      <p:regular r:id="rId48"/>
      <p:bold r:id="rId49"/>
    </p:embeddedFont>
    <p:embeddedFont>
      <p:font typeface="等线 Light" panose="02010600030101010101" pitchFamily="2" charset="-122"/>
      <p:regular r:id="rId50"/>
    </p:embeddedFont>
    <p:embeddedFont>
      <p:font typeface="微软雅黑" panose="020B0503020204020204" pitchFamily="34" charset="-122"/>
      <p:regular r:id="rId51"/>
      <p:bold r:id="rId5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44"/>
    <a:srgbClr val="FDFCFB"/>
    <a:srgbClr val="98D1D8"/>
    <a:srgbClr val="92D050"/>
    <a:srgbClr val="269E29"/>
    <a:srgbClr val="0A5D14"/>
    <a:srgbClr val="2433C0"/>
    <a:srgbClr val="03A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81" autoAdjust="0"/>
    <p:restoredTop sz="94588" autoAdjust="0"/>
  </p:normalViewPr>
  <p:slideViewPr>
    <p:cSldViewPr snapToGrid="0" showGuides="1">
      <p:cViewPr varScale="1">
        <p:scale>
          <a:sx n="69" d="100"/>
          <a:sy n="69" d="100"/>
        </p:scale>
        <p:origin x="90" y="48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11.fntdata"/><Relationship Id="rId21" Type="http://schemas.openxmlformats.org/officeDocument/2006/relationships/slide" Target="slides/slide18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font" Target="fonts/font22.fntdata"/><Relationship Id="rId55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font" Target="fonts/font21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font" Target="fonts/font24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56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font" Target="fonts/font23.fntdata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8F94A0-7604-41CA-BE18-B21AC7D1002E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4BA91-5B8F-429B-9D80-D28570C31C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216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4BA91-5B8F-429B-9D80-D28570C31C2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10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4BA91-5B8F-429B-9D80-D28570C31C2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562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4BA91-5B8F-429B-9D80-D28570C31C2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601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4BA91-5B8F-429B-9D80-D28570C31C2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930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4BA91-5B8F-429B-9D80-D28570C31C2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9575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C4BA91-5B8F-429B-9D80-D28570C31C2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86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3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DAADEC-234D-4243-9D69-FE6C5109EC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F0CCBA-DB6A-47E6-A36E-B217B2468F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8A031A-4ADB-42F4-825F-EB02F25AD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095B-3BC7-4BED-919E-800D57CEFC9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578196-3F9E-4748-8724-FDFAF8EC5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F6452F-2DC4-460B-A315-F3DD68FCA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F232C-D047-4F7C-93AA-24E59E15E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8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FFAF940-73BF-4EAC-8395-CA19BE513B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160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9A865FE-58A7-41FC-9D76-E84D2380F0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6670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526DAEF-AB33-4836-8CFF-C8E5963CBF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727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F38251-1699-4213-9E8F-A6EFE52D29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642"/>
            <a:ext cx="12225140" cy="687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4547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1DE75B-163A-4DE8-99F0-A7A55A2E5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3AD9F5-755E-48C5-A7CE-07943EEDDD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F1144F3-C0C6-4D15-9E39-70FE834D05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C7CA3F1-F6F0-4C53-A6DF-27CF97E26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095B-3BC7-4BED-919E-800D57CEFC9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283FBD4-DEE4-4CAC-91A7-BA92E5959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F8FEE3E-7BB0-418C-BA6D-B31730983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F232C-D047-4F7C-93AA-24E59E15E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4848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CCAF1E-ABCB-4F5C-B115-C5D5DACFD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A13D3A-91C9-4C0A-8017-968774DC06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33A6156-188B-49E5-B6C1-3E8A428C18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04F25C5-6965-473C-A501-C63778DDB2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FCCE7E0-E973-4AE5-A0F8-D813159969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2F71285-27F6-4389-8A68-8D136748A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095B-3BC7-4BED-919E-800D57CEFC9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59FE730-F795-4B0C-BB71-0DB6E83F5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E895E63-DCF5-490E-A8C0-C5EC55284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F232C-D047-4F7C-93AA-24E59E15E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752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A465C6-6D5D-4AFF-84D4-DCC6E0CB1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3CB09AC-F63A-4A77-BB84-7DDEFBDBA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095B-3BC7-4BED-919E-800D57CEFC9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0270722-F804-4C35-A1BA-A268FA3E9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195C55E-D9EA-42F6-B8E8-9748D2BEA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F232C-D047-4F7C-93AA-24E59E15E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5096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69F5016-2C69-4C1D-88B3-96DDD3283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095B-3BC7-4BED-919E-800D57CEFC9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CEE94B0-ED4D-459C-928B-ED6B1A55F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2D5CC57-99EB-44A9-A237-5F6452292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F232C-D047-4F7C-93AA-24E59E15E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5558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8D4D53-9AB4-4A1C-8A69-F7E6C6DAB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D78901-674A-40E2-BDEB-09C3B72588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386250D-FFBF-4416-9C17-F6BB5828D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0E631F5-7C61-4AF7-8C2F-E96083141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095B-3BC7-4BED-919E-800D57CEFC9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0970627-0532-4A8B-8483-B664F0FEC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EFFEB9E-3343-40A3-A85B-71B77615F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F232C-D047-4F7C-93AA-24E59E15E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6945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B5A920-791F-47C5-839C-959BF4A1A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7879FE3-EC14-43BF-85BF-163EE4C0FB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CF1A861-03E2-454D-ADD5-D6C339BAFE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491200A-12AE-4750-9650-835F60FEB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095B-3BC7-4BED-919E-800D57CEFC9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D07713-B48F-4594-AAC9-4FFC0E4F1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37358E-26FA-4B43-989D-5DE1937CC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F232C-D047-4F7C-93AA-24E59E15E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133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timgsa.baidu.com/timg?image&amp;quality=80&amp;size=b9999_10000&amp;sec=1553930455670&amp;di=767d09f70a395edc6657310ded937ee4&amp;imgtype=0&amp;src=http%3A%2F%2Fwww.nbyeda.com%2Fupfiles%2Ffile%2F201206%2F20120602134517307.jpg">
            <a:extLst>
              <a:ext uri="{FF2B5EF4-FFF2-40B4-BE49-F238E27FC236}">
                <a16:creationId xmlns:a16="http://schemas.microsoft.com/office/drawing/2014/main" id="{96D0BF82-FEAD-48E1-B649-F994486F5F4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8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249D71B-9F0C-49BE-B427-476B3349593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9895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41E021-33D8-4AD9-82BF-6F989D443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F398516-2726-4F13-A4AD-3B49C1B4B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C528F0-8035-49CA-95FA-B4A0CA35A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095B-3BC7-4BED-919E-800D57CEFC9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33988-4A7B-433E-8958-BAB5A7DA2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17FDBA-642E-4E17-A177-5EA469D68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F232C-D047-4F7C-93AA-24E59E15E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6199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7A3B636-FA11-4D6E-BBEF-7735A7CB74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8E8D51F-4F84-4376-9E0C-D413E8DDEF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798176-4479-4D11-BF34-DE9F77CF0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095B-3BC7-4BED-919E-800D57CEFC9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D7A5B1-F53D-4E5F-B1A3-4D66C9AFF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FD18CB-0132-4F69-99CB-0A37860A2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F232C-D047-4F7C-93AA-24E59E15E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936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6074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9632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7207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8556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8158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2493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5638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338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timgsa.baidu.com/timg?image&amp;quality=80&amp;size=b9999_10000&amp;sec=1553930455670&amp;di=767d09f70a395edc6657310ded937ee4&amp;imgtype=0&amp;src=http%3A%2F%2Fwww.nbyeda.com%2Fupfiles%2Ffile%2F201206%2F20120602134517307.jpg">
            <a:extLst>
              <a:ext uri="{FF2B5EF4-FFF2-40B4-BE49-F238E27FC236}">
                <a16:creationId xmlns:a16="http://schemas.microsoft.com/office/drawing/2014/main" id="{96D0BF82-FEAD-48E1-B649-F994486F5F4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8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249D71B-9F0C-49BE-B427-476B3349593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6549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0718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5179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0540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3311642"/>
      </p:ext>
    </p:extLst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23D4C8F-ACC0-49EF-894E-F1EC71165D14}"/>
              </a:ext>
            </a:extLst>
          </p:cNvPr>
          <p:cNvSpPr/>
          <p:nvPr userDrawn="1"/>
        </p:nvSpPr>
        <p:spPr>
          <a:xfrm>
            <a:off x="572349" y="780466"/>
            <a:ext cx="11047307" cy="52970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61338">
              <a:lnSpc>
                <a:spcPct val="120000"/>
              </a:lnSpc>
            </a:pPr>
            <a:endParaRPr lang="zh-CN" altLang="en-US" sz="976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697B832-E759-40C9-9571-34DD2FBD8446}"/>
              </a:ext>
            </a:extLst>
          </p:cNvPr>
          <p:cNvGrpSpPr/>
          <p:nvPr userDrawn="1"/>
        </p:nvGrpSpPr>
        <p:grpSpPr>
          <a:xfrm>
            <a:off x="1168907" y="547410"/>
            <a:ext cx="2529333" cy="811255"/>
            <a:chOff x="876679" y="527088"/>
            <a:chExt cx="1897001" cy="811254"/>
          </a:xfrm>
        </p:grpSpPr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8CA4AD1E-9035-4304-817F-D49FDFBFB8F0}"/>
                </a:ext>
              </a:extLst>
            </p:cNvPr>
            <p:cNvSpPr/>
            <p:nvPr/>
          </p:nvSpPr>
          <p:spPr>
            <a:xfrm flipH="1">
              <a:off x="876679" y="555909"/>
              <a:ext cx="106136" cy="190654"/>
            </a:xfrm>
            <a:prstGeom prst="rtTriangle">
              <a:avLst/>
            </a:prstGeom>
            <a:solidFill>
              <a:srgbClr val="656B6E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43E1BCA-5ECB-43F0-AE4A-35946797788C}"/>
                </a:ext>
              </a:extLst>
            </p:cNvPr>
            <p:cNvSpPr/>
            <p:nvPr/>
          </p:nvSpPr>
          <p:spPr>
            <a:xfrm>
              <a:off x="990053" y="527088"/>
              <a:ext cx="1783627" cy="811254"/>
            </a:xfrm>
            <a:prstGeom prst="rect">
              <a:avLst/>
            </a:prstGeom>
            <a:solidFill>
              <a:srgbClr val="808C94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86CCDDB-46E0-4506-82D2-EB4A463D6955}"/>
              </a:ext>
            </a:extLst>
          </p:cNvPr>
          <p:cNvGrpSpPr/>
          <p:nvPr userDrawn="1"/>
        </p:nvGrpSpPr>
        <p:grpSpPr>
          <a:xfrm>
            <a:off x="4718231" y="6323884"/>
            <a:ext cx="3019698" cy="361855"/>
            <a:chOff x="3336324" y="6323884"/>
            <a:chExt cx="3019698" cy="361855"/>
          </a:xfrm>
        </p:grpSpPr>
        <p:grpSp>
          <p:nvGrpSpPr>
            <p:cNvPr id="21" name="PA_组合 2">
              <a:extLst>
                <a:ext uri="{FF2B5EF4-FFF2-40B4-BE49-F238E27FC236}">
                  <a16:creationId xmlns:a16="http://schemas.microsoft.com/office/drawing/2014/main" id="{A315260C-0BF2-4EAF-ADA2-5B777D0FEC07}"/>
                </a:ext>
              </a:extLst>
            </p:cNvPr>
            <p:cNvGrpSpPr/>
            <p:nvPr userDrawn="1">
              <p:custDataLst>
                <p:tags r:id="rId1"/>
              </p:custDataLst>
            </p:nvPr>
          </p:nvGrpSpPr>
          <p:grpSpPr>
            <a:xfrm>
              <a:off x="3336324" y="6388864"/>
              <a:ext cx="736171" cy="263181"/>
              <a:chOff x="9668623" y="5462875"/>
              <a:chExt cx="2145277" cy="766937"/>
            </a:xfrm>
            <a:solidFill>
              <a:srgbClr val="BB1C22"/>
            </a:solidFill>
          </p:grpSpPr>
          <p:sp>
            <p:nvSpPr>
              <p:cNvPr id="22" name="Freeform 51">
                <a:extLst>
                  <a:ext uri="{FF2B5EF4-FFF2-40B4-BE49-F238E27FC236}">
                    <a16:creationId xmlns:a16="http://schemas.microsoft.com/office/drawing/2014/main" id="{1DA26C2C-9DCE-4F65-875D-1D48CF49D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3" name="Freeform 52">
                <a:extLst>
                  <a:ext uri="{FF2B5EF4-FFF2-40B4-BE49-F238E27FC236}">
                    <a16:creationId xmlns:a16="http://schemas.microsoft.com/office/drawing/2014/main" id="{1FB13653-45E6-4D11-BCC2-9B24CF0307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6" name="Freeform 53">
                <a:extLst>
                  <a:ext uri="{FF2B5EF4-FFF2-40B4-BE49-F238E27FC236}">
                    <a16:creationId xmlns:a16="http://schemas.microsoft.com/office/drawing/2014/main" id="{306BEB0A-B8ED-410C-8F50-5D5102CF6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7" name="Freeform 54">
                <a:extLst>
                  <a:ext uri="{FF2B5EF4-FFF2-40B4-BE49-F238E27FC236}">
                    <a16:creationId xmlns:a16="http://schemas.microsoft.com/office/drawing/2014/main" id="{21D1DCD2-BC9B-4C79-B5B2-D50A9BB818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8" name="Freeform 55">
                <a:extLst>
                  <a:ext uri="{FF2B5EF4-FFF2-40B4-BE49-F238E27FC236}">
                    <a16:creationId xmlns:a16="http://schemas.microsoft.com/office/drawing/2014/main" id="{39319923-E9DA-4BB3-8986-BBD08904C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47509" y="5489691"/>
                <a:ext cx="316428" cy="740120"/>
              </a:xfrm>
              <a:custGeom>
                <a:avLst/>
                <a:gdLst>
                  <a:gd name="T0" fmla="*/ 59 w 59"/>
                  <a:gd name="T1" fmla="*/ 93 h 138"/>
                  <a:gd name="T2" fmla="*/ 59 w 59"/>
                  <a:gd name="T3" fmla="*/ 93 h 138"/>
                  <a:gd name="T4" fmla="*/ 59 w 59"/>
                  <a:gd name="T5" fmla="*/ 0 h 138"/>
                  <a:gd name="T6" fmla="*/ 43 w 59"/>
                  <a:gd name="T7" fmla="*/ 0 h 138"/>
                  <a:gd name="T8" fmla="*/ 43 w 59"/>
                  <a:gd name="T9" fmla="*/ 88 h 138"/>
                  <a:gd name="T10" fmla="*/ 0 w 59"/>
                  <a:gd name="T11" fmla="*/ 138 h 138"/>
                  <a:gd name="T12" fmla="*/ 22 w 59"/>
                  <a:gd name="T13" fmla="*/ 138 h 138"/>
                  <a:gd name="T14" fmla="*/ 59 w 59"/>
                  <a:gd name="T15" fmla="*/ 93 h 138"/>
                  <a:gd name="T16" fmla="*/ 59 w 59"/>
                  <a:gd name="T17" fmla="*/ 9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38">
                    <a:moveTo>
                      <a:pt x="59" y="93"/>
                    </a:moveTo>
                    <a:lnTo>
                      <a:pt x="59" y="93"/>
                    </a:lnTo>
                    <a:lnTo>
                      <a:pt x="59" y="0"/>
                    </a:lnTo>
                    <a:lnTo>
                      <a:pt x="43" y="0"/>
                    </a:lnTo>
                    <a:lnTo>
                      <a:pt x="43" y="88"/>
                    </a:lnTo>
                    <a:lnTo>
                      <a:pt x="0" y="138"/>
                    </a:lnTo>
                    <a:lnTo>
                      <a:pt x="22" y="138"/>
                    </a:lnTo>
                    <a:lnTo>
                      <a:pt x="59" y="93"/>
                    </a:lnTo>
                    <a:lnTo>
                      <a:pt x="59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9" name="Freeform 56">
                <a:extLst>
                  <a:ext uri="{FF2B5EF4-FFF2-40B4-BE49-F238E27FC236}">
                    <a16:creationId xmlns:a16="http://schemas.microsoft.com/office/drawing/2014/main" id="{2216833F-463E-48C1-863A-EA9BD7ADD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7121" y="5999195"/>
                <a:ext cx="252070" cy="230617"/>
              </a:xfrm>
              <a:custGeom>
                <a:avLst/>
                <a:gdLst>
                  <a:gd name="T0" fmla="*/ 9 w 47"/>
                  <a:gd name="T1" fmla="*/ 0 h 43"/>
                  <a:gd name="T2" fmla="*/ 0 w 47"/>
                  <a:gd name="T3" fmla="*/ 11 h 43"/>
                  <a:gd name="T4" fmla="*/ 27 w 47"/>
                  <a:gd name="T5" fmla="*/ 43 h 43"/>
                  <a:gd name="T6" fmla="*/ 47 w 47"/>
                  <a:gd name="T7" fmla="*/ 43 h 43"/>
                  <a:gd name="T8" fmla="*/ 9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9" y="0"/>
                    </a:moveTo>
                    <a:lnTo>
                      <a:pt x="0" y="11"/>
                    </a:lnTo>
                    <a:lnTo>
                      <a:pt x="27" y="43"/>
                    </a:lnTo>
                    <a:lnTo>
                      <a:pt x="47" y="4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0" name="Rectangle 57">
                <a:extLst>
                  <a:ext uri="{FF2B5EF4-FFF2-40B4-BE49-F238E27FC236}">
                    <a16:creationId xmlns:a16="http://schemas.microsoft.com/office/drawing/2014/main" id="{86222ECA-BCD5-4916-9AA0-FD440F535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8623" y="5800756"/>
                <a:ext cx="91174" cy="4290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1" name="Rectangle 58">
                <a:extLst>
                  <a:ext uri="{FF2B5EF4-FFF2-40B4-BE49-F238E27FC236}">
                    <a16:creationId xmlns:a16="http://schemas.microsoft.com/office/drawing/2014/main" id="{E36AD84B-64DD-4868-92C4-7A8CCBA36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7231" y="5489691"/>
                <a:ext cx="80448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2" name="Rectangle 59">
                <a:extLst>
                  <a:ext uri="{FF2B5EF4-FFF2-40B4-BE49-F238E27FC236}">
                    <a16:creationId xmlns:a16="http://schemas.microsoft.com/office/drawing/2014/main" id="{EFD3F554-6E71-4AC5-9BCA-DD8AF04D6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3659" y="5489691"/>
                <a:ext cx="85811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3" name="Freeform 60">
                <a:extLst>
                  <a:ext uri="{FF2B5EF4-FFF2-40B4-BE49-F238E27FC236}">
                    <a16:creationId xmlns:a16="http://schemas.microsoft.com/office/drawing/2014/main" id="{D5294EA9-0EAA-4160-8361-D7C5F3A58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8623" y="5489691"/>
                <a:ext cx="278886" cy="740120"/>
              </a:xfrm>
              <a:custGeom>
                <a:avLst/>
                <a:gdLst>
                  <a:gd name="T0" fmla="*/ 52 w 52"/>
                  <a:gd name="T1" fmla="*/ 92 h 138"/>
                  <a:gd name="T2" fmla="*/ 52 w 52"/>
                  <a:gd name="T3" fmla="*/ 78 h 138"/>
                  <a:gd name="T4" fmla="*/ 45 w 52"/>
                  <a:gd name="T5" fmla="*/ 78 h 138"/>
                  <a:gd name="T6" fmla="*/ 45 w 52"/>
                  <a:gd name="T7" fmla="*/ 49 h 138"/>
                  <a:gd name="T8" fmla="*/ 52 w 52"/>
                  <a:gd name="T9" fmla="*/ 49 h 138"/>
                  <a:gd name="T10" fmla="*/ 52 w 52"/>
                  <a:gd name="T11" fmla="*/ 35 h 138"/>
                  <a:gd name="T12" fmla="*/ 45 w 52"/>
                  <a:gd name="T13" fmla="*/ 35 h 138"/>
                  <a:gd name="T14" fmla="*/ 45 w 52"/>
                  <a:gd name="T15" fmla="*/ 13 h 138"/>
                  <a:gd name="T16" fmla="*/ 52 w 52"/>
                  <a:gd name="T17" fmla="*/ 13 h 138"/>
                  <a:gd name="T18" fmla="*/ 52 w 52"/>
                  <a:gd name="T19" fmla="*/ 0 h 138"/>
                  <a:gd name="T20" fmla="*/ 45 w 52"/>
                  <a:gd name="T21" fmla="*/ 0 h 138"/>
                  <a:gd name="T22" fmla="*/ 29 w 52"/>
                  <a:gd name="T23" fmla="*/ 0 h 138"/>
                  <a:gd name="T24" fmla="*/ 0 w 52"/>
                  <a:gd name="T25" fmla="*/ 0 h 138"/>
                  <a:gd name="T26" fmla="*/ 0 w 52"/>
                  <a:gd name="T27" fmla="*/ 13 h 138"/>
                  <a:gd name="T28" fmla="*/ 29 w 52"/>
                  <a:gd name="T29" fmla="*/ 13 h 138"/>
                  <a:gd name="T30" fmla="*/ 29 w 52"/>
                  <a:gd name="T31" fmla="*/ 35 h 138"/>
                  <a:gd name="T32" fmla="*/ 0 w 52"/>
                  <a:gd name="T33" fmla="*/ 35 h 138"/>
                  <a:gd name="T34" fmla="*/ 0 w 52"/>
                  <a:gd name="T35" fmla="*/ 49 h 138"/>
                  <a:gd name="T36" fmla="*/ 29 w 52"/>
                  <a:gd name="T37" fmla="*/ 49 h 138"/>
                  <a:gd name="T38" fmla="*/ 29 w 52"/>
                  <a:gd name="T39" fmla="*/ 78 h 138"/>
                  <a:gd name="T40" fmla="*/ 29 w 52"/>
                  <a:gd name="T41" fmla="*/ 92 h 138"/>
                  <a:gd name="T42" fmla="*/ 29 w 52"/>
                  <a:gd name="T43" fmla="*/ 138 h 138"/>
                  <a:gd name="T44" fmla="*/ 45 w 52"/>
                  <a:gd name="T45" fmla="*/ 138 h 138"/>
                  <a:gd name="T46" fmla="*/ 45 w 52"/>
                  <a:gd name="T47" fmla="*/ 92 h 138"/>
                  <a:gd name="T48" fmla="*/ 52 w 52"/>
                  <a:gd name="T49" fmla="*/ 9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138">
                    <a:moveTo>
                      <a:pt x="52" y="92"/>
                    </a:moveTo>
                    <a:lnTo>
                      <a:pt x="52" y="78"/>
                    </a:lnTo>
                    <a:lnTo>
                      <a:pt x="45" y="78"/>
                    </a:lnTo>
                    <a:lnTo>
                      <a:pt x="45" y="49"/>
                    </a:lnTo>
                    <a:lnTo>
                      <a:pt x="52" y="49"/>
                    </a:lnTo>
                    <a:lnTo>
                      <a:pt x="52" y="35"/>
                    </a:lnTo>
                    <a:lnTo>
                      <a:pt x="45" y="35"/>
                    </a:lnTo>
                    <a:lnTo>
                      <a:pt x="45" y="13"/>
                    </a:lnTo>
                    <a:lnTo>
                      <a:pt x="52" y="13"/>
                    </a:lnTo>
                    <a:lnTo>
                      <a:pt x="52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29" y="13"/>
                    </a:lnTo>
                    <a:lnTo>
                      <a:pt x="29" y="35"/>
                    </a:lnTo>
                    <a:lnTo>
                      <a:pt x="0" y="35"/>
                    </a:lnTo>
                    <a:lnTo>
                      <a:pt x="0" y="49"/>
                    </a:lnTo>
                    <a:lnTo>
                      <a:pt x="29" y="49"/>
                    </a:lnTo>
                    <a:lnTo>
                      <a:pt x="29" y="78"/>
                    </a:lnTo>
                    <a:lnTo>
                      <a:pt x="29" y="92"/>
                    </a:lnTo>
                    <a:lnTo>
                      <a:pt x="29" y="138"/>
                    </a:lnTo>
                    <a:lnTo>
                      <a:pt x="45" y="138"/>
                    </a:lnTo>
                    <a:lnTo>
                      <a:pt x="45" y="92"/>
                    </a:lnTo>
                    <a:lnTo>
                      <a:pt x="5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4" name="Freeform 61">
                <a:extLst>
                  <a:ext uri="{FF2B5EF4-FFF2-40B4-BE49-F238E27FC236}">
                    <a16:creationId xmlns:a16="http://schemas.microsoft.com/office/drawing/2014/main" id="{753CF6CC-5791-46CC-9B56-4614471036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38477" y="5462875"/>
                <a:ext cx="375423" cy="386150"/>
              </a:xfrm>
              <a:custGeom>
                <a:avLst/>
                <a:gdLst>
                  <a:gd name="T0" fmla="*/ 26 w 51"/>
                  <a:gd name="T1" fmla="*/ 52 h 52"/>
                  <a:gd name="T2" fmla="*/ 7 w 51"/>
                  <a:gd name="T3" fmla="*/ 44 h 52"/>
                  <a:gd name="T4" fmla="*/ 0 w 51"/>
                  <a:gd name="T5" fmla="*/ 26 h 52"/>
                  <a:gd name="T6" fmla="*/ 7 w 51"/>
                  <a:gd name="T7" fmla="*/ 8 h 52"/>
                  <a:gd name="T8" fmla="*/ 26 w 51"/>
                  <a:gd name="T9" fmla="*/ 0 h 52"/>
                  <a:gd name="T10" fmla="*/ 44 w 51"/>
                  <a:gd name="T11" fmla="*/ 8 h 52"/>
                  <a:gd name="T12" fmla="*/ 51 w 51"/>
                  <a:gd name="T13" fmla="*/ 26 h 52"/>
                  <a:gd name="T14" fmla="*/ 44 w 51"/>
                  <a:gd name="T15" fmla="*/ 44 h 52"/>
                  <a:gd name="T16" fmla="*/ 26 w 51"/>
                  <a:gd name="T17" fmla="*/ 52 h 52"/>
                  <a:gd name="T18" fmla="*/ 26 w 51"/>
                  <a:gd name="T19" fmla="*/ 4 h 52"/>
                  <a:gd name="T20" fmla="*/ 10 w 51"/>
                  <a:gd name="T21" fmla="*/ 11 h 52"/>
                  <a:gd name="T22" fmla="*/ 4 w 51"/>
                  <a:gd name="T23" fmla="*/ 26 h 52"/>
                  <a:gd name="T24" fmla="*/ 10 w 51"/>
                  <a:gd name="T25" fmla="*/ 41 h 52"/>
                  <a:gd name="T26" fmla="*/ 26 w 51"/>
                  <a:gd name="T27" fmla="*/ 48 h 52"/>
                  <a:gd name="T28" fmla="*/ 41 w 51"/>
                  <a:gd name="T29" fmla="*/ 41 h 52"/>
                  <a:gd name="T30" fmla="*/ 47 w 51"/>
                  <a:gd name="T31" fmla="*/ 26 h 52"/>
                  <a:gd name="T32" fmla="*/ 41 w 51"/>
                  <a:gd name="T33" fmla="*/ 11 h 52"/>
                  <a:gd name="T34" fmla="*/ 26 w 51"/>
                  <a:gd name="T35" fmla="*/ 4 h 52"/>
                  <a:gd name="T36" fmla="*/ 38 w 51"/>
                  <a:gd name="T37" fmla="*/ 42 h 52"/>
                  <a:gd name="T38" fmla="*/ 32 w 51"/>
                  <a:gd name="T39" fmla="*/ 42 h 52"/>
                  <a:gd name="T40" fmla="*/ 29 w 51"/>
                  <a:gd name="T41" fmla="*/ 34 h 52"/>
                  <a:gd name="T42" fmla="*/ 23 w 51"/>
                  <a:gd name="T43" fmla="*/ 28 h 52"/>
                  <a:gd name="T44" fmla="*/ 21 w 51"/>
                  <a:gd name="T45" fmla="*/ 28 h 52"/>
                  <a:gd name="T46" fmla="*/ 21 w 51"/>
                  <a:gd name="T47" fmla="*/ 42 h 52"/>
                  <a:gd name="T48" fmla="*/ 15 w 51"/>
                  <a:gd name="T49" fmla="*/ 42 h 52"/>
                  <a:gd name="T50" fmla="*/ 15 w 51"/>
                  <a:gd name="T51" fmla="*/ 9 h 52"/>
                  <a:gd name="T52" fmla="*/ 25 w 51"/>
                  <a:gd name="T53" fmla="*/ 9 h 52"/>
                  <a:gd name="T54" fmla="*/ 34 w 51"/>
                  <a:gd name="T55" fmla="*/ 12 h 52"/>
                  <a:gd name="T56" fmla="*/ 37 w 51"/>
                  <a:gd name="T57" fmla="*/ 18 h 52"/>
                  <a:gd name="T58" fmla="*/ 35 w 51"/>
                  <a:gd name="T59" fmla="*/ 24 h 52"/>
                  <a:gd name="T60" fmla="*/ 28 w 51"/>
                  <a:gd name="T61" fmla="*/ 27 h 52"/>
                  <a:gd name="T62" fmla="*/ 28 w 51"/>
                  <a:gd name="T63" fmla="*/ 27 h 52"/>
                  <a:gd name="T64" fmla="*/ 34 w 51"/>
                  <a:gd name="T65" fmla="*/ 33 h 52"/>
                  <a:gd name="T66" fmla="*/ 38 w 51"/>
                  <a:gd name="T67" fmla="*/ 42 h 52"/>
                  <a:gd name="T68" fmla="*/ 21 w 51"/>
                  <a:gd name="T69" fmla="*/ 14 h 52"/>
                  <a:gd name="T70" fmla="*/ 21 w 51"/>
                  <a:gd name="T71" fmla="*/ 24 h 52"/>
                  <a:gd name="T72" fmla="*/ 25 w 51"/>
                  <a:gd name="T73" fmla="*/ 24 h 52"/>
                  <a:gd name="T74" fmla="*/ 31 w 51"/>
                  <a:gd name="T75" fmla="*/ 19 h 52"/>
                  <a:gd name="T76" fmla="*/ 30 w 51"/>
                  <a:gd name="T77" fmla="*/ 15 h 52"/>
                  <a:gd name="T78" fmla="*/ 24 w 51"/>
                  <a:gd name="T79" fmla="*/ 14 h 52"/>
                  <a:gd name="T80" fmla="*/ 21 w 51"/>
                  <a:gd name="T81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" h="52">
                    <a:moveTo>
                      <a:pt x="26" y="52"/>
                    </a:moveTo>
                    <a:cubicBezTo>
                      <a:pt x="18" y="52"/>
                      <a:pt x="12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3"/>
                      <a:pt x="7" y="8"/>
                    </a:cubicBezTo>
                    <a:cubicBezTo>
                      <a:pt x="12" y="3"/>
                      <a:pt x="18" y="0"/>
                      <a:pt x="26" y="0"/>
                    </a:cubicBezTo>
                    <a:cubicBezTo>
                      <a:pt x="33" y="0"/>
                      <a:pt x="39" y="3"/>
                      <a:pt x="44" y="8"/>
                    </a:cubicBezTo>
                    <a:cubicBezTo>
                      <a:pt x="49" y="13"/>
                      <a:pt x="51" y="19"/>
                      <a:pt x="51" y="26"/>
                    </a:cubicBezTo>
                    <a:cubicBezTo>
                      <a:pt x="51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lose/>
                    <a:moveTo>
                      <a:pt x="26" y="4"/>
                    </a:moveTo>
                    <a:cubicBezTo>
                      <a:pt x="20" y="4"/>
                      <a:pt x="14" y="6"/>
                      <a:pt x="10" y="11"/>
                    </a:cubicBezTo>
                    <a:cubicBezTo>
                      <a:pt x="6" y="15"/>
                      <a:pt x="4" y="20"/>
                      <a:pt x="4" y="26"/>
                    </a:cubicBezTo>
                    <a:cubicBezTo>
                      <a:pt x="4" y="32"/>
                      <a:pt x="6" y="37"/>
                      <a:pt x="10" y="41"/>
                    </a:cubicBezTo>
                    <a:cubicBezTo>
                      <a:pt x="14" y="46"/>
                      <a:pt x="20" y="48"/>
                      <a:pt x="26" y="48"/>
                    </a:cubicBezTo>
                    <a:cubicBezTo>
                      <a:pt x="32" y="48"/>
                      <a:pt x="37" y="46"/>
                      <a:pt x="41" y="41"/>
                    </a:cubicBezTo>
                    <a:cubicBezTo>
                      <a:pt x="45" y="37"/>
                      <a:pt x="47" y="32"/>
                      <a:pt x="47" y="26"/>
                    </a:cubicBezTo>
                    <a:cubicBezTo>
                      <a:pt x="47" y="20"/>
                      <a:pt x="45" y="15"/>
                      <a:pt x="41" y="11"/>
                    </a:cubicBezTo>
                    <a:cubicBezTo>
                      <a:pt x="37" y="6"/>
                      <a:pt x="32" y="4"/>
                      <a:pt x="26" y="4"/>
                    </a:cubicBezTo>
                    <a:close/>
                    <a:moveTo>
                      <a:pt x="38" y="42"/>
                    </a:moveTo>
                    <a:cubicBezTo>
                      <a:pt x="32" y="42"/>
                      <a:pt x="32" y="42"/>
                      <a:pt x="32" y="42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7" y="30"/>
                      <a:pt x="25" y="28"/>
                      <a:pt x="23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9" y="9"/>
                      <a:pt x="32" y="10"/>
                      <a:pt x="34" y="12"/>
                    </a:cubicBezTo>
                    <a:cubicBezTo>
                      <a:pt x="36" y="13"/>
                      <a:pt x="37" y="15"/>
                      <a:pt x="37" y="18"/>
                    </a:cubicBezTo>
                    <a:cubicBezTo>
                      <a:pt x="37" y="20"/>
                      <a:pt x="36" y="22"/>
                      <a:pt x="35" y="24"/>
                    </a:cubicBezTo>
                    <a:cubicBezTo>
                      <a:pt x="33" y="26"/>
                      <a:pt x="31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8"/>
                      <a:pt x="32" y="30"/>
                      <a:pt x="34" y="33"/>
                    </a:cubicBezTo>
                    <a:lnTo>
                      <a:pt x="38" y="42"/>
                    </a:lnTo>
                    <a:close/>
                    <a:moveTo>
                      <a:pt x="21" y="1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9" y="24"/>
                      <a:pt x="31" y="22"/>
                      <a:pt x="31" y="19"/>
                    </a:cubicBezTo>
                    <a:cubicBezTo>
                      <a:pt x="31" y="17"/>
                      <a:pt x="31" y="15"/>
                      <a:pt x="30" y="15"/>
                    </a:cubicBezTo>
                    <a:cubicBezTo>
                      <a:pt x="28" y="14"/>
                      <a:pt x="26" y="14"/>
                      <a:pt x="24" y="14"/>
                    </a:cubicBezTo>
                    <a:lnTo>
                      <a:pt x="2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35" name="十字形 34">
              <a:extLst>
                <a:ext uri="{FF2B5EF4-FFF2-40B4-BE49-F238E27FC236}">
                  <a16:creationId xmlns:a16="http://schemas.microsoft.com/office/drawing/2014/main" id="{8A02AAE0-42A5-4F83-A2C2-3BE323E28BA5}"/>
                </a:ext>
              </a:extLst>
            </p:cNvPr>
            <p:cNvSpPr/>
            <p:nvPr userDrawn="1"/>
          </p:nvSpPr>
          <p:spPr>
            <a:xfrm rot="2700000">
              <a:off x="4250784" y="6372326"/>
              <a:ext cx="298087" cy="298086"/>
            </a:xfrm>
            <a:prstGeom prst="plus">
              <a:avLst>
                <a:gd name="adj" fmla="val 4746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36" name="Picture 74">
              <a:extLst>
                <a:ext uri="{FF2B5EF4-FFF2-40B4-BE49-F238E27FC236}">
                  <a16:creationId xmlns:a16="http://schemas.microsoft.com/office/drawing/2014/main" id="{4DEA1505-4B89-44BC-91FD-BCE81431AF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842" y="6323884"/>
              <a:ext cx="361855" cy="361855"/>
            </a:xfrm>
            <a:prstGeom prst="rect">
              <a:avLst/>
            </a:prstGeom>
          </p:spPr>
        </p:pic>
        <p:sp>
          <p:nvSpPr>
            <p:cNvPr id="37" name="TextBox 73">
              <a:extLst>
                <a:ext uri="{FF2B5EF4-FFF2-40B4-BE49-F238E27FC236}">
                  <a16:creationId xmlns:a16="http://schemas.microsoft.com/office/drawing/2014/main" id="{17F7E357-AEB9-4ABE-8D97-682337560DF2}"/>
                </a:ext>
              </a:extLst>
            </p:cNvPr>
            <p:cNvSpPr txBox="1"/>
            <p:nvPr userDrawn="1"/>
          </p:nvSpPr>
          <p:spPr>
            <a:xfrm>
              <a:off x="5094138" y="636748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D83B01"/>
                  </a:solidFill>
                  <a:latin typeface="Microsoft YaHei Light" charset="-122"/>
                  <a:ea typeface="Microsoft YaHei Light" charset="-122"/>
                </a:rPr>
                <a:t>微软听听文档</a:t>
              </a:r>
              <a:endParaRPr lang="en-US" altLang="zh-CN" sz="1400" dirty="0">
                <a:solidFill>
                  <a:srgbClr val="D83B01"/>
                </a:solidFill>
                <a:latin typeface="Microsoft YaHei Light" charset="-122"/>
                <a:ea typeface="Microsoft YaHei Light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4979365"/>
      </p:ext>
    </p:extLst>
  </p:cSld>
  <p:clrMapOvr>
    <a:masterClrMapping/>
  </p:clrMapOvr>
  <p:transition spd="slow">
    <p:push dir="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533921" y="1625850"/>
            <a:ext cx="663064" cy="3942559"/>
            <a:chOff x="-1890670" y="575006"/>
            <a:chExt cx="765866" cy="6071755"/>
          </a:xfrm>
        </p:grpSpPr>
        <p:sp>
          <p:nvSpPr>
            <p:cNvPr id="4" name="椭圆 3"/>
            <p:cNvSpPr/>
            <p:nvPr/>
          </p:nvSpPr>
          <p:spPr>
            <a:xfrm>
              <a:off x="-1890670" y="1636183"/>
              <a:ext cx="765866" cy="765866"/>
            </a:xfrm>
            <a:prstGeom prst="ellipse">
              <a:avLst/>
            </a:prstGeom>
            <a:solidFill>
              <a:srgbClr val="B7DA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5" name="椭圆 4"/>
            <p:cNvSpPr/>
            <p:nvPr/>
          </p:nvSpPr>
          <p:spPr>
            <a:xfrm>
              <a:off x="-1890670" y="4819716"/>
              <a:ext cx="765866" cy="765866"/>
            </a:xfrm>
            <a:prstGeom prst="ellipse">
              <a:avLst/>
            </a:prstGeom>
            <a:solidFill>
              <a:srgbClr val="E2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6" name="椭圆 5"/>
            <p:cNvSpPr/>
            <p:nvPr/>
          </p:nvSpPr>
          <p:spPr>
            <a:xfrm>
              <a:off x="-1890670" y="2697360"/>
              <a:ext cx="765866" cy="765866"/>
            </a:xfrm>
            <a:prstGeom prst="ellipse">
              <a:avLst/>
            </a:prstGeom>
            <a:solidFill>
              <a:srgbClr val="2E3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7" name="椭圆 6"/>
            <p:cNvSpPr/>
            <p:nvPr/>
          </p:nvSpPr>
          <p:spPr>
            <a:xfrm>
              <a:off x="-1890670" y="3758537"/>
              <a:ext cx="765866" cy="765866"/>
            </a:xfrm>
            <a:prstGeom prst="ellipse">
              <a:avLst/>
            </a:prstGeom>
            <a:solidFill>
              <a:srgbClr val="00AD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8" name="椭圆 7"/>
            <p:cNvSpPr/>
            <p:nvPr/>
          </p:nvSpPr>
          <p:spPr>
            <a:xfrm>
              <a:off x="-1890670" y="575006"/>
              <a:ext cx="765866" cy="765866"/>
            </a:xfrm>
            <a:prstGeom prst="ellipse">
              <a:avLst/>
            </a:prstGeom>
            <a:solidFill>
              <a:srgbClr val="808C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-1890670" y="5880895"/>
              <a:ext cx="765866" cy="765866"/>
            </a:xfrm>
            <a:prstGeom prst="ellipse">
              <a:avLst/>
            </a:prstGeom>
            <a:solidFill>
              <a:srgbClr val="FFD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</p:grpSp>
    </p:spTree>
    <p:extLst>
      <p:ext uri="{BB962C8B-B14F-4D97-AF65-F5344CB8AC3E}">
        <p14:creationId xmlns:p14="http://schemas.microsoft.com/office/powerpoint/2010/main" val="251868616"/>
      </p:ext>
    </p:extLst>
  </p:cSld>
  <p:clrMapOvr>
    <a:masterClrMapping/>
  </p:clrMapOvr>
  <p:transition spd="slow">
    <p:push dir="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6069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709422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105B395-1B4E-48C5-B2E6-DAA0C2499F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53"/>
          <a:stretch/>
        </p:blipFill>
        <p:spPr>
          <a:xfrm>
            <a:off x="0" y="-88900"/>
            <a:ext cx="12192000" cy="69469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249D71B-9F0C-49BE-B427-476B3349593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300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E4EA5CD-3295-42EF-B25D-5B64B195D9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38" t="7188" r="938" b="8439"/>
          <a:stretch/>
        </p:blipFill>
        <p:spPr>
          <a:xfrm>
            <a:off x="-114300" y="0"/>
            <a:ext cx="123063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249D71B-9F0C-49BE-B427-476B3349593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33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41AEA32-2620-428A-BA66-B4CB330BE2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249D71B-9F0C-49BE-B427-476B3349593E}"/>
              </a:ext>
            </a:extLst>
          </p:cNvPr>
          <p:cNvSpPr/>
          <p:nvPr userDrawn="1"/>
        </p:nvSpPr>
        <p:spPr>
          <a:xfrm>
            <a:off x="0" y="18143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671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41AEA32-2620-428A-BA66-B4CB330BE2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249D71B-9F0C-49BE-B427-476B3349593E}"/>
              </a:ext>
            </a:extLst>
          </p:cNvPr>
          <p:cNvSpPr/>
          <p:nvPr userDrawn="1"/>
        </p:nvSpPr>
        <p:spPr>
          <a:xfrm>
            <a:off x="0" y="18143"/>
            <a:ext cx="12192000" cy="6858000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216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41AEA32-2620-428A-BA66-B4CB330BE2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3249D71B-9F0C-49BE-B427-476B3349593E}"/>
              </a:ext>
            </a:extLst>
          </p:cNvPr>
          <p:cNvSpPr/>
          <p:nvPr userDrawn="1"/>
        </p:nvSpPr>
        <p:spPr>
          <a:xfrm>
            <a:off x="0" y="18143"/>
            <a:ext cx="12192000" cy="6858000"/>
          </a:xfrm>
          <a:prstGeom prst="rect">
            <a:avLst/>
          </a:prstGeom>
          <a:solidFill>
            <a:srgbClr val="009944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229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750FC62-D77C-4563-9CD7-5881090DE0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891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851A7BB-C05F-45C2-B430-76D187A12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CA3C7F5-5948-413B-BFF4-4B327F387E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96F936-4A91-4155-B446-7E41C94567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F095B-3BC7-4BED-919E-800D57CEFC9F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68A60D-0540-4A1E-96E3-E8A926B707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0E707C-F560-44EB-B890-E51EA2051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F232C-D047-4F7C-93AA-24E59E15E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57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60" r:id="rId4"/>
    <p:sldLayoutId id="2147483661" r:id="rId5"/>
    <p:sldLayoutId id="2147483662" r:id="rId6"/>
    <p:sldLayoutId id="2147483665" r:id="rId7"/>
    <p:sldLayoutId id="2147483663" r:id="rId8"/>
    <p:sldLayoutId id="2147483651" r:id="rId9"/>
    <p:sldLayoutId id="2147483666" r:id="rId10"/>
    <p:sldLayoutId id="2147483667" r:id="rId11"/>
    <p:sldLayoutId id="2147483668" r:id="rId12"/>
    <p:sldLayoutId id="2147483669" r:id="rId13"/>
    <p:sldLayoutId id="2147483652" r:id="rId14"/>
    <p:sldLayoutId id="2147483653" r:id="rId15"/>
    <p:sldLayoutId id="2147483654" r:id="rId16"/>
    <p:sldLayoutId id="2147483655" r:id="rId17"/>
    <p:sldLayoutId id="2147483656" r:id="rId18"/>
    <p:sldLayoutId id="2147483657" r:id="rId19"/>
    <p:sldLayoutId id="2147483658" r:id="rId20"/>
    <p:sldLayoutId id="214748365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803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79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43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5.jp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image" Target="../media/image24.gif"/><Relationship Id="rId5" Type="http://schemas.openxmlformats.org/officeDocument/2006/relationships/tags" Target="../tags/tag45.xml"/><Relationship Id="rId10" Type="http://schemas.openxmlformats.org/officeDocument/2006/relationships/image" Target="../media/image23.jpg"/><Relationship Id="rId4" Type="http://schemas.openxmlformats.org/officeDocument/2006/relationships/tags" Target="../tags/tag44.xml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4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10" Type="http://schemas.openxmlformats.org/officeDocument/2006/relationships/image" Target="../media/image25.jpg"/><Relationship Id="rId4" Type="http://schemas.openxmlformats.org/officeDocument/2006/relationships/tags" Target="../tags/tag50.xml"/><Relationship Id="rId9" Type="http://schemas.openxmlformats.org/officeDocument/2006/relationships/image" Target="../media/image24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8.png"/><Relationship Id="rId3" Type="http://schemas.openxmlformats.org/officeDocument/2006/relationships/tags" Target="../tags/tag55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7.jp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image" Target="../media/image26.jpg"/><Relationship Id="rId5" Type="http://schemas.openxmlformats.org/officeDocument/2006/relationships/tags" Target="../tags/tag57.xml"/><Relationship Id="rId10" Type="http://schemas.openxmlformats.org/officeDocument/2006/relationships/image" Target="../media/image25.jpg"/><Relationship Id="rId4" Type="http://schemas.openxmlformats.org/officeDocument/2006/relationships/tags" Target="../tags/tag56.xml"/><Relationship Id="rId9" Type="http://schemas.openxmlformats.org/officeDocument/2006/relationships/image" Target="../media/image24.gif"/><Relationship Id="rId14" Type="http://schemas.openxmlformats.org/officeDocument/2006/relationships/image" Target="../media/image2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jpg"/><Relationship Id="rId7" Type="http://schemas.openxmlformats.org/officeDocument/2006/relationships/image" Target="../media/image3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5.png"/><Relationship Id="rId7" Type="http://schemas.openxmlformats.org/officeDocument/2006/relationships/image" Target="../media/image3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openxmlformats.org/officeDocument/2006/relationships/image" Target="../media/image41.jpg"/><Relationship Id="rId7" Type="http://schemas.openxmlformats.org/officeDocument/2006/relationships/image" Target="../media/image45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42.jpg"/><Relationship Id="rId9" Type="http://schemas.openxmlformats.org/officeDocument/2006/relationships/image" Target="../media/image47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4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18" Type="http://schemas.openxmlformats.org/officeDocument/2006/relationships/tags" Target="../tags/tag27.xml"/><Relationship Id="rId26" Type="http://schemas.openxmlformats.org/officeDocument/2006/relationships/tags" Target="../tags/tag35.xml"/><Relationship Id="rId3" Type="http://schemas.openxmlformats.org/officeDocument/2006/relationships/tags" Target="../tags/tag12.xml"/><Relationship Id="rId21" Type="http://schemas.openxmlformats.org/officeDocument/2006/relationships/tags" Target="../tags/tag30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tags" Target="../tags/tag26.xml"/><Relationship Id="rId25" Type="http://schemas.openxmlformats.org/officeDocument/2006/relationships/tags" Target="../tags/tag34.xml"/><Relationship Id="rId2" Type="http://schemas.openxmlformats.org/officeDocument/2006/relationships/tags" Target="../tags/tag11.xml"/><Relationship Id="rId16" Type="http://schemas.openxmlformats.org/officeDocument/2006/relationships/tags" Target="../tags/tag25.xml"/><Relationship Id="rId20" Type="http://schemas.openxmlformats.org/officeDocument/2006/relationships/tags" Target="../tags/tag29.xml"/><Relationship Id="rId29" Type="http://schemas.openxmlformats.org/officeDocument/2006/relationships/image" Target="../media/image15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24" Type="http://schemas.openxmlformats.org/officeDocument/2006/relationships/tags" Target="../tags/tag33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23" Type="http://schemas.openxmlformats.org/officeDocument/2006/relationships/tags" Target="../tags/tag32.xml"/><Relationship Id="rId28" Type="http://schemas.openxmlformats.org/officeDocument/2006/relationships/slideLayout" Target="../slideLayouts/slideLayout2.xml"/><Relationship Id="rId10" Type="http://schemas.openxmlformats.org/officeDocument/2006/relationships/tags" Target="../tags/tag19.xml"/><Relationship Id="rId19" Type="http://schemas.openxmlformats.org/officeDocument/2006/relationships/tags" Target="../tags/tag28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Relationship Id="rId22" Type="http://schemas.openxmlformats.org/officeDocument/2006/relationships/tags" Target="../tags/tag31.xml"/><Relationship Id="rId27" Type="http://schemas.openxmlformats.org/officeDocument/2006/relationships/tags" Target="../tags/tag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tags" Target="../tags/tag39.xml"/><Relationship Id="rId7" Type="http://schemas.openxmlformats.org/officeDocument/2006/relationships/image" Target="../media/image20.jpe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2000">
              <a:srgbClr val="009944"/>
            </a:gs>
            <a:gs pos="100000">
              <a:srgbClr val="92D050"/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3F8A3262-3702-4205-A95C-105D83D2896A}"/>
              </a:ext>
            </a:extLst>
          </p:cNvPr>
          <p:cNvGrpSpPr/>
          <p:nvPr/>
        </p:nvGrpSpPr>
        <p:grpSpPr>
          <a:xfrm>
            <a:off x="3434635" y="2303916"/>
            <a:ext cx="5322730" cy="1681817"/>
            <a:chOff x="6492875" y="944563"/>
            <a:chExt cx="3260726" cy="1030288"/>
          </a:xfrm>
        </p:grpSpPr>
        <p:sp>
          <p:nvSpPr>
            <p:cNvPr id="8" name="Freeform 29">
              <a:extLst>
                <a:ext uri="{FF2B5EF4-FFF2-40B4-BE49-F238E27FC236}">
                  <a16:creationId xmlns:a16="http://schemas.microsoft.com/office/drawing/2014/main" id="{9DF77D02-4D11-4A17-9DB9-D662BE07D6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0025" y="1509713"/>
              <a:ext cx="911225" cy="414338"/>
            </a:xfrm>
            <a:custGeom>
              <a:avLst/>
              <a:gdLst>
                <a:gd name="T0" fmla="*/ 46 w 789"/>
                <a:gd name="T1" fmla="*/ 21 h 357"/>
                <a:gd name="T2" fmla="*/ 64 w 789"/>
                <a:gd name="T3" fmla="*/ 84 h 357"/>
                <a:gd name="T4" fmla="*/ 28 w 789"/>
                <a:gd name="T5" fmla="*/ 106 h 357"/>
                <a:gd name="T6" fmla="*/ 36 w 789"/>
                <a:gd name="T7" fmla="*/ 72 h 357"/>
                <a:gd name="T8" fmla="*/ 21 w 789"/>
                <a:gd name="T9" fmla="*/ 71 h 357"/>
                <a:gd name="T10" fmla="*/ 56 w 789"/>
                <a:gd name="T11" fmla="*/ 66 h 357"/>
                <a:gd name="T12" fmla="*/ 75 w 789"/>
                <a:gd name="T13" fmla="*/ 106 h 357"/>
                <a:gd name="T14" fmla="*/ 62 w 789"/>
                <a:gd name="T15" fmla="*/ 158 h 357"/>
                <a:gd name="T16" fmla="*/ 67 w 789"/>
                <a:gd name="T17" fmla="*/ 142 h 357"/>
                <a:gd name="T18" fmla="*/ 106 w 789"/>
                <a:gd name="T19" fmla="*/ 157 h 357"/>
                <a:gd name="T20" fmla="*/ 68 w 789"/>
                <a:gd name="T21" fmla="*/ 178 h 357"/>
                <a:gd name="T22" fmla="*/ 106 w 789"/>
                <a:gd name="T23" fmla="*/ 160 h 357"/>
                <a:gd name="T24" fmla="*/ 140 w 789"/>
                <a:gd name="T25" fmla="*/ 199 h 357"/>
                <a:gd name="T26" fmla="*/ 91 w 789"/>
                <a:gd name="T27" fmla="*/ 214 h 357"/>
                <a:gd name="T28" fmla="*/ 115 w 789"/>
                <a:gd name="T29" fmla="*/ 240 h 357"/>
                <a:gd name="T30" fmla="*/ 143 w 789"/>
                <a:gd name="T31" fmla="*/ 263 h 357"/>
                <a:gd name="T32" fmla="*/ 220 w 789"/>
                <a:gd name="T33" fmla="*/ 272 h 357"/>
                <a:gd name="T34" fmla="*/ 200 w 789"/>
                <a:gd name="T35" fmla="*/ 306 h 357"/>
                <a:gd name="T36" fmla="*/ 176 w 789"/>
                <a:gd name="T37" fmla="*/ 280 h 357"/>
                <a:gd name="T38" fmla="*/ 266 w 789"/>
                <a:gd name="T39" fmla="*/ 283 h 357"/>
                <a:gd name="T40" fmla="*/ 273 w 789"/>
                <a:gd name="T41" fmla="*/ 311 h 357"/>
                <a:gd name="T42" fmla="*/ 238 w 789"/>
                <a:gd name="T43" fmla="*/ 319 h 357"/>
                <a:gd name="T44" fmla="*/ 311 w 789"/>
                <a:gd name="T45" fmla="*/ 338 h 357"/>
                <a:gd name="T46" fmla="*/ 342 w 789"/>
                <a:gd name="T47" fmla="*/ 344 h 357"/>
                <a:gd name="T48" fmla="*/ 329 w 789"/>
                <a:gd name="T49" fmla="*/ 312 h 357"/>
                <a:gd name="T50" fmla="*/ 418 w 789"/>
                <a:gd name="T51" fmla="*/ 349 h 357"/>
                <a:gd name="T52" fmla="*/ 373 w 789"/>
                <a:gd name="T53" fmla="*/ 339 h 357"/>
                <a:gd name="T54" fmla="*/ 407 w 789"/>
                <a:gd name="T55" fmla="*/ 330 h 357"/>
                <a:gd name="T56" fmla="*/ 388 w 789"/>
                <a:gd name="T57" fmla="*/ 320 h 357"/>
                <a:gd name="T58" fmla="*/ 448 w 789"/>
                <a:gd name="T59" fmla="*/ 307 h 357"/>
                <a:gd name="T60" fmla="*/ 452 w 789"/>
                <a:gd name="T61" fmla="*/ 328 h 357"/>
                <a:gd name="T62" fmla="*/ 448 w 789"/>
                <a:gd name="T63" fmla="*/ 344 h 357"/>
                <a:gd name="T64" fmla="*/ 463 w 789"/>
                <a:gd name="T65" fmla="*/ 305 h 357"/>
                <a:gd name="T66" fmla="*/ 547 w 789"/>
                <a:gd name="T67" fmla="*/ 316 h 357"/>
                <a:gd name="T68" fmla="*/ 512 w 789"/>
                <a:gd name="T69" fmla="*/ 289 h 357"/>
                <a:gd name="T70" fmla="*/ 543 w 789"/>
                <a:gd name="T71" fmla="*/ 317 h 357"/>
                <a:gd name="T72" fmla="*/ 565 w 789"/>
                <a:gd name="T73" fmla="*/ 309 h 357"/>
                <a:gd name="T74" fmla="*/ 599 w 789"/>
                <a:gd name="T75" fmla="*/ 302 h 357"/>
                <a:gd name="T76" fmla="*/ 580 w 789"/>
                <a:gd name="T77" fmla="*/ 267 h 357"/>
                <a:gd name="T78" fmla="*/ 594 w 789"/>
                <a:gd name="T79" fmla="*/ 257 h 357"/>
                <a:gd name="T80" fmla="*/ 617 w 789"/>
                <a:gd name="T81" fmla="*/ 278 h 357"/>
                <a:gd name="T82" fmla="*/ 637 w 789"/>
                <a:gd name="T83" fmla="*/ 226 h 357"/>
                <a:gd name="T84" fmla="*/ 612 w 789"/>
                <a:gd name="T85" fmla="*/ 245 h 357"/>
                <a:gd name="T86" fmla="*/ 673 w 789"/>
                <a:gd name="T87" fmla="*/ 196 h 357"/>
                <a:gd name="T88" fmla="*/ 685 w 789"/>
                <a:gd name="T89" fmla="*/ 227 h 357"/>
                <a:gd name="T90" fmla="*/ 677 w 789"/>
                <a:gd name="T91" fmla="*/ 234 h 357"/>
                <a:gd name="T92" fmla="*/ 665 w 789"/>
                <a:gd name="T93" fmla="*/ 188 h 357"/>
                <a:gd name="T94" fmla="*/ 686 w 789"/>
                <a:gd name="T95" fmla="*/ 157 h 357"/>
                <a:gd name="T96" fmla="*/ 707 w 789"/>
                <a:gd name="T97" fmla="*/ 207 h 357"/>
                <a:gd name="T98" fmla="*/ 734 w 789"/>
                <a:gd name="T99" fmla="*/ 169 h 357"/>
                <a:gd name="T100" fmla="*/ 724 w 789"/>
                <a:gd name="T101" fmla="*/ 122 h 357"/>
                <a:gd name="T102" fmla="*/ 743 w 789"/>
                <a:gd name="T103" fmla="*/ 129 h 357"/>
                <a:gd name="T104" fmla="*/ 734 w 789"/>
                <a:gd name="T105" fmla="*/ 155 h 357"/>
                <a:gd name="T106" fmla="*/ 701 w 789"/>
                <a:gd name="T107" fmla="*/ 136 h 357"/>
                <a:gd name="T108" fmla="*/ 754 w 789"/>
                <a:gd name="T109" fmla="*/ 111 h 357"/>
                <a:gd name="T110" fmla="*/ 724 w 789"/>
                <a:gd name="T111" fmla="*/ 105 h 357"/>
                <a:gd name="T112" fmla="*/ 742 w 789"/>
                <a:gd name="T113" fmla="*/ 53 h 357"/>
                <a:gd name="T114" fmla="*/ 771 w 789"/>
                <a:gd name="T115" fmla="*/ 90 h 357"/>
                <a:gd name="T116" fmla="*/ 742 w 789"/>
                <a:gd name="T117" fmla="*/ 16 h 357"/>
                <a:gd name="T118" fmla="*/ 741 w 789"/>
                <a:gd name="T119" fmla="*/ 30 h 357"/>
                <a:gd name="T120" fmla="*/ 784 w 789"/>
                <a:gd name="T121" fmla="*/ 43 h 357"/>
                <a:gd name="T122" fmla="*/ 746 w 789"/>
                <a:gd name="T123" fmla="*/ 1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9" h="357">
                  <a:moveTo>
                    <a:pt x="53" y="45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4"/>
                    <a:pt x="9" y="46"/>
                    <a:pt x="10" y="47"/>
                  </a:cubicBezTo>
                  <a:cubicBezTo>
                    <a:pt x="12" y="49"/>
                    <a:pt x="15" y="50"/>
                    <a:pt x="19" y="50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18"/>
                    <a:pt x="45" y="16"/>
                    <a:pt x="44" y="15"/>
                  </a:cubicBezTo>
                  <a:cubicBezTo>
                    <a:pt x="43" y="14"/>
                    <a:pt x="43" y="14"/>
                    <a:pt x="41" y="13"/>
                  </a:cubicBezTo>
                  <a:cubicBezTo>
                    <a:pt x="40" y="13"/>
                    <a:pt x="38" y="13"/>
                    <a:pt x="35" y="1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53" y="45"/>
                    <a:pt x="53" y="45"/>
                    <a:pt x="53" y="45"/>
                  </a:cubicBezTo>
                  <a:close/>
                  <a:moveTo>
                    <a:pt x="39" y="72"/>
                  </a:moveTo>
                  <a:cubicBezTo>
                    <a:pt x="46" y="92"/>
                    <a:pt x="46" y="92"/>
                    <a:pt x="46" y="92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61" y="87"/>
                    <a:pt x="63" y="86"/>
                    <a:pt x="63" y="86"/>
                  </a:cubicBezTo>
                  <a:cubicBezTo>
                    <a:pt x="64" y="86"/>
                    <a:pt x="64" y="85"/>
                    <a:pt x="64" y="84"/>
                  </a:cubicBezTo>
                  <a:cubicBezTo>
                    <a:pt x="64" y="83"/>
                    <a:pt x="64" y="82"/>
                    <a:pt x="64" y="81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0" y="98"/>
                    <a:pt x="70" y="98"/>
                    <a:pt x="70" y="98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9" y="96"/>
                    <a:pt x="68" y="95"/>
                    <a:pt x="68" y="94"/>
                  </a:cubicBezTo>
                  <a:cubicBezTo>
                    <a:pt x="67" y="93"/>
                    <a:pt x="66" y="93"/>
                    <a:pt x="66" y="93"/>
                  </a:cubicBezTo>
                  <a:cubicBezTo>
                    <a:pt x="65" y="93"/>
                    <a:pt x="63" y="93"/>
                    <a:pt x="61" y="94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0" y="105"/>
                    <a:pt x="28" y="106"/>
                    <a:pt x="28" y="106"/>
                  </a:cubicBezTo>
                  <a:cubicBezTo>
                    <a:pt x="27" y="107"/>
                    <a:pt x="27" y="107"/>
                    <a:pt x="27" y="108"/>
                  </a:cubicBezTo>
                  <a:cubicBezTo>
                    <a:pt x="27" y="109"/>
                    <a:pt x="27" y="110"/>
                    <a:pt x="27" y="111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7"/>
                    <a:pt x="23" y="98"/>
                    <a:pt x="25" y="99"/>
                  </a:cubicBezTo>
                  <a:cubicBezTo>
                    <a:pt x="26" y="99"/>
                    <a:pt x="27" y="99"/>
                    <a:pt x="30" y="98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1" y="78"/>
                    <a:pt x="19" y="79"/>
                    <a:pt x="19" y="79"/>
                  </a:cubicBezTo>
                  <a:cubicBezTo>
                    <a:pt x="18" y="79"/>
                    <a:pt x="18" y="80"/>
                    <a:pt x="18" y="81"/>
                  </a:cubicBezTo>
                  <a:cubicBezTo>
                    <a:pt x="17" y="82"/>
                    <a:pt x="17" y="83"/>
                    <a:pt x="18" y="84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70"/>
                    <a:pt x="14" y="71"/>
                    <a:pt x="15" y="72"/>
                  </a:cubicBezTo>
                  <a:cubicBezTo>
                    <a:pt x="16" y="72"/>
                    <a:pt x="18" y="72"/>
                    <a:pt x="21" y="71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2" y="60"/>
                    <a:pt x="53" y="59"/>
                    <a:pt x="54" y="59"/>
                  </a:cubicBezTo>
                  <a:cubicBezTo>
                    <a:pt x="54" y="58"/>
                    <a:pt x="55" y="58"/>
                    <a:pt x="55" y="57"/>
                  </a:cubicBezTo>
                  <a:cubicBezTo>
                    <a:pt x="55" y="56"/>
                    <a:pt x="55" y="55"/>
                    <a:pt x="55" y="54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69"/>
                    <a:pt x="59" y="68"/>
                    <a:pt x="58" y="67"/>
                  </a:cubicBezTo>
                  <a:cubicBezTo>
                    <a:pt x="58" y="66"/>
                    <a:pt x="57" y="66"/>
                    <a:pt x="56" y="66"/>
                  </a:cubicBezTo>
                  <a:cubicBezTo>
                    <a:pt x="55" y="66"/>
                    <a:pt x="54" y="66"/>
                    <a:pt x="52" y="67"/>
                  </a:cubicBezTo>
                  <a:cubicBezTo>
                    <a:pt x="39" y="72"/>
                    <a:pt x="39" y="72"/>
                    <a:pt x="39" y="72"/>
                  </a:cubicBezTo>
                  <a:close/>
                  <a:moveTo>
                    <a:pt x="80" y="119"/>
                  </a:moveTo>
                  <a:cubicBezTo>
                    <a:pt x="86" y="131"/>
                    <a:pt x="86" y="131"/>
                    <a:pt x="86" y="131"/>
                  </a:cubicBezTo>
                  <a:cubicBezTo>
                    <a:pt x="87" y="133"/>
                    <a:pt x="87" y="134"/>
                    <a:pt x="87" y="135"/>
                  </a:cubicBezTo>
                  <a:cubicBezTo>
                    <a:pt x="87" y="137"/>
                    <a:pt x="87" y="138"/>
                    <a:pt x="87" y="139"/>
                  </a:cubicBezTo>
                  <a:cubicBezTo>
                    <a:pt x="86" y="140"/>
                    <a:pt x="85" y="141"/>
                    <a:pt x="83" y="142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7" y="110"/>
                    <a:pt x="77" y="111"/>
                    <a:pt x="76" y="112"/>
                  </a:cubicBezTo>
                  <a:cubicBezTo>
                    <a:pt x="76" y="113"/>
                    <a:pt x="75" y="114"/>
                    <a:pt x="72" y="115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2" y="130"/>
                    <a:pt x="41" y="130"/>
                    <a:pt x="40" y="131"/>
                  </a:cubicBezTo>
                  <a:cubicBezTo>
                    <a:pt x="39" y="131"/>
                    <a:pt x="38" y="130"/>
                    <a:pt x="38" y="130"/>
                  </a:cubicBezTo>
                  <a:cubicBezTo>
                    <a:pt x="37" y="129"/>
                    <a:pt x="36" y="128"/>
                    <a:pt x="36" y="127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4" y="127"/>
                    <a:pt x="34" y="127"/>
                    <a:pt x="34" y="127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62" y="158"/>
                    <a:pt x="62" y="158"/>
                    <a:pt x="62" y="158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58" y="156"/>
                    <a:pt x="56" y="156"/>
                    <a:pt x="54" y="155"/>
                  </a:cubicBezTo>
                  <a:cubicBezTo>
                    <a:pt x="52" y="155"/>
                    <a:pt x="51" y="154"/>
                    <a:pt x="50" y="153"/>
                  </a:cubicBezTo>
                  <a:cubicBezTo>
                    <a:pt x="49" y="152"/>
                    <a:pt x="48" y="151"/>
                    <a:pt x="47" y="148"/>
                  </a:cubicBezTo>
                  <a:cubicBezTo>
                    <a:pt x="44" y="141"/>
                    <a:pt x="44" y="141"/>
                    <a:pt x="44" y="141"/>
                  </a:cubicBezTo>
                  <a:cubicBezTo>
                    <a:pt x="43" y="140"/>
                    <a:pt x="43" y="139"/>
                    <a:pt x="43" y="138"/>
                  </a:cubicBezTo>
                  <a:cubicBezTo>
                    <a:pt x="43" y="138"/>
                    <a:pt x="43" y="137"/>
                    <a:pt x="43" y="137"/>
                  </a:cubicBezTo>
                  <a:cubicBezTo>
                    <a:pt x="44" y="137"/>
                    <a:pt x="45" y="136"/>
                    <a:pt x="47" y="135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65" y="138"/>
                    <a:pt x="65" y="138"/>
                    <a:pt x="65" y="138"/>
                  </a:cubicBezTo>
                  <a:cubicBezTo>
                    <a:pt x="66" y="139"/>
                    <a:pt x="67" y="141"/>
                    <a:pt x="67" y="142"/>
                  </a:cubicBezTo>
                  <a:cubicBezTo>
                    <a:pt x="67" y="143"/>
                    <a:pt x="66" y="144"/>
                    <a:pt x="66" y="145"/>
                  </a:cubicBezTo>
                  <a:cubicBezTo>
                    <a:pt x="65" y="145"/>
                    <a:pt x="64" y="146"/>
                    <a:pt x="62" y="147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7" y="140"/>
                    <a:pt x="77" y="140"/>
                    <a:pt x="77" y="140"/>
                  </a:cubicBezTo>
                  <a:cubicBezTo>
                    <a:pt x="75" y="141"/>
                    <a:pt x="73" y="141"/>
                    <a:pt x="71" y="141"/>
                  </a:cubicBezTo>
                  <a:cubicBezTo>
                    <a:pt x="70" y="140"/>
                    <a:pt x="69" y="139"/>
                    <a:pt x="68" y="13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80" y="119"/>
                    <a:pt x="80" y="119"/>
                    <a:pt x="80" y="119"/>
                  </a:cubicBezTo>
                  <a:close/>
                  <a:moveTo>
                    <a:pt x="105" y="158"/>
                  </a:moveTo>
                  <a:cubicBezTo>
                    <a:pt x="106" y="157"/>
                    <a:pt x="106" y="157"/>
                    <a:pt x="106" y="157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7" y="175"/>
                    <a:pt x="117" y="175"/>
                    <a:pt x="117" y="175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115" y="172"/>
                    <a:pt x="113" y="171"/>
                    <a:pt x="112" y="171"/>
                  </a:cubicBezTo>
                  <a:cubicBezTo>
                    <a:pt x="111" y="171"/>
                    <a:pt x="109" y="172"/>
                    <a:pt x="107" y="173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85" y="189"/>
                    <a:pt x="82" y="190"/>
                    <a:pt x="80" y="191"/>
                  </a:cubicBezTo>
                  <a:cubicBezTo>
                    <a:pt x="78" y="191"/>
                    <a:pt x="76" y="191"/>
                    <a:pt x="73" y="191"/>
                  </a:cubicBezTo>
                  <a:cubicBezTo>
                    <a:pt x="71" y="190"/>
                    <a:pt x="69" y="189"/>
                    <a:pt x="67" y="186"/>
                  </a:cubicBezTo>
                  <a:cubicBezTo>
                    <a:pt x="66" y="185"/>
                    <a:pt x="65" y="183"/>
                    <a:pt x="66" y="181"/>
                  </a:cubicBezTo>
                  <a:cubicBezTo>
                    <a:pt x="66" y="180"/>
                    <a:pt x="66" y="178"/>
                    <a:pt x="68" y="178"/>
                  </a:cubicBezTo>
                  <a:cubicBezTo>
                    <a:pt x="68" y="177"/>
                    <a:pt x="69" y="177"/>
                    <a:pt x="70" y="177"/>
                  </a:cubicBezTo>
                  <a:cubicBezTo>
                    <a:pt x="71" y="177"/>
                    <a:pt x="72" y="178"/>
                    <a:pt x="73" y="178"/>
                  </a:cubicBezTo>
                  <a:cubicBezTo>
                    <a:pt x="73" y="179"/>
                    <a:pt x="73" y="180"/>
                    <a:pt x="73" y="180"/>
                  </a:cubicBezTo>
                  <a:cubicBezTo>
                    <a:pt x="73" y="181"/>
                    <a:pt x="72" y="183"/>
                    <a:pt x="71" y="184"/>
                  </a:cubicBezTo>
                  <a:cubicBezTo>
                    <a:pt x="71" y="186"/>
                    <a:pt x="70" y="187"/>
                    <a:pt x="71" y="187"/>
                  </a:cubicBezTo>
                  <a:cubicBezTo>
                    <a:pt x="71" y="188"/>
                    <a:pt x="72" y="188"/>
                    <a:pt x="73" y="188"/>
                  </a:cubicBezTo>
                  <a:cubicBezTo>
                    <a:pt x="74" y="188"/>
                    <a:pt x="75" y="187"/>
                    <a:pt x="77" y="186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5" y="166"/>
                    <a:pt x="106" y="165"/>
                    <a:pt x="107" y="165"/>
                  </a:cubicBezTo>
                  <a:cubicBezTo>
                    <a:pt x="107" y="164"/>
                    <a:pt x="107" y="164"/>
                    <a:pt x="107" y="163"/>
                  </a:cubicBezTo>
                  <a:cubicBezTo>
                    <a:pt x="107" y="162"/>
                    <a:pt x="107" y="161"/>
                    <a:pt x="106" y="160"/>
                  </a:cubicBezTo>
                  <a:cubicBezTo>
                    <a:pt x="105" y="158"/>
                    <a:pt x="105" y="158"/>
                    <a:pt x="105" y="158"/>
                  </a:cubicBezTo>
                  <a:close/>
                  <a:moveTo>
                    <a:pt x="105" y="229"/>
                  </a:moveTo>
                  <a:cubicBezTo>
                    <a:pt x="104" y="228"/>
                    <a:pt x="104" y="228"/>
                    <a:pt x="104" y="228"/>
                  </a:cubicBezTo>
                  <a:cubicBezTo>
                    <a:pt x="103" y="227"/>
                    <a:pt x="103" y="226"/>
                    <a:pt x="102" y="225"/>
                  </a:cubicBezTo>
                  <a:cubicBezTo>
                    <a:pt x="102" y="224"/>
                    <a:pt x="102" y="223"/>
                    <a:pt x="103" y="223"/>
                  </a:cubicBezTo>
                  <a:cubicBezTo>
                    <a:pt x="103" y="222"/>
                    <a:pt x="104" y="221"/>
                    <a:pt x="106" y="219"/>
                  </a:cubicBezTo>
                  <a:cubicBezTo>
                    <a:pt x="129" y="199"/>
                    <a:pt x="129" y="199"/>
                    <a:pt x="129" y="199"/>
                  </a:cubicBezTo>
                  <a:cubicBezTo>
                    <a:pt x="131" y="197"/>
                    <a:pt x="133" y="196"/>
                    <a:pt x="134" y="196"/>
                  </a:cubicBezTo>
                  <a:cubicBezTo>
                    <a:pt x="135" y="196"/>
                    <a:pt x="136" y="197"/>
                    <a:pt x="138" y="198"/>
                  </a:cubicBezTo>
                  <a:cubicBezTo>
                    <a:pt x="139" y="200"/>
                    <a:pt x="139" y="200"/>
                    <a:pt x="139" y="200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26" y="183"/>
                    <a:pt x="126" y="183"/>
                    <a:pt x="126" y="183"/>
                  </a:cubicBezTo>
                  <a:cubicBezTo>
                    <a:pt x="125" y="184"/>
                    <a:pt x="125" y="184"/>
                    <a:pt x="125" y="184"/>
                  </a:cubicBezTo>
                  <a:cubicBezTo>
                    <a:pt x="127" y="185"/>
                    <a:pt x="127" y="185"/>
                    <a:pt x="127" y="185"/>
                  </a:cubicBezTo>
                  <a:cubicBezTo>
                    <a:pt x="127" y="186"/>
                    <a:pt x="128" y="187"/>
                    <a:pt x="128" y="188"/>
                  </a:cubicBezTo>
                  <a:cubicBezTo>
                    <a:pt x="128" y="189"/>
                    <a:pt x="128" y="190"/>
                    <a:pt x="128" y="191"/>
                  </a:cubicBezTo>
                  <a:cubicBezTo>
                    <a:pt x="127" y="191"/>
                    <a:pt x="126" y="192"/>
                    <a:pt x="125" y="194"/>
                  </a:cubicBezTo>
                  <a:cubicBezTo>
                    <a:pt x="102" y="214"/>
                    <a:pt x="102" y="214"/>
                    <a:pt x="102" y="214"/>
                  </a:cubicBezTo>
                  <a:cubicBezTo>
                    <a:pt x="99" y="216"/>
                    <a:pt x="98" y="217"/>
                    <a:pt x="97" y="217"/>
                  </a:cubicBezTo>
                  <a:cubicBezTo>
                    <a:pt x="95" y="217"/>
                    <a:pt x="94" y="216"/>
                    <a:pt x="93" y="215"/>
                  </a:cubicBezTo>
                  <a:cubicBezTo>
                    <a:pt x="92" y="214"/>
                    <a:pt x="92" y="214"/>
                    <a:pt x="92" y="214"/>
                  </a:cubicBezTo>
                  <a:cubicBezTo>
                    <a:pt x="91" y="214"/>
                    <a:pt x="91" y="214"/>
                    <a:pt x="91" y="214"/>
                  </a:cubicBezTo>
                  <a:cubicBezTo>
                    <a:pt x="104" y="230"/>
                    <a:pt x="104" y="230"/>
                    <a:pt x="104" y="230"/>
                  </a:cubicBezTo>
                  <a:cubicBezTo>
                    <a:pt x="105" y="229"/>
                    <a:pt x="105" y="229"/>
                    <a:pt x="105" y="229"/>
                  </a:cubicBezTo>
                  <a:close/>
                  <a:moveTo>
                    <a:pt x="149" y="250"/>
                  </a:moveTo>
                  <a:cubicBezTo>
                    <a:pt x="135" y="238"/>
                    <a:pt x="135" y="238"/>
                    <a:pt x="135" y="238"/>
                  </a:cubicBezTo>
                  <a:cubicBezTo>
                    <a:pt x="128" y="242"/>
                    <a:pt x="128" y="242"/>
                    <a:pt x="128" y="242"/>
                  </a:cubicBezTo>
                  <a:cubicBezTo>
                    <a:pt x="126" y="243"/>
                    <a:pt x="125" y="244"/>
                    <a:pt x="124" y="244"/>
                  </a:cubicBezTo>
                  <a:cubicBezTo>
                    <a:pt x="124" y="245"/>
                    <a:pt x="124" y="245"/>
                    <a:pt x="124" y="246"/>
                  </a:cubicBezTo>
                  <a:cubicBezTo>
                    <a:pt x="124" y="247"/>
                    <a:pt x="125" y="248"/>
                    <a:pt x="127" y="250"/>
                  </a:cubicBezTo>
                  <a:cubicBezTo>
                    <a:pt x="126" y="251"/>
                    <a:pt x="126" y="251"/>
                    <a:pt x="126" y="251"/>
                  </a:cubicBezTo>
                  <a:cubicBezTo>
                    <a:pt x="115" y="241"/>
                    <a:pt x="115" y="241"/>
                    <a:pt x="115" y="241"/>
                  </a:cubicBezTo>
                  <a:cubicBezTo>
                    <a:pt x="115" y="240"/>
                    <a:pt x="115" y="240"/>
                    <a:pt x="115" y="240"/>
                  </a:cubicBezTo>
                  <a:cubicBezTo>
                    <a:pt x="117" y="241"/>
                    <a:pt x="118" y="242"/>
                    <a:pt x="119" y="242"/>
                  </a:cubicBezTo>
                  <a:cubicBezTo>
                    <a:pt x="121" y="242"/>
                    <a:pt x="123" y="241"/>
                    <a:pt x="127" y="239"/>
                  </a:cubicBezTo>
                  <a:cubicBezTo>
                    <a:pt x="165" y="221"/>
                    <a:pt x="165" y="221"/>
                    <a:pt x="165" y="221"/>
                  </a:cubicBezTo>
                  <a:cubicBezTo>
                    <a:pt x="166" y="222"/>
                    <a:pt x="166" y="222"/>
                    <a:pt x="166" y="222"/>
                  </a:cubicBezTo>
                  <a:cubicBezTo>
                    <a:pt x="152" y="262"/>
                    <a:pt x="152" y="262"/>
                    <a:pt x="152" y="262"/>
                  </a:cubicBezTo>
                  <a:cubicBezTo>
                    <a:pt x="151" y="265"/>
                    <a:pt x="151" y="268"/>
                    <a:pt x="151" y="269"/>
                  </a:cubicBezTo>
                  <a:cubicBezTo>
                    <a:pt x="151" y="270"/>
                    <a:pt x="152" y="272"/>
                    <a:pt x="153" y="273"/>
                  </a:cubicBezTo>
                  <a:cubicBezTo>
                    <a:pt x="152" y="274"/>
                    <a:pt x="152" y="274"/>
                    <a:pt x="152" y="274"/>
                  </a:cubicBezTo>
                  <a:cubicBezTo>
                    <a:pt x="138" y="262"/>
                    <a:pt x="138" y="262"/>
                    <a:pt x="138" y="262"/>
                  </a:cubicBezTo>
                  <a:cubicBezTo>
                    <a:pt x="139" y="261"/>
                    <a:pt x="139" y="261"/>
                    <a:pt x="139" y="261"/>
                  </a:cubicBezTo>
                  <a:cubicBezTo>
                    <a:pt x="141" y="262"/>
                    <a:pt x="142" y="263"/>
                    <a:pt x="143" y="263"/>
                  </a:cubicBezTo>
                  <a:cubicBezTo>
                    <a:pt x="144" y="263"/>
                    <a:pt x="144" y="263"/>
                    <a:pt x="145" y="262"/>
                  </a:cubicBezTo>
                  <a:cubicBezTo>
                    <a:pt x="145" y="261"/>
                    <a:pt x="146" y="260"/>
                    <a:pt x="147" y="257"/>
                  </a:cubicBezTo>
                  <a:cubicBezTo>
                    <a:pt x="149" y="250"/>
                    <a:pt x="149" y="250"/>
                    <a:pt x="149" y="250"/>
                  </a:cubicBezTo>
                  <a:close/>
                  <a:moveTo>
                    <a:pt x="150" y="248"/>
                  </a:moveTo>
                  <a:cubicBezTo>
                    <a:pt x="138" y="237"/>
                    <a:pt x="138" y="237"/>
                    <a:pt x="138" y="237"/>
                  </a:cubicBezTo>
                  <a:cubicBezTo>
                    <a:pt x="157" y="228"/>
                    <a:pt x="157" y="228"/>
                    <a:pt x="157" y="228"/>
                  </a:cubicBezTo>
                  <a:cubicBezTo>
                    <a:pt x="150" y="248"/>
                    <a:pt x="150" y="248"/>
                    <a:pt x="150" y="248"/>
                  </a:cubicBezTo>
                  <a:close/>
                  <a:moveTo>
                    <a:pt x="189" y="242"/>
                  </a:moveTo>
                  <a:cubicBezTo>
                    <a:pt x="200" y="249"/>
                    <a:pt x="200" y="249"/>
                    <a:pt x="200" y="249"/>
                  </a:cubicBezTo>
                  <a:cubicBezTo>
                    <a:pt x="205" y="295"/>
                    <a:pt x="205" y="295"/>
                    <a:pt x="205" y="295"/>
                  </a:cubicBezTo>
                  <a:cubicBezTo>
                    <a:pt x="220" y="272"/>
                    <a:pt x="220" y="272"/>
                    <a:pt x="220" y="272"/>
                  </a:cubicBezTo>
                  <a:cubicBezTo>
                    <a:pt x="221" y="269"/>
                    <a:pt x="222" y="268"/>
                    <a:pt x="222" y="267"/>
                  </a:cubicBezTo>
                  <a:cubicBezTo>
                    <a:pt x="222" y="265"/>
                    <a:pt x="221" y="264"/>
                    <a:pt x="219" y="263"/>
                  </a:cubicBezTo>
                  <a:cubicBezTo>
                    <a:pt x="218" y="262"/>
                    <a:pt x="218" y="262"/>
                    <a:pt x="218" y="262"/>
                  </a:cubicBezTo>
                  <a:cubicBezTo>
                    <a:pt x="219" y="261"/>
                    <a:pt x="219" y="261"/>
                    <a:pt x="219" y="261"/>
                  </a:cubicBezTo>
                  <a:cubicBezTo>
                    <a:pt x="232" y="270"/>
                    <a:pt x="232" y="270"/>
                    <a:pt x="232" y="270"/>
                  </a:cubicBezTo>
                  <a:cubicBezTo>
                    <a:pt x="232" y="271"/>
                    <a:pt x="232" y="271"/>
                    <a:pt x="232" y="271"/>
                  </a:cubicBezTo>
                  <a:cubicBezTo>
                    <a:pt x="230" y="270"/>
                    <a:pt x="230" y="270"/>
                    <a:pt x="230" y="270"/>
                  </a:cubicBezTo>
                  <a:cubicBezTo>
                    <a:pt x="229" y="269"/>
                    <a:pt x="227" y="269"/>
                    <a:pt x="226" y="270"/>
                  </a:cubicBezTo>
                  <a:cubicBezTo>
                    <a:pt x="225" y="270"/>
                    <a:pt x="224" y="271"/>
                    <a:pt x="222" y="273"/>
                  </a:cubicBezTo>
                  <a:cubicBezTo>
                    <a:pt x="201" y="307"/>
                    <a:pt x="201" y="307"/>
                    <a:pt x="201" y="307"/>
                  </a:cubicBezTo>
                  <a:cubicBezTo>
                    <a:pt x="200" y="306"/>
                    <a:pt x="200" y="306"/>
                    <a:pt x="200" y="306"/>
                  </a:cubicBezTo>
                  <a:cubicBezTo>
                    <a:pt x="194" y="257"/>
                    <a:pt x="194" y="257"/>
                    <a:pt x="194" y="257"/>
                  </a:cubicBezTo>
                  <a:cubicBezTo>
                    <a:pt x="178" y="282"/>
                    <a:pt x="178" y="282"/>
                    <a:pt x="178" y="282"/>
                  </a:cubicBezTo>
                  <a:cubicBezTo>
                    <a:pt x="177" y="284"/>
                    <a:pt x="176" y="286"/>
                    <a:pt x="176" y="287"/>
                  </a:cubicBezTo>
                  <a:cubicBezTo>
                    <a:pt x="176" y="288"/>
                    <a:pt x="177" y="289"/>
                    <a:pt x="179" y="290"/>
                  </a:cubicBezTo>
                  <a:cubicBezTo>
                    <a:pt x="180" y="291"/>
                    <a:pt x="180" y="291"/>
                    <a:pt x="180" y="291"/>
                  </a:cubicBezTo>
                  <a:cubicBezTo>
                    <a:pt x="179" y="292"/>
                    <a:pt x="179" y="292"/>
                    <a:pt x="179" y="292"/>
                  </a:cubicBezTo>
                  <a:cubicBezTo>
                    <a:pt x="166" y="283"/>
                    <a:pt x="166" y="283"/>
                    <a:pt x="166" y="283"/>
                  </a:cubicBezTo>
                  <a:cubicBezTo>
                    <a:pt x="166" y="282"/>
                    <a:pt x="166" y="282"/>
                    <a:pt x="166" y="282"/>
                  </a:cubicBezTo>
                  <a:cubicBezTo>
                    <a:pt x="168" y="283"/>
                    <a:pt x="168" y="283"/>
                    <a:pt x="168" y="283"/>
                  </a:cubicBezTo>
                  <a:cubicBezTo>
                    <a:pt x="169" y="284"/>
                    <a:pt x="171" y="284"/>
                    <a:pt x="172" y="284"/>
                  </a:cubicBezTo>
                  <a:cubicBezTo>
                    <a:pt x="173" y="284"/>
                    <a:pt x="174" y="282"/>
                    <a:pt x="176" y="280"/>
                  </a:cubicBezTo>
                  <a:cubicBezTo>
                    <a:pt x="194" y="252"/>
                    <a:pt x="194" y="252"/>
                    <a:pt x="194" y="252"/>
                  </a:cubicBezTo>
                  <a:cubicBezTo>
                    <a:pt x="193" y="250"/>
                    <a:pt x="193" y="249"/>
                    <a:pt x="193" y="248"/>
                  </a:cubicBezTo>
                  <a:cubicBezTo>
                    <a:pt x="192" y="247"/>
                    <a:pt x="192" y="246"/>
                    <a:pt x="191" y="245"/>
                  </a:cubicBezTo>
                  <a:cubicBezTo>
                    <a:pt x="190" y="245"/>
                    <a:pt x="190" y="244"/>
                    <a:pt x="188" y="243"/>
                  </a:cubicBezTo>
                  <a:cubicBezTo>
                    <a:pt x="189" y="242"/>
                    <a:pt x="189" y="242"/>
                    <a:pt x="189" y="242"/>
                  </a:cubicBezTo>
                  <a:close/>
                  <a:moveTo>
                    <a:pt x="277" y="287"/>
                  </a:moveTo>
                  <a:cubicBezTo>
                    <a:pt x="276" y="286"/>
                    <a:pt x="276" y="286"/>
                    <a:pt x="276" y="286"/>
                  </a:cubicBezTo>
                  <a:cubicBezTo>
                    <a:pt x="275" y="287"/>
                    <a:pt x="275" y="288"/>
                    <a:pt x="274" y="288"/>
                  </a:cubicBezTo>
                  <a:cubicBezTo>
                    <a:pt x="274" y="289"/>
                    <a:pt x="273" y="289"/>
                    <a:pt x="273" y="288"/>
                  </a:cubicBezTo>
                  <a:cubicBezTo>
                    <a:pt x="272" y="288"/>
                    <a:pt x="272" y="288"/>
                    <a:pt x="271" y="287"/>
                  </a:cubicBezTo>
                  <a:cubicBezTo>
                    <a:pt x="269" y="285"/>
                    <a:pt x="267" y="284"/>
                    <a:pt x="266" y="283"/>
                  </a:cubicBezTo>
                  <a:cubicBezTo>
                    <a:pt x="265" y="282"/>
                    <a:pt x="263" y="281"/>
                    <a:pt x="262" y="281"/>
                  </a:cubicBezTo>
                  <a:cubicBezTo>
                    <a:pt x="257" y="279"/>
                    <a:pt x="253" y="278"/>
                    <a:pt x="249" y="279"/>
                  </a:cubicBezTo>
                  <a:cubicBezTo>
                    <a:pt x="244" y="280"/>
                    <a:pt x="240" y="282"/>
                    <a:pt x="236" y="285"/>
                  </a:cubicBezTo>
                  <a:cubicBezTo>
                    <a:pt x="233" y="288"/>
                    <a:pt x="230" y="291"/>
                    <a:pt x="229" y="295"/>
                  </a:cubicBezTo>
                  <a:cubicBezTo>
                    <a:pt x="227" y="300"/>
                    <a:pt x="226" y="306"/>
                    <a:pt x="228" y="311"/>
                  </a:cubicBezTo>
                  <a:cubicBezTo>
                    <a:pt x="230" y="318"/>
                    <a:pt x="236" y="323"/>
                    <a:pt x="244" y="327"/>
                  </a:cubicBezTo>
                  <a:cubicBezTo>
                    <a:pt x="247" y="328"/>
                    <a:pt x="250" y="329"/>
                    <a:pt x="253" y="329"/>
                  </a:cubicBezTo>
                  <a:cubicBezTo>
                    <a:pt x="255" y="330"/>
                    <a:pt x="258" y="330"/>
                    <a:pt x="261" y="329"/>
                  </a:cubicBezTo>
                  <a:cubicBezTo>
                    <a:pt x="267" y="316"/>
                    <a:pt x="267" y="316"/>
                    <a:pt x="267" y="316"/>
                  </a:cubicBezTo>
                  <a:cubicBezTo>
                    <a:pt x="267" y="313"/>
                    <a:pt x="268" y="312"/>
                    <a:pt x="269" y="311"/>
                  </a:cubicBezTo>
                  <a:cubicBezTo>
                    <a:pt x="270" y="311"/>
                    <a:pt x="272" y="310"/>
                    <a:pt x="273" y="311"/>
                  </a:cubicBezTo>
                  <a:cubicBezTo>
                    <a:pt x="274" y="311"/>
                    <a:pt x="274" y="311"/>
                    <a:pt x="274" y="311"/>
                  </a:cubicBezTo>
                  <a:cubicBezTo>
                    <a:pt x="275" y="310"/>
                    <a:pt x="275" y="310"/>
                    <a:pt x="275" y="310"/>
                  </a:cubicBezTo>
                  <a:cubicBezTo>
                    <a:pt x="258" y="303"/>
                    <a:pt x="258" y="303"/>
                    <a:pt x="258" y="303"/>
                  </a:cubicBezTo>
                  <a:cubicBezTo>
                    <a:pt x="257" y="305"/>
                    <a:pt x="257" y="305"/>
                    <a:pt x="257" y="305"/>
                  </a:cubicBezTo>
                  <a:cubicBezTo>
                    <a:pt x="259" y="305"/>
                    <a:pt x="260" y="306"/>
                    <a:pt x="261" y="307"/>
                  </a:cubicBezTo>
                  <a:cubicBezTo>
                    <a:pt x="261" y="307"/>
                    <a:pt x="261" y="308"/>
                    <a:pt x="261" y="309"/>
                  </a:cubicBezTo>
                  <a:cubicBezTo>
                    <a:pt x="261" y="310"/>
                    <a:pt x="261" y="311"/>
                    <a:pt x="260" y="313"/>
                  </a:cubicBezTo>
                  <a:cubicBezTo>
                    <a:pt x="255" y="326"/>
                    <a:pt x="255" y="326"/>
                    <a:pt x="255" y="326"/>
                  </a:cubicBezTo>
                  <a:cubicBezTo>
                    <a:pt x="253" y="326"/>
                    <a:pt x="252" y="326"/>
                    <a:pt x="250" y="326"/>
                  </a:cubicBezTo>
                  <a:cubicBezTo>
                    <a:pt x="248" y="326"/>
                    <a:pt x="247" y="325"/>
                    <a:pt x="245" y="325"/>
                  </a:cubicBezTo>
                  <a:cubicBezTo>
                    <a:pt x="242" y="324"/>
                    <a:pt x="240" y="322"/>
                    <a:pt x="238" y="319"/>
                  </a:cubicBezTo>
                  <a:cubicBezTo>
                    <a:pt x="236" y="316"/>
                    <a:pt x="235" y="313"/>
                    <a:pt x="235" y="309"/>
                  </a:cubicBezTo>
                  <a:cubicBezTo>
                    <a:pt x="234" y="305"/>
                    <a:pt x="235" y="301"/>
                    <a:pt x="237" y="296"/>
                  </a:cubicBezTo>
                  <a:cubicBezTo>
                    <a:pt x="239" y="291"/>
                    <a:pt x="242" y="287"/>
                    <a:pt x="246" y="285"/>
                  </a:cubicBezTo>
                  <a:cubicBezTo>
                    <a:pt x="251" y="281"/>
                    <a:pt x="256" y="281"/>
                    <a:pt x="261" y="283"/>
                  </a:cubicBezTo>
                  <a:cubicBezTo>
                    <a:pt x="265" y="285"/>
                    <a:pt x="268" y="287"/>
                    <a:pt x="270" y="291"/>
                  </a:cubicBezTo>
                  <a:cubicBezTo>
                    <a:pt x="271" y="293"/>
                    <a:pt x="271" y="297"/>
                    <a:pt x="271" y="301"/>
                  </a:cubicBezTo>
                  <a:cubicBezTo>
                    <a:pt x="272" y="301"/>
                    <a:pt x="272" y="301"/>
                    <a:pt x="272" y="301"/>
                  </a:cubicBezTo>
                  <a:cubicBezTo>
                    <a:pt x="277" y="287"/>
                    <a:pt x="277" y="287"/>
                    <a:pt x="277" y="287"/>
                  </a:cubicBezTo>
                  <a:close/>
                  <a:moveTo>
                    <a:pt x="334" y="335"/>
                  </a:moveTo>
                  <a:cubicBezTo>
                    <a:pt x="316" y="332"/>
                    <a:pt x="316" y="332"/>
                    <a:pt x="316" y="332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0" y="340"/>
                    <a:pt x="309" y="341"/>
                    <a:pt x="309" y="342"/>
                  </a:cubicBezTo>
                  <a:cubicBezTo>
                    <a:pt x="309" y="343"/>
                    <a:pt x="309" y="344"/>
                    <a:pt x="310" y="344"/>
                  </a:cubicBezTo>
                  <a:cubicBezTo>
                    <a:pt x="310" y="345"/>
                    <a:pt x="312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299" y="345"/>
                    <a:pt x="299" y="345"/>
                    <a:pt x="299" y="345"/>
                  </a:cubicBezTo>
                  <a:cubicBezTo>
                    <a:pt x="299" y="343"/>
                    <a:pt x="299" y="343"/>
                    <a:pt x="299" y="343"/>
                  </a:cubicBezTo>
                  <a:cubicBezTo>
                    <a:pt x="301" y="343"/>
                    <a:pt x="303" y="343"/>
                    <a:pt x="303" y="343"/>
                  </a:cubicBezTo>
                  <a:cubicBezTo>
                    <a:pt x="305" y="342"/>
                    <a:pt x="306" y="340"/>
                    <a:pt x="308" y="337"/>
                  </a:cubicBezTo>
                  <a:cubicBezTo>
                    <a:pt x="332" y="302"/>
                    <a:pt x="332" y="302"/>
                    <a:pt x="332" y="302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42" y="344"/>
                    <a:pt x="342" y="344"/>
                    <a:pt x="342" y="344"/>
                  </a:cubicBezTo>
                  <a:cubicBezTo>
                    <a:pt x="343" y="347"/>
                    <a:pt x="344" y="349"/>
                    <a:pt x="344" y="350"/>
                  </a:cubicBezTo>
                  <a:cubicBezTo>
                    <a:pt x="345" y="352"/>
                    <a:pt x="347" y="352"/>
                    <a:pt x="349" y="353"/>
                  </a:cubicBezTo>
                  <a:cubicBezTo>
                    <a:pt x="348" y="354"/>
                    <a:pt x="348" y="354"/>
                    <a:pt x="348" y="354"/>
                  </a:cubicBezTo>
                  <a:cubicBezTo>
                    <a:pt x="330" y="351"/>
                    <a:pt x="330" y="351"/>
                    <a:pt x="330" y="351"/>
                  </a:cubicBezTo>
                  <a:cubicBezTo>
                    <a:pt x="330" y="349"/>
                    <a:pt x="330" y="349"/>
                    <a:pt x="330" y="349"/>
                  </a:cubicBezTo>
                  <a:cubicBezTo>
                    <a:pt x="332" y="350"/>
                    <a:pt x="333" y="350"/>
                    <a:pt x="334" y="349"/>
                  </a:cubicBezTo>
                  <a:cubicBezTo>
                    <a:pt x="335" y="349"/>
                    <a:pt x="335" y="348"/>
                    <a:pt x="335" y="347"/>
                  </a:cubicBezTo>
                  <a:cubicBezTo>
                    <a:pt x="336" y="346"/>
                    <a:pt x="336" y="345"/>
                    <a:pt x="335" y="342"/>
                  </a:cubicBezTo>
                  <a:cubicBezTo>
                    <a:pt x="334" y="335"/>
                    <a:pt x="334" y="335"/>
                    <a:pt x="334" y="335"/>
                  </a:cubicBezTo>
                  <a:close/>
                  <a:moveTo>
                    <a:pt x="333" y="332"/>
                  </a:moveTo>
                  <a:cubicBezTo>
                    <a:pt x="329" y="312"/>
                    <a:pt x="329" y="312"/>
                    <a:pt x="329" y="312"/>
                  </a:cubicBezTo>
                  <a:cubicBezTo>
                    <a:pt x="317" y="329"/>
                    <a:pt x="317" y="329"/>
                    <a:pt x="317" y="329"/>
                  </a:cubicBezTo>
                  <a:cubicBezTo>
                    <a:pt x="333" y="332"/>
                    <a:pt x="333" y="332"/>
                    <a:pt x="333" y="332"/>
                  </a:cubicBezTo>
                  <a:close/>
                  <a:moveTo>
                    <a:pt x="404" y="325"/>
                  </a:moveTo>
                  <a:cubicBezTo>
                    <a:pt x="418" y="324"/>
                    <a:pt x="418" y="324"/>
                    <a:pt x="418" y="324"/>
                  </a:cubicBezTo>
                  <a:cubicBezTo>
                    <a:pt x="418" y="326"/>
                    <a:pt x="418" y="326"/>
                    <a:pt x="418" y="326"/>
                  </a:cubicBezTo>
                  <a:cubicBezTo>
                    <a:pt x="416" y="326"/>
                    <a:pt x="415" y="326"/>
                    <a:pt x="414" y="327"/>
                  </a:cubicBezTo>
                  <a:cubicBezTo>
                    <a:pt x="413" y="328"/>
                    <a:pt x="411" y="330"/>
                    <a:pt x="410" y="334"/>
                  </a:cubicBezTo>
                  <a:cubicBezTo>
                    <a:pt x="408" y="338"/>
                    <a:pt x="405" y="341"/>
                    <a:pt x="403" y="345"/>
                  </a:cubicBezTo>
                  <a:cubicBezTo>
                    <a:pt x="405" y="347"/>
                    <a:pt x="407" y="349"/>
                    <a:pt x="409" y="349"/>
                  </a:cubicBezTo>
                  <a:cubicBezTo>
                    <a:pt x="410" y="350"/>
                    <a:pt x="412" y="351"/>
                    <a:pt x="414" y="351"/>
                  </a:cubicBezTo>
                  <a:cubicBezTo>
                    <a:pt x="415" y="351"/>
                    <a:pt x="417" y="350"/>
                    <a:pt x="418" y="349"/>
                  </a:cubicBezTo>
                  <a:cubicBezTo>
                    <a:pt x="419" y="348"/>
                    <a:pt x="420" y="347"/>
                    <a:pt x="420" y="345"/>
                  </a:cubicBezTo>
                  <a:cubicBezTo>
                    <a:pt x="421" y="346"/>
                    <a:pt x="421" y="346"/>
                    <a:pt x="421" y="346"/>
                  </a:cubicBezTo>
                  <a:cubicBezTo>
                    <a:pt x="421" y="350"/>
                    <a:pt x="419" y="352"/>
                    <a:pt x="417" y="354"/>
                  </a:cubicBezTo>
                  <a:cubicBezTo>
                    <a:pt x="416" y="355"/>
                    <a:pt x="413" y="356"/>
                    <a:pt x="411" y="356"/>
                  </a:cubicBezTo>
                  <a:cubicBezTo>
                    <a:pt x="409" y="356"/>
                    <a:pt x="407" y="356"/>
                    <a:pt x="405" y="355"/>
                  </a:cubicBezTo>
                  <a:cubicBezTo>
                    <a:pt x="403" y="354"/>
                    <a:pt x="401" y="352"/>
                    <a:pt x="398" y="350"/>
                  </a:cubicBezTo>
                  <a:cubicBezTo>
                    <a:pt x="396" y="352"/>
                    <a:pt x="393" y="354"/>
                    <a:pt x="391" y="355"/>
                  </a:cubicBezTo>
                  <a:cubicBezTo>
                    <a:pt x="388" y="356"/>
                    <a:pt x="386" y="357"/>
                    <a:pt x="383" y="357"/>
                  </a:cubicBezTo>
                  <a:cubicBezTo>
                    <a:pt x="380" y="357"/>
                    <a:pt x="376" y="356"/>
                    <a:pt x="374" y="354"/>
                  </a:cubicBezTo>
                  <a:cubicBezTo>
                    <a:pt x="372" y="352"/>
                    <a:pt x="371" y="350"/>
                    <a:pt x="371" y="347"/>
                  </a:cubicBezTo>
                  <a:cubicBezTo>
                    <a:pt x="370" y="344"/>
                    <a:pt x="371" y="342"/>
                    <a:pt x="373" y="339"/>
                  </a:cubicBezTo>
                  <a:cubicBezTo>
                    <a:pt x="375" y="336"/>
                    <a:pt x="379" y="333"/>
                    <a:pt x="384" y="330"/>
                  </a:cubicBezTo>
                  <a:cubicBezTo>
                    <a:pt x="383" y="327"/>
                    <a:pt x="382" y="325"/>
                    <a:pt x="382" y="324"/>
                  </a:cubicBezTo>
                  <a:cubicBezTo>
                    <a:pt x="381" y="322"/>
                    <a:pt x="381" y="321"/>
                    <a:pt x="381" y="319"/>
                  </a:cubicBezTo>
                  <a:cubicBezTo>
                    <a:pt x="381" y="315"/>
                    <a:pt x="382" y="312"/>
                    <a:pt x="385" y="310"/>
                  </a:cubicBezTo>
                  <a:cubicBezTo>
                    <a:pt x="387" y="308"/>
                    <a:pt x="390" y="307"/>
                    <a:pt x="393" y="307"/>
                  </a:cubicBezTo>
                  <a:cubicBezTo>
                    <a:pt x="396" y="307"/>
                    <a:pt x="398" y="308"/>
                    <a:pt x="400" y="310"/>
                  </a:cubicBezTo>
                  <a:cubicBezTo>
                    <a:pt x="402" y="311"/>
                    <a:pt x="403" y="313"/>
                    <a:pt x="403" y="316"/>
                  </a:cubicBezTo>
                  <a:cubicBezTo>
                    <a:pt x="403" y="318"/>
                    <a:pt x="402" y="320"/>
                    <a:pt x="400" y="322"/>
                  </a:cubicBezTo>
                  <a:cubicBezTo>
                    <a:pt x="399" y="324"/>
                    <a:pt x="396" y="326"/>
                    <a:pt x="392" y="328"/>
                  </a:cubicBezTo>
                  <a:cubicBezTo>
                    <a:pt x="395" y="334"/>
                    <a:pt x="398" y="338"/>
                    <a:pt x="401" y="343"/>
                  </a:cubicBezTo>
                  <a:cubicBezTo>
                    <a:pt x="405" y="338"/>
                    <a:pt x="407" y="333"/>
                    <a:pt x="407" y="330"/>
                  </a:cubicBezTo>
                  <a:cubicBezTo>
                    <a:pt x="407" y="329"/>
                    <a:pt x="407" y="328"/>
                    <a:pt x="406" y="327"/>
                  </a:cubicBezTo>
                  <a:cubicBezTo>
                    <a:pt x="405" y="327"/>
                    <a:pt x="405" y="326"/>
                    <a:pt x="404" y="326"/>
                  </a:cubicBezTo>
                  <a:cubicBezTo>
                    <a:pt x="404" y="325"/>
                    <a:pt x="404" y="325"/>
                    <a:pt x="404" y="325"/>
                  </a:cubicBezTo>
                  <a:close/>
                  <a:moveTo>
                    <a:pt x="390" y="326"/>
                  </a:moveTo>
                  <a:cubicBezTo>
                    <a:pt x="393" y="325"/>
                    <a:pt x="395" y="323"/>
                    <a:pt x="397" y="321"/>
                  </a:cubicBezTo>
                  <a:cubicBezTo>
                    <a:pt x="398" y="320"/>
                    <a:pt x="399" y="318"/>
                    <a:pt x="399" y="315"/>
                  </a:cubicBezTo>
                  <a:cubicBezTo>
                    <a:pt x="398" y="314"/>
                    <a:pt x="398" y="312"/>
                    <a:pt x="397" y="311"/>
                  </a:cubicBezTo>
                  <a:cubicBezTo>
                    <a:pt x="396" y="310"/>
                    <a:pt x="394" y="310"/>
                    <a:pt x="393" y="310"/>
                  </a:cubicBezTo>
                  <a:cubicBezTo>
                    <a:pt x="391" y="310"/>
                    <a:pt x="389" y="311"/>
                    <a:pt x="388" y="312"/>
                  </a:cubicBezTo>
                  <a:cubicBezTo>
                    <a:pt x="387" y="314"/>
                    <a:pt x="387" y="315"/>
                    <a:pt x="387" y="316"/>
                  </a:cubicBezTo>
                  <a:cubicBezTo>
                    <a:pt x="387" y="317"/>
                    <a:pt x="387" y="319"/>
                    <a:pt x="388" y="320"/>
                  </a:cubicBezTo>
                  <a:cubicBezTo>
                    <a:pt x="388" y="322"/>
                    <a:pt x="389" y="324"/>
                    <a:pt x="390" y="326"/>
                  </a:cubicBezTo>
                  <a:close/>
                  <a:moveTo>
                    <a:pt x="396" y="348"/>
                  </a:moveTo>
                  <a:cubicBezTo>
                    <a:pt x="393" y="344"/>
                    <a:pt x="391" y="341"/>
                    <a:pt x="390" y="339"/>
                  </a:cubicBezTo>
                  <a:cubicBezTo>
                    <a:pt x="389" y="337"/>
                    <a:pt x="387" y="335"/>
                    <a:pt x="386" y="332"/>
                  </a:cubicBezTo>
                  <a:cubicBezTo>
                    <a:pt x="383" y="334"/>
                    <a:pt x="381" y="335"/>
                    <a:pt x="379" y="337"/>
                  </a:cubicBezTo>
                  <a:cubicBezTo>
                    <a:pt x="378" y="339"/>
                    <a:pt x="378" y="341"/>
                    <a:pt x="378" y="344"/>
                  </a:cubicBezTo>
                  <a:cubicBezTo>
                    <a:pt x="378" y="346"/>
                    <a:pt x="379" y="348"/>
                    <a:pt x="380" y="350"/>
                  </a:cubicBezTo>
                  <a:cubicBezTo>
                    <a:pt x="382" y="352"/>
                    <a:pt x="384" y="353"/>
                    <a:pt x="387" y="353"/>
                  </a:cubicBezTo>
                  <a:cubicBezTo>
                    <a:pt x="388" y="353"/>
                    <a:pt x="390" y="352"/>
                    <a:pt x="391" y="352"/>
                  </a:cubicBezTo>
                  <a:cubicBezTo>
                    <a:pt x="392" y="351"/>
                    <a:pt x="394" y="350"/>
                    <a:pt x="396" y="348"/>
                  </a:cubicBezTo>
                  <a:close/>
                  <a:moveTo>
                    <a:pt x="448" y="307"/>
                  </a:moveTo>
                  <a:cubicBezTo>
                    <a:pt x="451" y="325"/>
                    <a:pt x="451" y="325"/>
                    <a:pt x="451" y="325"/>
                  </a:cubicBezTo>
                  <a:cubicBezTo>
                    <a:pt x="460" y="324"/>
                    <a:pt x="460" y="324"/>
                    <a:pt x="460" y="324"/>
                  </a:cubicBezTo>
                  <a:cubicBezTo>
                    <a:pt x="462" y="323"/>
                    <a:pt x="463" y="323"/>
                    <a:pt x="464" y="322"/>
                  </a:cubicBezTo>
                  <a:cubicBezTo>
                    <a:pt x="465" y="321"/>
                    <a:pt x="465" y="319"/>
                    <a:pt x="465" y="316"/>
                  </a:cubicBezTo>
                  <a:cubicBezTo>
                    <a:pt x="466" y="316"/>
                    <a:pt x="466" y="316"/>
                    <a:pt x="466" y="316"/>
                  </a:cubicBezTo>
                  <a:cubicBezTo>
                    <a:pt x="469" y="332"/>
                    <a:pt x="469" y="332"/>
                    <a:pt x="469" y="332"/>
                  </a:cubicBezTo>
                  <a:cubicBezTo>
                    <a:pt x="468" y="332"/>
                    <a:pt x="468" y="332"/>
                    <a:pt x="468" y="332"/>
                  </a:cubicBezTo>
                  <a:cubicBezTo>
                    <a:pt x="467" y="330"/>
                    <a:pt x="467" y="329"/>
                    <a:pt x="466" y="328"/>
                  </a:cubicBezTo>
                  <a:cubicBezTo>
                    <a:pt x="466" y="327"/>
                    <a:pt x="465" y="327"/>
                    <a:pt x="464" y="326"/>
                  </a:cubicBezTo>
                  <a:cubicBezTo>
                    <a:pt x="463" y="326"/>
                    <a:pt x="462" y="326"/>
                    <a:pt x="460" y="327"/>
                  </a:cubicBezTo>
                  <a:cubicBezTo>
                    <a:pt x="452" y="328"/>
                    <a:pt x="452" y="328"/>
                    <a:pt x="452" y="328"/>
                  </a:cubicBezTo>
                  <a:cubicBezTo>
                    <a:pt x="455" y="343"/>
                    <a:pt x="455" y="343"/>
                    <a:pt x="455" y="343"/>
                  </a:cubicBezTo>
                  <a:cubicBezTo>
                    <a:pt x="455" y="345"/>
                    <a:pt x="456" y="347"/>
                    <a:pt x="456" y="347"/>
                  </a:cubicBezTo>
                  <a:cubicBezTo>
                    <a:pt x="456" y="348"/>
                    <a:pt x="457" y="348"/>
                    <a:pt x="458" y="348"/>
                  </a:cubicBezTo>
                  <a:cubicBezTo>
                    <a:pt x="459" y="349"/>
                    <a:pt x="460" y="349"/>
                    <a:pt x="461" y="349"/>
                  </a:cubicBezTo>
                  <a:cubicBezTo>
                    <a:pt x="463" y="348"/>
                    <a:pt x="463" y="348"/>
                    <a:pt x="463" y="348"/>
                  </a:cubicBezTo>
                  <a:cubicBezTo>
                    <a:pt x="463" y="350"/>
                    <a:pt x="463" y="350"/>
                    <a:pt x="463" y="350"/>
                  </a:cubicBezTo>
                  <a:cubicBezTo>
                    <a:pt x="443" y="354"/>
                    <a:pt x="443" y="354"/>
                    <a:pt x="443" y="354"/>
                  </a:cubicBezTo>
                  <a:cubicBezTo>
                    <a:pt x="443" y="352"/>
                    <a:pt x="443" y="352"/>
                    <a:pt x="443" y="352"/>
                  </a:cubicBezTo>
                  <a:cubicBezTo>
                    <a:pt x="444" y="352"/>
                    <a:pt x="444" y="352"/>
                    <a:pt x="444" y="352"/>
                  </a:cubicBezTo>
                  <a:cubicBezTo>
                    <a:pt x="446" y="352"/>
                    <a:pt x="448" y="351"/>
                    <a:pt x="448" y="349"/>
                  </a:cubicBezTo>
                  <a:cubicBezTo>
                    <a:pt x="449" y="349"/>
                    <a:pt x="449" y="347"/>
                    <a:pt x="448" y="344"/>
                  </a:cubicBezTo>
                  <a:cubicBezTo>
                    <a:pt x="442" y="314"/>
                    <a:pt x="442" y="314"/>
                    <a:pt x="442" y="314"/>
                  </a:cubicBezTo>
                  <a:cubicBezTo>
                    <a:pt x="442" y="312"/>
                    <a:pt x="441" y="310"/>
                    <a:pt x="441" y="309"/>
                  </a:cubicBezTo>
                  <a:cubicBezTo>
                    <a:pt x="441" y="309"/>
                    <a:pt x="440" y="309"/>
                    <a:pt x="439" y="308"/>
                  </a:cubicBezTo>
                  <a:cubicBezTo>
                    <a:pt x="438" y="308"/>
                    <a:pt x="437" y="308"/>
                    <a:pt x="436" y="308"/>
                  </a:cubicBezTo>
                  <a:cubicBezTo>
                    <a:pt x="434" y="308"/>
                    <a:pt x="434" y="308"/>
                    <a:pt x="434" y="308"/>
                  </a:cubicBezTo>
                  <a:cubicBezTo>
                    <a:pt x="434" y="307"/>
                    <a:pt x="434" y="307"/>
                    <a:pt x="434" y="307"/>
                  </a:cubicBezTo>
                  <a:cubicBezTo>
                    <a:pt x="469" y="300"/>
                    <a:pt x="469" y="300"/>
                    <a:pt x="469" y="300"/>
                  </a:cubicBezTo>
                  <a:cubicBezTo>
                    <a:pt x="471" y="310"/>
                    <a:pt x="471" y="310"/>
                    <a:pt x="471" y="310"/>
                  </a:cubicBezTo>
                  <a:cubicBezTo>
                    <a:pt x="470" y="311"/>
                    <a:pt x="470" y="311"/>
                    <a:pt x="470" y="311"/>
                  </a:cubicBezTo>
                  <a:cubicBezTo>
                    <a:pt x="469" y="309"/>
                    <a:pt x="468" y="307"/>
                    <a:pt x="467" y="306"/>
                  </a:cubicBezTo>
                  <a:cubicBezTo>
                    <a:pt x="466" y="306"/>
                    <a:pt x="465" y="305"/>
                    <a:pt x="463" y="305"/>
                  </a:cubicBezTo>
                  <a:cubicBezTo>
                    <a:pt x="462" y="304"/>
                    <a:pt x="460" y="305"/>
                    <a:pt x="458" y="305"/>
                  </a:cubicBezTo>
                  <a:cubicBezTo>
                    <a:pt x="448" y="307"/>
                    <a:pt x="448" y="307"/>
                    <a:pt x="448" y="307"/>
                  </a:cubicBezTo>
                  <a:close/>
                  <a:moveTo>
                    <a:pt x="525" y="285"/>
                  </a:moveTo>
                  <a:cubicBezTo>
                    <a:pt x="524" y="284"/>
                    <a:pt x="524" y="284"/>
                    <a:pt x="524" y="284"/>
                  </a:cubicBezTo>
                  <a:cubicBezTo>
                    <a:pt x="540" y="277"/>
                    <a:pt x="540" y="277"/>
                    <a:pt x="540" y="277"/>
                  </a:cubicBezTo>
                  <a:cubicBezTo>
                    <a:pt x="540" y="278"/>
                    <a:pt x="540" y="278"/>
                    <a:pt x="540" y="278"/>
                  </a:cubicBezTo>
                  <a:cubicBezTo>
                    <a:pt x="538" y="279"/>
                    <a:pt x="538" y="279"/>
                    <a:pt x="538" y="279"/>
                  </a:cubicBezTo>
                  <a:cubicBezTo>
                    <a:pt x="537" y="280"/>
                    <a:pt x="536" y="281"/>
                    <a:pt x="535" y="283"/>
                  </a:cubicBezTo>
                  <a:cubicBezTo>
                    <a:pt x="535" y="284"/>
                    <a:pt x="536" y="285"/>
                    <a:pt x="537" y="288"/>
                  </a:cubicBezTo>
                  <a:cubicBezTo>
                    <a:pt x="544" y="306"/>
                    <a:pt x="544" y="306"/>
                    <a:pt x="544" y="306"/>
                  </a:cubicBezTo>
                  <a:cubicBezTo>
                    <a:pt x="546" y="310"/>
                    <a:pt x="546" y="314"/>
                    <a:pt x="547" y="316"/>
                  </a:cubicBezTo>
                  <a:cubicBezTo>
                    <a:pt x="547" y="319"/>
                    <a:pt x="546" y="322"/>
                    <a:pt x="544" y="325"/>
                  </a:cubicBezTo>
                  <a:cubicBezTo>
                    <a:pt x="542" y="327"/>
                    <a:pt x="539" y="330"/>
                    <a:pt x="535" y="332"/>
                  </a:cubicBezTo>
                  <a:cubicBezTo>
                    <a:pt x="530" y="333"/>
                    <a:pt x="526" y="334"/>
                    <a:pt x="523" y="333"/>
                  </a:cubicBezTo>
                  <a:cubicBezTo>
                    <a:pt x="520" y="333"/>
                    <a:pt x="517" y="331"/>
                    <a:pt x="515" y="329"/>
                  </a:cubicBezTo>
                  <a:cubicBezTo>
                    <a:pt x="513" y="327"/>
                    <a:pt x="511" y="324"/>
                    <a:pt x="509" y="319"/>
                  </a:cubicBezTo>
                  <a:cubicBezTo>
                    <a:pt x="502" y="301"/>
                    <a:pt x="502" y="301"/>
                    <a:pt x="502" y="301"/>
                  </a:cubicBezTo>
                  <a:cubicBezTo>
                    <a:pt x="501" y="299"/>
                    <a:pt x="500" y="297"/>
                    <a:pt x="499" y="297"/>
                  </a:cubicBezTo>
                  <a:cubicBezTo>
                    <a:pt x="498" y="296"/>
                    <a:pt x="497" y="296"/>
                    <a:pt x="495" y="297"/>
                  </a:cubicBezTo>
                  <a:cubicBezTo>
                    <a:pt x="493" y="297"/>
                    <a:pt x="493" y="297"/>
                    <a:pt x="493" y="297"/>
                  </a:cubicBezTo>
                  <a:cubicBezTo>
                    <a:pt x="493" y="296"/>
                    <a:pt x="493" y="296"/>
                    <a:pt x="493" y="296"/>
                  </a:cubicBezTo>
                  <a:cubicBezTo>
                    <a:pt x="512" y="289"/>
                    <a:pt x="512" y="289"/>
                    <a:pt x="512" y="289"/>
                  </a:cubicBezTo>
                  <a:cubicBezTo>
                    <a:pt x="512" y="290"/>
                    <a:pt x="512" y="290"/>
                    <a:pt x="512" y="290"/>
                  </a:cubicBezTo>
                  <a:cubicBezTo>
                    <a:pt x="511" y="290"/>
                    <a:pt x="511" y="290"/>
                    <a:pt x="511" y="290"/>
                  </a:cubicBezTo>
                  <a:cubicBezTo>
                    <a:pt x="509" y="291"/>
                    <a:pt x="508" y="292"/>
                    <a:pt x="507" y="294"/>
                  </a:cubicBezTo>
                  <a:cubicBezTo>
                    <a:pt x="507" y="295"/>
                    <a:pt x="508" y="296"/>
                    <a:pt x="509" y="299"/>
                  </a:cubicBezTo>
                  <a:cubicBezTo>
                    <a:pt x="516" y="318"/>
                    <a:pt x="516" y="318"/>
                    <a:pt x="516" y="318"/>
                  </a:cubicBezTo>
                  <a:cubicBezTo>
                    <a:pt x="517" y="320"/>
                    <a:pt x="518" y="322"/>
                    <a:pt x="519" y="324"/>
                  </a:cubicBezTo>
                  <a:cubicBezTo>
                    <a:pt x="520" y="326"/>
                    <a:pt x="522" y="327"/>
                    <a:pt x="523" y="328"/>
                  </a:cubicBezTo>
                  <a:cubicBezTo>
                    <a:pt x="524" y="329"/>
                    <a:pt x="526" y="330"/>
                    <a:pt x="528" y="330"/>
                  </a:cubicBezTo>
                  <a:cubicBezTo>
                    <a:pt x="530" y="330"/>
                    <a:pt x="532" y="330"/>
                    <a:pt x="534" y="329"/>
                  </a:cubicBezTo>
                  <a:cubicBezTo>
                    <a:pt x="537" y="327"/>
                    <a:pt x="539" y="326"/>
                    <a:pt x="541" y="324"/>
                  </a:cubicBezTo>
                  <a:cubicBezTo>
                    <a:pt x="543" y="321"/>
                    <a:pt x="543" y="319"/>
                    <a:pt x="543" y="317"/>
                  </a:cubicBezTo>
                  <a:cubicBezTo>
                    <a:pt x="544" y="315"/>
                    <a:pt x="543" y="311"/>
                    <a:pt x="541" y="307"/>
                  </a:cubicBezTo>
                  <a:cubicBezTo>
                    <a:pt x="534" y="289"/>
                    <a:pt x="534" y="289"/>
                    <a:pt x="534" y="289"/>
                  </a:cubicBezTo>
                  <a:cubicBezTo>
                    <a:pt x="532" y="286"/>
                    <a:pt x="531" y="284"/>
                    <a:pt x="531" y="284"/>
                  </a:cubicBezTo>
                  <a:cubicBezTo>
                    <a:pt x="529" y="283"/>
                    <a:pt x="528" y="283"/>
                    <a:pt x="526" y="284"/>
                  </a:cubicBezTo>
                  <a:cubicBezTo>
                    <a:pt x="525" y="285"/>
                    <a:pt x="525" y="285"/>
                    <a:pt x="525" y="285"/>
                  </a:cubicBezTo>
                  <a:close/>
                  <a:moveTo>
                    <a:pt x="539" y="278"/>
                  </a:moveTo>
                  <a:cubicBezTo>
                    <a:pt x="539" y="280"/>
                    <a:pt x="539" y="280"/>
                    <a:pt x="539" y="280"/>
                  </a:cubicBezTo>
                  <a:cubicBezTo>
                    <a:pt x="541" y="279"/>
                    <a:pt x="542" y="279"/>
                    <a:pt x="542" y="279"/>
                  </a:cubicBezTo>
                  <a:cubicBezTo>
                    <a:pt x="544" y="278"/>
                    <a:pt x="545" y="278"/>
                    <a:pt x="546" y="278"/>
                  </a:cubicBezTo>
                  <a:cubicBezTo>
                    <a:pt x="547" y="278"/>
                    <a:pt x="548" y="279"/>
                    <a:pt x="550" y="280"/>
                  </a:cubicBezTo>
                  <a:cubicBezTo>
                    <a:pt x="565" y="309"/>
                    <a:pt x="565" y="309"/>
                    <a:pt x="565" y="309"/>
                  </a:cubicBezTo>
                  <a:cubicBezTo>
                    <a:pt x="566" y="311"/>
                    <a:pt x="567" y="313"/>
                    <a:pt x="566" y="314"/>
                  </a:cubicBezTo>
                  <a:cubicBezTo>
                    <a:pt x="566" y="315"/>
                    <a:pt x="565" y="317"/>
                    <a:pt x="563" y="318"/>
                  </a:cubicBezTo>
                  <a:cubicBezTo>
                    <a:pt x="562" y="318"/>
                    <a:pt x="562" y="318"/>
                    <a:pt x="562" y="318"/>
                  </a:cubicBezTo>
                  <a:cubicBezTo>
                    <a:pt x="563" y="319"/>
                    <a:pt x="563" y="319"/>
                    <a:pt x="563" y="319"/>
                  </a:cubicBezTo>
                  <a:cubicBezTo>
                    <a:pt x="577" y="312"/>
                    <a:pt x="577" y="312"/>
                    <a:pt x="577" y="312"/>
                  </a:cubicBezTo>
                  <a:cubicBezTo>
                    <a:pt x="577" y="311"/>
                    <a:pt x="577" y="311"/>
                    <a:pt x="577" y="311"/>
                  </a:cubicBezTo>
                  <a:cubicBezTo>
                    <a:pt x="575" y="312"/>
                    <a:pt x="575" y="312"/>
                    <a:pt x="575" y="312"/>
                  </a:cubicBezTo>
                  <a:cubicBezTo>
                    <a:pt x="574" y="312"/>
                    <a:pt x="572" y="313"/>
                    <a:pt x="571" y="312"/>
                  </a:cubicBezTo>
                  <a:cubicBezTo>
                    <a:pt x="570" y="312"/>
                    <a:pt x="569" y="310"/>
                    <a:pt x="568" y="308"/>
                  </a:cubicBezTo>
                  <a:cubicBezTo>
                    <a:pt x="554" y="282"/>
                    <a:pt x="554" y="282"/>
                    <a:pt x="554" y="282"/>
                  </a:cubicBezTo>
                  <a:cubicBezTo>
                    <a:pt x="599" y="302"/>
                    <a:pt x="599" y="302"/>
                    <a:pt x="599" y="302"/>
                  </a:cubicBezTo>
                  <a:cubicBezTo>
                    <a:pt x="601" y="301"/>
                    <a:pt x="601" y="301"/>
                    <a:pt x="601" y="301"/>
                  </a:cubicBezTo>
                  <a:cubicBezTo>
                    <a:pt x="582" y="265"/>
                    <a:pt x="582" y="265"/>
                    <a:pt x="582" y="265"/>
                  </a:cubicBezTo>
                  <a:cubicBezTo>
                    <a:pt x="581" y="263"/>
                    <a:pt x="581" y="261"/>
                    <a:pt x="581" y="261"/>
                  </a:cubicBezTo>
                  <a:cubicBezTo>
                    <a:pt x="581" y="259"/>
                    <a:pt x="582" y="258"/>
                    <a:pt x="584" y="257"/>
                  </a:cubicBezTo>
                  <a:cubicBezTo>
                    <a:pt x="585" y="256"/>
                    <a:pt x="585" y="256"/>
                    <a:pt x="585" y="256"/>
                  </a:cubicBezTo>
                  <a:cubicBezTo>
                    <a:pt x="585" y="255"/>
                    <a:pt x="585" y="255"/>
                    <a:pt x="585" y="255"/>
                  </a:cubicBezTo>
                  <a:cubicBezTo>
                    <a:pt x="570" y="263"/>
                    <a:pt x="570" y="263"/>
                    <a:pt x="570" y="263"/>
                  </a:cubicBezTo>
                  <a:cubicBezTo>
                    <a:pt x="571" y="264"/>
                    <a:pt x="571" y="264"/>
                    <a:pt x="571" y="264"/>
                  </a:cubicBezTo>
                  <a:cubicBezTo>
                    <a:pt x="572" y="263"/>
                    <a:pt x="572" y="263"/>
                    <a:pt x="572" y="263"/>
                  </a:cubicBezTo>
                  <a:cubicBezTo>
                    <a:pt x="574" y="262"/>
                    <a:pt x="575" y="262"/>
                    <a:pt x="576" y="262"/>
                  </a:cubicBezTo>
                  <a:cubicBezTo>
                    <a:pt x="577" y="263"/>
                    <a:pt x="578" y="264"/>
                    <a:pt x="580" y="267"/>
                  </a:cubicBezTo>
                  <a:cubicBezTo>
                    <a:pt x="592" y="291"/>
                    <a:pt x="592" y="291"/>
                    <a:pt x="592" y="291"/>
                  </a:cubicBezTo>
                  <a:cubicBezTo>
                    <a:pt x="550" y="273"/>
                    <a:pt x="550" y="273"/>
                    <a:pt x="550" y="273"/>
                  </a:cubicBezTo>
                  <a:cubicBezTo>
                    <a:pt x="539" y="278"/>
                    <a:pt x="539" y="278"/>
                    <a:pt x="539" y="278"/>
                  </a:cubicBezTo>
                  <a:close/>
                  <a:moveTo>
                    <a:pt x="627" y="280"/>
                  </a:moveTo>
                  <a:cubicBezTo>
                    <a:pt x="628" y="281"/>
                    <a:pt x="628" y="281"/>
                    <a:pt x="628" y="281"/>
                  </a:cubicBezTo>
                  <a:cubicBezTo>
                    <a:pt x="611" y="293"/>
                    <a:pt x="611" y="293"/>
                    <a:pt x="611" y="293"/>
                  </a:cubicBezTo>
                  <a:cubicBezTo>
                    <a:pt x="610" y="292"/>
                    <a:pt x="610" y="292"/>
                    <a:pt x="610" y="292"/>
                  </a:cubicBezTo>
                  <a:cubicBezTo>
                    <a:pt x="612" y="291"/>
                    <a:pt x="612" y="291"/>
                    <a:pt x="612" y="291"/>
                  </a:cubicBezTo>
                  <a:cubicBezTo>
                    <a:pt x="613" y="290"/>
                    <a:pt x="614" y="288"/>
                    <a:pt x="614" y="287"/>
                  </a:cubicBezTo>
                  <a:cubicBezTo>
                    <a:pt x="614" y="286"/>
                    <a:pt x="613" y="284"/>
                    <a:pt x="612" y="282"/>
                  </a:cubicBezTo>
                  <a:cubicBezTo>
                    <a:pt x="594" y="257"/>
                    <a:pt x="594" y="257"/>
                    <a:pt x="594" y="257"/>
                  </a:cubicBezTo>
                  <a:cubicBezTo>
                    <a:pt x="592" y="255"/>
                    <a:pt x="591" y="254"/>
                    <a:pt x="591" y="254"/>
                  </a:cubicBezTo>
                  <a:cubicBezTo>
                    <a:pt x="590" y="253"/>
                    <a:pt x="589" y="253"/>
                    <a:pt x="589" y="253"/>
                  </a:cubicBezTo>
                  <a:cubicBezTo>
                    <a:pt x="587" y="253"/>
                    <a:pt x="586" y="254"/>
                    <a:pt x="586" y="255"/>
                  </a:cubicBezTo>
                  <a:cubicBezTo>
                    <a:pt x="584" y="255"/>
                    <a:pt x="584" y="255"/>
                    <a:pt x="584" y="255"/>
                  </a:cubicBezTo>
                  <a:cubicBezTo>
                    <a:pt x="583" y="254"/>
                    <a:pt x="583" y="254"/>
                    <a:pt x="583" y="254"/>
                  </a:cubicBezTo>
                  <a:cubicBezTo>
                    <a:pt x="600" y="243"/>
                    <a:pt x="600" y="243"/>
                    <a:pt x="600" y="243"/>
                  </a:cubicBezTo>
                  <a:cubicBezTo>
                    <a:pt x="601" y="244"/>
                    <a:pt x="601" y="244"/>
                    <a:pt x="601" y="244"/>
                  </a:cubicBezTo>
                  <a:cubicBezTo>
                    <a:pt x="599" y="245"/>
                    <a:pt x="599" y="245"/>
                    <a:pt x="599" y="245"/>
                  </a:cubicBezTo>
                  <a:cubicBezTo>
                    <a:pt x="598" y="246"/>
                    <a:pt x="597" y="247"/>
                    <a:pt x="597" y="248"/>
                  </a:cubicBezTo>
                  <a:cubicBezTo>
                    <a:pt x="597" y="249"/>
                    <a:pt x="598" y="251"/>
                    <a:pt x="599" y="253"/>
                  </a:cubicBezTo>
                  <a:cubicBezTo>
                    <a:pt x="617" y="278"/>
                    <a:pt x="617" y="278"/>
                    <a:pt x="617" y="278"/>
                  </a:cubicBezTo>
                  <a:cubicBezTo>
                    <a:pt x="619" y="280"/>
                    <a:pt x="620" y="281"/>
                    <a:pt x="620" y="282"/>
                  </a:cubicBezTo>
                  <a:cubicBezTo>
                    <a:pt x="621" y="282"/>
                    <a:pt x="622" y="282"/>
                    <a:pt x="622" y="282"/>
                  </a:cubicBezTo>
                  <a:cubicBezTo>
                    <a:pt x="624" y="282"/>
                    <a:pt x="625" y="281"/>
                    <a:pt x="626" y="281"/>
                  </a:cubicBezTo>
                  <a:cubicBezTo>
                    <a:pt x="627" y="280"/>
                    <a:pt x="627" y="280"/>
                    <a:pt x="627" y="280"/>
                  </a:cubicBezTo>
                  <a:close/>
                  <a:moveTo>
                    <a:pt x="639" y="210"/>
                  </a:moveTo>
                  <a:cubicBezTo>
                    <a:pt x="628" y="220"/>
                    <a:pt x="628" y="220"/>
                    <a:pt x="628" y="220"/>
                  </a:cubicBezTo>
                  <a:cubicBezTo>
                    <a:pt x="629" y="221"/>
                    <a:pt x="629" y="221"/>
                    <a:pt x="629" y="221"/>
                  </a:cubicBezTo>
                  <a:cubicBezTo>
                    <a:pt x="629" y="221"/>
                    <a:pt x="629" y="221"/>
                    <a:pt x="629" y="221"/>
                  </a:cubicBezTo>
                  <a:cubicBezTo>
                    <a:pt x="631" y="220"/>
                    <a:pt x="632" y="219"/>
                    <a:pt x="633" y="219"/>
                  </a:cubicBezTo>
                  <a:cubicBezTo>
                    <a:pt x="634" y="219"/>
                    <a:pt x="634" y="220"/>
                    <a:pt x="635" y="220"/>
                  </a:cubicBezTo>
                  <a:cubicBezTo>
                    <a:pt x="636" y="221"/>
                    <a:pt x="636" y="223"/>
                    <a:pt x="637" y="226"/>
                  </a:cubicBezTo>
                  <a:cubicBezTo>
                    <a:pt x="647" y="253"/>
                    <a:pt x="647" y="253"/>
                    <a:pt x="647" y="253"/>
                  </a:cubicBezTo>
                  <a:cubicBezTo>
                    <a:pt x="620" y="241"/>
                    <a:pt x="620" y="241"/>
                    <a:pt x="620" y="241"/>
                  </a:cubicBezTo>
                  <a:cubicBezTo>
                    <a:pt x="618" y="240"/>
                    <a:pt x="616" y="239"/>
                    <a:pt x="615" y="238"/>
                  </a:cubicBezTo>
                  <a:cubicBezTo>
                    <a:pt x="615" y="237"/>
                    <a:pt x="614" y="236"/>
                    <a:pt x="615" y="236"/>
                  </a:cubicBezTo>
                  <a:cubicBezTo>
                    <a:pt x="615" y="235"/>
                    <a:pt x="615" y="234"/>
                    <a:pt x="617" y="232"/>
                  </a:cubicBezTo>
                  <a:cubicBezTo>
                    <a:pt x="616" y="231"/>
                    <a:pt x="616" y="231"/>
                    <a:pt x="616" y="231"/>
                  </a:cubicBezTo>
                  <a:cubicBezTo>
                    <a:pt x="602" y="244"/>
                    <a:pt x="602" y="244"/>
                    <a:pt x="602" y="244"/>
                  </a:cubicBezTo>
                  <a:cubicBezTo>
                    <a:pt x="603" y="245"/>
                    <a:pt x="603" y="245"/>
                    <a:pt x="603" y="245"/>
                  </a:cubicBezTo>
                  <a:cubicBezTo>
                    <a:pt x="604" y="244"/>
                    <a:pt x="605" y="243"/>
                    <a:pt x="606" y="243"/>
                  </a:cubicBezTo>
                  <a:cubicBezTo>
                    <a:pt x="607" y="243"/>
                    <a:pt x="607" y="243"/>
                    <a:pt x="608" y="243"/>
                  </a:cubicBezTo>
                  <a:cubicBezTo>
                    <a:pt x="609" y="243"/>
                    <a:pt x="610" y="244"/>
                    <a:pt x="612" y="245"/>
                  </a:cubicBezTo>
                  <a:cubicBezTo>
                    <a:pt x="653" y="263"/>
                    <a:pt x="653" y="263"/>
                    <a:pt x="653" y="263"/>
                  </a:cubicBezTo>
                  <a:cubicBezTo>
                    <a:pt x="654" y="262"/>
                    <a:pt x="654" y="262"/>
                    <a:pt x="654" y="262"/>
                  </a:cubicBezTo>
                  <a:cubicBezTo>
                    <a:pt x="639" y="221"/>
                    <a:pt x="639" y="221"/>
                    <a:pt x="639" y="221"/>
                  </a:cubicBezTo>
                  <a:cubicBezTo>
                    <a:pt x="638" y="219"/>
                    <a:pt x="638" y="217"/>
                    <a:pt x="638" y="215"/>
                  </a:cubicBezTo>
                  <a:cubicBezTo>
                    <a:pt x="638" y="214"/>
                    <a:pt x="639" y="213"/>
                    <a:pt x="640" y="211"/>
                  </a:cubicBezTo>
                  <a:cubicBezTo>
                    <a:pt x="639" y="210"/>
                    <a:pt x="639" y="210"/>
                    <a:pt x="639" y="210"/>
                  </a:cubicBezTo>
                  <a:close/>
                  <a:moveTo>
                    <a:pt x="652" y="201"/>
                  </a:moveTo>
                  <a:cubicBezTo>
                    <a:pt x="666" y="214"/>
                    <a:pt x="666" y="214"/>
                    <a:pt x="666" y="214"/>
                  </a:cubicBezTo>
                  <a:cubicBezTo>
                    <a:pt x="673" y="206"/>
                    <a:pt x="673" y="206"/>
                    <a:pt x="673" y="206"/>
                  </a:cubicBezTo>
                  <a:cubicBezTo>
                    <a:pt x="675" y="204"/>
                    <a:pt x="675" y="202"/>
                    <a:pt x="675" y="201"/>
                  </a:cubicBezTo>
                  <a:cubicBezTo>
                    <a:pt x="676" y="200"/>
                    <a:pt x="675" y="198"/>
                    <a:pt x="673" y="196"/>
                  </a:cubicBezTo>
                  <a:cubicBezTo>
                    <a:pt x="674" y="195"/>
                    <a:pt x="674" y="195"/>
                    <a:pt x="674" y="195"/>
                  </a:cubicBezTo>
                  <a:cubicBezTo>
                    <a:pt x="686" y="206"/>
                    <a:pt x="686" y="206"/>
                    <a:pt x="686" y="206"/>
                  </a:cubicBezTo>
                  <a:cubicBezTo>
                    <a:pt x="685" y="207"/>
                    <a:pt x="685" y="207"/>
                    <a:pt x="685" y="207"/>
                  </a:cubicBezTo>
                  <a:cubicBezTo>
                    <a:pt x="683" y="206"/>
                    <a:pt x="682" y="205"/>
                    <a:pt x="681" y="205"/>
                  </a:cubicBezTo>
                  <a:cubicBezTo>
                    <a:pt x="680" y="205"/>
                    <a:pt x="679" y="205"/>
                    <a:pt x="678" y="205"/>
                  </a:cubicBezTo>
                  <a:cubicBezTo>
                    <a:pt x="677" y="205"/>
                    <a:pt x="676" y="206"/>
                    <a:pt x="675" y="208"/>
                  </a:cubicBezTo>
                  <a:cubicBezTo>
                    <a:pt x="667" y="215"/>
                    <a:pt x="667" y="215"/>
                    <a:pt x="667" y="215"/>
                  </a:cubicBezTo>
                  <a:cubicBezTo>
                    <a:pt x="679" y="226"/>
                    <a:pt x="679" y="226"/>
                    <a:pt x="679" y="226"/>
                  </a:cubicBezTo>
                  <a:cubicBezTo>
                    <a:pt x="680" y="227"/>
                    <a:pt x="681" y="228"/>
                    <a:pt x="682" y="228"/>
                  </a:cubicBezTo>
                  <a:cubicBezTo>
                    <a:pt x="682" y="229"/>
                    <a:pt x="683" y="229"/>
                    <a:pt x="683" y="228"/>
                  </a:cubicBezTo>
                  <a:cubicBezTo>
                    <a:pt x="684" y="228"/>
                    <a:pt x="685" y="228"/>
                    <a:pt x="685" y="227"/>
                  </a:cubicBezTo>
                  <a:cubicBezTo>
                    <a:pt x="691" y="221"/>
                    <a:pt x="691" y="221"/>
                    <a:pt x="691" y="221"/>
                  </a:cubicBezTo>
                  <a:cubicBezTo>
                    <a:pt x="693" y="219"/>
                    <a:pt x="694" y="217"/>
                    <a:pt x="694" y="216"/>
                  </a:cubicBezTo>
                  <a:cubicBezTo>
                    <a:pt x="695" y="215"/>
                    <a:pt x="695" y="214"/>
                    <a:pt x="695" y="212"/>
                  </a:cubicBezTo>
                  <a:cubicBezTo>
                    <a:pt x="695" y="210"/>
                    <a:pt x="695" y="208"/>
                    <a:pt x="693" y="205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700" y="215"/>
                    <a:pt x="700" y="215"/>
                    <a:pt x="700" y="215"/>
                  </a:cubicBezTo>
                  <a:cubicBezTo>
                    <a:pt x="675" y="241"/>
                    <a:pt x="675" y="241"/>
                    <a:pt x="675" y="241"/>
                  </a:cubicBezTo>
                  <a:cubicBezTo>
                    <a:pt x="675" y="240"/>
                    <a:pt x="675" y="240"/>
                    <a:pt x="675" y="240"/>
                  </a:cubicBezTo>
                  <a:cubicBezTo>
                    <a:pt x="676" y="239"/>
                    <a:pt x="676" y="239"/>
                    <a:pt x="676" y="239"/>
                  </a:cubicBezTo>
                  <a:cubicBezTo>
                    <a:pt x="676" y="238"/>
                    <a:pt x="677" y="237"/>
                    <a:pt x="677" y="236"/>
                  </a:cubicBezTo>
                  <a:cubicBezTo>
                    <a:pt x="677" y="235"/>
                    <a:pt x="677" y="235"/>
                    <a:pt x="677" y="234"/>
                  </a:cubicBezTo>
                  <a:cubicBezTo>
                    <a:pt x="677" y="233"/>
                    <a:pt x="676" y="232"/>
                    <a:pt x="674" y="231"/>
                  </a:cubicBezTo>
                  <a:cubicBezTo>
                    <a:pt x="652" y="210"/>
                    <a:pt x="652" y="210"/>
                    <a:pt x="652" y="210"/>
                  </a:cubicBezTo>
                  <a:cubicBezTo>
                    <a:pt x="649" y="208"/>
                    <a:pt x="648" y="207"/>
                    <a:pt x="647" y="207"/>
                  </a:cubicBezTo>
                  <a:cubicBezTo>
                    <a:pt x="646" y="207"/>
                    <a:pt x="644" y="207"/>
                    <a:pt x="643" y="209"/>
                  </a:cubicBezTo>
                  <a:cubicBezTo>
                    <a:pt x="642" y="210"/>
                    <a:pt x="642" y="210"/>
                    <a:pt x="642" y="210"/>
                  </a:cubicBezTo>
                  <a:cubicBezTo>
                    <a:pt x="641" y="209"/>
                    <a:pt x="641" y="209"/>
                    <a:pt x="641" y="209"/>
                  </a:cubicBezTo>
                  <a:cubicBezTo>
                    <a:pt x="666" y="182"/>
                    <a:pt x="666" y="182"/>
                    <a:pt x="666" y="182"/>
                  </a:cubicBezTo>
                  <a:cubicBezTo>
                    <a:pt x="674" y="189"/>
                    <a:pt x="674" y="189"/>
                    <a:pt x="674" y="189"/>
                  </a:cubicBezTo>
                  <a:cubicBezTo>
                    <a:pt x="673" y="190"/>
                    <a:pt x="673" y="190"/>
                    <a:pt x="673" y="190"/>
                  </a:cubicBezTo>
                  <a:cubicBezTo>
                    <a:pt x="671" y="189"/>
                    <a:pt x="669" y="188"/>
                    <a:pt x="668" y="188"/>
                  </a:cubicBezTo>
                  <a:cubicBezTo>
                    <a:pt x="667" y="188"/>
                    <a:pt x="666" y="188"/>
                    <a:pt x="665" y="188"/>
                  </a:cubicBezTo>
                  <a:cubicBezTo>
                    <a:pt x="664" y="189"/>
                    <a:pt x="662" y="190"/>
                    <a:pt x="661" y="191"/>
                  </a:cubicBezTo>
                  <a:cubicBezTo>
                    <a:pt x="652" y="201"/>
                    <a:pt x="652" y="201"/>
                    <a:pt x="652" y="201"/>
                  </a:cubicBezTo>
                  <a:close/>
                  <a:moveTo>
                    <a:pt x="734" y="169"/>
                  </a:moveTo>
                  <a:cubicBezTo>
                    <a:pt x="733" y="168"/>
                    <a:pt x="733" y="168"/>
                    <a:pt x="733" y="168"/>
                  </a:cubicBezTo>
                  <a:cubicBezTo>
                    <a:pt x="732" y="170"/>
                    <a:pt x="730" y="171"/>
                    <a:pt x="728" y="172"/>
                  </a:cubicBezTo>
                  <a:cubicBezTo>
                    <a:pt x="726" y="173"/>
                    <a:pt x="724" y="173"/>
                    <a:pt x="720" y="173"/>
                  </a:cubicBezTo>
                  <a:cubicBezTo>
                    <a:pt x="703" y="173"/>
                    <a:pt x="703" y="173"/>
                    <a:pt x="703" y="173"/>
                  </a:cubicBezTo>
                  <a:cubicBezTo>
                    <a:pt x="705" y="169"/>
                    <a:pt x="705" y="166"/>
                    <a:pt x="704" y="163"/>
                  </a:cubicBezTo>
                  <a:cubicBezTo>
                    <a:pt x="704" y="161"/>
                    <a:pt x="702" y="158"/>
                    <a:pt x="700" y="157"/>
                  </a:cubicBezTo>
                  <a:cubicBezTo>
                    <a:pt x="698" y="155"/>
                    <a:pt x="695" y="154"/>
                    <a:pt x="693" y="155"/>
                  </a:cubicBezTo>
                  <a:cubicBezTo>
                    <a:pt x="690" y="155"/>
                    <a:pt x="688" y="156"/>
                    <a:pt x="686" y="157"/>
                  </a:cubicBezTo>
                  <a:cubicBezTo>
                    <a:pt x="684" y="159"/>
                    <a:pt x="681" y="162"/>
                    <a:pt x="678" y="166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70" y="181"/>
                    <a:pt x="670" y="181"/>
                    <a:pt x="670" y="181"/>
                  </a:cubicBezTo>
                  <a:cubicBezTo>
                    <a:pt x="671" y="179"/>
                    <a:pt x="671" y="179"/>
                    <a:pt x="671" y="179"/>
                  </a:cubicBezTo>
                  <a:cubicBezTo>
                    <a:pt x="672" y="178"/>
                    <a:pt x="673" y="177"/>
                    <a:pt x="674" y="177"/>
                  </a:cubicBezTo>
                  <a:cubicBezTo>
                    <a:pt x="675" y="177"/>
                    <a:pt x="677" y="177"/>
                    <a:pt x="679" y="179"/>
                  </a:cubicBezTo>
                  <a:cubicBezTo>
                    <a:pt x="704" y="197"/>
                    <a:pt x="704" y="197"/>
                    <a:pt x="704" y="197"/>
                  </a:cubicBezTo>
                  <a:cubicBezTo>
                    <a:pt x="707" y="198"/>
                    <a:pt x="708" y="199"/>
                    <a:pt x="708" y="200"/>
                  </a:cubicBezTo>
                  <a:cubicBezTo>
                    <a:pt x="709" y="202"/>
                    <a:pt x="708" y="203"/>
                    <a:pt x="707" y="205"/>
                  </a:cubicBezTo>
                  <a:cubicBezTo>
                    <a:pt x="706" y="206"/>
                    <a:pt x="706" y="206"/>
                    <a:pt x="706" y="206"/>
                  </a:cubicBezTo>
                  <a:cubicBezTo>
                    <a:pt x="707" y="207"/>
                    <a:pt x="707" y="207"/>
                    <a:pt x="707" y="207"/>
                  </a:cubicBezTo>
                  <a:cubicBezTo>
                    <a:pt x="719" y="190"/>
                    <a:pt x="719" y="190"/>
                    <a:pt x="719" y="190"/>
                  </a:cubicBezTo>
                  <a:cubicBezTo>
                    <a:pt x="718" y="190"/>
                    <a:pt x="718" y="190"/>
                    <a:pt x="718" y="190"/>
                  </a:cubicBezTo>
                  <a:cubicBezTo>
                    <a:pt x="717" y="191"/>
                    <a:pt x="717" y="191"/>
                    <a:pt x="717" y="191"/>
                  </a:cubicBezTo>
                  <a:cubicBezTo>
                    <a:pt x="716" y="193"/>
                    <a:pt x="715" y="193"/>
                    <a:pt x="713" y="194"/>
                  </a:cubicBezTo>
                  <a:cubicBezTo>
                    <a:pt x="712" y="194"/>
                    <a:pt x="711" y="193"/>
                    <a:pt x="708" y="191"/>
                  </a:cubicBezTo>
                  <a:cubicBezTo>
                    <a:pt x="697" y="183"/>
                    <a:pt x="697" y="183"/>
                    <a:pt x="697" y="183"/>
                  </a:cubicBezTo>
                  <a:cubicBezTo>
                    <a:pt x="697" y="183"/>
                    <a:pt x="697" y="183"/>
                    <a:pt x="698" y="182"/>
                  </a:cubicBezTo>
                  <a:cubicBezTo>
                    <a:pt x="698" y="182"/>
                    <a:pt x="698" y="182"/>
                    <a:pt x="698" y="182"/>
                  </a:cubicBezTo>
                  <a:cubicBezTo>
                    <a:pt x="699" y="181"/>
                    <a:pt x="699" y="180"/>
                    <a:pt x="700" y="179"/>
                  </a:cubicBezTo>
                  <a:cubicBezTo>
                    <a:pt x="727" y="179"/>
                    <a:pt x="727" y="179"/>
                    <a:pt x="727" y="179"/>
                  </a:cubicBezTo>
                  <a:cubicBezTo>
                    <a:pt x="734" y="169"/>
                    <a:pt x="734" y="169"/>
                    <a:pt x="734" y="169"/>
                  </a:cubicBezTo>
                  <a:close/>
                  <a:moveTo>
                    <a:pt x="695" y="182"/>
                  </a:moveTo>
                  <a:cubicBezTo>
                    <a:pt x="679" y="171"/>
                    <a:pt x="679" y="171"/>
                    <a:pt x="679" y="171"/>
                  </a:cubicBezTo>
                  <a:cubicBezTo>
                    <a:pt x="680" y="169"/>
                    <a:pt x="681" y="167"/>
                    <a:pt x="682" y="166"/>
                  </a:cubicBezTo>
                  <a:cubicBezTo>
                    <a:pt x="683" y="163"/>
                    <a:pt x="686" y="162"/>
                    <a:pt x="688" y="162"/>
                  </a:cubicBezTo>
                  <a:cubicBezTo>
                    <a:pt x="691" y="161"/>
                    <a:pt x="693" y="162"/>
                    <a:pt x="696" y="163"/>
                  </a:cubicBezTo>
                  <a:cubicBezTo>
                    <a:pt x="698" y="165"/>
                    <a:pt x="699" y="167"/>
                    <a:pt x="700" y="170"/>
                  </a:cubicBezTo>
                  <a:cubicBezTo>
                    <a:pt x="700" y="173"/>
                    <a:pt x="699" y="177"/>
                    <a:pt x="696" y="181"/>
                  </a:cubicBezTo>
                  <a:cubicBezTo>
                    <a:pt x="696" y="181"/>
                    <a:pt x="696" y="181"/>
                    <a:pt x="696" y="181"/>
                  </a:cubicBezTo>
                  <a:cubicBezTo>
                    <a:pt x="696" y="181"/>
                    <a:pt x="695" y="182"/>
                    <a:pt x="695" y="182"/>
                  </a:cubicBezTo>
                  <a:close/>
                  <a:moveTo>
                    <a:pt x="710" y="113"/>
                  </a:moveTo>
                  <a:cubicBezTo>
                    <a:pt x="724" y="122"/>
                    <a:pt x="724" y="122"/>
                    <a:pt x="724" y="122"/>
                  </a:cubicBezTo>
                  <a:cubicBezTo>
                    <a:pt x="724" y="123"/>
                    <a:pt x="724" y="123"/>
                    <a:pt x="724" y="123"/>
                  </a:cubicBezTo>
                  <a:cubicBezTo>
                    <a:pt x="721" y="121"/>
                    <a:pt x="718" y="121"/>
                    <a:pt x="716" y="121"/>
                  </a:cubicBezTo>
                  <a:cubicBezTo>
                    <a:pt x="714" y="121"/>
                    <a:pt x="712" y="121"/>
                    <a:pt x="710" y="123"/>
                  </a:cubicBezTo>
                  <a:cubicBezTo>
                    <a:pt x="708" y="124"/>
                    <a:pt x="707" y="125"/>
                    <a:pt x="705" y="127"/>
                  </a:cubicBezTo>
                  <a:cubicBezTo>
                    <a:pt x="704" y="129"/>
                    <a:pt x="704" y="131"/>
                    <a:pt x="704" y="134"/>
                  </a:cubicBezTo>
                  <a:cubicBezTo>
                    <a:pt x="705" y="136"/>
                    <a:pt x="706" y="137"/>
                    <a:pt x="708" y="138"/>
                  </a:cubicBezTo>
                  <a:cubicBezTo>
                    <a:pt x="709" y="139"/>
                    <a:pt x="710" y="139"/>
                    <a:pt x="712" y="139"/>
                  </a:cubicBezTo>
                  <a:cubicBezTo>
                    <a:pt x="714" y="138"/>
                    <a:pt x="718" y="137"/>
                    <a:pt x="723" y="133"/>
                  </a:cubicBezTo>
                  <a:cubicBezTo>
                    <a:pt x="727" y="131"/>
                    <a:pt x="730" y="129"/>
                    <a:pt x="732" y="128"/>
                  </a:cubicBezTo>
                  <a:cubicBezTo>
                    <a:pt x="734" y="127"/>
                    <a:pt x="736" y="127"/>
                    <a:pt x="738" y="127"/>
                  </a:cubicBezTo>
                  <a:cubicBezTo>
                    <a:pt x="740" y="127"/>
                    <a:pt x="742" y="128"/>
                    <a:pt x="743" y="129"/>
                  </a:cubicBezTo>
                  <a:cubicBezTo>
                    <a:pt x="746" y="131"/>
                    <a:pt x="748" y="133"/>
                    <a:pt x="749" y="137"/>
                  </a:cubicBezTo>
                  <a:cubicBezTo>
                    <a:pt x="750" y="141"/>
                    <a:pt x="749" y="144"/>
                    <a:pt x="747" y="148"/>
                  </a:cubicBezTo>
                  <a:cubicBezTo>
                    <a:pt x="746" y="149"/>
                    <a:pt x="746" y="151"/>
                    <a:pt x="745" y="151"/>
                  </a:cubicBezTo>
                  <a:cubicBezTo>
                    <a:pt x="744" y="152"/>
                    <a:pt x="743" y="153"/>
                    <a:pt x="742" y="155"/>
                  </a:cubicBezTo>
                  <a:cubicBezTo>
                    <a:pt x="740" y="156"/>
                    <a:pt x="739" y="157"/>
                    <a:pt x="738" y="158"/>
                  </a:cubicBezTo>
                  <a:cubicBezTo>
                    <a:pt x="738" y="158"/>
                    <a:pt x="738" y="159"/>
                    <a:pt x="738" y="159"/>
                  </a:cubicBezTo>
                  <a:cubicBezTo>
                    <a:pt x="738" y="160"/>
                    <a:pt x="739" y="160"/>
                    <a:pt x="740" y="161"/>
                  </a:cubicBezTo>
                  <a:cubicBezTo>
                    <a:pt x="739" y="162"/>
                    <a:pt x="739" y="162"/>
                    <a:pt x="739" y="162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6" y="153"/>
                    <a:pt x="726" y="153"/>
                    <a:pt x="726" y="153"/>
                  </a:cubicBezTo>
                  <a:cubicBezTo>
                    <a:pt x="729" y="154"/>
                    <a:pt x="732" y="155"/>
                    <a:pt x="734" y="155"/>
                  </a:cubicBezTo>
                  <a:cubicBezTo>
                    <a:pt x="736" y="155"/>
                    <a:pt x="738" y="154"/>
                    <a:pt x="740" y="153"/>
                  </a:cubicBezTo>
                  <a:cubicBezTo>
                    <a:pt x="742" y="151"/>
                    <a:pt x="743" y="150"/>
                    <a:pt x="744" y="148"/>
                  </a:cubicBezTo>
                  <a:cubicBezTo>
                    <a:pt x="746" y="145"/>
                    <a:pt x="746" y="143"/>
                    <a:pt x="746" y="140"/>
                  </a:cubicBezTo>
                  <a:cubicBezTo>
                    <a:pt x="745" y="138"/>
                    <a:pt x="744" y="137"/>
                    <a:pt x="742" y="136"/>
                  </a:cubicBezTo>
                  <a:cubicBezTo>
                    <a:pt x="741" y="135"/>
                    <a:pt x="740" y="135"/>
                    <a:pt x="739" y="135"/>
                  </a:cubicBezTo>
                  <a:cubicBezTo>
                    <a:pt x="738" y="135"/>
                    <a:pt x="736" y="135"/>
                    <a:pt x="735" y="136"/>
                  </a:cubicBezTo>
                  <a:cubicBezTo>
                    <a:pt x="733" y="136"/>
                    <a:pt x="731" y="137"/>
                    <a:pt x="727" y="140"/>
                  </a:cubicBezTo>
                  <a:cubicBezTo>
                    <a:pt x="723" y="142"/>
                    <a:pt x="720" y="144"/>
                    <a:pt x="718" y="144"/>
                  </a:cubicBezTo>
                  <a:cubicBezTo>
                    <a:pt x="716" y="145"/>
                    <a:pt x="714" y="146"/>
                    <a:pt x="712" y="146"/>
                  </a:cubicBezTo>
                  <a:cubicBezTo>
                    <a:pt x="710" y="146"/>
                    <a:pt x="709" y="145"/>
                    <a:pt x="707" y="144"/>
                  </a:cubicBezTo>
                  <a:cubicBezTo>
                    <a:pt x="704" y="142"/>
                    <a:pt x="702" y="140"/>
                    <a:pt x="701" y="136"/>
                  </a:cubicBezTo>
                  <a:cubicBezTo>
                    <a:pt x="700" y="133"/>
                    <a:pt x="701" y="129"/>
                    <a:pt x="703" y="126"/>
                  </a:cubicBezTo>
                  <a:cubicBezTo>
                    <a:pt x="704" y="124"/>
                    <a:pt x="706" y="122"/>
                    <a:pt x="709" y="120"/>
                  </a:cubicBezTo>
                  <a:cubicBezTo>
                    <a:pt x="710" y="119"/>
                    <a:pt x="710" y="118"/>
                    <a:pt x="711" y="118"/>
                  </a:cubicBezTo>
                  <a:cubicBezTo>
                    <a:pt x="711" y="117"/>
                    <a:pt x="711" y="117"/>
                    <a:pt x="711" y="116"/>
                  </a:cubicBezTo>
                  <a:cubicBezTo>
                    <a:pt x="711" y="116"/>
                    <a:pt x="710" y="115"/>
                    <a:pt x="710" y="114"/>
                  </a:cubicBezTo>
                  <a:cubicBezTo>
                    <a:pt x="710" y="113"/>
                    <a:pt x="710" y="113"/>
                    <a:pt x="710" y="113"/>
                  </a:cubicBezTo>
                  <a:close/>
                  <a:moveTo>
                    <a:pt x="764" y="107"/>
                  </a:moveTo>
                  <a:cubicBezTo>
                    <a:pt x="763" y="109"/>
                    <a:pt x="763" y="109"/>
                    <a:pt x="763" y="109"/>
                  </a:cubicBezTo>
                  <a:cubicBezTo>
                    <a:pt x="762" y="110"/>
                    <a:pt x="762" y="111"/>
                    <a:pt x="761" y="111"/>
                  </a:cubicBezTo>
                  <a:cubicBezTo>
                    <a:pt x="760" y="112"/>
                    <a:pt x="760" y="112"/>
                    <a:pt x="759" y="112"/>
                  </a:cubicBezTo>
                  <a:cubicBezTo>
                    <a:pt x="758" y="112"/>
                    <a:pt x="757" y="112"/>
                    <a:pt x="754" y="111"/>
                  </a:cubicBezTo>
                  <a:cubicBezTo>
                    <a:pt x="726" y="99"/>
                    <a:pt x="726" y="99"/>
                    <a:pt x="726" y="99"/>
                  </a:cubicBezTo>
                  <a:cubicBezTo>
                    <a:pt x="724" y="98"/>
                    <a:pt x="722" y="97"/>
                    <a:pt x="722" y="96"/>
                  </a:cubicBezTo>
                  <a:cubicBezTo>
                    <a:pt x="721" y="95"/>
                    <a:pt x="721" y="93"/>
                    <a:pt x="722" y="91"/>
                  </a:cubicBezTo>
                  <a:cubicBezTo>
                    <a:pt x="722" y="90"/>
                    <a:pt x="722" y="90"/>
                    <a:pt x="722" y="90"/>
                  </a:cubicBezTo>
                  <a:cubicBezTo>
                    <a:pt x="721" y="89"/>
                    <a:pt x="721" y="89"/>
                    <a:pt x="721" y="89"/>
                  </a:cubicBezTo>
                  <a:cubicBezTo>
                    <a:pt x="713" y="108"/>
                    <a:pt x="713" y="108"/>
                    <a:pt x="713" y="108"/>
                  </a:cubicBezTo>
                  <a:cubicBezTo>
                    <a:pt x="715" y="108"/>
                    <a:pt x="715" y="108"/>
                    <a:pt x="715" y="108"/>
                  </a:cubicBezTo>
                  <a:cubicBezTo>
                    <a:pt x="715" y="107"/>
                    <a:pt x="715" y="107"/>
                    <a:pt x="715" y="107"/>
                  </a:cubicBezTo>
                  <a:cubicBezTo>
                    <a:pt x="716" y="106"/>
                    <a:pt x="716" y="105"/>
                    <a:pt x="717" y="104"/>
                  </a:cubicBezTo>
                  <a:cubicBezTo>
                    <a:pt x="718" y="104"/>
                    <a:pt x="718" y="104"/>
                    <a:pt x="719" y="104"/>
                  </a:cubicBezTo>
                  <a:cubicBezTo>
                    <a:pt x="720" y="104"/>
                    <a:pt x="721" y="104"/>
                    <a:pt x="724" y="105"/>
                  </a:cubicBezTo>
                  <a:cubicBezTo>
                    <a:pt x="752" y="117"/>
                    <a:pt x="752" y="117"/>
                    <a:pt x="752" y="117"/>
                  </a:cubicBezTo>
                  <a:cubicBezTo>
                    <a:pt x="754" y="118"/>
                    <a:pt x="756" y="119"/>
                    <a:pt x="756" y="120"/>
                  </a:cubicBezTo>
                  <a:cubicBezTo>
                    <a:pt x="757" y="121"/>
                    <a:pt x="757" y="123"/>
                    <a:pt x="756" y="124"/>
                  </a:cubicBezTo>
                  <a:cubicBezTo>
                    <a:pt x="756" y="126"/>
                    <a:pt x="756" y="126"/>
                    <a:pt x="756" y="126"/>
                  </a:cubicBezTo>
                  <a:cubicBezTo>
                    <a:pt x="757" y="126"/>
                    <a:pt x="757" y="126"/>
                    <a:pt x="757" y="126"/>
                  </a:cubicBezTo>
                  <a:cubicBezTo>
                    <a:pt x="765" y="108"/>
                    <a:pt x="765" y="108"/>
                    <a:pt x="765" y="108"/>
                  </a:cubicBezTo>
                  <a:cubicBezTo>
                    <a:pt x="764" y="107"/>
                    <a:pt x="764" y="107"/>
                    <a:pt x="764" y="107"/>
                  </a:cubicBezTo>
                  <a:close/>
                  <a:moveTo>
                    <a:pt x="736" y="49"/>
                  </a:moveTo>
                  <a:cubicBezTo>
                    <a:pt x="746" y="52"/>
                    <a:pt x="746" y="52"/>
                    <a:pt x="746" y="52"/>
                  </a:cubicBezTo>
                  <a:cubicBezTo>
                    <a:pt x="746" y="53"/>
                    <a:pt x="746" y="53"/>
                    <a:pt x="746" y="53"/>
                  </a:cubicBezTo>
                  <a:cubicBezTo>
                    <a:pt x="744" y="53"/>
                    <a:pt x="743" y="53"/>
                    <a:pt x="742" y="53"/>
                  </a:cubicBezTo>
                  <a:cubicBezTo>
                    <a:pt x="740" y="53"/>
                    <a:pt x="739" y="54"/>
                    <a:pt x="738" y="55"/>
                  </a:cubicBezTo>
                  <a:cubicBezTo>
                    <a:pt x="737" y="56"/>
                    <a:pt x="736" y="57"/>
                    <a:pt x="735" y="59"/>
                  </a:cubicBezTo>
                  <a:cubicBezTo>
                    <a:pt x="733" y="65"/>
                    <a:pt x="733" y="65"/>
                    <a:pt x="733" y="65"/>
                  </a:cubicBezTo>
                  <a:cubicBezTo>
                    <a:pt x="768" y="77"/>
                    <a:pt x="768" y="77"/>
                    <a:pt x="768" y="77"/>
                  </a:cubicBezTo>
                  <a:cubicBezTo>
                    <a:pt x="771" y="77"/>
                    <a:pt x="772" y="78"/>
                    <a:pt x="773" y="77"/>
                  </a:cubicBezTo>
                  <a:cubicBezTo>
                    <a:pt x="774" y="77"/>
                    <a:pt x="775" y="76"/>
                    <a:pt x="776" y="74"/>
                  </a:cubicBezTo>
                  <a:cubicBezTo>
                    <a:pt x="776" y="72"/>
                    <a:pt x="776" y="72"/>
                    <a:pt x="776" y="72"/>
                  </a:cubicBezTo>
                  <a:cubicBezTo>
                    <a:pt x="778" y="73"/>
                    <a:pt x="778" y="73"/>
                    <a:pt x="778" y="73"/>
                  </a:cubicBezTo>
                  <a:cubicBezTo>
                    <a:pt x="771" y="92"/>
                    <a:pt x="771" y="92"/>
                    <a:pt x="771" y="92"/>
                  </a:cubicBezTo>
                  <a:cubicBezTo>
                    <a:pt x="770" y="91"/>
                    <a:pt x="770" y="91"/>
                    <a:pt x="770" y="91"/>
                  </a:cubicBezTo>
                  <a:cubicBezTo>
                    <a:pt x="771" y="90"/>
                    <a:pt x="771" y="90"/>
                    <a:pt x="771" y="90"/>
                  </a:cubicBezTo>
                  <a:cubicBezTo>
                    <a:pt x="771" y="88"/>
                    <a:pt x="771" y="86"/>
                    <a:pt x="770" y="85"/>
                  </a:cubicBezTo>
                  <a:cubicBezTo>
                    <a:pt x="770" y="85"/>
                    <a:pt x="768" y="84"/>
                    <a:pt x="766" y="83"/>
                  </a:cubicBezTo>
                  <a:cubicBezTo>
                    <a:pt x="731" y="72"/>
                    <a:pt x="731" y="72"/>
                    <a:pt x="731" y="72"/>
                  </a:cubicBezTo>
                  <a:cubicBezTo>
                    <a:pt x="730" y="77"/>
                    <a:pt x="730" y="77"/>
                    <a:pt x="730" y="77"/>
                  </a:cubicBezTo>
                  <a:cubicBezTo>
                    <a:pt x="729" y="79"/>
                    <a:pt x="729" y="81"/>
                    <a:pt x="729" y="82"/>
                  </a:cubicBezTo>
                  <a:cubicBezTo>
                    <a:pt x="729" y="83"/>
                    <a:pt x="729" y="84"/>
                    <a:pt x="730" y="86"/>
                  </a:cubicBezTo>
                  <a:cubicBezTo>
                    <a:pt x="731" y="87"/>
                    <a:pt x="732" y="88"/>
                    <a:pt x="734" y="89"/>
                  </a:cubicBezTo>
                  <a:cubicBezTo>
                    <a:pt x="734" y="90"/>
                    <a:pt x="734" y="90"/>
                    <a:pt x="734" y="90"/>
                  </a:cubicBezTo>
                  <a:cubicBezTo>
                    <a:pt x="724" y="86"/>
                    <a:pt x="724" y="86"/>
                    <a:pt x="724" y="86"/>
                  </a:cubicBezTo>
                  <a:cubicBezTo>
                    <a:pt x="736" y="49"/>
                    <a:pt x="736" y="49"/>
                    <a:pt x="736" y="49"/>
                  </a:cubicBezTo>
                  <a:close/>
                  <a:moveTo>
                    <a:pt x="742" y="16"/>
                  </a:moveTo>
                  <a:cubicBezTo>
                    <a:pt x="743" y="17"/>
                    <a:pt x="743" y="17"/>
                    <a:pt x="743" y="17"/>
                  </a:cubicBezTo>
                  <a:cubicBezTo>
                    <a:pt x="744" y="15"/>
                    <a:pt x="744" y="14"/>
                    <a:pt x="744" y="14"/>
                  </a:cubicBezTo>
                  <a:cubicBezTo>
                    <a:pt x="745" y="13"/>
                    <a:pt x="745" y="13"/>
                    <a:pt x="746" y="13"/>
                  </a:cubicBezTo>
                  <a:cubicBezTo>
                    <a:pt x="746" y="12"/>
                    <a:pt x="747" y="12"/>
                    <a:pt x="748" y="12"/>
                  </a:cubicBezTo>
                  <a:cubicBezTo>
                    <a:pt x="749" y="13"/>
                    <a:pt x="750" y="14"/>
                    <a:pt x="752" y="15"/>
                  </a:cubicBezTo>
                  <a:cubicBezTo>
                    <a:pt x="765" y="27"/>
                    <a:pt x="765" y="27"/>
                    <a:pt x="765" y="27"/>
                  </a:cubicBezTo>
                  <a:cubicBezTo>
                    <a:pt x="748" y="34"/>
                    <a:pt x="748" y="34"/>
                    <a:pt x="748" y="34"/>
                  </a:cubicBezTo>
                  <a:cubicBezTo>
                    <a:pt x="746" y="35"/>
                    <a:pt x="744" y="36"/>
                    <a:pt x="743" y="35"/>
                  </a:cubicBezTo>
                  <a:cubicBezTo>
                    <a:pt x="742" y="35"/>
                    <a:pt x="742" y="35"/>
                    <a:pt x="741" y="34"/>
                  </a:cubicBezTo>
                  <a:cubicBezTo>
                    <a:pt x="741" y="33"/>
                    <a:pt x="741" y="32"/>
                    <a:pt x="741" y="31"/>
                  </a:cubicBezTo>
                  <a:cubicBezTo>
                    <a:pt x="741" y="30"/>
                    <a:pt x="741" y="30"/>
                    <a:pt x="741" y="30"/>
                  </a:cubicBezTo>
                  <a:cubicBezTo>
                    <a:pt x="740" y="29"/>
                    <a:pt x="740" y="29"/>
                    <a:pt x="740" y="29"/>
                  </a:cubicBezTo>
                  <a:cubicBezTo>
                    <a:pt x="736" y="49"/>
                    <a:pt x="736" y="49"/>
                    <a:pt x="736" y="49"/>
                  </a:cubicBezTo>
                  <a:cubicBezTo>
                    <a:pt x="738" y="49"/>
                    <a:pt x="738" y="49"/>
                    <a:pt x="738" y="49"/>
                  </a:cubicBezTo>
                  <a:cubicBezTo>
                    <a:pt x="738" y="49"/>
                    <a:pt x="738" y="48"/>
                    <a:pt x="738" y="47"/>
                  </a:cubicBezTo>
                  <a:cubicBezTo>
                    <a:pt x="739" y="46"/>
                    <a:pt x="740" y="45"/>
                    <a:pt x="741" y="45"/>
                  </a:cubicBezTo>
                  <a:cubicBezTo>
                    <a:pt x="742" y="44"/>
                    <a:pt x="743" y="43"/>
                    <a:pt x="746" y="42"/>
                  </a:cubicBezTo>
                  <a:cubicBezTo>
                    <a:pt x="768" y="33"/>
                    <a:pt x="768" y="33"/>
                    <a:pt x="768" y="33"/>
                  </a:cubicBezTo>
                  <a:cubicBezTo>
                    <a:pt x="779" y="35"/>
                    <a:pt x="779" y="35"/>
                    <a:pt x="779" y="35"/>
                  </a:cubicBezTo>
                  <a:cubicBezTo>
                    <a:pt x="781" y="35"/>
                    <a:pt x="783" y="36"/>
                    <a:pt x="784" y="36"/>
                  </a:cubicBezTo>
                  <a:cubicBezTo>
                    <a:pt x="785" y="37"/>
                    <a:pt x="785" y="39"/>
                    <a:pt x="785" y="41"/>
                  </a:cubicBezTo>
                  <a:cubicBezTo>
                    <a:pt x="784" y="43"/>
                    <a:pt x="784" y="43"/>
                    <a:pt x="784" y="43"/>
                  </a:cubicBezTo>
                  <a:cubicBezTo>
                    <a:pt x="786" y="43"/>
                    <a:pt x="786" y="43"/>
                    <a:pt x="786" y="43"/>
                  </a:cubicBezTo>
                  <a:cubicBezTo>
                    <a:pt x="789" y="23"/>
                    <a:pt x="789" y="23"/>
                    <a:pt x="789" y="23"/>
                  </a:cubicBezTo>
                  <a:cubicBezTo>
                    <a:pt x="788" y="23"/>
                    <a:pt x="788" y="23"/>
                    <a:pt x="788" y="23"/>
                  </a:cubicBezTo>
                  <a:cubicBezTo>
                    <a:pt x="787" y="24"/>
                    <a:pt x="787" y="24"/>
                    <a:pt x="787" y="24"/>
                  </a:cubicBezTo>
                  <a:cubicBezTo>
                    <a:pt x="787" y="26"/>
                    <a:pt x="786" y="27"/>
                    <a:pt x="785" y="28"/>
                  </a:cubicBezTo>
                  <a:cubicBezTo>
                    <a:pt x="785" y="29"/>
                    <a:pt x="783" y="29"/>
                    <a:pt x="780" y="28"/>
                  </a:cubicBezTo>
                  <a:cubicBezTo>
                    <a:pt x="768" y="26"/>
                    <a:pt x="768" y="26"/>
                    <a:pt x="768" y="26"/>
                  </a:cubicBezTo>
                  <a:cubicBezTo>
                    <a:pt x="752" y="12"/>
                    <a:pt x="752" y="12"/>
                    <a:pt x="752" y="12"/>
                  </a:cubicBezTo>
                  <a:cubicBezTo>
                    <a:pt x="750" y="10"/>
                    <a:pt x="749" y="9"/>
                    <a:pt x="748" y="7"/>
                  </a:cubicBezTo>
                  <a:cubicBezTo>
                    <a:pt x="747" y="6"/>
                    <a:pt x="747" y="5"/>
                    <a:pt x="747" y="4"/>
                  </a:cubicBezTo>
                  <a:cubicBezTo>
                    <a:pt x="746" y="3"/>
                    <a:pt x="746" y="2"/>
                    <a:pt x="746" y="1"/>
                  </a:cubicBezTo>
                  <a:cubicBezTo>
                    <a:pt x="746" y="0"/>
                    <a:pt x="746" y="0"/>
                    <a:pt x="746" y="0"/>
                  </a:cubicBezTo>
                  <a:cubicBezTo>
                    <a:pt x="745" y="0"/>
                    <a:pt x="745" y="0"/>
                    <a:pt x="745" y="0"/>
                  </a:cubicBezTo>
                  <a:lnTo>
                    <a:pt x="742" y="16"/>
                  </a:lnTo>
                  <a:close/>
                </a:path>
              </a:pathLst>
            </a:custGeom>
            <a:solidFill>
              <a:schemeClr val="bg1"/>
            </a:solidFill>
            <a:ln w="1588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30">
              <a:extLst>
                <a:ext uri="{FF2B5EF4-FFF2-40B4-BE49-F238E27FC236}">
                  <a16:creationId xmlns:a16="http://schemas.microsoft.com/office/drawing/2014/main" id="{89089A5C-4AF1-4B28-83D9-DA57C43A7E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75" y="944563"/>
              <a:ext cx="1027113" cy="1030288"/>
            </a:xfrm>
            <a:prstGeom prst="ellipse">
              <a:avLst/>
            </a:prstGeom>
            <a:noFill/>
            <a:ln w="222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361C0796-C821-4179-9408-B352C099D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8450" y="1136651"/>
              <a:ext cx="20638" cy="17463"/>
            </a:xfrm>
            <a:custGeom>
              <a:avLst/>
              <a:gdLst>
                <a:gd name="T0" fmla="*/ 1 w 18"/>
                <a:gd name="T1" fmla="*/ 11 h 15"/>
                <a:gd name="T2" fmla="*/ 2 w 18"/>
                <a:gd name="T3" fmla="*/ 8 h 15"/>
                <a:gd name="T4" fmla="*/ 3 w 18"/>
                <a:gd name="T5" fmla="*/ 7 h 15"/>
                <a:gd name="T6" fmla="*/ 4 w 18"/>
                <a:gd name="T7" fmla="*/ 5 h 15"/>
                <a:gd name="T8" fmla="*/ 4 w 18"/>
                <a:gd name="T9" fmla="*/ 4 h 15"/>
                <a:gd name="T10" fmla="*/ 5 w 18"/>
                <a:gd name="T11" fmla="*/ 4 h 15"/>
                <a:gd name="T12" fmla="*/ 8 w 18"/>
                <a:gd name="T13" fmla="*/ 2 h 15"/>
                <a:gd name="T14" fmla="*/ 10 w 18"/>
                <a:gd name="T15" fmla="*/ 1 h 15"/>
                <a:gd name="T16" fmla="*/ 11 w 18"/>
                <a:gd name="T17" fmla="*/ 1 h 15"/>
                <a:gd name="T18" fmla="*/ 13 w 18"/>
                <a:gd name="T19" fmla="*/ 1 h 15"/>
                <a:gd name="T20" fmla="*/ 16 w 18"/>
                <a:gd name="T21" fmla="*/ 2 h 15"/>
                <a:gd name="T22" fmla="*/ 17 w 18"/>
                <a:gd name="T23" fmla="*/ 5 h 15"/>
                <a:gd name="T24" fmla="*/ 17 w 18"/>
                <a:gd name="T25" fmla="*/ 6 h 15"/>
                <a:gd name="T26" fmla="*/ 17 w 18"/>
                <a:gd name="T27" fmla="*/ 9 h 15"/>
                <a:gd name="T28" fmla="*/ 15 w 18"/>
                <a:gd name="T29" fmla="*/ 11 h 15"/>
                <a:gd name="T30" fmla="*/ 14 w 18"/>
                <a:gd name="T31" fmla="*/ 12 h 15"/>
                <a:gd name="T32" fmla="*/ 11 w 18"/>
                <a:gd name="T33" fmla="*/ 13 h 15"/>
                <a:gd name="T34" fmla="*/ 8 w 18"/>
                <a:gd name="T35" fmla="*/ 14 h 15"/>
                <a:gd name="T36" fmla="*/ 6 w 18"/>
                <a:gd name="T37" fmla="*/ 14 h 15"/>
                <a:gd name="T38" fmla="*/ 4 w 18"/>
                <a:gd name="T39" fmla="*/ 13 h 15"/>
                <a:gd name="T40" fmla="*/ 3 w 18"/>
                <a:gd name="T41" fmla="*/ 12 h 15"/>
                <a:gd name="T42" fmla="*/ 1 w 18"/>
                <a:gd name="T4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5">
                  <a:moveTo>
                    <a:pt x="1" y="11"/>
                  </a:moveTo>
                  <a:cubicBezTo>
                    <a:pt x="1" y="11"/>
                    <a:pt x="0" y="10"/>
                    <a:pt x="2" y="8"/>
                  </a:cubicBezTo>
                  <a:cubicBezTo>
                    <a:pt x="2" y="8"/>
                    <a:pt x="3" y="8"/>
                    <a:pt x="3" y="7"/>
                  </a:cubicBezTo>
                  <a:cubicBezTo>
                    <a:pt x="3" y="7"/>
                    <a:pt x="3" y="6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7" y="3"/>
                    <a:pt x="8" y="2"/>
                  </a:cubicBezTo>
                  <a:cubicBezTo>
                    <a:pt x="8" y="2"/>
                    <a:pt x="9" y="1"/>
                    <a:pt x="10" y="1"/>
                  </a:cubicBezTo>
                  <a:cubicBezTo>
                    <a:pt x="10" y="1"/>
                    <a:pt x="10" y="0"/>
                    <a:pt x="11" y="1"/>
                  </a:cubicBezTo>
                  <a:cubicBezTo>
                    <a:pt x="11" y="1"/>
                    <a:pt x="11" y="1"/>
                    <a:pt x="13" y="1"/>
                  </a:cubicBezTo>
                  <a:cubicBezTo>
                    <a:pt x="13" y="1"/>
                    <a:pt x="15" y="1"/>
                    <a:pt x="16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5"/>
                    <a:pt x="18" y="5"/>
                    <a:pt x="17" y="6"/>
                  </a:cubicBezTo>
                  <a:cubicBezTo>
                    <a:pt x="17" y="6"/>
                    <a:pt x="18" y="8"/>
                    <a:pt x="17" y="9"/>
                  </a:cubicBezTo>
                  <a:cubicBezTo>
                    <a:pt x="17" y="9"/>
                    <a:pt x="16" y="10"/>
                    <a:pt x="15" y="11"/>
                  </a:cubicBezTo>
                  <a:cubicBezTo>
                    <a:pt x="15" y="11"/>
                    <a:pt x="14" y="12"/>
                    <a:pt x="14" y="12"/>
                  </a:cubicBezTo>
                  <a:cubicBezTo>
                    <a:pt x="14" y="12"/>
                    <a:pt x="13" y="14"/>
                    <a:pt x="11" y="13"/>
                  </a:cubicBezTo>
                  <a:cubicBezTo>
                    <a:pt x="11" y="13"/>
                    <a:pt x="10" y="15"/>
                    <a:pt x="8" y="14"/>
                  </a:cubicBezTo>
                  <a:cubicBezTo>
                    <a:pt x="8" y="14"/>
                    <a:pt x="7" y="14"/>
                    <a:pt x="6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4" y="13"/>
                    <a:pt x="3" y="12"/>
                    <a:pt x="3" y="12"/>
                  </a:cubicBezTo>
                  <a:cubicBezTo>
                    <a:pt x="3" y="12"/>
                    <a:pt x="2" y="13"/>
                    <a:pt x="1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2AAC142D-2ABF-4663-8CA8-05D98E3C2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4325" y="1166813"/>
              <a:ext cx="17463" cy="17463"/>
            </a:xfrm>
            <a:custGeom>
              <a:avLst/>
              <a:gdLst>
                <a:gd name="T0" fmla="*/ 1 w 16"/>
                <a:gd name="T1" fmla="*/ 7 h 14"/>
                <a:gd name="T2" fmla="*/ 0 w 16"/>
                <a:gd name="T3" fmla="*/ 5 h 14"/>
                <a:gd name="T4" fmla="*/ 1 w 16"/>
                <a:gd name="T5" fmla="*/ 5 h 14"/>
                <a:gd name="T6" fmla="*/ 3 w 16"/>
                <a:gd name="T7" fmla="*/ 4 h 14"/>
                <a:gd name="T8" fmla="*/ 5 w 16"/>
                <a:gd name="T9" fmla="*/ 3 h 14"/>
                <a:gd name="T10" fmla="*/ 7 w 16"/>
                <a:gd name="T11" fmla="*/ 2 h 14"/>
                <a:gd name="T12" fmla="*/ 10 w 16"/>
                <a:gd name="T13" fmla="*/ 1 h 14"/>
                <a:gd name="T14" fmla="*/ 14 w 16"/>
                <a:gd name="T15" fmla="*/ 0 h 14"/>
                <a:gd name="T16" fmla="*/ 16 w 16"/>
                <a:gd name="T17" fmla="*/ 3 h 14"/>
                <a:gd name="T18" fmla="*/ 16 w 16"/>
                <a:gd name="T19" fmla="*/ 6 h 14"/>
                <a:gd name="T20" fmla="*/ 14 w 16"/>
                <a:gd name="T21" fmla="*/ 9 h 14"/>
                <a:gd name="T22" fmla="*/ 12 w 16"/>
                <a:gd name="T23" fmla="*/ 10 h 14"/>
                <a:gd name="T24" fmla="*/ 12 w 16"/>
                <a:gd name="T25" fmla="*/ 11 h 14"/>
                <a:gd name="T26" fmla="*/ 12 w 16"/>
                <a:gd name="T27" fmla="*/ 14 h 14"/>
                <a:gd name="T28" fmla="*/ 11 w 16"/>
                <a:gd name="T29" fmla="*/ 12 h 14"/>
                <a:gd name="T30" fmla="*/ 9 w 16"/>
                <a:gd name="T31" fmla="*/ 10 h 14"/>
                <a:gd name="T32" fmla="*/ 3 w 16"/>
                <a:gd name="T33" fmla="*/ 9 h 14"/>
                <a:gd name="T34" fmla="*/ 1 w 16"/>
                <a:gd name="T3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4">
                  <a:moveTo>
                    <a:pt x="1" y="7"/>
                  </a:move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2" y="4"/>
                    <a:pt x="3" y="4"/>
                  </a:cubicBezTo>
                  <a:cubicBezTo>
                    <a:pt x="3" y="4"/>
                    <a:pt x="5" y="3"/>
                    <a:pt x="5" y="3"/>
                  </a:cubicBezTo>
                  <a:cubicBezTo>
                    <a:pt x="5" y="3"/>
                    <a:pt x="6" y="2"/>
                    <a:pt x="7" y="2"/>
                  </a:cubicBezTo>
                  <a:cubicBezTo>
                    <a:pt x="7" y="2"/>
                    <a:pt x="9" y="1"/>
                    <a:pt x="10" y="1"/>
                  </a:cubicBezTo>
                  <a:cubicBezTo>
                    <a:pt x="10" y="1"/>
                    <a:pt x="10" y="0"/>
                    <a:pt x="14" y="0"/>
                  </a:cubicBezTo>
                  <a:cubicBezTo>
                    <a:pt x="14" y="0"/>
                    <a:pt x="16" y="0"/>
                    <a:pt x="16" y="3"/>
                  </a:cubicBezTo>
                  <a:cubicBezTo>
                    <a:pt x="16" y="3"/>
                    <a:pt x="16" y="5"/>
                    <a:pt x="16" y="6"/>
                  </a:cubicBezTo>
                  <a:cubicBezTo>
                    <a:pt x="16" y="6"/>
                    <a:pt x="16" y="8"/>
                    <a:pt x="14" y="9"/>
                  </a:cubicBezTo>
                  <a:cubicBezTo>
                    <a:pt x="14" y="9"/>
                    <a:pt x="13" y="9"/>
                    <a:pt x="12" y="10"/>
                  </a:cubicBezTo>
                  <a:cubicBezTo>
                    <a:pt x="12" y="10"/>
                    <a:pt x="11" y="10"/>
                    <a:pt x="12" y="11"/>
                  </a:cubicBezTo>
                  <a:cubicBezTo>
                    <a:pt x="12" y="11"/>
                    <a:pt x="12" y="13"/>
                    <a:pt x="12" y="14"/>
                  </a:cubicBezTo>
                  <a:cubicBezTo>
                    <a:pt x="12" y="14"/>
                    <a:pt x="12" y="13"/>
                    <a:pt x="11" y="12"/>
                  </a:cubicBezTo>
                  <a:cubicBezTo>
                    <a:pt x="11" y="12"/>
                    <a:pt x="10" y="10"/>
                    <a:pt x="9" y="10"/>
                  </a:cubicBezTo>
                  <a:cubicBezTo>
                    <a:pt x="9" y="10"/>
                    <a:pt x="5" y="9"/>
                    <a:pt x="3" y="9"/>
                  </a:cubicBezTo>
                  <a:cubicBezTo>
                    <a:pt x="3" y="9"/>
                    <a:pt x="2" y="7"/>
                    <a:pt x="1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5D68C304-FDA9-407F-8507-8EEDF73F9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9725" y="1190626"/>
              <a:ext cx="15875" cy="17463"/>
            </a:xfrm>
            <a:custGeom>
              <a:avLst/>
              <a:gdLst>
                <a:gd name="T0" fmla="*/ 0 w 13"/>
                <a:gd name="T1" fmla="*/ 9 h 15"/>
                <a:gd name="T2" fmla="*/ 1 w 13"/>
                <a:gd name="T3" fmla="*/ 10 h 15"/>
                <a:gd name="T4" fmla="*/ 1 w 13"/>
                <a:gd name="T5" fmla="*/ 9 h 15"/>
                <a:gd name="T6" fmla="*/ 4 w 13"/>
                <a:gd name="T7" fmla="*/ 9 h 15"/>
                <a:gd name="T8" fmla="*/ 6 w 13"/>
                <a:gd name="T9" fmla="*/ 8 h 15"/>
                <a:gd name="T10" fmla="*/ 7 w 13"/>
                <a:gd name="T11" fmla="*/ 6 h 15"/>
                <a:gd name="T12" fmla="*/ 7 w 13"/>
                <a:gd name="T13" fmla="*/ 5 h 15"/>
                <a:gd name="T14" fmla="*/ 7 w 13"/>
                <a:gd name="T15" fmla="*/ 4 h 15"/>
                <a:gd name="T16" fmla="*/ 6 w 13"/>
                <a:gd name="T17" fmla="*/ 3 h 15"/>
                <a:gd name="T18" fmla="*/ 6 w 13"/>
                <a:gd name="T19" fmla="*/ 1 h 15"/>
                <a:gd name="T20" fmla="*/ 6 w 13"/>
                <a:gd name="T21" fmla="*/ 1 h 15"/>
                <a:gd name="T22" fmla="*/ 7 w 13"/>
                <a:gd name="T23" fmla="*/ 1 h 15"/>
                <a:gd name="T24" fmla="*/ 8 w 13"/>
                <a:gd name="T25" fmla="*/ 2 h 15"/>
                <a:gd name="T26" fmla="*/ 9 w 13"/>
                <a:gd name="T27" fmla="*/ 3 h 15"/>
                <a:gd name="T28" fmla="*/ 9 w 13"/>
                <a:gd name="T29" fmla="*/ 4 h 15"/>
                <a:gd name="T30" fmla="*/ 11 w 13"/>
                <a:gd name="T31" fmla="*/ 4 h 15"/>
                <a:gd name="T32" fmla="*/ 11 w 13"/>
                <a:gd name="T33" fmla="*/ 5 h 15"/>
                <a:gd name="T34" fmla="*/ 12 w 13"/>
                <a:gd name="T35" fmla="*/ 7 h 15"/>
                <a:gd name="T36" fmla="*/ 13 w 13"/>
                <a:gd name="T37" fmla="*/ 9 h 15"/>
                <a:gd name="T38" fmla="*/ 13 w 13"/>
                <a:gd name="T39" fmla="*/ 10 h 15"/>
                <a:gd name="T40" fmla="*/ 13 w 13"/>
                <a:gd name="T41" fmla="*/ 12 h 15"/>
                <a:gd name="T42" fmla="*/ 10 w 13"/>
                <a:gd name="T43" fmla="*/ 14 h 15"/>
                <a:gd name="T44" fmla="*/ 7 w 13"/>
                <a:gd name="T45" fmla="*/ 15 h 15"/>
                <a:gd name="T46" fmla="*/ 6 w 13"/>
                <a:gd name="T47" fmla="*/ 14 h 15"/>
                <a:gd name="T48" fmla="*/ 5 w 13"/>
                <a:gd name="T49" fmla="*/ 14 h 15"/>
                <a:gd name="T50" fmla="*/ 4 w 13"/>
                <a:gd name="T51" fmla="*/ 13 h 15"/>
                <a:gd name="T52" fmla="*/ 2 w 13"/>
                <a:gd name="T53" fmla="*/ 11 h 15"/>
                <a:gd name="T54" fmla="*/ 0 w 13"/>
                <a:gd name="T55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5">
                  <a:moveTo>
                    <a:pt x="0" y="9"/>
                  </a:moveTo>
                  <a:cubicBezTo>
                    <a:pt x="0" y="9"/>
                    <a:pt x="1" y="10"/>
                    <a:pt x="1" y="10"/>
                  </a:cubicBezTo>
                  <a:cubicBezTo>
                    <a:pt x="1" y="10"/>
                    <a:pt x="2" y="9"/>
                    <a:pt x="1" y="9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4" y="9"/>
                    <a:pt x="5" y="10"/>
                    <a:pt x="6" y="8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7" y="6"/>
                    <a:pt x="6" y="5"/>
                    <a:pt x="7" y="5"/>
                  </a:cubicBezTo>
                  <a:cubicBezTo>
                    <a:pt x="7" y="5"/>
                    <a:pt x="6" y="4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5" y="1"/>
                    <a:pt x="6" y="1"/>
                  </a:cubicBezTo>
                  <a:cubicBezTo>
                    <a:pt x="6" y="1"/>
                    <a:pt x="6" y="2"/>
                    <a:pt x="6" y="1"/>
                  </a:cubicBezTo>
                  <a:cubicBezTo>
                    <a:pt x="6" y="1"/>
                    <a:pt x="7" y="0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8" y="2"/>
                    <a:pt x="8" y="3"/>
                    <a:pt x="9" y="3"/>
                  </a:cubicBezTo>
                  <a:cubicBezTo>
                    <a:pt x="9" y="3"/>
                    <a:pt x="8" y="4"/>
                    <a:pt x="9" y="4"/>
                  </a:cubicBezTo>
                  <a:cubicBezTo>
                    <a:pt x="9" y="4"/>
                    <a:pt x="10" y="4"/>
                    <a:pt x="11" y="4"/>
                  </a:cubicBezTo>
                  <a:cubicBezTo>
                    <a:pt x="11" y="4"/>
                    <a:pt x="11" y="4"/>
                    <a:pt x="11" y="5"/>
                  </a:cubicBezTo>
                  <a:cubicBezTo>
                    <a:pt x="11" y="5"/>
                    <a:pt x="12" y="6"/>
                    <a:pt x="12" y="7"/>
                  </a:cubicBezTo>
                  <a:cubicBezTo>
                    <a:pt x="12" y="7"/>
                    <a:pt x="13" y="8"/>
                    <a:pt x="13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3" y="10"/>
                    <a:pt x="12" y="12"/>
                    <a:pt x="13" y="12"/>
                  </a:cubicBezTo>
                  <a:cubicBezTo>
                    <a:pt x="13" y="12"/>
                    <a:pt x="11" y="14"/>
                    <a:pt x="10" y="14"/>
                  </a:cubicBezTo>
                  <a:cubicBezTo>
                    <a:pt x="10" y="14"/>
                    <a:pt x="8" y="15"/>
                    <a:pt x="7" y="15"/>
                  </a:cubicBezTo>
                  <a:cubicBezTo>
                    <a:pt x="7" y="15"/>
                    <a:pt x="6" y="15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4" y="13"/>
                    <a:pt x="3" y="12"/>
                    <a:pt x="2" y="11"/>
                  </a:cubicBezTo>
                  <a:cubicBezTo>
                    <a:pt x="2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DD55096D-2A70-4516-8784-C00121DE5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2900" y="1184276"/>
              <a:ext cx="3175" cy="3175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1 h 3"/>
                <a:gd name="T4" fmla="*/ 2 w 3"/>
                <a:gd name="T5" fmla="*/ 2 h 3"/>
                <a:gd name="T6" fmla="*/ 2 w 3"/>
                <a:gd name="T7" fmla="*/ 2 h 3"/>
                <a:gd name="T8" fmla="*/ 2 w 3"/>
                <a:gd name="T9" fmla="*/ 2 h 3"/>
                <a:gd name="T10" fmla="*/ 0 w 3"/>
                <a:gd name="T11" fmla="*/ 1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3" y="2"/>
                    <a:pt x="2" y="2"/>
                  </a:cubicBezTo>
                  <a:cubicBezTo>
                    <a:pt x="2" y="2"/>
                    <a:pt x="3" y="3"/>
                    <a:pt x="2" y="2"/>
                  </a:cubicBez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5">
              <a:extLst>
                <a:ext uri="{FF2B5EF4-FFF2-40B4-BE49-F238E27FC236}">
                  <a16:creationId xmlns:a16="http://schemas.microsoft.com/office/drawing/2014/main" id="{FC6243FD-6AD2-4C77-8664-2456AB6C5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4488" y="1187451"/>
              <a:ext cx="3175" cy="317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w 2"/>
                <a:gd name="T5" fmla="*/ 1 h 3"/>
                <a:gd name="T6" fmla="*/ 1 w 2"/>
                <a:gd name="T7" fmla="*/ 1 h 3"/>
                <a:gd name="T8" fmla="*/ 2 w 2"/>
                <a:gd name="T9" fmla="*/ 2 h 3"/>
                <a:gd name="T10" fmla="*/ 2 w 2"/>
                <a:gd name="T11" fmla="*/ 3 h 3"/>
                <a:gd name="T12" fmla="*/ 2 w 2"/>
                <a:gd name="T13" fmla="*/ 3 h 3"/>
                <a:gd name="T14" fmla="*/ 1 w 2"/>
                <a:gd name="T15" fmla="*/ 3 h 3"/>
                <a:gd name="T16" fmla="*/ 2 w 2"/>
                <a:gd name="T17" fmla="*/ 3 h 3"/>
                <a:gd name="T18" fmla="*/ 1 w 2"/>
                <a:gd name="T19" fmla="*/ 2 h 3"/>
                <a:gd name="T20" fmla="*/ 0 w 2"/>
                <a:gd name="T21" fmla="*/ 1 h 3"/>
                <a:gd name="T22" fmla="*/ 0 w 2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6">
              <a:extLst>
                <a:ext uri="{FF2B5EF4-FFF2-40B4-BE49-F238E27FC236}">
                  <a16:creationId xmlns:a16="http://schemas.microsoft.com/office/drawing/2014/main" id="{86FF256A-900E-4284-9448-C7DD4D6E0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1788" y="1103313"/>
              <a:ext cx="63500" cy="63500"/>
            </a:xfrm>
            <a:custGeom>
              <a:avLst/>
              <a:gdLst>
                <a:gd name="T0" fmla="*/ 2 w 56"/>
                <a:gd name="T1" fmla="*/ 39 h 55"/>
                <a:gd name="T2" fmla="*/ 1 w 56"/>
                <a:gd name="T3" fmla="*/ 38 h 55"/>
                <a:gd name="T4" fmla="*/ 1 w 56"/>
                <a:gd name="T5" fmla="*/ 37 h 55"/>
                <a:gd name="T6" fmla="*/ 0 w 56"/>
                <a:gd name="T7" fmla="*/ 36 h 55"/>
                <a:gd name="T8" fmla="*/ 2 w 56"/>
                <a:gd name="T9" fmla="*/ 26 h 55"/>
                <a:gd name="T10" fmla="*/ 3 w 56"/>
                <a:gd name="T11" fmla="*/ 21 h 55"/>
                <a:gd name="T12" fmla="*/ 4 w 56"/>
                <a:gd name="T13" fmla="*/ 18 h 55"/>
                <a:gd name="T14" fmla="*/ 4 w 56"/>
                <a:gd name="T15" fmla="*/ 14 h 55"/>
                <a:gd name="T16" fmla="*/ 4 w 56"/>
                <a:gd name="T17" fmla="*/ 11 h 55"/>
                <a:gd name="T18" fmla="*/ 6 w 56"/>
                <a:gd name="T19" fmla="*/ 5 h 55"/>
                <a:gd name="T20" fmla="*/ 12 w 56"/>
                <a:gd name="T21" fmla="*/ 0 h 55"/>
                <a:gd name="T22" fmla="*/ 17 w 56"/>
                <a:gd name="T23" fmla="*/ 2 h 55"/>
                <a:gd name="T24" fmla="*/ 19 w 56"/>
                <a:gd name="T25" fmla="*/ 3 h 55"/>
                <a:gd name="T26" fmla="*/ 26 w 56"/>
                <a:gd name="T27" fmla="*/ 8 h 55"/>
                <a:gd name="T28" fmla="*/ 32 w 56"/>
                <a:gd name="T29" fmla="*/ 15 h 55"/>
                <a:gd name="T30" fmla="*/ 39 w 56"/>
                <a:gd name="T31" fmla="*/ 21 h 55"/>
                <a:gd name="T32" fmla="*/ 46 w 56"/>
                <a:gd name="T33" fmla="*/ 21 h 55"/>
                <a:gd name="T34" fmla="*/ 53 w 56"/>
                <a:gd name="T35" fmla="*/ 23 h 55"/>
                <a:gd name="T36" fmla="*/ 55 w 56"/>
                <a:gd name="T37" fmla="*/ 27 h 55"/>
                <a:gd name="T38" fmla="*/ 55 w 56"/>
                <a:gd name="T39" fmla="*/ 32 h 55"/>
                <a:gd name="T40" fmla="*/ 52 w 56"/>
                <a:gd name="T41" fmla="*/ 37 h 55"/>
                <a:gd name="T42" fmla="*/ 49 w 56"/>
                <a:gd name="T43" fmla="*/ 40 h 55"/>
                <a:gd name="T44" fmla="*/ 45 w 56"/>
                <a:gd name="T45" fmla="*/ 43 h 55"/>
                <a:gd name="T46" fmla="*/ 41 w 56"/>
                <a:gd name="T47" fmla="*/ 47 h 55"/>
                <a:gd name="T48" fmla="*/ 40 w 56"/>
                <a:gd name="T49" fmla="*/ 47 h 55"/>
                <a:gd name="T50" fmla="*/ 38 w 56"/>
                <a:gd name="T51" fmla="*/ 50 h 55"/>
                <a:gd name="T52" fmla="*/ 34 w 56"/>
                <a:gd name="T53" fmla="*/ 54 h 55"/>
                <a:gd name="T54" fmla="*/ 29 w 56"/>
                <a:gd name="T55" fmla="*/ 55 h 55"/>
                <a:gd name="T56" fmla="*/ 25 w 56"/>
                <a:gd name="T57" fmla="*/ 53 h 55"/>
                <a:gd name="T58" fmla="*/ 25 w 56"/>
                <a:gd name="T59" fmla="*/ 52 h 55"/>
                <a:gd name="T60" fmla="*/ 23 w 56"/>
                <a:gd name="T61" fmla="*/ 48 h 55"/>
                <a:gd name="T62" fmla="*/ 22 w 56"/>
                <a:gd name="T63" fmla="*/ 41 h 55"/>
                <a:gd name="T64" fmla="*/ 23 w 56"/>
                <a:gd name="T65" fmla="*/ 39 h 55"/>
                <a:gd name="T66" fmla="*/ 23 w 56"/>
                <a:gd name="T67" fmla="*/ 32 h 55"/>
                <a:gd name="T68" fmla="*/ 19 w 56"/>
                <a:gd name="T69" fmla="*/ 27 h 55"/>
                <a:gd name="T70" fmla="*/ 13 w 56"/>
                <a:gd name="T71" fmla="*/ 23 h 55"/>
                <a:gd name="T72" fmla="*/ 9 w 56"/>
                <a:gd name="T73" fmla="*/ 30 h 55"/>
                <a:gd name="T74" fmla="*/ 4 w 56"/>
                <a:gd name="T75" fmla="*/ 3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5">
                  <a:moveTo>
                    <a:pt x="2" y="40"/>
                  </a:moveTo>
                  <a:cubicBezTo>
                    <a:pt x="2" y="40"/>
                    <a:pt x="2" y="40"/>
                    <a:pt x="2" y="39"/>
                  </a:cubicBezTo>
                  <a:cubicBezTo>
                    <a:pt x="2" y="39"/>
                    <a:pt x="2" y="38"/>
                    <a:pt x="2" y="38"/>
                  </a:cubicBezTo>
                  <a:cubicBezTo>
                    <a:pt x="2" y="38"/>
                    <a:pt x="2" y="37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7"/>
                  </a:cubicBezTo>
                  <a:cubicBezTo>
                    <a:pt x="1" y="37"/>
                    <a:pt x="0" y="37"/>
                    <a:pt x="0" y="37"/>
                  </a:cubicBezTo>
                  <a:cubicBezTo>
                    <a:pt x="0" y="37"/>
                    <a:pt x="0" y="36"/>
                    <a:pt x="0" y="36"/>
                  </a:cubicBezTo>
                  <a:cubicBezTo>
                    <a:pt x="0" y="36"/>
                    <a:pt x="1" y="32"/>
                    <a:pt x="1" y="31"/>
                  </a:cubicBezTo>
                  <a:cubicBezTo>
                    <a:pt x="1" y="31"/>
                    <a:pt x="2" y="26"/>
                    <a:pt x="2" y="26"/>
                  </a:cubicBezTo>
                  <a:cubicBezTo>
                    <a:pt x="2" y="26"/>
                    <a:pt x="2" y="24"/>
                    <a:pt x="3" y="23"/>
                  </a:cubicBezTo>
                  <a:cubicBezTo>
                    <a:pt x="3" y="23"/>
                    <a:pt x="4" y="22"/>
                    <a:pt x="3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3" y="20"/>
                    <a:pt x="3" y="19"/>
                    <a:pt x="4" y="18"/>
                  </a:cubicBezTo>
                  <a:cubicBezTo>
                    <a:pt x="4" y="18"/>
                    <a:pt x="3" y="16"/>
                    <a:pt x="4" y="15"/>
                  </a:cubicBezTo>
                  <a:cubicBezTo>
                    <a:pt x="4" y="15"/>
                    <a:pt x="3" y="15"/>
                    <a:pt x="4" y="14"/>
                  </a:cubicBezTo>
                  <a:cubicBezTo>
                    <a:pt x="4" y="14"/>
                    <a:pt x="4" y="13"/>
                    <a:pt x="4" y="12"/>
                  </a:cubicBezTo>
                  <a:cubicBezTo>
                    <a:pt x="4" y="12"/>
                    <a:pt x="3" y="12"/>
                    <a:pt x="4" y="11"/>
                  </a:cubicBezTo>
                  <a:cubicBezTo>
                    <a:pt x="4" y="11"/>
                    <a:pt x="3" y="11"/>
                    <a:pt x="4" y="10"/>
                  </a:cubicBezTo>
                  <a:cubicBezTo>
                    <a:pt x="4" y="10"/>
                    <a:pt x="4" y="6"/>
                    <a:pt x="6" y="5"/>
                  </a:cubicBezTo>
                  <a:cubicBezTo>
                    <a:pt x="6" y="5"/>
                    <a:pt x="8" y="2"/>
                    <a:pt x="9" y="2"/>
                  </a:cubicBezTo>
                  <a:cubicBezTo>
                    <a:pt x="9" y="2"/>
                    <a:pt x="10" y="1"/>
                    <a:pt x="12" y="0"/>
                  </a:cubicBezTo>
                  <a:cubicBezTo>
                    <a:pt x="12" y="0"/>
                    <a:pt x="13" y="0"/>
                    <a:pt x="15" y="1"/>
                  </a:cubicBezTo>
                  <a:cubicBezTo>
                    <a:pt x="15" y="1"/>
                    <a:pt x="16" y="1"/>
                    <a:pt x="17" y="2"/>
                  </a:cubicBezTo>
                  <a:cubicBezTo>
                    <a:pt x="17" y="2"/>
                    <a:pt x="17" y="3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9" y="3"/>
                    <a:pt x="20" y="4"/>
                  </a:cubicBezTo>
                  <a:cubicBezTo>
                    <a:pt x="20" y="4"/>
                    <a:pt x="21" y="4"/>
                    <a:pt x="26" y="8"/>
                  </a:cubicBezTo>
                  <a:cubicBezTo>
                    <a:pt x="26" y="8"/>
                    <a:pt x="31" y="13"/>
                    <a:pt x="31" y="14"/>
                  </a:cubicBezTo>
                  <a:cubicBezTo>
                    <a:pt x="31" y="14"/>
                    <a:pt x="32" y="15"/>
                    <a:pt x="32" y="15"/>
                  </a:cubicBezTo>
                  <a:cubicBezTo>
                    <a:pt x="32" y="15"/>
                    <a:pt x="34" y="17"/>
                    <a:pt x="36" y="18"/>
                  </a:cubicBezTo>
                  <a:cubicBezTo>
                    <a:pt x="36" y="18"/>
                    <a:pt x="38" y="21"/>
                    <a:pt x="39" y="21"/>
                  </a:cubicBezTo>
                  <a:cubicBezTo>
                    <a:pt x="39" y="21"/>
                    <a:pt x="40" y="21"/>
                    <a:pt x="41" y="22"/>
                  </a:cubicBezTo>
                  <a:cubicBezTo>
                    <a:pt x="41" y="22"/>
                    <a:pt x="43" y="21"/>
                    <a:pt x="46" y="21"/>
                  </a:cubicBezTo>
                  <a:cubicBezTo>
                    <a:pt x="46" y="21"/>
                    <a:pt x="50" y="22"/>
                    <a:pt x="51" y="22"/>
                  </a:cubicBezTo>
                  <a:cubicBezTo>
                    <a:pt x="51" y="22"/>
                    <a:pt x="53" y="24"/>
                    <a:pt x="53" y="23"/>
                  </a:cubicBezTo>
                  <a:cubicBezTo>
                    <a:pt x="53" y="23"/>
                    <a:pt x="55" y="23"/>
                    <a:pt x="55" y="25"/>
                  </a:cubicBezTo>
                  <a:cubicBezTo>
                    <a:pt x="55" y="25"/>
                    <a:pt x="56" y="26"/>
                    <a:pt x="55" y="27"/>
                  </a:cubicBezTo>
                  <a:cubicBezTo>
                    <a:pt x="55" y="27"/>
                    <a:pt x="56" y="28"/>
                    <a:pt x="55" y="29"/>
                  </a:cubicBezTo>
                  <a:cubicBezTo>
                    <a:pt x="55" y="29"/>
                    <a:pt x="55" y="31"/>
                    <a:pt x="55" y="32"/>
                  </a:cubicBezTo>
                  <a:cubicBezTo>
                    <a:pt x="55" y="32"/>
                    <a:pt x="54" y="34"/>
                    <a:pt x="54" y="35"/>
                  </a:cubicBezTo>
                  <a:cubicBezTo>
                    <a:pt x="54" y="35"/>
                    <a:pt x="54" y="36"/>
                    <a:pt x="52" y="37"/>
                  </a:cubicBezTo>
                  <a:cubicBezTo>
                    <a:pt x="52" y="37"/>
                    <a:pt x="51" y="39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8" y="41"/>
                    <a:pt x="46" y="42"/>
                  </a:cubicBezTo>
                  <a:cubicBezTo>
                    <a:pt x="46" y="42"/>
                    <a:pt x="45" y="43"/>
                    <a:pt x="45" y="43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2" y="47"/>
                    <a:pt x="41" y="47"/>
                  </a:cubicBezTo>
                  <a:cubicBezTo>
                    <a:pt x="39" y="47"/>
                    <a:pt x="40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9"/>
                    <a:pt x="38" y="50"/>
                  </a:cubicBezTo>
                  <a:cubicBezTo>
                    <a:pt x="38" y="50"/>
                    <a:pt x="37" y="52"/>
                    <a:pt x="36" y="52"/>
                  </a:cubicBezTo>
                  <a:cubicBezTo>
                    <a:pt x="36" y="52"/>
                    <a:pt x="35" y="54"/>
                    <a:pt x="34" y="54"/>
                  </a:cubicBezTo>
                  <a:cubicBezTo>
                    <a:pt x="34" y="54"/>
                    <a:pt x="33" y="54"/>
                    <a:pt x="32" y="54"/>
                  </a:cubicBezTo>
                  <a:cubicBezTo>
                    <a:pt x="32" y="54"/>
                    <a:pt x="30" y="55"/>
                    <a:pt x="29" y="55"/>
                  </a:cubicBezTo>
                  <a:cubicBezTo>
                    <a:pt x="29" y="55"/>
                    <a:pt x="28" y="54"/>
                    <a:pt x="28" y="54"/>
                  </a:cubicBezTo>
                  <a:cubicBezTo>
                    <a:pt x="28" y="54"/>
                    <a:pt x="26" y="54"/>
                    <a:pt x="25" y="53"/>
                  </a:cubicBezTo>
                  <a:cubicBezTo>
                    <a:pt x="24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2"/>
                  </a:cubicBezTo>
                  <a:cubicBezTo>
                    <a:pt x="25" y="52"/>
                    <a:pt x="23" y="51"/>
                    <a:pt x="24" y="50"/>
                  </a:cubicBezTo>
                  <a:cubicBezTo>
                    <a:pt x="24" y="50"/>
                    <a:pt x="22" y="49"/>
                    <a:pt x="23" y="48"/>
                  </a:cubicBezTo>
                  <a:cubicBezTo>
                    <a:pt x="23" y="48"/>
                    <a:pt x="21" y="46"/>
                    <a:pt x="22" y="45"/>
                  </a:cubicBezTo>
                  <a:cubicBezTo>
                    <a:pt x="22" y="45"/>
                    <a:pt x="21" y="42"/>
                    <a:pt x="22" y="41"/>
                  </a:cubicBezTo>
                  <a:cubicBezTo>
                    <a:pt x="23" y="39"/>
                    <a:pt x="22" y="40"/>
                    <a:pt x="22" y="40"/>
                  </a:cubicBezTo>
                  <a:cubicBezTo>
                    <a:pt x="22" y="40"/>
                    <a:pt x="23" y="40"/>
                    <a:pt x="23" y="39"/>
                  </a:cubicBezTo>
                  <a:cubicBezTo>
                    <a:pt x="23" y="39"/>
                    <a:pt x="24" y="39"/>
                    <a:pt x="24" y="38"/>
                  </a:cubicBezTo>
                  <a:cubicBezTo>
                    <a:pt x="24" y="38"/>
                    <a:pt x="22" y="33"/>
                    <a:pt x="23" y="32"/>
                  </a:cubicBezTo>
                  <a:cubicBezTo>
                    <a:pt x="23" y="32"/>
                    <a:pt x="21" y="29"/>
                    <a:pt x="19" y="27"/>
                  </a:cubicBezTo>
                  <a:cubicBezTo>
                    <a:pt x="17" y="25"/>
                    <a:pt x="19" y="27"/>
                    <a:pt x="19" y="27"/>
                  </a:cubicBezTo>
                  <a:cubicBezTo>
                    <a:pt x="19" y="27"/>
                    <a:pt x="16" y="23"/>
                    <a:pt x="15" y="22"/>
                  </a:cubicBezTo>
                  <a:cubicBezTo>
                    <a:pt x="15" y="22"/>
                    <a:pt x="14" y="21"/>
                    <a:pt x="13" y="23"/>
                  </a:cubicBezTo>
                  <a:cubicBezTo>
                    <a:pt x="13" y="23"/>
                    <a:pt x="12" y="24"/>
                    <a:pt x="12" y="26"/>
                  </a:cubicBezTo>
                  <a:cubicBezTo>
                    <a:pt x="12" y="26"/>
                    <a:pt x="11" y="29"/>
                    <a:pt x="9" y="30"/>
                  </a:cubicBezTo>
                  <a:cubicBezTo>
                    <a:pt x="9" y="30"/>
                    <a:pt x="7" y="32"/>
                    <a:pt x="7" y="34"/>
                  </a:cubicBezTo>
                  <a:cubicBezTo>
                    <a:pt x="7" y="34"/>
                    <a:pt x="6" y="36"/>
                    <a:pt x="4" y="37"/>
                  </a:cubicBezTo>
                  <a:cubicBezTo>
                    <a:pt x="4" y="37"/>
                    <a:pt x="2" y="40"/>
                    <a:pt x="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7">
              <a:extLst>
                <a:ext uri="{FF2B5EF4-FFF2-40B4-BE49-F238E27FC236}">
                  <a16:creationId xmlns:a16="http://schemas.microsoft.com/office/drawing/2014/main" id="{81511727-38CB-45C7-8DA3-B0ECC6BB6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8863" y="1301751"/>
              <a:ext cx="71438" cy="73025"/>
            </a:xfrm>
            <a:custGeom>
              <a:avLst/>
              <a:gdLst>
                <a:gd name="T0" fmla="*/ 54 w 62"/>
                <a:gd name="T1" fmla="*/ 14 h 63"/>
                <a:gd name="T2" fmla="*/ 50 w 62"/>
                <a:gd name="T3" fmla="*/ 14 h 63"/>
                <a:gd name="T4" fmla="*/ 45 w 62"/>
                <a:gd name="T5" fmla="*/ 15 h 63"/>
                <a:gd name="T6" fmla="*/ 39 w 62"/>
                <a:gd name="T7" fmla="*/ 16 h 63"/>
                <a:gd name="T8" fmla="*/ 30 w 62"/>
                <a:gd name="T9" fmla="*/ 18 h 63"/>
                <a:gd name="T10" fmla="*/ 26 w 62"/>
                <a:gd name="T11" fmla="*/ 18 h 63"/>
                <a:gd name="T12" fmla="*/ 27 w 62"/>
                <a:gd name="T13" fmla="*/ 22 h 63"/>
                <a:gd name="T14" fmla="*/ 31 w 62"/>
                <a:gd name="T15" fmla="*/ 19 h 63"/>
                <a:gd name="T16" fmla="*/ 38 w 62"/>
                <a:gd name="T17" fmla="*/ 18 h 63"/>
                <a:gd name="T18" fmla="*/ 50 w 62"/>
                <a:gd name="T19" fmla="*/ 18 h 63"/>
                <a:gd name="T20" fmla="*/ 56 w 62"/>
                <a:gd name="T21" fmla="*/ 16 h 63"/>
                <a:gd name="T22" fmla="*/ 61 w 62"/>
                <a:gd name="T23" fmla="*/ 15 h 63"/>
                <a:gd name="T24" fmla="*/ 60 w 62"/>
                <a:gd name="T25" fmla="*/ 19 h 63"/>
                <a:gd name="T26" fmla="*/ 56 w 62"/>
                <a:gd name="T27" fmla="*/ 23 h 63"/>
                <a:gd name="T28" fmla="*/ 44 w 62"/>
                <a:gd name="T29" fmla="*/ 24 h 63"/>
                <a:gd name="T30" fmla="*/ 32 w 62"/>
                <a:gd name="T31" fmla="*/ 25 h 63"/>
                <a:gd name="T32" fmla="*/ 30 w 62"/>
                <a:gd name="T33" fmla="*/ 28 h 63"/>
                <a:gd name="T34" fmla="*/ 34 w 62"/>
                <a:gd name="T35" fmla="*/ 35 h 63"/>
                <a:gd name="T36" fmla="*/ 37 w 62"/>
                <a:gd name="T37" fmla="*/ 44 h 63"/>
                <a:gd name="T38" fmla="*/ 36 w 62"/>
                <a:gd name="T39" fmla="*/ 59 h 63"/>
                <a:gd name="T40" fmla="*/ 31 w 62"/>
                <a:gd name="T41" fmla="*/ 62 h 63"/>
                <a:gd name="T42" fmla="*/ 25 w 62"/>
                <a:gd name="T43" fmla="*/ 60 h 63"/>
                <a:gd name="T44" fmla="*/ 23 w 62"/>
                <a:gd name="T45" fmla="*/ 56 h 63"/>
                <a:gd name="T46" fmla="*/ 23 w 62"/>
                <a:gd name="T47" fmla="*/ 53 h 63"/>
                <a:gd name="T48" fmla="*/ 23 w 62"/>
                <a:gd name="T49" fmla="*/ 50 h 63"/>
                <a:gd name="T50" fmla="*/ 23 w 62"/>
                <a:gd name="T51" fmla="*/ 47 h 63"/>
                <a:gd name="T52" fmla="*/ 23 w 62"/>
                <a:gd name="T53" fmla="*/ 45 h 63"/>
                <a:gd name="T54" fmla="*/ 22 w 62"/>
                <a:gd name="T55" fmla="*/ 43 h 63"/>
                <a:gd name="T56" fmla="*/ 23 w 62"/>
                <a:gd name="T57" fmla="*/ 41 h 63"/>
                <a:gd name="T58" fmla="*/ 25 w 62"/>
                <a:gd name="T59" fmla="*/ 45 h 63"/>
                <a:gd name="T60" fmla="*/ 28 w 62"/>
                <a:gd name="T61" fmla="*/ 48 h 63"/>
                <a:gd name="T62" fmla="*/ 28 w 62"/>
                <a:gd name="T63" fmla="*/ 43 h 63"/>
                <a:gd name="T64" fmla="*/ 26 w 62"/>
                <a:gd name="T65" fmla="*/ 38 h 63"/>
                <a:gd name="T66" fmla="*/ 24 w 62"/>
                <a:gd name="T67" fmla="*/ 32 h 63"/>
                <a:gd name="T68" fmla="*/ 20 w 62"/>
                <a:gd name="T69" fmla="*/ 27 h 63"/>
                <a:gd name="T70" fmla="*/ 17 w 62"/>
                <a:gd name="T71" fmla="*/ 21 h 63"/>
                <a:gd name="T72" fmla="*/ 10 w 62"/>
                <a:gd name="T73" fmla="*/ 14 h 63"/>
                <a:gd name="T74" fmla="*/ 6 w 62"/>
                <a:gd name="T75" fmla="*/ 11 h 63"/>
                <a:gd name="T76" fmla="*/ 1 w 62"/>
                <a:gd name="T77" fmla="*/ 8 h 63"/>
                <a:gd name="T78" fmla="*/ 1 w 62"/>
                <a:gd name="T79" fmla="*/ 6 h 63"/>
                <a:gd name="T80" fmla="*/ 5 w 62"/>
                <a:gd name="T81" fmla="*/ 0 h 63"/>
                <a:gd name="T82" fmla="*/ 13 w 62"/>
                <a:gd name="T83" fmla="*/ 1 h 63"/>
                <a:gd name="T84" fmla="*/ 15 w 62"/>
                <a:gd name="T85" fmla="*/ 2 h 63"/>
                <a:gd name="T86" fmla="*/ 22 w 62"/>
                <a:gd name="T87" fmla="*/ 7 h 63"/>
                <a:gd name="T88" fmla="*/ 21 w 62"/>
                <a:gd name="T89" fmla="*/ 9 h 63"/>
                <a:gd name="T90" fmla="*/ 19 w 62"/>
                <a:gd name="T91" fmla="*/ 11 h 63"/>
                <a:gd name="T92" fmla="*/ 22 w 62"/>
                <a:gd name="T93" fmla="*/ 13 h 63"/>
                <a:gd name="T94" fmla="*/ 24 w 62"/>
                <a:gd name="T95" fmla="*/ 11 h 63"/>
                <a:gd name="T96" fmla="*/ 27 w 62"/>
                <a:gd name="T97" fmla="*/ 8 h 63"/>
                <a:gd name="T98" fmla="*/ 33 w 62"/>
                <a:gd name="T99" fmla="*/ 6 h 63"/>
                <a:gd name="T100" fmla="*/ 42 w 62"/>
                <a:gd name="T101" fmla="*/ 5 h 63"/>
                <a:gd name="T102" fmla="*/ 49 w 62"/>
                <a:gd name="T103" fmla="*/ 8 h 63"/>
                <a:gd name="T104" fmla="*/ 48 w 62"/>
                <a:gd name="T105" fmla="*/ 11 h 63"/>
                <a:gd name="T106" fmla="*/ 52 w 62"/>
                <a:gd name="T107" fmla="*/ 12 h 63"/>
                <a:gd name="T108" fmla="*/ 54 w 62"/>
                <a:gd name="T109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" h="63">
                  <a:moveTo>
                    <a:pt x="54" y="13"/>
                  </a:moveTo>
                  <a:cubicBezTo>
                    <a:pt x="54" y="13"/>
                    <a:pt x="54" y="14"/>
                    <a:pt x="54" y="14"/>
                  </a:cubicBezTo>
                  <a:cubicBezTo>
                    <a:pt x="54" y="14"/>
                    <a:pt x="53" y="15"/>
                    <a:pt x="53" y="15"/>
                  </a:cubicBezTo>
                  <a:cubicBezTo>
                    <a:pt x="53" y="15"/>
                    <a:pt x="51" y="14"/>
                    <a:pt x="50" y="14"/>
                  </a:cubicBezTo>
                  <a:cubicBezTo>
                    <a:pt x="50" y="14"/>
                    <a:pt x="49" y="14"/>
                    <a:pt x="48" y="15"/>
                  </a:cubicBezTo>
                  <a:cubicBezTo>
                    <a:pt x="48" y="15"/>
                    <a:pt x="45" y="15"/>
                    <a:pt x="45" y="15"/>
                  </a:cubicBezTo>
                  <a:cubicBezTo>
                    <a:pt x="45" y="15"/>
                    <a:pt x="43" y="16"/>
                    <a:pt x="42" y="16"/>
                  </a:cubicBezTo>
                  <a:cubicBezTo>
                    <a:pt x="42" y="16"/>
                    <a:pt x="39" y="16"/>
                    <a:pt x="39" y="16"/>
                  </a:cubicBezTo>
                  <a:cubicBezTo>
                    <a:pt x="39" y="16"/>
                    <a:pt x="36" y="17"/>
                    <a:pt x="34" y="17"/>
                  </a:cubicBezTo>
                  <a:cubicBezTo>
                    <a:pt x="34" y="17"/>
                    <a:pt x="31" y="18"/>
                    <a:pt x="30" y="18"/>
                  </a:cubicBezTo>
                  <a:cubicBezTo>
                    <a:pt x="30" y="18"/>
                    <a:pt x="28" y="18"/>
                    <a:pt x="28" y="18"/>
                  </a:cubicBezTo>
                  <a:cubicBezTo>
                    <a:pt x="28" y="18"/>
                    <a:pt x="26" y="18"/>
                    <a:pt x="26" y="18"/>
                  </a:cubicBezTo>
                  <a:cubicBezTo>
                    <a:pt x="26" y="18"/>
                    <a:pt x="25" y="17"/>
                    <a:pt x="25" y="18"/>
                  </a:cubicBezTo>
                  <a:cubicBezTo>
                    <a:pt x="25" y="18"/>
                    <a:pt x="26" y="22"/>
                    <a:pt x="27" y="22"/>
                  </a:cubicBezTo>
                  <a:cubicBezTo>
                    <a:pt x="27" y="22"/>
                    <a:pt x="27" y="23"/>
                    <a:pt x="27" y="22"/>
                  </a:cubicBezTo>
                  <a:cubicBezTo>
                    <a:pt x="27" y="22"/>
                    <a:pt x="28" y="21"/>
                    <a:pt x="31" y="19"/>
                  </a:cubicBezTo>
                  <a:cubicBezTo>
                    <a:pt x="31" y="19"/>
                    <a:pt x="32" y="19"/>
                    <a:pt x="33" y="19"/>
                  </a:cubicBezTo>
                  <a:cubicBezTo>
                    <a:pt x="33" y="19"/>
                    <a:pt x="37" y="18"/>
                    <a:pt x="38" y="18"/>
                  </a:cubicBezTo>
                  <a:cubicBezTo>
                    <a:pt x="38" y="18"/>
                    <a:pt x="41" y="18"/>
                    <a:pt x="43" y="18"/>
                  </a:cubicBezTo>
                  <a:cubicBezTo>
                    <a:pt x="43" y="18"/>
                    <a:pt x="48" y="19"/>
                    <a:pt x="50" y="18"/>
                  </a:cubicBezTo>
                  <a:cubicBezTo>
                    <a:pt x="50" y="18"/>
                    <a:pt x="54" y="17"/>
                    <a:pt x="55" y="17"/>
                  </a:cubicBezTo>
                  <a:cubicBezTo>
                    <a:pt x="55" y="17"/>
                    <a:pt x="55" y="16"/>
                    <a:pt x="56" y="16"/>
                  </a:cubicBezTo>
                  <a:cubicBezTo>
                    <a:pt x="56" y="16"/>
                    <a:pt x="57" y="14"/>
                    <a:pt x="59" y="15"/>
                  </a:cubicBezTo>
                  <a:cubicBezTo>
                    <a:pt x="59" y="15"/>
                    <a:pt x="60" y="14"/>
                    <a:pt x="61" y="15"/>
                  </a:cubicBezTo>
                  <a:cubicBezTo>
                    <a:pt x="61" y="15"/>
                    <a:pt x="62" y="16"/>
                    <a:pt x="62" y="17"/>
                  </a:cubicBezTo>
                  <a:cubicBezTo>
                    <a:pt x="62" y="17"/>
                    <a:pt x="61" y="18"/>
                    <a:pt x="60" y="19"/>
                  </a:cubicBezTo>
                  <a:cubicBezTo>
                    <a:pt x="60" y="19"/>
                    <a:pt x="59" y="21"/>
                    <a:pt x="58" y="22"/>
                  </a:cubicBezTo>
                  <a:cubicBezTo>
                    <a:pt x="58" y="22"/>
                    <a:pt x="57" y="23"/>
                    <a:pt x="56" y="23"/>
                  </a:cubicBezTo>
                  <a:cubicBezTo>
                    <a:pt x="56" y="23"/>
                    <a:pt x="52" y="24"/>
                    <a:pt x="50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38" y="25"/>
                    <a:pt x="36" y="25"/>
                  </a:cubicBezTo>
                  <a:cubicBezTo>
                    <a:pt x="36" y="25"/>
                    <a:pt x="33" y="25"/>
                    <a:pt x="32" y="25"/>
                  </a:cubicBezTo>
                  <a:cubicBezTo>
                    <a:pt x="32" y="25"/>
                    <a:pt x="29" y="25"/>
                    <a:pt x="29" y="25"/>
                  </a:cubicBezTo>
                  <a:cubicBezTo>
                    <a:pt x="29" y="25"/>
                    <a:pt x="30" y="27"/>
                    <a:pt x="30" y="28"/>
                  </a:cubicBezTo>
                  <a:cubicBezTo>
                    <a:pt x="30" y="28"/>
                    <a:pt x="31" y="30"/>
                    <a:pt x="32" y="31"/>
                  </a:cubicBezTo>
                  <a:cubicBezTo>
                    <a:pt x="32" y="31"/>
                    <a:pt x="34" y="34"/>
                    <a:pt x="34" y="35"/>
                  </a:cubicBezTo>
                  <a:cubicBezTo>
                    <a:pt x="34" y="35"/>
                    <a:pt x="35" y="37"/>
                    <a:pt x="35" y="39"/>
                  </a:cubicBezTo>
                  <a:cubicBezTo>
                    <a:pt x="35" y="39"/>
                    <a:pt x="37" y="42"/>
                    <a:pt x="37" y="44"/>
                  </a:cubicBezTo>
                  <a:cubicBezTo>
                    <a:pt x="37" y="44"/>
                    <a:pt x="39" y="49"/>
                    <a:pt x="38" y="51"/>
                  </a:cubicBezTo>
                  <a:cubicBezTo>
                    <a:pt x="38" y="51"/>
                    <a:pt x="39" y="56"/>
                    <a:pt x="36" y="59"/>
                  </a:cubicBezTo>
                  <a:cubicBezTo>
                    <a:pt x="36" y="59"/>
                    <a:pt x="34" y="61"/>
                    <a:pt x="33" y="61"/>
                  </a:cubicBezTo>
                  <a:cubicBezTo>
                    <a:pt x="33" y="61"/>
                    <a:pt x="32" y="62"/>
                    <a:pt x="31" y="62"/>
                  </a:cubicBezTo>
                  <a:cubicBezTo>
                    <a:pt x="31" y="62"/>
                    <a:pt x="28" y="63"/>
                    <a:pt x="28" y="62"/>
                  </a:cubicBezTo>
                  <a:cubicBezTo>
                    <a:pt x="28" y="62"/>
                    <a:pt x="26" y="62"/>
                    <a:pt x="25" y="60"/>
                  </a:cubicBezTo>
                  <a:cubicBezTo>
                    <a:pt x="25" y="60"/>
                    <a:pt x="24" y="60"/>
                    <a:pt x="24" y="58"/>
                  </a:cubicBezTo>
                  <a:cubicBezTo>
                    <a:pt x="24" y="58"/>
                    <a:pt x="23" y="57"/>
                    <a:pt x="23" y="56"/>
                  </a:cubicBezTo>
                  <a:cubicBezTo>
                    <a:pt x="23" y="56"/>
                    <a:pt x="23" y="56"/>
                    <a:pt x="22" y="55"/>
                  </a:cubicBezTo>
                  <a:cubicBezTo>
                    <a:pt x="22" y="55"/>
                    <a:pt x="21" y="53"/>
                    <a:pt x="23" y="53"/>
                  </a:cubicBezTo>
                  <a:cubicBezTo>
                    <a:pt x="23" y="53"/>
                    <a:pt x="24" y="53"/>
                    <a:pt x="23" y="52"/>
                  </a:cubicBezTo>
                  <a:cubicBezTo>
                    <a:pt x="23" y="52"/>
                    <a:pt x="23" y="51"/>
                    <a:pt x="23" y="50"/>
                  </a:cubicBezTo>
                  <a:cubicBezTo>
                    <a:pt x="23" y="50"/>
                    <a:pt x="23" y="50"/>
                    <a:pt x="23" y="49"/>
                  </a:cubicBezTo>
                  <a:cubicBezTo>
                    <a:pt x="23" y="49"/>
                    <a:pt x="22" y="48"/>
                    <a:pt x="23" y="47"/>
                  </a:cubicBezTo>
                  <a:cubicBezTo>
                    <a:pt x="23" y="47"/>
                    <a:pt x="24" y="47"/>
                    <a:pt x="23" y="46"/>
                  </a:cubicBezTo>
                  <a:cubicBezTo>
                    <a:pt x="23" y="46"/>
                    <a:pt x="24" y="46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5"/>
                    <a:pt x="22" y="44"/>
                    <a:pt x="22" y="43"/>
                  </a:cubicBezTo>
                  <a:cubicBezTo>
                    <a:pt x="22" y="43"/>
                    <a:pt x="21" y="42"/>
                    <a:pt x="21" y="41"/>
                  </a:cubicBezTo>
                  <a:cubicBezTo>
                    <a:pt x="21" y="41"/>
                    <a:pt x="22" y="41"/>
                    <a:pt x="23" y="41"/>
                  </a:cubicBezTo>
                  <a:cubicBezTo>
                    <a:pt x="23" y="41"/>
                    <a:pt x="24" y="42"/>
                    <a:pt x="24" y="43"/>
                  </a:cubicBezTo>
                  <a:cubicBezTo>
                    <a:pt x="24" y="43"/>
                    <a:pt x="25" y="44"/>
                    <a:pt x="25" y="45"/>
                  </a:cubicBezTo>
                  <a:cubicBezTo>
                    <a:pt x="25" y="45"/>
                    <a:pt x="25" y="46"/>
                    <a:pt x="26" y="46"/>
                  </a:cubicBezTo>
                  <a:cubicBezTo>
                    <a:pt x="26" y="46"/>
                    <a:pt x="28" y="47"/>
                    <a:pt x="28" y="48"/>
                  </a:cubicBezTo>
                  <a:cubicBezTo>
                    <a:pt x="28" y="48"/>
                    <a:pt x="29" y="48"/>
                    <a:pt x="29" y="47"/>
                  </a:cubicBezTo>
                  <a:cubicBezTo>
                    <a:pt x="29" y="47"/>
                    <a:pt x="29" y="44"/>
                    <a:pt x="28" y="43"/>
                  </a:cubicBezTo>
                  <a:cubicBezTo>
                    <a:pt x="28" y="43"/>
                    <a:pt x="28" y="41"/>
                    <a:pt x="28" y="40"/>
                  </a:cubicBezTo>
                  <a:cubicBezTo>
                    <a:pt x="28" y="40"/>
                    <a:pt x="27" y="39"/>
                    <a:pt x="26" y="38"/>
                  </a:cubicBezTo>
                  <a:cubicBezTo>
                    <a:pt x="26" y="38"/>
                    <a:pt x="25" y="35"/>
                    <a:pt x="25" y="33"/>
                  </a:cubicBezTo>
                  <a:cubicBezTo>
                    <a:pt x="25" y="33"/>
                    <a:pt x="24" y="33"/>
                    <a:pt x="24" y="32"/>
                  </a:cubicBezTo>
                  <a:cubicBezTo>
                    <a:pt x="24" y="32"/>
                    <a:pt x="23" y="31"/>
                    <a:pt x="23" y="30"/>
                  </a:cubicBezTo>
                  <a:cubicBezTo>
                    <a:pt x="23" y="30"/>
                    <a:pt x="20" y="28"/>
                    <a:pt x="20" y="27"/>
                  </a:cubicBezTo>
                  <a:cubicBezTo>
                    <a:pt x="20" y="27"/>
                    <a:pt x="17" y="24"/>
                    <a:pt x="17" y="22"/>
                  </a:cubicBezTo>
                  <a:cubicBezTo>
                    <a:pt x="17" y="22"/>
                    <a:pt x="18" y="21"/>
                    <a:pt x="17" y="21"/>
                  </a:cubicBezTo>
                  <a:cubicBezTo>
                    <a:pt x="17" y="21"/>
                    <a:pt x="12" y="21"/>
                    <a:pt x="11" y="18"/>
                  </a:cubicBezTo>
                  <a:cubicBezTo>
                    <a:pt x="11" y="18"/>
                    <a:pt x="11" y="16"/>
                    <a:pt x="10" y="14"/>
                  </a:cubicBezTo>
                  <a:cubicBezTo>
                    <a:pt x="10" y="14"/>
                    <a:pt x="9" y="13"/>
                    <a:pt x="8" y="12"/>
                  </a:cubicBezTo>
                  <a:cubicBezTo>
                    <a:pt x="8" y="12"/>
                    <a:pt x="7" y="11"/>
                    <a:pt x="6" y="11"/>
                  </a:cubicBezTo>
                  <a:cubicBezTo>
                    <a:pt x="6" y="11"/>
                    <a:pt x="5" y="10"/>
                    <a:pt x="4" y="10"/>
                  </a:cubicBezTo>
                  <a:cubicBezTo>
                    <a:pt x="4" y="10"/>
                    <a:pt x="2" y="9"/>
                    <a:pt x="1" y="8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2" y="3"/>
                  </a:cubicBezTo>
                  <a:cubicBezTo>
                    <a:pt x="2" y="3"/>
                    <a:pt x="4" y="1"/>
                    <a:pt x="5" y="0"/>
                  </a:cubicBezTo>
                  <a:cubicBezTo>
                    <a:pt x="5" y="0"/>
                    <a:pt x="9" y="0"/>
                    <a:pt x="10" y="0"/>
                  </a:cubicBezTo>
                  <a:cubicBezTo>
                    <a:pt x="10" y="0"/>
                    <a:pt x="12" y="1"/>
                    <a:pt x="13" y="1"/>
                  </a:cubicBezTo>
                  <a:cubicBezTo>
                    <a:pt x="13" y="1"/>
                    <a:pt x="14" y="0"/>
                    <a:pt x="15" y="2"/>
                  </a:cubicBezTo>
                  <a:cubicBezTo>
                    <a:pt x="16" y="3"/>
                    <a:pt x="15" y="2"/>
                    <a:pt x="15" y="2"/>
                  </a:cubicBezTo>
                  <a:cubicBezTo>
                    <a:pt x="15" y="2"/>
                    <a:pt x="18" y="4"/>
                    <a:pt x="19" y="5"/>
                  </a:cubicBezTo>
                  <a:cubicBezTo>
                    <a:pt x="19" y="5"/>
                    <a:pt x="21" y="7"/>
                    <a:pt x="22" y="7"/>
                  </a:cubicBezTo>
                  <a:cubicBezTo>
                    <a:pt x="22" y="7"/>
                    <a:pt x="23" y="8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1" y="9"/>
                    <a:pt x="19" y="9"/>
                    <a:pt x="19" y="10"/>
                  </a:cubicBezTo>
                  <a:cubicBezTo>
                    <a:pt x="19" y="10"/>
                    <a:pt x="19" y="10"/>
                    <a:pt x="19" y="11"/>
                  </a:cubicBezTo>
                  <a:cubicBezTo>
                    <a:pt x="19" y="11"/>
                    <a:pt x="20" y="11"/>
                    <a:pt x="21" y="12"/>
                  </a:cubicBezTo>
                  <a:cubicBezTo>
                    <a:pt x="21" y="12"/>
                    <a:pt x="22" y="13"/>
                    <a:pt x="22" y="13"/>
                  </a:cubicBezTo>
                  <a:cubicBezTo>
                    <a:pt x="22" y="13"/>
                    <a:pt x="22" y="14"/>
                    <a:pt x="22" y="13"/>
                  </a:cubicBezTo>
                  <a:cubicBezTo>
                    <a:pt x="22" y="13"/>
                    <a:pt x="22" y="12"/>
                    <a:pt x="24" y="11"/>
                  </a:cubicBezTo>
                  <a:cubicBezTo>
                    <a:pt x="24" y="11"/>
                    <a:pt x="25" y="10"/>
                    <a:pt x="26" y="9"/>
                  </a:cubicBezTo>
                  <a:cubicBezTo>
                    <a:pt x="26" y="9"/>
                    <a:pt x="27" y="9"/>
                    <a:pt x="27" y="8"/>
                  </a:cubicBezTo>
                  <a:cubicBezTo>
                    <a:pt x="27" y="8"/>
                    <a:pt x="28" y="8"/>
                    <a:pt x="29" y="7"/>
                  </a:cubicBezTo>
                  <a:cubicBezTo>
                    <a:pt x="29" y="7"/>
                    <a:pt x="32" y="7"/>
                    <a:pt x="33" y="6"/>
                  </a:cubicBezTo>
                  <a:cubicBezTo>
                    <a:pt x="33" y="6"/>
                    <a:pt x="40" y="5"/>
                    <a:pt x="41" y="5"/>
                  </a:cubicBezTo>
                  <a:cubicBezTo>
                    <a:pt x="43" y="4"/>
                    <a:pt x="42" y="5"/>
                    <a:pt x="42" y="5"/>
                  </a:cubicBezTo>
                  <a:cubicBezTo>
                    <a:pt x="42" y="5"/>
                    <a:pt x="47" y="4"/>
                    <a:pt x="48" y="5"/>
                  </a:cubicBezTo>
                  <a:cubicBezTo>
                    <a:pt x="48" y="5"/>
                    <a:pt x="49" y="7"/>
                    <a:pt x="49" y="8"/>
                  </a:cubicBezTo>
                  <a:cubicBezTo>
                    <a:pt x="49" y="8"/>
                    <a:pt x="49" y="10"/>
                    <a:pt x="48" y="10"/>
                  </a:cubicBezTo>
                  <a:cubicBezTo>
                    <a:pt x="48" y="10"/>
                    <a:pt x="47" y="11"/>
                    <a:pt x="48" y="11"/>
                  </a:cubicBezTo>
                  <a:cubicBezTo>
                    <a:pt x="48" y="11"/>
                    <a:pt x="50" y="11"/>
                    <a:pt x="50" y="12"/>
                  </a:cubicBezTo>
                  <a:cubicBezTo>
                    <a:pt x="50" y="12"/>
                    <a:pt x="51" y="12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3" y="12"/>
                    <a:pt x="53" y="13"/>
                    <a:pt x="5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8">
              <a:extLst>
                <a:ext uri="{FF2B5EF4-FFF2-40B4-BE49-F238E27FC236}">
                  <a16:creationId xmlns:a16="http://schemas.microsoft.com/office/drawing/2014/main" id="{859740D5-0925-4A03-A253-0E2305BC8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1725" y="1330326"/>
              <a:ext cx="38100" cy="31750"/>
            </a:xfrm>
            <a:custGeom>
              <a:avLst/>
              <a:gdLst>
                <a:gd name="T0" fmla="*/ 13 w 33"/>
                <a:gd name="T1" fmla="*/ 1 h 28"/>
                <a:gd name="T2" fmla="*/ 15 w 33"/>
                <a:gd name="T3" fmla="*/ 1 h 28"/>
                <a:gd name="T4" fmla="*/ 17 w 33"/>
                <a:gd name="T5" fmla="*/ 2 h 28"/>
                <a:gd name="T6" fmla="*/ 25 w 33"/>
                <a:gd name="T7" fmla="*/ 7 h 28"/>
                <a:gd name="T8" fmla="*/ 26 w 33"/>
                <a:gd name="T9" fmla="*/ 7 h 28"/>
                <a:gd name="T10" fmla="*/ 29 w 33"/>
                <a:gd name="T11" fmla="*/ 8 h 28"/>
                <a:gd name="T12" fmla="*/ 31 w 33"/>
                <a:gd name="T13" fmla="*/ 9 h 28"/>
                <a:gd name="T14" fmla="*/ 33 w 33"/>
                <a:gd name="T15" fmla="*/ 10 h 28"/>
                <a:gd name="T16" fmla="*/ 31 w 33"/>
                <a:gd name="T17" fmla="*/ 12 h 28"/>
                <a:gd name="T18" fmla="*/ 29 w 33"/>
                <a:gd name="T19" fmla="*/ 13 h 28"/>
                <a:gd name="T20" fmla="*/ 28 w 33"/>
                <a:gd name="T21" fmla="*/ 14 h 28"/>
                <a:gd name="T22" fmla="*/ 26 w 33"/>
                <a:gd name="T23" fmla="*/ 15 h 28"/>
                <a:gd name="T24" fmla="*/ 24 w 33"/>
                <a:gd name="T25" fmla="*/ 16 h 28"/>
                <a:gd name="T26" fmla="*/ 18 w 33"/>
                <a:gd name="T27" fmla="*/ 15 h 28"/>
                <a:gd name="T28" fmla="*/ 16 w 33"/>
                <a:gd name="T29" fmla="*/ 14 h 28"/>
                <a:gd name="T30" fmla="*/ 14 w 33"/>
                <a:gd name="T31" fmla="*/ 14 h 28"/>
                <a:gd name="T32" fmla="*/ 15 w 33"/>
                <a:gd name="T33" fmla="*/ 16 h 28"/>
                <a:gd name="T34" fmla="*/ 15 w 33"/>
                <a:gd name="T35" fmla="*/ 20 h 28"/>
                <a:gd name="T36" fmla="*/ 13 w 33"/>
                <a:gd name="T37" fmla="*/ 26 h 28"/>
                <a:gd name="T38" fmla="*/ 11 w 33"/>
                <a:gd name="T39" fmla="*/ 27 h 28"/>
                <a:gd name="T40" fmla="*/ 8 w 33"/>
                <a:gd name="T41" fmla="*/ 28 h 28"/>
                <a:gd name="T42" fmla="*/ 4 w 33"/>
                <a:gd name="T43" fmla="*/ 25 h 28"/>
                <a:gd name="T44" fmla="*/ 3 w 33"/>
                <a:gd name="T45" fmla="*/ 20 h 28"/>
                <a:gd name="T46" fmla="*/ 3 w 33"/>
                <a:gd name="T47" fmla="*/ 18 h 28"/>
                <a:gd name="T48" fmla="*/ 2 w 33"/>
                <a:gd name="T49" fmla="*/ 16 h 28"/>
                <a:gd name="T50" fmla="*/ 2 w 33"/>
                <a:gd name="T51" fmla="*/ 15 h 28"/>
                <a:gd name="T52" fmla="*/ 2 w 33"/>
                <a:gd name="T53" fmla="*/ 13 h 28"/>
                <a:gd name="T54" fmla="*/ 2 w 33"/>
                <a:gd name="T55" fmla="*/ 12 h 28"/>
                <a:gd name="T56" fmla="*/ 2 w 33"/>
                <a:gd name="T57" fmla="*/ 12 h 28"/>
                <a:gd name="T58" fmla="*/ 2 w 33"/>
                <a:gd name="T59" fmla="*/ 11 h 28"/>
                <a:gd name="T60" fmla="*/ 1 w 33"/>
                <a:gd name="T61" fmla="*/ 8 h 28"/>
                <a:gd name="T62" fmla="*/ 3 w 33"/>
                <a:gd name="T63" fmla="*/ 8 h 28"/>
                <a:gd name="T64" fmla="*/ 3 w 33"/>
                <a:gd name="T65" fmla="*/ 9 h 28"/>
                <a:gd name="T66" fmla="*/ 4 w 33"/>
                <a:gd name="T67" fmla="*/ 11 h 28"/>
                <a:gd name="T68" fmla="*/ 4 w 33"/>
                <a:gd name="T69" fmla="*/ 9 h 28"/>
                <a:gd name="T70" fmla="*/ 4 w 33"/>
                <a:gd name="T71" fmla="*/ 7 h 28"/>
                <a:gd name="T72" fmla="*/ 7 w 33"/>
                <a:gd name="T73" fmla="*/ 5 h 28"/>
                <a:gd name="T74" fmla="*/ 12 w 33"/>
                <a:gd name="T75" fmla="*/ 4 h 28"/>
                <a:gd name="T76" fmla="*/ 14 w 33"/>
                <a:gd name="T77" fmla="*/ 4 h 28"/>
                <a:gd name="T78" fmla="*/ 14 w 33"/>
                <a:gd name="T79" fmla="*/ 4 h 28"/>
                <a:gd name="T80" fmla="*/ 14 w 33"/>
                <a:gd name="T81" fmla="*/ 3 h 28"/>
                <a:gd name="T82" fmla="*/ 13 w 33"/>
                <a:gd name="T83" fmla="*/ 1 h 28"/>
                <a:gd name="T84" fmla="*/ 13 w 33"/>
                <a:gd name="T8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" h="28">
                  <a:moveTo>
                    <a:pt x="13" y="1"/>
                  </a:moveTo>
                  <a:cubicBezTo>
                    <a:pt x="13" y="1"/>
                    <a:pt x="14" y="0"/>
                    <a:pt x="15" y="1"/>
                  </a:cubicBezTo>
                  <a:cubicBezTo>
                    <a:pt x="15" y="1"/>
                    <a:pt x="16" y="2"/>
                    <a:pt x="17" y="2"/>
                  </a:cubicBezTo>
                  <a:cubicBezTo>
                    <a:pt x="17" y="2"/>
                    <a:pt x="22" y="6"/>
                    <a:pt x="25" y="7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6" y="7"/>
                    <a:pt x="28" y="8"/>
                    <a:pt x="29" y="8"/>
                  </a:cubicBezTo>
                  <a:cubicBezTo>
                    <a:pt x="29" y="8"/>
                    <a:pt x="31" y="9"/>
                    <a:pt x="31" y="9"/>
                  </a:cubicBezTo>
                  <a:cubicBezTo>
                    <a:pt x="31" y="9"/>
                    <a:pt x="33" y="9"/>
                    <a:pt x="33" y="10"/>
                  </a:cubicBezTo>
                  <a:cubicBezTo>
                    <a:pt x="33" y="10"/>
                    <a:pt x="32" y="12"/>
                    <a:pt x="31" y="12"/>
                  </a:cubicBezTo>
                  <a:cubicBezTo>
                    <a:pt x="31" y="12"/>
                    <a:pt x="29" y="13"/>
                    <a:pt x="29" y="13"/>
                  </a:cubicBezTo>
                  <a:cubicBezTo>
                    <a:pt x="29" y="13"/>
                    <a:pt x="29" y="14"/>
                    <a:pt x="28" y="14"/>
                  </a:cubicBezTo>
                  <a:cubicBezTo>
                    <a:pt x="28" y="14"/>
                    <a:pt x="28" y="15"/>
                    <a:pt x="26" y="15"/>
                  </a:cubicBezTo>
                  <a:cubicBezTo>
                    <a:pt x="26" y="15"/>
                    <a:pt x="25" y="16"/>
                    <a:pt x="24" y="16"/>
                  </a:cubicBezTo>
                  <a:cubicBezTo>
                    <a:pt x="24" y="16"/>
                    <a:pt x="20" y="17"/>
                    <a:pt x="18" y="15"/>
                  </a:cubicBezTo>
                  <a:cubicBezTo>
                    <a:pt x="18" y="15"/>
                    <a:pt x="17" y="16"/>
                    <a:pt x="16" y="14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4" y="14"/>
                    <a:pt x="14" y="15"/>
                    <a:pt x="15" y="16"/>
                  </a:cubicBezTo>
                  <a:cubicBezTo>
                    <a:pt x="15" y="16"/>
                    <a:pt x="16" y="18"/>
                    <a:pt x="15" y="20"/>
                  </a:cubicBezTo>
                  <a:cubicBezTo>
                    <a:pt x="15" y="20"/>
                    <a:pt x="15" y="25"/>
                    <a:pt x="13" y="26"/>
                  </a:cubicBezTo>
                  <a:cubicBezTo>
                    <a:pt x="13" y="26"/>
                    <a:pt x="11" y="27"/>
                    <a:pt x="11" y="27"/>
                  </a:cubicBezTo>
                  <a:cubicBezTo>
                    <a:pt x="11" y="27"/>
                    <a:pt x="9" y="28"/>
                    <a:pt x="8" y="28"/>
                  </a:cubicBezTo>
                  <a:cubicBezTo>
                    <a:pt x="8" y="28"/>
                    <a:pt x="5" y="27"/>
                    <a:pt x="4" y="25"/>
                  </a:cubicBezTo>
                  <a:cubicBezTo>
                    <a:pt x="4" y="25"/>
                    <a:pt x="3" y="22"/>
                    <a:pt x="3" y="20"/>
                  </a:cubicBezTo>
                  <a:cubicBezTo>
                    <a:pt x="3" y="20"/>
                    <a:pt x="3" y="20"/>
                    <a:pt x="3" y="18"/>
                  </a:cubicBezTo>
                  <a:cubicBezTo>
                    <a:pt x="3" y="18"/>
                    <a:pt x="3" y="17"/>
                    <a:pt x="2" y="16"/>
                  </a:cubicBezTo>
                  <a:cubicBezTo>
                    <a:pt x="2" y="16"/>
                    <a:pt x="2" y="16"/>
                    <a:pt x="2" y="15"/>
                  </a:cubicBezTo>
                  <a:cubicBezTo>
                    <a:pt x="2" y="15"/>
                    <a:pt x="0" y="14"/>
                    <a:pt x="2" y="13"/>
                  </a:cubicBez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2"/>
                    <a:pt x="2" y="11"/>
                  </a:cubicBezTo>
                  <a:cubicBezTo>
                    <a:pt x="2" y="11"/>
                    <a:pt x="1" y="9"/>
                    <a:pt x="1" y="8"/>
                  </a:cubicBezTo>
                  <a:cubicBezTo>
                    <a:pt x="1" y="8"/>
                    <a:pt x="2" y="7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3" y="9"/>
                    <a:pt x="4" y="10"/>
                    <a:pt x="4" y="11"/>
                  </a:cubicBezTo>
                  <a:cubicBezTo>
                    <a:pt x="4" y="11"/>
                    <a:pt x="3" y="9"/>
                    <a:pt x="4" y="9"/>
                  </a:cubicBezTo>
                  <a:cubicBezTo>
                    <a:pt x="4" y="9"/>
                    <a:pt x="3" y="8"/>
                    <a:pt x="4" y="7"/>
                  </a:cubicBezTo>
                  <a:cubicBezTo>
                    <a:pt x="4" y="7"/>
                    <a:pt x="5" y="5"/>
                    <a:pt x="7" y="5"/>
                  </a:cubicBezTo>
                  <a:cubicBezTo>
                    <a:pt x="7" y="5"/>
                    <a:pt x="10" y="4"/>
                    <a:pt x="12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4" y="4"/>
                    <a:pt x="14" y="5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4" y="3"/>
                    <a:pt x="13" y="3"/>
                    <a:pt x="13" y="1"/>
                  </a:cubicBezTo>
                  <a:cubicBezTo>
                    <a:pt x="13" y="1"/>
                    <a:pt x="13" y="0"/>
                    <a:pt x="1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9">
              <a:extLst>
                <a:ext uri="{FF2B5EF4-FFF2-40B4-BE49-F238E27FC236}">
                  <a16:creationId xmlns:a16="http://schemas.microsoft.com/office/drawing/2014/main" id="{5B3E61DB-EB6B-467D-A55B-D07191D57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6000" y="1317626"/>
              <a:ext cx="68263" cy="50800"/>
            </a:xfrm>
            <a:custGeom>
              <a:avLst/>
              <a:gdLst>
                <a:gd name="T0" fmla="*/ 47 w 59"/>
                <a:gd name="T1" fmla="*/ 9 h 43"/>
                <a:gd name="T2" fmla="*/ 42 w 59"/>
                <a:gd name="T3" fmla="*/ 7 h 43"/>
                <a:gd name="T4" fmla="*/ 38 w 59"/>
                <a:gd name="T5" fmla="*/ 9 h 43"/>
                <a:gd name="T6" fmla="*/ 38 w 59"/>
                <a:gd name="T7" fmla="*/ 11 h 43"/>
                <a:gd name="T8" fmla="*/ 41 w 59"/>
                <a:gd name="T9" fmla="*/ 15 h 43"/>
                <a:gd name="T10" fmla="*/ 43 w 59"/>
                <a:gd name="T11" fmla="*/ 18 h 43"/>
                <a:gd name="T12" fmla="*/ 42 w 59"/>
                <a:gd name="T13" fmla="*/ 18 h 43"/>
                <a:gd name="T14" fmla="*/ 33 w 59"/>
                <a:gd name="T15" fmla="*/ 9 h 43"/>
                <a:gd name="T16" fmla="*/ 31 w 59"/>
                <a:gd name="T17" fmla="*/ 4 h 43"/>
                <a:gd name="T18" fmla="*/ 29 w 59"/>
                <a:gd name="T19" fmla="*/ 2 h 43"/>
                <a:gd name="T20" fmla="*/ 25 w 59"/>
                <a:gd name="T21" fmla="*/ 0 h 43"/>
                <a:gd name="T22" fmla="*/ 23 w 59"/>
                <a:gd name="T23" fmla="*/ 2 h 43"/>
                <a:gd name="T24" fmla="*/ 20 w 59"/>
                <a:gd name="T25" fmla="*/ 5 h 43"/>
                <a:gd name="T26" fmla="*/ 21 w 59"/>
                <a:gd name="T27" fmla="*/ 8 h 43"/>
                <a:gd name="T28" fmla="*/ 24 w 59"/>
                <a:gd name="T29" fmla="*/ 13 h 43"/>
                <a:gd name="T30" fmla="*/ 27 w 59"/>
                <a:gd name="T31" fmla="*/ 18 h 43"/>
                <a:gd name="T32" fmla="*/ 21 w 59"/>
                <a:gd name="T33" fmla="*/ 20 h 43"/>
                <a:gd name="T34" fmla="*/ 15 w 59"/>
                <a:gd name="T35" fmla="*/ 19 h 43"/>
                <a:gd name="T36" fmla="*/ 12 w 59"/>
                <a:gd name="T37" fmla="*/ 16 h 43"/>
                <a:gd name="T38" fmla="*/ 11 w 59"/>
                <a:gd name="T39" fmla="*/ 12 h 43"/>
                <a:gd name="T40" fmla="*/ 13 w 59"/>
                <a:gd name="T41" fmla="*/ 10 h 43"/>
                <a:gd name="T42" fmla="*/ 13 w 59"/>
                <a:gd name="T43" fmla="*/ 8 h 43"/>
                <a:gd name="T44" fmla="*/ 15 w 59"/>
                <a:gd name="T45" fmla="*/ 6 h 43"/>
                <a:gd name="T46" fmla="*/ 14 w 59"/>
                <a:gd name="T47" fmla="*/ 5 h 43"/>
                <a:gd name="T48" fmla="*/ 12 w 59"/>
                <a:gd name="T49" fmla="*/ 5 h 43"/>
                <a:gd name="T50" fmla="*/ 10 w 59"/>
                <a:gd name="T51" fmla="*/ 6 h 43"/>
                <a:gd name="T52" fmla="*/ 7 w 59"/>
                <a:gd name="T53" fmla="*/ 7 h 43"/>
                <a:gd name="T54" fmla="*/ 5 w 59"/>
                <a:gd name="T55" fmla="*/ 6 h 43"/>
                <a:gd name="T56" fmla="*/ 4 w 59"/>
                <a:gd name="T57" fmla="*/ 9 h 43"/>
                <a:gd name="T58" fmla="*/ 1 w 59"/>
                <a:gd name="T59" fmla="*/ 13 h 43"/>
                <a:gd name="T60" fmla="*/ 2 w 59"/>
                <a:gd name="T61" fmla="*/ 15 h 43"/>
                <a:gd name="T62" fmla="*/ 3 w 59"/>
                <a:gd name="T63" fmla="*/ 21 h 43"/>
                <a:gd name="T64" fmla="*/ 7 w 59"/>
                <a:gd name="T65" fmla="*/ 28 h 43"/>
                <a:gd name="T66" fmla="*/ 14 w 59"/>
                <a:gd name="T67" fmla="*/ 32 h 43"/>
                <a:gd name="T68" fmla="*/ 28 w 59"/>
                <a:gd name="T69" fmla="*/ 29 h 43"/>
                <a:gd name="T70" fmla="*/ 30 w 59"/>
                <a:gd name="T71" fmla="*/ 39 h 43"/>
                <a:gd name="T72" fmla="*/ 34 w 59"/>
                <a:gd name="T73" fmla="*/ 41 h 43"/>
                <a:gd name="T74" fmla="*/ 38 w 59"/>
                <a:gd name="T75" fmla="*/ 38 h 43"/>
                <a:gd name="T76" fmla="*/ 38 w 59"/>
                <a:gd name="T77" fmla="*/ 37 h 43"/>
                <a:gd name="T78" fmla="*/ 39 w 59"/>
                <a:gd name="T79" fmla="*/ 27 h 43"/>
                <a:gd name="T80" fmla="*/ 42 w 59"/>
                <a:gd name="T81" fmla="*/ 29 h 43"/>
                <a:gd name="T82" fmla="*/ 47 w 59"/>
                <a:gd name="T83" fmla="*/ 32 h 43"/>
                <a:gd name="T84" fmla="*/ 51 w 59"/>
                <a:gd name="T85" fmla="*/ 35 h 43"/>
                <a:gd name="T86" fmla="*/ 57 w 59"/>
                <a:gd name="T87" fmla="*/ 30 h 43"/>
                <a:gd name="T88" fmla="*/ 58 w 59"/>
                <a:gd name="T89" fmla="*/ 24 h 43"/>
                <a:gd name="T90" fmla="*/ 54 w 59"/>
                <a:gd name="T91" fmla="*/ 19 h 43"/>
                <a:gd name="T92" fmla="*/ 48 w 59"/>
                <a:gd name="T93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9" h="43">
                  <a:moveTo>
                    <a:pt x="47" y="11"/>
                  </a:moveTo>
                  <a:cubicBezTo>
                    <a:pt x="47" y="11"/>
                    <a:pt x="48" y="10"/>
                    <a:pt x="47" y="9"/>
                  </a:cubicBezTo>
                  <a:cubicBezTo>
                    <a:pt x="47" y="9"/>
                    <a:pt x="45" y="9"/>
                    <a:pt x="45" y="8"/>
                  </a:cubicBezTo>
                  <a:cubicBezTo>
                    <a:pt x="45" y="8"/>
                    <a:pt x="45" y="7"/>
                    <a:pt x="42" y="7"/>
                  </a:cubicBezTo>
                  <a:cubicBezTo>
                    <a:pt x="42" y="7"/>
                    <a:pt x="39" y="6"/>
                    <a:pt x="39" y="7"/>
                  </a:cubicBezTo>
                  <a:cubicBezTo>
                    <a:pt x="39" y="7"/>
                    <a:pt x="38" y="8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8" y="10"/>
                    <a:pt x="38" y="11"/>
                  </a:cubicBezTo>
                  <a:cubicBezTo>
                    <a:pt x="38" y="11"/>
                    <a:pt x="39" y="12"/>
                    <a:pt x="39" y="12"/>
                  </a:cubicBezTo>
                  <a:cubicBezTo>
                    <a:pt x="39" y="12"/>
                    <a:pt x="40" y="14"/>
                    <a:pt x="41" y="15"/>
                  </a:cubicBezTo>
                  <a:cubicBezTo>
                    <a:pt x="41" y="15"/>
                    <a:pt x="42" y="17"/>
                    <a:pt x="43" y="17"/>
                  </a:cubicBezTo>
                  <a:cubicBezTo>
                    <a:pt x="43" y="17"/>
                    <a:pt x="43" y="17"/>
                    <a:pt x="43" y="18"/>
                  </a:cubicBezTo>
                  <a:cubicBezTo>
                    <a:pt x="43" y="18"/>
                    <a:pt x="45" y="20"/>
                    <a:pt x="46" y="20"/>
                  </a:cubicBezTo>
                  <a:cubicBezTo>
                    <a:pt x="46" y="20"/>
                    <a:pt x="43" y="19"/>
                    <a:pt x="42" y="18"/>
                  </a:cubicBezTo>
                  <a:cubicBezTo>
                    <a:pt x="42" y="18"/>
                    <a:pt x="38" y="17"/>
                    <a:pt x="37" y="17"/>
                  </a:cubicBezTo>
                  <a:cubicBezTo>
                    <a:pt x="37" y="17"/>
                    <a:pt x="34" y="9"/>
                    <a:pt x="33" y="9"/>
                  </a:cubicBezTo>
                  <a:cubicBezTo>
                    <a:pt x="33" y="9"/>
                    <a:pt x="33" y="7"/>
                    <a:pt x="33" y="6"/>
                  </a:cubicBezTo>
                  <a:cubicBezTo>
                    <a:pt x="33" y="6"/>
                    <a:pt x="32" y="5"/>
                    <a:pt x="31" y="4"/>
                  </a:cubicBezTo>
                  <a:cubicBezTo>
                    <a:pt x="31" y="4"/>
                    <a:pt x="30" y="3"/>
                    <a:pt x="31" y="3"/>
                  </a:cubicBezTo>
                  <a:cubicBezTo>
                    <a:pt x="31" y="3"/>
                    <a:pt x="30" y="2"/>
                    <a:pt x="29" y="2"/>
                  </a:cubicBezTo>
                  <a:cubicBezTo>
                    <a:pt x="29" y="2"/>
                    <a:pt x="27" y="0"/>
                    <a:pt x="26" y="1"/>
                  </a:cubicBezTo>
                  <a:cubicBezTo>
                    <a:pt x="26" y="1"/>
                    <a:pt x="26" y="1"/>
                    <a:pt x="25" y="0"/>
                  </a:cubicBez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3" y="2"/>
                    <a:pt x="23" y="2"/>
                  </a:cubicBezTo>
                  <a:cubicBezTo>
                    <a:pt x="23" y="2"/>
                    <a:pt x="22" y="4"/>
                    <a:pt x="21" y="4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20" y="5"/>
                    <a:pt x="20" y="6"/>
                    <a:pt x="21" y="6"/>
                  </a:cubicBezTo>
                  <a:cubicBezTo>
                    <a:pt x="21" y="6"/>
                    <a:pt x="22" y="7"/>
                    <a:pt x="21" y="8"/>
                  </a:cubicBezTo>
                  <a:cubicBezTo>
                    <a:pt x="21" y="8"/>
                    <a:pt x="21" y="10"/>
                    <a:pt x="22" y="10"/>
                  </a:cubicBezTo>
                  <a:cubicBezTo>
                    <a:pt x="22" y="10"/>
                    <a:pt x="23" y="13"/>
                    <a:pt x="24" y="13"/>
                  </a:cubicBezTo>
                  <a:cubicBezTo>
                    <a:pt x="24" y="13"/>
                    <a:pt x="25" y="15"/>
                    <a:pt x="26" y="15"/>
                  </a:cubicBezTo>
                  <a:cubicBezTo>
                    <a:pt x="26" y="15"/>
                    <a:pt x="26" y="18"/>
                    <a:pt x="27" y="18"/>
                  </a:cubicBezTo>
                  <a:cubicBezTo>
                    <a:pt x="27" y="18"/>
                    <a:pt x="27" y="19"/>
                    <a:pt x="26" y="19"/>
                  </a:cubicBezTo>
                  <a:cubicBezTo>
                    <a:pt x="26" y="19"/>
                    <a:pt x="24" y="20"/>
                    <a:pt x="21" y="20"/>
                  </a:cubicBezTo>
                  <a:cubicBezTo>
                    <a:pt x="21" y="20"/>
                    <a:pt x="19" y="21"/>
                    <a:pt x="17" y="21"/>
                  </a:cubicBezTo>
                  <a:cubicBezTo>
                    <a:pt x="17" y="21"/>
                    <a:pt x="15" y="21"/>
                    <a:pt x="15" y="19"/>
                  </a:cubicBezTo>
                  <a:cubicBezTo>
                    <a:pt x="15" y="19"/>
                    <a:pt x="14" y="18"/>
                    <a:pt x="13" y="17"/>
                  </a:cubicBezTo>
                  <a:cubicBezTo>
                    <a:pt x="13" y="17"/>
                    <a:pt x="13" y="16"/>
                    <a:pt x="12" y="16"/>
                  </a:cubicBezTo>
                  <a:cubicBezTo>
                    <a:pt x="12" y="16"/>
                    <a:pt x="12" y="14"/>
                    <a:pt x="11" y="13"/>
                  </a:cubicBezTo>
                  <a:cubicBezTo>
                    <a:pt x="11" y="13"/>
                    <a:pt x="10" y="13"/>
                    <a:pt x="11" y="12"/>
                  </a:cubicBezTo>
                  <a:cubicBezTo>
                    <a:pt x="11" y="12"/>
                    <a:pt x="12" y="11"/>
                    <a:pt x="13" y="11"/>
                  </a:cubicBezTo>
                  <a:cubicBezTo>
                    <a:pt x="13" y="11"/>
                    <a:pt x="13" y="11"/>
                    <a:pt x="13" y="10"/>
                  </a:cubicBezTo>
                  <a:cubicBezTo>
                    <a:pt x="13" y="10"/>
                    <a:pt x="12" y="10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3" y="8"/>
                    <a:pt x="14" y="7"/>
                    <a:pt x="14" y="7"/>
                  </a:cubicBezTo>
                  <a:cubicBezTo>
                    <a:pt x="14" y="7"/>
                    <a:pt x="15" y="7"/>
                    <a:pt x="15" y="6"/>
                  </a:cubicBezTo>
                  <a:cubicBezTo>
                    <a:pt x="15" y="6"/>
                    <a:pt x="16" y="5"/>
                    <a:pt x="15" y="5"/>
                  </a:cubicBezTo>
                  <a:cubicBezTo>
                    <a:pt x="15" y="5"/>
                    <a:pt x="14" y="4"/>
                    <a:pt x="14" y="5"/>
                  </a:cubicBezTo>
                  <a:cubicBezTo>
                    <a:pt x="14" y="5"/>
                    <a:pt x="13" y="5"/>
                    <a:pt x="13" y="5"/>
                  </a:cubicBezTo>
                  <a:cubicBezTo>
                    <a:pt x="13" y="5"/>
                    <a:pt x="12" y="5"/>
                    <a:pt x="12" y="5"/>
                  </a:cubicBezTo>
                  <a:cubicBezTo>
                    <a:pt x="12" y="5"/>
                    <a:pt x="11" y="4"/>
                    <a:pt x="11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6"/>
                    <a:pt x="9" y="5"/>
                    <a:pt x="9" y="5"/>
                  </a:cubicBezTo>
                  <a:cubicBezTo>
                    <a:pt x="9" y="5"/>
                    <a:pt x="8" y="7"/>
                    <a:pt x="7" y="7"/>
                  </a:cubicBezTo>
                  <a:cubicBezTo>
                    <a:pt x="7" y="7"/>
                    <a:pt x="7" y="8"/>
                    <a:pt x="6" y="7"/>
                  </a:cubicBezTo>
                  <a:cubicBezTo>
                    <a:pt x="6" y="7"/>
                    <a:pt x="6" y="5"/>
                    <a:pt x="5" y="6"/>
                  </a:cubicBezTo>
                  <a:cubicBezTo>
                    <a:pt x="5" y="6"/>
                    <a:pt x="3" y="7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2" y="10"/>
                    <a:pt x="2" y="11"/>
                  </a:cubicBezTo>
                  <a:cubicBezTo>
                    <a:pt x="2" y="11"/>
                    <a:pt x="0" y="12"/>
                    <a:pt x="1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20"/>
                    <a:pt x="3" y="21"/>
                  </a:cubicBezTo>
                  <a:cubicBezTo>
                    <a:pt x="3" y="21"/>
                    <a:pt x="4" y="22"/>
                    <a:pt x="4" y="24"/>
                  </a:cubicBezTo>
                  <a:cubicBezTo>
                    <a:pt x="4" y="24"/>
                    <a:pt x="6" y="27"/>
                    <a:pt x="7" y="28"/>
                  </a:cubicBezTo>
                  <a:cubicBezTo>
                    <a:pt x="7" y="28"/>
                    <a:pt x="8" y="32"/>
                    <a:pt x="11" y="32"/>
                  </a:cubicBezTo>
                  <a:cubicBezTo>
                    <a:pt x="11" y="32"/>
                    <a:pt x="11" y="33"/>
                    <a:pt x="14" y="32"/>
                  </a:cubicBezTo>
                  <a:cubicBezTo>
                    <a:pt x="14" y="32"/>
                    <a:pt x="22" y="31"/>
                    <a:pt x="25" y="29"/>
                  </a:cubicBezTo>
                  <a:cubicBezTo>
                    <a:pt x="25" y="29"/>
                    <a:pt x="27" y="28"/>
                    <a:pt x="28" y="29"/>
                  </a:cubicBezTo>
                  <a:cubicBezTo>
                    <a:pt x="28" y="29"/>
                    <a:pt x="27" y="33"/>
                    <a:pt x="28" y="35"/>
                  </a:cubicBezTo>
                  <a:cubicBezTo>
                    <a:pt x="28" y="35"/>
                    <a:pt x="29" y="39"/>
                    <a:pt x="30" y="39"/>
                  </a:cubicBezTo>
                  <a:cubicBezTo>
                    <a:pt x="30" y="39"/>
                    <a:pt x="31" y="40"/>
                    <a:pt x="32" y="40"/>
                  </a:cubicBezTo>
                  <a:cubicBezTo>
                    <a:pt x="32" y="40"/>
                    <a:pt x="33" y="43"/>
                    <a:pt x="34" y="41"/>
                  </a:cubicBezTo>
                  <a:cubicBezTo>
                    <a:pt x="34" y="41"/>
                    <a:pt x="35" y="40"/>
                    <a:pt x="36" y="39"/>
                  </a:cubicBezTo>
                  <a:cubicBezTo>
                    <a:pt x="36" y="39"/>
                    <a:pt x="37" y="38"/>
                    <a:pt x="38" y="38"/>
                  </a:cubicBezTo>
                  <a:cubicBezTo>
                    <a:pt x="38" y="38"/>
                    <a:pt x="40" y="38"/>
                    <a:pt x="39" y="37"/>
                  </a:cubicBezTo>
                  <a:cubicBezTo>
                    <a:pt x="39" y="37"/>
                    <a:pt x="38" y="37"/>
                    <a:pt x="38" y="37"/>
                  </a:cubicBezTo>
                  <a:cubicBezTo>
                    <a:pt x="39" y="36"/>
                    <a:pt x="40" y="34"/>
                    <a:pt x="40" y="33"/>
                  </a:cubicBezTo>
                  <a:cubicBezTo>
                    <a:pt x="40" y="33"/>
                    <a:pt x="39" y="28"/>
                    <a:pt x="39" y="27"/>
                  </a:cubicBezTo>
                  <a:cubicBezTo>
                    <a:pt x="39" y="27"/>
                    <a:pt x="40" y="26"/>
                    <a:pt x="40" y="27"/>
                  </a:cubicBezTo>
                  <a:cubicBezTo>
                    <a:pt x="40" y="27"/>
                    <a:pt x="40" y="29"/>
                    <a:pt x="42" y="29"/>
                  </a:cubicBezTo>
                  <a:cubicBezTo>
                    <a:pt x="42" y="29"/>
                    <a:pt x="44" y="29"/>
                    <a:pt x="44" y="30"/>
                  </a:cubicBezTo>
                  <a:cubicBezTo>
                    <a:pt x="44" y="30"/>
                    <a:pt x="45" y="31"/>
                    <a:pt x="47" y="32"/>
                  </a:cubicBezTo>
                  <a:cubicBezTo>
                    <a:pt x="47" y="32"/>
                    <a:pt x="48" y="32"/>
                    <a:pt x="48" y="33"/>
                  </a:cubicBezTo>
                  <a:cubicBezTo>
                    <a:pt x="48" y="33"/>
                    <a:pt x="50" y="35"/>
                    <a:pt x="51" y="35"/>
                  </a:cubicBezTo>
                  <a:cubicBezTo>
                    <a:pt x="51" y="35"/>
                    <a:pt x="55" y="35"/>
                    <a:pt x="56" y="33"/>
                  </a:cubicBezTo>
                  <a:cubicBezTo>
                    <a:pt x="56" y="33"/>
                    <a:pt x="57" y="32"/>
                    <a:pt x="57" y="30"/>
                  </a:cubicBezTo>
                  <a:cubicBezTo>
                    <a:pt x="57" y="30"/>
                    <a:pt x="58" y="29"/>
                    <a:pt x="58" y="27"/>
                  </a:cubicBezTo>
                  <a:cubicBezTo>
                    <a:pt x="58" y="27"/>
                    <a:pt x="59" y="26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2"/>
                    <a:pt x="55" y="19"/>
                    <a:pt x="54" y="19"/>
                  </a:cubicBezTo>
                  <a:cubicBezTo>
                    <a:pt x="54" y="19"/>
                    <a:pt x="51" y="15"/>
                    <a:pt x="50" y="14"/>
                  </a:cubicBezTo>
                  <a:cubicBezTo>
                    <a:pt x="50" y="14"/>
                    <a:pt x="49" y="13"/>
                    <a:pt x="48" y="12"/>
                  </a:cubicBezTo>
                  <a:cubicBezTo>
                    <a:pt x="48" y="12"/>
                    <a:pt x="47" y="11"/>
                    <a:pt x="4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0">
              <a:extLst>
                <a:ext uri="{FF2B5EF4-FFF2-40B4-BE49-F238E27FC236}">
                  <a16:creationId xmlns:a16="http://schemas.microsoft.com/office/drawing/2014/main" id="{DBCD41D5-9214-407D-BE8A-2A6047B6D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5525" y="1325563"/>
              <a:ext cx="4763" cy="4763"/>
            </a:xfrm>
            <a:custGeom>
              <a:avLst/>
              <a:gdLst>
                <a:gd name="T0" fmla="*/ 4 w 4"/>
                <a:gd name="T1" fmla="*/ 0 h 3"/>
                <a:gd name="T2" fmla="*/ 3 w 4"/>
                <a:gd name="T3" fmla="*/ 0 h 3"/>
                <a:gd name="T4" fmla="*/ 2 w 4"/>
                <a:gd name="T5" fmla="*/ 2 h 3"/>
                <a:gd name="T6" fmla="*/ 2 w 4"/>
                <a:gd name="T7" fmla="*/ 2 h 3"/>
                <a:gd name="T8" fmla="*/ 1 w 4"/>
                <a:gd name="T9" fmla="*/ 2 h 3"/>
                <a:gd name="T10" fmla="*/ 1 w 4"/>
                <a:gd name="T11" fmla="*/ 1 h 3"/>
                <a:gd name="T12" fmla="*/ 2 w 4"/>
                <a:gd name="T13" fmla="*/ 0 h 3"/>
                <a:gd name="T14" fmla="*/ 4 w 4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2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1">
              <a:extLst>
                <a:ext uri="{FF2B5EF4-FFF2-40B4-BE49-F238E27FC236}">
                  <a16:creationId xmlns:a16="http://schemas.microsoft.com/office/drawing/2014/main" id="{3637D60A-322B-44CD-B22B-D9DFDEAD7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7325" y="1279526"/>
              <a:ext cx="106363" cy="96838"/>
            </a:xfrm>
            <a:custGeom>
              <a:avLst/>
              <a:gdLst>
                <a:gd name="T0" fmla="*/ 6 w 92"/>
                <a:gd name="T1" fmla="*/ 52 h 84"/>
                <a:gd name="T2" fmla="*/ 16 w 92"/>
                <a:gd name="T3" fmla="*/ 66 h 84"/>
                <a:gd name="T4" fmla="*/ 20 w 92"/>
                <a:gd name="T5" fmla="*/ 71 h 84"/>
                <a:gd name="T6" fmla="*/ 28 w 92"/>
                <a:gd name="T7" fmla="*/ 74 h 84"/>
                <a:gd name="T8" fmla="*/ 31 w 92"/>
                <a:gd name="T9" fmla="*/ 68 h 84"/>
                <a:gd name="T10" fmla="*/ 36 w 92"/>
                <a:gd name="T11" fmla="*/ 64 h 84"/>
                <a:gd name="T12" fmla="*/ 35 w 92"/>
                <a:gd name="T13" fmla="*/ 60 h 84"/>
                <a:gd name="T14" fmla="*/ 28 w 92"/>
                <a:gd name="T15" fmla="*/ 52 h 84"/>
                <a:gd name="T16" fmla="*/ 17 w 92"/>
                <a:gd name="T17" fmla="*/ 41 h 84"/>
                <a:gd name="T18" fmla="*/ 7 w 92"/>
                <a:gd name="T19" fmla="*/ 34 h 84"/>
                <a:gd name="T20" fmla="*/ 3 w 92"/>
                <a:gd name="T21" fmla="*/ 26 h 84"/>
                <a:gd name="T22" fmla="*/ 24 w 92"/>
                <a:gd name="T23" fmla="*/ 32 h 84"/>
                <a:gd name="T24" fmla="*/ 36 w 92"/>
                <a:gd name="T25" fmla="*/ 34 h 84"/>
                <a:gd name="T26" fmla="*/ 34 w 92"/>
                <a:gd name="T27" fmla="*/ 30 h 84"/>
                <a:gd name="T28" fmla="*/ 32 w 92"/>
                <a:gd name="T29" fmla="*/ 28 h 84"/>
                <a:gd name="T30" fmla="*/ 26 w 92"/>
                <a:gd name="T31" fmla="*/ 20 h 84"/>
                <a:gd name="T32" fmla="*/ 27 w 92"/>
                <a:gd name="T33" fmla="*/ 20 h 84"/>
                <a:gd name="T34" fmla="*/ 26 w 92"/>
                <a:gd name="T35" fmla="*/ 18 h 84"/>
                <a:gd name="T36" fmla="*/ 21 w 92"/>
                <a:gd name="T37" fmla="*/ 8 h 84"/>
                <a:gd name="T38" fmla="*/ 19 w 92"/>
                <a:gd name="T39" fmla="*/ 1 h 84"/>
                <a:gd name="T40" fmla="*/ 28 w 92"/>
                <a:gd name="T41" fmla="*/ 7 h 84"/>
                <a:gd name="T42" fmla="*/ 35 w 92"/>
                <a:gd name="T43" fmla="*/ 20 h 84"/>
                <a:gd name="T44" fmla="*/ 40 w 92"/>
                <a:gd name="T45" fmla="*/ 17 h 84"/>
                <a:gd name="T46" fmla="*/ 37 w 92"/>
                <a:gd name="T47" fmla="*/ 7 h 84"/>
                <a:gd name="T48" fmla="*/ 40 w 92"/>
                <a:gd name="T49" fmla="*/ 0 h 84"/>
                <a:gd name="T50" fmla="*/ 55 w 92"/>
                <a:gd name="T51" fmla="*/ 10 h 84"/>
                <a:gd name="T52" fmla="*/ 72 w 92"/>
                <a:gd name="T53" fmla="*/ 16 h 84"/>
                <a:gd name="T54" fmla="*/ 87 w 92"/>
                <a:gd name="T55" fmla="*/ 21 h 84"/>
                <a:gd name="T56" fmla="*/ 88 w 92"/>
                <a:gd name="T57" fmla="*/ 29 h 84"/>
                <a:gd name="T58" fmla="*/ 72 w 92"/>
                <a:gd name="T59" fmla="*/ 25 h 84"/>
                <a:gd name="T60" fmla="*/ 52 w 92"/>
                <a:gd name="T61" fmla="*/ 20 h 84"/>
                <a:gd name="T62" fmla="*/ 56 w 92"/>
                <a:gd name="T63" fmla="*/ 26 h 84"/>
                <a:gd name="T64" fmla="*/ 60 w 92"/>
                <a:gd name="T65" fmla="*/ 29 h 84"/>
                <a:gd name="T66" fmla="*/ 60 w 92"/>
                <a:gd name="T67" fmla="*/ 38 h 84"/>
                <a:gd name="T68" fmla="*/ 54 w 92"/>
                <a:gd name="T69" fmla="*/ 38 h 84"/>
                <a:gd name="T70" fmla="*/ 65 w 92"/>
                <a:gd name="T71" fmla="*/ 42 h 84"/>
                <a:gd name="T72" fmla="*/ 74 w 92"/>
                <a:gd name="T73" fmla="*/ 44 h 84"/>
                <a:gd name="T74" fmla="*/ 82 w 92"/>
                <a:gd name="T75" fmla="*/ 51 h 84"/>
                <a:gd name="T76" fmla="*/ 73 w 92"/>
                <a:gd name="T77" fmla="*/ 59 h 84"/>
                <a:gd name="T78" fmla="*/ 62 w 92"/>
                <a:gd name="T79" fmla="*/ 61 h 84"/>
                <a:gd name="T80" fmla="*/ 44 w 92"/>
                <a:gd name="T81" fmla="*/ 53 h 84"/>
                <a:gd name="T82" fmla="*/ 40 w 92"/>
                <a:gd name="T83" fmla="*/ 55 h 84"/>
                <a:gd name="T84" fmla="*/ 43 w 92"/>
                <a:gd name="T85" fmla="*/ 62 h 84"/>
                <a:gd name="T86" fmla="*/ 55 w 92"/>
                <a:gd name="T87" fmla="*/ 66 h 84"/>
                <a:gd name="T88" fmla="*/ 68 w 92"/>
                <a:gd name="T89" fmla="*/ 68 h 84"/>
                <a:gd name="T90" fmla="*/ 74 w 92"/>
                <a:gd name="T91" fmla="*/ 73 h 84"/>
                <a:gd name="T92" fmla="*/ 68 w 92"/>
                <a:gd name="T93" fmla="*/ 83 h 84"/>
                <a:gd name="T94" fmla="*/ 58 w 92"/>
                <a:gd name="T95" fmla="*/ 82 h 84"/>
                <a:gd name="T96" fmla="*/ 53 w 92"/>
                <a:gd name="T97" fmla="*/ 80 h 84"/>
                <a:gd name="T98" fmla="*/ 44 w 92"/>
                <a:gd name="T99" fmla="*/ 77 h 84"/>
                <a:gd name="T100" fmla="*/ 32 w 92"/>
                <a:gd name="T101" fmla="*/ 81 h 84"/>
                <a:gd name="T102" fmla="*/ 26 w 92"/>
                <a:gd name="T103" fmla="*/ 78 h 84"/>
                <a:gd name="T104" fmla="*/ 12 w 92"/>
                <a:gd name="T105" fmla="*/ 65 h 84"/>
                <a:gd name="T106" fmla="*/ 4 w 92"/>
                <a:gd name="T107" fmla="*/ 6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" h="84">
                  <a:moveTo>
                    <a:pt x="3" y="64"/>
                  </a:moveTo>
                  <a:cubicBezTo>
                    <a:pt x="3" y="64"/>
                    <a:pt x="2" y="64"/>
                    <a:pt x="2" y="61"/>
                  </a:cubicBezTo>
                  <a:cubicBezTo>
                    <a:pt x="2" y="61"/>
                    <a:pt x="1" y="58"/>
                    <a:pt x="2" y="58"/>
                  </a:cubicBezTo>
                  <a:cubicBezTo>
                    <a:pt x="2" y="58"/>
                    <a:pt x="3" y="54"/>
                    <a:pt x="5" y="53"/>
                  </a:cubicBezTo>
                  <a:cubicBezTo>
                    <a:pt x="5" y="53"/>
                    <a:pt x="5" y="52"/>
                    <a:pt x="6" y="52"/>
                  </a:cubicBezTo>
                  <a:cubicBezTo>
                    <a:pt x="6" y="52"/>
                    <a:pt x="8" y="50"/>
                    <a:pt x="10" y="50"/>
                  </a:cubicBezTo>
                  <a:cubicBezTo>
                    <a:pt x="10" y="50"/>
                    <a:pt x="14" y="48"/>
                    <a:pt x="16" y="53"/>
                  </a:cubicBezTo>
                  <a:cubicBezTo>
                    <a:pt x="16" y="53"/>
                    <a:pt x="16" y="56"/>
                    <a:pt x="16" y="56"/>
                  </a:cubicBezTo>
                  <a:cubicBezTo>
                    <a:pt x="16" y="56"/>
                    <a:pt x="15" y="61"/>
                    <a:pt x="15" y="61"/>
                  </a:cubicBezTo>
                  <a:cubicBezTo>
                    <a:pt x="15" y="61"/>
                    <a:pt x="14" y="63"/>
                    <a:pt x="16" y="66"/>
                  </a:cubicBezTo>
                  <a:cubicBezTo>
                    <a:pt x="16" y="66"/>
                    <a:pt x="18" y="69"/>
                    <a:pt x="19" y="69"/>
                  </a:cubicBezTo>
                  <a:cubicBezTo>
                    <a:pt x="19" y="69"/>
                    <a:pt x="18" y="69"/>
                    <a:pt x="18" y="69"/>
                  </a:cubicBezTo>
                  <a:cubicBezTo>
                    <a:pt x="18" y="69"/>
                    <a:pt x="17" y="70"/>
                    <a:pt x="18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9" y="72"/>
                    <a:pt x="20" y="72"/>
                    <a:pt x="20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71"/>
                    <a:pt x="20" y="73"/>
                    <a:pt x="22" y="73"/>
                  </a:cubicBezTo>
                  <a:cubicBezTo>
                    <a:pt x="22" y="73"/>
                    <a:pt x="24" y="75"/>
                    <a:pt x="25" y="76"/>
                  </a:cubicBezTo>
                  <a:cubicBezTo>
                    <a:pt x="25" y="76"/>
                    <a:pt x="27" y="77"/>
                    <a:pt x="27" y="75"/>
                  </a:cubicBezTo>
                  <a:cubicBezTo>
                    <a:pt x="27" y="75"/>
                    <a:pt x="27" y="74"/>
                    <a:pt x="28" y="74"/>
                  </a:cubicBezTo>
                  <a:cubicBezTo>
                    <a:pt x="28" y="74"/>
                    <a:pt x="28" y="74"/>
                    <a:pt x="28" y="73"/>
                  </a:cubicBezTo>
                  <a:cubicBezTo>
                    <a:pt x="28" y="73"/>
                    <a:pt x="29" y="72"/>
                    <a:pt x="29" y="72"/>
                  </a:cubicBezTo>
                  <a:cubicBezTo>
                    <a:pt x="29" y="72"/>
                    <a:pt x="29" y="71"/>
                    <a:pt x="29" y="71"/>
                  </a:cubicBezTo>
                  <a:cubicBezTo>
                    <a:pt x="29" y="71"/>
                    <a:pt x="29" y="71"/>
                    <a:pt x="30" y="70"/>
                  </a:cubicBezTo>
                  <a:cubicBezTo>
                    <a:pt x="30" y="70"/>
                    <a:pt x="31" y="69"/>
                    <a:pt x="31" y="68"/>
                  </a:cubicBezTo>
                  <a:cubicBezTo>
                    <a:pt x="31" y="68"/>
                    <a:pt x="32" y="68"/>
                    <a:pt x="32" y="68"/>
                  </a:cubicBezTo>
                  <a:cubicBezTo>
                    <a:pt x="32" y="68"/>
                    <a:pt x="32" y="67"/>
                    <a:pt x="33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6"/>
                    <a:pt x="34" y="66"/>
                    <a:pt x="35" y="65"/>
                  </a:cubicBezTo>
                  <a:cubicBezTo>
                    <a:pt x="35" y="65"/>
                    <a:pt x="36" y="64"/>
                    <a:pt x="36" y="64"/>
                  </a:cubicBezTo>
                  <a:cubicBezTo>
                    <a:pt x="36" y="64"/>
                    <a:pt x="36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3"/>
                    <a:pt x="38" y="62"/>
                    <a:pt x="38" y="62"/>
                  </a:cubicBezTo>
                  <a:cubicBezTo>
                    <a:pt x="38" y="62"/>
                    <a:pt x="37" y="61"/>
                    <a:pt x="36" y="60"/>
                  </a:cubicBezTo>
                  <a:cubicBezTo>
                    <a:pt x="36" y="60"/>
                    <a:pt x="36" y="60"/>
                    <a:pt x="35" y="60"/>
                  </a:cubicBezTo>
                  <a:cubicBezTo>
                    <a:pt x="35" y="60"/>
                    <a:pt x="35" y="60"/>
                    <a:pt x="34" y="59"/>
                  </a:cubicBezTo>
                  <a:cubicBezTo>
                    <a:pt x="34" y="59"/>
                    <a:pt x="33" y="58"/>
                    <a:pt x="33" y="57"/>
                  </a:cubicBezTo>
                  <a:cubicBezTo>
                    <a:pt x="33" y="57"/>
                    <a:pt x="31" y="57"/>
                    <a:pt x="31" y="55"/>
                  </a:cubicBezTo>
                  <a:cubicBezTo>
                    <a:pt x="31" y="55"/>
                    <a:pt x="30" y="54"/>
                    <a:pt x="30" y="54"/>
                  </a:cubicBezTo>
                  <a:cubicBezTo>
                    <a:pt x="30" y="54"/>
                    <a:pt x="29" y="53"/>
                    <a:pt x="28" y="52"/>
                  </a:cubicBezTo>
                  <a:cubicBezTo>
                    <a:pt x="28" y="52"/>
                    <a:pt x="25" y="48"/>
                    <a:pt x="25" y="48"/>
                  </a:cubicBezTo>
                  <a:cubicBezTo>
                    <a:pt x="25" y="48"/>
                    <a:pt x="25" y="47"/>
                    <a:pt x="25" y="47"/>
                  </a:cubicBezTo>
                  <a:cubicBezTo>
                    <a:pt x="25" y="47"/>
                    <a:pt x="22" y="44"/>
                    <a:pt x="21" y="44"/>
                  </a:cubicBezTo>
                  <a:cubicBezTo>
                    <a:pt x="21" y="44"/>
                    <a:pt x="20" y="43"/>
                    <a:pt x="20" y="42"/>
                  </a:cubicBezTo>
                  <a:cubicBezTo>
                    <a:pt x="20" y="42"/>
                    <a:pt x="18" y="41"/>
                    <a:pt x="17" y="41"/>
                  </a:cubicBezTo>
                  <a:cubicBezTo>
                    <a:pt x="17" y="41"/>
                    <a:pt x="16" y="40"/>
                    <a:pt x="15" y="39"/>
                  </a:cubicBezTo>
                  <a:cubicBezTo>
                    <a:pt x="15" y="39"/>
                    <a:pt x="14" y="38"/>
                    <a:pt x="13" y="37"/>
                  </a:cubicBezTo>
                  <a:cubicBezTo>
                    <a:pt x="13" y="37"/>
                    <a:pt x="12" y="37"/>
                    <a:pt x="11" y="36"/>
                  </a:cubicBezTo>
                  <a:cubicBezTo>
                    <a:pt x="11" y="36"/>
                    <a:pt x="11" y="36"/>
                    <a:pt x="9" y="35"/>
                  </a:cubicBezTo>
                  <a:cubicBezTo>
                    <a:pt x="9" y="35"/>
                    <a:pt x="8" y="34"/>
                    <a:pt x="7" y="34"/>
                  </a:cubicBezTo>
                  <a:cubicBezTo>
                    <a:pt x="7" y="34"/>
                    <a:pt x="6" y="33"/>
                    <a:pt x="5" y="33"/>
                  </a:cubicBezTo>
                  <a:cubicBezTo>
                    <a:pt x="5" y="33"/>
                    <a:pt x="4" y="34"/>
                    <a:pt x="3" y="33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2" y="32"/>
                    <a:pt x="0" y="31"/>
                    <a:pt x="1" y="29"/>
                  </a:cubicBezTo>
                  <a:cubicBezTo>
                    <a:pt x="1" y="29"/>
                    <a:pt x="1" y="26"/>
                    <a:pt x="3" y="26"/>
                  </a:cubicBezTo>
                  <a:cubicBezTo>
                    <a:pt x="3" y="26"/>
                    <a:pt x="4" y="25"/>
                    <a:pt x="5" y="25"/>
                  </a:cubicBezTo>
                  <a:cubicBezTo>
                    <a:pt x="5" y="25"/>
                    <a:pt x="6" y="25"/>
                    <a:pt x="7" y="26"/>
                  </a:cubicBezTo>
                  <a:cubicBezTo>
                    <a:pt x="7" y="26"/>
                    <a:pt x="10" y="27"/>
                    <a:pt x="12" y="28"/>
                  </a:cubicBezTo>
                  <a:cubicBezTo>
                    <a:pt x="12" y="28"/>
                    <a:pt x="14" y="29"/>
                    <a:pt x="17" y="30"/>
                  </a:cubicBezTo>
                  <a:cubicBezTo>
                    <a:pt x="17" y="30"/>
                    <a:pt x="21" y="32"/>
                    <a:pt x="24" y="32"/>
                  </a:cubicBezTo>
                  <a:cubicBezTo>
                    <a:pt x="24" y="32"/>
                    <a:pt x="26" y="31"/>
                    <a:pt x="28" y="32"/>
                  </a:cubicBezTo>
                  <a:cubicBezTo>
                    <a:pt x="28" y="32"/>
                    <a:pt x="28" y="32"/>
                    <a:pt x="29" y="32"/>
                  </a:cubicBezTo>
                  <a:cubicBezTo>
                    <a:pt x="29" y="32"/>
                    <a:pt x="31" y="32"/>
                    <a:pt x="32" y="32"/>
                  </a:cubicBezTo>
                  <a:cubicBezTo>
                    <a:pt x="32" y="32"/>
                    <a:pt x="35" y="33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7" y="35"/>
                    <a:pt x="37" y="35"/>
                    <a:pt x="37" y="34"/>
                  </a:cubicBezTo>
                  <a:cubicBezTo>
                    <a:pt x="37" y="34"/>
                    <a:pt x="38" y="35"/>
                    <a:pt x="38" y="34"/>
                  </a:cubicBezTo>
                  <a:cubicBezTo>
                    <a:pt x="38" y="34"/>
                    <a:pt x="37" y="33"/>
                    <a:pt x="36" y="33"/>
                  </a:cubicBezTo>
                  <a:cubicBezTo>
                    <a:pt x="36" y="33"/>
                    <a:pt x="36" y="32"/>
                    <a:pt x="35" y="31"/>
                  </a:cubicBezTo>
                  <a:cubicBezTo>
                    <a:pt x="35" y="31"/>
                    <a:pt x="34" y="31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29"/>
                    <a:pt x="33" y="28"/>
                  </a:cubicBezTo>
                  <a:cubicBezTo>
                    <a:pt x="33" y="28"/>
                    <a:pt x="33" y="28"/>
                    <a:pt x="33" y="29"/>
                  </a:cubicBezTo>
                  <a:cubicBezTo>
                    <a:pt x="33" y="29"/>
                    <a:pt x="34" y="29"/>
                    <a:pt x="34" y="30"/>
                  </a:cubicBezTo>
                  <a:cubicBezTo>
                    <a:pt x="34" y="30"/>
                    <a:pt x="32" y="29"/>
                    <a:pt x="32" y="28"/>
                  </a:cubicBezTo>
                  <a:cubicBezTo>
                    <a:pt x="32" y="28"/>
                    <a:pt x="32" y="27"/>
                    <a:pt x="31" y="27"/>
                  </a:cubicBezTo>
                  <a:cubicBezTo>
                    <a:pt x="31" y="27"/>
                    <a:pt x="30" y="25"/>
                    <a:pt x="30" y="25"/>
                  </a:cubicBezTo>
                  <a:cubicBezTo>
                    <a:pt x="30" y="25"/>
                    <a:pt x="29" y="24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7" y="21"/>
                    <a:pt x="26" y="20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6" y="19"/>
                    <a:pt x="25" y="19"/>
                    <a:pt x="25" y="18"/>
                  </a:cubicBezTo>
                  <a:cubicBezTo>
                    <a:pt x="25" y="18"/>
                    <a:pt x="25" y="18"/>
                    <a:pt x="25" y="19"/>
                  </a:cubicBezTo>
                  <a:cubicBezTo>
                    <a:pt x="25" y="19"/>
                    <a:pt x="26" y="20"/>
                    <a:pt x="26" y="20"/>
                  </a:cubicBezTo>
                  <a:cubicBezTo>
                    <a:pt x="26" y="20"/>
                    <a:pt x="27" y="21"/>
                    <a:pt x="27" y="20"/>
                  </a:cubicBezTo>
                  <a:cubicBezTo>
                    <a:pt x="27" y="20"/>
                    <a:pt x="28" y="20"/>
                    <a:pt x="28" y="20"/>
                  </a:cubicBezTo>
                  <a:cubicBezTo>
                    <a:pt x="28" y="20"/>
                    <a:pt x="28" y="21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7" y="19"/>
                    <a:pt x="27" y="19"/>
                  </a:cubicBezTo>
                  <a:cubicBezTo>
                    <a:pt x="27" y="19"/>
                    <a:pt x="26" y="18"/>
                    <a:pt x="26" y="18"/>
                  </a:cubicBezTo>
                  <a:cubicBezTo>
                    <a:pt x="26" y="18"/>
                    <a:pt x="25" y="16"/>
                    <a:pt x="25" y="16"/>
                  </a:cubicBezTo>
                  <a:cubicBezTo>
                    <a:pt x="25" y="16"/>
                    <a:pt x="24" y="16"/>
                    <a:pt x="24" y="15"/>
                  </a:cubicBezTo>
                  <a:cubicBezTo>
                    <a:pt x="24" y="15"/>
                    <a:pt x="23" y="14"/>
                    <a:pt x="24" y="13"/>
                  </a:cubicBezTo>
                  <a:cubicBezTo>
                    <a:pt x="24" y="13"/>
                    <a:pt x="23" y="11"/>
                    <a:pt x="22" y="11"/>
                  </a:cubicBezTo>
                  <a:cubicBezTo>
                    <a:pt x="22" y="11"/>
                    <a:pt x="21" y="9"/>
                    <a:pt x="21" y="8"/>
                  </a:cubicBezTo>
                  <a:cubicBezTo>
                    <a:pt x="21" y="8"/>
                    <a:pt x="20" y="7"/>
                    <a:pt x="20" y="6"/>
                  </a:cubicBezTo>
                  <a:cubicBezTo>
                    <a:pt x="20" y="6"/>
                    <a:pt x="19" y="5"/>
                    <a:pt x="19" y="5"/>
                  </a:cubicBezTo>
                  <a:cubicBezTo>
                    <a:pt x="19" y="5"/>
                    <a:pt x="18" y="5"/>
                    <a:pt x="17" y="4"/>
                  </a:cubicBezTo>
                  <a:cubicBezTo>
                    <a:pt x="17" y="4"/>
                    <a:pt x="17" y="3"/>
                    <a:pt x="18" y="2"/>
                  </a:cubicBezTo>
                  <a:cubicBezTo>
                    <a:pt x="18" y="2"/>
                    <a:pt x="18" y="2"/>
                    <a:pt x="19" y="1"/>
                  </a:cubicBezTo>
                  <a:cubicBezTo>
                    <a:pt x="19" y="1"/>
                    <a:pt x="20" y="1"/>
                    <a:pt x="21" y="1"/>
                  </a:cubicBezTo>
                  <a:cubicBezTo>
                    <a:pt x="21" y="1"/>
                    <a:pt x="21" y="0"/>
                    <a:pt x="22" y="0"/>
                  </a:cubicBezTo>
                  <a:cubicBezTo>
                    <a:pt x="22" y="0"/>
                    <a:pt x="25" y="1"/>
                    <a:pt x="26" y="2"/>
                  </a:cubicBezTo>
                  <a:cubicBezTo>
                    <a:pt x="26" y="2"/>
                    <a:pt x="27" y="2"/>
                    <a:pt x="27" y="3"/>
                  </a:cubicBezTo>
                  <a:cubicBezTo>
                    <a:pt x="27" y="3"/>
                    <a:pt x="27" y="6"/>
                    <a:pt x="28" y="7"/>
                  </a:cubicBezTo>
                  <a:cubicBezTo>
                    <a:pt x="28" y="7"/>
                    <a:pt x="30" y="9"/>
                    <a:pt x="29" y="12"/>
                  </a:cubicBezTo>
                  <a:cubicBezTo>
                    <a:pt x="29" y="12"/>
                    <a:pt x="29" y="14"/>
                    <a:pt x="29" y="16"/>
                  </a:cubicBezTo>
                  <a:cubicBezTo>
                    <a:pt x="29" y="16"/>
                    <a:pt x="29" y="17"/>
                    <a:pt x="30" y="18"/>
                  </a:cubicBezTo>
                  <a:cubicBezTo>
                    <a:pt x="30" y="18"/>
                    <a:pt x="31" y="19"/>
                    <a:pt x="32" y="19"/>
                  </a:cubicBezTo>
                  <a:cubicBezTo>
                    <a:pt x="32" y="19"/>
                    <a:pt x="34" y="20"/>
                    <a:pt x="35" y="20"/>
                  </a:cubicBezTo>
                  <a:cubicBezTo>
                    <a:pt x="35" y="20"/>
                    <a:pt x="40" y="22"/>
                    <a:pt x="41" y="22"/>
                  </a:cubicBezTo>
                  <a:cubicBezTo>
                    <a:pt x="41" y="22"/>
                    <a:pt x="41" y="22"/>
                    <a:pt x="42" y="22"/>
                  </a:cubicBez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1" y="20"/>
                    <a:pt x="41" y="20"/>
                  </a:cubicBezTo>
                  <a:cubicBezTo>
                    <a:pt x="41" y="19"/>
                    <a:pt x="40" y="18"/>
                    <a:pt x="40" y="17"/>
                  </a:cubicBezTo>
                  <a:cubicBezTo>
                    <a:pt x="40" y="17"/>
                    <a:pt x="39" y="17"/>
                    <a:pt x="39" y="15"/>
                  </a:cubicBezTo>
                  <a:cubicBezTo>
                    <a:pt x="39" y="15"/>
                    <a:pt x="38" y="14"/>
                    <a:pt x="38" y="13"/>
                  </a:cubicBezTo>
                  <a:cubicBezTo>
                    <a:pt x="38" y="13"/>
                    <a:pt x="36" y="11"/>
                    <a:pt x="37" y="10"/>
                  </a:cubicBezTo>
                  <a:cubicBezTo>
                    <a:pt x="37" y="9"/>
                    <a:pt x="37" y="9"/>
                    <a:pt x="36" y="9"/>
                  </a:cubicBezTo>
                  <a:cubicBezTo>
                    <a:pt x="36" y="9"/>
                    <a:pt x="37" y="8"/>
                    <a:pt x="37" y="7"/>
                  </a:cubicBezTo>
                  <a:cubicBezTo>
                    <a:pt x="37" y="7"/>
                    <a:pt x="36" y="6"/>
                    <a:pt x="36" y="6"/>
                  </a:cubicBezTo>
                  <a:cubicBezTo>
                    <a:pt x="36" y="6"/>
                    <a:pt x="37" y="4"/>
                    <a:pt x="37" y="4"/>
                  </a:cubicBezTo>
                  <a:cubicBezTo>
                    <a:pt x="37" y="4"/>
                    <a:pt x="38" y="3"/>
                    <a:pt x="37" y="3"/>
                  </a:cubicBezTo>
                  <a:cubicBezTo>
                    <a:pt x="37" y="3"/>
                    <a:pt x="38" y="1"/>
                    <a:pt x="39" y="1"/>
                  </a:cubicBezTo>
                  <a:cubicBezTo>
                    <a:pt x="39" y="1"/>
                    <a:pt x="39" y="0"/>
                    <a:pt x="40" y="0"/>
                  </a:cubicBezTo>
                  <a:cubicBezTo>
                    <a:pt x="40" y="0"/>
                    <a:pt x="43" y="0"/>
                    <a:pt x="44" y="1"/>
                  </a:cubicBezTo>
                  <a:cubicBezTo>
                    <a:pt x="44" y="1"/>
                    <a:pt x="45" y="2"/>
                    <a:pt x="45" y="2"/>
                  </a:cubicBezTo>
                  <a:cubicBezTo>
                    <a:pt x="45" y="2"/>
                    <a:pt x="47" y="2"/>
                    <a:pt x="48" y="4"/>
                  </a:cubicBezTo>
                  <a:cubicBezTo>
                    <a:pt x="48" y="4"/>
                    <a:pt x="48" y="7"/>
                    <a:pt x="50" y="7"/>
                  </a:cubicBezTo>
                  <a:cubicBezTo>
                    <a:pt x="50" y="7"/>
                    <a:pt x="53" y="9"/>
                    <a:pt x="55" y="10"/>
                  </a:cubicBezTo>
                  <a:cubicBezTo>
                    <a:pt x="55" y="10"/>
                    <a:pt x="58" y="11"/>
                    <a:pt x="60" y="12"/>
                  </a:cubicBezTo>
                  <a:cubicBezTo>
                    <a:pt x="60" y="12"/>
                    <a:pt x="61" y="13"/>
                    <a:pt x="62" y="13"/>
                  </a:cubicBezTo>
                  <a:cubicBezTo>
                    <a:pt x="62" y="13"/>
                    <a:pt x="64" y="14"/>
                    <a:pt x="65" y="14"/>
                  </a:cubicBezTo>
                  <a:cubicBezTo>
                    <a:pt x="65" y="14"/>
                    <a:pt x="65" y="15"/>
                    <a:pt x="66" y="15"/>
                  </a:cubicBezTo>
                  <a:cubicBezTo>
                    <a:pt x="66" y="15"/>
                    <a:pt x="71" y="16"/>
                    <a:pt x="72" y="16"/>
                  </a:cubicBezTo>
                  <a:cubicBezTo>
                    <a:pt x="72" y="16"/>
                    <a:pt x="73" y="17"/>
                    <a:pt x="75" y="17"/>
                  </a:cubicBezTo>
                  <a:cubicBezTo>
                    <a:pt x="75" y="17"/>
                    <a:pt x="76" y="18"/>
                    <a:pt x="77" y="18"/>
                  </a:cubicBezTo>
                  <a:cubicBezTo>
                    <a:pt x="77" y="18"/>
                    <a:pt x="79" y="18"/>
                    <a:pt x="80" y="19"/>
                  </a:cubicBezTo>
                  <a:cubicBezTo>
                    <a:pt x="80" y="19"/>
                    <a:pt x="83" y="19"/>
                    <a:pt x="84" y="20"/>
                  </a:cubicBezTo>
                  <a:cubicBezTo>
                    <a:pt x="84" y="20"/>
                    <a:pt x="86" y="20"/>
                    <a:pt x="87" y="21"/>
                  </a:cubicBezTo>
                  <a:cubicBezTo>
                    <a:pt x="87" y="21"/>
                    <a:pt x="89" y="22"/>
                    <a:pt x="90" y="22"/>
                  </a:cubicBezTo>
                  <a:cubicBezTo>
                    <a:pt x="90" y="22"/>
                    <a:pt x="92" y="23"/>
                    <a:pt x="92" y="25"/>
                  </a:cubicBezTo>
                  <a:cubicBezTo>
                    <a:pt x="92" y="25"/>
                    <a:pt x="92" y="26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1" y="28"/>
                    <a:pt x="90" y="29"/>
                    <a:pt x="88" y="29"/>
                  </a:cubicBezTo>
                  <a:cubicBezTo>
                    <a:pt x="88" y="29"/>
                    <a:pt x="87" y="28"/>
                    <a:pt x="86" y="28"/>
                  </a:cubicBezTo>
                  <a:cubicBezTo>
                    <a:pt x="86" y="28"/>
                    <a:pt x="84" y="29"/>
                    <a:pt x="84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28"/>
                    <a:pt x="79" y="27"/>
                    <a:pt x="77" y="26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5"/>
                    <a:pt x="68" y="24"/>
                    <a:pt x="66" y="24"/>
                  </a:cubicBezTo>
                  <a:cubicBezTo>
                    <a:pt x="66" y="24"/>
                    <a:pt x="61" y="22"/>
                    <a:pt x="59" y="22"/>
                  </a:cubicBezTo>
                  <a:cubicBezTo>
                    <a:pt x="59" y="22"/>
                    <a:pt x="57" y="21"/>
                    <a:pt x="56" y="21"/>
                  </a:cubicBezTo>
                  <a:cubicBezTo>
                    <a:pt x="56" y="21"/>
                    <a:pt x="53" y="20"/>
                    <a:pt x="53" y="20"/>
                  </a:cubicBezTo>
                  <a:cubicBezTo>
                    <a:pt x="53" y="20"/>
                    <a:pt x="52" y="19"/>
                    <a:pt x="52" y="20"/>
                  </a:cubicBezTo>
                  <a:cubicBezTo>
                    <a:pt x="52" y="20"/>
                    <a:pt x="51" y="19"/>
                    <a:pt x="51" y="20"/>
                  </a:cubicBezTo>
                  <a:cubicBezTo>
                    <a:pt x="51" y="20"/>
                    <a:pt x="52" y="21"/>
                    <a:pt x="52" y="22"/>
                  </a:cubicBezTo>
                  <a:cubicBezTo>
                    <a:pt x="52" y="22"/>
                    <a:pt x="54" y="21"/>
                    <a:pt x="54" y="23"/>
                  </a:cubicBezTo>
                  <a:cubicBezTo>
                    <a:pt x="54" y="23"/>
                    <a:pt x="55" y="23"/>
                    <a:pt x="55" y="25"/>
                  </a:cubicBezTo>
                  <a:cubicBezTo>
                    <a:pt x="55" y="25"/>
                    <a:pt x="55" y="25"/>
                    <a:pt x="56" y="26"/>
                  </a:cubicBezTo>
                  <a:cubicBezTo>
                    <a:pt x="56" y="26"/>
                    <a:pt x="56" y="26"/>
                    <a:pt x="56" y="27"/>
                  </a:cubicBezTo>
                  <a:cubicBezTo>
                    <a:pt x="56" y="27"/>
                    <a:pt x="58" y="27"/>
                    <a:pt x="57" y="28"/>
                  </a:cubicBezTo>
                  <a:cubicBezTo>
                    <a:pt x="57" y="28"/>
                    <a:pt x="58" y="28"/>
                    <a:pt x="58" y="29"/>
                  </a:cubicBezTo>
                  <a:cubicBezTo>
                    <a:pt x="58" y="29"/>
                    <a:pt x="60" y="29"/>
                    <a:pt x="60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9"/>
                    <a:pt x="61" y="29"/>
                    <a:pt x="61" y="30"/>
                  </a:cubicBezTo>
                  <a:cubicBezTo>
                    <a:pt x="61" y="30"/>
                    <a:pt x="61" y="31"/>
                    <a:pt x="61" y="31"/>
                  </a:cubicBezTo>
                  <a:cubicBezTo>
                    <a:pt x="61" y="31"/>
                    <a:pt x="62" y="31"/>
                    <a:pt x="61" y="33"/>
                  </a:cubicBezTo>
                  <a:cubicBezTo>
                    <a:pt x="61" y="33"/>
                    <a:pt x="62" y="34"/>
                    <a:pt x="61" y="36"/>
                  </a:cubicBezTo>
                  <a:cubicBezTo>
                    <a:pt x="61" y="36"/>
                    <a:pt x="61" y="38"/>
                    <a:pt x="60" y="38"/>
                  </a:cubicBezTo>
                  <a:cubicBezTo>
                    <a:pt x="60" y="38"/>
                    <a:pt x="59" y="37"/>
                    <a:pt x="59" y="37"/>
                  </a:cubicBezTo>
                  <a:cubicBezTo>
                    <a:pt x="59" y="37"/>
                    <a:pt x="58" y="38"/>
                    <a:pt x="57" y="38"/>
                  </a:cubicBezTo>
                  <a:cubicBezTo>
                    <a:pt x="57" y="38"/>
                    <a:pt x="56" y="38"/>
                    <a:pt x="55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3" y="38"/>
                    <a:pt x="54" y="38"/>
                  </a:cubicBezTo>
                  <a:cubicBezTo>
                    <a:pt x="54" y="38"/>
                    <a:pt x="56" y="39"/>
                    <a:pt x="56" y="39"/>
                  </a:cubicBezTo>
                  <a:cubicBezTo>
                    <a:pt x="56" y="39"/>
                    <a:pt x="56" y="39"/>
                    <a:pt x="56" y="40"/>
                  </a:cubicBezTo>
                  <a:cubicBezTo>
                    <a:pt x="56" y="40"/>
                    <a:pt x="57" y="40"/>
                    <a:pt x="57" y="40"/>
                  </a:cubicBezTo>
                  <a:cubicBezTo>
                    <a:pt x="57" y="40"/>
                    <a:pt x="59" y="40"/>
                    <a:pt x="60" y="41"/>
                  </a:cubicBezTo>
                  <a:cubicBezTo>
                    <a:pt x="60" y="41"/>
                    <a:pt x="65" y="42"/>
                    <a:pt x="65" y="42"/>
                  </a:cubicBezTo>
                  <a:cubicBezTo>
                    <a:pt x="65" y="42"/>
                    <a:pt x="66" y="42"/>
                    <a:pt x="68" y="42"/>
                  </a:cubicBezTo>
                  <a:cubicBezTo>
                    <a:pt x="68" y="42"/>
                    <a:pt x="69" y="43"/>
                    <a:pt x="69" y="43"/>
                  </a:cubicBezTo>
                  <a:cubicBezTo>
                    <a:pt x="69" y="43"/>
                    <a:pt x="70" y="43"/>
                    <a:pt x="71" y="44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44"/>
                    <a:pt x="73" y="44"/>
                    <a:pt x="74" y="44"/>
                  </a:cubicBezTo>
                  <a:cubicBezTo>
                    <a:pt x="74" y="44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8" y="46"/>
                    <a:pt x="79" y="46"/>
                  </a:cubicBezTo>
                  <a:cubicBezTo>
                    <a:pt x="79" y="46"/>
                    <a:pt x="80" y="47"/>
                    <a:pt x="81" y="48"/>
                  </a:cubicBezTo>
                  <a:cubicBezTo>
                    <a:pt x="81" y="48"/>
                    <a:pt x="82" y="49"/>
                    <a:pt x="82" y="51"/>
                  </a:cubicBezTo>
                  <a:cubicBezTo>
                    <a:pt x="82" y="51"/>
                    <a:pt x="82" y="51"/>
                    <a:pt x="82" y="52"/>
                  </a:cubicBezTo>
                  <a:cubicBezTo>
                    <a:pt x="82" y="52"/>
                    <a:pt x="82" y="53"/>
                    <a:pt x="81" y="54"/>
                  </a:cubicBezTo>
                  <a:cubicBezTo>
                    <a:pt x="81" y="54"/>
                    <a:pt x="82" y="57"/>
                    <a:pt x="80" y="58"/>
                  </a:cubicBezTo>
                  <a:cubicBezTo>
                    <a:pt x="80" y="58"/>
                    <a:pt x="81" y="59"/>
                    <a:pt x="78" y="59"/>
                  </a:cubicBezTo>
                  <a:cubicBezTo>
                    <a:pt x="78" y="59"/>
                    <a:pt x="76" y="59"/>
                    <a:pt x="73" y="59"/>
                  </a:cubicBezTo>
                  <a:cubicBezTo>
                    <a:pt x="73" y="59"/>
                    <a:pt x="71" y="58"/>
                    <a:pt x="70" y="58"/>
                  </a:cubicBezTo>
                  <a:cubicBezTo>
                    <a:pt x="70" y="58"/>
                    <a:pt x="69" y="58"/>
                    <a:pt x="68" y="57"/>
                  </a:cubicBezTo>
                  <a:cubicBezTo>
                    <a:pt x="68" y="57"/>
                    <a:pt x="67" y="56"/>
                    <a:pt x="66" y="58"/>
                  </a:cubicBezTo>
                  <a:cubicBezTo>
                    <a:pt x="66" y="58"/>
                    <a:pt x="65" y="59"/>
                    <a:pt x="65" y="60"/>
                  </a:cubicBezTo>
                  <a:cubicBezTo>
                    <a:pt x="65" y="60"/>
                    <a:pt x="64" y="61"/>
                    <a:pt x="62" y="61"/>
                  </a:cubicBezTo>
                  <a:cubicBezTo>
                    <a:pt x="62" y="61"/>
                    <a:pt x="62" y="60"/>
                    <a:pt x="62" y="60"/>
                  </a:cubicBezTo>
                  <a:cubicBezTo>
                    <a:pt x="60" y="60"/>
                    <a:pt x="61" y="61"/>
                    <a:pt x="60" y="61"/>
                  </a:cubicBezTo>
                  <a:cubicBezTo>
                    <a:pt x="60" y="61"/>
                    <a:pt x="55" y="60"/>
                    <a:pt x="53" y="58"/>
                  </a:cubicBezTo>
                  <a:cubicBezTo>
                    <a:pt x="53" y="58"/>
                    <a:pt x="48" y="56"/>
                    <a:pt x="47" y="55"/>
                  </a:cubicBezTo>
                  <a:cubicBezTo>
                    <a:pt x="47" y="55"/>
                    <a:pt x="45" y="54"/>
                    <a:pt x="44" y="53"/>
                  </a:cubicBezTo>
                  <a:cubicBezTo>
                    <a:pt x="44" y="53"/>
                    <a:pt x="44" y="53"/>
                    <a:pt x="43" y="53"/>
                  </a:cubicBezTo>
                  <a:cubicBezTo>
                    <a:pt x="43" y="53"/>
                    <a:pt x="42" y="52"/>
                    <a:pt x="41" y="52"/>
                  </a:cubicBezTo>
                  <a:cubicBezTo>
                    <a:pt x="41" y="52"/>
                    <a:pt x="40" y="51"/>
                    <a:pt x="40" y="52"/>
                  </a:cubicBezTo>
                  <a:cubicBezTo>
                    <a:pt x="40" y="52"/>
                    <a:pt x="39" y="52"/>
                    <a:pt x="39" y="54"/>
                  </a:cubicBezTo>
                  <a:cubicBezTo>
                    <a:pt x="39" y="54"/>
                    <a:pt x="39" y="55"/>
                    <a:pt x="40" y="55"/>
                  </a:cubicBezTo>
                  <a:cubicBezTo>
                    <a:pt x="40" y="55"/>
                    <a:pt x="40" y="56"/>
                    <a:pt x="40" y="57"/>
                  </a:cubicBezTo>
                  <a:cubicBezTo>
                    <a:pt x="40" y="57"/>
                    <a:pt x="41" y="57"/>
                    <a:pt x="41" y="58"/>
                  </a:cubicBezTo>
                  <a:cubicBezTo>
                    <a:pt x="41" y="58"/>
                    <a:pt x="41" y="58"/>
                    <a:pt x="41" y="59"/>
                  </a:cubicBezTo>
                  <a:cubicBezTo>
                    <a:pt x="41" y="59"/>
                    <a:pt x="42" y="59"/>
                    <a:pt x="42" y="60"/>
                  </a:cubicBezTo>
                  <a:cubicBezTo>
                    <a:pt x="42" y="60"/>
                    <a:pt x="43" y="61"/>
                    <a:pt x="43" y="62"/>
                  </a:cubicBezTo>
                  <a:cubicBezTo>
                    <a:pt x="43" y="62"/>
                    <a:pt x="45" y="64"/>
                    <a:pt x="46" y="64"/>
                  </a:cubicBezTo>
                  <a:cubicBezTo>
                    <a:pt x="46" y="64"/>
                    <a:pt x="48" y="66"/>
                    <a:pt x="49" y="65"/>
                  </a:cubicBezTo>
                  <a:cubicBezTo>
                    <a:pt x="49" y="65"/>
                    <a:pt x="49" y="67"/>
                    <a:pt x="50" y="66"/>
                  </a:cubicBezTo>
                  <a:cubicBezTo>
                    <a:pt x="50" y="66"/>
                    <a:pt x="51" y="66"/>
                    <a:pt x="52" y="66"/>
                  </a:cubicBezTo>
                  <a:cubicBezTo>
                    <a:pt x="52" y="66"/>
                    <a:pt x="53" y="65"/>
                    <a:pt x="55" y="66"/>
                  </a:cubicBezTo>
                  <a:cubicBezTo>
                    <a:pt x="55" y="66"/>
                    <a:pt x="57" y="65"/>
                    <a:pt x="58" y="66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61" y="67"/>
                    <a:pt x="61" y="66"/>
                    <a:pt x="63" y="67"/>
                  </a:cubicBezTo>
                  <a:cubicBezTo>
                    <a:pt x="63" y="67"/>
                    <a:pt x="64" y="66"/>
                    <a:pt x="65" y="67"/>
                  </a:cubicBezTo>
                  <a:cubicBezTo>
                    <a:pt x="65" y="67"/>
                    <a:pt x="68" y="67"/>
                    <a:pt x="68" y="68"/>
                  </a:cubicBezTo>
                  <a:cubicBezTo>
                    <a:pt x="68" y="68"/>
                    <a:pt x="68" y="70"/>
                    <a:pt x="69" y="70"/>
                  </a:cubicBezTo>
                  <a:cubicBezTo>
                    <a:pt x="69" y="70"/>
                    <a:pt x="69" y="70"/>
                    <a:pt x="69" y="69"/>
                  </a:cubicBezTo>
                  <a:cubicBezTo>
                    <a:pt x="69" y="69"/>
                    <a:pt x="70" y="69"/>
                    <a:pt x="71" y="69"/>
                  </a:cubicBezTo>
                  <a:cubicBezTo>
                    <a:pt x="71" y="69"/>
                    <a:pt x="73" y="70"/>
                    <a:pt x="73" y="71"/>
                  </a:cubicBezTo>
                  <a:cubicBezTo>
                    <a:pt x="73" y="71"/>
                    <a:pt x="74" y="72"/>
                    <a:pt x="74" y="73"/>
                  </a:cubicBezTo>
                  <a:cubicBezTo>
                    <a:pt x="74" y="73"/>
                    <a:pt x="74" y="75"/>
                    <a:pt x="74" y="76"/>
                  </a:cubicBezTo>
                  <a:cubicBezTo>
                    <a:pt x="74" y="76"/>
                    <a:pt x="73" y="76"/>
                    <a:pt x="73" y="76"/>
                  </a:cubicBezTo>
                  <a:cubicBezTo>
                    <a:pt x="73" y="76"/>
                    <a:pt x="75" y="77"/>
                    <a:pt x="73" y="80"/>
                  </a:cubicBezTo>
                  <a:cubicBezTo>
                    <a:pt x="73" y="80"/>
                    <a:pt x="72" y="82"/>
                    <a:pt x="72" y="82"/>
                  </a:cubicBezTo>
                  <a:cubicBezTo>
                    <a:pt x="72" y="82"/>
                    <a:pt x="69" y="83"/>
                    <a:pt x="68" y="83"/>
                  </a:cubicBezTo>
                  <a:cubicBezTo>
                    <a:pt x="68" y="83"/>
                    <a:pt x="69" y="84"/>
                    <a:pt x="66" y="83"/>
                  </a:cubicBezTo>
                  <a:cubicBezTo>
                    <a:pt x="66" y="83"/>
                    <a:pt x="65" y="83"/>
                    <a:pt x="64" y="83"/>
                  </a:cubicBezTo>
                  <a:cubicBezTo>
                    <a:pt x="64" y="83"/>
                    <a:pt x="62" y="83"/>
                    <a:pt x="61" y="83"/>
                  </a:cubicBezTo>
                  <a:cubicBezTo>
                    <a:pt x="61" y="83"/>
                    <a:pt x="60" y="82"/>
                    <a:pt x="59" y="82"/>
                  </a:cubicBezTo>
                  <a:cubicBezTo>
                    <a:pt x="59" y="82"/>
                    <a:pt x="59" y="83"/>
                    <a:pt x="58" y="82"/>
                  </a:cubicBezTo>
                  <a:cubicBezTo>
                    <a:pt x="58" y="82"/>
                    <a:pt x="57" y="81"/>
                    <a:pt x="57" y="82"/>
                  </a:cubicBezTo>
                  <a:cubicBezTo>
                    <a:pt x="57" y="82"/>
                    <a:pt x="56" y="82"/>
                    <a:pt x="55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4" y="80"/>
                    <a:pt x="54" y="80"/>
                  </a:cubicBezTo>
                  <a:cubicBezTo>
                    <a:pt x="54" y="80"/>
                    <a:pt x="53" y="80"/>
                    <a:pt x="53" y="80"/>
                  </a:cubicBezTo>
                  <a:cubicBezTo>
                    <a:pt x="53" y="80"/>
                    <a:pt x="52" y="80"/>
                    <a:pt x="52" y="80"/>
                  </a:cubicBezTo>
                  <a:cubicBezTo>
                    <a:pt x="52" y="80"/>
                    <a:pt x="52" y="79"/>
                    <a:pt x="51" y="79"/>
                  </a:cubicBezTo>
                  <a:cubicBezTo>
                    <a:pt x="51" y="79"/>
                    <a:pt x="50" y="80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ubicBezTo>
                    <a:pt x="48" y="79"/>
                    <a:pt x="45" y="78"/>
                    <a:pt x="44" y="77"/>
                  </a:cubicBezTo>
                  <a:cubicBezTo>
                    <a:pt x="44" y="77"/>
                    <a:pt x="44" y="77"/>
                    <a:pt x="42" y="78"/>
                  </a:cubicBezTo>
                  <a:cubicBezTo>
                    <a:pt x="42" y="78"/>
                    <a:pt x="42" y="78"/>
                    <a:pt x="40" y="78"/>
                  </a:cubicBezTo>
                  <a:cubicBezTo>
                    <a:pt x="40" y="78"/>
                    <a:pt x="40" y="79"/>
                    <a:pt x="39" y="79"/>
                  </a:cubicBezTo>
                  <a:cubicBezTo>
                    <a:pt x="39" y="79"/>
                    <a:pt x="36" y="81"/>
                    <a:pt x="35" y="81"/>
                  </a:cubicBezTo>
                  <a:cubicBezTo>
                    <a:pt x="35" y="81"/>
                    <a:pt x="34" y="81"/>
                    <a:pt x="32" y="81"/>
                  </a:cubicBezTo>
                  <a:cubicBezTo>
                    <a:pt x="32" y="81"/>
                    <a:pt x="32" y="81"/>
                    <a:pt x="31" y="81"/>
                  </a:cubicBezTo>
                  <a:cubicBezTo>
                    <a:pt x="31" y="81"/>
                    <a:pt x="31" y="80"/>
                    <a:pt x="30" y="80"/>
                  </a:cubicBezTo>
                  <a:cubicBezTo>
                    <a:pt x="30" y="80"/>
                    <a:pt x="30" y="80"/>
                    <a:pt x="29" y="80"/>
                  </a:cubicBezTo>
                  <a:cubicBezTo>
                    <a:pt x="29" y="80"/>
                    <a:pt x="28" y="79"/>
                    <a:pt x="27" y="79"/>
                  </a:cubicBezTo>
                  <a:cubicBezTo>
                    <a:pt x="27" y="79"/>
                    <a:pt x="27" y="79"/>
                    <a:pt x="26" y="78"/>
                  </a:cubicBezTo>
                  <a:cubicBezTo>
                    <a:pt x="26" y="78"/>
                    <a:pt x="25" y="77"/>
                    <a:pt x="24" y="77"/>
                  </a:cubicBezTo>
                  <a:cubicBezTo>
                    <a:pt x="24" y="77"/>
                    <a:pt x="20" y="73"/>
                    <a:pt x="19" y="72"/>
                  </a:cubicBezTo>
                  <a:cubicBezTo>
                    <a:pt x="19" y="72"/>
                    <a:pt x="17" y="70"/>
                    <a:pt x="16" y="69"/>
                  </a:cubicBezTo>
                  <a:cubicBezTo>
                    <a:pt x="15" y="67"/>
                    <a:pt x="16" y="68"/>
                    <a:pt x="16" y="68"/>
                  </a:cubicBezTo>
                  <a:cubicBezTo>
                    <a:pt x="16" y="68"/>
                    <a:pt x="13" y="65"/>
                    <a:pt x="12" y="65"/>
                  </a:cubicBezTo>
                  <a:cubicBezTo>
                    <a:pt x="12" y="65"/>
                    <a:pt x="12" y="64"/>
                    <a:pt x="11" y="64"/>
                  </a:cubicBezTo>
                  <a:cubicBezTo>
                    <a:pt x="11" y="64"/>
                    <a:pt x="10" y="64"/>
                    <a:pt x="9" y="64"/>
                  </a:cubicBezTo>
                  <a:cubicBezTo>
                    <a:pt x="9" y="64"/>
                    <a:pt x="8" y="65"/>
                    <a:pt x="7" y="64"/>
                  </a:cubicBezTo>
                  <a:cubicBezTo>
                    <a:pt x="7" y="64"/>
                    <a:pt x="6" y="65"/>
                    <a:pt x="4" y="64"/>
                  </a:cubicBezTo>
                  <a:cubicBezTo>
                    <a:pt x="4" y="64"/>
                    <a:pt x="4" y="64"/>
                    <a:pt x="4" y="64"/>
                  </a:cubicBezTo>
                  <a:lnTo>
                    <a:pt x="3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2">
              <a:extLst>
                <a:ext uri="{FF2B5EF4-FFF2-40B4-BE49-F238E27FC236}">
                  <a16:creationId xmlns:a16="http://schemas.microsoft.com/office/drawing/2014/main" id="{A4982356-0378-45C6-A028-19E4CDC67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5425" y="1308101"/>
              <a:ext cx="7938" cy="6350"/>
            </a:xfrm>
            <a:custGeom>
              <a:avLst/>
              <a:gdLst>
                <a:gd name="T0" fmla="*/ 0 w 7"/>
                <a:gd name="T1" fmla="*/ 1 h 5"/>
                <a:gd name="T2" fmla="*/ 0 w 7"/>
                <a:gd name="T3" fmla="*/ 0 h 5"/>
                <a:gd name="T4" fmla="*/ 1 w 7"/>
                <a:gd name="T5" fmla="*/ 2 h 5"/>
                <a:gd name="T6" fmla="*/ 2 w 7"/>
                <a:gd name="T7" fmla="*/ 1 h 5"/>
                <a:gd name="T8" fmla="*/ 2 w 7"/>
                <a:gd name="T9" fmla="*/ 1 h 5"/>
                <a:gd name="T10" fmla="*/ 3 w 7"/>
                <a:gd name="T11" fmla="*/ 1 h 5"/>
                <a:gd name="T12" fmla="*/ 3 w 7"/>
                <a:gd name="T13" fmla="*/ 1 h 5"/>
                <a:gd name="T14" fmla="*/ 6 w 7"/>
                <a:gd name="T15" fmla="*/ 3 h 5"/>
                <a:gd name="T16" fmla="*/ 7 w 7"/>
                <a:gd name="T17" fmla="*/ 4 h 5"/>
                <a:gd name="T18" fmla="*/ 6 w 7"/>
                <a:gd name="T19" fmla="*/ 4 h 5"/>
                <a:gd name="T20" fmla="*/ 4 w 7"/>
                <a:gd name="T21" fmla="*/ 4 h 5"/>
                <a:gd name="T22" fmla="*/ 3 w 7"/>
                <a:gd name="T23" fmla="*/ 4 h 5"/>
                <a:gd name="T24" fmla="*/ 2 w 7"/>
                <a:gd name="T25" fmla="*/ 4 h 5"/>
                <a:gd name="T26" fmla="*/ 1 w 7"/>
                <a:gd name="T27" fmla="*/ 3 h 5"/>
                <a:gd name="T28" fmla="*/ 1 w 7"/>
                <a:gd name="T29" fmla="*/ 3 h 5"/>
                <a:gd name="T30" fmla="*/ 0 w 7"/>
                <a:gd name="T3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5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6" y="2"/>
                    <a:pt x="6" y="3"/>
                  </a:cubicBezTo>
                  <a:cubicBezTo>
                    <a:pt x="6" y="3"/>
                    <a:pt x="7" y="3"/>
                    <a:pt x="7" y="4"/>
                  </a:cubicBezTo>
                  <a:cubicBezTo>
                    <a:pt x="7" y="4"/>
                    <a:pt x="6" y="5"/>
                    <a:pt x="6" y="4"/>
                  </a:cubicBezTo>
                  <a:cubicBezTo>
                    <a:pt x="6" y="4"/>
                    <a:pt x="5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3">
              <a:extLst>
                <a:ext uri="{FF2B5EF4-FFF2-40B4-BE49-F238E27FC236}">
                  <a16:creationId xmlns:a16="http://schemas.microsoft.com/office/drawing/2014/main" id="{F226C410-5F96-45B4-9BA5-E5CC76B9D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3363" y="1314451"/>
              <a:ext cx="4763" cy="3175"/>
            </a:xfrm>
            <a:custGeom>
              <a:avLst/>
              <a:gdLst>
                <a:gd name="T0" fmla="*/ 1 w 4"/>
                <a:gd name="T1" fmla="*/ 2 h 3"/>
                <a:gd name="T2" fmla="*/ 1 w 4"/>
                <a:gd name="T3" fmla="*/ 2 h 3"/>
                <a:gd name="T4" fmla="*/ 1 w 4"/>
                <a:gd name="T5" fmla="*/ 2 h 3"/>
                <a:gd name="T6" fmla="*/ 1 w 4"/>
                <a:gd name="T7" fmla="*/ 1 h 3"/>
                <a:gd name="T8" fmla="*/ 1 w 4"/>
                <a:gd name="T9" fmla="*/ 0 h 3"/>
                <a:gd name="T10" fmla="*/ 2 w 4"/>
                <a:gd name="T11" fmla="*/ 0 h 3"/>
                <a:gd name="T12" fmla="*/ 3 w 4"/>
                <a:gd name="T13" fmla="*/ 0 h 3"/>
                <a:gd name="T14" fmla="*/ 3 w 4"/>
                <a:gd name="T15" fmla="*/ 1 h 3"/>
                <a:gd name="T16" fmla="*/ 3 w 4"/>
                <a:gd name="T17" fmla="*/ 2 h 3"/>
                <a:gd name="T18" fmla="*/ 3 w 4"/>
                <a:gd name="T19" fmla="*/ 2 h 3"/>
                <a:gd name="T20" fmla="*/ 2 w 4"/>
                <a:gd name="T21" fmla="*/ 3 h 3"/>
                <a:gd name="T22" fmla="*/ 2 w 4"/>
                <a:gd name="T23" fmla="*/ 3 h 3"/>
                <a:gd name="T24" fmla="*/ 2 w 4"/>
                <a:gd name="T25" fmla="*/ 2 h 3"/>
                <a:gd name="T26" fmla="*/ 2 w 4"/>
                <a:gd name="T27" fmla="*/ 2 h 3"/>
                <a:gd name="T28" fmla="*/ 1 w 4"/>
                <a:gd name="T29" fmla="*/ 3 h 3"/>
                <a:gd name="T30" fmla="*/ 1 w 4"/>
                <a:gd name="T3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3">
                  <a:moveTo>
                    <a:pt x="1" y="2"/>
                  </a:move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4">
              <a:extLst>
                <a:ext uri="{FF2B5EF4-FFF2-40B4-BE49-F238E27FC236}">
                  <a16:creationId xmlns:a16="http://schemas.microsoft.com/office/drawing/2014/main" id="{61C095A2-B5AB-49AB-8212-0B5ABD542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9713" y="1319213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2 w 2"/>
                <a:gd name="T7" fmla="*/ 0 h 1"/>
                <a:gd name="T8" fmla="*/ 2 w 2"/>
                <a:gd name="T9" fmla="*/ 1 h 1"/>
                <a:gd name="T10" fmla="*/ 1 w 2"/>
                <a:gd name="T11" fmla="*/ 1 h 1"/>
                <a:gd name="T12" fmla="*/ 1 w 2"/>
                <a:gd name="T13" fmla="*/ 1 h 1"/>
                <a:gd name="T14" fmla="*/ 0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45">
              <a:extLst>
                <a:ext uri="{FF2B5EF4-FFF2-40B4-BE49-F238E27FC236}">
                  <a16:creationId xmlns:a16="http://schemas.microsoft.com/office/drawing/2014/main" id="{FE57963D-0D0D-43BC-8C89-5056BBF0EF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0513" y="1090613"/>
              <a:ext cx="733425" cy="735013"/>
            </a:xfrm>
            <a:prstGeom prst="ellipse">
              <a:avLst/>
            </a:prstGeom>
            <a:noFill/>
            <a:ln w="222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6">
              <a:extLst>
                <a:ext uri="{FF2B5EF4-FFF2-40B4-BE49-F238E27FC236}">
                  <a16:creationId xmlns:a16="http://schemas.microsoft.com/office/drawing/2014/main" id="{F7F45855-1A3A-4F38-B032-BEC21462EF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6413" y="979488"/>
              <a:ext cx="74613" cy="112713"/>
            </a:xfrm>
            <a:custGeom>
              <a:avLst/>
              <a:gdLst>
                <a:gd name="T0" fmla="*/ 4 w 64"/>
                <a:gd name="T1" fmla="*/ 32 h 98"/>
                <a:gd name="T2" fmla="*/ 8 w 64"/>
                <a:gd name="T3" fmla="*/ 36 h 98"/>
                <a:gd name="T4" fmla="*/ 9 w 64"/>
                <a:gd name="T5" fmla="*/ 32 h 98"/>
                <a:gd name="T6" fmla="*/ 11 w 64"/>
                <a:gd name="T7" fmla="*/ 24 h 98"/>
                <a:gd name="T8" fmla="*/ 11 w 64"/>
                <a:gd name="T9" fmla="*/ 16 h 98"/>
                <a:gd name="T10" fmla="*/ 12 w 64"/>
                <a:gd name="T11" fmla="*/ 13 h 98"/>
                <a:gd name="T12" fmla="*/ 20 w 64"/>
                <a:gd name="T13" fmla="*/ 17 h 98"/>
                <a:gd name="T14" fmla="*/ 19 w 64"/>
                <a:gd name="T15" fmla="*/ 5 h 98"/>
                <a:gd name="T16" fmla="*/ 20 w 64"/>
                <a:gd name="T17" fmla="*/ 1 h 98"/>
                <a:gd name="T18" fmla="*/ 27 w 64"/>
                <a:gd name="T19" fmla="*/ 5 h 98"/>
                <a:gd name="T20" fmla="*/ 27 w 64"/>
                <a:gd name="T21" fmla="*/ 13 h 98"/>
                <a:gd name="T22" fmla="*/ 40 w 64"/>
                <a:gd name="T23" fmla="*/ 14 h 98"/>
                <a:gd name="T24" fmla="*/ 43 w 64"/>
                <a:gd name="T25" fmla="*/ 29 h 98"/>
                <a:gd name="T26" fmla="*/ 45 w 64"/>
                <a:gd name="T27" fmla="*/ 36 h 98"/>
                <a:gd name="T28" fmla="*/ 38 w 64"/>
                <a:gd name="T29" fmla="*/ 43 h 98"/>
                <a:gd name="T30" fmla="*/ 43 w 64"/>
                <a:gd name="T31" fmla="*/ 46 h 98"/>
                <a:gd name="T32" fmla="*/ 44 w 64"/>
                <a:gd name="T33" fmla="*/ 50 h 98"/>
                <a:gd name="T34" fmla="*/ 52 w 64"/>
                <a:gd name="T35" fmla="*/ 58 h 98"/>
                <a:gd name="T36" fmla="*/ 46 w 64"/>
                <a:gd name="T37" fmla="*/ 70 h 98"/>
                <a:gd name="T38" fmla="*/ 60 w 64"/>
                <a:gd name="T39" fmla="*/ 74 h 98"/>
                <a:gd name="T40" fmla="*/ 58 w 64"/>
                <a:gd name="T41" fmla="*/ 84 h 98"/>
                <a:gd name="T42" fmla="*/ 51 w 64"/>
                <a:gd name="T43" fmla="*/ 79 h 98"/>
                <a:gd name="T44" fmla="*/ 46 w 64"/>
                <a:gd name="T45" fmla="*/ 80 h 98"/>
                <a:gd name="T46" fmla="*/ 37 w 64"/>
                <a:gd name="T47" fmla="*/ 91 h 98"/>
                <a:gd name="T48" fmla="*/ 25 w 64"/>
                <a:gd name="T49" fmla="*/ 84 h 98"/>
                <a:gd name="T50" fmla="*/ 23 w 64"/>
                <a:gd name="T51" fmla="*/ 76 h 98"/>
                <a:gd name="T52" fmla="*/ 17 w 64"/>
                <a:gd name="T53" fmla="*/ 93 h 98"/>
                <a:gd name="T54" fmla="*/ 11 w 64"/>
                <a:gd name="T55" fmla="*/ 97 h 98"/>
                <a:gd name="T56" fmla="*/ 10 w 64"/>
                <a:gd name="T57" fmla="*/ 91 h 98"/>
                <a:gd name="T58" fmla="*/ 17 w 64"/>
                <a:gd name="T59" fmla="*/ 71 h 98"/>
                <a:gd name="T60" fmla="*/ 21 w 64"/>
                <a:gd name="T61" fmla="*/ 58 h 98"/>
                <a:gd name="T62" fmla="*/ 14 w 64"/>
                <a:gd name="T63" fmla="*/ 63 h 98"/>
                <a:gd name="T64" fmla="*/ 9 w 64"/>
                <a:gd name="T65" fmla="*/ 54 h 98"/>
                <a:gd name="T66" fmla="*/ 16 w 64"/>
                <a:gd name="T67" fmla="*/ 49 h 98"/>
                <a:gd name="T68" fmla="*/ 10 w 64"/>
                <a:gd name="T69" fmla="*/ 44 h 98"/>
                <a:gd name="T70" fmla="*/ 4 w 64"/>
                <a:gd name="T71" fmla="*/ 35 h 98"/>
                <a:gd name="T72" fmla="*/ 19 w 64"/>
                <a:gd name="T73" fmla="*/ 23 h 98"/>
                <a:gd name="T74" fmla="*/ 23 w 64"/>
                <a:gd name="T75" fmla="*/ 20 h 98"/>
                <a:gd name="T76" fmla="*/ 28 w 64"/>
                <a:gd name="T77" fmla="*/ 21 h 98"/>
                <a:gd name="T78" fmla="*/ 31 w 64"/>
                <a:gd name="T79" fmla="*/ 26 h 98"/>
                <a:gd name="T80" fmla="*/ 35 w 64"/>
                <a:gd name="T81" fmla="*/ 24 h 98"/>
                <a:gd name="T82" fmla="*/ 29 w 64"/>
                <a:gd name="T83" fmla="*/ 18 h 98"/>
                <a:gd name="T84" fmla="*/ 12 w 64"/>
                <a:gd name="T85" fmla="*/ 35 h 98"/>
                <a:gd name="T86" fmla="*/ 18 w 64"/>
                <a:gd name="T87" fmla="*/ 46 h 98"/>
                <a:gd name="T88" fmla="*/ 25 w 64"/>
                <a:gd name="T89" fmla="*/ 42 h 98"/>
                <a:gd name="T90" fmla="*/ 18 w 64"/>
                <a:gd name="T91" fmla="*/ 41 h 98"/>
                <a:gd name="T92" fmla="*/ 14 w 64"/>
                <a:gd name="T93" fmla="*/ 33 h 98"/>
                <a:gd name="T94" fmla="*/ 40 w 64"/>
                <a:gd name="T95" fmla="*/ 32 h 98"/>
                <a:gd name="T96" fmla="*/ 31 w 64"/>
                <a:gd name="T97" fmla="*/ 36 h 98"/>
                <a:gd name="T98" fmla="*/ 32 w 64"/>
                <a:gd name="T99" fmla="*/ 61 h 98"/>
                <a:gd name="T100" fmla="*/ 37 w 64"/>
                <a:gd name="T101" fmla="*/ 55 h 98"/>
                <a:gd name="T102" fmla="*/ 31 w 64"/>
                <a:gd name="T103" fmla="*/ 60 h 98"/>
                <a:gd name="T104" fmla="*/ 42 w 64"/>
                <a:gd name="T105" fmla="*/ 61 h 98"/>
                <a:gd name="T106" fmla="*/ 40 w 64"/>
                <a:gd name="T107" fmla="*/ 66 h 98"/>
                <a:gd name="T108" fmla="*/ 42 w 64"/>
                <a:gd name="T109" fmla="*/ 63 h 98"/>
                <a:gd name="T110" fmla="*/ 37 w 64"/>
                <a:gd name="T111" fmla="*/ 66 h 98"/>
                <a:gd name="T112" fmla="*/ 33 w 64"/>
                <a:gd name="T113" fmla="*/ 74 h 98"/>
                <a:gd name="T114" fmla="*/ 36 w 64"/>
                <a:gd name="T115" fmla="*/ 82 h 98"/>
                <a:gd name="T116" fmla="*/ 37 w 64"/>
                <a:gd name="T117" fmla="*/ 74 h 98"/>
                <a:gd name="T118" fmla="*/ 36 w 64"/>
                <a:gd name="T119" fmla="*/ 7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4" h="98">
                  <a:moveTo>
                    <a:pt x="1" y="30"/>
                  </a:moveTo>
                  <a:cubicBezTo>
                    <a:pt x="1" y="30"/>
                    <a:pt x="0" y="30"/>
                    <a:pt x="1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0"/>
                    <a:pt x="3" y="30"/>
                    <a:pt x="3" y="31"/>
                  </a:cubicBezTo>
                  <a:cubicBezTo>
                    <a:pt x="3" y="31"/>
                    <a:pt x="3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2"/>
                    <a:pt x="4" y="32"/>
                  </a:cubicBezTo>
                  <a:cubicBezTo>
                    <a:pt x="4" y="32"/>
                    <a:pt x="4" y="33"/>
                    <a:pt x="4" y="32"/>
                  </a:cubicBezTo>
                  <a:cubicBezTo>
                    <a:pt x="4" y="32"/>
                    <a:pt x="5" y="32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3"/>
                    <a:pt x="6" y="34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7" y="35"/>
                    <a:pt x="7" y="34"/>
                    <a:pt x="7" y="35"/>
                  </a:cubicBezTo>
                  <a:cubicBezTo>
                    <a:pt x="7" y="35"/>
                    <a:pt x="7" y="35"/>
                    <a:pt x="8" y="35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9" y="36"/>
                    <a:pt x="9" y="37"/>
                    <a:pt x="9" y="37"/>
                  </a:cubicBezTo>
                  <a:cubicBezTo>
                    <a:pt x="9" y="37"/>
                    <a:pt x="10" y="36"/>
                    <a:pt x="9" y="36"/>
                  </a:cubicBezTo>
                  <a:cubicBezTo>
                    <a:pt x="9" y="36"/>
                    <a:pt x="10" y="35"/>
                    <a:pt x="9" y="35"/>
                  </a:cubicBezTo>
                  <a:cubicBezTo>
                    <a:pt x="9" y="35"/>
                    <a:pt x="8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3"/>
                    <a:pt x="9" y="32"/>
                  </a:cubicBezTo>
                  <a:cubicBezTo>
                    <a:pt x="9" y="32"/>
                    <a:pt x="9" y="32"/>
                    <a:pt x="9" y="31"/>
                  </a:cubicBezTo>
                  <a:cubicBezTo>
                    <a:pt x="9" y="31"/>
                    <a:pt x="8" y="31"/>
                    <a:pt x="8" y="31"/>
                  </a:cubicBezTo>
                  <a:cubicBezTo>
                    <a:pt x="8" y="31"/>
                    <a:pt x="8" y="30"/>
                    <a:pt x="8" y="30"/>
                  </a:cubicBezTo>
                  <a:cubicBezTo>
                    <a:pt x="8" y="30"/>
                    <a:pt x="8" y="29"/>
                    <a:pt x="8" y="28"/>
                  </a:cubicBezTo>
                  <a:cubicBezTo>
                    <a:pt x="8" y="28"/>
                    <a:pt x="8" y="27"/>
                    <a:pt x="9" y="27"/>
                  </a:cubicBezTo>
                  <a:cubicBezTo>
                    <a:pt x="9" y="27"/>
                    <a:pt x="9" y="26"/>
                    <a:pt x="10" y="26"/>
                  </a:cubicBezTo>
                  <a:cubicBezTo>
                    <a:pt x="10" y="26"/>
                    <a:pt x="10" y="25"/>
                    <a:pt x="10" y="25"/>
                  </a:cubicBezTo>
                  <a:cubicBezTo>
                    <a:pt x="10" y="25"/>
                    <a:pt x="10" y="24"/>
                    <a:pt x="11" y="24"/>
                  </a:cubicBezTo>
                  <a:cubicBezTo>
                    <a:pt x="11" y="24"/>
                    <a:pt x="11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3" y="22"/>
                    <a:pt x="14" y="21"/>
                    <a:pt x="13" y="21"/>
                  </a:cubicBezTo>
                  <a:cubicBezTo>
                    <a:pt x="13" y="21"/>
                    <a:pt x="12" y="19"/>
                    <a:pt x="12" y="19"/>
                  </a:cubicBezTo>
                  <a:cubicBezTo>
                    <a:pt x="12" y="19"/>
                    <a:pt x="13" y="18"/>
                    <a:pt x="12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12" y="17"/>
                    <a:pt x="12" y="17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0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3"/>
                  </a:cubicBezTo>
                  <a:cubicBezTo>
                    <a:pt x="12" y="13"/>
                    <a:pt x="13" y="13"/>
                    <a:pt x="13" y="13"/>
                  </a:cubicBezTo>
                  <a:cubicBezTo>
                    <a:pt x="13" y="13"/>
                    <a:pt x="14" y="14"/>
                    <a:pt x="14" y="15"/>
                  </a:cubicBezTo>
                  <a:cubicBezTo>
                    <a:pt x="14" y="15"/>
                    <a:pt x="14" y="15"/>
                    <a:pt x="15" y="16"/>
                  </a:cubicBezTo>
                  <a:cubicBezTo>
                    <a:pt x="15" y="16"/>
                    <a:pt x="16" y="16"/>
                    <a:pt x="15" y="17"/>
                  </a:cubicBezTo>
                  <a:cubicBezTo>
                    <a:pt x="15" y="17"/>
                    <a:pt x="15" y="18"/>
                    <a:pt x="16" y="18"/>
                  </a:cubicBezTo>
                  <a:cubicBezTo>
                    <a:pt x="16" y="18"/>
                    <a:pt x="17" y="19"/>
                    <a:pt x="17" y="19"/>
                  </a:cubicBezTo>
                  <a:cubicBezTo>
                    <a:pt x="17" y="19"/>
                    <a:pt x="18" y="17"/>
                    <a:pt x="19" y="17"/>
                  </a:cubicBezTo>
                  <a:cubicBezTo>
                    <a:pt x="19" y="17"/>
                    <a:pt x="20" y="17"/>
                    <a:pt x="20" y="17"/>
                  </a:cubicBezTo>
                  <a:cubicBezTo>
                    <a:pt x="20" y="17"/>
                    <a:pt x="21" y="16"/>
                    <a:pt x="22" y="16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2" y="15"/>
                    <a:pt x="22" y="15"/>
                    <a:pt x="21" y="14"/>
                  </a:cubicBezTo>
                  <a:cubicBezTo>
                    <a:pt x="21" y="14"/>
                    <a:pt x="21" y="13"/>
                    <a:pt x="21" y="13"/>
                  </a:cubicBezTo>
                  <a:cubicBezTo>
                    <a:pt x="21" y="13"/>
                    <a:pt x="22" y="12"/>
                    <a:pt x="21" y="12"/>
                  </a:cubicBezTo>
                  <a:cubicBezTo>
                    <a:pt x="21" y="12"/>
                    <a:pt x="20" y="10"/>
                    <a:pt x="21" y="10"/>
                  </a:cubicBezTo>
                  <a:cubicBezTo>
                    <a:pt x="21" y="10"/>
                    <a:pt x="20" y="8"/>
                    <a:pt x="20" y="7"/>
                  </a:cubicBezTo>
                  <a:cubicBezTo>
                    <a:pt x="20" y="7"/>
                    <a:pt x="19" y="5"/>
                    <a:pt x="19" y="5"/>
                  </a:cubicBezTo>
                  <a:cubicBezTo>
                    <a:pt x="19" y="5"/>
                    <a:pt x="18" y="4"/>
                    <a:pt x="19" y="4"/>
                  </a:cubicBezTo>
                  <a:cubicBezTo>
                    <a:pt x="19" y="4"/>
                    <a:pt x="20" y="3"/>
                    <a:pt x="19" y="4"/>
                  </a:cubicBezTo>
                  <a:cubicBezTo>
                    <a:pt x="19" y="4"/>
                    <a:pt x="18" y="3"/>
                    <a:pt x="18" y="4"/>
                  </a:cubicBezTo>
                  <a:cubicBezTo>
                    <a:pt x="18" y="4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2"/>
                    <a:pt x="17" y="2"/>
                    <a:pt x="18" y="2"/>
                  </a:cubicBezTo>
                  <a:cubicBezTo>
                    <a:pt x="18" y="2"/>
                    <a:pt x="19" y="2"/>
                    <a:pt x="19" y="2"/>
                  </a:cubicBezTo>
                  <a:cubicBezTo>
                    <a:pt x="19" y="2"/>
                    <a:pt x="19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2" y="0"/>
                    <a:pt x="23" y="0"/>
                    <a:pt x="23" y="1"/>
                  </a:cubicBezTo>
                  <a:cubicBezTo>
                    <a:pt x="23" y="1"/>
                    <a:pt x="23" y="1"/>
                    <a:pt x="24" y="2"/>
                  </a:cubicBezTo>
                  <a:cubicBezTo>
                    <a:pt x="24" y="2"/>
                    <a:pt x="25" y="2"/>
                    <a:pt x="25" y="3"/>
                  </a:cubicBezTo>
                  <a:cubicBezTo>
                    <a:pt x="25" y="3"/>
                    <a:pt x="25" y="3"/>
                    <a:pt x="26" y="4"/>
                  </a:cubicBezTo>
                  <a:cubicBezTo>
                    <a:pt x="26" y="4"/>
                    <a:pt x="27" y="4"/>
                    <a:pt x="27" y="5"/>
                  </a:cubicBezTo>
                  <a:cubicBezTo>
                    <a:pt x="27" y="5"/>
                    <a:pt x="26" y="6"/>
                    <a:pt x="27" y="6"/>
                  </a:cubicBezTo>
                  <a:cubicBezTo>
                    <a:pt x="27" y="6"/>
                    <a:pt x="27" y="6"/>
                    <a:pt x="27" y="7"/>
                  </a:cubicBezTo>
                  <a:cubicBezTo>
                    <a:pt x="27" y="7"/>
                    <a:pt x="27" y="8"/>
                    <a:pt x="27" y="8"/>
                  </a:cubicBezTo>
                  <a:cubicBezTo>
                    <a:pt x="27" y="8"/>
                    <a:pt x="27" y="9"/>
                    <a:pt x="28" y="8"/>
                  </a:cubicBezTo>
                  <a:cubicBezTo>
                    <a:pt x="28" y="8"/>
                    <a:pt x="28" y="9"/>
                    <a:pt x="27" y="9"/>
                  </a:cubicBezTo>
                  <a:cubicBezTo>
                    <a:pt x="27" y="9"/>
                    <a:pt x="26" y="9"/>
                    <a:pt x="27" y="11"/>
                  </a:cubicBezTo>
                  <a:cubicBezTo>
                    <a:pt x="27" y="11"/>
                    <a:pt x="28" y="12"/>
                    <a:pt x="28" y="13"/>
                  </a:cubicBezTo>
                  <a:cubicBezTo>
                    <a:pt x="28" y="13"/>
                    <a:pt x="28" y="13"/>
                    <a:pt x="27" y="13"/>
                  </a:cubicBezTo>
                  <a:cubicBezTo>
                    <a:pt x="27" y="13"/>
                    <a:pt x="27" y="14"/>
                    <a:pt x="28" y="13"/>
                  </a:cubicBezTo>
                  <a:cubicBezTo>
                    <a:pt x="28" y="13"/>
                    <a:pt x="29" y="13"/>
                    <a:pt x="29" y="13"/>
                  </a:cubicBezTo>
                  <a:cubicBezTo>
                    <a:pt x="29" y="13"/>
                    <a:pt x="30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3"/>
                    <a:pt x="33" y="13"/>
                    <a:pt x="33" y="12"/>
                  </a:cubicBezTo>
                  <a:cubicBezTo>
                    <a:pt x="33" y="12"/>
                    <a:pt x="34" y="13"/>
                    <a:pt x="35" y="12"/>
                  </a:cubicBezTo>
                  <a:cubicBezTo>
                    <a:pt x="35" y="12"/>
                    <a:pt x="36" y="12"/>
                    <a:pt x="37" y="13"/>
                  </a:cubicBezTo>
                  <a:cubicBezTo>
                    <a:pt x="37" y="13"/>
                    <a:pt x="39" y="13"/>
                    <a:pt x="40" y="14"/>
                  </a:cubicBezTo>
                  <a:cubicBezTo>
                    <a:pt x="40" y="14"/>
                    <a:pt x="40" y="15"/>
                    <a:pt x="41" y="14"/>
                  </a:cubicBezTo>
                  <a:cubicBezTo>
                    <a:pt x="41" y="14"/>
                    <a:pt x="42" y="14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3" y="17"/>
                    <a:pt x="45" y="17"/>
                    <a:pt x="44" y="20"/>
                  </a:cubicBezTo>
                  <a:cubicBezTo>
                    <a:pt x="44" y="20"/>
                    <a:pt x="44" y="22"/>
                    <a:pt x="43" y="23"/>
                  </a:cubicBezTo>
                  <a:cubicBezTo>
                    <a:pt x="43" y="23"/>
                    <a:pt x="44" y="26"/>
                    <a:pt x="43" y="27"/>
                  </a:cubicBezTo>
                  <a:cubicBezTo>
                    <a:pt x="43" y="27"/>
                    <a:pt x="44" y="28"/>
                    <a:pt x="43" y="29"/>
                  </a:cubicBezTo>
                  <a:cubicBezTo>
                    <a:pt x="43" y="29"/>
                    <a:pt x="44" y="31"/>
                    <a:pt x="43" y="31"/>
                  </a:cubicBezTo>
                  <a:cubicBezTo>
                    <a:pt x="43" y="31"/>
                    <a:pt x="42" y="32"/>
                    <a:pt x="42" y="32"/>
                  </a:cubicBezTo>
                  <a:cubicBezTo>
                    <a:pt x="42" y="32"/>
                    <a:pt x="43" y="32"/>
                    <a:pt x="43" y="32"/>
                  </a:cubicBezTo>
                  <a:cubicBezTo>
                    <a:pt x="43" y="32"/>
                    <a:pt x="44" y="31"/>
                    <a:pt x="45" y="32"/>
                  </a:cubicBezTo>
                  <a:cubicBezTo>
                    <a:pt x="45" y="32"/>
                    <a:pt x="45" y="32"/>
                    <a:pt x="46" y="33"/>
                  </a:cubicBezTo>
                  <a:cubicBezTo>
                    <a:pt x="46" y="33"/>
                    <a:pt x="47" y="34"/>
                    <a:pt x="46" y="35"/>
                  </a:cubicBezTo>
                  <a:cubicBezTo>
                    <a:pt x="46" y="35"/>
                    <a:pt x="46" y="35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6"/>
                    <a:pt x="45" y="36"/>
                    <a:pt x="45" y="37"/>
                  </a:cubicBezTo>
                  <a:cubicBezTo>
                    <a:pt x="45" y="37"/>
                    <a:pt x="46" y="38"/>
                    <a:pt x="45" y="39"/>
                  </a:cubicBezTo>
                  <a:cubicBezTo>
                    <a:pt x="45" y="39"/>
                    <a:pt x="45" y="39"/>
                    <a:pt x="45" y="38"/>
                  </a:cubicBezTo>
                  <a:cubicBezTo>
                    <a:pt x="45" y="38"/>
                    <a:pt x="45" y="38"/>
                    <a:pt x="44" y="38"/>
                  </a:cubicBezTo>
                  <a:cubicBezTo>
                    <a:pt x="44" y="38"/>
                    <a:pt x="44" y="39"/>
                    <a:pt x="43" y="39"/>
                  </a:cubicBezTo>
                  <a:cubicBezTo>
                    <a:pt x="43" y="39"/>
                    <a:pt x="42" y="40"/>
                    <a:pt x="41" y="41"/>
                  </a:cubicBezTo>
                  <a:cubicBezTo>
                    <a:pt x="41" y="41"/>
                    <a:pt x="40" y="41"/>
                    <a:pt x="41" y="41"/>
                  </a:cubicBezTo>
                  <a:cubicBezTo>
                    <a:pt x="41" y="41"/>
                    <a:pt x="38" y="42"/>
                    <a:pt x="38" y="43"/>
                  </a:cubicBezTo>
                  <a:cubicBezTo>
                    <a:pt x="38" y="43"/>
                    <a:pt x="38" y="43"/>
                    <a:pt x="37" y="43"/>
                  </a:cubicBezTo>
                  <a:cubicBezTo>
                    <a:pt x="37" y="43"/>
                    <a:pt x="37" y="44"/>
                    <a:pt x="36" y="45"/>
                  </a:cubicBezTo>
                  <a:cubicBezTo>
                    <a:pt x="36" y="45"/>
                    <a:pt x="36" y="45"/>
                    <a:pt x="37" y="45"/>
                  </a:cubicBezTo>
                  <a:cubicBezTo>
                    <a:pt x="37" y="45"/>
                    <a:pt x="37" y="46"/>
                    <a:pt x="37" y="46"/>
                  </a:cubicBezTo>
                  <a:cubicBezTo>
                    <a:pt x="37" y="46"/>
                    <a:pt x="38" y="45"/>
                    <a:pt x="38" y="46"/>
                  </a:cubicBezTo>
                  <a:cubicBezTo>
                    <a:pt x="38" y="46"/>
                    <a:pt x="39" y="47"/>
                    <a:pt x="40" y="46"/>
                  </a:cubicBezTo>
                  <a:cubicBezTo>
                    <a:pt x="40" y="46"/>
                    <a:pt x="41" y="47"/>
                    <a:pt x="41" y="46"/>
                  </a:cubicBezTo>
                  <a:cubicBezTo>
                    <a:pt x="41" y="46"/>
                    <a:pt x="42" y="45"/>
                    <a:pt x="43" y="46"/>
                  </a:cubicBezTo>
                  <a:cubicBezTo>
                    <a:pt x="43" y="46"/>
                    <a:pt x="43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6"/>
                    <a:pt x="44" y="46"/>
                    <a:pt x="44" y="47"/>
                  </a:cubicBezTo>
                  <a:cubicBezTo>
                    <a:pt x="44" y="47"/>
                    <a:pt x="44" y="47"/>
                    <a:pt x="43" y="4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8"/>
                    <a:pt x="42" y="49"/>
                    <a:pt x="42" y="49"/>
                  </a:cubicBezTo>
                  <a:cubicBezTo>
                    <a:pt x="42" y="49"/>
                    <a:pt x="43" y="50"/>
                    <a:pt x="43" y="50"/>
                  </a:cubicBezTo>
                  <a:cubicBezTo>
                    <a:pt x="43" y="50"/>
                    <a:pt x="43" y="50"/>
                    <a:pt x="44" y="50"/>
                  </a:cubicBezTo>
                  <a:cubicBezTo>
                    <a:pt x="44" y="50"/>
                    <a:pt x="45" y="49"/>
                    <a:pt x="46" y="49"/>
                  </a:cubicBezTo>
                  <a:cubicBezTo>
                    <a:pt x="46" y="49"/>
                    <a:pt x="48" y="50"/>
                    <a:pt x="47" y="51"/>
                  </a:cubicBezTo>
                  <a:cubicBezTo>
                    <a:pt x="47" y="51"/>
                    <a:pt x="48" y="52"/>
                    <a:pt x="48" y="53"/>
                  </a:cubicBezTo>
                  <a:cubicBezTo>
                    <a:pt x="48" y="53"/>
                    <a:pt x="47" y="54"/>
                    <a:pt x="47" y="54"/>
                  </a:cubicBezTo>
                  <a:cubicBezTo>
                    <a:pt x="47" y="54"/>
                    <a:pt x="47" y="55"/>
                    <a:pt x="46" y="55"/>
                  </a:cubicBezTo>
                  <a:cubicBezTo>
                    <a:pt x="46" y="55"/>
                    <a:pt x="48" y="55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51" y="57"/>
                    <a:pt x="52" y="58"/>
                  </a:cubicBezTo>
                  <a:cubicBezTo>
                    <a:pt x="52" y="58"/>
                    <a:pt x="53" y="59"/>
                    <a:pt x="52" y="61"/>
                  </a:cubicBezTo>
                  <a:cubicBezTo>
                    <a:pt x="52" y="61"/>
                    <a:pt x="52" y="62"/>
                    <a:pt x="51" y="63"/>
                  </a:cubicBezTo>
                  <a:cubicBezTo>
                    <a:pt x="51" y="63"/>
                    <a:pt x="50" y="64"/>
                    <a:pt x="50" y="64"/>
                  </a:cubicBezTo>
                  <a:cubicBezTo>
                    <a:pt x="50" y="64"/>
                    <a:pt x="50" y="65"/>
                    <a:pt x="49" y="65"/>
                  </a:cubicBezTo>
                  <a:cubicBezTo>
                    <a:pt x="49" y="65"/>
                    <a:pt x="49" y="67"/>
                    <a:pt x="48" y="67"/>
                  </a:cubicBezTo>
                  <a:cubicBezTo>
                    <a:pt x="48" y="67"/>
                    <a:pt x="48" y="68"/>
                    <a:pt x="47" y="68"/>
                  </a:cubicBezTo>
                  <a:cubicBezTo>
                    <a:pt x="47" y="68"/>
                    <a:pt x="46" y="69"/>
                    <a:pt x="46" y="69"/>
                  </a:cubicBezTo>
                  <a:cubicBezTo>
                    <a:pt x="46" y="69"/>
                    <a:pt x="45" y="70"/>
                    <a:pt x="46" y="70"/>
                  </a:cubicBezTo>
                  <a:cubicBezTo>
                    <a:pt x="46" y="70"/>
                    <a:pt x="47" y="70"/>
                    <a:pt x="48" y="70"/>
                  </a:cubicBezTo>
                  <a:cubicBezTo>
                    <a:pt x="48" y="70"/>
                    <a:pt x="50" y="70"/>
                    <a:pt x="51" y="70"/>
                  </a:cubicBezTo>
                  <a:cubicBezTo>
                    <a:pt x="51" y="70"/>
                    <a:pt x="51" y="71"/>
                    <a:pt x="52" y="70"/>
                  </a:cubicBezTo>
                  <a:cubicBezTo>
                    <a:pt x="52" y="70"/>
                    <a:pt x="53" y="70"/>
                    <a:pt x="53" y="71"/>
                  </a:cubicBezTo>
                  <a:cubicBezTo>
                    <a:pt x="53" y="71"/>
                    <a:pt x="56" y="72"/>
                    <a:pt x="57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9" y="73"/>
                    <a:pt x="59" y="73"/>
                  </a:cubicBezTo>
                  <a:cubicBezTo>
                    <a:pt x="59" y="73"/>
                    <a:pt x="60" y="73"/>
                    <a:pt x="60" y="74"/>
                  </a:cubicBezTo>
                  <a:cubicBezTo>
                    <a:pt x="60" y="74"/>
                    <a:pt x="62" y="75"/>
                    <a:pt x="62" y="76"/>
                  </a:cubicBezTo>
                  <a:cubicBezTo>
                    <a:pt x="62" y="76"/>
                    <a:pt x="64" y="79"/>
                    <a:pt x="63" y="81"/>
                  </a:cubicBezTo>
                  <a:cubicBezTo>
                    <a:pt x="63" y="81"/>
                    <a:pt x="63" y="83"/>
                    <a:pt x="62" y="83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2" y="83"/>
                    <a:pt x="62" y="84"/>
                    <a:pt x="61" y="84"/>
                  </a:cubicBezTo>
                  <a:cubicBezTo>
                    <a:pt x="61" y="84"/>
                    <a:pt x="61" y="83"/>
                    <a:pt x="61" y="83"/>
                  </a:cubicBezTo>
                  <a:cubicBezTo>
                    <a:pt x="61" y="83"/>
                    <a:pt x="59" y="84"/>
                    <a:pt x="59" y="84"/>
                  </a:cubicBezTo>
                  <a:cubicBezTo>
                    <a:pt x="59" y="84"/>
                    <a:pt x="58" y="84"/>
                    <a:pt x="58" y="84"/>
                  </a:cubicBezTo>
                  <a:cubicBezTo>
                    <a:pt x="58" y="84"/>
                    <a:pt x="57" y="85"/>
                    <a:pt x="57" y="84"/>
                  </a:cubicBezTo>
                  <a:cubicBezTo>
                    <a:pt x="57" y="84"/>
                    <a:pt x="57" y="84"/>
                    <a:pt x="56" y="84"/>
                  </a:cubicBezTo>
                  <a:cubicBezTo>
                    <a:pt x="56" y="84"/>
                    <a:pt x="54" y="84"/>
                    <a:pt x="53" y="83"/>
                  </a:cubicBezTo>
                  <a:cubicBezTo>
                    <a:pt x="53" y="83"/>
                    <a:pt x="53" y="84"/>
                    <a:pt x="52" y="83"/>
                  </a:cubicBezTo>
                  <a:cubicBezTo>
                    <a:pt x="51" y="83"/>
                    <a:pt x="52" y="83"/>
                    <a:pt x="52" y="83"/>
                  </a:cubicBezTo>
                  <a:cubicBezTo>
                    <a:pt x="52" y="83"/>
                    <a:pt x="51" y="83"/>
                    <a:pt x="52" y="82"/>
                  </a:cubicBezTo>
                  <a:cubicBezTo>
                    <a:pt x="52" y="82"/>
                    <a:pt x="52" y="81"/>
                    <a:pt x="51" y="81"/>
                  </a:cubicBezTo>
                  <a:cubicBezTo>
                    <a:pt x="51" y="81"/>
                    <a:pt x="51" y="80"/>
                    <a:pt x="51" y="79"/>
                  </a:cubicBezTo>
                  <a:cubicBezTo>
                    <a:pt x="51" y="79"/>
                    <a:pt x="51" y="78"/>
                    <a:pt x="50" y="78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0" y="77"/>
                    <a:pt x="50" y="76"/>
                    <a:pt x="49" y="76"/>
                  </a:cubicBezTo>
                  <a:cubicBezTo>
                    <a:pt x="49" y="76"/>
                    <a:pt x="47" y="74"/>
                    <a:pt x="47" y="76"/>
                  </a:cubicBezTo>
                  <a:cubicBezTo>
                    <a:pt x="47" y="76"/>
                    <a:pt x="47" y="77"/>
                    <a:pt x="47" y="77"/>
                  </a:cubicBezTo>
                  <a:cubicBezTo>
                    <a:pt x="47" y="77"/>
                    <a:pt x="48" y="77"/>
                    <a:pt x="47" y="77"/>
                  </a:cubicBezTo>
                  <a:cubicBezTo>
                    <a:pt x="47" y="77"/>
                    <a:pt x="48" y="78"/>
                    <a:pt x="47" y="78"/>
                  </a:cubicBezTo>
                  <a:cubicBezTo>
                    <a:pt x="47" y="78"/>
                    <a:pt x="47" y="79"/>
                    <a:pt x="46" y="80"/>
                  </a:cubicBezTo>
                  <a:cubicBezTo>
                    <a:pt x="46" y="80"/>
                    <a:pt x="47" y="81"/>
                    <a:pt x="45" y="81"/>
                  </a:cubicBezTo>
                  <a:cubicBezTo>
                    <a:pt x="45" y="81"/>
                    <a:pt x="45" y="82"/>
                    <a:pt x="45" y="82"/>
                  </a:cubicBezTo>
                  <a:cubicBezTo>
                    <a:pt x="45" y="82"/>
                    <a:pt x="45" y="83"/>
                    <a:pt x="44" y="84"/>
                  </a:cubicBezTo>
                  <a:cubicBezTo>
                    <a:pt x="44" y="84"/>
                    <a:pt x="45" y="84"/>
                    <a:pt x="44" y="84"/>
                  </a:cubicBezTo>
                  <a:cubicBezTo>
                    <a:pt x="44" y="84"/>
                    <a:pt x="44" y="86"/>
                    <a:pt x="43" y="86"/>
                  </a:cubicBezTo>
                  <a:cubicBezTo>
                    <a:pt x="43" y="86"/>
                    <a:pt x="43" y="87"/>
                    <a:pt x="42" y="87"/>
                  </a:cubicBezTo>
                  <a:cubicBezTo>
                    <a:pt x="42" y="87"/>
                    <a:pt x="42" y="88"/>
                    <a:pt x="41" y="88"/>
                  </a:cubicBezTo>
                  <a:cubicBezTo>
                    <a:pt x="41" y="88"/>
                    <a:pt x="38" y="89"/>
                    <a:pt x="37" y="91"/>
                  </a:cubicBezTo>
                  <a:cubicBezTo>
                    <a:pt x="37" y="91"/>
                    <a:pt x="37" y="92"/>
                    <a:pt x="36" y="92"/>
                  </a:cubicBezTo>
                  <a:cubicBezTo>
                    <a:pt x="36" y="92"/>
                    <a:pt x="37" y="93"/>
                    <a:pt x="32" y="92"/>
                  </a:cubicBezTo>
                  <a:cubicBezTo>
                    <a:pt x="32" y="92"/>
                    <a:pt x="32" y="92"/>
                    <a:pt x="31" y="92"/>
                  </a:cubicBezTo>
                  <a:cubicBezTo>
                    <a:pt x="31" y="92"/>
                    <a:pt x="30" y="92"/>
                    <a:pt x="30" y="91"/>
                  </a:cubicBezTo>
                  <a:cubicBezTo>
                    <a:pt x="30" y="91"/>
                    <a:pt x="29" y="91"/>
                    <a:pt x="29" y="89"/>
                  </a:cubicBezTo>
                  <a:cubicBezTo>
                    <a:pt x="29" y="89"/>
                    <a:pt x="27" y="88"/>
                    <a:pt x="27" y="87"/>
                  </a:cubicBezTo>
                  <a:cubicBezTo>
                    <a:pt x="27" y="87"/>
                    <a:pt x="28" y="86"/>
                    <a:pt x="27" y="86"/>
                  </a:cubicBezTo>
                  <a:cubicBezTo>
                    <a:pt x="27" y="86"/>
                    <a:pt x="25" y="86"/>
                    <a:pt x="25" y="84"/>
                  </a:cubicBezTo>
                  <a:cubicBezTo>
                    <a:pt x="25" y="84"/>
                    <a:pt x="24" y="81"/>
                    <a:pt x="25" y="80"/>
                  </a:cubicBezTo>
                  <a:cubicBezTo>
                    <a:pt x="25" y="80"/>
                    <a:pt x="26" y="79"/>
                    <a:pt x="25" y="78"/>
                  </a:cubicBezTo>
                  <a:cubicBezTo>
                    <a:pt x="25" y="78"/>
                    <a:pt x="25" y="76"/>
                    <a:pt x="25" y="76"/>
                  </a:cubicBezTo>
                  <a:cubicBezTo>
                    <a:pt x="25" y="76"/>
                    <a:pt x="25" y="74"/>
                    <a:pt x="25" y="74"/>
                  </a:cubicBezTo>
                  <a:cubicBezTo>
                    <a:pt x="25" y="74"/>
                    <a:pt x="26" y="73"/>
                    <a:pt x="25" y="73"/>
                  </a:cubicBezTo>
                  <a:cubicBezTo>
                    <a:pt x="25" y="73"/>
                    <a:pt x="24" y="73"/>
                    <a:pt x="24" y="74"/>
                  </a:cubicBezTo>
                  <a:cubicBezTo>
                    <a:pt x="24" y="74"/>
                    <a:pt x="25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2" y="77"/>
                    <a:pt x="24" y="79"/>
                    <a:pt x="23" y="80"/>
                  </a:cubicBezTo>
                  <a:cubicBezTo>
                    <a:pt x="23" y="80"/>
                    <a:pt x="22" y="80"/>
                    <a:pt x="22" y="81"/>
                  </a:cubicBezTo>
                  <a:cubicBezTo>
                    <a:pt x="22" y="81"/>
                    <a:pt x="23" y="83"/>
                    <a:pt x="21" y="83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1" y="83"/>
                    <a:pt x="21" y="87"/>
                    <a:pt x="20" y="87"/>
                  </a:cubicBezTo>
                  <a:cubicBezTo>
                    <a:pt x="20" y="87"/>
                    <a:pt x="20" y="88"/>
                    <a:pt x="19" y="88"/>
                  </a:cubicBezTo>
                  <a:cubicBezTo>
                    <a:pt x="19" y="88"/>
                    <a:pt x="19" y="91"/>
                    <a:pt x="18" y="91"/>
                  </a:cubicBezTo>
                  <a:cubicBezTo>
                    <a:pt x="18" y="91"/>
                    <a:pt x="18" y="93"/>
                    <a:pt x="17" y="93"/>
                  </a:cubicBezTo>
                  <a:cubicBezTo>
                    <a:pt x="17" y="93"/>
                    <a:pt x="17" y="95"/>
                    <a:pt x="16" y="95"/>
                  </a:cubicBezTo>
                  <a:cubicBezTo>
                    <a:pt x="16" y="95"/>
                    <a:pt x="17" y="96"/>
                    <a:pt x="16" y="96"/>
                  </a:cubicBezTo>
                  <a:cubicBezTo>
                    <a:pt x="16" y="96"/>
                    <a:pt x="16" y="96"/>
                    <a:pt x="14" y="97"/>
                  </a:cubicBezTo>
                  <a:cubicBezTo>
                    <a:pt x="14" y="97"/>
                    <a:pt x="14" y="97"/>
                    <a:pt x="13" y="97"/>
                  </a:cubicBezTo>
                  <a:cubicBezTo>
                    <a:pt x="13" y="97"/>
                    <a:pt x="13" y="97"/>
                    <a:pt x="12" y="97"/>
                  </a:cubicBezTo>
                  <a:cubicBezTo>
                    <a:pt x="12" y="97"/>
                    <a:pt x="12" y="97"/>
                    <a:pt x="12" y="98"/>
                  </a:cubicBezTo>
                  <a:cubicBezTo>
                    <a:pt x="12" y="98"/>
                    <a:pt x="11" y="98"/>
                    <a:pt x="11" y="97"/>
                  </a:cubicBezTo>
                  <a:cubicBezTo>
                    <a:pt x="11" y="97"/>
                    <a:pt x="11" y="96"/>
                    <a:pt x="11" y="97"/>
                  </a:cubicBezTo>
                  <a:cubicBezTo>
                    <a:pt x="11" y="97"/>
                    <a:pt x="12" y="96"/>
                    <a:pt x="11" y="96"/>
                  </a:cubicBezTo>
                  <a:cubicBezTo>
                    <a:pt x="11" y="96"/>
                    <a:pt x="10" y="96"/>
                    <a:pt x="11" y="95"/>
                  </a:cubicBezTo>
                  <a:cubicBezTo>
                    <a:pt x="11" y="95"/>
                    <a:pt x="11" y="95"/>
                    <a:pt x="12" y="94"/>
                  </a:cubicBezTo>
                  <a:cubicBezTo>
                    <a:pt x="12" y="94"/>
                    <a:pt x="11" y="94"/>
                    <a:pt x="11" y="94"/>
                  </a:cubicBezTo>
                  <a:cubicBezTo>
                    <a:pt x="11" y="94"/>
                    <a:pt x="12" y="94"/>
                    <a:pt x="12" y="93"/>
                  </a:cubicBezTo>
                  <a:cubicBezTo>
                    <a:pt x="12" y="93"/>
                    <a:pt x="11" y="93"/>
                    <a:pt x="10" y="93"/>
                  </a:cubicBezTo>
                  <a:cubicBezTo>
                    <a:pt x="10" y="93"/>
                    <a:pt x="9" y="93"/>
                    <a:pt x="10" y="92"/>
                  </a:cubicBezTo>
                  <a:cubicBezTo>
                    <a:pt x="10" y="92"/>
                    <a:pt x="11" y="92"/>
                    <a:pt x="10" y="91"/>
                  </a:cubicBezTo>
                  <a:cubicBezTo>
                    <a:pt x="10" y="91"/>
                    <a:pt x="10" y="90"/>
                    <a:pt x="10" y="90"/>
                  </a:cubicBezTo>
                  <a:cubicBezTo>
                    <a:pt x="10" y="90"/>
                    <a:pt x="11" y="87"/>
                    <a:pt x="12" y="86"/>
                  </a:cubicBezTo>
                  <a:cubicBezTo>
                    <a:pt x="12" y="86"/>
                    <a:pt x="12" y="84"/>
                    <a:pt x="13" y="82"/>
                  </a:cubicBezTo>
                  <a:cubicBezTo>
                    <a:pt x="13" y="82"/>
                    <a:pt x="14" y="81"/>
                    <a:pt x="14" y="80"/>
                  </a:cubicBezTo>
                  <a:cubicBezTo>
                    <a:pt x="14" y="80"/>
                    <a:pt x="14" y="79"/>
                    <a:pt x="15" y="79"/>
                  </a:cubicBezTo>
                  <a:cubicBezTo>
                    <a:pt x="15" y="79"/>
                    <a:pt x="15" y="77"/>
                    <a:pt x="16" y="75"/>
                  </a:cubicBezTo>
                  <a:cubicBezTo>
                    <a:pt x="16" y="75"/>
                    <a:pt x="16" y="72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0"/>
                    <a:pt x="17" y="70"/>
                  </a:cubicBezTo>
                  <a:cubicBezTo>
                    <a:pt x="17" y="70"/>
                    <a:pt x="18" y="69"/>
                    <a:pt x="17" y="68"/>
                  </a:cubicBezTo>
                  <a:cubicBezTo>
                    <a:pt x="17" y="68"/>
                    <a:pt x="18" y="68"/>
                    <a:pt x="18" y="68"/>
                  </a:cubicBezTo>
                  <a:cubicBezTo>
                    <a:pt x="18" y="68"/>
                    <a:pt x="18" y="66"/>
                    <a:pt x="19" y="65"/>
                  </a:cubicBezTo>
                  <a:cubicBezTo>
                    <a:pt x="19" y="65"/>
                    <a:pt x="19" y="63"/>
                    <a:pt x="19" y="63"/>
                  </a:cubicBezTo>
                  <a:cubicBezTo>
                    <a:pt x="19" y="63"/>
                    <a:pt x="19" y="62"/>
                    <a:pt x="20" y="62"/>
                  </a:cubicBezTo>
                  <a:cubicBezTo>
                    <a:pt x="20" y="62"/>
                    <a:pt x="20" y="59"/>
                    <a:pt x="20" y="59"/>
                  </a:cubicBezTo>
                  <a:cubicBezTo>
                    <a:pt x="20" y="59"/>
                    <a:pt x="21" y="59"/>
                    <a:pt x="21" y="58"/>
                  </a:cubicBezTo>
                  <a:cubicBezTo>
                    <a:pt x="21" y="58"/>
                    <a:pt x="21" y="58"/>
                    <a:pt x="20" y="58"/>
                  </a:cubicBezTo>
                  <a:cubicBezTo>
                    <a:pt x="20" y="58"/>
                    <a:pt x="20" y="58"/>
                    <a:pt x="20" y="59"/>
                  </a:cubicBezTo>
                  <a:cubicBezTo>
                    <a:pt x="20" y="59"/>
                    <a:pt x="19" y="58"/>
                    <a:pt x="19" y="58"/>
                  </a:cubicBezTo>
                  <a:cubicBezTo>
                    <a:pt x="19" y="58"/>
                    <a:pt x="20" y="61"/>
                    <a:pt x="19" y="62"/>
                  </a:cubicBezTo>
                  <a:cubicBezTo>
                    <a:pt x="19" y="62"/>
                    <a:pt x="18" y="61"/>
                    <a:pt x="17" y="63"/>
                  </a:cubicBezTo>
                  <a:cubicBezTo>
                    <a:pt x="17" y="63"/>
                    <a:pt x="16" y="63"/>
                    <a:pt x="16" y="63"/>
                  </a:cubicBezTo>
                  <a:cubicBezTo>
                    <a:pt x="16" y="63"/>
                    <a:pt x="15" y="63"/>
                    <a:pt x="15" y="63"/>
                  </a:cubicBezTo>
                  <a:cubicBezTo>
                    <a:pt x="15" y="63"/>
                    <a:pt x="14" y="64"/>
                    <a:pt x="14" y="63"/>
                  </a:cubicBezTo>
                  <a:cubicBezTo>
                    <a:pt x="14" y="63"/>
                    <a:pt x="13" y="62"/>
                    <a:pt x="13" y="63"/>
                  </a:cubicBezTo>
                  <a:cubicBezTo>
                    <a:pt x="13" y="63"/>
                    <a:pt x="12" y="64"/>
                    <a:pt x="11" y="63"/>
                  </a:cubicBezTo>
                  <a:cubicBezTo>
                    <a:pt x="11" y="63"/>
                    <a:pt x="12" y="63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0" y="61"/>
                    <a:pt x="10" y="60"/>
                  </a:cubicBezTo>
                  <a:cubicBezTo>
                    <a:pt x="10" y="60"/>
                    <a:pt x="9" y="59"/>
                    <a:pt x="8" y="59"/>
                  </a:cubicBezTo>
                  <a:cubicBezTo>
                    <a:pt x="8" y="59"/>
                    <a:pt x="8" y="57"/>
                    <a:pt x="8" y="56"/>
                  </a:cubicBezTo>
                  <a:cubicBezTo>
                    <a:pt x="8" y="56"/>
                    <a:pt x="8" y="54"/>
                    <a:pt x="9" y="54"/>
                  </a:cubicBezTo>
                  <a:cubicBezTo>
                    <a:pt x="9" y="54"/>
                    <a:pt x="9" y="53"/>
                    <a:pt x="10" y="53"/>
                  </a:cubicBezTo>
                  <a:cubicBezTo>
                    <a:pt x="10" y="53"/>
                    <a:pt x="10" y="53"/>
                    <a:pt x="11" y="53"/>
                  </a:cubicBezTo>
                  <a:cubicBezTo>
                    <a:pt x="11" y="53"/>
                    <a:pt x="11" y="53"/>
                    <a:pt x="12" y="53"/>
                  </a:cubicBezTo>
                  <a:cubicBezTo>
                    <a:pt x="12" y="52"/>
                    <a:pt x="11" y="53"/>
                    <a:pt x="11" y="53"/>
                  </a:cubicBezTo>
                  <a:cubicBezTo>
                    <a:pt x="11" y="53"/>
                    <a:pt x="12" y="52"/>
                    <a:pt x="12" y="52"/>
                  </a:cubicBezTo>
                  <a:cubicBezTo>
                    <a:pt x="12" y="52"/>
                    <a:pt x="12" y="52"/>
                    <a:pt x="13" y="51"/>
                  </a:cubicBezTo>
                  <a:cubicBezTo>
                    <a:pt x="13" y="51"/>
                    <a:pt x="15" y="50"/>
                    <a:pt x="16" y="50"/>
                  </a:cubicBezTo>
                  <a:cubicBezTo>
                    <a:pt x="16" y="50"/>
                    <a:pt x="15" y="49"/>
                    <a:pt x="16" y="49"/>
                  </a:cubicBezTo>
                  <a:cubicBezTo>
                    <a:pt x="16" y="49"/>
                    <a:pt x="18" y="49"/>
                    <a:pt x="16" y="48"/>
                  </a:cubicBezTo>
                  <a:cubicBezTo>
                    <a:pt x="16" y="48"/>
                    <a:pt x="16" y="48"/>
                    <a:pt x="15" y="47"/>
                  </a:cubicBezTo>
                  <a:cubicBezTo>
                    <a:pt x="15" y="47"/>
                    <a:pt x="15" y="48"/>
                    <a:pt x="14" y="47"/>
                  </a:cubicBezTo>
                  <a:cubicBezTo>
                    <a:pt x="14" y="47"/>
                    <a:pt x="14" y="47"/>
                    <a:pt x="13" y="47"/>
                  </a:cubicBezTo>
                  <a:cubicBezTo>
                    <a:pt x="13" y="47"/>
                    <a:pt x="12" y="47"/>
                    <a:pt x="12" y="46"/>
                  </a:cubicBezTo>
                  <a:cubicBezTo>
                    <a:pt x="12" y="46"/>
                    <a:pt x="13" y="46"/>
                    <a:pt x="12" y="46"/>
                  </a:cubicBezTo>
                  <a:cubicBezTo>
                    <a:pt x="12" y="46"/>
                    <a:pt x="11" y="46"/>
                    <a:pt x="11" y="45"/>
                  </a:cubicBezTo>
                  <a:cubicBezTo>
                    <a:pt x="11" y="45"/>
                    <a:pt x="10" y="45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1" y="44"/>
                    <a:pt x="10" y="44"/>
                  </a:cubicBezTo>
                  <a:cubicBezTo>
                    <a:pt x="10" y="44"/>
                    <a:pt x="9" y="43"/>
                    <a:pt x="10" y="43"/>
                  </a:cubicBezTo>
                  <a:cubicBezTo>
                    <a:pt x="10" y="43"/>
                    <a:pt x="9" y="42"/>
                    <a:pt x="8" y="40"/>
                  </a:cubicBezTo>
                  <a:cubicBezTo>
                    <a:pt x="8" y="40"/>
                    <a:pt x="6" y="39"/>
                    <a:pt x="6" y="38"/>
                  </a:cubicBezTo>
                  <a:cubicBezTo>
                    <a:pt x="6" y="38"/>
                    <a:pt x="5" y="37"/>
                    <a:pt x="5" y="36"/>
                  </a:cubicBezTo>
                  <a:cubicBezTo>
                    <a:pt x="5" y="36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2" y="33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1" y="31"/>
                  </a:cubicBezTo>
                  <a:cubicBezTo>
                    <a:pt x="1" y="31"/>
                    <a:pt x="2" y="30"/>
                    <a:pt x="1" y="31"/>
                  </a:cubicBezTo>
                  <a:cubicBezTo>
                    <a:pt x="0" y="31"/>
                    <a:pt x="1" y="30"/>
                    <a:pt x="1" y="30"/>
                  </a:cubicBezTo>
                  <a:close/>
                  <a:moveTo>
                    <a:pt x="19" y="23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1" y="23"/>
                    <a:pt x="21" y="23"/>
                  </a:cubicBezTo>
                  <a:cubicBezTo>
                    <a:pt x="21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0"/>
                    <a:pt x="22" y="21"/>
                    <a:pt x="22" y="21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0" y="22"/>
                    <a:pt x="19" y="23"/>
                    <a:pt x="19" y="23"/>
                  </a:cubicBezTo>
                  <a:close/>
                  <a:moveTo>
                    <a:pt x="28" y="19"/>
                  </a:moveTo>
                  <a:cubicBezTo>
                    <a:pt x="28" y="19"/>
                    <a:pt x="28" y="18"/>
                    <a:pt x="28" y="19"/>
                  </a:cubicBezTo>
                  <a:cubicBezTo>
                    <a:pt x="28" y="19"/>
                    <a:pt x="28" y="20"/>
                    <a:pt x="28" y="20"/>
                  </a:cubicBezTo>
                  <a:cubicBezTo>
                    <a:pt x="28" y="20"/>
                    <a:pt x="29" y="20"/>
                    <a:pt x="28" y="20"/>
                  </a:cubicBezTo>
                  <a:cubicBezTo>
                    <a:pt x="27" y="21"/>
                    <a:pt x="28" y="21"/>
                    <a:pt x="28" y="21"/>
                  </a:cubicBezTo>
                  <a:cubicBezTo>
                    <a:pt x="29" y="21"/>
                    <a:pt x="29" y="22"/>
                    <a:pt x="29" y="22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9" y="24"/>
                    <a:pt x="30" y="23"/>
                    <a:pt x="30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4"/>
                    <a:pt x="32" y="24"/>
                  </a:cubicBezTo>
                  <a:cubicBezTo>
                    <a:pt x="33" y="23"/>
                    <a:pt x="32" y="24"/>
                    <a:pt x="32" y="25"/>
                  </a:cubicBezTo>
                  <a:cubicBezTo>
                    <a:pt x="32" y="25"/>
                    <a:pt x="32" y="24"/>
                    <a:pt x="32" y="25"/>
                  </a:cubicBezTo>
                  <a:cubicBezTo>
                    <a:pt x="32" y="25"/>
                    <a:pt x="31" y="26"/>
                    <a:pt x="31" y="26"/>
                  </a:cubicBezTo>
                  <a:cubicBezTo>
                    <a:pt x="31" y="26"/>
                    <a:pt x="30" y="27"/>
                    <a:pt x="30" y="27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0"/>
                    <a:pt x="33" y="28"/>
                    <a:pt x="33" y="28"/>
                  </a:cubicBezTo>
                  <a:cubicBezTo>
                    <a:pt x="34" y="28"/>
                    <a:pt x="34" y="27"/>
                    <a:pt x="34" y="27"/>
                  </a:cubicBezTo>
                  <a:cubicBezTo>
                    <a:pt x="34" y="27"/>
                    <a:pt x="34" y="26"/>
                    <a:pt x="34" y="26"/>
                  </a:cubicBezTo>
                  <a:cubicBezTo>
                    <a:pt x="35" y="26"/>
                    <a:pt x="34" y="25"/>
                    <a:pt x="34" y="25"/>
                  </a:cubicBezTo>
                  <a:cubicBezTo>
                    <a:pt x="35" y="25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4" y="21"/>
                    <a:pt x="34" y="21"/>
                  </a:cubicBezTo>
                  <a:cubicBezTo>
                    <a:pt x="33" y="21"/>
                    <a:pt x="34" y="20"/>
                    <a:pt x="34" y="20"/>
                  </a:cubicBezTo>
                  <a:cubicBezTo>
                    <a:pt x="33" y="20"/>
                    <a:pt x="33" y="19"/>
                    <a:pt x="33" y="19"/>
                  </a:cubicBezTo>
                  <a:cubicBezTo>
                    <a:pt x="32" y="18"/>
                    <a:pt x="31" y="19"/>
                    <a:pt x="31" y="19"/>
                  </a:cubicBezTo>
                  <a:cubicBezTo>
                    <a:pt x="31" y="18"/>
                    <a:pt x="30" y="18"/>
                    <a:pt x="30" y="18"/>
                  </a:cubicBezTo>
                  <a:cubicBezTo>
                    <a:pt x="30" y="19"/>
                    <a:pt x="29" y="18"/>
                    <a:pt x="29" y="18"/>
                  </a:cubicBezTo>
                  <a:cubicBezTo>
                    <a:pt x="29" y="18"/>
                    <a:pt x="28" y="19"/>
                    <a:pt x="28" y="19"/>
                  </a:cubicBezTo>
                  <a:close/>
                  <a:moveTo>
                    <a:pt x="15" y="27"/>
                  </a:moveTo>
                  <a:cubicBezTo>
                    <a:pt x="15" y="27"/>
                    <a:pt x="14" y="27"/>
                    <a:pt x="14" y="27"/>
                  </a:cubicBezTo>
                  <a:cubicBezTo>
                    <a:pt x="14" y="28"/>
                    <a:pt x="13" y="28"/>
                    <a:pt x="13" y="28"/>
                  </a:cubicBezTo>
                  <a:cubicBezTo>
                    <a:pt x="13" y="29"/>
                    <a:pt x="12" y="30"/>
                    <a:pt x="12" y="30"/>
                  </a:cubicBezTo>
                  <a:cubicBezTo>
                    <a:pt x="11" y="30"/>
                    <a:pt x="12" y="32"/>
                    <a:pt x="12" y="32"/>
                  </a:cubicBezTo>
                  <a:cubicBezTo>
                    <a:pt x="13" y="32"/>
                    <a:pt x="12" y="32"/>
                    <a:pt x="12" y="32"/>
                  </a:cubicBezTo>
                  <a:cubicBezTo>
                    <a:pt x="12" y="33"/>
                    <a:pt x="12" y="35"/>
                    <a:pt x="12" y="35"/>
                  </a:cubicBezTo>
                  <a:cubicBezTo>
                    <a:pt x="13" y="35"/>
                    <a:pt x="14" y="37"/>
                    <a:pt x="14" y="37"/>
                  </a:cubicBezTo>
                  <a:cubicBezTo>
                    <a:pt x="14" y="37"/>
                    <a:pt x="15" y="39"/>
                    <a:pt x="15" y="39"/>
                  </a:cubicBezTo>
                  <a:cubicBezTo>
                    <a:pt x="14" y="40"/>
                    <a:pt x="15" y="40"/>
                    <a:pt x="15" y="40"/>
                  </a:cubicBezTo>
                  <a:cubicBezTo>
                    <a:pt x="16" y="41"/>
                    <a:pt x="16" y="42"/>
                    <a:pt x="16" y="42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5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8"/>
                    <a:pt x="19" y="47"/>
                    <a:pt x="19" y="47"/>
                  </a:cubicBezTo>
                  <a:cubicBezTo>
                    <a:pt x="20" y="47"/>
                    <a:pt x="20" y="46"/>
                    <a:pt x="20" y="46"/>
                  </a:cubicBezTo>
                  <a:cubicBezTo>
                    <a:pt x="20" y="46"/>
                    <a:pt x="22" y="45"/>
                    <a:pt x="22" y="45"/>
                  </a:cubicBezTo>
                  <a:cubicBezTo>
                    <a:pt x="22" y="44"/>
                    <a:pt x="23" y="44"/>
                    <a:pt x="23" y="44"/>
                  </a:cubicBezTo>
                  <a:cubicBezTo>
                    <a:pt x="23" y="44"/>
                    <a:pt x="24" y="43"/>
                    <a:pt x="24" y="43"/>
                  </a:cubicBezTo>
                  <a:cubicBezTo>
                    <a:pt x="24" y="43"/>
                    <a:pt x="25" y="42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4" y="42"/>
                    <a:pt x="24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3"/>
                    <a:pt x="22" y="43"/>
                    <a:pt x="22" y="43"/>
                  </a:cubicBezTo>
                  <a:cubicBezTo>
                    <a:pt x="22" y="43"/>
                    <a:pt x="21" y="44"/>
                    <a:pt x="21" y="44"/>
                  </a:cubicBezTo>
                  <a:cubicBezTo>
                    <a:pt x="20" y="44"/>
                    <a:pt x="20" y="43"/>
                    <a:pt x="20" y="43"/>
                  </a:cubicBezTo>
                  <a:cubicBezTo>
                    <a:pt x="20" y="42"/>
                    <a:pt x="19" y="43"/>
                    <a:pt x="19" y="43"/>
                  </a:cubicBezTo>
                  <a:cubicBezTo>
                    <a:pt x="19" y="43"/>
                    <a:pt x="18" y="42"/>
                    <a:pt x="18" y="42"/>
                  </a:cubicBezTo>
                  <a:cubicBezTo>
                    <a:pt x="18" y="42"/>
                    <a:pt x="18" y="41"/>
                    <a:pt x="18" y="41"/>
                  </a:cubicBezTo>
                  <a:cubicBezTo>
                    <a:pt x="17" y="41"/>
                    <a:pt x="18" y="39"/>
                    <a:pt x="18" y="39"/>
                  </a:cubicBezTo>
                  <a:cubicBezTo>
                    <a:pt x="19" y="39"/>
                    <a:pt x="18" y="38"/>
                    <a:pt x="18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7"/>
                    <a:pt x="18" y="37"/>
                  </a:cubicBezTo>
                  <a:cubicBezTo>
                    <a:pt x="18" y="36"/>
                    <a:pt x="17" y="36"/>
                    <a:pt x="17" y="36"/>
                  </a:cubicBezTo>
                  <a:cubicBezTo>
                    <a:pt x="16" y="36"/>
                    <a:pt x="16" y="35"/>
                    <a:pt x="16" y="35"/>
                  </a:cubicBezTo>
                  <a:cubicBezTo>
                    <a:pt x="16" y="35"/>
                    <a:pt x="15" y="35"/>
                    <a:pt x="15" y="35"/>
                  </a:cubicBezTo>
                  <a:cubicBezTo>
                    <a:pt x="14" y="34"/>
                    <a:pt x="14" y="33"/>
                    <a:pt x="14" y="33"/>
                  </a:cubicBezTo>
                  <a:cubicBezTo>
                    <a:pt x="13" y="32"/>
                    <a:pt x="13" y="31"/>
                    <a:pt x="13" y="31"/>
                  </a:cubicBezTo>
                  <a:cubicBezTo>
                    <a:pt x="13" y="31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8"/>
                    <a:pt x="15" y="28"/>
                  </a:cubicBezTo>
                  <a:cubicBezTo>
                    <a:pt x="15" y="28"/>
                    <a:pt x="15" y="27"/>
                    <a:pt x="15" y="27"/>
                  </a:cubicBezTo>
                  <a:close/>
                  <a:moveTo>
                    <a:pt x="39" y="32"/>
                  </a:move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40" y="32"/>
                    <a:pt x="40" y="32"/>
                  </a:cubicBezTo>
                  <a:cubicBezTo>
                    <a:pt x="41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9" y="32"/>
                    <a:pt x="39" y="32"/>
                    <a:pt x="39" y="32"/>
                  </a:cubicBezTo>
                  <a:close/>
                  <a:moveTo>
                    <a:pt x="31" y="36"/>
                  </a:moveTo>
                  <a:cubicBezTo>
                    <a:pt x="31" y="37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38"/>
                    <a:pt x="31" y="37"/>
                    <a:pt x="31" y="37"/>
                  </a:cubicBezTo>
                  <a:cubicBezTo>
                    <a:pt x="31" y="37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lose/>
                  <a:moveTo>
                    <a:pt x="28" y="64"/>
                  </a:moveTo>
                  <a:cubicBezTo>
                    <a:pt x="28" y="64"/>
                    <a:pt x="28" y="65"/>
                    <a:pt x="28" y="65"/>
                  </a:cubicBezTo>
                  <a:cubicBezTo>
                    <a:pt x="28" y="65"/>
                    <a:pt x="29" y="65"/>
                    <a:pt x="29" y="65"/>
                  </a:cubicBezTo>
                  <a:cubicBezTo>
                    <a:pt x="30" y="65"/>
                    <a:pt x="30" y="64"/>
                    <a:pt x="30" y="64"/>
                  </a:cubicBezTo>
                  <a:cubicBezTo>
                    <a:pt x="30" y="64"/>
                    <a:pt x="31" y="64"/>
                    <a:pt x="31" y="64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2" y="62"/>
                    <a:pt x="32" y="61"/>
                    <a:pt x="32" y="61"/>
                  </a:cubicBezTo>
                  <a:cubicBezTo>
                    <a:pt x="33" y="62"/>
                    <a:pt x="33" y="60"/>
                    <a:pt x="33" y="60"/>
                  </a:cubicBezTo>
                  <a:cubicBezTo>
                    <a:pt x="34" y="60"/>
                    <a:pt x="34" y="59"/>
                    <a:pt x="34" y="59"/>
                  </a:cubicBezTo>
                  <a:cubicBezTo>
                    <a:pt x="35" y="59"/>
                    <a:pt x="36" y="58"/>
                    <a:pt x="36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7" y="57"/>
                    <a:pt x="37" y="56"/>
                    <a:pt x="37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4"/>
                    <a:pt x="38" y="54"/>
                  </a:cubicBezTo>
                  <a:cubicBezTo>
                    <a:pt x="38" y="54"/>
                    <a:pt x="37" y="55"/>
                    <a:pt x="37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4" y="56"/>
                    <a:pt x="34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1" y="60"/>
                    <a:pt x="31" y="60"/>
                  </a:cubicBezTo>
                  <a:cubicBezTo>
                    <a:pt x="31" y="60"/>
                    <a:pt x="30" y="61"/>
                    <a:pt x="30" y="61"/>
                  </a:cubicBezTo>
                  <a:cubicBezTo>
                    <a:pt x="29" y="61"/>
                    <a:pt x="30" y="61"/>
                    <a:pt x="30" y="61"/>
                  </a:cubicBezTo>
                  <a:cubicBezTo>
                    <a:pt x="30" y="62"/>
                    <a:pt x="30" y="62"/>
                    <a:pt x="29" y="62"/>
                  </a:cubicBezTo>
                  <a:cubicBezTo>
                    <a:pt x="29" y="62"/>
                    <a:pt x="29" y="63"/>
                    <a:pt x="29" y="63"/>
                  </a:cubicBezTo>
                  <a:cubicBezTo>
                    <a:pt x="28" y="64"/>
                    <a:pt x="28" y="64"/>
                    <a:pt x="28" y="64"/>
                  </a:cubicBezTo>
                  <a:close/>
                  <a:moveTo>
                    <a:pt x="44" y="60"/>
                  </a:move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2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1"/>
                    <a:pt x="41" y="61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0" y="63"/>
                    <a:pt x="40" y="63"/>
                  </a:cubicBezTo>
                  <a:cubicBezTo>
                    <a:pt x="40" y="63"/>
                    <a:pt x="40" y="64"/>
                    <a:pt x="40" y="64"/>
                  </a:cubicBezTo>
                  <a:cubicBezTo>
                    <a:pt x="40" y="64"/>
                    <a:pt x="41" y="64"/>
                    <a:pt x="40" y="64"/>
                  </a:cubicBezTo>
                  <a:cubicBezTo>
                    <a:pt x="40" y="64"/>
                    <a:pt x="40" y="64"/>
                    <a:pt x="40" y="65"/>
                  </a:cubicBezTo>
                  <a:cubicBezTo>
                    <a:pt x="40" y="65"/>
                    <a:pt x="39" y="66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6"/>
                    <a:pt x="41" y="67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1" y="66"/>
                    <a:pt x="41" y="66"/>
                    <a:pt x="41" y="65"/>
                  </a:cubicBezTo>
                  <a:cubicBezTo>
                    <a:pt x="41" y="65"/>
                    <a:pt x="42" y="65"/>
                    <a:pt x="42" y="64"/>
                  </a:cubicBezTo>
                  <a:cubicBezTo>
                    <a:pt x="42" y="64"/>
                    <a:pt x="41" y="64"/>
                    <a:pt x="42" y="64"/>
                  </a:cubicBezTo>
                  <a:cubicBezTo>
                    <a:pt x="42" y="64"/>
                    <a:pt x="42" y="64"/>
                    <a:pt x="42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3"/>
                    <a:pt x="43" y="63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2"/>
                    <a:pt x="44" y="62"/>
                    <a:pt x="44" y="61"/>
                  </a:cubicBezTo>
                  <a:cubicBezTo>
                    <a:pt x="44" y="61"/>
                    <a:pt x="44" y="62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5" y="60"/>
                    <a:pt x="44" y="60"/>
                  </a:cubicBezTo>
                  <a:close/>
                  <a:moveTo>
                    <a:pt x="37" y="66"/>
                  </a:moveTo>
                  <a:cubicBezTo>
                    <a:pt x="37" y="66"/>
                    <a:pt x="36" y="66"/>
                    <a:pt x="36" y="67"/>
                  </a:cubicBezTo>
                  <a:cubicBezTo>
                    <a:pt x="36" y="67"/>
                    <a:pt x="36" y="68"/>
                    <a:pt x="35" y="68"/>
                  </a:cubicBezTo>
                  <a:cubicBezTo>
                    <a:pt x="34" y="68"/>
                    <a:pt x="34" y="69"/>
                    <a:pt x="34" y="69"/>
                  </a:cubicBezTo>
                  <a:cubicBezTo>
                    <a:pt x="33" y="69"/>
                    <a:pt x="33" y="70"/>
                    <a:pt x="33" y="70"/>
                  </a:cubicBezTo>
                  <a:cubicBezTo>
                    <a:pt x="33" y="70"/>
                    <a:pt x="33" y="71"/>
                    <a:pt x="32" y="71"/>
                  </a:cubicBezTo>
                  <a:cubicBezTo>
                    <a:pt x="32" y="72"/>
                    <a:pt x="33" y="73"/>
                    <a:pt x="33" y="73"/>
                  </a:cubicBezTo>
                  <a:cubicBezTo>
                    <a:pt x="32" y="73"/>
                    <a:pt x="33" y="73"/>
                    <a:pt x="33" y="73"/>
                  </a:cubicBezTo>
                  <a:cubicBezTo>
                    <a:pt x="34" y="74"/>
                    <a:pt x="33" y="74"/>
                    <a:pt x="33" y="74"/>
                  </a:cubicBezTo>
                  <a:cubicBezTo>
                    <a:pt x="32" y="74"/>
                    <a:pt x="33" y="75"/>
                    <a:pt x="33" y="75"/>
                  </a:cubicBezTo>
                  <a:cubicBezTo>
                    <a:pt x="33" y="75"/>
                    <a:pt x="33" y="76"/>
                    <a:pt x="33" y="76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9"/>
                    <a:pt x="34" y="80"/>
                    <a:pt x="34" y="80"/>
                  </a:cubicBezTo>
                  <a:cubicBezTo>
                    <a:pt x="34" y="80"/>
                    <a:pt x="35" y="81"/>
                    <a:pt x="35" y="81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6" y="82"/>
                    <a:pt x="36" y="82"/>
                  </a:cubicBezTo>
                  <a:cubicBezTo>
                    <a:pt x="36" y="82"/>
                    <a:pt x="36" y="81"/>
                    <a:pt x="36" y="81"/>
                  </a:cubicBezTo>
                  <a:cubicBezTo>
                    <a:pt x="37" y="81"/>
                    <a:pt x="37" y="80"/>
                    <a:pt x="37" y="80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8" y="80"/>
                    <a:pt x="37" y="79"/>
                    <a:pt x="37" y="79"/>
                  </a:cubicBezTo>
                  <a:cubicBezTo>
                    <a:pt x="37" y="79"/>
                    <a:pt x="37" y="78"/>
                    <a:pt x="37" y="78"/>
                  </a:cubicBezTo>
                  <a:cubicBezTo>
                    <a:pt x="38" y="78"/>
                    <a:pt x="38" y="77"/>
                    <a:pt x="38" y="77"/>
                  </a:cubicBezTo>
                  <a:cubicBezTo>
                    <a:pt x="37" y="77"/>
                    <a:pt x="38" y="76"/>
                    <a:pt x="38" y="76"/>
                  </a:cubicBezTo>
                  <a:cubicBezTo>
                    <a:pt x="38" y="75"/>
                    <a:pt x="37" y="74"/>
                    <a:pt x="37" y="74"/>
                  </a:cubicBezTo>
                  <a:cubicBezTo>
                    <a:pt x="37" y="74"/>
                    <a:pt x="36" y="74"/>
                    <a:pt x="36" y="74"/>
                  </a:cubicBezTo>
                  <a:cubicBezTo>
                    <a:pt x="35" y="74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4"/>
                    <a:pt x="35" y="73"/>
                    <a:pt x="35" y="73"/>
                  </a:cubicBezTo>
                  <a:cubicBezTo>
                    <a:pt x="35" y="73"/>
                    <a:pt x="35" y="72"/>
                    <a:pt x="35" y="72"/>
                  </a:cubicBezTo>
                  <a:cubicBezTo>
                    <a:pt x="35" y="72"/>
                    <a:pt x="36" y="71"/>
                    <a:pt x="36" y="71"/>
                  </a:cubicBezTo>
                  <a:cubicBezTo>
                    <a:pt x="37" y="71"/>
                    <a:pt x="36" y="70"/>
                    <a:pt x="36" y="70"/>
                  </a:cubicBezTo>
                  <a:cubicBezTo>
                    <a:pt x="35" y="70"/>
                    <a:pt x="36" y="70"/>
                    <a:pt x="36" y="70"/>
                  </a:cubicBezTo>
                  <a:cubicBezTo>
                    <a:pt x="37" y="69"/>
                    <a:pt x="37" y="68"/>
                    <a:pt x="37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7" y="68"/>
                    <a:pt x="37" y="67"/>
                    <a:pt x="37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7" y="67"/>
                    <a:pt x="37" y="67"/>
                  </a:cubicBezTo>
                  <a:cubicBezTo>
                    <a:pt x="37" y="67"/>
                    <a:pt x="37" y="66"/>
                    <a:pt x="3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7">
              <a:extLst>
                <a:ext uri="{FF2B5EF4-FFF2-40B4-BE49-F238E27FC236}">
                  <a16:creationId xmlns:a16="http://schemas.microsoft.com/office/drawing/2014/main" id="{23D0134C-D9B1-4E61-B2C0-5421EF1DCD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6600" y="995363"/>
              <a:ext cx="90488" cy="93663"/>
            </a:xfrm>
            <a:custGeom>
              <a:avLst/>
              <a:gdLst>
                <a:gd name="T0" fmla="*/ 3 w 79"/>
                <a:gd name="T1" fmla="*/ 35 h 80"/>
                <a:gd name="T2" fmla="*/ 10 w 79"/>
                <a:gd name="T3" fmla="*/ 32 h 80"/>
                <a:gd name="T4" fmla="*/ 18 w 79"/>
                <a:gd name="T5" fmla="*/ 29 h 80"/>
                <a:gd name="T6" fmla="*/ 29 w 79"/>
                <a:gd name="T7" fmla="*/ 25 h 80"/>
                <a:gd name="T8" fmla="*/ 39 w 79"/>
                <a:gd name="T9" fmla="*/ 10 h 80"/>
                <a:gd name="T10" fmla="*/ 46 w 79"/>
                <a:gd name="T11" fmla="*/ 2 h 80"/>
                <a:gd name="T12" fmla="*/ 48 w 79"/>
                <a:gd name="T13" fmla="*/ 2 h 80"/>
                <a:gd name="T14" fmla="*/ 50 w 79"/>
                <a:gd name="T15" fmla="*/ 7 h 80"/>
                <a:gd name="T16" fmla="*/ 44 w 79"/>
                <a:gd name="T17" fmla="*/ 19 h 80"/>
                <a:gd name="T18" fmla="*/ 43 w 79"/>
                <a:gd name="T19" fmla="*/ 30 h 80"/>
                <a:gd name="T20" fmla="*/ 39 w 79"/>
                <a:gd name="T21" fmla="*/ 39 h 80"/>
                <a:gd name="T22" fmla="*/ 48 w 79"/>
                <a:gd name="T23" fmla="*/ 39 h 80"/>
                <a:gd name="T24" fmla="*/ 54 w 79"/>
                <a:gd name="T25" fmla="*/ 37 h 80"/>
                <a:gd name="T26" fmla="*/ 62 w 79"/>
                <a:gd name="T27" fmla="*/ 27 h 80"/>
                <a:gd name="T28" fmla="*/ 71 w 79"/>
                <a:gd name="T29" fmla="*/ 12 h 80"/>
                <a:gd name="T30" fmla="*/ 78 w 79"/>
                <a:gd name="T31" fmla="*/ 13 h 80"/>
                <a:gd name="T32" fmla="*/ 75 w 79"/>
                <a:gd name="T33" fmla="*/ 20 h 80"/>
                <a:gd name="T34" fmla="*/ 70 w 79"/>
                <a:gd name="T35" fmla="*/ 37 h 80"/>
                <a:gd name="T36" fmla="*/ 69 w 79"/>
                <a:gd name="T37" fmla="*/ 43 h 80"/>
                <a:gd name="T38" fmla="*/ 68 w 79"/>
                <a:gd name="T39" fmla="*/ 52 h 80"/>
                <a:gd name="T40" fmla="*/ 74 w 79"/>
                <a:gd name="T41" fmla="*/ 59 h 80"/>
                <a:gd name="T42" fmla="*/ 77 w 79"/>
                <a:gd name="T43" fmla="*/ 66 h 80"/>
                <a:gd name="T44" fmla="*/ 75 w 79"/>
                <a:gd name="T45" fmla="*/ 74 h 80"/>
                <a:gd name="T46" fmla="*/ 68 w 79"/>
                <a:gd name="T47" fmla="*/ 74 h 80"/>
                <a:gd name="T48" fmla="*/ 64 w 79"/>
                <a:gd name="T49" fmla="*/ 70 h 80"/>
                <a:gd name="T50" fmla="*/ 62 w 79"/>
                <a:gd name="T51" fmla="*/ 74 h 80"/>
                <a:gd name="T52" fmla="*/ 51 w 79"/>
                <a:gd name="T53" fmla="*/ 77 h 80"/>
                <a:gd name="T54" fmla="*/ 45 w 79"/>
                <a:gd name="T55" fmla="*/ 73 h 80"/>
                <a:gd name="T56" fmla="*/ 47 w 79"/>
                <a:gd name="T57" fmla="*/ 65 h 80"/>
                <a:gd name="T58" fmla="*/ 43 w 79"/>
                <a:gd name="T59" fmla="*/ 62 h 80"/>
                <a:gd name="T60" fmla="*/ 42 w 79"/>
                <a:gd name="T61" fmla="*/ 57 h 80"/>
                <a:gd name="T62" fmla="*/ 45 w 79"/>
                <a:gd name="T63" fmla="*/ 52 h 80"/>
                <a:gd name="T64" fmla="*/ 48 w 79"/>
                <a:gd name="T65" fmla="*/ 49 h 80"/>
                <a:gd name="T66" fmla="*/ 45 w 79"/>
                <a:gd name="T67" fmla="*/ 48 h 80"/>
                <a:gd name="T68" fmla="*/ 39 w 79"/>
                <a:gd name="T69" fmla="*/ 50 h 80"/>
                <a:gd name="T70" fmla="*/ 35 w 79"/>
                <a:gd name="T71" fmla="*/ 55 h 80"/>
                <a:gd name="T72" fmla="*/ 32 w 79"/>
                <a:gd name="T73" fmla="*/ 62 h 80"/>
                <a:gd name="T74" fmla="*/ 30 w 79"/>
                <a:gd name="T75" fmla="*/ 70 h 80"/>
                <a:gd name="T76" fmla="*/ 26 w 79"/>
                <a:gd name="T77" fmla="*/ 74 h 80"/>
                <a:gd name="T78" fmla="*/ 19 w 79"/>
                <a:gd name="T79" fmla="*/ 68 h 80"/>
                <a:gd name="T80" fmla="*/ 12 w 79"/>
                <a:gd name="T81" fmla="*/ 61 h 80"/>
                <a:gd name="T82" fmla="*/ 16 w 79"/>
                <a:gd name="T83" fmla="*/ 50 h 80"/>
                <a:gd name="T84" fmla="*/ 20 w 79"/>
                <a:gd name="T85" fmla="*/ 46 h 80"/>
                <a:gd name="T86" fmla="*/ 20 w 79"/>
                <a:gd name="T87" fmla="*/ 43 h 80"/>
                <a:gd name="T88" fmla="*/ 16 w 79"/>
                <a:gd name="T89" fmla="*/ 45 h 80"/>
                <a:gd name="T90" fmla="*/ 12 w 79"/>
                <a:gd name="T91" fmla="*/ 46 h 80"/>
                <a:gd name="T92" fmla="*/ 8 w 79"/>
                <a:gd name="T93" fmla="*/ 46 h 80"/>
                <a:gd name="T94" fmla="*/ 2 w 79"/>
                <a:gd name="T95" fmla="*/ 43 h 80"/>
                <a:gd name="T96" fmla="*/ 1 w 79"/>
                <a:gd name="T97" fmla="*/ 38 h 80"/>
                <a:gd name="T98" fmla="*/ 51 w 79"/>
                <a:gd name="T99" fmla="*/ 65 h 80"/>
                <a:gd name="T100" fmla="*/ 53 w 79"/>
                <a:gd name="T101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9" h="80">
                  <a:moveTo>
                    <a:pt x="1" y="38"/>
                  </a:moveTo>
                  <a:cubicBezTo>
                    <a:pt x="1" y="38"/>
                    <a:pt x="0" y="36"/>
                    <a:pt x="2" y="36"/>
                  </a:cubicBezTo>
                  <a:cubicBezTo>
                    <a:pt x="2" y="36"/>
                    <a:pt x="2" y="35"/>
                    <a:pt x="3" y="35"/>
                  </a:cubicBezTo>
                  <a:cubicBezTo>
                    <a:pt x="3" y="35"/>
                    <a:pt x="3" y="36"/>
                    <a:pt x="3" y="35"/>
                  </a:cubicBezTo>
                  <a:cubicBezTo>
                    <a:pt x="3" y="35"/>
                    <a:pt x="4" y="35"/>
                    <a:pt x="5" y="34"/>
                  </a:cubicBezTo>
                  <a:cubicBezTo>
                    <a:pt x="5" y="34"/>
                    <a:pt x="5" y="34"/>
                    <a:pt x="6" y="34"/>
                  </a:cubicBezTo>
                  <a:cubicBezTo>
                    <a:pt x="6" y="34"/>
                    <a:pt x="7" y="32"/>
                    <a:pt x="9" y="33"/>
                  </a:cubicBezTo>
                  <a:cubicBezTo>
                    <a:pt x="9" y="33"/>
                    <a:pt x="10" y="32"/>
                    <a:pt x="10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3"/>
                    <a:pt x="11" y="32"/>
                    <a:pt x="12" y="31"/>
                  </a:cubicBezTo>
                  <a:cubicBezTo>
                    <a:pt x="12" y="31"/>
                    <a:pt x="12" y="30"/>
                    <a:pt x="13" y="31"/>
                  </a:cubicBezTo>
                  <a:cubicBezTo>
                    <a:pt x="13" y="31"/>
                    <a:pt x="15" y="29"/>
                    <a:pt x="18" y="29"/>
                  </a:cubicBezTo>
                  <a:cubicBezTo>
                    <a:pt x="20" y="29"/>
                    <a:pt x="18" y="29"/>
                    <a:pt x="18" y="29"/>
                  </a:cubicBezTo>
                  <a:cubicBezTo>
                    <a:pt x="18" y="29"/>
                    <a:pt x="21" y="28"/>
                    <a:pt x="22" y="28"/>
                  </a:cubicBezTo>
                  <a:cubicBezTo>
                    <a:pt x="22" y="28"/>
                    <a:pt x="25" y="27"/>
                    <a:pt x="26" y="26"/>
                  </a:cubicBezTo>
                  <a:cubicBezTo>
                    <a:pt x="26" y="26"/>
                    <a:pt x="29" y="26"/>
                    <a:pt x="29" y="25"/>
                  </a:cubicBezTo>
                  <a:cubicBezTo>
                    <a:pt x="29" y="25"/>
                    <a:pt x="30" y="23"/>
                    <a:pt x="31" y="22"/>
                  </a:cubicBezTo>
                  <a:cubicBezTo>
                    <a:pt x="31" y="22"/>
                    <a:pt x="33" y="19"/>
                    <a:pt x="34" y="17"/>
                  </a:cubicBezTo>
                  <a:cubicBezTo>
                    <a:pt x="34" y="17"/>
                    <a:pt x="35" y="15"/>
                    <a:pt x="36" y="13"/>
                  </a:cubicBezTo>
                  <a:cubicBezTo>
                    <a:pt x="36" y="13"/>
                    <a:pt x="38" y="11"/>
                    <a:pt x="39" y="10"/>
                  </a:cubicBezTo>
                  <a:cubicBezTo>
                    <a:pt x="39" y="10"/>
                    <a:pt x="39" y="9"/>
                    <a:pt x="39" y="9"/>
                  </a:cubicBezTo>
                  <a:cubicBezTo>
                    <a:pt x="40" y="8"/>
                    <a:pt x="40" y="7"/>
                    <a:pt x="41" y="7"/>
                  </a:cubicBezTo>
                  <a:cubicBezTo>
                    <a:pt x="41" y="7"/>
                    <a:pt x="42" y="6"/>
                    <a:pt x="42" y="5"/>
                  </a:cubicBezTo>
                  <a:cubicBezTo>
                    <a:pt x="42" y="5"/>
                    <a:pt x="45" y="2"/>
                    <a:pt x="46" y="2"/>
                  </a:cubicBezTo>
                  <a:cubicBezTo>
                    <a:pt x="46" y="2"/>
                    <a:pt x="46" y="0"/>
                    <a:pt x="47" y="0"/>
                  </a:cubicBezTo>
                  <a:cubicBezTo>
                    <a:pt x="47" y="0"/>
                    <a:pt x="47" y="1"/>
                    <a:pt x="47" y="1"/>
                  </a:cubicBezTo>
                  <a:cubicBezTo>
                    <a:pt x="47" y="1"/>
                    <a:pt x="48" y="1"/>
                    <a:pt x="48" y="1"/>
                  </a:cubicBezTo>
                  <a:cubicBezTo>
                    <a:pt x="48" y="1"/>
                    <a:pt x="48" y="1"/>
                    <a:pt x="48" y="2"/>
                  </a:cubicBezTo>
                  <a:cubicBezTo>
                    <a:pt x="48" y="2"/>
                    <a:pt x="49" y="2"/>
                    <a:pt x="49" y="2"/>
                  </a:cubicBezTo>
                  <a:cubicBezTo>
                    <a:pt x="49" y="2"/>
                    <a:pt x="50" y="3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7"/>
                    <a:pt x="50" y="6"/>
                    <a:pt x="50" y="7"/>
                  </a:cubicBezTo>
                  <a:cubicBezTo>
                    <a:pt x="50" y="7"/>
                    <a:pt x="49" y="10"/>
                    <a:pt x="48" y="11"/>
                  </a:cubicBezTo>
                  <a:cubicBezTo>
                    <a:pt x="48" y="11"/>
                    <a:pt x="48" y="12"/>
                    <a:pt x="46" y="14"/>
                  </a:cubicBezTo>
                  <a:cubicBezTo>
                    <a:pt x="46" y="14"/>
                    <a:pt x="45" y="15"/>
                    <a:pt x="45" y="17"/>
                  </a:cubicBezTo>
                  <a:cubicBezTo>
                    <a:pt x="45" y="17"/>
                    <a:pt x="44" y="18"/>
                    <a:pt x="44" y="19"/>
                  </a:cubicBezTo>
                  <a:cubicBezTo>
                    <a:pt x="44" y="19"/>
                    <a:pt x="44" y="22"/>
                    <a:pt x="43" y="23"/>
                  </a:cubicBezTo>
                  <a:cubicBezTo>
                    <a:pt x="43" y="23"/>
                    <a:pt x="42" y="25"/>
                    <a:pt x="42" y="25"/>
                  </a:cubicBezTo>
                  <a:cubicBezTo>
                    <a:pt x="42" y="25"/>
                    <a:pt x="43" y="27"/>
                    <a:pt x="43" y="28"/>
                  </a:cubicBezTo>
                  <a:cubicBezTo>
                    <a:pt x="43" y="28"/>
                    <a:pt x="43" y="30"/>
                    <a:pt x="43" y="30"/>
                  </a:cubicBezTo>
                  <a:cubicBezTo>
                    <a:pt x="43" y="30"/>
                    <a:pt x="44" y="31"/>
                    <a:pt x="43" y="32"/>
                  </a:cubicBezTo>
                  <a:cubicBezTo>
                    <a:pt x="43" y="32"/>
                    <a:pt x="43" y="35"/>
                    <a:pt x="42" y="35"/>
                  </a:cubicBezTo>
                  <a:cubicBezTo>
                    <a:pt x="42" y="35"/>
                    <a:pt x="42" y="36"/>
                    <a:pt x="41" y="36"/>
                  </a:cubicBezTo>
                  <a:cubicBezTo>
                    <a:pt x="41" y="36"/>
                    <a:pt x="39" y="38"/>
                    <a:pt x="39" y="39"/>
                  </a:cubicBezTo>
                  <a:cubicBezTo>
                    <a:pt x="39" y="39"/>
                    <a:pt x="38" y="40"/>
                    <a:pt x="39" y="41"/>
                  </a:cubicBezTo>
                  <a:cubicBezTo>
                    <a:pt x="39" y="41"/>
                    <a:pt x="41" y="41"/>
                    <a:pt x="42" y="40"/>
                  </a:cubicBezTo>
                  <a:cubicBezTo>
                    <a:pt x="42" y="40"/>
                    <a:pt x="44" y="40"/>
                    <a:pt x="45" y="40"/>
                  </a:cubicBezTo>
                  <a:cubicBezTo>
                    <a:pt x="45" y="40"/>
                    <a:pt x="47" y="39"/>
                    <a:pt x="48" y="39"/>
                  </a:cubicBezTo>
                  <a:cubicBezTo>
                    <a:pt x="48" y="39"/>
                    <a:pt x="49" y="38"/>
                    <a:pt x="49" y="38"/>
                  </a:cubicBezTo>
                  <a:cubicBezTo>
                    <a:pt x="49" y="38"/>
                    <a:pt x="49" y="39"/>
                    <a:pt x="50" y="39"/>
                  </a:cubicBezTo>
                  <a:cubicBezTo>
                    <a:pt x="50" y="39"/>
                    <a:pt x="51" y="37"/>
                    <a:pt x="52" y="37"/>
                  </a:cubicBezTo>
                  <a:cubicBezTo>
                    <a:pt x="52" y="37"/>
                    <a:pt x="54" y="37"/>
                    <a:pt x="54" y="37"/>
                  </a:cubicBezTo>
                  <a:cubicBezTo>
                    <a:pt x="54" y="37"/>
                    <a:pt x="56" y="37"/>
                    <a:pt x="57" y="36"/>
                  </a:cubicBezTo>
                  <a:cubicBezTo>
                    <a:pt x="57" y="36"/>
                    <a:pt x="57" y="35"/>
                    <a:pt x="58" y="34"/>
                  </a:cubicBezTo>
                  <a:cubicBezTo>
                    <a:pt x="58" y="34"/>
                    <a:pt x="58" y="33"/>
                    <a:pt x="59" y="32"/>
                  </a:cubicBezTo>
                  <a:cubicBezTo>
                    <a:pt x="59" y="32"/>
                    <a:pt x="61" y="28"/>
                    <a:pt x="62" y="27"/>
                  </a:cubicBezTo>
                  <a:cubicBezTo>
                    <a:pt x="62" y="27"/>
                    <a:pt x="64" y="25"/>
                    <a:pt x="65" y="22"/>
                  </a:cubicBezTo>
                  <a:cubicBezTo>
                    <a:pt x="65" y="22"/>
                    <a:pt x="67" y="18"/>
                    <a:pt x="68" y="17"/>
                  </a:cubicBezTo>
                  <a:cubicBezTo>
                    <a:pt x="68" y="17"/>
                    <a:pt x="69" y="14"/>
                    <a:pt x="69" y="15"/>
                  </a:cubicBezTo>
                  <a:cubicBezTo>
                    <a:pt x="69" y="15"/>
                    <a:pt x="71" y="12"/>
                    <a:pt x="71" y="12"/>
                  </a:cubicBezTo>
                  <a:cubicBezTo>
                    <a:pt x="71" y="12"/>
                    <a:pt x="72" y="9"/>
                    <a:pt x="73" y="9"/>
                  </a:cubicBezTo>
                  <a:cubicBezTo>
                    <a:pt x="73" y="9"/>
                    <a:pt x="74" y="7"/>
                    <a:pt x="75" y="8"/>
                  </a:cubicBezTo>
                  <a:cubicBezTo>
                    <a:pt x="75" y="8"/>
                    <a:pt x="78" y="8"/>
                    <a:pt x="78" y="10"/>
                  </a:cubicBezTo>
                  <a:cubicBezTo>
                    <a:pt x="78" y="10"/>
                    <a:pt x="79" y="11"/>
                    <a:pt x="78" y="13"/>
                  </a:cubicBezTo>
                  <a:cubicBezTo>
                    <a:pt x="78" y="13"/>
                    <a:pt x="77" y="14"/>
                    <a:pt x="77" y="14"/>
                  </a:cubicBezTo>
                  <a:cubicBezTo>
                    <a:pt x="77" y="14"/>
                    <a:pt x="77" y="15"/>
                    <a:pt x="76" y="16"/>
                  </a:cubicBezTo>
                  <a:cubicBezTo>
                    <a:pt x="76" y="16"/>
                    <a:pt x="75" y="18"/>
                    <a:pt x="75" y="19"/>
                  </a:cubicBezTo>
                  <a:cubicBezTo>
                    <a:pt x="75" y="19"/>
                    <a:pt x="75" y="20"/>
                    <a:pt x="75" y="20"/>
                  </a:cubicBezTo>
                  <a:cubicBezTo>
                    <a:pt x="75" y="20"/>
                    <a:pt x="75" y="24"/>
                    <a:pt x="73" y="25"/>
                  </a:cubicBezTo>
                  <a:cubicBezTo>
                    <a:pt x="73" y="25"/>
                    <a:pt x="72" y="28"/>
                    <a:pt x="72" y="29"/>
                  </a:cubicBezTo>
                  <a:cubicBezTo>
                    <a:pt x="72" y="29"/>
                    <a:pt x="71" y="31"/>
                    <a:pt x="71" y="32"/>
                  </a:cubicBezTo>
                  <a:cubicBezTo>
                    <a:pt x="71" y="32"/>
                    <a:pt x="71" y="36"/>
                    <a:pt x="70" y="37"/>
                  </a:cubicBezTo>
                  <a:cubicBezTo>
                    <a:pt x="70" y="37"/>
                    <a:pt x="70" y="38"/>
                    <a:pt x="70" y="38"/>
                  </a:cubicBezTo>
                  <a:cubicBezTo>
                    <a:pt x="70" y="38"/>
                    <a:pt x="71" y="40"/>
                    <a:pt x="71" y="41"/>
                  </a:cubicBezTo>
                  <a:cubicBezTo>
                    <a:pt x="71" y="41"/>
                    <a:pt x="71" y="42"/>
                    <a:pt x="70" y="42"/>
                  </a:cubicBezTo>
                  <a:cubicBezTo>
                    <a:pt x="70" y="42"/>
                    <a:pt x="69" y="43"/>
                    <a:pt x="69" y="43"/>
                  </a:cubicBezTo>
                  <a:cubicBezTo>
                    <a:pt x="69" y="43"/>
                    <a:pt x="68" y="46"/>
                    <a:pt x="68" y="46"/>
                  </a:cubicBezTo>
                  <a:cubicBezTo>
                    <a:pt x="68" y="46"/>
                    <a:pt x="69" y="48"/>
                    <a:pt x="68" y="49"/>
                  </a:cubicBezTo>
                  <a:cubicBezTo>
                    <a:pt x="68" y="49"/>
                    <a:pt x="68" y="50"/>
                    <a:pt x="68" y="50"/>
                  </a:cubicBezTo>
                  <a:cubicBezTo>
                    <a:pt x="68" y="50"/>
                    <a:pt x="68" y="51"/>
                    <a:pt x="68" y="52"/>
                  </a:cubicBezTo>
                  <a:cubicBezTo>
                    <a:pt x="68" y="52"/>
                    <a:pt x="71" y="54"/>
                    <a:pt x="71" y="55"/>
                  </a:cubicBezTo>
                  <a:cubicBezTo>
                    <a:pt x="71" y="55"/>
                    <a:pt x="71" y="56"/>
                    <a:pt x="72" y="56"/>
                  </a:cubicBezTo>
                  <a:cubicBezTo>
                    <a:pt x="72" y="56"/>
                    <a:pt x="74" y="57"/>
                    <a:pt x="74" y="58"/>
                  </a:cubicBezTo>
                  <a:cubicBezTo>
                    <a:pt x="74" y="58"/>
                    <a:pt x="74" y="59"/>
                    <a:pt x="74" y="59"/>
                  </a:cubicBezTo>
                  <a:cubicBezTo>
                    <a:pt x="74" y="59"/>
                    <a:pt x="75" y="61"/>
                    <a:pt x="76" y="60"/>
                  </a:cubicBezTo>
                  <a:cubicBezTo>
                    <a:pt x="76" y="60"/>
                    <a:pt x="76" y="62"/>
                    <a:pt x="76" y="63"/>
                  </a:cubicBezTo>
                  <a:cubicBezTo>
                    <a:pt x="76" y="63"/>
                    <a:pt x="77" y="63"/>
                    <a:pt x="76" y="64"/>
                  </a:cubicBezTo>
                  <a:cubicBezTo>
                    <a:pt x="76" y="64"/>
                    <a:pt x="77" y="65"/>
                    <a:pt x="77" y="66"/>
                  </a:cubicBezTo>
                  <a:cubicBezTo>
                    <a:pt x="77" y="66"/>
                    <a:pt x="78" y="67"/>
                    <a:pt x="77" y="69"/>
                  </a:cubicBezTo>
                  <a:cubicBezTo>
                    <a:pt x="77" y="69"/>
                    <a:pt x="77" y="70"/>
                    <a:pt x="77" y="71"/>
                  </a:cubicBezTo>
                  <a:cubicBezTo>
                    <a:pt x="77" y="71"/>
                    <a:pt x="76" y="72"/>
                    <a:pt x="76" y="73"/>
                  </a:cubicBezTo>
                  <a:cubicBezTo>
                    <a:pt x="76" y="73"/>
                    <a:pt x="76" y="74"/>
                    <a:pt x="75" y="74"/>
                  </a:cubicBezTo>
                  <a:cubicBezTo>
                    <a:pt x="75" y="74"/>
                    <a:pt x="75" y="75"/>
                    <a:pt x="73" y="75"/>
                  </a:cubicBezTo>
                  <a:cubicBezTo>
                    <a:pt x="73" y="75"/>
                    <a:pt x="73" y="75"/>
                    <a:pt x="71" y="76"/>
                  </a:cubicBezTo>
                  <a:cubicBezTo>
                    <a:pt x="71" y="76"/>
                    <a:pt x="69" y="76"/>
                    <a:pt x="69" y="75"/>
                  </a:cubicBezTo>
                  <a:cubicBezTo>
                    <a:pt x="69" y="75"/>
                    <a:pt x="68" y="76"/>
                    <a:pt x="68" y="74"/>
                  </a:cubicBezTo>
                  <a:cubicBezTo>
                    <a:pt x="68" y="74"/>
                    <a:pt x="66" y="73"/>
                    <a:pt x="66" y="73"/>
                  </a:cubicBezTo>
                  <a:cubicBezTo>
                    <a:pt x="66" y="73"/>
                    <a:pt x="66" y="72"/>
                    <a:pt x="66" y="72"/>
                  </a:cubicBezTo>
                  <a:cubicBezTo>
                    <a:pt x="66" y="72"/>
                    <a:pt x="65" y="70"/>
                    <a:pt x="65" y="69"/>
                  </a:cubicBezTo>
                  <a:cubicBezTo>
                    <a:pt x="65" y="69"/>
                    <a:pt x="65" y="69"/>
                    <a:pt x="64" y="70"/>
                  </a:cubicBezTo>
                  <a:cubicBezTo>
                    <a:pt x="64" y="70"/>
                    <a:pt x="64" y="70"/>
                    <a:pt x="63" y="70"/>
                  </a:cubicBezTo>
                  <a:cubicBezTo>
                    <a:pt x="63" y="70"/>
                    <a:pt x="63" y="71"/>
                    <a:pt x="63" y="71"/>
                  </a:cubicBezTo>
                  <a:cubicBezTo>
                    <a:pt x="63" y="71"/>
                    <a:pt x="64" y="71"/>
                    <a:pt x="63" y="72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2" y="74"/>
                    <a:pt x="64" y="76"/>
                    <a:pt x="59" y="78"/>
                  </a:cubicBezTo>
                  <a:cubicBezTo>
                    <a:pt x="59" y="78"/>
                    <a:pt x="59" y="78"/>
                    <a:pt x="58" y="78"/>
                  </a:cubicBezTo>
                  <a:cubicBezTo>
                    <a:pt x="58" y="78"/>
                    <a:pt x="58" y="80"/>
                    <a:pt x="54" y="78"/>
                  </a:cubicBezTo>
                  <a:cubicBezTo>
                    <a:pt x="54" y="78"/>
                    <a:pt x="51" y="78"/>
                    <a:pt x="51" y="77"/>
                  </a:cubicBezTo>
                  <a:cubicBezTo>
                    <a:pt x="51" y="77"/>
                    <a:pt x="50" y="77"/>
                    <a:pt x="49" y="77"/>
                  </a:cubicBezTo>
                  <a:cubicBezTo>
                    <a:pt x="49" y="77"/>
                    <a:pt x="48" y="76"/>
                    <a:pt x="47" y="76"/>
                  </a:cubicBezTo>
                  <a:cubicBezTo>
                    <a:pt x="47" y="76"/>
                    <a:pt x="45" y="76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0"/>
                    <a:pt x="45" y="71"/>
                    <a:pt x="45" y="70"/>
                  </a:cubicBezTo>
                  <a:cubicBezTo>
                    <a:pt x="45" y="70"/>
                    <a:pt x="46" y="69"/>
                    <a:pt x="46" y="69"/>
                  </a:cubicBezTo>
                  <a:cubicBezTo>
                    <a:pt x="46" y="69"/>
                    <a:pt x="46" y="67"/>
                    <a:pt x="47" y="67"/>
                  </a:cubicBezTo>
                  <a:cubicBezTo>
                    <a:pt x="47" y="67"/>
                    <a:pt x="48" y="66"/>
                    <a:pt x="47" y="65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7" y="63"/>
                    <a:pt x="47" y="63"/>
                  </a:cubicBezTo>
                  <a:cubicBezTo>
                    <a:pt x="47" y="63"/>
                    <a:pt x="46" y="64"/>
                    <a:pt x="45" y="63"/>
                  </a:cubicBezTo>
                  <a:cubicBezTo>
                    <a:pt x="45" y="63"/>
                    <a:pt x="43" y="63"/>
                    <a:pt x="43" y="62"/>
                  </a:cubicBezTo>
                  <a:cubicBezTo>
                    <a:pt x="43" y="62"/>
                    <a:pt x="42" y="61"/>
                    <a:pt x="41" y="61"/>
                  </a:cubicBezTo>
                  <a:cubicBezTo>
                    <a:pt x="41" y="61"/>
                    <a:pt x="40" y="60"/>
                    <a:pt x="41" y="60"/>
                  </a:cubicBezTo>
                  <a:cubicBezTo>
                    <a:pt x="41" y="60"/>
                    <a:pt x="40" y="59"/>
                    <a:pt x="41" y="58"/>
                  </a:cubicBezTo>
                  <a:cubicBezTo>
                    <a:pt x="41" y="58"/>
                    <a:pt x="41" y="57"/>
                    <a:pt x="42" y="57"/>
                  </a:cubicBezTo>
                  <a:cubicBezTo>
                    <a:pt x="42" y="57"/>
                    <a:pt x="43" y="56"/>
                    <a:pt x="42" y="55"/>
                  </a:cubicBezTo>
                  <a:cubicBezTo>
                    <a:pt x="42" y="55"/>
                    <a:pt x="43" y="54"/>
                    <a:pt x="43" y="54"/>
                  </a:cubicBezTo>
                  <a:cubicBezTo>
                    <a:pt x="43" y="54"/>
                    <a:pt x="44" y="52"/>
                    <a:pt x="45" y="52"/>
                  </a:cubicBezTo>
                  <a:cubicBezTo>
                    <a:pt x="45" y="52"/>
                    <a:pt x="46" y="52"/>
                    <a:pt x="45" y="52"/>
                  </a:cubicBezTo>
                  <a:cubicBezTo>
                    <a:pt x="45" y="52"/>
                    <a:pt x="45" y="51"/>
                    <a:pt x="46" y="51"/>
                  </a:cubicBezTo>
                  <a:cubicBezTo>
                    <a:pt x="46" y="51"/>
                    <a:pt x="48" y="50"/>
                    <a:pt x="48" y="50"/>
                  </a:cubicBezTo>
                  <a:cubicBezTo>
                    <a:pt x="48" y="50"/>
                    <a:pt x="48" y="49"/>
                    <a:pt x="48" y="49"/>
                  </a:cubicBezTo>
                  <a:cubicBezTo>
                    <a:pt x="48" y="49"/>
                    <a:pt x="48" y="48"/>
                    <a:pt x="48" y="49"/>
                  </a:cubicBezTo>
                  <a:cubicBezTo>
                    <a:pt x="49" y="49"/>
                    <a:pt x="49" y="48"/>
                    <a:pt x="49" y="48"/>
                  </a:cubicBezTo>
                  <a:cubicBezTo>
                    <a:pt x="49" y="48"/>
                    <a:pt x="51" y="48"/>
                    <a:pt x="50" y="48"/>
                  </a:cubicBezTo>
                  <a:cubicBezTo>
                    <a:pt x="50" y="48"/>
                    <a:pt x="48" y="48"/>
                    <a:pt x="47" y="48"/>
                  </a:cubicBezTo>
                  <a:cubicBezTo>
                    <a:pt x="47" y="48"/>
                    <a:pt x="46" y="48"/>
                    <a:pt x="45" y="48"/>
                  </a:cubicBezTo>
                  <a:cubicBezTo>
                    <a:pt x="45" y="48"/>
                    <a:pt x="44" y="49"/>
                    <a:pt x="43" y="48"/>
                  </a:cubicBezTo>
                  <a:cubicBezTo>
                    <a:pt x="43" y="48"/>
                    <a:pt x="42" y="49"/>
                    <a:pt x="42" y="49"/>
                  </a:cubicBezTo>
                  <a:cubicBezTo>
                    <a:pt x="42" y="49"/>
                    <a:pt x="41" y="49"/>
                    <a:pt x="41" y="49"/>
                  </a:cubicBezTo>
                  <a:cubicBezTo>
                    <a:pt x="41" y="49"/>
                    <a:pt x="39" y="50"/>
                    <a:pt x="39" y="50"/>
                  </a:cubicBezTo>
                  <a:cubicBezTo>
                    <a:pt x="39" y="50"/>
                    <a:pt x="38" y="51"/>
                    <a:pt x="38" y="51"/>
                  </a:cubicBezTo>
                  <a:cubicBezTo>
                    <a:pt x="38" y="51"/>
                    <a:pt x="36" y="52"/>
                    <a:pt x="36" y="53"/>
                  </a:cubicBezTo>
                  <a:cubicBezTo>
                    <a:pt x="36" y="53"/>
                    <a:pt x="36" y="52"/>
                    <a:pt x="35" y="52"/>
                  </a:cubicBezTo>
                  <a:cubicBezTo>
                    <a:pt x="35" y="52"/>
                    <a:pt x="35" y="54"/>
                    <a:pt x="35" y="55"/>
                  </a:cubicBezTo>
                  <a:cubicBezTo>
                    <a:pt x="35" y="55"/>
                    <a:pt x="34" y="56"/>
                    <a:pt x="34" y="56"/>
                  </a:cubicBezTo>
                  <a:cubicBezTo>
                    <a:pt x="34" y="56"/>
                    <a:pt x="34" y="57"/>
                    <a:pt x="34" y="57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3" y="63"/>
                    <a:pt x="32" y="63"/>
                  </a:cubicBezTo>
                  <a:cubicBezTo>
                    <a:pt x="32" y="63"/>
                    <a:pt x="31" y="65"/>
                    <a:pt x="31" y="66"/>
                  </a:cubicBezTo>
                  <a:cubicBezTo>
                    <a:pt x="31" y="66"/>
                    <a:pt x="31" y="68"/>
                    <a:pt x="31" y="68"/>
                  </a:cubicBezTo>
                  <a:cubicBezTo>
                    <a:pt x="31" y="68"/>
                    <a:pt x="30" y="70"/>
                    <a:pt x="30" y="70"/>
                  </a:cubicBezTo>
                  <a:cubicBezTo>
                    <a:pt x="30" y="70"/>
                    <a:pt x="30" y="71"/>
                    <a:pt x="30" y="72"/>
                  </a:cubicBezTo>
                  <a:cubicBezTo>
                    <a:pt x="30" y="72"/>
                    <a:pt x="30" y="73"/>
                    <a:pt x="29" y="73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8" y="75"/>
                    <a:pt x="26" y="74"/>
                  </a:cubicBezTo>
                  <a:cubicBezTo>
                    <a:pt x="26" y="74"/>
                    <a:pt x="24" y="75"/>
                    <a:pt x="23" y="74"/>
                  </a:cubicBezTo>
                  <a:cubicBezTo>
                    <a:pt x="23" y="74"/>
                    <a:pt x="22" y="73"/>
                    <a:pt x="21" y="72"/>
                  </a:cubicBezTo>
                  <a:cubicBezTo>
                    <a:pt x="21" y="72"/>
                    <a:pt x="21" y="71"/>
                    <a:pt x="20" y="71"/>
                  </a:cubicBezTo>
                  <a:cubicBezTo>
                    <a:pt x="20" y="71"/>
                    <a:pt x="19" y="69"/>
                    <a:pt x="19" y="68"/>
                  </a:cubicBezTo>
                  <a:cubicBezTo>
                    <a:pt x="19" y="68"/>
                    <a:pt x="19" y="67"/>
                    <a:pt x="19" y="67"/>
                  </a:cubicBezTo>
                  <a:cubicBezTo>
                    <a:pt x="19" y="67"/>
                    <a:pt x="17" y="66"/>
                    <a:pt x="15" y="66"/>
                  </a:cubicBezTo>
                  <a:cubicBezTo>
                    <a:pt x="15" y="66"/>
                    <a:pt x="14" y="65"/>
                    <a:pt x="13" y="64"/>
                  </a:cubicBezTo>
                  <a:cubicBezTo>
                    <a:pt x="12" y="63"/>
                    <a:pt x="12" y="61"/>
                    <a:pt x="12" y="61"/>
                  </a:cubicBezTo>
                  <a:cubicBezTo>
                    <a:pt x="12" y="61"/>
                    <a:pt x="11" y="59"/>
                    <a:pt x="12" y="57"/>
                  </a:cubicBezTo>
                  <a:cubicBezTo>
                    <a:pt x="12" y="57"/>
                    <a:pt x="12" y="54"/>
                    <a:pt x="13" y="54"/>
                  </a:cubicBezTo>
                  <a:cubicBezTo>
                    <a:pt x="13" y="54"/>
                    <a:pt x="14" y="52"/>
                    <a:pt x="15" y="51"/>
                  </a:cubicBezTo>
                  <a:cubicBezTo>
                    <a:pt x="15" y="51"/>
                    <a:pt x="16" y="50"/>
                    <a:pt x="16" y="50"/>
                  </a:cubicBezTo>
                  <a:cubicBezTo>
                    <a:pt x="17" y="50"/>
                    <a:pt x="16" y="50"/>
                    <a:pt x="16" y="50"/>
                  </a:cubicBezTo>
                  <a:cubicBezTo>
                    <a:pt x="16" y="50"/>
                    <a:pt x="17" y="50"/>
                    <a:pt x="17" y="49"/>
                  </a:cubicBezTo>
                  <a:cubicBezTo>
                    <a:pt x="17" y="49"/>
                    <a:pt x="18" y="48"/>
                    <a:pt x="18" y="48"/>
                  </a:cubicBezTo>
                  <a:cubicBezTo>
                    <a:pt x="18" y="48"/>
                    <a:pt x="19" y="46"/>
                    <a:pt x="20" y="46"/>
                  </a:cubicBezTo>
                  <a:cubicBezTo>
                    <a:pt x="20" y="46"/>
                    <a:pt x="21" y="45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2" y="43"/>
                    <a:pt x="22" y="42"/>
                  </a:cubicBezTo>
                  <a:cubicBezTo>
                    <a:pt x="22" y="42"/>
                    <a:pt x="21" y="42"/>
                    <a:pt x="20" y="43"/>
                  </a:cubicBezTo>
                  <a:cubicBezTo>
                    <a:pt x="20" y="43"/>
                    <a:pt x="19" y="44"/>
                    <a:pt x="18" y="43"/>
                  </a:cubicBezTo>
                  <a:cubicBezTo>
                    <a:pt x="18" y="43"/>
                    <a:pt x="17" y="44"/>
                    <a:pt x="17" y="44"/>
                  </a:cubicBezTo>
                  <a:cubicBezTo>
                    <a:pt x="17" y="44"/>
                    <a:pt x="17" y="45"/>
                    <a:pt x="16" y="45"/>
                  </a:cubicBezTo>
                  <a:cubicBezTo>
                    <a:pt x="15" y="45"/>
                    <a:pt x="16" y="45"/>
                    <a:pt x="16" y="45"/>
                  </a:cubicBezTo>
                  <a:cubicBezTo>
                    <a:pt x="16" y="45"/>
                    <a:pt x="15" y="45"/>
                    <a:pt x="15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5" y="47"/>
                    <a:pt x="13" y="46"/>
                  </a:cubicBezTo>
                  <a:cubicBezTo>
                    <a:pt x="13" y="46"/>
                    <a:pt x="12" y="46"/>
                    <a:pt x="12" y="46"/>
                  </a:cubicBezTo>
                  <a:cubicBezTo>
                    <a:pt x="12" y="46"/>
                    <a:pt x="10" y="46"/>
                    <a:pt x="10" y="46"/>
                  </a:cubicBezTo>
                  <a:cubicBezTo>
                    <a:pt x="9" y="47"/>
                    <a:pt x="10" y="47"/>
                    <a:pt x="10" y="47"/>
                  </a:cubicBezTo>
                  <a:cubicBezTo>
                    <a:pt x="10" y="47"/>
                    <a:pt x="9" y="48"/>
                    <a:pt x="9" y="46"/>
                  </a:cubicBezTo>
                  <a:cubicBezTo>
                    <a:pt x="9" y="46"/>
                    <a:pt x="8" y="46"/>
                    <a:pt x="8" y="46"/>
                  </a:cubicBezTo>
                  <a:cubicBezTo>
                    <a:pt x="8" y="46"/>
                    <a:pt x="7" y="47"/>
                    <a:pt x="6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6" y="45"/>
                    <a:pt x="5" y="45"/>
                    <a:pt x="5" y="45"/>
                  </a:cubicBezTo>
                  <a:cubicBezTo>
                    <a:pt x="5" y="45"/>
                    <a:pt x="3" y="44"/>
                    <a:pt x="2" y="43"/>
                  </a:cubicBezTo>
                  <a:cubicBezTo>
                    <a:pt x="2" y="43"/>
                    <a:pt x="1" y="43"/>
                    <a:pt x="0" y="42"/>
                  </a:cubicBezTo>
                  <a:cubicBezTo>
                    <a:pt x="0" y="42"/>
                    <a:pt x="0" y="41"/>
                    <a:pt x="0" y="40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38"/>
                    <a:pt x="1" y="38"/>
                    <a:pt x="1" y="38"/>
                  </a:cubicBezTo>
                  <a:close/>
                  <a:moveTo>
                    <a:pt x="53" y="64"/>
                  </a:moveTo>
                  <a:cubicBezTo>
                    <a:pt x="53" y="64"/>
                    <a:pt x="53" y="63"/>
                    <a:pt x="52" y="64"/>
                  </a:cubicBezTo>
                  <a:cubicBezTo>
                    <a:pt x="52" y="64"/>
                    <a:pt x="52" y="64"/>
                    <a:pt x="51" y="64"/>
                  </a:cubicBezTo>
                  <a:cubicBezTo>
                    <a:pt x="51" y="64"/>
                    <a:pt x="51" y="65"/>
                    <a:pt x="51" y="65"/>
                  </a:cubicBezTo>
                  <a:cubicBezTo>
                    <a:pt x="51" y="65"/>
                    <a:pt x="51" y="65"/>
                    <a:pt x="51" y="66"/>
                  </a:cubicBezTo>
                  <a:cubicBezTo>
                    <a:pt x="51" y="66"/>
                    <a:pt x="51" y="67"/>
                    <a:pt x="51" y="67"/>
                  </a:cubicBezTo>
                  <a:cubicBezTo>
                    <a:pt x="51" y="67"/>
                    <a:pt x="52" y="68"/>
                    <a:pt x="52" y="67"/>
                  </a:cubicBezTo>
                  <a:cubicBezTo>
                    <a:pt x="52" y="67"/>
                    <a:pt x="53" y="67"/>
                    <a:pt x="53" y="67"/>
                  </a:cubicBezTo>
                  <a:cubicBezTo>
                    <a:pt x="53" y="67"/>
                    <a:pt x="52" y="66"/>
                    <a:pt x="53" y="66"/>
                  </a:cubicBezTo>
                  <a:cubicBezTo>
                    <a:pt x="53" y="66"/>
                    <a:pt x="53" y="65"/>
                    <a:pt x="53" y="65"/>
                  </a:cubicBezTo>
                  <a:cubicBezTo>
                    <a:pt x="53" y="65"/>
                    <a:pt x="52" y="64"/>
                    <a:pt x="53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8">
              <a:extLst>
                <a:ext uri="{FF2B5EF4-FFF2-40B4-BE49-F238E27FC236}">
                  <a16:creationId xmlns:a16="http://schemas.microsoft.com/office/drawing/2014/main" id="{32EAE5FE-A80C-4CD3-82EA-879D805C58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62813" y="1125538"/>
              <a:ext cx="93663" cy="96838"/>
            </a:xfrm>
            <a:custGeom>
              <a:avLst/>
              <a:gdLst>
                <a:gd name="T0" fmla="*/ 75 w 81"/>
                <a:gd name="T1" fmla="*/ 2 h 84"/>
                <a:gd name="T2" fmla="*/ 77 w 81"/>
                <a:gd name="T3" fmla="*/ 3 h 84"/>
                <a:gd name="T4" fmla="*/ 80 w 81"/>
                <a:gd name="T5" fmla="*/ 7 h 84"/>
                <a:gd name="T6" fmla="*/ 79 w 81"/>
                <a:gd name="T7" fmla="*/ 11 h 84"/>
                <a:gd name="T8" fmla="*/ 77 w 81"/>
                <a:gd name="T9" fmla="*/ 21 h 84"/>
                <a:gd name="T10" fmla="*/ 79 w 81"/>
                <a:gd name="T11" fmla="*/ 29 h 84"/>
                <a:gd name="T12" fmla="*/ 74 w 81"/>
                <a:gd name="T13" fmla="*/ 37 h 84"/>
                <a:gd name="T14" fmla="*/ 65 w 81"/>
                <a:gd name="T15" fmla="*/ 36 h 84"/>
                <a:gd name="T16" fmla="*/ 57 w 81"/>
                <a:gd name="T17" fmla="*/ 33 h 84"/>
                <a:gd name="T18" fmla="*/ 55 w 81"/>
                <a:gd name="T19" fmla="*/ 39 h 84"/>
                <a:gd name="T20" fmla="*/ 55 w 81"/>
                <a:gd name="T21" fmla="*/ 49 h 84"/>
                <a:gd name="T22" fmla="*/ 57 w 81"/>
                <a:gd name="T23" fmla="*/ 57 h 84"/>
                <a:gd name="T24" fmla="*/ 57 w 81"/>
                <a:gd name="T25" fmla="*/ 60 h 84"/>
                <a:gd name="T26" fmla="*/ 59 w 81"/>
                <a:gd name="T27" fmla="*/ 64 h 84"/>
                <a:gd name="T28" fmla="*/ 60 w 81"/>
                <a:gd name="T29" fmla="*/ 66 h 84"/>
                <a:gd name="T30" fmla="*/ 60 w 81"/>
                <a:gd name="T31" fmla="*/ 75 h 84"/>
                <a:gd name="T32" fmla="*/ 49 w 81"/>
                <a:gd name="T33" fmla="*/ 81 h 84"/>
                <a:gd name="T34" fmla="*/ 43 w 81"/>
                <a:gd name="T35" fmla="*/ 72 h 84"/>
                <a:gd name="T36" fmla="*/ 40 w 81"/>
                <a:gd name="T37" fmla="*/ 69 h 84"/>
                <a:gd name="T38" fmla="*/ 37 w 81"/>
                <a:gd name="T39" fmla="*/ 62 h 84"/>
                <a:gd name="T40" fmla="*/ 34 w 81"/>
                <a:gd name="T41" fmla="*/ 52 h 84"/>
                <a:gd name="T42" fmla="*/ 38 w 81"/>
                <a:gd name="T43" fmla="*/ 36 h 84"/>
                <a:gd name="T44" fmla="*/ 32 w 81"/>
                <a:gd name="T45" fmla="*/ 34 h 84"/>
                <a:gd name="T46" fmla="*/ 20 w 81"/>
                <a:gd name="T47" fmla="*/ 35 h 84"/>
                <a:gd name="T48" fmla="*/ 7 w 81"/>
                <a:gd name="T49" fmla="*/ 27 h 84"/>
                <a:gd name="T50" fmla="*/ 4 w 81"/>
                <a:gd name="T51" fmla="*/ 23 h 84"/>
                <a:gd name="T52" fmla="*/ 5 w 81"/>
                <a:gd name="T53" fmla="*/ 24 h 84"/>
                <a:gd name="T54" fmla="*/ 4 w 81"/>
                <a:gd name="T55" fmla="*/ 22 h 84"/>
                <a:gd name="T56" fmla="*/ 4 w 81"/>
                <a:gd name="T57" fmla="*/ 20 h 84"/>
                <a:gd name="T58" fmla="*/ 7 w 81"/>
                <a:gd name="T59" fmla="*/ 23 h 84"/>
                <a:gd name="T60" fmla="*/ 10 w 81"/>
                <a:gd name="T61" fmla="*/ 23 h 84"/>
                <a:gd name="T62" fmla="*/ 10 w 81"/>
                <a:gd name="T63" fmla="*/ 22 h 84"/>
                <a:gd name="T64" fmla="*/ 12 w 81"/>
                <a:gd name="T65" fmla="*/ 24 h 84"/>
                <a:gd name="T66" fmla="*/ 13 w 81"/>
                <a:gd name="T67" fmla="*/ 21 h 84"/>
                <a:gd name="T68" fmla="*/ 10 w 81"/>
                <a:gd name="T69" fmla="*/ 20 h 84"/>
                <a:gd name="T70" fmla="*/ 10 w 81"/>
                <a:gd name="T71" fmla="*/ 19 h 84"/>
                <a:gd name="T72" fmla="*/ 14 w 81"/>
                <a:gd name="T73" fmla="*/ 20 h 84"/>
                <a:gd name="T74" fmla="*/ 15 w 81"/>
                <a:gd name="T75" fmla="*/ 20 h 84"/>
                <a:gd name="T76" fmla="*/ 19 w 81"/>
                <a:gd name="T77" fmla="*/ 21 h 84"/>
                <a:gd name="T78" fmla="*/ 28 w 81"/>
                <a:gd name="T79" fmla="*/ 22 h 84"/>
                <a:gd name="T80" fmla="*/ 30 w 81"/>
                <a:gd name="T81" fmla="*/ 20 h 84"/>
                <a:gd name="T82" fmla="*/ 33 w 81"/>
                <a:gd name="T83" fmla="*/ 5 h 84"/>
                <a:gd name="T84" fmla="*/ 35 w 81"/>
                <a:gd name="T85" fmla="*/ 8 h 84"/>
                <a:gd name="T86" fmla="*/ 40 w 81"/>
                <a:gd name="T87" fmla="*/ 11 h 84"/>
                <a:gd name="T88" fmla="*/ 46 w 81"/>
                <a:gd name="T89" fmla="*/ 10 h 84"/>
                <a:gd name="T90" fmla="*/ 52 w 81"/>
                <a:gd name="T91" fmla="*/ 12 h 84"/>
                <a:gd name="T92" fmla="*/ 57 w 81"/>
                <a:gd name="T93" fmla="*/ 9 h 84"/>
                <a:gd name="T94" fmla="*/ 61 w 81"/>
                <a:gd name="T95" fmla="*/ 6 h 84"/>
                <a:gd name="T96" fmla="*/ 66 w 81"/>
                <a:gd name="T97" fmla="*/ 3 h 84"/>
                <a:gd name="T98" fmla="*/ 69 w 81"/>
                <a:gd name="T99" fmla="*/ 2 h 84"/>
                <a:gd name="T100" fmla="*/ 70 w 81"/>
                <a:gd name="T101" fmla="*/ 16 h 84"/>
                <a:gd name="T102" fmla="*/ 68 w 81"/>
                <a:gd name="T103" fmla="*/ 18 h 84"/>
                <a:gd name="T104" fmla="*/ 68 w 81"/>
                <a:gd name="T105" fmla="*/ 20 h 84"/>
                <a:gd name="T106" fmla="*/ 70 w 81"/>
                <a:gd name="T107" fmla="*/ 19 h 84"/>
                <a:gd name="T108" fmla="*/ 71 w 81"/>
                <a:gd name="T109" fmla="*/ 1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" h="84">
                  <a:moveTo>
                    <a:pt x="72" y="2"/>
                  </a:moveTo>
                  <a:cubicBezTo>
                    <a:pt x="72" y="2"/>
                    <a:pt x="73" y="2"/>
                    <a:pt x="75" y="2"/>
                  </a:cubicBezTo>
                  <a:cubicBezTo>
                    <a:pt x="75" y="2"/>
                    <a:pt x="75" y="2"/>
                    <a:pt x="76" y="3"/>
                  </a:cubicBezTo>
                  <a:cubicBezTo>
                    <a:pt x="76" y="3"/>
                    <a:pt x="77" y="3"/>
                    <a:pt x="77" y="3"/>
                  </a:cubicBezTo>
                  <a:cubicBezTo>
                    <a:pt x="77" y="3"/>
                    <a:pt x="79" y="4"/>
                    <a:pt x="79" y="5"/>
                  </a:cubicBezTo>
                  <a:cubicBezTo>
                    <a:pt x="79" y="5"/>
                    <a:pt x="80" y="6"/>
                    <a:pt x="80" y="7"/>
                  </a:cubicBezTo>
                  <a:cubicBezTo>
                    <a:pt x="80" y="7"/>
                    <a:pt x="80" y="9"/>
                    <a:pt x="79" y="10"/>
                  </a:cubicBezTo>
                  <a:cubicBezTo>
                    <a:pt x="79" y="10"/>
                    <a:pt x="79" y="11"/>
                    <a:pt x="79" y="11"/>
                  </a:cubicBezTo>
                  <a:cubicBezTo>
                    <a:pt x="79" y="11"/>
                    <a:pt x="80" y="13"/>
                    <a:pt x="79" y="14"/>
                  </a:cubicBezTo>
                  <a:cubicBezTo>
                    <a:pt x="79" y="14"/>
                    <a:pt x="76" y="20"/>
                    <a:pt x="77" y="21"/>
                  </a:cubicBezTo>
                  <a:cubicBezTo>
                    <a:pt x="77" y="21"/>
                    <a:pt x="81" y="25"/>
                    <a:pt x="81" y="26"/>
                  </a:cubicBezTo>
                  <a:cubicBezTo>
                    <a:pt x="81" y="26"/>
                    <a:pt x="81" y="28"/>
                    <a:pt x="79" y="29"/>
                  </a:cubicBezTo>
                  <a:cubicBezTo>
                    <a:pt x="79" y="29"/>
                    <a:pt x="79" y="31"/>
                    <a:pt x="78" y="32"/>
                  </a:cubicBezTo>
                  <a:cubicBezTo>
                    <a:pt x="78" y="32"/>
                    <a:pt x="77" y="35"/>
                    <a:pt x="74" y="37"/>
                  </a:cubicBezTo>
                  <a:cubicBezTo>
                    <a:pt x="74" y="37"/>
                    <a:pt x="72" y="41"/>
                    <a:pt x="68" y="38"/>
                  </a:cubicBezTo>
                  <a:cubicBezTo>
                    <a:pt x="68" y="38"/>
                    <a:pt x="67" y="37"/>
                    <a:pt x="65" y="36"/>
                  </a:cubicBezTo>
                  <a:cubicBezTo>
                    <a:pt x="65" y="36"/>
                    <a:pt x="62" y="34"/>
                    <a:pt x="61" y="34"/>
                  </a:cubicBezTo>
                  <a:cubicBezTo>
                    <a:pt x="61" y="34"/>
                    <a:pt x="58" y="32"/>
                    <a:pt x="57" y="33"/>
                  </a:cubicBezTo>
                  <a:cubicBezTo>
                    <a:pt x="57" y="33"/>
                    <a:pt x="55" y="35"/>
                    <a:pt x="56" y="36"/>
                  </a:cubicBezTo>
                  <a:cubicBezTo>
                    <a:pt x="56" y="36"/>
                    <a:pt x="56" y="38"/>
                    <a:pt x="55" y="39"/>
                  </a:cubicBezTo>
                  <a:cubicBezTo>
                    <a:pt x="55" y="39"/>
                    <a:pt x="55" y="42"/>
                    <a:pt x="55" y="44"/>
                  </a:cubicBezTo>
                  <a:cubicBezTo>
                    <a:pt x="55" y="44"/>
                    <a:pt x="55" y="47"/>
                    <a:pt x="55" y="49"/>
                  </a:cubicBezTo>
                  <a:cubicBezTo>
                    <a:pt x="55" y="49"/>
                    <a:pt x="55" y="53"/>
                    <a:pt x="56" y="54"/>
                  </a:cubicBezTo>
                  <a:cubicBezTo>
                    <a:pt x="56" y="54"/>
                    <a:pt x="57" y="56"/>
                    <a:pt x="57" y="57"/>
                  </a:cubicBezTo>
                  <a:cubicBezTo>
                    <a:pt x="56" y="58"/>
                    <a:pt x="57" y="58"/>
                    <a:pt x="57" y="58"/>
                  </a:cubicBezTo>
                  <a:cubicBezTo>
                    <a:pt x="58" y="59"/>
                    <a:pt x="57" y="59"/>
                    <a:pt x="57" y="60"/>
                  </a:cubicBezTo>
                  <a:cubicBezTo>
                    <a:pt x="57" y="61"/>
                    <a:pt x="58" y="60"/>
                    <a:pt x="58" y="61"/>
                  </a:cubicBezTo>
                  <a:cubicBezTo>
                    <a:pt x="58" y="61"/>
                    <a:pt x="58" y="63"/>
                    <a:pt x="59" y="64"/>
                  </a:cubicBezTo>
                  <a:cubicBezTo>
                    <a:pt x="59" y="64"/>
                    <a:pt x="60" y="64"/>
                    <a:pt x="60" y="65"/>
                  </a:cubicBezTo>
                  <a:cubicBezTo>
                    <a:pt x="59" y="65"/>
                    <a:pt x="60" y="66"/>
                    <a:pt x="60" y="66"/>
                  </a:cubicBezTo>
                  <a:cubicBezTo>
                    <a:pt x="60" y="67"/>
                    <a:pt x="60" y="68"/>
                    <a:pt x="60" y="68"/>
                  </a:cubicBezTo>
                  <a:cubicBezTo>
                    <a:pt x="60" y="68"/>
                    <a:pt x="62" y="73"/>
                    <a:pt x="60" y="75"/>
                  </a:cubicBezTo>
                  <a:cubicBezTo>
                    <a:pt x="58" y="77"/>
                    <a:pt x="55" y="79"/>
                    <a:pt x="55" y="80"/>
                  </a:cubicBezTo>
                  <a:cubicBezTo>
                    <a:pt x="56" y="82"/>
                    <a:pt x="51" y="84"/>
                    <a:pt x="49" y="81"/>
                  </a:cubicBezTo>
                  <a:cubicBezTo>
                    <a:pt x="47" y="78"/>
                    <a:pt x="45" y="75"/>
                    <a:pt x="44" y="74"/>
                  </a:cubicBezTo>
                  <a:cubicBezTo>
                    <a:pt x="43" y="74"/>
                    <a:pt x="43" y="72"/>
                    <a:pt x="43" y="72"/>
                  </a:cubicBezTo>
                  <a:cubicBezTo>
                    <a:pt x="43" y="72"/>
                    <a:pt x="43" y="72"/>
                    <a:pt x="42" y="71"/>
                  </a:cubicBezTo>
                  <a:cubicBezTo>
                    <a:pt x="42" y="71"/>
                    <a:pt x="42" y="70"/>
                    <a:pt x="40" y="69"/>
                  </a:cubicBezTo>
                  <a:cubicBezTo>
                    <a:pt x="38" y="68"/>
                    <a:pt x="38" y="65"/>
                    <a:pt x="38" y="65"/>
                  </a:cubicBezTo>
                  <a:cubicBezTo>
                    <a:pt x="38" y="65"/>
                    <a:pt x="37" y="66"/>
                    <a:pt x="37" y="62"/>
                  </a:cubicBezTo>
                  <a:cubicBezTo>
                    <a:pt x="37" y="62"/>
                    <a:pt x="35" y="60"/>
                    <a:pt x="35" y="59"/>
                  </a:cubicBezTo>
                  <a:cubicBezTo>
                    <a:pt x="35" y="59"/>
                    <a:pt x="34" y="55"/>
                    <a:pt x="34" y="52"/>
                  </a:cubicBezTo>
                  <a:cubicBezTo>
                    <a:pt x="34" y="52"/>
                    <a:pt x="34" y="50"/>
                    <a:pt x="35" y="46"/>
                  </a:cubicBezTo>
                  <a:cubicBezTo>
                    <a:pt x="35" y="46"/>
                    <a:pt x="38" y="38"/>
                    <a:pt x="38" y="36"/>
                  </a:cubicBezTo>
                  <a:cubicBezTo>
                    <a:pt x="38" y="36"/>
                    <a:pt x="38" y="33"/>
                    <a:pt x="36" y="33"/>
                  </a:cubicBezTo>
                  <a:cubicBezTo>
                    <a:pt x="36" y="33"/>
                    <a:pt x="32" y="34"/>
                    <a:pt x="32" y="34"/>
                  </a:cubicBezTo>
                  <a:cubicBezTo>
                    <a:pt x="32" y="34"/>
                    <a:pt x="30" y="34"/>
                    <a:pt x="29" y="35"/>
                  </a:cubicBezTo>
                  <a:cubicBezTo>
                    <a:pt x="29" y="35"/>
                    <a:pt x="22" y="36"/>
                    <a:pt x="20" y="35"/>
                  </a:cubicBezTo>
                  <a:cubicBezTo>
                    <a:pt x="20" y="35"/>
                    <a:pt x="15" y="35"/>
                    <a:pt x="14" y="33"/>
                  </a:cubicBezTo>
                  <a:cubicBezTo>
                    <a:pt x="14" y="33"/>
                    <a:pt x="8" y="29"/>
                    <a:pt x="7" y="27"/>
                  </a:cubicBezTo>
                  <a:cubicBezTo>
                    <a:pt x="7" y="27"/>
                    <a:pt x="4" y="24"/>
                    <a:pt x="3" y="23"/>
                  </a:cubicBezTo>
                  <a:cubicBezTo>
                    <a:pt x="3" y="23"/>
                    <a:pt x="0" y="21"/>
                    <a:pt x="4" y="23"/>
                  </a:cubicBezTo>
                  <a:cubicBezTo>
                    <a:pt x="4" y="23"/>
                    <a:pt x="4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7" y="25"/>
                    <a:pt x="6" y="24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4" y="22"/>
                    <a:pt x="2" y="19"/>
                    <a:pt x="2" y="19"/>
                  </a:cubicBezTo>
                  <a:cubicBezTo>
                    <a:pt x="2" y="19"/>
                    <a:pt x="3" y="20"/>
                    <a:pt x="4" y="20"/>
                  </a:cubicBezTo>
                  <a:cubicBezTo>
                    <a:pt x="4" y="20"/>
                    <a:pt x="5" y="22"/>
                    <a:pt x="6" y="22"/>
                  </a:cubicBezTo>
                  <a:cubicBezTo>
                    <a:pt x="6" y="22"/>
                    <a:pt x="7" y="23"/>
                    <a:pt x="7" y="23"/>
                  </a:cubicBezTo>
                  <a:cubicBezTo>
                    <a:pt x="7" y="23"/>
                    <a:pt x="8" y="24"/>
                    <a:pt x="9" y="24"/>
                  </a:cubicBezTo>
                  <a:cubicBezTo>
                    <a:pt x="9" y="24"/>
                    <a:pt x="11" y="24"/>
                    <a:pt x="10" y="23"/>
                  </a:cubicBezTo>
                  <a:cubicBezTo>
                    <a:pt x="10" y="23"/>
                    <a:pt x="9" y="22"/>
                    <a:pt x="8" y="22"/>
                  </a:cubicBezTo>
                  <a:cubicBezTo>
                    <a:pt x="8" y="22"/>
                    <a:pt x="10" y="21"/>
                    <a:pt x="10" y="22"/>
                  </a:cubicBezTo>
                  <a:cubicBezTo>
                    <a:pt x="10" y="22"/>
                    <a:pt x="11" y="22"/>
                    <a:pt x="11" y="23"/>
                  </a:cubicBezTo>
                  <a:cubicBezTo>
                    <a:pt x="11" y="23"/>
                    <a:pt x="11" y="24"/>
                    <a:pt x="12" y="24"/>
                  </a:cubicBezTo>
                  <a:cubicBezTo>
                    <a:pt x="12" y="24"/>
                    <a:pt x="14" y="24"/>
                    <a:pt x="14" y="23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3" y="21"/>
                    <a:pt x="11" y="21"/>
                    <a:pt x="11" y="20"/>
                  </a:cubicBezTo>
                  <a:cubicBezTo>
                    <a:pt x="11" y="20"/>
                    <a:pt x="11" y="20"/>
                    <a:pt x="10" y="20"/>
                  </a:cubicBezTo>
                  <a:cubicBezTo>
                    <a:pt x="10" y="20"/>
                    <a:pt x="9" y="19"/>
                    <a:pt x="9" y="19"/>
                  </a:cubicBezTo>
                  <a:cubicBezTo>
                    <a:pt x="9" y="19"/>
                    <a:pt x="10" y="19"/>
                    <a:pt x="10" y="19"/>
                  </a:cubicBezTo>
                  <a:cubicBezTo>
                    <a:pt x="10" y="19"/>
                    <a:pt x="12" y="21"/>
                    <a:pt x="12" y="21"/>
                  </a:cubicBezTo>
                  <a:cubicBezTo>
                    <a:pt x="12" y="21"/>
                    <a:pt x="14" y="21"/>
                    <a:pt x="14" y="20"/>
                  </a:cubicBezTo>
                  <a:cubicBezTo>
                    <a:pt x="14" y="20"/>
                    <a:pt x="14" y="20"/>
                    <a:pt x="13" y="19"/>
                  </a:cubicBezTo>
                  <a:cubicBezTo>
                    <a:pt x="13" y="19"/>
                    <a:pt x="13" y="18"/>
                    <a:pt x="15" y="20"/>
                  </a:cubicBezTo>
                  <a:cubicBezTo>
                    <a:pt x="15" y="20"/>
                    <a:pt x="17" y="21"/>
                    <a:pt x="17" y="20"/>
                  </a:cubicBezTo>
                  <a:cubicBezTo>
                    <a:pt x="17" y="20"/>
                    <a:pt x="19" y="20"/>
                    <a:pt x="19" y="21"/>
                  </a:cubicBezTo>
                  <a:cubicBezTo>
                    <a:pt x="19" y="21"/>
                    <a:pt x="23" y="22"/>
                    <a:pt x="25" y="22"/>
                  </a:cubicBezTo>
                  <a:cubicBezTo>
                    <a:pt x="25" y="22"/>
                    <a:pt x="27" y="22"/>
                    <a:pt x="28" y="22"/>
                  </a:cubicBezTo>
                  <a:cubicBezTo>
                    <a:pt x="28" y="22"/>
                    <a:pt x="29" y="21"/>
                    <a:pt x="29" y="21"/>
                  </a:cubicBezTo>
                  <a:cubicBezTo>
                    <a:pt x="29" y="21"/>
                    <a:pt x="31" y="21"/>
                    <a:pt x="30" y="20"/>
                  </a:cubicBezTo>
                  <a:cubicBezTo>
                    <a:pt x="30" y="20"/>
                    <a:pt x="27" y="17"/>
                    <a:pt x="28" y="13"/>
                  </a:cubicBezTo>
                  <a:cubicBezTo>
                    <a:pt x="28" y="13"/>
                    <a:pt x="28" y="7"/>
                    <a:pt x="33" y="5"/>
                  </a:cubicBezTo>
                  <a:cubicBezTo>
                    <a:pt x="33" y="5"/>
                    <a:pt x="34" y="5"/>
                    <a:pt x="34" y="5"/>
                  </a:cubicBezTo>
                  <a:cubicBezTo>
                    <a:pt x="34" y="5"/>
                    <a:pt x="34" y="7"/>
                    <a:pt x="35" y="8"/>
                  </a:cubicBezTo>
                  <a:cubicBezTo>
                    <a:pt x="35" y="8"/>
                    <a:pt x="36" y="10"/>
                    <a:pt x="37" y="10"/>
                  </a:cubicBezTo>
                  <a:cubicBezTo>
                    <a:pt x="37" y="10"/>
                    <a:pt x="39" y="10"/>
                    <a:pt x="40" y="11"/>
                  </a:cubicBezTo>
                  <a:cubicBezTo>
                    <a:pt x="40" y="11"/>
                    <a:pt x="42" y="11"/>
                    <a:pt x="43" y="12"/>
                  </a:cubicBezTo>
                  <a:cubicBezTo>
                    <a:pt x="43" y="12"/>
                    <a:pt x="46" y="9"/>
                    <a:pt x="46" y="10"/>
                  </a:cubicBezTo>
                  <a:cubicBezTo>
                    <a:pt x="46" y="10"/>
                    <a:pt x="48" y="10"/>
                    <a:pt x="49" y="11"/>
                  </a:cubicBezTo>
                  <a:cubicBezTo>
                    <a:pt x="49" y="11"/>
                    <a:pt x="51" y="13"/>
                    <a:pt x="52" y="12"/>
                  </a:cubicBezTo>
                  <a:cubicBezTo>
                    <a:pt x="52" y="12"/>
                    <a:pt x="53" y="11"/>
                    <a:pt x="54" y="11"/>
                  </a:cubicBezTo>
                  <a:cubicBezTo>
                    <a:pt x="54" y="11"/>
                    <a:pt x="55" y="11"/>
                    <a:pt x="57" y="9"/>
                  </a:cubicBezTo>
                  <a:cubicBezTo>
                    <a:pt x="57" y="9"/>
                    <a:pt x="59" y="8"/>
                    <a:pt x="59" y="8"/>
                  </a:cubicBezTo>
                  <a:cubicBezTo>
                    <a:pt x="59" y="8"/>
                    <a:pt x="60" y="6"/>
                    <a:pt x="61" y="6"/>
                  </a:cubicBezTo>
                  <a:cubicBezTo>
                    <a:pt x="61" y="6"/>
                    <a:pt x="63" y="5"/>
                    <a:pt x="63" y="4"/>
                  </a:cubicBezTo>
                  <a:cubicBezTo>
                    <a:pt x="63" y="4"/>
                    <a:pt x="65" y="2"/>
                    <a:pt x="66" y="3"/>
                  </a:cubicBezTo>
                  <a:cubicBezTo>
                    <a:pt x="66" y="3"/>
                    <a:pt x="68" y="2"/>
                    <a:pt x="68" y="2"/>
                  </a:cubicBezTo>
                  <a:cubicBezTo>
                    <a:pt x="68" y="2"/>
                    <a:pt x="69" y="1"/>
                    <a:pt x="69" y="2"/>
                  </a:cubicBezTo>
                  <a:cubicBezTo>
                    <a:pt x="69" y="2"/>
                    <a:pt x="71" y="0"/>
                    <a:pt x="72" y="2"/>
                  </a:cubicBezTo>
                  <a:close/>
                  <a:moveTo>
                    <a:pt x="70" y="16"/>
                  </a:moveTo>
                  <a:cubicBezTo>
                    <a:pt x="69" y="16"/>
                    <a:pt x="68" y="17"/>
                    <a:pt x="68" y="17"/>
                  </a:cubicBezTo>
                  <a:cubicBezTo>
                    <a:pt x="68" y="17"/>
                    <a:pt x="68" y="18"/>
                    <a:pt x="68" y="18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20"/>
                    <a:pt x="69" y="20"/>
                    <a:pt x="69" y="20"/>
                  </a:cubicBezTo>
                  <a:cubicBezTo>
                    <a:pt x="69" y="20"/>
                    <a:pt x="70" y="19"/>
                    <a:pt x="70" y="19"/>
                  </a:cubicBezTo>
                  <a:cubicBezTo>
                    <a:pt x="71" y="19"/>
                    <a:pt x="70" y="19"/>
                    <a:pt x="70" y="19"/>
                  </a:cubicBezTo>
                  <a:cubicBezTo>
                    <a:pt x="70" y="19"/>
                    <a:pt x="71" y="17"/>
                    <a:pt x="71" y="17"/>
                  </a:cubicBezTo>
                  <a:cubicBezTo>
                    <a:pt x="71" y="16"/>
                    <a:pt x="70" y="16"/>
                    <a:pt x="70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9">
              <a:extLst>
                <a:ext uri="{FF2B5EF4-FFF2-40B4-BE49-F238E27FC236}">
                  <a16:creationId xmlns:a16="http://schemas.microsoft.com/office/drawing/2014/main" id="{739B791E-724A-48E6-9D0A-7CE27A12E4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8138" y="1187451"/>
              <a:ext cx="646113" cy="638175"/>
            </a:xfrm>
            <a:custGeom>
              <a:avLst/>
              <a:gdLst>
                <a:gd name="T0" fmla="*/ 280 w 559"/>
                <a:gd name="T1" fmla="*/ 552 h 552"/>
                <a:gd name="T2" fmla="*/ 258 w 559"/>
                <a:gd name="T3" fmla="*/ 374 h 552"/>
                <a:gd name="T4" fmla="*/ 192 w 559"/>
                <a:gd name="T5" fmla="*/ 284 h 552"/>
                <a:gd name="T6" fmla="*/ 122 w 559"/>
                <a:gd name="T7" fmla="*/ 262 h 552"/>
                <a:gd name="T8" fmla="*/ 49 w 559"/>
                <a:gd name="T9" fmla="*/ 294 h 552"/>
                <a:gd name="T10" fmla="*/ 105 w 559"/>
                <a:gd name="T11" fmla="*/ 158 h 552"/>
                <a:gd name="T12" fmla="*/ 154 w 559"/>
                <a:gd name="T13" fmla="*/ 127 h 552"/>
                <a:gd name="T14" fmla="*/ 222 w 559"/>
                <a:gd name="T15" fmla="*/ 140 h 552"/>
                <a:gd name="T16" fmla="*/ 214 w 559"/>
                <a:gd name="T17" fmla="*/ 189 h 552"/>
                <a:gd name="T18" fmla="*/ 263 w 559"/>
                <a:gd name="T19" fmla="*/ 321 h 552"/>
                <a:gd name="T20" fmla="*/ 274 w 559"/>
                <a:gd name="T21" fmla="*/ 217 h 552"/>
                <a:gd name="T22" fmla="*/ 172 w 559"/>
                <a:gd name="T23" fmla="*/ 82 h 552"/>
                <a:gd name="T24" fmla="*/ 295 w 559"/>
                <a:gd name="T25" fmla="*/ 1 h 552"/>
                <a:gd name="T26" fmla="*/ 350 w 559"/>
                <a:gd name="T27" fmla="*/ 11 h 552"/>
                <a:gd name="T28" fmla="*/ 390 w 559"/>
                <a:gd name="T29" fmla="*/ 136 h 552"/>
                <a:gd name="T30" fmla="*/ 296 w 559"/>
                <a:gd name="T31" fmla="*/ 219 h 552"/>
                <a:gd name="T32" fmla="*/ 384 w 559"/>
                <a:gd name="T33" fmla="*/ 263 h 552"/>
                <a:gd name="T34" fmla="*/ 344 w 559"/>
                <a:gd name="T35" fmla="*/ 172 h 552"/>
                <a:gd name="T36" fmla="*/ 435 w 559"/>
                <a:gd name="T37" fmla="*/ 168 h 552"/>
                <a:gd name="T38" fmla="*/ 476 w 559"/>
                <a:gd name="T39" fmla="*/ 196 h 552"/>
                <a:gd name="T40" fmla="*/ 498 w 559"/>
                <a:gd name="T41" fmla="*/ 239 h 552"/>
                <a:gd name="T42" fmla="*/ 449 w 559"/>
                <a:gd name="T43" fmla="*/ 285 h 552"/>
                <a:gd name="T44" fmla="*/ 393 w 559"/>
                <a:gd name="T45" fmla="*/ 287 h 552"/>
                <a:gd name="T46" fmla="*/ 296 w 559"/>
                <a:gd name="T47" fmla="*/ 350 h 552"/>
                <a:gd name="T48" fmla="*/ 559 w 559"/>
                <a:gd name="T49" fmla="*/ 374 h 552"/>
                <a:gd name="T50" fmla="*/ 177 w 559"/>
                <a:gd name="T51" fmla="*/ 489 h 552"/>
                <a:gd name="T52" fmla="*/ 186 w 559"/>
                <a:gd name="T53" fmla="*/ 434 h 552"/>
                <a:gd name="T54" fmla="*/ 161 w 559"/>
                <a:gd name="T55" fmla="*/ 427 h 552"/>
                <a:gd name="T56" fmla="*/ 161 w 559"/>
                <a:gd name="T57" fmla="*/ 439 h 552"/>
                <a:gd name="T58" fmla="*/ 168 w 559"/>
                <a:gd name="T59" fmla="*/ 483 h 552"/>
                <a:gd name="T60" fmla="*/ 225 w 559"/>
                <a:gd name="T61" fmla="*/ 474 h 552"/>
                <a:gd name="T62" fmla="*/ 215 w 559"/>
                <a:gd name="T63" fmla="*/ 484 h 552"/>
                <a:gd name="T64" fmla="*/ 227 w 559"/>
                <a:gd name="T65" fmla="*/ 489 h 552"/>
                <a:gd name="T66" fmla="*/ 261 w 559"/>
                <a:gd name="T67" fmla="*/ 448 h 552"/>
                <a:gd name="T68" fmla="*/ 201 w 559"/>
                <a:gd name="T69" fmla="*/ 448 h 552"/>
                <a:gd name="T70" fmla="*/ 234 w 559"/>
                <a:gd name="T71" fmla="*/ 466 h 552"/>
                <a:gd name="T72" fmla="*/ 231 w 559"/>
                <a:gd name="T73" fmla="*/ 457 h 552"/>
                <a:gd name="T74" fmla="*/ 231 w 559"/>
                <a:gd name="T75" fmla="*/ 439 h 552"/>
                <a:gd name="T76" fmla="*/ 231 w 559"/>
                <a:gd name="T77" fmla="*/ 457 h 552"/>
                <a:gd name="T78" fmla="*/ 320 w 559"/>
                <a:gd name="T79" fmla="*/ 439 h 552"/>
                <a:gd name="T80" fmla="*/ 319 w 559"/>
                <a:gd name="T81" fmla="*/ 427 h 552"/>
                <a:gd name="T82" fmla="*/ 282 w 559"/>
                <a:gd name="T83" fmla="*/ 436 h 552"/>
                <a:gd name="T84" fmla="*/ 279 w 559"/>
                <a:gd name="T85" fmla="*/ 457 h 552"/>
                <a:gd name="T86" fmla="*/ 292 w 559"/>
                <a:gd name="T87" fmla="*/ 460 h 552"/>
                <a:gd name="T88" fmla="*/ 311 w 559"/>
                <a:gd name="T89" fmla="*/ 467 h 552"/>
                <a:gd name="T90" fmla="*/ 287 w 559"/>
                <a:gd name="T91" fmla="*/ 475 h 552"/>
                <a:gd name="T92" fmla="*/ 272 w 559"/>
                <a:gd name="T93" fmla="*/ 479 h 552"/>
                <a:gd name="T94" fmla="*/ 329 w 559"/>
                <a:gd name="T95" fmla="*/ 466 h 552"/>
                <a:gd name="T96" fmla="*/ 296 w 559"/>
                <a:gd name="T97" fmla="*/ 448 h 552"/>
                <a:gd name="T98" fmla="*/ 373 w 559"/>
                <a:gd name="T99" fmla="*/ 461 h 552"/>
                <a:gd name="T100" fmla="*/ 373 w 559"/>
                <a:gd name="T101" fmla="*/ 478 h 552"/>
                <a:gd name="T102" fmla="*/ 373 w 559"/>
                <a:gd name="T103" fmla="*/ 461 h 552"/>
                <a:gd name="T104" fmla="*/ 403 w 559"/>
                <a:gd name="T105" fmla="*/ 470 h 552"/>
                <a:gd name="T106" fmla="*/ 399 w 559"/>
                <a:gd name="T107" fmla="*/ 443 h 552"/>
                <a:gd name="T108" fmla="*/ 348 w 559"/>
                <a:gd name="T109" fmla="*/ 443 h 552"/>
                <a:gd name="T110" fmla="*/ 344 w 559"/>
                <a:gd name="T111" fmla="*/ 470 h 552"/>
                <a:gd name="T112" fmla="*/ 373 w 559"/>
                <a:gd name="T113" fmla="*/ 438 h 552"/>
                <a:gd name="T114" fmla="*/ 373 w 559"/>
                <a:gd name="T115" fmla="*/ 451 h 552"/>
                <a:gd name="T116" fmla="*/ 373 w 559"/>
                <a:gd name="T117" fmla="*/ 43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9" h="552">
                  <a:moveTo>
                    <a:pt x="559" y="374"/>
                  </a:moveTo>
                  <a:cubicBezTo>
                    <a:pt x="528" y="477"/>
                    <a:pt x="415" y="552"/>
                    <a:pt x="280" y="552"/>
                  </a:cubicBezTo>
                  <a:cubicBezTo>
                    <a:pt x="145" y="552"/>
                    <a:pt x="31" y="477"/>
                    <a:pt x="0" y="374"/>
                  </a:cubicBezTo>
                  <a:cubicBezTo>
                    <a:pt x="258" y="374"/>
                    <a:pt x="258" y="374"/>
                    <a:pt x="258" y="374"/>
                  </a:cubicBezTo>
                  <a:cubicBezTo>
                    <a:pt x="258" y="361"/>
                    <a:pt x="258" y="361"/>
                    <a:pt x="258" y="361"/>
                  </a:cubicBezTo>
                  <a:cubicBezTo>
                    <a:pt x="239" y="336"/>
                    <a:pt x="197" y="288"/>
                    <a:pt x="192" y="284"/>
                  </a:cubicBezTo>
                  <a:cubicBezTo>
                    <a:pt x="167" y="265"/>
                    <a:pt x="167" y="265"/>
                    <a:pt x="167" y="265"/>
                  </a:cubicBezTo>
                  <a:cubicBezTo>
                    <a:pt x="152" y="257"/>
                    <a:pt x="141" y="253"/>
                    <a:pt x="122" y="262"/>
                  </a:cubicBezTo>
                  <a:cubicBezTo>
                    <a:pt x="99" y="273"/>
                    <a:pt x="93" y="282"/>
                    <a:pt x="75" y="302"/>
                  </a:cubicBezTo>
                  <a:cubicBezTo>
                    <a:pt x="69" y="309"/>
                    <a:pt x="50" y="304"/>
                    <a:pt x="49" y="294"/>
                  </a:cubicBezTo>
                  <a:cubicBezTo>
                    <a:pt x="49" y="281"/>
                    <a:pt x="49" y="153"/>
                    <a:pt x="81" y="154"/>
                  </a:cubicBezTo>
                  <a:cubicBezTo>
                    <a:pt x="88" y="155"/>
                    <a:pt x="96" y="159"/>
                    <a:pt x="105" y="158"/>
                  </a:cubicBezTo>
                  <a:cubicBezTo>
                    <a:pt x="108" y="158"/>
                    <a:pt x="100" y="132"/>
                    <a:pt x="120" y="126"/>
                  </a:cubicBezTo>
                  <a:cubicBezTo>
                    <a:pt x="125" y="125"/>
                    <a:pt x="141" y="123"/>
                    <a:pt x="154" y="127"/>
                  </a:cubicBezTo>
                  <a:cubicBezTo>
                    <a:pt x="165" y="131"/>
                    <a:pt x="175" y="138"/>
                    <a:pt x="177" y="138"/>
                  </a:cubicBezTo>
                  <a:cubicBezTo>
                    <a:pt x="181" y="138"/>
                    <a:pt x="208" y="138"/>
                    <a:pt x="222" y="140"/>
                  </a:cubicBezTo>
                  <a:cubicBezTo>
                    <a:pt x="241" y="143"/>
                    <a:pt x="254" y="168"/>
                    <a:pt x="250" y="175"/>
                  </a:cubicBezTo>
                  <a:cubicBezTo>
                    <a:pt x="246" y="183"/>
                    <a:pt x="228" y="180"/>
                    <a:pt x="214" y="189"/>
                  </a:cubicBezTo>
                  <a:cubicBezTo>
                    <a:pt x="187" y="207"/>
                    <a:pt x="181" y="241"/>
                    <a:pt x="191" y="251"/>
                  </a:cubicBezTo>
                  <a:cubicBezTo>
                    <a:pt x="200" y="261"/>
                    <a:pt x="248" y="321"/>
                    <a:pt x="263" y="321"/>
                  </a:cubicBezTo>
                  <a:cubicBezTo>
                    <a:pt x="268" y="321"/>
                    <a:pt x="268" y="321"/>
                    <a:pt x="268" y="321"/>
                  </a:cubicBezTo>
                  <a:cubicBezTo>
                    <a:pt x="274" y="217"/>
                    <a:pt x="274" y="217"/>
                    <a:pt x="274" y="217"/>
                  </a:cubicBezTo>
                  <a:cubicBezTo>
                    <a:pt x="274" y="187"/>
                    <a:pt x="286" y="115"/>
                    <a:pt x="241" y="110"/>
                  </a:cubicBezTo>
                  <a:cubicBezTo>
                    <a:pt x="192" y="104"/>
                    <a:pt x="160" y="104"/>
                    <a:pt x="172" y="82"/>
                  </a:cubicBezTo>
                  <a:cubicBezTo>
                    <a:pt x="177" y="70"/>
                    <a:pt x="199" y="50"/>
                    <a:pt x="227" y="30"/>
                  </a:cubicBezTo>
                  <a:cubicBezTo>
                    <a:pt x="257" y="9"/>
                    <a:pt x="279" y="0"/>
                    <a:pt x="295" y="1"/>
                  </a:cubicBezTo>
                  <a:cubicBezTo>
                    <a:pt x="305" y="1"/>
                    <a:pt x="313" y="19"/>
                    <a:pt x="316" y="19"/>
                  </a:cubicBezTo>
                  <a:cubicBezTo>
                    <a:pt x="330" y="19"/>
                    <a:pt x="337" y="8"/>
                    <a:pt x="350" y="11"/>
                  </a:cubicBezTo>
                  <a:cubicBezTo>
                    <a:pt x="371" y="16"/>
                    <a:pt x="431" y="97"/>
                    <a:pt x="428" y="111"/>
                  </a:cubicBezTo>
                  <a:cubicBezTo>
                    <a:pt x="425" y="128"/>
                    <a:pt x="401" y="133"/>
                    <a:pt x="390" y="136"/>
                  </a:cubicBezTo>
                  <a:cubicBezTo>
                    <a:pt x="368" y="141"/>
                    <a:pt x="354" y="122"/>
                    <a:pt x="330" y="127"/>
                  </a:cubicBezTo>
                  <a:cubicBezTo>
                    <a:pt x="315" y="130"/>
                    <a:pt x="298" y="176"/>
                    <a:pt x="296" y="219"/>
                  </a:cubicBezTo>
                  <a:cubicBezTo>
                    <a:pt x="294" y="251"/>
                    <a:pt x="289" y="302"/>
                    <a:pt x="295" y="310"/>
                  </a:cubicBezTo>
                  <a:cubicBezTo>
                    <a:pt x="295" y="310"/>
                    <a:pt x="377" y="278"/>
                    <a:pt x="384" y="263"/>
                  </a:cubicBezTo>
                  <a:cubicBezTo>
                    <a:pt x="389" y="254"/>
                    <a:pt x="390" y="242"/>
                    <a:pt x="388" y="239"/>
                  </a:cubicBezTo>
                  <a:cubicBezTo>
                    <a:pt x="380" y="229"/>
                    <a:pt x="332" y="186"/>
                    <a:pt x="344" y="172"/>
                  </a:cubicBezTo>
                  <a:cubicBezTo>
                    <a:pt x="351" y="163"/>
                    <a:pt x="389" y="174"/>
                    <a:pt x="400" y="172"/>
                  </a:cubicBezTo>
                  <a:cubicBezTo>
                    <a:pt x="408" y="170"/>
                    <a:pt x="427" y="168"/>
                    <a:pt x="435" y="168"/>
                  </a:cubicBezTo>
                  <a:cubicBezTo>
                    <a:pt x="447" y="169"/>
                    <a:pt x="467" y="174"/>
                    <a:pt x="458" y="196"/>
                  </a:cubicBezTo>
                  <a:cubicBezTo>
                    <a:pt x="458" y="197"/>
                    <a:pt x="463" y="200"/>
                    <a:pt x="476" y="196"/>
                  </a:cubicBezTo>
                  <a:cubicBezTo>
                    <a:pt x="484" y="194"/>
                    <a:pt x="490" y="205"/>
                    <a:pt x="492" y="207"/>
                  </a:cubicBezTo>
                  <a:cubicBezTo>
                    <a:pt x="497" y="213"/>
                    <a:pt x="498" y="230"/>
                    <a:pt x="498" y="239"/>
                  </a:cubicBezTo>
                  <a:cubicBezTo>
                    <a:pt x="498" y="253"/>
                    <a:pt x="503" y="315"/>
                    <a:pt x="494" y="321"/>
                  </a:cubicBezTo>
                  <a:cubicBezTo>
                    <a:pt x="484" y="327"/>
                    <a:pt x="467" y="299"/>
                    <a:pt x="449" y="285"/>
                  </a:cubicBezTo>
                  <a:cubicBezTo>
                    <a:pt x="439" y="277"/>
                    <a:pt x="428" y="278"/>
                    <a:pt x="422" y="278"/>
                  </a:cubicBezTo>
                  <a:cubicBezTo>
                    <a:pt x="411" y="278"/>
                    <a:pt x="401" y="283"/>
                    <a:pt x="393" y="287"/>
                  </a:cubicBezTo>
                  <a:cubicBezTo>
                    <a:pt x="361" y="302"/>
                    <a:pt x="330" y="318"/>
                    <a:pt x="300" y="336"/>
                  </a:cubicBezTo>
                  <a:cubicBezTo>
                    <a:pt x="296" y="339"/>
                    <a:pt x="297" y="349"/>
                    <a:pt x="296" y="350"/>
                  </a:cubicBezTo>
                  <a:cubicBezTo>
                    <a:pt x="297" y="374"/>
                    <a:pt x="297" y="374"/>
                    <a:pt x="297" y="374"/>
                  </a:cubicBezTo>
                  <a:cubicBezTo>
                    <a:pt x="559" y="374"/>
                    <a:pt x="559" y="374"/>
                    <a:pt x="559" y="374"/>
                  </a:cubicBezTo>
                  <a:close/>
                  <a:moveTo>
                    <a:pt x="168" y="483"/>
                  </a:moveTo>
                  <a:cubicBezTo>
                    <a:pt x="168" y="487"/>
                    <a:pt x="171" y="489"/>
                    <a:pt x="177" y="489"/>
                  </a:cubicBezTo>
                  <a:cubicBezTo>
                    <a:pt x="182" y="489"/>
                    <a:pt x="185" y="487"/>
                    <a:pt x="186" y="483"/>
                  </a:cubicBezTo>
                  <a:cubicBezTo>
                    <a:pt x="186" y="434"/>
                    <a:pt x="186" y="434"/>
                    <a:pt x="186" y="434"/>
                  </a:cubicBezTo>
                  <a:cubicBezTo>
                    <a:pt x="185" y="430"/>
                    <a:pt x="183" y="428"/>
                    <a:pt x="178" y="427"/>
                  </a:cubicBezTo>
                  <a:cubicBezTo>
                    <a:pt x="161" y="427"/>
                    <a:pt x="161" y="427"/>
                    <a:pt x="161" y="427"/>
                  </a:cubicBezTo>
                  <a:cubicBezTo>
                    <a:pt x="156" y="428"/>
                    <a:pt x="153" y="430"/>
                    <a:pt x="153" y="433"/>
                  </a:cubicBezTo>
                  <a:cubicBezTo>
                    <a:pt x="153" y="437"/>
                    <a:pt x="156" y="439"/>
                    <a:pt x="161" y="439"/>
                  </a:cubicBezTo>
                  <a:cubicBezTo>
                    <a:pt x="168" y="439"/>
                    <a:pt x="168" y="439"/>
                    <a:pt x="168" y="439"/>
                  </a:cubicBezTo>
                  <a:cubicBezTo>
                    <a:pt x="168" y="483"/>
                    <a:pt x="168" y="483"/>
                    <a:pt x="168" y="483"/>
                  </a:cubicBezTo>
                  <a:close/>
                  <a:moveTo>
                    <a:pt x="234" y="466"/>
                  </a:moveTo>
                  <a:cubicBezTo>
                    <a:pt x="232" y="468"/>
                    <a:pt x="229" y="471"/>
                    <a:pt x="225" y="474"/>
                  </a:cubicBezTo>
                  <a:cubicBezTo>
                    <a:pt x="221" y="477"/>
                    <a:pt x="219" y="479"/>
                    <a:pt x="217" y="480"/>
                  </a:cubicBezTo>
                  <a:cubicBezTo>
                    <a:pt x="216" y="482"/>
                    <a:pt x="215" y="483"/>
                    <a:pt x="215" y="484"/>
                  </a:cubicBezTo>
                  <a:cubicBezTo>
                    <a:pt x="216" y="487"/>
                    <a:pt x="219" y="489"/>
                    <a:pt x="223" y="489"/>
                  </a:cubicBezTo>
                  <a:cubicBezTo>
                    <a:pt x="224" y="490"/>
                    <a:pt x="226" y="490"/>
                    <a:pt x="227" y="489"/>
                  </a:cubicBezTo>
                  <a:cubicBezTo>
                    <a:pt x="229" y="489"/>
                    <a:pt x="230" y="488"/>
                    <a:pt x="231" y="487"/>
                  </a:cubicBezTo>
                  <a:cubicBezTo>
                    <a:pt x="250" y="473"/>
                    <a:pt x="260" y="460"/>
                    <a:pt x="261" y="448"/>
                  </a:cubicBezTo>
                  <a:cubicBezTo>
                    <a:pt x="259" y="434"/>
                    <a:pt x="249" y="427"/>
                    <a:pt x="231" y="426"/>
                  </a:cubicBezTo>
                  <a:cubicBezTo>
                    <a:pt x="213" y="428"/>
                    <a:pt x="203" y="435"/>
                    <a:pt x="201" y="448"/>
                  </a:cubicBezTo>
                  <a:cubicBezTo>
                    <a:pt x="203" y="459"/>
                    <a:pt x="211" y="466"/>
                    <a:pt x="226" y="467"/>
                  </a:cubicBezTo>
                  <a:cubicBezTo>
                    <a:pt x="229" y="467"/>
                    <a:pt x="231" y="467"/>
                    <a:pt x="234" y="466"/>
                  </a:cubicBezTo>
                  <a:cubicBezTo>
                    <a:pt x="234" y="466"/>
                    <a:pt x="234" y="466"/>
                    <a:pt x="234" y="466"/>
                  </a:cubicBezTo>
                  <a:close/>
                  <a:moveTo>
                    <a:pt x="231" y="457"/>
                  </a:moveTo>
                  <a:cubicBezTo>
                    <a:pt x="238" y="456"/>
                    <a:pt x="242" y="453"/>
                    <a:pt x="242" y="448"/>
                  </a:cubicBezTo>
                  <a:cubicBezTo>
                    <a:pt x="242" y="442"/>
                    <a:pt x="238" y="439"/>
                    <a:pt x="231" y="439"/>
                  </a:cubicBezTo>
                  <a:cubicBezTo>
                    <a:pt x="224" y="439"/>
                    <a:pt x="220" y="442"/>
                    <a:pt x="220" y="448"/>
                  </a:cubicBezTo>
                  <a:cubicBezTo>
                    <a:pt x="220" y="454"/>
                    <a:pt x="224" y="457"/>
                    <a:pt x="231" y="457"/>
                  </a:cubicBezTo>
                  <a:close/>
                  <a:moveTo>
                    <a:pt x="298" y="439"/>
                  </a:moveTo>
                  <a:cubicBezTo>
                    <a:pt x="320" y="439"/>
                    <a:pt x="320" y="439"/>
                    <a:pt x="320" y="439"/>
                  </a:cubicBezTo>
                  <a:cubicBezTo>
                    <a:pt x="325" y="439"/>
                    <a:pt x="328" y="437"/>
                    <a:pt x="328" y="433"/>
                  </a:cubicBezTo>
                  <a:cubicBezTo>
                    <a:pt x="328" y="429"/>
                    <a:pt x="325" y="428"/>
                    <a:pt x="319" y="427"/>
                  </a:cubicBezTo>
                  <a:cubicBezTo>
                    <a:pt x="291" y="427"/>
                    <a:pt x="291" y="427"/>
                    <a:pt x="291" y="427"/>
                  </a:cubicBezTo>
                  <a:cubicBezTo>
                    <a:pt x="286" y="427"/>
                    <a:pt x="283" y="429"/>
                    <a:pt x="282" y="436"/>
                  </a:cubicBezTo>
                  <a:cubicBezTo>
                    <a:pt x="279" y="454"/>
                    <a:pt x="279" y="454"/>
                    <a:pt x="279" y="454"/>
                  </a:cubicBezTo>
                  <a:cubicBezTo>
                    <a:pt x="279" y="455"/>
                    <a:pt x="279" y="456"/>
                    <a:pt x="279" y="457"/>
                  </a:cubicBezTo>
                  <a:cubicBezTo>
                    <a:pt x="280" y="459"/>
                    <a:pt x="282" y="461"/>
                    <a:pt x="286" y="461"/>
                  </a:cubicBezTo>
                  <a:cubicBezTo>
                    <a:pt x="288" y="461"/>
                    <a:pt x="290" y="461"/>
                    <a:pt x="292" y="460"/>
                  </a:cubicBezTo>
                  <a:cubicBezTo>
                    <a:pt x="295" y="458"/>
                    <a:pt x="297" y="458"/>
                    <a:pt x="300" y="458"/>
                  </a:cubicBezTo>
                  <a:cubicBezTo>
                    <a:pt x="307" y="458"/>
                    <a:pt x="310" y="461"/>
                    <a:pt x="311" y="467"/>
                  </a:cubicBezTo>
                  <a:cubicBezTo>
                    <a:pt x="310" y="474"/>
                    <a:pt x="306" y="478"/>
                    <a:pt x="298" y="478"/>
                  </a:cubicBezTo>
                  <a:cubicBezTo>
                    <a:pt x="295" y="478"/>
                    <a:pt x="291" y="477"/>
                    <a:pt x="287" y="475"/>
                  </a:cubicBezTo>
                  <a:cubicBezTo>
                    <a:pt x="284" y="473"/>
                    <a:pt x="281" y="472"/>
                    <a:pt x="280" y="472"/>
                  </a:cubicBezTo>
                  <a:cubicBezTo>
                    <a:pt x="275" y="473"/>
                    <a:pt x="273" y="475"/>
                    <a:pt x="272" y="479"/>
                  </a:cubicBezTo>
                  <a:cubicBezTo>
                    <a:pt x="273" y="485"/>
                    <a:pt x="282" y="489"/>
                    <a:pt x="298" y="489"/>
                  </a:cubicBezTo>
                  <a:cubicBezTo>
                    <a:pt x="318" y="489"/>
                    <a:pt x="329" y="481"/>
                    <a:pt x="329" y="466"/>
                  </a:cubicBezTo>
                  <a:cubicBezTo>
                    <a:pt x="328" y="455"/>
                    <a:pt x="320" y="449"/>
                    <a:pt x="305" y="448"/>
                  </a:cubicBezTo>
                  <a:cubicBezTo>
                    <a:pt x="302" y="448"/>
                    <a:pt x="299" y="448"/>
                    <a:pt x="296" y="448"/>
                  </a:cubicBezTo>
                  <a:cubicBezTo>
                    <a:pt x="298" y="439"/>
                    <a:pt x="298" y="439"/>
                    <a:pt x="298" y="439"/>
                  </a:cubicBezTo>
                  <a:close/>
                  <a:moveTo>
                    <a:pt x="373" y="461"/>
                  </a:moveTo>
                  <a:cubicBezTo>
                    <a:pt x="367" y="461"/>
                    <a:pt x="363" y="464"/>
                    <a:pt x="362" y="469"/>
                  </a:cubicBezTo>
                  <a:cubicBezTo>
                    <a:pt x="363" y="475"/>
                    <a:pt x="367" y="478"/>
                    <a:pt x="373" y="478"/>
                  </a:cubicBezTo>
                  <a:cubicBezTo>
                    <a:pt x="380" y="478"/>
                    <a:pt x="383" y="475"/>
                    <a:pt x="384" y="469"/>
                  </a:cubicBezTo>
                  <a:cubicBezTo>
                    <a:pt x="384" y="464"/>
                    <a:pt x="380" y="461"/>
                    <a:pt x="373" y="461"/>
                  </a:cubicBezTo>
                  <a:close/>
                  <a:moveTo>
                    <a:pt x="373" y="489"/>
                  </a:moveTo>
                  <a:cubicBezTo>
                    <a:pt x="391" y="489"/>
                    <a:pt x="401" y="482"/>
                    <a:pt x="403" y="470"/>
                  </a:cubicBezTo>
                  <a:cubicBezTo>
                    <a:pt x="403" y="463"/>
                    <a:pt x="398" y="458"/>
                    <a:pt x="390" y="455"/>
                  </a:cubicBezTo>
                  <a:cubicBezTo>
                    <a:pt x="395" y="452"/>
                    <a:pt x="399" y="448"/>
                    <a:pt x="399" y="443"/>
                  </a:cubicBezTo>
                  <a:cubicBezTo>
                    <a:pt x="398" y="433"/>
                    <a:pt x="389" y="427"/>
                    <a:pt x="373" y="426"/>
                  </a:cubicBezTo>
                  <a:cubicBezTo>
                    <a:pt x="357" y="427"/>
                    <a:pt x="349" y="433"/>
                    <a:pt x="348" y="443"/>
                  </a:cubicBezTo>
                  <a:cubicBezTo>
                    <a:pt x="348" y="448"/>
                    <a:pt x="351" y="452"/>
                    <a:pt x="357" y="455"/>
                  </a:cubicBezTo>
                  <a:cubicBezTo>
                    <a:pt x="348" y="459"/>
                    <a:pt x="344" y="464"/>
                    <a:pt x="344" y="470"/>
                  </a:cubicBezTo>
                  <a:cubicBezTo>
                    <a:pt x="345" y="482"/>
                    <a:pt x="355" y="489"/>
                    <a:pt x="373" y="489"/>
                  </a:cubicBezTo>
                  <a:close/>
                  <a:moveTo>
                    <a:pt x="373" y="438"/>
                  </a:moveTo>
                  <a:cubicBezTo>
                    <a:pt x="368" y="438"/>
                    <a:pt x="365" y="440"/>
                    <a:pt x="365" y="444"/>
                  </a:cubicBezTo>
                  <a:cubicBezTo>
                    <a:pt x="365" y="448"/>
                    <a:pt x="368" y="451"/>
                    <a:pt x="373" y="451"/>
                  </a:cubicBezTo>
                  <a:cubicBezTo>
                    <a:pt x="378" y="451"/>
                    <a:pt x="381" y="448"/>
                    <a:pt x="382" y="444"/>
                  </a:cubicBezTo>
                  <a:cubicBezTo>
                    <a:pt x="381" y="440"/>
                    <a:pt x="378" y="438"/>
                    <a:pt x="373" y="438"/>
                  </a:cubicBezTo>
                  <a:close/>
                </a:path>
              </a:pathLst>
            </a:custGeom>
            <a:solidFill>
              <a:schemeClr val="bg1"/>
            </a:solidFill>
            <a:ln w="1588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0">
              <a:extLst>
                <a:ext uri="{FF2B5EF4-FFF2-40B4-BE49-F238E27FC236}">
                  <a16:creationId xmlns:a16="http://schemas.microsoft.com/office/drawing/2014/main" id="{94E56E77-5D53-40E8-8120-7867BA8D2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3025" y="1641476"/>
              <a:ext cx="85725" cy="130175"/>
            </a:xfrm>
            <a:custGeom>
              <a:avLst/>
              <a:gdLst>
                <a:gd name="T0" fmla="*/ 75 w 75"/>
                <a:gd name="T1" fmla="*/ 112 h 112"/>
                <a:gd name="T2" fmla="*/ 75 w 75"/>
                <a:gd name="T3" fmla="*/ 99 h 112"/>
                <a:gd name="T4" fmla="*/ 14 w 75"/>
                <a:gd name="T5" fmla="*/ 99 h 112"/>
                <a:gd name="T6" fmla="*/ 20 w 75"/>
                <a:gd name="T7" fmla="*/ 91 h 112"/>
                <a:gd name="T8" fmla="*/ 73 w 75"/>
                <a:gd name="T9" fmla="*/ 14 h 112"/>
                <a:gd name="T10" fmla="*/ 73 w 75"/>
                <a:gd name="T11" fmla="*/ 0 h 112"/>
                <a:gd name="T12" fmla="*/ 5 w 75"/>
                <a:gd name="T13" fmla="*/ 0 h 112"/>
                <a:gd name="T14" fmla="*/ 5 w 75"/>
                <a:gd name="T15" fmla="*/ 14 h 112"/>
                <a:gd name="T16" fmla="*/ 58 w 75"/>
                <a:gd name="T17" fmla="*/ 14 h 112"/>
                <a:gd name="T18" fmla="*/ 49 w 75"/>
                <a:gd name="T19" fmla="*/ 27 h 112"/>
                <a:gd name="T20" fmla="*/ 0 w 75"/>
                <a:gd name="T21" fmla="*/ 98 h 112"/>
                <a:gd name="T22" fmla="*/ 0 w 75"/>
                <a:gd name="T23" fmla="*/ 112 h 112"/>
                <a:gd name="T24" fmla="*/ 75 w 75"/>
                <a:gd name="T2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112">
                  <a:moveTo>
                    <a:pt x="75" y="112"/>
                  </a:moveTo>
                  <a:cubicBezTo>
                    <a:pt x="75" y="99"/>
                    <a:pt x="75" y="99"/>
                    <a:pt x="75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5" y="17"/>
                    <a:pt x="52" y="22"/>
                    <a:pt x="49" y="2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75" y="112"/>
                    <a:pt x="75" y="112"/>
                    <a:pt x="75" y="1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1">
              <a:extLst>
                <a:ext uri="{FF2B5EF4-FFF2-40B4-BE49-F238E27FC236}">
                  <a16:creationId xmlns:a16="http://schemas.microsoft.com/office/drawing/2014/main" id="{0C9B21D5-CFEF-4CFC-8DA5-D1E3229BE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4625" y="1641476"/>
              <a:ext cx="87313" cy="130175"/>
            </a:xfrm>
            <a:custGeom>
              <a:avLst/>
              <a:gdLst>
                <a:gd name="T0" fmla="*/ 10 w 55"/>
                <a:gd name="T1" fmla="*/ 82 h 82"/>
                <a:gd name="T2" fmla="*/ 10 w 55"/>
                <a:gd name="T3" fmla="*/ 44 h 82"/>
                <a:gd name="T4" fmla="*/ 46 w 55"/>
                <a:gd name="T5" fmla="*/ 44 h 82"/>
                <a:gd name="T6" fmla="*/ 46 w 55"/>
                <a:gd name="T7" fmla="*/ 82 h 82"/>
                <a:gd name="T8" fmla="*/ 55 w 55"/>
                <a:gd name="T9" fmla="*/ 82 h 82"/>
                <a:gd name="T10" fmla="*/ 55 w 55"/>
                <a:gd name="T11" fmla="*/ 0 h 82"/>
                <a:gd name="T12" fmla="*/ 46 w 55"/>
                <a:gd name="T13" fmla="*/ 0 h 82"/>
                <a:gd name="T14" fmla="*/ 46 w 55"/>
                <a:gd name="T15" fmla="*/ 34 h 82"/>
                <a:gd name="T16" fmla="*/ 10 w 55"/>
                <a:gd name="T17" fmla="*/ 34 h 82"/>
                <a:gd name="T18" fmla="*/ 10 w 55"/>
                <a:gd name="T19" fmla="*/ 0 h 82"/>
                <a:gd name="T20" fmla="*/ 0 w 55"/>
                <a:gd name="T21" fmla="*/ 0 h 82"/>
                <a:gd name="T22" fmla="*/ 0 w 55"/>
                <a:gd name="T23" fmla="*/ 82 h 82"/>
                <a:gd name="T24" fmla="*/ 10 w 55"/>
                <a:gd name="T25" fmla="*/ 82 h 82"/>
                <a:gd name="T26" fmla="*/ 10 w 55"/>
                <a:gd name="T2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82">
                  <a:moveTo>
                    <a:pt x="10" y="82"/>
                  </a:moveTo>
                  <a:lnTo>
                    <a:pt x="10" y="44"/>
                  </a:lnTo>
                  <a:lnTo>
                    <a:pt x="46" y="44"/>
                  </a:lnTo>
                  <a:lnTo>
                    <a:pt x="46" y="82"/>
                  </a:lnTo>
                  <a:lnTo>
                    <a:pt x="55" y="82"/>
                  </a:lnTo>
                  <a:lnTo>
                    <a:pt x="55" y="0"/>
                  </a:lnTo>
                  <a:lnTo>
                    <a:pt x="46" y="0"/>
                  </a:lnTo>
                  <a:lnTo>
                    <a:pt x="46" y="34"/>
                  </a:lnTo>
                  <a:lnTo>
                    <a:pt x="10" y="34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10" y="82"/>
                  </a:lnTo>
                  <a:lnTo>
                    <a:pt x="10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2">
              <a:extLst>
                <a:ext uri="{FF2B5EF4-FFF2-40B4-BE49-F238E27FC236}">
                  <a16:creationId xmlns:a16="http://schemas.microsoft.com/office/drawing/2014/main" id="{8FE50151-B341-48DE-ABA1-49AAD1ACF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5750" y="1641476"/>
              <a:ext cx="82550" cy="130175"/>
            </a:xfrm>
            <a:custGeom>
              <a:avLst/>
              <a:gdLst>
                <a:gd name="T0" fmla="*/ 52 w 52"/>
                <a:gd name="T1" fmla="*/ 82 h 82"/>
                <a:gd name="T2" fmla="*/ 52 w 52"/>
                <a:gd name="T3" fmla="*/ 73 h 82"/>
                <a:gd name="T4" fmla="*/ 10 w 52"/>
                <a:gd name="T5" fmla="*/ 73 h 82"/>
                <a:gd name="T6" fmla="*/ 10 w 52"/>
                <a:gd name="T7" fmla="*/ 45 h 82"/>
                <a:gd name="T8" fmla="*/ 48 w 52"/>
                <a:gd name="T9" fmla="*/ 45 h 82"/>
                <a:gd name="T10" fmla="*/ 48 w 52"/>
                <a:gd name="T11" fmla="*/ 35 h 82"/>
                <a:gd name="T12" fmla="*/ 10 w 52"/>
                <a:gd name="T13" fmla="*/ 35 h 82"/>
                <a:gd name="T14" fmla="*/ 10 w 52"/>
                <a:gd name="T15" fmla="*/ 11 h 82"/>
                <a:gd name="T16" fmla="*/ 50 w 52"/>
                <a:gd name="T17" fmla="*/ 11 h 82"/>
                <a:gd name="T18" fmla="*/ 50 w 52"/>
                <a:gd name="T19" fmla="*/ 0 h 82"/>
                <a:gd name="T20" fmla="*/ 0 w 52"/>
                <a:gd name="T21" fmla="*/ 0 h 82"/>
                <a:gd name="T22" fmla="*/ 0 w 52"/>
                <a:gd name="T23" fmla="*/ 82 h 82"/>
                <a:gd name="T24" fmla="*/ 52 w 52"/>
                <a:gd name="T25" fmla="*/ 82 h 82"/>
                <a:gd name="T26" fmla="*/ 52 w 52"/>
                <a:gd name="T2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82">
                  <a:moveTo>
                    <a:pt x="52" y="82"/>
                  </a:moveTo>
                  <a:lnTo>
                    <a:pt x="52" y="73"/>
                  </a:lnTo>
                  <a:lnTo>
                    <a:pt x="10" y="73"/>
                  </a:lnTo>
                  <a:lnTo>
                    <a:pt x="10" y="45"/>
                  </a:lnTo>
                  <a:lnTo>
                    <a:pt x="48" y="45"/>
                  </a:lnTo>
                  <a:lnTo>
                    <a:pt x="48" y="35"/>
                  </a:lnTo>
                  <a:lnTo>
                    <a:pt x="10" y="35"/>
                  </a:lnTo>
                  <a:lnTo>
                    <a:pt x="10" y="11"/>
                  </a:lnTo>
                  <a:lnTo>
                    <a:pt x="50" y="11"/>
                  </a:lnTo>
                  <a:lnTo>
                    <a:pt x="5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52" y="82"/>
                  </a:lnTo>
                  <a:lnTo>
                    <a:pt x="52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3">
              <a:extLst>
                <a:ext uri="{FF2B5EF4-FFF2-40B4-BE49-F238E27FC236}">
                  <a16:creationId xmlns:a16="http://schemas.microsoft.com/office/drawing/2014/main" id="{D17D28BF-6E31-428E-A445-4E7B9830C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0" y="1641476"/>
              <a:ext cx="60325" cy="133350"/>
            </a:xfrm>
            <a:custGeom>
              <a:avLst/>
              <a:gdLst>
                <a:gd name="T0" fmla="*/ 6 w 52"/>
                <a:gd name="T1" fmla="*/ 106 h 114"/>
                <a:gd name="T2" fmla="*/ 26 w 52"/>
                <a:gd name="T3" fmla="*/ 114 h 114"/>
                <a:gd name="T4" fmla="*/ 40 w 52"/>
                <a:gd name="T5" fmla="*/ 110 h 114"/>
                <a:gd name="T6" fmla="*/ 49 w 52"/>
                <a:gd name="T7" fmla="*/ 98 h 114"/>
                <a:gd name="T8" fmla="*/ 52 w 52"/>
                <a:gd name="T9" fmla="*/ 77 h 114"/>
                <a:gd name="T10" fmla="*/ 52 w 52"/>
                <a:gd name="T11" fmla="*/ 0 h 114"/>
                <a:gd name="T12" fmla="*/ 40 w 52"/>
                <a:gd name="T13" fmla="*/ 0 h 114"/>
                <a:gd name="T14" fmla="*/ 40 w 52"/>
                <a:gd name="T15" fmla="*/ 77 h 114"/>
                <a:gd name="T16" fmla="*/ 38 w 52"/>
                <a:gd name="T17" fmla="*/ 91 h 114"/>
                <a:gd name="T18" fmla="*/ 34 w 52"/>
                <a:gd name="T19" fmla="*/ 98 h 114"/>
                <a:gd name="T20" fmla="*/ 25 w 52"/>
                <a:gd name="T21" fmla="*/ 101 h 114"/>
                <a:gd name="T22" fmla="*/ 15 w 52"/>
                <a:gd name="T23" fmla="*/ 96 h 114"/>
                <a:gd name="T24" fmla="*/ 11 w 52"/>
                <a:gd name="T25" fmla="*/ 79 h 114"/>
                <a:gd name="T26" fmla="*/ 0 w 52"/>
                <a:gd name="T27" fmla="*/ 80 h 114"/>
                <a:gd name="T28" fmla="*/ 6 w 52"/>
                <a:gd name="T29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114">
                  <a:moveTo>
                    <a:pt x="6" y="106"/>
                  </a:moveTo>
                  <a:cubicBezTo>
                    <a:pt x="11" y="111"/>
                    <a:pt x="17" y="114"/>
                    <a:pt x="26" y="114"/>
                  </a:cubicBezTo>
                  <a:cubicBezTo>
                    <a:pt x="31" y="114"/>
                    <a:pt x="36" y="113"/>
                    <a:pt x="40" y="110"/>
                  </a:cubicBezTo>
                  <a:cubicBezTo>
                    <a:pt x="44" y="107"/>
                    <a:pt x="47" y="103"/>
                    <a:pt x="49" y="98"/>
                  </a:cubicBezTo>
                  <a:cubicBezTo>
                    <a:pt x="51" y="93"/>
                    <a:pt x="52" y="86"/>
                    <a:pt x="52" y="77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0" y="84"/>
                    <a:pt x="39" y="88"/>
                    <a:pt x="38" y="91"/>
                  </a:cubicBezTo>
                  <a:cubicBezTo>
                    <a:pt x="38" y="94"/>
                    <a:pt x="36" y="97"/>
                    <a:pt x="34" y="98"/>
                  </a:cubicBezTo>
                  <a:cubicBezTo>
                    <a:pt x="31" y="100"/>
                    <a:pt x="29" y="101"/>
                    <a:pt x="25" y="101"/>
                  </a:cubicBezTo>
                  <a:cubicBezTo>
                    <a:pt x="21" y="101"/>
                    <a:pt x="18" y="99"/>
                    <a:pt x="15" y="96"/>
                  </a:cubicBezTo>
                  <a:cubicBezTo>
                    <a:pt x="13" y="93"/>
                    <a:pt x="12" y="87"/>
                    <a:pt x="11" y="7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92"/>
                    <a:pt x="2" y="100"/>
                    <a:pt x="6" y="1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4">
              <a:extLst>
                <a:ext uri="{FF2B5EF4-FFF2-40B4-BE49-F238E27FC236}">
                  <a16:creationId xmlns:a16="http://schemas.microsoft.com/office/drawing/2014/main" id="{F0CB452D-6A34-4440-A873-0B349E5E4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725" y="1641476"/>
              <a:ext cx="15875" cy="130175"/>
            </a:xfrm>
            <a:custGeom>
              <a:avLst/>
              <a:gdLst>
                <a:gd name="T0" fmla="*/ 10 w 10"/>
                <a:gd name="T1" fmla="*/ 82 h 82"/>
                <a:gd name="T2" fmla="*/ 10 w 10"/>
                <a:gd name="T3" fmla="*/ 0 h 82"/>
                <a:gd name="T4" fmla="*/ 0 w 10"/>
                <a:gd name="T5" fmla="*/ 0 h 82"/>
                <a:gd name="T6" fmla="*/ 0 w 10"/>
                <a:gd name="T7" fmla="*/ 82 h 82"/>
                <a:gd name="T8" fmla="*/ 10 w 10"/>
                <a:gd name="T9" fmla="*/ 82 h 82"/>
                <a:gd name="T10" fmla="*/ 10 w 10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2">
                  <a:moveTo>
                    <a:pt x="10" y="82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10" y="82"/>
                  </a:lnTo>
                  <a:lnTo>
                    <a:pt x="10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5">
              <a:extLst>
                <a:ext uri="{FF2B5EF4-FFF2-40B4-BE49-F238E27FC236}">
                  <a16:creationId xmlns:a16="http://schemas.microsoft.com/office/drawing/2014/main" id="{F9F6191C-389B-41B5-90B4-59B76AA070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5300" y="1641476"/>
              <a:ext cx="103188" cy="130175"/>
            </a:xfrm>
            <a:custGeom>
              <a:avLst/>
              <a:gdLst>
                <a:gd name="T0" fmla="*/ 14 w 89"/>
                <a:gd name="T1" fmla="*/ 112 h 112"/>
                <a:gd name="T2" fmla="*/ 24 w 89"/>
                <a:gd name="T3" fmla="*/ 78 h 112"/>
                <a:gd name="T4" fmla="*/ 64 w 89"/>
                <a:gd name="T5" fmla="*/ 78 h 112"/>
                <a:gd name="T6" fmla="*/ 75 w 89"/>
                <a:gd name="T7" fmla="*/ 112 h 112"/>
                <a:gd name="T8" fmla="*/ 89 w 89"/>
                <a:gd name="T9" fmla="*/ 112 h 112"/>
                <a:gd name="T10" fmla="*/ 50 w 89"/>
                <a:gd name="T11" fmla="*/ 0 h 112"/>
                <a:gd name="T12" fmla="*/ 37 w 89"/>
                <a:gd name="T13" fmla="*/ 0 h 112"/>
                <a:gd name="T14" fmla="*/ 0 w 89"/>
                <a:gd name="T15" fmla="*/ 112 h 112"/>
                <a:gd name="T16" fmla="*/ 14 w 89"/>
                <a:gd name="T17" fmla="*/ 112 h 112"/>
                <a:gd name="T18" fmla="*/ 38 w 89"/>
                <a:gd name="T19" fmla="*/ 34 h 112"/>
                <a:gd name="T20" fmla="*/ 43 w 89"/>
                <a:gd name="T21" fmla="*/ 12 h 112"/>
                <a:gd name="T22" fmla="*/ 50 w 89"/>
                <a:gd name="T23" fmla="*/ 35 h 112"/>
                <a:gd name="T24" fmla="*/ 60 w 89"/>
                <a:gd name="T25" fmla="*/ 66 h 112"/>
                <a:gd name="T26" fmla="*/ 28 w 89"/>
                <a:gd name="T27" fmla="*/ 66 h 112"/>
                <a:gd name="T28" fmla="*/ 38 w 89"/>
                <a:gd name="T29" fmla="*/ 3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" h="112">
                  <a:moveTo>
                    <a:pt x="14" y="112"/>
                  </a:moveTo>
                  <a:cubicBezTo>
                    <a:pt x="24" y="78"/>
                    <a:pt x="24" y="78"/>
                    <a:pt x="24" y="78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lose/>
                  <a:moveTo>
                    <a:pt x="38" y="34"/>
                  </a:moveTo>
                  <a:cubicBezTo>
                    <a:pt x="40" y="27"/>
                    <a:pt x="42" y="19"/>
                    <a:pt x="43" y="12"/>
                  </a:cubicBezTo>
                  <a:cubicBezTo>
                    <a:pt x="45" y="18"/>
                    <a:pt x="47" y="26"/>
                    <a:pt x="50" y="35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8" y="34"/>
                    <a:pt x="38" y="34"/>
                    <a:pt x="38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6">
              <a:extLst>
                <a:ext uri="{FF2B5EF4-FFF2-40B4-BE49-F238E27FC236}">
                  <a16:creationId xmlns:a16="http://schemas.microsoft.com/office/drawing/2014/main" id="{CADBFC3E-235B-42CF-B723-4B24E6A00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9600" y="1641476"/>
              <a:ext cx="85725" cy="130175"/>
            </a:xfrm>
            <a:custGeom>
              <a:avLst/>
              <a:gdLst>
                <a:gd name="T0" fmla="*/ 9 w 54"/>
                <a:gd name="T1" fmla="*/ 82 h 82"/>
                <a:gd name="T2" fmla="*/ 9 w 54"/>
                <a:gd name="T3" fmla="*/ 18 h 82"/>
                <a:gd name="T4" fmla="*/ 45 w 54"/>
                <a:gd name="T5" fmla="*/ 82 h 82"/>
                <a:gd name="T6" fmla="*/ 54 w 54"/>
                <a:gd name="T7" fmla="*/ 82 h 82"/>
                <a:gd name="T8" fmla="*/ 54 w 54"/>
                <a:gd name="T9" fmla="*/ 0 h 82"/>
                <a:gd name="T10" fmla="*/ 46 w 54"/>
                <a:gd name="T11" fmla="*/ 0 h 82"/>
                <a:gd name="T12" fmla="*/ 46 w 54"/>
                <a:gd name="T13" fmla="*/ 65 h 82"/>
                <a:gd name="T14" fmla="*/ 9 w 54"/>
                <a:gd name="T15" fmla="*/ 0 h 82"/>
                <a:gd name="T16" fmla="*/ 0 w 54"/>
                <a:gd name="T17" fmla="*/ 0 h 82"/>
                <a:gd name="T18" fmla="*/ 0 w 54"/>
                <a:gd name="T19" fmla="*/ 82 h 82"/>
                <a:gd name="T20" fmla="*/ 9 w 54"/>
                <a:gd name="T21" fmla="*/ 82 h 82"/>
                <a:gd name="T22" fmla="*/ 9 w 54"/>
                <a:gd name="T2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82">
                  <a:moveTo>
                    <a:pt x="9" y="82"/>
                  </a:moveTo>
                  <a:lnTo>
                    <a:pt x="9" y="18"/>
                  </a:lnTo>
                  <a:lnTo>
                    <a:pt x="45" y="82"/>
                  </a:lnTo>
                  <a:lnTo>
                    <a:pt x="54" y="82"/>
                  </a:lnTo>
                  <a:lnTo>
                    <a:pt x="54" y="0"/>
                  </a:lnTo>
                  <a:lnTo>
                    <a:pt x="46" y="0"/>
                  </a:lnTo>
                  <a:lnTo>
                    <a:pt x="46" y="65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9" y="82"/>
                  </a:lnTo>
                  <a:lnTo>
                    <a:pt x="9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7">
              <a:extLst>
                <a:ext uri="{FF2B5EF4-FFF2-40B4-BE49-F238E27FC236}">
                  <a16:creationId xmlns:a16="http://schemas.microsoft.com/office/drawing/2014/main" id="{CA82F8A8-F194-4625-93D7-CCD250414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7550" y="1641476"/>
              <a:ext cx="101600" cy="133350"/>
            </a:xfrm>
            <a:custGeom>
              <a:avLst/>
              <a:gdLst>
                <a:gd name="T0" fmla="*/ 76 w 88"/>
                <a:gd name="T1" fmla="*/ 69 h 115"/>
                <a:gd name="T2" fmla="*/ 76 w 88"/>
                <a:gd name="T3" fmla="*/ 90 h 115"/>
                <a:gd name="T4" fmla="*/ 64 w 88"/>
                <a:gd name="T5" fmla="*/ 98 h 115"/>
                <a:gd name="T6" fmla="*/ 48 w 88"/>
                <a:gd name="T7" fmla="*/ 102 h 115"/>
                <a:gd name="T8" fmla="*/ 31 w 88"/>
                <a:gd name="T9" fmla="*/ 97 h 115"/>
                <a:gd name="T10" fmla="*/ 18 w 88"/>
                <a:gd name="T11" fmla="*/ 82 h 115"/>
                <a:gd name="T12" fmla="*/ 13 w 88"/>
                <a:gd name="T13" fmla="*/ 57 h 115"/>
                <a:gd name="T14" fmla="*/ 17 w 88"/>
                <a:gd name="T15" fmla="*/ 34 h 115"/>
                <a:gd name="T16" fmla="*/ 23 w 88"/>
                <a:gd name="T17" fmla="*/ 23 h 115"/>
                <a:gd name="T18" fmla="*/ 33 w 88"/>
                <a:gd name="T19" fmla="*/ 15 h 115"/>
                <a:gd name="T20" fmla="*/ 48 w 88"/>
                <a:gd name="T21" fmla="*/ 12 h 115"/>
                <a:gd name="T22" fmla="*/ 61 w 88"/>
                <a:gd name="T23" fmla="*/ 15 h 115"/>
                <a:gd name="T24" fmla="*/ 70 w 88"/>
                <a:gd name="T25" fmla="*/ 23 h 115"/>
                <a:gd name="T26" fmla="*/ 76 w 88"/>
                <a:gd name="T27" fmla="*/ 36 h 115"/>
                <a:gd name="T28" fmla="*/ 87 w 88"/>
                <a:gd name="T29" fmla="*/ 33 h 115"/>
                <a:gd name="T30" fmla="*/ 80 w 88"/>
                <a:gd name="T31" fmla="*/ 14 h 115"/>
                <a:gd name="T32" fmla="*/ 67 w 88"/>
                <a:gd name="T33" fmla="*/ 4 h 115"/>
                <a:gd name="T34" fmla="*/ 48 w 88"/>
                <a:gd name="T35" fmla="*/ 0 h 115"/>
                <a:gd name="T36" fmla="*/ 23 w 88"/>
                <a:gd name="T37" fmla="*/ 6 h 115"/>
                <a:gd name="T38" fmla="*/ 6 w 88"/>
                <a:gd name="T39" fmla="*/ 27 h 115"/>
                <a:gd name="T40" fmla="*/ 0 w 88"/>
                <a:gd name="T41" fmla="*/ 58 h 115"/>
                <a:gd name="T42" fmla="*/ 6 w 88"/>
                <a:gd name="T43" fmla="*/ 88 h 115"/>
                <a:gd name="T44" fmla="*/ 24 w 88"/>
                <a:gd name="T45" fmla="*/ 108 h 115"/>
                <a:gd name="T46" fmla="*/ 49 w 88"/>
                <a:gd name="T47" fmla="*/ 115 h 115"/>
                <a:gd name="T48" fmla="*/ 69 w 88"/>
                <a:gd name="T49" fmla="*/ 111 h 115"/>
                <a:gd name="T50" fmla="*/ 88 w 88"/>
                <a:gd name="T51" fmla="*/ 98 h 115"/>
                <a:gd name="T52" fmla="*/ 88 w 88"/>
                <a:gd name="T53" fmla="*/ 56 h 115"/>
                <a:gd name="T54" fmla="*/ 48 w 88"/>
                <a:gd name="T55" fmla="*/ 56 h 115"/>
                <a:gd name="T56" fmla="*/ 48 w 88"/>
                <a:gd name="T57" fmla="*/ 69 h 115"/>
                <a:gd name="T58" fmla="*/ 76 w 88"/>
                <a:gd name="T59" fmla="*/ 6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8" h="115">
                  <a:moveTo>
                    <a:pt x="76" y="69"/>
                  </a:moveTo>
                  <a:cubicBezTo>
                    <a:pt x="76" y="90"/>
                    <a:pt x="76" y="90"/>
                    <a:pt x="76" y="90"/>
                  </a:cubicBezTo>
                  <a:cubicBezTo>
                    <a:pt x="73" y="93"/>
                    <a:pt x="69" y="96"/>
                    <a:pt x="64" y="98"/>
                  </a:cubicBezTo>
                  <a:cubicBezTo>
                    <a:pt x="59" y="101"/>
                    <a:pt x="54" y="102"/>
                    <a:pt x="48" y="102"/>
                  </a:cubicBezTo>
                  <a:cubicBezTo>
                    <a:pt x="42" y="102"/>
                    <a:pt x="36" y="100"/>
                    <a:pt x="31" y="97"/>
                  </a:cubicBezTo>
                  <a:cubicBezTo>
                    <a:pt x="25" y="94"/>
                    <a:pt x="21" y="89"/>
                    <a:pt x="18" y="82"/>
                  </a:cubicBezTo>
                  <a:cubicBezTo>
                    <a:pt x="15" y="75"/>
                    <a:pt x="13" y="67"/>
                    <a:pt x="13" y="57"/>
                  </a:cubicBezTo>
                  <a:cubicBezTo>
                    <a:pt x="13" y="49"/>
                    <a:pt x="15" y="41"/>
                    <a:pt x="17" y="34"/>
                  </a:cubicBezTo>
                  <a:cubicBezTo>
                    <a:pt x="18" y="30"/>
                    <a:pt x="20" y="27"/>
                    <a:pt x="23" y="23"/>
                  </a:cubicBezTo>
                  <a:cubicBezTo>
                    <a:pt x="26" y="20"/>
                    <a:pt x="29" y="17"/>
                    <a:pt x="33" y="15"/>
                  </a:cubicBezTo>
                  <a:cubicBezTo>
                    <a:pt x="37" y="13"/>
                    <a:pt x="42" y="12"/>
                    <a:pt x="48" y="12"/>
                  </a:cubicBezTo>
                  <a:cubicBezTo>
                    <a:pt x="53" y="12"/>
                    <a:pt x="57" y="13"/>
                    <a:pt x="61" y="15"/>
                  </a:cubicBezTo>
                  <a:cubicBezTo>
                    <a:pt x="65" y="17"/>
                    <a:pt x="68" y="20"/>
                    <a:pt x="70" y="23"/>
                  </a:cubicBezTo>
                  <a:cubicBezTo>
                    <a:pt x="72" y="26"/>
                    <a:pt x="74" y="31"/>
                    <a:pt x="76" y="36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5" y="25"/>
                    <a:pt x="83" y="19"/>
                    <a:pt x="80" y="14"/>
                  </a:cubicBezTo>
                  <a:cubicBezTo>
                    <a:pt x="77" y="10"/>
                    <a:pt x="72" y="6"/>
                    <a:pt x="67" y="4"/>
                  </a:cubicBezTo>
                  <a:cubicBezTo>
                    <a:pt x="61" y="1"/>
                    <a:pt x="55" y="0"/>
                    <a:pt x="48" y="0"/>
                  </a:cubicBezTo>
                  <a:cubicBezTo>
                    <a:pt x="39" y="0"/>
                    <a:pt x="30" y="2"/>
                    <a:pt x="23" y="6"/>
                  </a:cubicBezTo>
                  <a:cubicBezTo>
                    <a:pt x="16" y="11"/>
                    <a:pt x="10" y="18"/>
                    <a:pt x="6" y="27"/>
                  </a:cubicBezTo>
                  <a:cubicBezTo>
                    <a:pt x="2" y="37"/>
                    <a:pt x="0" y="47"/>
                    <a:pt x="0" y="58"/>
                  </a:cubicBezTo>
                  <a:cubicBezTo>
                    <a:pt x="0" y="69"/>
                    <a:pt x="2" y="79"/>
                    <a:pt x="6" y="88"/>
                  </a:cubicBezTo>
                  <a:cubicBezTo>
                    <a:pt x="10" y="97"/>
                    <a:pt x="16" y="103"/>
                    <a:pt x="24" y="108"/>
                  </a:cubicBezTo>
                  <a:cubicBezTo>
                    <a:pt x="31" y="113"/>
                    <a:pt x="40" y="115"/>
                    <a:pt x="49" y="115"/>
                  </a:cubicBezTo>
                  <a:cubicBezTo>
                    <a:pt x="56" y="115"/>
                    <a:pt x="63" y="114"/>
                    <a:pt x="69" y="111"/>
                  </a:cubicBezTo>
                  <a:cubicBezTo>
                    <a:pt x="76" y="108"/>
                    <a:pt x="82" y="103"/>
                    <a:pt x="88" y="98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76" y="69"/>
                    <a:pt x="76" y="69"/>
                    <a:pt x="76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8">
              <a:extLst>
                <a:ext uri="{FF2B5EF4-FFF2-40B4-BE49-F238E27FC236}">
                  <a16:creationId xmlns:a16="http://schemas.microsoft.com/office/drawing/2014/main" id="{1486EACC-BD11-4711-83D9-AA1593F0EB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85188" y="1641476"/>
              <a:ext cx="104775" cy="130175"/>
            </a:xfrm>
            <a:custGeom>
              <a:avLst/>
              <a:gdLst>
                <a:gd name="T0" fmla="*/ 14 w 90"/>
                <a:gd name="T1" fmla="*/ 112 h 112"/>
                <a:gd name="T2" fmla="*/ 24 w 90"/>
                <a:gd name="T3" fmla="*/ 78 h 112"/>
                <a:gd name="T4" fmla="*/ 64 w 90"/>
                <a:gd name="T5" fmla="*/ 78 h 112"/>
                <a:gd name="T6" fmla="*/ 75 w 90"/>
                <a:gd name="T7" fmla="*/ 112 h 112"/>
                <a:gd name="T8" fmla="*/ 90 w 90"/>
                <a:gd name="T9" fmla="*/ 112 h 112"/>
                <a:gd name="T10" fmla="*/ 51 w 90"/>
                <a:gd name="T11" fmla="*/ 0 h 112"/>
                <a:gd name="T12" fmla="*/ 37 w 90"/>
                <a:gd name="T13" fmla="*/ 0 h 112"/>
                <a:gd name="T14" fmla="*/ 0 w 90"/>
                <a:gd name="T15" fmla="*/ 112 h 112"/>
                <a:gd name="T16" fmla="*/ 14 w 90"/>
                <a:gd name="T17" fmla="*/ 112 h 112"/>
                <a:gd name="T18" fmla="*/ 38 w 90"/>
                <a:gd name="T19" fmla="*/ 34 h 112"/>
                <a:gd name="T20" fmla="*/ 44 w 90"/>
                <a:gd name="T21" fmla="*/ 12 h 112"/>
                <a:gd name="T22" fmla="*/ 50 w 90"/>
                <a:gd name="T23" fmla="*/ 35 h 112"/>
                <a:gd name="T24" fmla="*/ 60 w 90"/>
                <a:gd name="T25" fmla="*/ 66 h 112"/>
                <a:gd name="T26" fmla="*/ 28 w 90"/>
                <a:gd name="T27" fmla="*/ 66 h 112"/>
                <a:gd name="T28" fmla="*/ 38 w 90"/>
                <a:gd name="T29" fmla="*/ 3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12">
                  <a:moveTo>
                    <a:pt x="14" y="112"/>
                  </a:moveTo>
                  <a:cubicBezTo>
                    <a:pt x="24" y="78"/>
                    <a:pt x="24" y="78"/>
                    <a:pt x="24" y="78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4" y="112"/>
                    <a:pt x="14" y="112"/>
                    <a:pt x="14" y="112"/>
                  </a:cubicBezTo>
                  <a:close/>
                  <a:moveTo>
                    <a:pt x="38" y="34"/>
                  </a:moveTo>
                  <a:cubicBezTo>
                    <a:pt x="41" y="27"/>
                    <a:pt x="42" y="19"/>
                    <a:pt x="44" y="12"/>
                  </a:cubicBezTo>
                  <a:cubicBezTo>
                    <a:pt x="45" y="18"/>
                    <a:pt x="47" y="26"/>
                    <a:pt x="50" y="35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8" y="34"/>
                    <a:pt x="38" y="34"/>
                    <a:pt x="38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9">
              <a:extLst>
                <a:ext uri="{FF2B5EF4-FFF2-40B4-BE49-F238E27FC236}">
                  <a16:creationId xmlns:a16="http://schemas.microsoft.com/office/drawing/2014/main" id="{F70C1FBE-BEA1-4638-897E-0B18572C22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4725" y="1641476"/>
              <a:ext cx="93663" cy="133350"/>
            </a:xfrm>
            <a:custGeom>
              <a:avLst/>
              <a:gdLst>
                <a:gd name="T0" fmla="*/ 72 w 80"/>
                <a:gd name="T1" fmla="*/ 116 h 116"/>
                <a:gd name="T2" fmla="*/ 80 w 80"/>
                <a:gd name="T3" fmla="*/ 105 h 116"/>
                <a:gd name="T4" fmla="*/ 65 w 80"/>
                <a:gd name="T5" fmla="*/ 88 h 116"/>
                <a:gd name="T6" fmla="*/ 74 w 80"/>
                <a:gd name="T7" fmla="*/ 64 h 116"/>
                <a:gd name="T8" fmla="*/ 61 w 80"/>
                <a:gd name="T9" fmla="*/ 61 h 116"/>
                <a:gd name="T10" fmla="*/ 57 w 80"/>
                <a:gd name="T11" fmla="*/ 76 h 116"/>
                <a:gd name="T12" fmla="*/ 40 w 80"/>
                <a:gd name="T13" fmla="*/ 51 h 116"/>
                <a:gd name="T14" fmla="*/ 58 w 80"/>
                <a:gd name="T15" fmla="*/ 23 h 116"/>
                <a:gd name="T16" fmla="*/ 52 w 80"/>
                <a:gd name="T17" fmla="*/ 7 h 116"/>
                <a:gd name="T18" fmla="*/ 36 w 80"/>
                <a:gd name="T19" fmla="*/ 0 h 116"/>
                <a:gd name="T20" fmla="*/ 19 w 80"/>
                <a:gd name="T21" fmla="*/ 7 h 116"/>
                <a:gd name="T22" fmla="*/ 12 w 80"/>
                <a:gd name="T23" fmla="*/ 25 h 116"/>
                <a:gd name="T24" fmla="*/ 14 w 80"/>
                <a:gd name="T25" fmla="*/ 35 h 116"/>
                <a:gd name="T26" fmla="*/ 23 w 80"/>
                <a:gd name="T27" fmla="*/ 49 h 116"/>
                <a:gd name="T28" fmla="*/ 6 w 80"/>
                <a:gd name="T29" fmla="*/ 64 h 116"/>
                <a:gd name="T30" fmla="*/ 0 w 80"/>
                <a:gd name="T31" fmla="*/ 82 h 116"/>
                <a:gd name="T32" fmla="*/ 7 w 80"/>
                <a:gd name="T33" fmla="*/ 103 h 116"/>
                <a:gd name="T34" fmla="*/ 30 w 80"/>
                <a:gd name="T35" fmla="*/ 115 h 116"/>
                <a:gd name="T36" fmla="*/ 45 w 80"/>
                <a:gd name="T37" fmla="*/ 111 h 116"/>
                <a:gd name="T38" fmla="*/ 58 w 80"/>
                <a:gd name="T39" fmla="*/ 100 h 116"/>
                <a:gd name="T40" fmla="*/ 72 w 80"/>
                <a:gd name="T41" fmla="*/ 116 h 116"/>
                <a:gd name="T42" fmla="*/ 72 w 80"/>
                <a:gd name="T43" fmla="*/ 116 h 116"/>
                <a:gd name="T44" fmla="*/ 29 w 80"/>
                <a:gd name="T45" fmla="*/ 35 h 116"/>
                <a:gd name="T46" fmla="*/ 25 w 80"/>
                <a:gd name="T47" fmla="*/ 29 h 116"/>
                <a:gd name="T48" fmla="*/ 24 w 80"/>
                <a:gd name="T49" fmla="*/ 23 h 116"/>
                <a:gd name="T50" fmla="*/ 27 w 80"/>
                <a:gd name="T51" fmla="*/ 14 h 116"/>
                <a:gd name="T52" fmla="*/ 35 w 80"/>
                <a:gd name="T53" fmla="*/ 11 h 116"/>
                <a:gd name="T54" fmla="*/ 43 w 80"/>
                <a:gd name="T55" fmla="*/ 14 h 116"/>
                <a:gd name="T56" fmla="*/ 46 w 80"/>
                <a:gd name="T57" fmla="*/ 24 h 116"/>
                <a:gd name="T58" fmla="*/ 44 w 80"/>
                <a:gd name="T59" fmla="*/ 33 h 116"/>
                <a:gd name="T60" fmla="*/ 34 w 80"/>
                <a:gd name="T61" fmla="*/ 42 h 116"/>
                <a:gd name="T62" fmla="*/ 29 w 80"/>
                <a:gd name="T63" fmla="*/ 35 h 116"/>
                <a:gd name="T64" fmla="*/ 41 w 80"/>
                <a:gd name="T65" fmla="*/ 99 h 116"/>
                <a:gd name="T66" fmla="*/ 30 w 80"/>
                <a:gd name="T67" fmla="*/ 103 h 116"/>
                <a:gd name="T68" fmla="*/ 17 w 80"/>
                <a:gd name="T69" fmla="*/ 96 h 116"/>
                <a:gd name="T70" fmla="*/ 13 w 80"/>
                <a:gd name="T71" fmla="*/ 82 h 116"/>
                <a:gd name="T72" fmla="*/ 16 w 80"/>
                <a:gd name="T73" fmla="*/ 70 h 116"/>
                <a:gd name="T74" fmla="*/ 29 w 80"/>
                <a:gd name="T75" fmla="*/ 58 h 116"/>
                <a:gd name="T76" fmla="*/ 50 w 80"/>
                <a:gd name="T77" fmla="*/ 89 h 116"/>
                <a:gd name="T78" fmla="*/ 41 w 80"/>
                <a:gd name="T79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" h="116">
                  <a:moveTo>
                    <a:pt x="72" y="116"/>
                  </a:moveTo>
                  <a:cubicBezTo>
                    <a:pt x="80" y="105"/>
                    <a:pt x="80" y="105"/>
                    <a:pt x="80" y="105"/>
                  </a:cubicBezTo>
                  <a:cubicBezTo>
                    <a:pt x="74" y="100"/>
                    <a:pt x="70" y="95"/>
                    <a:pt x="65" y="88"/>
                  </a:cubicBezTo>
                  <a:cubicBezTo>
                    <a:pt x="69" y="81"/>
                    <a:pt x="72" y="73"/>
                    <a:pt x="74" y="6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0" y="67"/>
                    <a:pt x="59" y="72"/>
                    <a:pt x="57" y="76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52" y="43"/>
                    <a:pt x="58" y="34"/>
                    <a:pt x="58" y="23"/>
                  </a:cubicBezTo>
                  <a:cubicBezTo>
                    <a:pt x="58" y="17"/>
                    <a:pt x="56" y="11"/>
                    <a:pt x="52" y="7"/>
                  </a:cubicBezTo>
                  <a:cubicBezTo>
                    <a:pt x="47" y="2"/>
                    <a:pt x="42" y="0"/>
                    <a:pt x="36" y="0"/>
                  </a:cubicBezTo>
                  <a:cubicBezTo>
                    <a:pt x="29" y="0"/>
                    <a:pt x="23" y="2"/>
                    <a:pt x="19" y="7"/>
                  </a:cubicBezTo>
                  <a:cubicBezTo>
                    <a:pt x="14" y="12"/>
                    <a:pt x="12" y="18"/>
                    <a:pt x="12" y="25"/>
                  </a:cubicBezTo>
                  <a:cubicBezTo>
                    <a:pt x="12" y="28"/>
                    <a:pt x="13" y="31"/>
                    <a:pt x="14" y="35"/>
                  </a:cubicBezTo>
                  <a:cubicBezTo>
                    <a:pt x="16" y="39"/>
                    <a:pt x="18" y="43"/>
                    <a:pt x="23" y="49"/>
                  </a:cubicBezTo>
                  <a:cubicBezTo>
                    <a:pt x="15" y="53"/>
                    <a:pt x="10" y="58"/>
                    <a:pt x="6" y="64"/>
                  </a:cubicBezTo>
                  <a:cubicBezTo>
                    <a:pt x="2" y="69"/>
                    <a:pt x="0" y="75"/>
                    <a:pt x="0" y="82"/>
                  </a:cubicBezTo>
                  <a:cubicBezTo>
                    <a:pt x="0" y="90"/>
                    <a:pt x="2" y="97"/>
                    <a:pt x="7" y="103"/>
                  </a:cubicBezTo>
                  <a:cubicBezTo>
                    <a:pt x="13" y="111"/>
                    <a:pt x="20" y="115"/>
                    <a:pt x="30" y="115"/>
                  </a:cubicBezTo>
                  <a:cubicBezTo>
                    <a:pt x="36" y="115"/>
                    <a:pt x="40" y="114"/>
                    <a:pt x="45" y="111"/>
                  </a:cubicBezTo>
                  <a:cubicBezTo>
                    <a:pt x="50" y="109"/>
                    <a:pt x="54" y="105"/>
                    <a:pt x="58" y="100"/>
                  </a:cubicBezTo>
                  <a:cubicBezTo>
                    <a:pt x="63" y="107"/>
                    <a:pt x="67" y="112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lose/>
                  <a:moveTo>
                    <a:pt x="29" y="35"/>
                  </a:moveTo>
                  <a:cubicBezTo>
                    <a:pt x="27" y="33"/>
                    <a:pt x="26" y="31"/>
                    <a:pt x="25" y="29"/>
                  </a:cubicBezTo>
                  <a:cubicBezTo>
                    <a:pt x="24" y="27"/>
                    <a:pt x="24" y="25"/>
                    <a:pt x="24" y="23"/>
                  </a:cubicBezTo>
                  <a:cubicBezTo>
                    <a:pt x="24" y="20"/>
                    <a:pt x="25" y="17"/>
                    <a:pt x="27" y="14"/>
                  </a:cubicBezTo>
                  <a:cubicBezTo>
                    <a:pt x="29" y="12"/>
                    <a:pt x="32" y="11"/>
                    <a:pt x="35" y="11"/>
                  </a:cubicBezTo>
                  <a:cubicBezTo>
                    <a:pt x="38" y="11"/>
                    <a:pt x="41" y="12"/>
                    <a:pt x="43" y="14"/>
                  </a:cubicBezTo>
                  <a:cubicBezTo>
                    <a:pt x="45" y="17"/>
                    <a:pt x="46" y="20"/>
                    <a:pt x="46" y="24"/>
                  </a:cubicBezTo>
                  <a:cubicBezTo>
                    <a:pt x="46" y="27"/>
                    <a:pt x="45" y="30"/>
                    <a:pt x="44" y="33"/>
                  </a:cubicBezTo>
                  <a:cubicBezTo>
                    <a:pt x="42" y="35"/>
                    <a:pt x="39" y="38"/>
                    <a:pt x="34" y="42"/>
                  </a:cubicBezTo>
                  <a:cubicBezTo>
                    <a:pt x="29" y="35"/>
                    <a:pt x="29" y="35"/>
                    <a:pt x="29" y="35"/>
                  </a:cubicBezTo>
                  <a:close/>
                  <a:moveTo>
                    <a:pt x="41" y="99"/>
                  </a:moveTo>
                  <a:cubicBezTo>
                    <a:pt x="37" y="102"/>
                    <a:pt x="34" y="103"/>
                    <a:pt x="30" y="103"/>
                  </a:cubicBezTo>
                  <a:cubicBezTo>
                    <a:pt x="25" y="103"/>
                    <a:pt x="20" y="101"/>
                    <a:pt x="17" y="96"/>
                  </a:cubicBezTo>
                  <a:cubicBezTo>
                    <a:pt x="14" y="91"/>
                    <a:pt x="13" y="86"/>
                    <a:pt x="13" y="82"/>
                  </a:cubicBezTo>
                  <a:cubicBezTo>
                    <a:pt x="13" y="78"/>
                    <a:pt x="14" y="74"/>
                    <a:pt x="16" y="70"/>
                  </a:cubicBezTo>
                  <a:cubicBezTo>
                    <a:pt x="18" y="67"/>
                    <a:pt x="22" y="62"/>
                    <a:pt x="29" y="5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48" y="93"/>
                    <a:pt x="45" y="97"/>
                    <a:pt x="41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0">
              <a:extLst>
                <a:ext uri="{FF2B5EF4-FFF2-40B4-BE49-F238E27FC236}">
                  <a16:creationId xmlns:a16="http://schemas.microsoft.com/office/drawing/2014/main" id="{1409D9EF-15B7-4F5E-AACC-25C5B2B92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4263" y="1641476"/>
              <a:ext cx="73025" cy="130175"/>
            </a:xfrm>
            <a:custGeom>
              <a:avLst/>
              <a:gdLst>
                <a:gd name="T0" fmla="*/ 9 w 46"/>
                <a:gd name="T1" fmla="*/ 82 h 82"/>
                <a:gd name="T2" fmla="*/ 9 w 46"/>
                <a:gd name="T3" fmla="*/ 45 h 82"/>
                <a:gd name="T4" fmla="*/ 41 w 46"/>
                <a:gd name="T5" fmla="*/ 45 h 82"/>
                <a:gd name="T6" fmla="*/ 41 w 46"/>
                <a:gd name="T7" fmla="*/ 35 h 82"/>
                <a:gd name="T8" fmla="*/ 9 w 46"/>
                <a:gd name="T9" fmla="*/ 35 h 82"/>
                <a:gd name="T10" fmla="*/ 9 w 46"/>
                <a:gd name="T11" fmla="*/ 11 h 82"/>
                <a:gd name="T12" fmla="*/ 46 w 46"/>
                <a:gd name="T13" fmla="*/ 11 h 82"/>
                <a:gd name="T14" fmla="*/ 46 w 46"/>
                <a:gd name="T15" fmla="*/ 0 h 82"/>
                <a:gd name="T16" fmla="*/ 0 w 46"/>
                <a:gd name="T17" fmla="*/ 0 h 82"/>
                <a:gd name="T18" fmla="*/ 0 w 46"/>
                <a:gd name="T19" fmla="*/ 82 h 82"/>
                <a:gd name="T20" fmla="*/ 9 w 46"/>
                <a:gd name="T21" fmla="*/ 82 h 82"/>
                <a:gd name="T22" fmla="*/ 9 w 46"/>
                <a:gd name="T2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82">
                  <a:moveTo>
                    <a:pt x="9" y="82"/>
                  </a:moveTo>
                  <a:lnTo>
                    <a:pt x="9" y="45"/>
                  </a:lnTo>
                  <a:lnTo>
                    <a:pt x="41" y="45"/>
                  </a:lnTo>
                  <a:lnTo>
                    <a:pt x="41" y="35"/>
                  </a:lnTo>
                  <a:lnTo>
                    <a:pt x="9" y="35"/>
                  </a:lnTo>
                  <a:lnTo>
                    <a:pt x="9" y="11"/>
                  </a:lnTo>
                  <a:lnTo>
                    <a:pt x="46" y="11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9" y="82"/>
                  </a:lnTo>
                  <a:lnTo>
                    <a:pt x="9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1">
              <a:extLst>
                <a:ext uri="{FF2B5EF4-FFF2-40B4-BE49-F238E27FC236}">
                  <a16:creationId xmlns:a16="http://schemas.microsoft.com/office/drawing/2014/main" id="{150B6958-4F84-4D55-A11C-3E537A46C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0788" y="1641476"/>
              <a:ext cx="85725" cy="133350"/>
            </a:xfrm>
            <a:custGeom>
              <a:avLst/>
              <a:gdLst>
                <a:gd name="T0" fmla="*/ 62 w 75"/>
                <a:gd name="T1" fmla="*/ 65 h 114"/>
                <a:gd name="T2" fmla="*/ 56 w 75"/>
                <a:gd name="T3" fmla="*/ 93 h 114"/>
                <a:gd name="T4" fmla="*/ 36 w 75"/>
                <a:gd name="T5" fmla="*/ 101 h 114"/>
                <a:gd name="T6" fmla="*/ 23 w 75"/>
                <a:gd name="T7" fmla="*/ 97 h 114"/>
                <a:gd name="T8" fmla="*/ 15 w 75"/>
                <a:gd name="T9" fmla="*/ 86 h 114"/>
                <a:gd name="T10" fmla="*/ 12 w 75"/>
                <a:gd name="T11" fmla="*/ 65 h 114"/>
                <a:gd name="T12" fmla="*/ 12 w 75"/>
                <a:gd name="T13" fmla="*/ 0 h 114"/>
                <a:gd name="T14" fmla="*/ 0 w 75"/>
                <a:gd name="T15" fmla="*/ 0 h 114"/>
                <a:gd name="T16" fmla="*/ 0 w 75"/>
                <a:gd name="T17" fmla="*/ 65 h 114"/>
                <a:gd name="T18" fmla="*/ 3 w 75"/>
                <a:gd name="T19" fmla="*/ 93 h 114"/>
                <a:gd name="T20" fmla="*/ 16 w 75"/>
                <a:gd name="T21" fmla="*/ 109 h 114"/>
                <a:gd name="T22" fmla="*/ 37 w 75"/>
                <a:gd name="T23" fmla="*/ 114 h 114"/>
                <a:gd name="T24" fmla="*/ 60 w 75"/>
                <a:gd name="T25" fmla="*/ 108 h 114"/>
                <a:gd name="T26" fmla="*/ 71 w 75"/>
                <a:gd name="T27" fmla="*/ 92 h 114"/>
                <a:gd name="T28" fmla="*/ 75 w 75"/>
                <a:gd name="T29" fmla="*/ 65 h 114"/>
                <a:gd name="T30" fmla="*/ 75 w 75"/>
                <a:gd name="T31" fmla="*/ 0 h 114"/>
                <a:gd name="T32" fmla="*/ 62 w 75"/>
                <a:gd name="T33" fmla="*/ 0 h 114"/>
                <a:gd name="T34" fmla="*/ 62 w 75"/>
                <a:gd name="T35" fmla="*/ 6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114">
                  <a:moveTo>
                    <a:pt x="62" y="65"/>
                  </a:moveTo>
                  <a:cubicBezTo>
                    <a:pt x="62" y="79"/>
                    <a:pt x="60" y="88"/>
                    <a:pt x="56" y="93"/>
                  </a:cubicBezTo>
                  <a:cubicBezTo>
                    <a:pt x="52" y="98"/>
                    <a:pt x="46" y="101"/>
                    <a:pt x="36" y="101"/>
                  </a:cubicBezTo>
                  <a:cubicBezTo>
                    <a:pt x="31" y="101"/>
                    <a:pt x="26" y="99"/>
                    <a:pt x="23" y="97"/>
                  </a:cubicBezTo>
                  <a:cubicBezTo>
                    <a:pt x="19" y="95"/>
                    <a:pt x="16" y="91"/>
                    <a:pt x="15" y="86"/>
                  </a:cubicBezTo>
                  <a:cubicBezTo>
                    <a:pt x="13" y="82"/>
                    <a:pt x="12" y="75"/>
                    <a:pt x="12" y="6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1" y="86"/>
                    <a:pt x="3" y="93"/>
                  </a:cubicBezTo>
                  <a:cubicBezTo>
                    <a:pt x="6" y="100"/>
                    <a:pt x="10" y="105"/>
                    <a:pt x="16" y="109"/>
                  </a:cubicBezTo>
                  <a:cubicBezTo>
                    <a:pt x="21" y="112"/>
                    <a:pt x="28" y="114"/>
                    <a:pt x="37" y="114"/>
                  </a:cubicBezTo>
                  <a:cubicBezTo>
                    <a:pt x="47" y="114"/>
                    <a:pt x="54" y="112"/>
                    <a:pt x="60" y="108"/>
                  </a:cubicBezTo>
                  <a:cubicBezTo>
                    <a:pt x="65" y="104"/>
                    <a:pt x="69" y="98"/>
                    <a:pt x="71" y="92"/>
                  </a:cubicBezTo>
                  <a:cubicBezTo>
                    <a:pt x="74" y="85"/>
                    <a:pt x="75" y="76"/>
                    <a:pt x="75" y="65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65"/>
                    <a:pt x="62" y="65"/>
                    <a:pt x="62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2">
              <a:extLst>
                <a:ext uri="{FF2B5EF4-FFF2-40B4-BE49-F238E27FC236}">
                  <a16:creationId xmlns:a16="http://schemas.microsoft.com/office/drawing/2014/main" id="{54BB0789-423B-4449-A2EA-0A69CE090F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0325" y="1641476"/>
              <a:ext cx="85725" cy="130175"/>
            </a:xfrm>
            <a:custGeom>
              <a:avLst/>
              <a:gdLst>
                <a:gd name="T0" fmla="*/ 9 w 54"/>
                <a:gd name="T1" fmla="*/ 82 h 82"/>
                <a:gd name="T2" fmla="*/ 9 w 54"/>
                <a:gd name="T3" fmla="*/ 18 h 82"/>
                <a:gd name="T4" fmla="*/ 46 w 54"/>
                <a:gd name="T5" fmla="*/ 82 h 82"/>
                <a:gd name="T6" fmla="*/ 54 w 54"/>
                <a:gd name="T7" fmla="*/ 82 h 82"/>
                <a:gd name="T8" fmla="*/ 54 w 54"/>
                <a:gd name="T9" fmla="*/ 0 h 82"/>
                <a:gd name="T10" fmla="*/ 46 w 54"/>
                <a:gd name="T11" fmla="*/ 0 h 82"/>
                <a:gd name="T12" fmla="*/ 46 w 54"/>
                <a:gd name="T13" fmla="*/ 65 h 82"/>
                <a:gd name="T14" fmla="*/ 9 w 54"/>
                <a:gd name="T15" fmla="*/ 0 h 82"/>
                <a:gd name="T16" fmla="*/ 0 w 54"/>
                <a:gd name="T17" fmla="*/ 0 h 82"/>
                <a:gd name="T18" fmla="*/ 0 w 54"/>
                <a:gd name="T19" fmla="*/ 82 h 82"/>
                <a:gd name="T20" fmla="*/ 9 w 54"/>
                <a:gd name="T21" fmla="*/ 82 h 82"/>
                <a:gd name="T22" fmla="*/ 9 w 54"/>
                <a:gd name="T2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82">
                  <a:moveTo>
                    <a:pt x="9" y="82"/>
                  </a:moveTo>
                  <a:lnTo>
                    <a:pt x="9" y="18"/>
                  </a:lnTo>
                  <a:lnTo>
                    <a:pt x="46" y="82"/>
                  </a:lnTo>
                  <a:lnTo>
                    <a:pt x="54" y="82"/>
                  </a:lnTo>
                  <a:lnTo>
                    <a:pt x="54" y="0"/>
                  </a:lnTo>
                  <a:lnTo>
                    <a:pt x="46" y="0"/>
                  </a:lnTo>
                  <a:lnTo>
                    <a:pt x="46" y="65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9" y="82"/>
                  </a:lnTo>
                  <a:lnTo>
                    <a:pt x="9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3">
              <a:extLst>
                <a:ext uri="{FF2B5EF4-FFF2-40B4-BE49-F238E27FC236}">
                  <a16:creationId xmlns:a16="http://schemas.microsoft.com/office/drawing/2014/main" id="{F92F11C2-D08B-4AB8-A0BD-480F09937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625" y="1641476"/>
              <a:ext cx="12700" cy="130175"/>
            </a:xfrm>
            <a:custGeom>
              <a:avLst/>
              <a:gdLst>
                <a:gd name="T0" fmla="*/ 8 w 8"/>
                <a:gd name="T1" fmla="*/ 82 h 82"/>
                <a:gd name="T2" fmla="*/ 8 w 8"/>
                <a:gd name="T3" fmla="*/ 0 h 82"/>
                <a:gd name="T4" fmla="*/ 0 w 8"/>
                <a:gd name="T5" fmla="*/ 0 h 82"/>
                <a:gd name="T6" fmla="*/ 0 w 8"/>
                <a:gd name="T7" fmla="*/ 82 h 82"/>
                <a:gd name="T8" fmla="*/ 8 w 8"/>
                <a:gd name="T9" fmla="*/ 82 h 82"/>
                <a:gd name="T10" fmla="*/ 8 w 8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2">
                  <a:moveTo>
                    <a:pt x="8" y="82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8" y="82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4">
              <a:extLst>
                <a:ext uri="{FF2B5EF4-FFF2-40B4-BE49-F238E27FC236}">
                  <a16:creationId xmlns:a16="http://schemas.microsoft.com/office/drawing/2014/main" id="{DA825E65-14F5-4DE6-B427-CAF74514F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3200" y="1641476"/>
              <a:ext cx="100013" cy="130175"/>
            </a:xfrm>
            <a:custGeom>
              <a:avLst/>
              <a:gdLst>
                <a:gd name="T0" fmla="*/ 50 w 87"/>
                <a:gd name="T1" fmla="*/ 112 h 112"/>
                <a:gd name="T2" fmla="*/ 87 w 87"/>
                <a:gd name="T3" fmla="*/ 0 h 112"/>
                <a:gd name="T4" fmla="*/ 74 w 87"/>
                <a:gd name="T5" fmla="*/ 0 h 112"/>
                <a:gd name="T6" fmla="*/ 48 w 87"/>
                <a:gd name="T7" fmla="*/ 82 h 112"/>
                <a:gd name="T8" fmla="*/ 43 w 87"/>
                <a:gd name="T9" fmla="*/ 100 h 112"/>
                <a:gd name="T10" fmla="*/ 38 w 87"/>
                <a:gd name="T11" fmla="*/ 82 h 112"/>
                <a:gd name="T12" fmla="*/ 14 w 87"/>
                <a:gd name="T13" fmla="*/ 0 h 112"/>
                <a:gd name="T14" fmla="*/ 0 w 87"/>
                <a:gd name="T15" fmla="*/ 0 h 112"/>
                <a:gd name="T16" fmla="*/ 37 w 87"/>
                <a:gd name="T17" fmla="*/ 112 h 112"/>
                <a:gd name="T18" fmla="*/ 50 w 87"/>
                <a:gd name="T1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112">
                  <a:moveTo>
                    <a:pt x="50" y="1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8" y="82"/>
                    <a:pt x="48" y="82"/>
                    <a:pt x="48" y="82"/>
                  </a:cubicBezTo>
                  <a:cubicBezTo>
                    <a:pt x="46" y="88"/>
                    <a:pt x="45" y="94"/>
                    <a:pt x="43" y="100"/>
                  </a:cubicBezTo>
                  <a:cubicBezTo>
                    <a:pt x="42" y="94"/>
                    <a:pt x="40" y="88"/>
                    <a:pt x="38" y="8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50" y="112"/>
                    <a:pt x="50" y="112"/>
                    <a:pt x="50" y="1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5">
              <a:extLst>
                <a:ext uri="{FF2B5EF4-FFF2-40B4-BE49-F238E27FC236}">
                  <a16:creationId xmlns:a16="http://schemas.microsoft.com/office/drawing/2014/main" id="{74628591-9569-472B-BDB8-ED23413E6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7500" y="1641476"/>
              <a:ext cx="82550" cy="130175"/>
            </a:xfrm>
            <a:custGeom>
              <a:avLst/>
              <a:gdLst>
                <a:gd name="T0" fmla="*/ 52 w 52"/>
                <a:gd name="T1" fmla="*/ 82 h 82"/>
                <a:gd name="T2" fmla="*/ 52 w 52"/>
                <a:gd name="T3" fmla="*/ 73 h 82"/>
                <a:gd name="T4" fmla="*/ 9 w 52"/>
                <a:gd name="T5" fmla="*/ 73 h 82"/>
                <a:gd name="T6" fmla="*/ 9 w 52"/>
                <a:gd name="T7" fmla="*/ 45 h 82"/>
                <a:gd name="T8" fmla="*/ 47 w 52"/>
                <a:gd name="T9" fmla="*/ 45 h 82"/>
                <a:gd name="T10" fmla="*/ 47 w 52"/>
                <a:gd name="T11" fmla="*/ 35 h 82"/>
                <a:gd name="T12" fmla="*/ 9 w 52"/>
                <a:gd name="T13" fmla="*/ 35 h 82"/>
                <a:gd name="T14" fmla="*/ 9 w 52"/>
                <a:gd name="T15" fmla="*/ 11 h 82"/>
                <a:gd name="T16" fmla="*/ 49 w 52"/>
                <a:gd name="T17" fmla="*/ 11 h 82"/>
                <a:gd name="T18" fmla="*/ 49 w 52"/>
                <a:gd name="T19" fmla="*/ 0 h 82"/>
                <a:gd name="T20" fmla="*/ 0 w 52"/>
                <a:gd name="T21" fmla="*/ 0 h 82"/>
                <a:gd name="T22" fmla="*/ 0 w 52"/>
                <a:gd name="T23" fmla="*/ 82 h 82"/>
                <a:gd name="T24" fmla="*/ 52 w 52"/>
                <a:gd name="T25" fmla="*/ 82 h 82"/>
                <a:gd name="T26" fmla="*/ 52 w 52"/>
                <a:gd name="T2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82">
                  <a:moveTo>
                    <a:pt x="52" y="82"/>
                  </a:moveTo>
                  <a:lnTo>
                    <a:pt x="52" y="73"/>
                  </a:lnTo>
                  <a:lnTo>
                    <a:pt x="9" y="73"/>
                  </a:lnTo>
                  <a:lnTo>
                    <a:pt x="9" y="45"/>
                  </a:lnTo>
                  <a:lnTo>
                    <a:pt x="47" y="45"/>
                  </a:lnTo>
                  <a:lnTo>
                    <a:pt x="47" y="35"/>
                  </a:lnTo>
                  <a:lnTo>
                    <a:pt x="9" y="35"/>
                  </a:lnTo>
                  <a:lnTo>
                    <a:pt x="9" y="11"/>
                  </a:lnTo>
                  <a:lnTo>
                    <a:pt x="49" y="11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52" y="82"/>
                  </a:lnTo>
                  <a:lnTo>
                    <a:pt x="52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6">
              <a:extLst>
                <a:ext uri="{FF2B5EF4-FFF2-40B4-BE49-F238E27FC236}">
                  <a16:creationId xmlns:a16="http://schemas.microsoft.com/office/drawing/2014/main" id="{1021AA81-6313-4BB1-9C8F-A38E706427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9100" y="1641476"/>
              <a:ext cx="96838" cy="130175"/>
            </a:xfrm>
            <a:custGeom>
              <a:avLst/>
              <a:gdLst>
                <a:gd name="T0" fmla="*/ 13 w 84"/>
                <a:gd name="T1" fmla="*/ 112 h 112"/>
                <a:gd name="T2" fmla="*/ 13 w 84"/>
                <a:gd name="T3" fmla="*/ 63 h 112"/>
                <a:gd name="T4" fmla="*/ 27 w 84"/>
                <a:gd name="T5" fmla="*/ 63 h 112"/>
                <a:gd name="T6" fmla="*/ 34 w 84"/>
                <a:gd name="T7" fmla="*/ 63 h 112"/>
                <a:gd name="T8" fmla="*/ 40 w 84"/>
                <a:gd name="T9" fmla="*/ 66 h 112"/>
                <a:gd name="T10" fmla="*/ 47 w 84"/>
                <a:gd name="T11" fmla="*/ 74 h 112"/>
                <a:gd name="T12" fmla="*/ 56 w 84"/>
                <a:gd name="T13" fmla="*/ 89 h 112"/>
                <a:gd name="T14" fmla="*/ 68 w 84"/>
                <a:gd name="T15" fmla="*/ 112 h 112"/>
                <a:gd name="T16" fmla="*/ 84 w 84"/>
                <a:gd name="T17" fmla="*/ 112 h 112"/>
                <a:gd name="T18" fmla="*/ 68 w 84"/>
                <a:gd name="T19" fmla="*/ 82 h 112"/>
                <a:gd name="T20" fmla="*/ 57 w 84"/>
                <a:gd name="T21" fmla="*/ 67 h 112"/>
                <a:gd name="T22" fmla="*/ 49 w 84"/>
                <a:gd name="T23" fmla="*/ 61 h 112"/>
                <a:gd name="T24" fmla="*/ 70 w 84"/>
                <a:gd name="T25" fmla="*/ 51 h 112"/>
                <a:gd name="T26" fmla="*/ 76 w 84"/>
                <a:gd name="T27" fmla="*/ 31 h 112"/>
                <a:gd name="T28" fmla="*/ 72 w 84"/>
                <a:gd name="T29" fmla="*/ 14 h 112"/>
                <a:gd name="T30" fmla="*/ 62 w 84"/>
                <a:gd name="T31" fmla="*/ 4 h 112"/>
                <a:gd name="T32" fmla="*/ 42 w 84"/>
                <a:gd name="T33" fmla="*/ 0 h 112"/>
                <a:gd name="T34" fmla="*/ 0 w 84"/>
                <a:gd name="T35" fmla="*/ 0 h 112"/>
                <a:gd name="T36" fmla="*/ 0 w 84"/>
                <a:gd name="T37" fmla="*/ 112 h 112"/>
                <a:gd name="T38" fmla="*/ 13 w 84"/>
                <a:gd name="T39" fmla="*/ 112 h 112"/>
                <a:gd name="T40" fmla="*/ 13 w 84"/>
                <a:gd name="T41" fmla="*/ 13 h 112"/>
                <a:gd name="T42" fmla="*/ 43 w 84"/>
                <a:gd name="T43" fmla="*/ 13 h 112"/>
                <a:gd name="T44" fmla="*/ 58 w 84"/>
                <a:gd name="T45" fmla="*/ 18 h 112"/>
                <a:gd name="T46" fmla="*/ 63 w 84"/>
                <a:gd name="T47" fmla="*/ 31 h 112"/>
                <a:gd name="T48" fmla="*/ 61 w 84"/>
                <a:gd name="T49" fmla="*/ 41 h 112"/>
                <a:gd name="T50" fmla="*/ 53 w 84"/>
                <a:gd name="T51" fmla="*/ 48 h 112"/>
                <a:gd name="T52" fmla="*/ 40 w 84"/>
                <a:gd name="T53" fmla="*/ 50 h 112"/>
                <a:gd name="T54" fmla="*/ 13 w 84"/>
                <a:gd name="T55" fmla="*/ 50 h 112"/>
                <a:gd name="T56" fmla="*/ 13 w 84"/>
                <a:gd name="T57" fmla="*/ 1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4" h="112">
                  <a:moveTo>
                    <a:pt x="13" y="112"/>
                  </a:moveTo>
                  <a:cubicBezTo>
                    <a:pt x="13" y="63"/>
                    <a:pt x="13" y="63"/>
                    <a:pt x="13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31" y="63"/>
                    <a:pt x="33" y="63"/>
                    <a:pt x="34" y="63"/>
                  </a:cubicBezTo>
                  <a:cubicBezTo>
                    <a:pt x="36" y="64"/>
                    <a:pt x="38" y="65"/>
                    <a:pt x="40" y="66"/>
                  </a:cubicBezTo>
                  <a:cubicBezTo>
                    <a:pt x="42" y="68"/>
                    <a:pt x="44" y="70"/>
                    <a:pt x="47" y="74"/>
                  </a:cubicBezTo>
                  <a:cubicBezTo>
                    <a:pt x="49" y="77"/>
                    <a:pt x="52" y="82"/>
                    <a:pt x="56" y="89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4" y="76"/>
                    <a:pt x="61" y="71"/>
                    <a:pt x="57" y="67"/>
                  </a:cubicBezTo>
                  <a:cubicBezTo>
                    <a:pt x="55" y="65"/>
                    <a:pt x="53" y="63"/>
                    <a:pt x="49" y="61"/>
                  </a:cubicBezTo>
                  <a:cubicBezTo>
                    <a:pt x="59" y="60"/>
                    <a:pt x="65" y="56"/>
                    <a:pt x="70" y="51"/>
                  </a:cubicBezTo>
                  <a:cubicBezTo>
                    <a:pt x="74" y="46"/>
                    <a:pt x="76" y="39"/>
                    <a:pt x="76" y="31"/>
                  </a:cubicBezTo>
                  <a:cubicBezTo>
                    <a:pt x="76" y="25"/>
                    <a:pt x="75" y="19"/>
                    <a:pt x="72" y="14"/>
                  </a:cubicBezTo>
                  <a:cubicBezTo>
                    <a:pt x="70" y="9"/>
                    <a:pt x="66" y="6"/>
                    <a:pt x="62" y="4"/>
                  </a:cubicBezTo>
                  <a:cubicBezTo>
                    <a:pt x="57" y="2"/>
                    <a:pt x="51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3" y="112"/>
                    <a:pt x="13" y="112"/>
                    <a:pt x="13" y="112"/>
                  </a:cubicBezTo>
                  <a:close/>
                  <a:moveTo>
                    <a:pt x="13" y="13"/>
                  </a:moveTo>
                  <a:cubicBezTo>
                    <a:pt x="43" y="13"/>
                    <a:pt x="43" y="13"/>
                    <a:pt x="43" y="13"/>
                  </a:cubicBezTo>
                  <a:cubicBezTo>
                    <a:pt x="50" y="13"/>
                    <a:pt x="55" y="15"/>
                    <a:pt x="58" y="18"/>
                  </a:cubicBezTo>
                  <a:cubicBezTo>
                    <a:pt x="62" y="21"/>
                    <a:pt x="63" y="26"/>
                    <a:pt x="63" y="31"/>
                  </a:cubicBezTo>
                  <a:cubicBezTo>
                    <a:pt x="63" y="35"/>
                    <a:pt x="62" y="38"/>
                    <a:pt x="61" y="41"/>
                  </a:cubicBezTo>
                  <a:cubicBezTo>
                    <a:pt x="59" y="44"/>
                    <a:pt x="57" y="46"/>
                    <a:pt x="53" y="48"/>
                  </a:cubicBezTo>
                  <a:cubicBezTo>
                    <a:pt x="50" y="49"/>
                    <a:pt x="46" y="50"/>
                    <a:pt x="40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3"/>
                    <a:pt x="13" y="13"/>
                    <a:pt x="13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7">
              <a:extLst>
                <a:ext uri="{FF2B5EF4-FFF2-40B4-BE49-F238E27FC236}">
                  <a16:creationId xmlns:a16="http://schemas.microsoft.com/office/drawing/2014/main" id="{27BD681B-C519-4F8C-BBAF-B8C114FF0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5463" y="1641476"/>
              <a:ext cx="87313" cy="133350"/>
            </a:xfrm>
            <a:custGeom>
              <a:avLst/>
              <a:gdLst>
                <a:gd name="T0" fmla="*/ 5 w 76"/>
                <a:gd name="T1" fmla="*/ 97 h 115"/>
                <a:gd name="T2" fmla="*/ 19 w 76"/>
                <a:gd name="T3" fmla="*/ 111 h 115"/>
                <a:gd name="T4" fmla="*/ 40 w 76"/>
                <a:gd name="T5" fmla="*/ 115 h 115"/>
                <a:gd name="T6" fmla="*/ 59 w 76"/>
                <a:gd name="T7" fmla="*/ 111 h 115"/>
                <a:gd name="T8" fmla="*/ 71 w 76"/>
                <a:gd name="T9" fmla="*/ 98 h 115"/>
                <a:gd name="T10" fmla="*/ 76 w 76"/>
                <a:gd name="T11" fmla="*/ 82 h 115"/>
                <a:gd name="T12" fmla="*/ 72 w 76"/>
                <a:gd name="T13" fmla="*/ 66 h 115"/>
                <a:gd name="T14" fmla="*/ 59 w 76"/>
                <a:gd name="T15" fmla="*/ 54 h 115"/>
                <a:gd name="T16" fmla="*/ 38 w 76"/>
                <a:gd name="T17" fmla="*/ 47 h 115"/>
                <a:gd name="T18" fmla="*/ 19 w 76"/>
                <a:gd name="T19" fmla="*/ 39 h 115"/>
                <a:gd name="T20" fmla="*/ 16 w 76"/>
                <a:gd name="T21" fmla="*/ 29 h 115"/>
                <a:gd name="T22" fmla="*/ 21 w 76"/>
                <a:gd name="T23" fmla="*/ 18 h 115"/>
                <a:gd name="T24" fmla="*/ 37 w 76"/>
                <a:gd name="T25" fmla="*/ 13 h 115"/>
                <a:gd name="T26" fmla="*/ 54 w 76"/>
                <a:gd name="T27" fmla="*/ 18 h 115"/>
                <a:gd name="T28" fmla="*/ 61 w 76"/>
                <a:gd name="T29" fmla="*/ 34 h 115"/>
                <a:gd name="T30" fmla="*/ 73 w 76"/>
                <a:gd name="T31" fmla="*/ 33 h 115"/>
                <a:gd name="T32" fmla="*/ 68 w 76"/>
                <a:gd name="T33" fmla="*/ 15 h 115"/>
                <a:gd name="T34" fmla="*/ 56 w 76"/>
                <a:gd name="T35" fmla="*/ 4 h 115"/>
                <a:gd name="T36" fmla="*/ 37 w 76"/>
                <a:gd name="T37" fmla="*/ 0 h 115"/>
                <a:gd name="T38" fmla="*/ 19 w 76"/>
                <a:gd name="T39" fmla="*/ 3 h 115"/>
                <a:gd name="T40" fmla="*/ 7 w 76"/>
                <a:gd name="T41" fmla="*/ 15 h 115"/>
                <a:gd name="T42" fmla="*/ 3 w 76"/>
                <a:gd name="T43" fmla="*/ 30 h 115"/>
                <a:gd name="T44" fmla="*/ 7 w 76"/>
                <a:gd name="T45" fmla="*/ 44 h 115"/>
                <a:gd name="T46" fmla="*/ 17 w 76"/>
                <a:gd name="T47" fmla="*/ 55 h 115"/>
                <a:gd name="T48" fmla="*/ 35 w 76"/>
                <a:gd name="T49" fmla="*/ 62 h 115"/>
                <a:gd name="T50" fmla="*/ 52 w 76"/>
                <a:gd name="T51" fmla="*/ 67 h 115"/>
                <a:gd name="T52" fmla="*/ 61 w 76"/>
                <a:gd name="T53" fmla="*/ 74 h 115"/>
                <a:gd name="T54" fmla="*/ 63 w 76"/>
                <a:gd name="T55" fmla="*/ 83 h 115"/>
                <a:gd name="T56" fmla="*/ 61 w 76"/>
                <a:gd name="T57" fmla="*/ 92 h 115"/>
                <a:gd name="T58" fmla="*/ 52 w 76"/>
                <a:gd name="T59" fmla="*/ 99 h 115"/>
                <a:gd name="T60" fmla="*/ 40 w 76"/>
                <a:gd name="T61" fmla="*/ 102 h 115"/>
                <a:gd name="T62" fmla="*/ 25 w 76"/>
                <a:gd name="T63" fmla="*/ 99 h 115"/>
                <a:gd name="T64" fmla="*/ 16 w 76"/>
                <a:gd name="T65" fmla="*/ 90 h 115"/>
                <a:gd name="T66" fmla="*/ 12 w 76"/>
                <a:gd name="T67" fmla="*/ 76 h 115"/>
                <a:gd name="T68" fmla="*/ 0 w 76"/>
                <a:gd name="T69" fmla="*/ 77 h 115"/>
                <a:gd name="T70" fmla="*/ 5 w 76"/>
                <a:gd name="T71" fmla="*/ 9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" h="115">
                  <a:moveTo>
                    <a:pt x="5" y="97"/>
                  </a:moveTo>
                  <a:cubicBezTo>
                    <a:pt x="8" y="103"/>
                    <a:pt x="13" y="108"/>
                    <a:pt x="19" y="111"/>
                  </a:cubicBezTo>
                  <a:cubicBezTo>
                    <a:pt x="24" y="114"/>
                    <a:pt x="32" y="115"/>
                    <a:pt x="40" y="115"/>
                  </a:cubicBezTo>
                  <a:cubicBezTo>
                    <a:pt x="47" y="115"/>
                    <a:pt x="53" y="114"/>
                    <a:pt x="59" y="111"/>
                  </a:cubicBezTo>
                  <a:cubicBezTo>
                    <a:pt x="64" y="108"/>
                    <a:pt x="68" y="104"/>
                    <a:pt x="71" y="98"/>
                  </a:cubicBezTo>
                  <a:cubicBezTo>
                    <a:pt x="74" y="93"/>
                    <a:pt x="76" y="88"/>
                    <a:pt x="76" y="82"/>
                  </a:cubicBezTo>
                  <a:cubicBezTo>
                    <a:pt x="76" y="76"/>
                    <a:pt x="74" y="70"/>
                    <a:pt x="72" y="66"/>
                  </a:cubicBezTo>
                  <a:cubicBezTo>
                    <a:pt x="69" y="61"/>
                    <a:pt x="65" y="57"/>
                    <a:pt x="59" y="54"/>
                  </a:cubicBezTo>
                  <a:cubicBezTo>
                    <a:pt x="55" y="52"/>
                    <a:pt x="48" y="50"/>
                    <a:pt x="38" y="47"/>
                  </a:cubicBezTo>
                  <a:cubicBezTo>
                    <a:pt x="28" y="45"/>
                    <a:pt x="22" y="42"/>
                    <a:pt x="19" y="39"/>
                  </a:cubicBezTo>
                  <a:cubicBezTo>
                    <a:pt x="17" y="37"/>
                    <a:pt x="16" y="33"/>
                    <a:pt x="16" y="29"/>
                  </a:cubicBezTo>
                  <a:cubicBezTo>
                    <a:pt x="16" y="25"/>
                    <a:pt x="17" y="21"/>
                    <a:pt x="21" y="18"/>
                  </a:cubicBezTo>
                  <a:cubicBezTo>
                    <a:pt x="24" y="14"/>
                    <a:pt x="30" y="13"/>
                    <a:pt x="37" y="13"/>
                  </a:cubicBezTo>
                  <a:cubicBezTo>
                    <a:pt x="45" y="13"/>
                    <a:pt x="50" y="14"/>
                    <a:pt x="54" y="18"/>
                  </a:cubicBezTo>
                  <a:cubicBezTo>
                    <a:pt x="58" y="22"/>
                    <a:pt x="60" y="27"/>
                    <a:pt x="61" y="34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26"/>
                    <a:pt x="71" y="21"/>
                    <a:pt x="68" y="15"/>
                  </a:cubicBezTo>
                  <a:cubicBezTo>
                    <a:pt x="65" y="10"/>
                    <a:pt x="61" y="6"/>
                    <a:pt x="56" y="4"/>
                  </a:cubicBezTo>
                  <a:cubicBezTo>
                    <a:pt x="50" y="1"/>
                    <a:pt x="44" y="0"/>
                    <a:pt x="37" y="0"/>
                  </a:cubicBezTo>
                  <a:cubicBezTo>
                    <a:pt x="30" y="0"/>
                    <a:pt x="25" y="1"/>
                    <a:pt x="19" y="3"/>
                  </a:cubicBezTo>
                  <a:cubicBezTo>
                    <a:pt x="14" y="6"/>
                    <a:pt x="10" y="10"/>
                    <a:pt x="7" y="15"/>
                  </a:cubicBezTo>
                  <a:cubicBezTo>
                    <a:pt x="5" y="19"/>
                    <a:pt x="3" y="25"/>
                    <a:pt x="3" y="30"/>
                  </a:cubicBezTo>
                  <a:cubicBezTo>
                    <a:pt x="3" y="35"/>
                    <a:pt x="4" y="40"/>
                    <a:pt x="7" y="44"/>
                  </a:cubicBezTo>
                  <a:cubicBezTo>
                    <a:pt x="9" y="48"/>
                    <a:pt x="12" y="52"/>
                    <a:pt x="17" y="55"/>
                  </a:cubicBezTo>
                  <a:cubicBezTo>
                    <a:pt x="20" y="57"/>
                    <a:pt x="27" y="59"/>
                    <a:pt x="35" y="62"/>
                  </a:cubicBezTo>
                  <a:cubicBezTo>
                    <a:pt x="44" y="64"/>
                    <a:pt x="50" y="66"/>
                    <a:pt x="52" y="67"/>
                  </a:cubicBezTo>
                  <a:cubicBezTo>
                    <a:pt x="56" y="69"/>
                    <a:pt x="59" y="71"/>
                    <a:pt x="61" y="74"/>
                  </a:cubicBezTo>
                  <a:cubicBezTo>
                    <a:pt x="62" y="76"/>
                    <a:pt x="63" y="79"/>
                    <a:pt x="63" y="83"/>
                  </a:cubicBezTo>
                  <a:cubicBezTo>
                    <a:pt x="63" y="86"/>
                    <a:pt x="62" y="89"/>
                    <a:pt x="61" y="92"/>
                  </a:cubicBezTo>
                  <a:cubicBezTo>
                    <a:pt x="59" y="95"/>
                    <a:pt x="56" y="98"/>
                    <a:pt x="52" y="99"/>
                  </a:cubicBezTo>
                  <a:cubicBezTo>
                    <a:pt x="49" y="101"/>
                    <a:pt x="45" y="102"/>
                    <a:pt x="40" y="102"/>
                  </a:cubicBezTo>
                  <a:cubicBezTo>
                    <a:pt x="34" y="102"/>
                    <a:pt x="29" y="101"/>
                    <a:pt x="25" y="99"/>
                  </a:cubicBezTo>
                  <a:cubicBezTo>
                    <a:pt x="21" y="96"/>
                    <a:pt x="18" y="93"/>
                    <a:pt x="16" y="90"/>
                  </a:cubicBezTo>
                  <a:cubicBezTo>
                    <a:pt x="13" y="86"/>
                    <a:pt x="12" y="82"/>
                    <a:pt x="12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5"/>
                    <a:pt x="2" y="91"/>
                    <a:pt x="5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8">
              <a:extLst>
                <a:ext uri="{FF2B5EF4-FFF2-40B4-BE49-F238E27FC236}">
                  <a16:creationId xmlns:a16="http://schemas.microsoft.com/office/drawing/2014/main" id="{B91C008B-E5C6-4FC0-9B44-B1A05BE4B94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00" y="1641476"/>
              <a:ext cx="14288" cy="130175"/>
            </a:xfrm>
            <a:custGeom>
              <a:avLst/>
              <a:gdLst>
                <a:gd name="T0" fmla="*/ 9 w 9"/>
                <a:gd name="T1" fmla="*/ 82 h 82"/>
                <a:gd name="T2" fmla="*/ 9 w 9"/>
                <a:gd name="T3" fmla="*/ 0 h 82"/>
                <a:gd name="T4" fmla="*/ 0 w 9"/>
                <a:gd name="T5" fmla="*/ 0 h 82"/>
                <a:gd name="T6" fmla="*/ 0 w 9"/>
                <a:gd name="T7" fmla="*/ 82 h 82"/>
                <a:gd name="T8" fmla="*/ 9 w 9"/>
                <a:gd name="T9" fmla="*/ 82 h 82"/>
                <a:gd name="T10" fmla="*/ 9 w 9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2">
                  <a:moveTo>
                    <a:pt x="9" y="82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9" y="82"/>
                  </a:lnTo>
                  <a:lnTo>
                    <a:pt x="9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9">
              <a:extLst>
                <a:ext uri="{FF2B5EF4-FFF2-40B4-BE49-F238E27FC236}">
                  <a16:creationId xmlns:a16="http://schemas.microsoft.com/office/drawing/2014/main" id="{2E61AD68-2BC3-4B13-9F20-A2A74A2AE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6750" y="1641476"/>
              <a:ext cx="87313" cy="130175"/>
            </a:xfrm>
            <a:custGeom>
              <a:avLst/>
              <a:gdLst>
                <a:gd name="T0" fmla="*/ 32 w 55"/>
                <a:gd name="T1" fmla="*/ 82 h 82"/>
                <a:gd name="T2" fmla="*/ 32 w 55"/>
                <a:gd name="T3" fmla="*/ 11 h 82"/>
                <a:gd name="T4" fmla="*/ 55 w 55"/>
                <a:gd name="T5" fmla="*/ 11 h 82"/>
                <a:gd name="T6" fmla="*/ 55 w 55"/>
                <a:gd name="T7" fmla="*/ 0 h 82"/>
                <a:gd name="T8" fmla="*/ 0 w 55"/>
                <a:gd name="T9" fmla="*/ 0 h 82"/>
                <a:gd name="T10" fmla="*/ 0 w 55"/>
                <a:gd name="T11" fmla="*/ 11 h 82"/>
                <a:gd name="T12" fmla="*/ 23 w 55"/>
                <a:gd name="T13" fmla="*/ 11 h 82"/>
                <a:gd name="T14" fmla="*/ 23 w 55"/>
                <a:gd name="T15" fmla="*/ 82 h 82"/>
                <a:gd name="T16" fmla="*/ 32 w 55"/>
                <a:gd name="T17" fmla="*/ 82 h 82"/>
                <a:gd name="T18" fmla="*/ 32 w 55"/>
                <a:gd name="T1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82">
                  <a:moveTo>
                    <a:pt x="32" y="82"/>
                  </a:moveTo>
                  <a:lnTo>
                    <a:pt x="32" y="11"/>
                  </a:lnTo>
                  <a:lnTo>
                    <a:pt x="55" y="11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3" y="11"/>
                  </a:lnTo>
                  <a:lnTo>
                    <a:pt x="23" y="82"/>
                  </a:lnTo>
                  <a:lnTo>
                    <a:pt x="32" y="82"/>
                  </a:lnTo>
                  <a:lnTo>
                    <a:pt x="32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0">
              <a:extLst>
                <a:ext uri="{FF2B5EF4-FFF2-40B4-BE49-F238E27FC236}">
                  <a16:creationId xmlns:a16="http://schemas.microsoft.com/office/drawing/2014/main" id="{9F38F7DE-903C-4F7C-B47E-FC5E831A1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3588" y="1641476"/>
              <a:ext cx="100013" cy="130175"/>
            </a:xfrm>
            <a:custGeom>
              <a:avLst/>
              <a:gdLst>
                <a:gd name="T0" fmla="*/ 49 w 87"/>
                <a:gd name="T1" fmla="*/ 112 h 112"/>
                <a:gd name="T2" fmla="*/ 49 w 87"/>
                <a:gd name="T3" fmla="*/ 65 h 112"/>
                <a:gd name="T4" fmla="*/ 87 w 87"/>
                <a:gd name="T5" fmla="*/ 0 h 112"/>
                <a:gd name="T6" fmla="*/ 73 w 87"/>
                <a:gd name="T7" fmla="*/ 0 h 112"/>
                <a:gd name="T8" fmla="*/ 54 w 87"/>
                <a:gd name="T9" fmla="*/ 33 h 112"/>
                <a:gd name="T10" fmla="*/ 44 w 87"/>
                <a:gd name="T11" fmla="*/ 53 h 112"/>
                <a:gd name="T12" fmla="*/ 34 w 87"/>
                <a:gd name="T13" fmla="*/ 34 h 112"/>
                <a:gd name="T14" fmla="*/ 15 w 87"/>
                <a:gd name="T15" fmla="*/ 0 h 112"/>
                <a:gd name="T16" fmla="*/ 0 w 87"/>
                <a:gd name="T17" fmla="*/ 0 h 112"/>
                <a:gd name="T18" fmla="*/ 37 w 87"/>
                <a:gd name="T19" fmla="*/ 65 h 112"/>
                <a:gd name="T20" fmla="*/ 37 w 87"/>
                <a:gd name="T21" fmla="*/ 112 h 112"/>
                <a:gd name="T22" fmla="*/ 49 w 87"/>
                <a:gd name="T2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112">
                  <a:moveTo>
                    <a:pt x="49" y="112"/>
                  </a:moveTo>
                  <a:cubicBezTo>
                    <a:pt x="49" y="65"/>
                    <a:pt x="49" y="65"/>
                    <a:pt x="49" y="6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0" y="41"/>
                    <a:pt x="47" y="47"/>
                    <a:pt x="44" y="53"/>
                  </a:cubicBezTo>
                  <a:cubicBezTo>
                    <a:pt x="41" y="47"/>
                    <a:pt x="37" y="40"/>
                    <a:pt x="34" y="3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49" y="112"/>
                    <a:pt x="49" y="112"/>
                    <a:pt x="49" y="1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1">
              <a:extLst>
                <a:ext uri="{FF2B5EF4-FFF2-40B4-BE49-F238E27FC236}">
                  <a16:creationId xmlns:a16="http://schemas.microsoft.com/office/drawing/2014/main" id="{BF00485B-32C8-4F6B-B152-040D7CEA9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2275" y="1401763"/>
              <a:ext cx="7938" cy="14288"/>
            </a:xfrm>
            <a:custGeom>
              <a:avLst/>
              <a:gdLst>
                <a:gd name="T0" fmla="*/ 1 w 7"/>
                <a:gd name="T1" fmla="*/ 3 h 12"/>
                <a:gd name="T2" fmla="*/ 4 w 7"/>
                <a:gd name="T3" fmla="*/ 3 h 12"/>
                <a:gd name="T4" fmla="*/ 6 w 7"/>
                <a:gd name="T5" fmla="*/ 6 h 12"/>
                <a:gd name="T6" fmla="*/ 7 w 7"/>
                <a:gd name="T7" fmla="*/ 7 h 12"/>
                <a:gd name="T8" fmla="*/ 6 w 7"/>
                <a:gd name="T9" fmla="*/ 10 h 12"/>
                <a:gd name="T10" fmla="*/ 5 w 7"/>
                <a:gd name="T11" fmla="*/ 12 h 12"/>
                <a:gd name="T12" fmla="*/ 4 w 7"/>
                <a:gd name="T13" fmla="*/ 10 h 12"/>
                <a:gd name="T14" fmla="*/ 2 w 7"/>
                <a:gd name="T15" fmla="*/ 10 h 12"/>
                <a:gd name="T16" fmla="*/ 0 w 7"/>
                <a:gd name="T17" fmla="*/ 7 h 12"/>
                <a:gd name="T18" fmla="*/ 1 w 7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2">
                  <a:moveTo>
                    <a:pt x="1" y="3"/>
                  </a:moveTo>
                  <a:cubicBezTo>
                    <a:pt x="1" y="3"/>
                    <a:pt x="3" y="0"/>
                    <a:pt x="4" y="3"/>
                  </a:cubicBezTo>
                  <a:cubicBezTo>
                    <a:pt x="4" y="3"/>
                    <a:pt x="6" y="6"/>
                    <a:pt x="6" y="6"/>
                  </a:cubicBezTo>
                  <a:cubicBezTo>
                    <a:pt x="6" y="6"/>
                    <a:pt x="7" y="6"/>
                    <a:pt x="7" y="7"/>
                  </a:cubicBezTo>
                  <a:cubicBezTo>
                    <a:pt x="7" y="7"/>
                    <a:pt x="7" y="10"/>
                    <a:pt x="6" y="10"/>
                  </a:cubicBezTo>
                  <a:cubicBezTo>
                    <a:pt x="6" y="10"/>
                    <a:pt x="6" y="12"/>
                    <a:pt x="5" y="12"/>
                  </a:cubicBezTo>
                  <a:cubicBezTo>
                    <a:pt x="5" y="12"/>
                    <a:pt x="5" y="12"/>
                    <a:pt x="4" y="10"/>
                  </a:cubicBezTo>
                  <a:cubicBezTo>
                    <a:pt x="4" y="10"/>
                    <a:pt x="3" y="11"/>
                    <a:pt x="2" y="10"/>
                  </a:cubicBezTo>
                  <a:cubicBezTo>
                    <a:pt x="2" y="10"/>
                    <a:pt x="0" y="8"/>
                    <a:pt x="0" y="7"/>
                  </a:cubicBezTo>
                  <a:cubicBezTo>
                    <a:pt x="0" y="7"/>
                    <a:pt x="0" y="4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2">
              <a:extLst>
                <a:ext uri="{FF2B5EF4-FFF2-40B4-BE49-F238E27FC236}">
                  <a16:creationId xmlns:a16="http://schemas.microsoft.com/office/drawing/2014/main" id="{41D0D18A-04C0-4EE0-A0B3-31E23A1F7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1257301"/>
              <a:ext cx="93663" cy="115888"/>
            </a:xfrm>
            <a:custGeom>
              <a:avLst/>
              <a:gdLst>
                <a:gd name="T0" fmla="*/ 1 w 81"/>
                <a:gd name="T1" fmla="*/ 54 h 99"/>
                <a:gd name="T2" fmla="*/ 4 w 81"/>
                <a:gd name="T3" fmla="*/ 49 h 99"/>
                <a:gd name="T4" fmla="*/ 8 w 81"/>
                <a:gd name="T5" fmla="*/ 45 h 99"/>
                <a:gd name="T6" fmla="*/ 25 w 81"/>
                <a:gd name="T7" fmla="*/ 22 h 99"/>
                <a:gd name="T8" fmla="*/ 26 w 81"/>
                <a:gd name="T9" fmla="*/ 21 h 99"/>
                <a:gd name="T10" fmla="*/ 31 w 81"/>
                <a:gd name="T11" fmla="*/ 12 h 99"/>
                <a:gd name="T12" fmla="*/ 34 w 81"/>
                <a:gd name="T13" fmla="*/ 5 h 99"/>
                <a:gd name="T14" fmla="*/ 38 w 81"/>
                <a:gd name="T15" fmla="*/ 1 h 99"/>
                <a:gd name="T16" fmla="*/ 43 w 81"/>
                <a:gd name="T17" fmla="*/ 8 h 99"/>
                <a:gd name="T18" fmla="*/ 44 w 81"/>
                <a:gd name="T19" fmla="*/ 14 h 99"/>
                <a:gd name="T20" fmla="*/ 48 w 81"/>
                <a:gd name="T21" fmla="*/ 17 h 99"/>
                <a:gd name="T22" fmla="*/ 49 w 81"/>
                <a:gd name="T23" fmla="*/ 22 h 99"/>
                <a:gd name="T24" fmla="*/ 51 w 81"/>
                <a:gd name="T25" fmla="*/ 30 h 99"/>
                <a:gd name="T26" fmla="*/ 47 w 81"/>
                <a:gd name="T27" fmla="*/ 46 h 99"/>
                <a:gd name="T28" fmla="*/ 43 w 81"/>
                <a:gd name="T29" fmla="*/ 51 h 99"/>
                <a:gd name="T30" fmla="*/ 40 w 81"/>
                <a:gd name="T31" fmla="*/ 56 h 99"/>
                <a:gd name="T32" fmla="*/ 46 w 81"/>
                <a:gd name="T33" fmla="*/ 56 h 99"/>
                <a:gd name="T34" fmla="*/ 59 w 81"/>
                <a:gd name="T35" fmla="*/ 56 h 99"/>
                <a:gd name="T36" fmla="*/ 76 w 81"/>
                <a:gd name="T37" fmla="*/ 66 h 99"/>
                <a:gd name="T38" fmla="*/ 77 w 81"/>
                <a:gd name="T39" fmla="*/ 70 h 99"/>
                <a:gd name="T40" fmla="*/ 78 w 81"/>
                <a:gd name="T41" fmla="*/ 81 h 99"/>
                <a:gd name="T42" fmla="*/ 68 w 81"/>
                <a:gd name="T43" fmla="*/ 90 h 99"/>
                <a:gd name="T44" fmla="*/ 55 w 81"/>
                <a:gd name="T45" fmla="*/ 92 h 99"/>
                <a:gd name="T46" fmla="*/ 49 w 81"/>
                <a:gd name="T47" fmla="*/ 91 h 99"/>
                <a:gd name="T48" fmla="*/ 43 w 81"/>
                <a:gd name="T49" fmla="*/ 93 h 99"/>
                <a:gd name="T50" fmla="*/ 40 w 81"/>
                <a:gd name="T51" fmla="*/ 93 h 99"/>
                <a:gd name="T52" fmla="*/ 34 w 81"/>
                <a:gd name="T53" fmla="*/ 93 h 99"/>
                <a:gd name="T54" fmla="*/ 31 w 81"/>
                <a:gd name="T55" fmla="*/ 92 h 99"/>
                <a:gd name="T56" fmla="*/ 30 w 81"/>
                <a:gd name="T57" fmla="*/ 92 h 99"/>
                <a:gd name="T58" fmla="*/ 26 w 81"/>
                <a:gd name="T59" fmla="*/ 92 h 99"/>
                <a:gd name="T60" fmla="*/ 18 w 81"/>
                <a:gd name="T61" fmla="*/ 92 h 99"/>
                <a:gd name="T62" fmla="*/ 18 w 81"/>
                <a:gd name="T63" fmla="*/ 88 h 99"/>
                <a:gd name="T64" fmla="*/ 23 w 81"/>
                <a:gd name="T65" fmla="*/ 86 h 99"/>
                <a:gd name="T66" fmla="*/ 28 w 81"/>
                <a:gd name="T67" fmla="*/ 85 h 99"/>
                <a:gd name="T68" fmla="*/ 22 w 81"/>
                <a:gd name="T69" fmla="*/ 86 h 99"/>
                <a:gd name="T70" fmla="*/ 16 w 81"/>
                <a:gd name="T71" fmla="*/ 83 h 99"/>
                <a:gd name="T72" fmla="*/ 11 w 81"/>
                <a:gd name="T73" fmla="*/ 74 h 99"/>
                <a:gd name="T74" fmla="*/ 11 w 81"/>
                <a:gd name="T75" fmla="*/ 59 h 99"/>
                <a:gd name="T76" fmla="*/ 13 w 81"/>
                <a:gd name="T77" fmla="*/ 54 h 99"/>
                <a:gd name="T78" fmla="*/ 11 w 81"/>
                <a:gd name="T79" fmla="*/ 53 h 99"/>
                <a:gd name="T80" fmla="*/ 8 w 81"/>
                <a:gd name="T81" fmla="*/ 53 h 99"/>
                <a:gd name="T82" fmla="*/ 3 w 81"/>
                <a:gd name="T83" fmla="*/ 57 h 99"/>
                <a:gd name="T84" fmla="*/ 1 w 81"/>
                <a:gd name="T85" fmla="*/ 5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1" h="99">
                  <a:moveTo>
                    <a:pt x="1" y="54"/>
                  </a:moveTo>
                  <a:cubicBezTo>
                    <a:pt x="1" y="54"/>
                    <a:pt x="1" y="52"/>
                    <a:pt x="4" y="49"/>
                  </a:cubicBezTo>
                  <a:cubicBezTo>
                    <a:pt x="4" y="49"/>
                    <a:pt x="7" y="47"/>
                    <a:pt x="8" y="45"/>
                  </a:cubicBezTo>
                  <a:cubicBezTo>
                    <a:pt x="8" y="45"/>
                    <a:pt x="22" y="30"/>
                    <a:pt x="25" y="22"/>
                  </a:cubicBezTo>
                  <a:cubicBezTo>
                    <a:pt x="25" y="22"/>
                    <a:pt x="25" y="21"/>
                    <a:pt x="26" y="21"/>
                  </a:cubicBezTo>
                  <a:cubicBezTo>
                    <a:pt x="26" y="21"/>
                    <a:pt x="30" y="15"/>
                    <a:pt x="31" y="12"/>
                  </a:cubicBezTo>
                  <a:cubicBezTo>
                    <a:pt x="31" y="12"/>
                    <a:pt x="34" y="6"/>
                    <a:pt x="34" y="5"/>
                  </a:cubicBezTo>
                  <a:cubicBezTo>
                    <a:pt x="34" y="5"/>
                    <a:pt x="34" y="0"/>
                    <a:pt x="38" y="1"/>
                  </a:cubicBezTo>
                  <a:cubicBezTo>
                    <a:pt x="38" y="1"/>
                    <a:pt x="43" y="3"/>
                    <a:pt x="43" y="8"/>
                  </a:cubicBezTo>
                  <a:cubicBezTo>
                    <a:pt x="43" y="8"/>
                    <a:pt x="43" y="14"/>
                    <a:pt x="44" y="14"/>
                  </a:cubicBezTo>
                  <a:cubicBezTo>
                    <a:pt x="44" y="14"/>
                    <a:pt x="47" y="13"/>
                    <a:pt x="48" y="17"/>
                  </a:cubicBezTo>
                  <a:cubicBezTo>
                    <a:pt x="48" y="17"/>
                    <a:pt x="49" y="17"/>
                    <a:pt x="49" y="22"/>
                  </a:cubicBezTo>
                  <a:cubicBezTo>
                    <a:pt x="49" y="22"/>
                    <a:pt x="51" y="25"/>
                    <a:pt x="51" y="30"/>
                  </a:cubicBezTo>
                  <a:cubicBezTo>
                    <a:pt x="51" y="30"/>
                    <a:pt x="52" y="40"/>
                    <a:pt x="47" y="46"/>
                  </a:cubicBezTo>
                  <a:cubicBezTo>
                    <a:pt x="47" y="46"/>
                    <a:pt x="47" y="50"/>
                    <a:pt x="43" y="51"/>
                  </a:cubicBezTo>
                  <a:cubicBezTo>
                    <a:pt x="43" y="51"/>
                    <a:pt x="42" y="56"/>
                    <a:pt x="40" y="56"/>
                  </a:cubicBezTo>
                  <a:cubicBezTo>
                    <a:pt x="40" y="56"/>
                    <a:pt x="43" y="57"/>
                    <a:pt x="46" y="56"/>
                  </a:cubicBezTo>
                  <a:cubicBezTo>
                    <a:pt x="46" y="56"/>
                    <a:pt x="55" y="54"/>
                    <a:pt x="59" y="56"/>
                  </a:cubicBezTo>
                  <a:cubicBezTo>
                    <a:pt x="59" y="56"/>
                    <a:pt x="74" y="60"/>
                    <a:pt x="76" y="66"/>
                  </a:cubicBezTo>
                  <a:cubicBezTo>
                    <a:pt x="76" y="66"/>
                    <a:pt x="77" y="70"/>
                    <a:pt x="77" y="70"/>
                  </a:cubicBezTo>
                  <a:cubicBezTo>
                    <a:pt x="77" y="70"/>
                    <a:pt x="81" y="78"/>
                    <a:pt x="78" y="81"/>
                  </a:cubicBezTo>
                  <a:cubicBezTo>
                    <a:pt x="78" y="81"/>
                    <a:pt x="74" y="90"/>
                    <a:pt x="68" y="90"/>
                  </a:cubicBezTo>
                  <a:cubicBezTo>
                    <a:pt x="68" y="90"/>
                    <a:pt x="60" y="93"/>
                    <a:pt x="55" y="92"/>
                  </a:cubicBezTo>
                  <a:cubicBezTo>
                    <a:pt x="55" y="92"/>
                    <a:pt x="53" y="93"/>
                    <a:pt x="49" y="91"/>
                  </a:cubicBezTo>
                  <a:cubicBezTo>
                    <a:pt x="49" y="91"/>
                    <a:pt x="45" y="91"/>
                    <a:pt x="43" y="93"/>
                  </a:cubicBezTo>
                  <a:cubicBezTo>
                    <a:pt x="43" y="93"/>
                    <a:pt x="43" y="94"/>
                    <a:pt x="40" y="93"/>
                  </a:cubicBezTo>
                  <a:cubicBezTo>
                    <a:pt x="40" y="93"/>
                    <a:pt x="35" y="99"/>
                    <a:pt x="34" y="93"/>
                  </a:cubicBezTo>
                  <a:cubicBezTo>
                    <a:pt x="34" y="93"/>
                    <a:pt x="33" y="92"/>
                    <a:pt x="31" y="92"/>
                  </a:cubicBezTo>
                  <a:cubicBezTo>
                    <a:pt x="31" y="92"/>
                    <a:pt x="30" y="92"/>
                    <a:pt x="30" y="92"/>
                  </a:cubicBezTo>
                  <a:cubicBezTo>
                    <a:pt x="27" y="92"/>
                    <a:pt x="29" y="92"/>
                    <a:pt x="26" y="92"/>
                  </a:cubicBezTo>
                  <a:cubicBezTo>
                    <a:pt x="26" y="92"/>
                    <a:pt x="20" y="94"/>
                    <a:pt x="18" y="92"/>
                  </a:cubicBezTo>
                  <a:cubicBezTo>
                    <a:pt x="18" y="92"/>
                    <a:pt x="15" y="91"/>
                    <a:pt x="18" y="88"/>
                  </a:cubicBezTo>
                  <a:cubicBezTo>
                    <a:pt x="18" y="88"/>
                    <a:pt x="20" y="88"/>
                    <a:pt x="23" y="86"/>
                  </a:cubicBezTo>
                  <a:cubicBezTo>
                    <a:pt x="23" y="86"/>
                    <a:pt x="27" y="87"/>
                    <a:pt x="28" y="85"/>
                  </a:cubicBezTo>
                  <a:cubicBezTo>
                    <a:pt x="28" y="85"/>
                    <a:pt x="23" y="86"/>
                    <a:pt x="22" y="86"/>
                  </a:cubicBezTo>
                  <a:cubicBezTo>
                    <a:pt x="22" y="86"/>
                    <a:pt x="18" y="87"/>
                    <a:pt x="16" y="83"/>
                  </a:cubicBezTo>
                  <a:cubicBezTo>
                    <a:pt x="16" y="83"/>
                    <a:pt x="11" y="81"/>
                    <a:pt x="11" y="74"/>
                  </a:cubicBezTo>
                  <a:cubicBezTo>
                    <a:pt x="11" y="74"/>
                    <a:pt x="10" y="64"/>
                    <a:pt x="11" y="59"/>
                  </a:cubicBezTo>
                  <a:cubicBezTo>
                    <a:pt x="11" y="59"/>
                    <a:pt x="13" y="55"/>
                    <a:pt x="13" y="54"/>
                  </a:cubicBezTo>
                  <a:cubicBezTo>
                    <a:pt x="13" y="54"/>
                    <a:pt x="14" y="53"/>
                    <a:pt x="11" y="53"/>
                  </a:cubicBezTo>
                  <a:cubicBezTo>
                    <a:pt x="11" y="53"/>
                    <a:pt x="10" y="54"/>
                    <a:pt x="8" y="53"/>
                  </a:cubicBezTo>
                  <a:cubicBezTo>
                    <a:pt x="8" y="53"/>
                    <a:pt x="8" y="57"/>
                    <a:pt x="3" y="57"/>
                  </a:cubicBezTo>
                  <a:cubicBezTo>
                    <a:pt x="3" y="57"/>
                    <a:pt x="0" y="56"/>
                    <a:pt x="1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3">
              <a:extLst>
                <a:ext uri="{FF2B5EF4-FFF2-40B4-BE49-F238E27FC236}">
                  <a16:creationId xmlns:a16="http://schemas.microsoft.com/office/drawing/2014/main" id="{5DA7CE9C-290F-4132-9125-CB80B603034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9450" y="1423988"/>
              <a:ext cx="146050" cy="192088"/>
            </a:xfrm>
            <a:custGeom>
              <a:avLst/>
              <a:gdLst>
                <a:gd name="T0" fmla="*/ 36 w 127"/>
                <a:gd name="T1" fmla="*/ 28 h 165"/>
                <a:gd name="T2" fmla="*/ 26 w 127"/>
                <a:gd name="T3" fmla="*/ 41 h 165"/>
                <a:gd name="T4" fmla="*/ 31 w 127"/>
                <a:gd name="T5" fmla="*/ 53 h 165"/>
                <a:gd name="T6" fmla="*/ 38 w 127"/>
                <a:gd name="T7" fmla="*/ 53 h 165"/>
                <a:gd name="T8" fmla="*/ 51 w 127"/>
                <a:gd name="T9" fmla="*/ 48 h 165"/>
                <a:gd name="T10" fmla="*/ 60 w 127"/>
                <a:gd name="T11" fmla="*/ 41 h 165"/>
                <a:gd name="T12" fmla="*/ 60 w 127"/>
                <a:gd name="T13" fmla="*/ 46 h 165"/>
                <a:gd name="T14" fmla="*/ 30 w 127"/>
                <a:gd name="T15" fmla="*/ 66 h 165"/>
                <a:gd name="T16" fmla="*/ 15 w 127"/>
                <a:gd name="T17" fmla="*/ 71 h 165"/>
                <a:gd name="T18" fmla="*/ 6 w 127"/>
                <a:gd name="T19" fmla="*/ 76 h 165"/>
                <a:gd name="T20" fmla="*/ 1 w 127"/>
                <a:gd name="T21" fmla="*/ 87 h 165"/>
                <a:gd name="T22" fmla="*/ 6 w 127"/>
                <a:gd name="T23" fmla="*/ 95 h 165"/>
                <a:gd name="T24" fmla="*/ 13 w 127"/>
                <a:gd name="T25" fmla="*/ 104 h 165"/>
                <a:gd name="T26" fmla="*/ 21 w 127"/>
                <a:gd name="T27" fmla="*/ 101 h 165"/>
                <a:gd name="T28" fmla="*/ 38 w 127"/>
                <a:gd name="T29" fmla="*/ 96 h 165"/>
                <a:gd name="T30" fmla="*/ 53 w 127"/>
                <a:gd name="T31" fmla="*/ 90 h 165"/>
                <a:gd name="T32" fmla="*/ 58 w 127"/>
                <a:gd name="T33" fmla="*/ 106 h 165"/>
                <a:gd name="T34" fmla="*/ 52 w 127"/>
                <a:gd name="T35" fmla="*/ 126 h 165"/>
                <a:gd name="T36" fmla="*/ 40 w 127"/>
                <a:gd name="T37" fmla="*/ 131 h 165"/>
                <a:gd name="T38" fmla="*/ 31 w 127"/>
                <a:gd name="T39" fmla="*/ 133 h 165"/>
                <a:gd name="T40" fmla="*/ 24 w 127"/>
                <a:gd name="T41" fmla="*/ 127 h 165"/>
                <a:gd name="T42" fmla="*/ 17 w 127"/>
                <a:gd name="T43" fmla="*/ 124 h 165"/>
                <a:gd name="T44" fmla="*/ 13 w 127"/>
                <a:gd name="T45" fmla="*/ 118 h 165"/>
                <a:gd name="T46" fmla="*/ 9 w 127"/>
                <a:gd name="T47" fmla="*/ 123 h 165"/>
                <a:gd name="T48" fmla="*/ 9 w 127"/>
                <a:gd name="T49" fmla="*/ 128 h 165"/>
                <a:gd name="T50" fmla="*/ 11 w 127"/>
                <a:gd name="T51" fmla="*/ 134 h 165"/>
                <a:gd name="T52" fmla="*/ 12 w 127"/>
                <a:gd name="T53" fmla="*/ 142 h 165"/>
                <a:gd name="T54" fmla="*/ 10 w 127"/>
                <a:gd name="T55" fmla="*/ 150 h 165"/>
                <a:gd name="T56" fmla="*/ 18 w 127"/>
                <a:gd name="T57" fmla="*/ 154 h 165"/>
                <a:gd name="T58" fmla="*/ 29 w 127"/>
                <a:gd name="T59" fmla="*/ 163 h 165"/>
                <a:gd name="T60" fmla="*/ 35 w 127"/>
                <a:gd name="T61" fmla="*/ 161 h 165"/>
                <a:gd name="T62" fmla="*/ 51 w 127"/>
                <a:gd name="T63" fmla="*/ 159 h 165"/>
                <a:gd name="T64" fmla="*/ 75 w 127"/>
                <a:gd name="T65" fmla="*/ 152 h 165"/>
                <a:gd name="T66" fmla="*/ 89 w 127"/>
                <a:gd name="T67" fmla="*/ 133 h 165"/>
                <a:gd name="T68" fmla="*/ 86 w 127"/>
                <a:gd name="T69" fmla="*/ 92 h 165"/>
                <a:gd name="T70" fmla="*/ 114 w 127"/>
                <a:gd name="T71" fmla="*/ 89 h 165"/>
                <a:gd name="T72" fmla="*/ 124 w 127"/>
                <a:gd name="T73" fmla="*/ 77 h 165"/>
                <a:gd name="T74" fmla="*/ 117 w 127"/>
                <a:gd name="T75" fmla="*/ 66 h 165"/>
                <a:gd name="T76" fmla="*/ 112 w 127"/>
                <a:gd name="T77" fmla="*/ 63 h 165"/>
                <a:gd name="T78" fmla="*/ 85 w 127"/>
                <a:gd name="T79" fmla="*/ 58 h 165"/>
                <a:gd name="T80" fmla="*/ 91 w 127"/>
                <a:gd name="T81" fmla="*/ 50 h 165"/>
                <a:gd name="T82" fmla="*/ 102 w 127"/>
                <a:gd name="T83" fmla="*/ 35 h 165"/>
                <a:gd name="T84" fmla="*/ 112 w 127"/>
                <a:gd name="T85" fmla="*/ 25 h 165"/>
                <a:gd name="T86" fmla="*/ 101 w 127"/>
                <a:gd name="T87" fmla="*/ 6 h 165"/>
                <a:gd name="T88" fmla="*/ 84 w 127"/>
                <a:gd name="T89" fmla="*/ 2 h 165"/>
                <a:gd name="T90" fmla="*/ 66 w 127"/>
                <a:gd name="T91" fmla="*/ 11 h 165"/>
                <a:gd name="T92" fmla="*/ 45 w 127"/>
                <a:gd name="T93" fmla="*/ 2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" h="165">
                  <a:moveTo>
                    <a:pt x="41" y="28"/>
                  </a:moveTo>
                  <a:cubicBezTo>
                    <a:pt x="41" y="28"/>
                    <a:pt x="40" y="25"/>
                    <a:pt x="36" y="28"/>
                  </a:cubicBezTo>
                  <a:cubicBezTo>
                    <a:pt x="36" y="28"/>
                    <a:pt x="34" y="31"/>
                    <a:pt x="32" y="31"/>
                  </a:cubicBezTo>
                  <a:cubicBezTo>
                    <a:pt x="32" y="31"/>
                    <a:pt x="29" y="33"/>
                    <a:pt x="26" y="41"/>
                  </a:cubicBezTo>
                  <a:cubicBezTo>
                    <a:pt x="26" y="41"/>
                    <a:pt x="23" y="48"/>
                    <a:pt x="26" y="50"/>
                  </a:cubicBezTo>
                  <a:cubicBezTo>
                    <a:pt x="26" y="50"/>
                    <a:pt x="29" y="53"/>
                    <a:pt x="31" y="53"/>
                  </a:cubicBezTo>
                  <a:cubicBezTo>
                    <a:pt x="33" y="53"/>
                    <a:pt x="31" y="53"/>
                    <a:pt x="31" y="53"/>
                  </a:cubicBezTo>
                  <a:cubicBezTo>
                    <a:pt x="31" y="53"/>
                    <a:pt x="35" y="55"/>
                    <a:pt x="38" y="53"/>
                  </a:cubicBezTo>
                  <a:cubicBezTo>
                    <a:pt x="38" y="53"/>
                    <a:pt x="40" y="53"/>
                    <a:pt x="41" y="53"/>
                  </a:cubicBezTo>
                  <a:cubicBezTo>
                    <a:pt x="41" y="53"/>
                    <a:pt x="48" y="49"/>
                    <a:pt x="51" y="48"/>
                  </a:cubicBezTo>
                  <a:cubicBezTo>
                    <a:pt x="52" y="47"/>
                    <a:pt x="56" y="46"/>
                    <a:pt x="56" y="42"/>
                  </a:cubicBezTo>
                  <a:cubicBezTo>
                    <a:pt x="56" y="42"/>
                    <a:pt x="58" y="43"/>
                    <a:pt x="60" y="41"/>
                  </a:cubicBezTo>
                  <a:cubicBezTo>
                    <a:pt x="60" y="41"/>
                    <a:pt x="66" y="37"/>
                    <a:pt x="66" y="36"/>
                  </a:cubicBezTo>
                  <a:cubicBezTo>
                    <a:pt x="66" y="36"/>
                    <a:pt x="63" y="43"/>
                    <a:pt x="60" y="46"/>
                  </a:cubicBezTo>
                  <a:cubicBezTo>
                    <a:pt x="60" y="46"/>
                    <a:pt x="55" y="57"/>
                    <a:pt x="54" y="61"/>
                  </a:cubicBezTo>
                  <a:cubicBezTo>
                    <a:pt x="54" y="61"/>
                    <a:pt x="31" y="66"/>
                    <a:pt x="30" y="66"/>
                  </a:cubicBezTo>
                  <a:cubicBezTo>
                    <a:pt x="30" y="66"/>
                    <a:pt x="24" y="66"/>
                    <a:pt x="21" y="68"/>
                  </a:cubicBezTo>
                  <a:cubicBezTo>
                    <a:pt x="21" y="68"/>
                    <a:pt x="19" y="69"/>
                    <a:pt x="15" y="71"/>
                  </a:cubicBezTo>
                  <a:cubicBezTo>
                    <a:pt x="15" y="71"/>
                    <a:pt x="12" y="73"/>
                    <a:pt x="10" y="72"/>
                  </a:cubicBezTo>
                  <a:cubicBezTo>
                    <a:pt x="10" y="72"/>
                    <a:pt x="8" y="73"/>
                    <a:pt x="6" y="76"/>
                  </a:cubicBezTo>
                  <a:cubicBezTo>
                    <a:pt x="6" y="76"/>
                    <a:pt x="0" y="81"/>
                    <a:pt x="3" y="84"/>
                  </a:cubicBezTo>
                  <a:cubicBezTo>
                    <a:pt x="3" y="84"/>
                    <a:pt x="4" y="86"/>
                    <a:pt x="1" y="87"/>
                  </a:cubicBezTo>
                  <a:cubicBezTo>
                    <a:pt x="1" y="87"/>
                    <a:pt x="0" y="91"/>
                    <a:pt x="3" y="91"/>
                  </a:cubicBezTo>
                  <a:cubicBezTo>
                    <a:pt x="3" y="91"/>
                    <a:pt x="4" y="95"/>
                    <a:pt x="6" y="95"/>
                  </a:cubicBezTo>
                  <a:cubicBezTo>
                    <a:pt x="6" y="95"/>
                    <a:pt x="9" y="97"/>
                    <a:pt x="10" y="100"/>
                  </a:cubicBezTo>
                  <a:cubicBezTo>
                    <a:pt x="10" y="100"/>
                    <a:pt x="10" y="104"/>
                    <a:pt x="13" y="104"/>
                  </a:cubicBezTo>
                  <a:cubicBezTo>
                    <a:pt x="13" y="104"/>
                    <a:pt x="16" y="103"/>
                    <a:pt x="16" y="101"/>
                  </a:cubicBezTo>
                  <a:cubicBezTo>
                    <a:pt x="16" y="101"/>
                    <a:pt x="19" y="100"/>
                    <a:pt x="21" y="101"/>
                  </a:cubicBezTo>
                  <a:cubicBezTo>
                    <a:pt x="21" y="101"/>
                    <a:pt x="27" y="103"/>
                    <a:pt x="30" y="99"/>
                  </a:cubicBezTo>
                  <a:cubicBezTo>
                    <a:pt x="30" y="99"/>
                    <a:pt x="37" y="100"/>
                    <a:pt x="38" y="96"/>
                  </a:cubicBezTo>
                  <a:cubicBezTo>
                    <a:pt x="38" y="96"/>
                    <a:pt x="44" y="94"/>
                    <a:pt x="45" y="92"/>
                  </a:cubicBezTo>
                  <a:cubicBezTo>
                    <a:pt x="45" y="92"/>
                    <a:pt x="52" y="92"/>
                    <a:pt x="53" y="90"/>
                  </a:cubicBezTo>
                  <a:cubicBezTo>
                    <a:pt x="53" y="90"/>
                    <a:pt x="56" y="89"/>
                    <a:pt x="56" y="92"/>
                  </a:cubicBezTo>
                  <a:cubicBezTo>
                    <a:pt x="56" y="92"/>
                    <a:pt x="58" y="98"/>
                    <a:pt x="58" y="106"/>
                  </a:cubicBezTo>
                  <a:cubicBezTo>
                    <a:pt x="58" y="106"/>
                    <a:pt x="58" y="114"/>
                    <a:pt x="57" y="118"/>
                  </a:cubicBezTo>
                  <a:cubicBezTo>
                    <a:pt x="57" y="118"/>
                    <a:pt x="56" y="125"/>
                    <a:pt x="52" y="126"/>
                  </a:cubicBezTo>
                  <a:cubicBezTo>
                    <a:pt x="52" y="126"/>
                    <a:pt x="49" y="126"/>
                    <a:pt x="46" y="129"/>
                  </a:cubicBezTo>
                  <a:cubicBezTo>
                    <a:pt x="46" y="129"/>
                    <a:pt x="41" y="130"/>
                    <a:pt x="40" y="131"/>
                  </a:cubicBezTo>
                  <a:cubicBezTo>
                    <a:pt x="40" y="131"/>
                    <a:pt x="34" y="131"/>
                    <a:pt x="32" y="134"/>
                  </a:cubicBezTo>
                  <a:cubicBezTo>
                    <a:pt x="32" y="134"/>
                    <a:pt x="31" y="135"/>
                    <a:pt x="31" y="133"/>
                  </a:cubicBezTo>
                  <a:cubicBezTo>
                    <a:pt x="31" y="133"/>
                    <a:pt x="27" y="130"/>
                    <a:pt x="27" y="128"/>
                  </a:cubicBezTo>
                  <a:cubicBezTo>
                    <a:pt x="27" y="128"/>
                    <a:pt x="27" y="125"/>
                    <a:pt x="24" y="127"/>
                  </a:cubicBezTo>
                  <a:cubicBezTo>
                    <a:pt x="24" y="127"/>
                    <a:pt x="22" y="130"/>
                    <a:pt x="21" y="129"/>
                  </a:cubicBezTo>
                  <a:cubicBezTo>
                    <a:pt x="21" y="129"/>
                    <a:pt x="17" y="126"/>
                    <a:pt x="17" y="124"/>
                  </a:cubicBezTo>
                  <a:cubicBezTo>
                    <a:pt x="17" y="124"/>
                    <a:pt x="17" y="122"/>
                    <a:pt x="15" y="122"/>
                  </a:cubicBezTo>
                  <a:cubicBezTo>
                    <a:pt x="15" y="122"/>
                    <a:pt x="15" y="119"/>
                    <a:pt x="13" y="118"/>
                  </a:cubicBezTo>
                  <a:cubicBezTo>
                    <a:pt x="13" y="118"/>
                    <a:pt x="10" y="116"/>
                    <a:pt x="10" y="119"/>
                  </a:cubicBezTo>
                  <a:cubicBezTo>
                    <a:pt x="10" y="119"/>
                    <a:pt x="8" y="122"/>
                    <a:pt x="9" y="123"/>
                  </a:cubicBezTo>
                  <a:cubicBezTo>
                    <a:pt x="9" y="123"/>
                    <a:pt x="10" y="124"/>
                    <a:pt x="9" y="126"/>
                  </a:cubicBezTo>
                  <a:cubicBezTo>
                    <a:pt x="9" y="126"/>
                    <a:pt x="10" y="128"/>
                    <a:pt x="9" y="128"/>
                  </a:cubicBezTo>
                  <a:cubicBezTo>
                    <a:pt x="9" y="128"/>
                    <a:pt x="6" y="129"/>
                    <a:pt x="8" y="131"/>
                  </a:cubicBezTo>
                  <a:cubicBezTo>
                    <a:pt x="8" y="131"/>
                    <a:pt x="9" y="134"/>
                    <a:pt x="11" y="134"/>
                  </a:cubicBezTo>
                  <a:cubicBezTo>
                    <a:pt x="11" y="134"/>
                    <a:pt x="9" y="136"/>
                    <a:pt x="9" y="137"/>
                  </a:cubicBezTo>
                  <a:cubicBezTo>
                    <a:pt x="9" y="137"/>
                    <a:pt x="12" y="141"/>
                    <a:pt x="12" y="142"/>
                  </a:cubicBezTo>
                  <a:cubicBezTo>
                    <a:pt x="12" y="142"/>
                    <a:pt x="15" y="144"/>
                    <a:pt x="13" y="144"/>
                  </a:cubicBezTo>
                  <a:cubicBezTo>
                    <a:pt x="13" y="144"/>
                    <a:pt x="8" y="145"/>
                    <a:pt x="10" y="150"/>
                  </a:cubicBezTo>
                  <a:cubicBezTo>
                    <a:pt x="10" y="150"/>
                    <a:pt x="13" y="155"/>
                    <a:pt x="16" y="153"/>
                  </a:cubicBezTo>
                  <a:cubicBezTo>
                    <a:pt x="16" y="153"/>
                    <a:pt x="17" y="152"/>
                    <a:pt x="18" y="154"/>
                  </a:cubicBezTo>
                  <a:cubicBezTo>
                    <a:pt x="18" y="154"/>
                    <a:pt x="20" y="158"/>
                    <a:pt x="23" y="158"/>
                  </a:cubicBezTo>
                  <a:cubicBezTo>
                    <a:pt x="23" y="158"/>
                    <a:pt x="26" y="165"/>
                    <a:pt x="29" y="163"/>
                  </a:cubicBezTo>
                  <a:cubicBezTo>
                    <a:pt x="29" y="163"/>
                    <a:pt x="31" y="162"/>
                    <a:pt x="33" y="160"/>
                  </a:cubicBezTo>
                  <a:cubicBezTo>
                    <a:pt x="33" y="160"/>
                    <a:pt x="34" y="160"/>
                    <a:pt x="35" y="161"/>
                  </a:cubicBezTo>
                  <a:cubicBezTo>
                    <a:pt x="35" y="161"/>
                    <a:pt x="36" y="161"/>
                    <a:pt x="38" y="161"/>
                  </a:cubicBezTo>
                  <a:cubicBezTo>
                    <a:pt x="38" y="161"/>
                    <a:pt x="49" y="162"/>
                    <a:pt x="51" y="159"/>
                  </a:cubicBezTo>
                  <a:cubicBezTo>
                    <a:pt x="51" y="159"/>
                    <a:pt x="54" y="157"/>
                    <a:pt x="63" y="158"/>
                  </a:cubicBezTo>
                  <a:cubicBezTo>
                    <a:pt x="63" y="158"/>
                    <a:pt x="72" y="155"/>
                    <a:pt x="75" y="152"/>
                  </a:cubicBezTo>
                  <a:cubicBezTo>
                    <a:pt x="75" y="152"/>
                    <a:pt x="85" y="150"/>
                    <a:pt x="88" y="143"/>
                  </a:cubicBezTo>
                  <a:cubicBezTo>
                    <a:pt x="88" y="143"/>
                    <a:pt x="91" y="143"/>
                    <a:pt x="89" y="133"/>
                  </a:cubicBezTo>
                  <a:cubicBezTo>
                    <a:pt x="89" y="133"/>
                    <a:pt x="90" y="110"/>
                    <a:pt x="85" y="98"/>
                  </a:cubicBezTo>
                  <a:cubicBezTo>
                    <a:pt x="85" y="98"/>
                    <a:pt x="84" y="93"/>
                    <a:pt x="86" y="92"/>
                  </a:cubicBezTo>
                  <a:cubicBezTo>
                    <a:pt x="86" y="92"/>
                    <a:pt x="98" y="95"/>
                    <a:pt x="103" y="94"/>
                  </a:cubicBezTo>
                  <a:cubicBezTo>
                    <a:pt x="103" y="94"/>
                    <a:pt x="116" y="93"/>
                    <a:pt x="114" y="89"/>
                  </a:cubicBezTo>
                  <a:cubicBezTo>
                    <a:pt x="114" y="89"/>
                    <a:pt x="119" y="85"/>
                    <a:pt x="121" y="85"/>
                  </a:cubicBezTo>
                  <a:cubicBezTo>
                    <a:pt x="121" y="85"/>
                    <a:pt x="127" y="83"/>
                    <a:pt x="124" y="77"/>
                  </a:cubicBezTo>
                  <a:cubicBezTo>
                    <a:pt x="124" y="77"/>
                    <a:pt x="120" y="74"/>
                    <a:pt x="118" y="71"/>
                  </a:cubicBezTo>
                  <a:cubicBezTo>
                    <a:pt x="118" y="71"/>
                    <a:pt x="116" y="67"/>
                    <a:pt x="117" y="66"/>
                  </a:cubicBezTo>
                  <a:cubicBezTo>
                    <a:pt x="117" y="66"/>
                    <a:pt x="117" y="61"/>
                    <a:pt x="112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0" y="62"/>
                    <a:pt x="106" y="59"/>
                    <a:pt x="103" y="59"/>
                  </a:cubicBezTo>
                  <a:cubicBezTo>
                    <a:pt x="103" y="59"/>
                    <a:pt x="88" y="58"/>
                    <a:pt x="85" y="58"/>
                  </a:cubicBezTo>
                  <a:cubicBezTo>
                    <a:pt x="85" y="58"/>
                    <a:pt x="82" y="55"/>
                    <a:pt x="85" y="55"/>
                  </a:cubicBezTo>
                  <a:cubicBezTo>
                    <a:pt x="85" y="55"/>
                    <a:pt x="91" y="55"/>
                    <a:pt x="91" y="50"/>
                  </a:cubicBezTo>
                  <a:cubicBezTo>
                    <a:pt x="91" y="50"/>
                    <a:pt x="94" y="44"/>
                    <a:pt x="96" y="44"/>
                  </a:cubicBezTo>
                  <a:cubicBezTo>
                    <a:pt x="96" y="44"/>
                    <a:pt x="99" y="41"/>
                    <a:pt x="102" y="35"/>
                  </a:cubicBezTo>
                  <a:cubicBezTo>
                    <a:pt x="102" y="35"/>
                    <a:pt x="104" y="33"/>
                    <a:pt x="105" y="33"/>
                  </a:cubicBezTo>
                  <a:cubicBezTo>
                    <a:pt x="105" y="33"/>
                    <a:pt x="112" y="30"/>
                    <a:pt x="112" y="25"/>
                  </a:cubicBezTo>
                  <a:cubicBezTo>
                    <a:pt x="112" y="25"/>
                    <a:pt x="114" y="13"/>
                    <a:pt x="109" y="12"/>
                  </a:cubicBezTo>
                  <a:cubicBezTo>
                    <a:pt x="109" y="12"/>
                    <a:pt x="108" y="6"/>
                    <a:pt x="101" y="6"/>
                  </a:cubicBezTo>
                  <a:cubicBezTo>
                    <a:pt x="101" y="6"/>
                    <a:pt x="98" y="3"/>
                    <a:pt x="94" y="3"/>
                  </a:cubicBezTo>
                  <a:cubicBezTo>
                    <a:pt x="94" y="3"/>
                    <a:pt x="91" y="0"/>
                    <a:pt x="84" y="2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76" y="4"/>
                    <a:pt x="69" y="9"/>
                    <a:pt x="66" y="11"/>
                  </a:cubicBezTo>
                  <a:cubicBezTo>
                    <a:pt x="66" y="11"/>
                    <a:pt x="54" y="17"/>
                    <a:pt x="52" y="20"/>
                  </a:cubicBezTo>
                  <a:cubicBezTo>
                    <a:pt x="52" y="20"/>
                    <a:pt x="48" y="23"/>
                    <a:pt x="45" y="25"/>
                  </a:cubicBezTo>
                  <a:cubicBezTo>
                    <a:pt x="45" y="25"/>
                    <a:pt x="43" y="27"/>
                    <a:pt x="41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4">
              <a:extLst>
                <a:ext uri="{FF2B5EF4-FFF2-40B4-BE49-F238E27FC236}">
                  <a16:creationId xmlns:a16="http://schemas.microsoft.com/office/drawing/2014/main" id="{200DAB1D-91DC-4E45-8910-F8B2C2DEE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6913" y="1570038"/>
              <a:ext cx="7938" cy="12700"/>
            </a:xfrm>
            <a:custGeom>
              <a:avLst/>
              <a:gdLst>
                <a:gd name="T0" fmla="*/ 0 w 8"/>
                <a:gd name="T1" fmla="*/ 0 h 11"/>
                <a:gd name="T2" fmla="*/ 1 w 8"/>
                <a:gd name="T3" fmla="*/ 2 h 11"/>
                <a:gd name="T4" fmla="*/ 5 w 8"/>
                <a:gd name="T5" fmla="*/ 5 h 11"/>
                <a:gd name="T6" fmla="*/ 6 w 8"/>
                <a:gd name="T7" fmla="*/ 6 h 11"/>
                <a:gd name="T8" fmla="*/ 6 w 8"/>
                <a:gd name="T9" fmla="*/ 9 h 11"/>
                <a:gd name="T10" fmla="*/ 4 w 8"/>
                <a:gd name="T11" fmla="*/ 8 h 11"/>
                <a:gd name="T12" fmla="*/ 1 w 8"/>
                <a:gd name="T13" fmla="*/ 4 h 11"/>
                <a:gd name="T14" fmla="*/ 0 w 8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0" y="0"/>
                  </a:moveTo>
                  <a:cubicBezTo>
                    <a:pt x="0" y="0"/>
                    <a:pt x="2" y="0"/>
                    <a:pt x="1" y="2"/>
                  </a:cubicBezTo>
                  <a:cubicBezTo>
                    <a:pt x="1" y="2"/>
                    <a:pt x="3" y="4"/>
                    <a:pt x="5" y="5"/>
                  </a:cubicBezTo>
                  <a:cubicBezTo>
                    <a:pt x="5" y="5"/>
                    <a:pt x="6" y="5"/>
                    <a:pt x="6" y="6"/>
                  </a:cubicBezTo>
                  <a:cubicBezTo>
                    <a:pt x="6" y="6"/>
                    <a:pt x="8" y="8"/>
                    <a:pt x="6" y="9"/>
                  </a:cubicBezTo>
                  <a:cubicBezTo>
                    <a:pt x="6" y="9"/>
                    <a:pt x="4" y="11"/>
                    <a:pt x="4" y="8"/>
                  </a:cubicBezTo>
                  <a:cubicBezTo>
                    <a:pt x="4" y="8"/>
                    <a:pt x="2" y="5"/>
                    <a:pt x="1" y="4"/>
                  </a:cubicBezTo>
                  <a:cubicBezTo>
                    <a:pt x="1" y="4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5">
              <a:extLst>
                <a:ext uri="{FF2B5EF4-FFF2-40B4-BE49-F238E27FC236}">
                  <a16:creationId xmlns:a16="http://schemas.microsoft.com/office/drawing/2014/main" id="{81880252-08E2-4B75-9688-021854F07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9563" y="1362076"/>
              <a:ext cx="242888" cy="215900"/>
            </a:xfrm>
            <a:custGeom>
              <a:avLst/>
              <a:gdLst>
                <a:gd name="T0" fmla="*/ 77 w 210"/>
                <a:gd name="T1" fmla="*/ 5 h 186"/>
                <a:gd name="T2" fmla="*/ 83 w 210"/>
                <a:gd name="T3" fmla="*/ 1 h 186"/>
                <a:gd name="T4" fmla="*/ 96 w 210"/>
                <a:gd name="T5" fmla="*/ 3 h 186"/>
                <a:gd name="T6" fmla="*/ 103 w 210"/>
                <a:gd name="T7" fmla="*/ 10 h 186"/>
                <a:gd name="T8" fmla="*/ 119 w 210"/>
                <a:gd name="T9" fmla="*/ 29 h 186"/>
                <a:gd name="T10" fmla="*/ 139 w 210"/>
                <a:gd name="T11" fmla="*/ 38 h 186"/>
                <a:gd name="T12" fmla="*/ 148 w 210"/>
                <a:gd name="T13" fmla="*/ 60 h 186"/>
                <a:gd name="T14" fmla="*/ 133 w 210"/>
                <a:gd name="T15" fmla="*/ 77 h 186"/>
                <a:gd name="T16" fmla="*/ 114 w 210"/>
                <a:gd name="T17" fmla="*/ 89 h 186"/>
                <a:gd name="T18" fmla="*/ 122 w 210"/>
                <a:gd name="T19" fmla="*/ 101 h 186"/>
                <a:gd name="T20" fmla="*/ 141 w 210"/>
                <a:gd name="T21" fmla="*/ 118 h 186"/>
                <a:gd name="T22" fmla="*/ 160 w 210"/>
                <a:gd name="T23" fmla="*/ 126 h 186"/>
                <a:gd name="T24" fmla="*/ 168 w 210"/>
                <a:gd name="T25" fmla="*/ 130 h 186"/>
                <a:gd name="T26" fmla="*/ 177 w 210"/>
                <a:gd name="T27" fmla="*/ 132 h 186"/>
                <a:gd name="T28" fmla="*/ 185 w 210"/>
                <a:gd name="T29" fmla="*/ 134 h 186"/>
                <a:gd name="T30" fmla="*/ 202 w 210"/>
                <a:gd name="T31" fmla="*/ 146 h 186"/>
                <a:gd name="T32" fmla="*/ 198 w 210"/>
                <a:gd name="T33" fmla="*/ 178 h 186"/>
                <a:gd name="T34" fmla="*/ 171 w 210"/>
                <a:gd name="T35" fmla="*/ 176 h 186"/>
                <a:gd name="T36" fmla="*/ 159 w 210"/>
                <a:gd name="T37" fmla="*/ 177 h 186"/>
                <a:gd name="T38" fmla="*/ 141 w 210"/>
                <a:gd name="T39" fmla="*/ 174 h 186"/>
                <a:gd name="T40" fmla="*/ 117 w 210"/>
                <a:gd name="T41" fmla="*/ 163 h 186"/>
                <a:gd name="T42" fmla="*/ 90 w 210"/>
                <a:gd name="T43" fmla="*/ 132 h 186"/>
                <a:gd name="T44" fmla="*/ 76 w 210"/>
                <a:gd name="T45" fmla="*/ 142 h 186"/>
                <a:gd name="T46" fmla="*/ 61 w 210"/>
                <a:gd name="T47" fmla="*/ 167 h 186"/>
                <a:gd name="T48" fmla="*/ 25 w 210"/>
                <a:gd name="T49" fmla="*/ 180 h 186"/>
                <a:gd name="T50" fmla="*/ 11 w 210"/>
                <a:gd name="T51" fmla="*/ 181 h 186"/>
                <a:gd name="T52" fmla="*/ 17 w 210"/>
                <a:gd name="T53" fmla="*/ 180 h 186"/>
                <a:gd name="T54" fmla="*/ 9 w 210"/>
                <a:gd name="T55" fmla="*/ 178 h 186"/>
                <a:gd name="T56" fmla="*/ 6 w 210"/>
                <a:gd name="T57" fmla="*/ 177 h 186"/>
                <a:gd name="T58" fmla="*/ 17 w 210"/>
                <a:gd name="T59" fmla="*/ 174 h 186"/>
                <a:gd name="T60" fmla="*/ 21 w 210"/>
                <a:gd name="T61" fmla="*/ 168 h 186"/>
                <a:gd name="T62" fmla="*/ 18 w 210"/>
                <a:gd name="T63" fmla="*/ 166 h 186"/>
                <a:gd name="T64" fmla="*/ 25 w 210"/>
                <a:gd name="T65" fmla="*/ 165 h 186"/>
                <a:gd name="T66" fmla="*/ 22 w 210"/>
                <a:gd name="T67" fmla="*/ 160 h 186"/>
                <a:gd name="T68" fmla="*/ 15 w 210"/>
                <a:gd name="T69" fmla="*/ 163 h 186"/>
                <a:gd name="T70" fmla="*/ 14 w 210"/>
                <a:gd name="T71" fmla="*/ 162 h 186"/>
                <a:gd name="T72" fmla="*/ 20 w 210"/>
                <a:gd name="T73" fmla="*/ 157 h 186"/>
                <a:gd name="T74" fmla="*/ 22 w 210"/>
                <a:gd name="T75" fmla="*/ 153 h 186"/>
                <a:gd name="T76" fmla="*/ 31 w 210"/>
                <a:gd name="T77" fmla="*/ 147 h 186"/>
                <a:gd name="T78" fmla="*/ 46 w 210"/>
                <a:gd name="T79" fmla="*/ 130 h 186"/>
                <a:gd name="T80" fmla="*/ 44 w 210"/>
                <a:gd name="T81" fmla="*/ 124 h 186"/>
                <a:gd name="T82" fmla="*/ 19 w 210"/>
                <a:gd name="T83" fmla="*/ 94 h 186"/>
                <a:gd name="T84" fmla="*/ 30 w 210"/>
                <a:gd name="T85" fmla="*/ 95 h 186"/>
                <a:gd name="T86" fmla="*/ 43 w 210"/>
                <a:gd name="T87" fmla="*/ 89 h 186"/>
                <a:gd name="T88" fmla="*/ 50 w 210"/>
                <a:gd name="T89" fmla="*/ 75 h 186"/>
                <a:gd name="T90" fmla="*/ 62 w 210"/>
                <a:gd name="T91" fmla="*/ 65 h 186"/>
                <a:gd name="T92" fmla="*/ 66 w 210"/>
                <a:gd name="T93" fmla="*/ 52 h 186"/>
                <a:gd name="T94" fmla="*/ 65 w 210"/>
                <a:gd name="T95" fmla="*/ 39 h 186"/>
                <a:gd name="T96" fmla="*/ 65 w 210"/>
                <a:gd name="T97" fmla="*/ 23 h 186"/>
                <a:gd name="T98" fmla="*/ 68 w 210"/>
                <a:gd name="T99" fmla="*/ 1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0" h="186">
                  <a:moveTo>
                    <a:pt x="72" y="10"/>
                  </a:moveTo>
                  <a:cubicBezTo>
                    <a:pt x="72" y="10"/>
                    <a:pt x="75" y="8"/>
                    <a:pt x="77" y="5"/>
                  </a:cubicBezTo>
                  <a:cubicBezTo>
                    <a:pt x="77" y="5"/>
                    <a:pt x="79" y="5"/>
                    <a:pt x="80" y="4"/>
                  </a:cubicBezTo>
                  <a:cubicBezTo>
                    <a:pt x="80" y="4"/>
                    <a:pt x="82" y="3"/>
                    <a:pt x="83" y="1"/>
                  </a:cubicBezTo>
                  <a:cubicBezTo>
                    <a:pt x="83" y="1"/>
                    <a:pt x="89" y="0"/>
                    <a:pt x="91" y="1"/>
                  </a:cubicBezTo>
                  <a:cubicBezTo>
                    <a:pt x="91" y="1"/>
                    <a:pt x="94" y="1"/>
                    <a:pt x="96" y="3"/>
                  </a:cubicBezTo>
                  <a:cubicBezTo>
                    <a:pt x="96" y="3"/>
                    <a:pt x="100" y="5"/>
                    <a:pt x="101" y="9"/>
                  </a:cubicBezTo>
                  <a:cubicBezTo>
                    <a:pt x="101" y="9"/>
                    <a:pt x="102" y="10"/>
                    <a:pt x="103" y="10"/>
                  </a:cubicBezTo>
                  <a:cubicBezTo>
                    <a:pt x="103" y="10"/>
                    <a:pt x="106" y="11"/>
                    <a:pt x="108" y="16"/>
                  </a:cubicBezTo>
                  <a:cubicBezTo>
                    <a:pt x="108" y="16"/>
                    <a:pt x="115" y="29"/>
                    <a:pt x="119" y="29"/>
                  </a:cubicBezTo>
                  <a:cubicBezTo>
                    <a:pt x="119" y="29"/>
                    <a:pt x="132" y="27"/>
                    <a:pt x="135" y="30"/>
                  </a:cubicBezTo>
                  <a:cubicBezTo>
                    <a:pt x="135" y="30"/>
                    <a:pt x="138" y="32"/>
                    <a:pt x="139" y="38"/>
                  </a:cubicBezTo>
                  <a:cubicBezTo>
                    <a:pt x="139" y="38"/>
                    <a:pt x="141" y="41"/>
                    <a:pt x="142" y="46"/>
                  </a:cubicBezTo>
                  <a:cubicBezTo>
                    <a:pt x="142" y="46"/>
                    <a:pt x="147" y="52"/>
                    <a:pt x="148" y="60"/>
                  </a:cubicBezTo>
                  <a:cubicBezTo>
                    <a:pt x="148" y="60"/>
                    <a:pt x="152" y="71"/>
                    <a:pt x="140" y="73"/>
                  </a:cubicBezTo>
                  <a:cubicBezTo>
                    <a:pt x="140" y="73"/>
                    <a:pt x="135" y="74"/>
                    <a:pt x="133" y="77"/>
                  </a:cubicBezTo>
                  <a:cubicBezTo>
                    <a:pt x="133" y="77"/>
                    <a:pt x="123" y="80"/>
                    <a:pt x="121" y="82"/>
                  </a:cubicBezTo>
                  <a:cubicBezTo>
                    <a:pt x="121" y="82"/>
                    <a:pt x="113" y="85"/>
                    <a:pt x="114" y="89"/>
                  </a:cubicBezTo>
                  <a:cubicBezTo>
                    <a:pt x="114" y="89"/>
                    <a:pt x="114" y="94"/>
                    <a:pt x="117" y="96"/>
                  </a:cubicBezTo>
                  <a:cubicBezTo>
                    <a:pt x="117" y="96"/>
                    <a:pt x="121" y="98"/>
                    <a:pt x="122" y="101"/>
                  </a:cubicBezTo>
                  <a:cubicBezTo>
                    <a:pt x="122" y="101"/>
                    <a:pt x="129" y="106"/>
                    <a:pt x="131" y="109"/>
                  </a:cubicBezTo>
                  <a:cubicBezTo>
                    <a:pt x="131" y="109"/>
                    <a:pt x="138" y="114"/>
                    <a:pt x="141" y="118"/>
                  </a:cubicBezTo>
                  <a:cubicBezTo>
                    <a:pt x="141" y="118"/>
                    <a:pt x="150" y="123"/>
                    <a:pt x="153" y="123"/>
                  </a:cubicBezTo>
                  <a:cubicBezTo>
                    <a:pt x="153" y="123"/>
                    <a:pt x="159" y="123"/>
                    <a:pt x="160" y="126"/>
                  </a:cubicBezTo>
                  <a:cubicBezTo>
                    <a:pt x="161" y="128"/>
                    <a:pt x="163" y="127"/>
                    <a:pt x="165" y="127"/>
                  </a:cubicBezTo>
                  <a:cubicBezTo>
                    <a:pt x="166" y="127"/>
                    <a:pt x="166" y="129"/>
                    <a:pt x="168" y="130"/>
                  </a:cubicBezTo>
                  <a:cubicBezTo>
                    <a:pt x="170" y="131"/>
                    <a:pt x="170" y="129"/>
                    <a:pt x="171" y="129"/>
                  </a:cubicBezTo>
                  <a:cubicBezTo>
                    <a:pt x="172" y="130"/>
                    <a:pt x="175" y="133"/>
                    <a:pt x="177" y="132"/>
                  </a:cubicBezTo>
                  <a:cubicBezTo>
                    <a:pt x="179" y="132"/>
                    <a:pt x="181" y="130"/>
                    <a:pt x="181" y="132"/>
                  </a:cubicBezTo>
                  <a:cubicBezTo>
                    <a:pt x="181" y="134"/>
                    <a:pt x="183" y="134"/>
                    <a:pt x="185" y="134"/>
                  </a:cubicBezTo>
                  <a:cubicBezTo>
                    <a:pt x="186" y="134"/>
                    <a:pt x="188" y="135"/>
                    <a:pt x="189" y="135"/>
                  </a:cubicBezTo>
                  <a:cubicBezTo>
                    <a:pt x="190" y="136"/>
                    <a:pt x="202" y="139"/>
                    <a:pt x="202" y="146"/>
                  </a:cubicBezTo>
                  <a:cubicBezTo>
                    <a:pt x="203" y="153"/>
                    <a:pt x="203" y="162"/>
                    <a:pt x="206" y="164"/>
                  </a:cubicBezTo>
                  <a:cubicBezTo>
                    <a:pt x="210" y="166"/>
                    <a:pt x="207" y="178"/>
                    <a:pt x="198" y="178"/>
                  </a:cubicBezTo>
                  <a:cubicBezTo>
                    <a:pt x="189" y="179"/>
                    <a:pt x="179" y="176"/>
                    <a:pt x="176" y="178"/>
                  </a:cubicBezTo>
                  <a:cubicBezTo>
                    <a:pt x="174" y="178"/>
                    <a:pt x="171" y="176"/>
                    <a:pt x="171" y="176"/>
                  </a:cubicBezTo>
                  <a:cubicBezTo>
                    <a:pt x="171" y="176"/>
                    <a:pt x="170" y="177"/>
                    <a:pt x="168" y="177"/>
                  </a:cubicBezTo>
                  <a:cubicBezTo>
                    <a:pt x="166" y="177"/>
                    <a:pt x="164" y="174"/>
                    <a:pt x="159" y="177"/>
                  </a:cubicBezTo>
                  <a:cubicBezTo>
                    <a:pt x="155" y="180"/>
                    <a:pt x="148" y="176"/>
                    <a:pt x="148" y="176"/>
                  </a:cubicBezTo>
                  <a:cubicBezTo>
                    <a:pt x="148" y="176"/>
                    <a:pt x="148" y="179"/>
                    <a:pt x="141" y="174"/>
                  </a:cubicBezTo>
                  <a:cubicBezTo>
                    <a:pt x="141" y="174"/>
                    <a:pt x="134" y="174"/>
                    <a:pt x="132" y="171"/>
                  </a:cubicBezTo>
                  <a:cubicBezTo>
                    <a:pt x="132" y="171"/>
                    <a:pt x="122" y="169"/>
                    <a:pt x="117" y="163"/>
                  </a:cubicBezTo>
                  <a:cubicBezTo>
                    <a:pt x="117" y="163"/>
                    <a:pt x="111" y="160"/>
                    <a:pt x="106" y="152"/>
                  </a:cubicBezTo>
                  <a:cubicBezTo>
                    <a:pt x="106" y="152"/>
                    <a:pt x="93" y="134"/>
                    <a:pt x="90" y="132"/>
                  </a:cubicBezTo>
                  <a:cubicBezTo>
                    <a:pt x="90" y="132"/>
                    <a:pt x="85" y="126"/>
                    <a:pt x="81" y="132"/>
                  </a:cubicBezTo>
                  <a:cubicBezTo>
                    <a:pt x="81" y="132"/>
                    <a:pt x="77" y="141"/>
                    <a:pt x="76" y="142"/>
                  </a:cubicBezTo>
                  <a:cubicBezTo>
                    <a:pt x="76" y="142"/>
                    <a:pt x="73" y="145"/>
                    <a:pt x="74" y="148"/>
                  </a:cubicBezTo>
                  <a:cubicBezTo>
                    <a:pt x="74" y="148"/>
                    <a:pt x="66" y="163"/>
                    <a:pt x="61" y="167"/>
                  </a:cubicBezTo>
                  <a:cubicBezTo>
                    <a:pt x="61" y="167"/>
                    <a:pt x="52" y="175"/>
                    <a:pt x="48" y="176"/>
                  </a:cubicBezTo>
                  <a:cubicBezTo>
                    <a:pt x="48" y="176"/>
                    <a:pt x="30" y="182"/>
                    <a:pt x="25" y="180"/>
                  </a:cubicBezTo>
                  <a:cubicBezTo>
                    <a:pt x="25" y="180"/>
                    <a:pt x="14" y="183"/>
                    <a:pt x="10" y="184"/>
                  </a:cubicBezTo>
                  <a:cubicBezTo>
                    <a:pt x="10" y="184"/>
                    <a:pt x="1" y="186"/>
                    <a:pt x="11" y="181"/>
                  </a:cubicBezTo>
                  <a:cubicBezTo>
                    <a:pt x="11" y="181"/>
                    <a:pt x="12" y="182"/>
                    <a:pt x="13" y="180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7" y="180"/>
                    <a:pt x="21" y="177"/>
                    <a:pt x="18" y="177"/>
                  </a:cubicBezTo>
                  <a:cubicBezTo>
                    <a:pt x="18" y="177"/>
                    <a:pt x="12" y="178"/>
                    <a:pt x="9" y="178"/>
                  </a:cubicBezTo>
                  <a:cubicBezTo>
                    <a:pt x="9" y="178"/>
                    <a:pt x="1" y="179"/>
                    <a:pt x="0" y="179"/>
                  </a:cubicBezTo>
                  <a:cubicBezTo>
                    <a:pt x="0" y="179"/>
                    <a:pt x="4" y="177"/>
                    <a:pt x="6" y="177"/>
                  </a:cubicBezTo>
                  <a:cubicBezTo>
                    <a:pt x="6" y="177"/>
                    <a:pt x="11" y="177"/>
                    <a:pt x="13" y="175"/>
                  </a:cubicBezTo>
                  <a:cubicBezTo>
                    <a:pt x="13" y="175"/>
                    <a:pt x="16" y="174"/>
                    <a:pt x="17" y="174"/>
                  </a:cubicBezTo>
                  <a:cubicBezTo>
                    <a:pt x="17" y="174"/>
                    <a:pt x="21" y="174"/>
                    <a:pt x="21" y="172"/>
                  </a:cubicBezTo>
                  <a:cubicBezTo>
                    <a:pt x="21" y="172"/>
                    <a:pt x="23" y="168"/>
                    <a:pt x="21" y="168"/>
                  </a:cubicBezTo>
                  <a:cubicBezTo>
                    <a:pt x="21" y="168"/>
                    <a:pt x="17" y="168"/>
                    <a:pt x="17" y="170"/>
                  </a:cubicBezTo>
                  <a:cubicBezTo>
                    <a:pt x="17" y="170"/>
                    <a:pt x="17" y="166"/>
                    <a:pt x="18" y="166"/>
                  </a:cubicBezTo>
                  <a:cubicBezTo>
                    <a:pt x="18" y="166"/>
                    <a:pt x="20" y="165"/>
                    <a:pt x="22" y="165"/>
                  </a:cubicBezTo>
                  <a:cubicBezTo>
                    <a:pt x="22" y="165"/>
                    <a:pt x="24" y="167"/>
                    <a:pt x="25" y="165"/>
                  </a:cubicBezTo>
                  <a:cubicBezTo>
                    <a:pt x="25" y="165"/>
                    <a:pt x="30" y="162"/>
                    <a:pt x="27" y="161"/>
                  </a:cubicBezTo>
                  <a:cubicBezTo>
                    <a:pt x="27" y="161"/>
                    <a:pt x="23" y="159"/>
                    <a:pt x="22" y="160"/>
                  </a:cubicBezTo>
                  <a:cubicBezTo>
                    <a:pt x="22" y="160"/>
                    <a:pt x="19" y="163"/>
                    <a:pt x="18" y="162"/>
                  </a:cubicBezTo>
                  <a:cubicBezTo>
                    <a:pt x="18" y="162"/>
                    <a:pt x="16" y="162"/>
                    <a:pt x="15" y="163"/>
                  </a:cubicBezTo>
                  <a:cubicBezTo>
                    <a:pt x="15" y="163"/>
                    <a:pt x="12" y="165"/>
                    <a:pt x="12" y="164"/>
                  </a:cubicBezTo>
                  <a:cubicBezTo>
                    <a:pt x="12" y="164"/>
                    <a:pt x="13" y="162"/>
                    <a:pt x="14" y="162"/>
                  </a:cubicBezTo>
                  <a:cubicBezTo>
                    <a:pt x="14" y="162"/>
                    <a:pt x="18" y="162"/>
                    <a:pt x="19" y="160"/>
                  </a:cubicBezTo>
                  <a:cubicBezTo>
                    <a:pt x="19" y="160"/>
                    <a:pt x="22" y="157"/>
                    <a:pt x="20" y="157"/>
                  </a:cubicBezTo>
                  <a:cubicBezTo>
                    <a:pt x="20" y="157"/>
                    <a:pt x="20" y="156"/>
                    <a:pt x="18" y="157"/>
                  </a:cubicBezTo>
                  <a:cubicBezTo>
                    <a:pt x="18" y="157"/>
                    <a:pt x="15" y="155"/>
                    <a:pt x="22" y="153"/>
                  </a:cubicBezTo>
                  <a:cubicBezTo>
                    <a:pt x="22" y="153"/>
                    <a:pt x="26" y="151"/>
                    <a:pt x="27" y="149"/>
                  </a:cubicBezTo>
                  <a:cubicBezTo>
                    <a:pt x="27" y="149"/>
                    <a:pt x="29" y="147"/>
                    <a:pt x="31" y="147"/>
                  </a:cubicBezTo>
                  <a:cubicBezTo>
                    <a:pt x="31" y="147"/>
                    <a:pt x="39" y="140"/>
                    <a:pt x="42" y="137"/>
                  </a:cubicBezTo>
                  <a:cubicBezTo>
                    <a:pt x="42" y="137"/>
                    <a:pt x="46" y="133"/>
                    <a:pt x="46" y="130"/>
                  </a:cubicBezTo>
                  <a:cubicBezTo>
                    <a:pt x="46" y="130"/>
                    <a:pt x="45" y="127"/>
                    <a:pt x="46" y="127"/>
                  </a:cubicBezTo>
                  <a:cubicBezTo>
                    <a:pt x="46" y="127"/>
                    <a:pt x="49" y="123"/>
                    <a:pt x="44" y="124"/>
                  </a:cubicBezTo>
                  <a:cubicBezTo>
                    <a:pt x="44" y="124"/>
                    <a:pt x="33" y="125"/>
                    <a:pt x="27" y="117"/>
                  </a:cubicBezTo>
                  <a:cubicBezTo>
                    <a:pt x="27" y="117"/>
                    <a:pt x="17" y="107"/>
                    <a:pt x="19" y="94"/>
                  </a:cubicBezTo>
                  <a:cubicBezTo>
                    <a:pt x="19" y="94"/>
                    <a:pt x="20" y="92"/>
                    <a:pt x="21" y="93"/>
                  </a:cubicBezTo>
                  <a:cubicBezTo>
                    <a:pt x="21" y="93"/>
                    <a:pt x="25" y="97"/>
                    <a:pt x="30" y="95"/>
                  </a:cubicBezTo>
                  <a:cubicBezTo>
                    <a:pt x="30" y="95"/>
                    <a:pt x="34" y="95"/>
                    <a:pt x="35" y="94"/>
                  </a:cubicBezTo>
                  <a:cubicBezTo>
                    <a:pt x="35" y="94"/>
                    <a:pt x="40" y="89"/>
                    <a:pt x="43" y="89"/>
                  </a:cubicBezTo>
                  <a:cubicBezTo>
                    <a:pt x="43" y="89"/>
                    <a:pt x="46" y="85"/>
                    <a:pt x="48" y="85"/>
                  </a:cubicBezTo>
                  <a:cubicBezTo>
                    <a:pt x="48" y="85"/>
                    <a:pt x="47" y="75"/>
                    <a:pt x="50" y="75"/>
                  </a:cubicBezTo>
                  <a:cubicBezTo>
                    <a:pt x="50" y="75"/>
                    <a:pt x="52" y="71"/>
                    <a:pt x="57" y="71"/>
                  </a:cubicBezTo>
                  <a:cubicBezTo>
                    <a:pt x="57" y="71"/>
                    <a:pt x="64" y="70"/>
                    <a:pt x="62" y="65"/>
                  </a:cubicBezTo>
                  <a:cubicBezTo>
                    <a:pt x="62" y="65"/>
                    <a:pt x="62" y="62"/>
                    <a:pt x="64" y="62"/>
                  </a:cubicBezTo>
                  <a:cubicBezTo>
                    <a:pt x="64" y="62"/>
                    <a:pt x="66" y="60"/>
                    <a:pt x="66" y="52"/>
                  </a:cubicBezTo>
                  <a:cubicBezTo>
                    <a:pt x="66" y="52"/>
                    <a:pt x="66" y="47"/>
                    <a:pt x="65" y="46"/>
                  </a:cubicBezTo>
                  <a:cubicBezTo>
                    <a:pt x="65" y="46"/>
                    <a:pt x="62" y="40"/>
                    <a:pt x="65" y="39"/>
                  </a:cubicBezTo>
                  <a:cubicBezTo>
                    <a:pt x="65" y="39"/>
                    <a:pt x="65" y="34"/>
                    <a:pt x="63" y="32"/>
                  </a:cubicBezTo>
                  <a:cubicBezTo>
                    <a:pt x="63" y="32"/>
                    <a:pt x="62" y="26"/>
                    <a:pt x="65" y="23"/>
                  </a:cubicBezTo>
                  <a:cubicBezTo>
                    <a:pt x="66" y="23"/>
                    <a:pt x="66" y="19"/>
                    <a:pt x="66" y="18"/>
                  </a:cubicBezTo>
                  <a:cubicBezTo>
                    <a:pt x="66" y="18"/>
                    <a:pt x="67" y="16"/>
                    <a:pt x="68" y="15"/>
                  </a:cubicBezTo>
                  <a:cubicBezTo>
                    <a:pt x="68" y="15"/>
                    <a:pt x="69" y="10"/>
                    <a:pt x="72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6">
              <a:extLst>
                <a:ext uri="{FF2B5EF4-FFF2-40B4-BE49-F238E27FC236}">
                  <a16:creationId xmlns:a16="http://schemas.microsoft.com/office/drawing/2014/main" id="{03C3B142-1379-48D8-805B-D37555EE2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1350" y="1276351"/>
              <a:ext cx="220663" cy="204788"/>
            </a:xfrm>
            <a:custGeom>
              <a:avLst/>
              <a:gdLst>
                <a:gd name="T0" fmla="*/ 61 w 191"/>
                <a:gd name="T1" fmla="*/ 23 h 177"/>
                <a:gd name="T2" fmla="*/ 60 w 191"/>
                <a:gd name="T3" fmla="*/ 34 h 177"/>
                <a:gd name="T4" fmla="*/ 60 w 191"/>
                <a:gd name="T5" fmla="*/ 50 h 177"/>
                <a:gd name="T6" fmla="*/ 61 w 191"/>
                <a:gd name="T7" fmla="*/ 68 h 177"/>
                <a:gd name="T8" fmla="*/ 61 w 191"/>
                <a:gd name="T9" fmla="*/ 94 h 177"/>
                <a:gd name="T10" fmla="*/ 60 w 191"/>
                <a:gd name="T11" fmla="*/ 106 h 177"/>
                <a:gd name="T12" fmla="*/ 74 w 191"/>
                <a:gd name="T13" fmla="*/ 105 h 177"/>
                <a:gd name="T14" fmla="*/ 66 w 191"/>
                <a:gd name="T15" fmla="*/ 92 h 177"/>
                <a:gd name="T16" fmla="*/ 67 w 191"/>
                <a:gd name="T17" fmla="*/ 71 h 177"/>
                <a:gd name="T18" fmla="*/ 70 w 191"/>
                <a:gd name="T19" fmla="*/ 36 h 177"/>
                <a:gd name="T20" fmla="*/ 67 w 191"/>
                <a:gd name="T21" fmla="*/ 17 h 177"/>
                <a:gd name="T22" fmla="*/ 66 w 191"/>
                <a:gd name="T23" fmla="*/ 2 h 177"/>
                <a:gd name="T24" fmla="*/ 79 w 191"/>
                <a:gd name="T25" fmla="*/ 8 h 177"/>
                <a:gd name="T26" fmla="*/ 87 w 191"/>
                <a:gd name="T27" fmla="*/ 22 h 177"/>
                <a:gd name="T28" fmla="*/ 87 w 191"/>
                <a:gd name="T29" fmla="*/ 57 h 177"/>
                <a:gd name="T30" fmla="*/ 84 w 191"/>
                <a:gd name="T31" fmla="*/ 92 h 177"/>
                <a:gd name="T32" fmla="*/ 92 w 191"/>
                <a:gd name="T33" fmla="*/ 98 h 177"/>
                <a:gd name="T34" fmla="*/ 114 w 191"/>
                <a:gd name="T35" fmla="*/ 90 h 177"/>
                <a:gd name="T36" fmla="*/ 141 w 191"/>
                <a:gd name="T37" fmla="*/ 84 h 177"/>
                <a:gd name="T38" fmla="*/ 184 w 191"/>
                <a:gd name="T39" fmla="*/ 94 h 177"/>
                <a:gd name="T40" fmla="*/ 191 w 191"/>
                <a:gd name="T41" fmla="*/ 110 h 177"/>
                <a:gd name="T42" fmla="*/ 184 w 191"/>
                <a:gd name="T43" fmla="*/ 126 h 177"/>
                <a:gd name="T44" fmla="*/ 171 w 191"/>
                <a:gd name="T45" fmla="*/ 132 h 177"/>
                <a:gd name="T46" fmla="*/ 161 w 191"/>
                <a:gd name="T47" fmla="*/ 131 h 177"/>
                <a:gd name="T48" fmla="*/ 154 w 191"/>
                <a:gd name="T49" fmla="*/ 127 h 177"/>
                <a:gd name="T50" fmla="*/ 144 w 191"/>
                <a:gd name="T51" fmla="*/ 126 h 177"/>
                <a:gd name="T52" fmla="*/ 139 w 191"/>
                <a:gd name="T53" fmla="*/ 126 h 177"/>
                <a:gd name="T54" fmla="*/ 132 w 191"/>
                <a:gd name="T55" fmla="*/ 129 h 177"/>
                <a:gd name="T56" fmla="*/ 126 w 191"/>
                <a:gd name="T57" fmla="*/ 126 h 177"/>
                <a:gd name="T58" fmla="*/ 139 w 191"/>
                <a:gd name="T59" fmla="*/ 120 h 177"/>
                <a:gd name="T60" fmla="*/ 147 w 191"/>
                <a:gd name="T61" fmla="*/ 113 h 177"/>
                <a:gd name="T62" fmla="*/ 135 w 191"/>
                <a:gd name="T63" fmla="*/ 110 h 177"/>
                <a:gd name="T64" fmla="*/ 118 w 191"/>
                <a:gd name="T65" fmla="*/ 113 h 177"/>
                <a:gd name="T66" fmla="*/ 99 w 191"/>
                <a:gd name="T67" fmla="*/ 118 h 177"/>
                <a:gd name="T68" fmla="*/ 84 w 191"/>
                <a:gd name="T69" fmla="*/ 127 h 177"/>
                <a:gd name="T70" fmla="*/ 64 w 191"/>
                <a:gd name="T71" fmla="*/ 133 h 177"/>
                <a:gd name="T72" fmla="*/ 43 w 191"/>
                <a:gd name="T73" fmla="*/ 151 h 177"/>
                <a:gd name="T74" fmla="*/ 32 w 191"/>
                <a:gd name="T75" fmla="*/ 162 h 177"/>
                <a:gd name="T76" fmla="*/ 20 w 191"/>
                <a:gd name="T77" fmla="*/ 174 h 177"/>
                <a:gd name="T78" fmla="*/ 15 w 191"/>
                <a:gd name="T79" fmla="*/ 175 h 177"/>
                <a:gd name="T80" fmla="*/ 1 w 191"/>
                <a:gd name="T81" fmla="*/ 159 h 177"/>
                <a:gd name="T82" fmla="*/ 4 w 191"/>
                <a:gd name="T83" fmla="*/ 138 h 177"/>
                <a:gd name="T84" fmla="*/ 9 w 191"/>
                <a:gd name="T85" fmla="*/ 132 h 177"/>
                <a:gd name="T86" fmla="*/ 28 w 191"/>
                <a:gd name="T87" fmla="*/ 113 h 177"/>
                <a:gd name="T88" fmla="*/ 32 w 191"/>
                <a:gd name="T89" fmla="*/ 117 h 177"/>
                <a:gd name="T90" fmla="*/ 36 w 191"/>
                <a:gd name="T91" fmla="*/ 123 h 177"/>
                <a:gd name="T92" fmla="*/ 44 w 191"/>
                <a:gd name="T93" fmla="*/ 117 h 177"/>
                <a:gd name="T94" fmla="*/ 38 w 191"/>
                <a:gd name="T95" fmla="*/ 110 h 177"/>
                <a:gd name="T96" fmla="*/ 31 w 191"/>
                <a:gd name="T97" fmla="*/ 98 h 177"/>
                <a:gd name="T98" fmla="*/ 29 w 191"/>
                <a:gd name="T99" fmla="*/ 80 h 177"/>
                <a:gd name="T100" fmla="*/ 28 w 191"/>
                <a:gd name="T101" fmla="*/ 55 h 177"/>
                <a:gd name="T102" fmla="*/ 40 w 191"/>
                <a:gd name="T103" fmla="*/ 35 h 177"/>
                <a:gd name="T104" fmla="*/ 48 w 191"/>
                <a:gd name="T105" fmla="*/ 39 h 177"/>
                <a:gd name="T106" fmla="*/ 53 w 191"/>
                <a:gd name="T107" fmla="*/ 28 h 177"/>
                <a:gd name="T108" fmla="*/ 57 w 191"/>
                <a:gd name="T109" fmla="*/ 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1" h="177">
                  <a:moveTo>
                    <a:pt x="57" y="24"/>
                  </a:moveTo>
                  <a:cubicBezTo>
                    <a:pt x="57" y="24"/>
                    <a:pt x="59" y="22"/>
                    <a:pt x="61" y="23"/>
                  </a:cubicBezTo>
                  <a:cubicBezTo>
                    <a:pt x="61" y="23"/>
                    <a:pt x="63" y="25"/>
                    <a:pt x="61" y="27"/>
                  </a:cubicBezTo>
                  <a:cubicBezTo>
                    <a:pt x="61" y="27"/>
                    <a:pt x="60" y="32"/>
                    <a:pt x="60" y="34"/>
                  </a:cubicBezTo>
                  <a:cubicBezTo>
                    <a:pt x="60" y="34"/>
                    <a:pt x="59" y="39"/>
                    <a:pt x="60" y="40"/>
                  </a:cubicBezTo>
                  <a:cubicBezTo>
                    <a:pt x="60" y="40"/>
                    <a:pt x="59" y="49"/>
                    <a:pt x="60" y="50"/>
                  </a:cubicBezTo>
                  <a:cubicBezTo>
                    <a:pt x="60" y="50"/>
                    <a:pt x="61" y="55"/>
                    <a:pt x="61" y="58"/>
                  </a:cubicBezTo>
                  <a:cubicBezTo>
                    <a:pt x="61" y="58"/>
                    <a:pt x="61" y="68"/>
                    <a:pt x="61" y="68"/>
                  </a:cubicBezTo>
                  <a:cubicBezTo>
                    <a:pt x="61" y="68"/>
                    <a:pt x="63" y="77"/>
                    <a:pt x="62" y="83"/>
                  </a:cubicBezTo>
                  <a:cubicBezTo>
                    <a:pt x="62" y="83"/>
                    <a:pt x="62" y="91"/>
                    <a:pt x="61" y="94"/>
                  </a:cubicBezTo>
                  <a:cubicBezTo>
                    <a:pt x="61" y="94"/>
                    <a:pt x="62" y="99"/>
                    <a:pt x="61" y="101"/>
                  </a:cubicBezTo>
                  <a:cubicBezTo>
                    <a:pt x="61" y="101"/>
                    <a:pt x="61" y="105"/>
                    <a:pt x="60" y="106"/>
                  </a:cubicBezTo>
                  <a:cubicBezTo>
                    <a:pt x="60" y="106"/>
                    <a:pt x="57" y="110"/>
                    <a:pt x="60" y="110"/>
                  </a:cubicBezTo>
                  <a:cubicBezTo>
                    <a:pt x="60" y="110"/>
                    <a:pt x="72" y="107"/>
                    <a:pt x="74" y="105"/>
                  </a:cubicBezTo>
                  <a:cubicBezTo>
                    <a:pt x="74" y="105"/>
                    <a:pt x="76" y="104"/>
                    <a:pt x="73" y="104"/>
                  </a:cubicBezTo>
                  <a:cubicBezTo>
                    <a:pt x="73" y="104"/>
                    <a:pt x="69" y="103"/>
                    <a:pt x="66" y="92"/>
                  </a:cubicBezTo>
                  <a:cubicBezTo>
                    <a:pt x="66" y="92"/>
                    <a:pt x="66" y="89"/>
                    <a:pt x="66" y="86"/>
                  </a:cubicBezTo>
                  <a:cubicBezTo>
                    <a:pt x="66" y="86"/>
                    <a:pt x="66" y="75"/>
                    <a:pt x="67" y="71"/>
                  </a:cubicBezTo>
                  <a:cubicBezTo>
                    <a:pt x="67" y="71"/>
                    <a:pt x="67" y="61"/>
                    <a:pt x="69" y="57"/>
                  </a:cubicBezTo>
                  <a:cubicBezTo>
                    <a:pt x="69" y="57"/>
                    <a:pt x="71" y="42"/>
                    <a:pt x="70" y="36"/>
                  </a:cubicBezTo>
                  <a:cubicBezTo>
                    <a:pt x="70" y="36"/>
                    <a:pt x="70" y="25"/>
                    <a:pt x="69" y="22"/>
                  </a:cubicBezTo>
                  <a:cubicBezTo>
                    <a:pt x="69" y="22"/>
                    <a:pt x="67" y="20"/>
                    <a:pt x="67" y="17"/>
                  </a:cubicBezTo>
                  <a:cubicBezTo>
                    <a:pt x="67" y="17"/>
                    <a:pt x="63" y="13"/>
                    <a:pt x="64" y="9"/>
                  </a:cubicBezTo>
                  <a:cubicBezTo>
                    <a:pt x="64" y="9"/>
                    <a:pt x="62" y="5"/>
                    <a:pt x="66" y="2"/>
                  </a:cubicBezTo>
                  <a:cubicBezTo>
                    <a:pt x="66" y="2"/>
                    <a:pt x="70" y="0"/>
                    <a:pt x="73" y="2"/>
                  </a:cubicBezTo>
                  <a:cubicBezTo>
                    <a:pt x="73" y="2"/>
                    <a:pt x="76" y="4"/>
                    <a:pt x="79" y="8"/>
                  </a:cubicBezTo>
                  <a:cubicBezTo>
                    <a:pt x="79" y="8"/>
                    <a:pt x="82" y="12"/>
                    <a:pt x="84" y="15"/>
                  </a:cubicBezTo>
                  <a:cubicBezTo>
                    <a:pt x="84" y="15"/>
                    <a:pt x="87" y="18"/>
                    <a:pt x="87" y="22"/>
                  </a:cubicBezTo>
                  <a:cubicBezTo>
                    <a:pt x="87" y="22"/>
                    <a:pt x="88" y="33"/>
                    <a:pt x="87" y="38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76"/>
                    <a:pt x="86" y="79"/>
                  </a:cubicBezTo>
                  <a:cubicBezTo>
                    <a:pt x="86" y="79"/>
                    <a:pt x="85" y="89"/>
                    <a:pt x="84" y="92"/>
                  </a:cubicBezTo>
                  <a:cubicBezTo>
                    <a:pt x="84" y="92"/>
                    <a:pt x="83" y="101"/>
                    <a:pt x="81" y="101"/>
                  </a:cubicBezTo>
                  <a:cubicBezTo>
                    <a:pt x="81" y="101"/>
                    <a:pt x="87" y="99"/>
                    <a:pt x="92" y="98"/>
                  </a:cubicBezTo>
                  <a:cubicBezTo>
                    <a:pt x="92" y="98"/>
                    <a:pt x="99" y="96"/>
                    <a:pt x="101" y="95"/>
                  </a:cubicBezTo>
                  <a:cubicBezTo>
                    <a:pt x="101" y="95"/>
                    <a:pt x="111" y="91"/>
                    <a:pt x="114" y="90"/>
                  </a:cubicBezTo>
                  <a:cubicBezTo>
                    <a:pt x="114" y="90"/>
                    <a:pt x="120" y="88"/>
                    <a:pt x="127" y="88"/>
                  </a:cubicBezTo>
                  <a:cubicBezTo>
                    <a:pt x="127" y="88"/>
                    <a:pt x="135" y="85"/>
                    <a:pt x="141" y="84"/>
                  </a:cubicBezTo>
                  <a:cubicBezTo>
                    <a:pt x="141" y="84"/>
                    <a:pt x="156" y="82"/>
                    <a:pt x="163" y="84"/>
                  </a:cubicBezTo>
                  <a:cubicBezTo>
                    <a:pt x="163" y="84"/>
                    <a:pt x="177" y="84"/>
                    <a:pt x="184" y="94"/>
                  </a:cubicBezTo>
                  <a:cubicBezTo>
                    <a:pt x="184" y="94"/>
                    <a:pt x="188" y="102"/>
                    <a:pt x="189" y="105"/>
                  </a:cubicBezTo>
                  <a:cubicBezTo>
                    <a:pt x="189" y="105"/>
                    <a:pt x="190" y="108"/>
                    <a:pt x="191" y="110"/>
                  </a:cubicBezTo>
                  <a:cubicBezTo>
                    <a:pt x="191" y="110"/>
                    <a:pt x="191" y="118"/>
                    <a:pt x="190" y="119"/>
                  </a:cubicBezTo>
                  <a:cubicBezTo>
                    <a:pt x="190" y="119"/>
                    <a:pt x="188" y="124"/>
                    <a:pt x="184" y="126"/>
                  </a:cubicBezTo>
                  <a:cubicBezTo>
                    <a:pt x="184" y="126"/>
                    <a:pt x="182" y="129"/>
                    <a:pt x="178" y="129"/>
                  </a:cubicBezTo>
                  <a:cubicBezTo>
                    <a:pt x="178" y="129"/>
                    <a:pt x="172" y="131"/>
                    <a:pt x="171" y="132"/>
                  </a:cubicBezTo>
                  <a:cubicBezTo>
                    <a:pt x="171" y="132"/>
                    <a:pt x="169" y="132"/>
                    <a:pt x="167" y="133"/>
                  </a:cubicBezTo>
                  <a:cubicBezTo>
                    <a:pt x="167" y="133"/>
                    <a:pt x="161" y="135"/>
                    <a:pt x="161" y="131"/>
                  </a:cubicBezTo>
                  <a:cubicBezTo>
                    <a:pt x="161" y="131"/>
                    <a:pt x="162" y="128"/>
                    <a:pt x="159" y="128"/>
                  </a:cubicBezTo>
                  <a:cubicBezTo>
                    <a:pt x="159" y="128"/>
                    <a:pt x="155" y="129"/>
                    <a:pt x="154" y="127"/>
                  </a:cubicBezTo>
                  <a:cubicBezTo>
                    <a:pt x="154" y="127"/>
                    <a:pt x="151" y="127"/>
                    <a:pt x="149" y="127"/>
                  </a:cubicBezTo>
                  <a:cubicBezTo>
                    <a:pt x="149" y="127"/>
                    <a:pt x="145" y="130"/>
                    <a:pt x="144" y="126"/>
                  </a:cubicBezTo>
                  <a:cubicBezTo>
                    <a:pt x="144" y="126"/>
                    <a:pt x="144" y="125"/>
                    <a:pt x="142" y="126"/>
                  </a:cubicBezTo>
                  <a:cubicBezTo>
                    <a:pt x="142" y="126"/>
                    <a:pt x="141" y="125"/>
                    <a:pt x="139" y="126"/>
                  </a:cubicBezTo>
                  <a:cubicBezTo>
                    <a:pt x="139" y="126"/>
                    <a:pt x="139" y="127"/>
                    <a:pt x="136" y="127"/>
                  </a:cubicBezTo>
                  <a:cubicBezTo>
                    <a:pt x="136" y="127"/>
                    <a:pt x="134" y="129"/>
                    <a:pt x="132" y="129"/>
                  </a:cubicBezTo>
                  <a:cubicBezTo>
                    <a:pt x="132" y="129"/>
                    <a:pt x="128" y="132"/>
                    <a:pt x="126" y="129"/>
                  </a:cubicBezTo>
                  <a:cubicBezTo>
                    <a:pt x="126" y="129"/>
                    <a:pt x="125" y="128"/>
                    <a:pt x="126" y="126"/>
                  </a:cubicBezTo>
                  <a:cubicBezTo>
                    <a:pt x="126" y="126"/>
                    <a:pt x="128" y="123"/>
                    <a:pt x="133" y="122"/>
                  </a:cubicBezTo>
                  <a:cubicBezTo>
                    <a:pt x="133" y="122"/>
                    <a:pt x="137" y="120"/>
                    <a:pt x="139" y="120"/>
                  </a:cubicBezTo>
                  <a:cubicBezTo>
                    <a:pt x="139" y="120"/>
                    <a:pt x="140" y="120"/>
                    <a:pt x="141" y="119"/>
                  </a:cubicBezTo>
                  <a:cubicBezTo>
                    <a:pt x="141" y="119"/>
                    <a:pt x="145" y="113"/>
                    <a:pt x="147" y="113"/>
                  </a:cubicBezTo>
                  <a:cubicBezTo>
                    <a:pt x="147" y="113"/>
                    <a:pt x="149" y="111"/>
                    <a:pt x="145" y="111"/>
                  </a:cubicBezTo>
                  <a:cubicBezTo>
                    <a:pt x="145" y="111"/>
                    <a:pt x="139" y="109"/>
                    <a:pt x="135" y="110"/>
                  </a:cubicBezTo>
                  <a:cubicBezTo>
                    <a:pt x="135" y="110"/>
                    <a:pt x="129" y="110"/>
                    <a:pt x="126" y="110"/>
                  </a:cubicBezTo>
                  <a:cubicBezTo>
                    <a:pt x="126" y="110"/>
                    <a:pt x="123" y="111"/>
                    <a:pt x="118" y="113"/>
                  </a:cubicBezTo>
                  <a:cubicBezTo>
                    <a:pt x="118" y="113"/>
                    <a:pt x="109" y="117"/>
                    <a:pt x="105" y="115"/>
                  </a:cubicBezTo>
                  <a:cubicBezTo>
                    <a:pt x="105" y="115"/>
                    <a:pt x="103" y="117"/>
                    <a:pt x="99" y="118"/>
                  </a:cubicBezTo>
                  <a:cubicBezTo>
                    <a:pt x="99" y="118"/>
                    <a:pt x="97" y="120"/>
                    <a:pt x="94" y="121"/>
                  </a:cubicBezTo>
                  <a:cubicBezTo>
                    <a:pt x="94" y="121"/>
                    <a:pt x="87" y="127"/>
                    <a:pt x="84" y="127"/>
                  </a:cubicBezTo>
                  <a:cubicBezTo>
                    <a:pt x="84" y="127"/>
                    <a:pt x="75" y="135"/>
                    <a:pt x="68" y="133"/>
                  </a:cubicBezTo>
                  <a:cubicBezTo>
                    <a:pt x="68" y="133"/>
                    <a:pt x="64" y="132"/>
                    <a:pt x="64" y="133"/>
                  </a:cubicBezTo>
                  <a:cubicBezTo>
                    <a:pt x="64" y="133"/>
                    <a:pt x="63" y="149"/>
                    <a:pt x="56" y="149"/>
                  </a:cubicBezTo>
                  <a:cubicBezTo>
                    <a:pt x="56" y="149"/>
                    <a:pt x="47" y="150"/>
                    <a:pt x="43" y="151"/>
                  </a:cubicBezTo>
                  <a:cubicBezTo>
                    <a:pt x="43" y="151"/>
                    <a:pt x="40" y="153"/>
                    <a:pt x="36" y="156"/>
                  </a:cubicBezTo>
                  <a:cubicBezTo>
                    <a:pt x="36" y="156"/>
                    <a:pt x="33" y="158"/>
                    <a:pt x="32" y="162"/>
                  </a:cubicBezTo>
                  <a:cubicBezTo>
                    <a:pt x="32" y="162"/>
                    <a:pt x="28" y="165"/>
                    <a:pt x="28" y="167"/>
                  </a:cubicBezTo>
                  <a:cubicBezTo>
                    <a:pt x="28" y="167"/>
                    <a:pt x="24" y="174"/>
                    <a:pt x="20" y="174"/>
                  </a:cubicBezTo>
                  <a:cubicBezTo>
                    <a:pt x="20" y="174"/>
                    <a:pt x="17" y="176"/>
                    <a:pt x="16" y="175"/>
                  </a:cubicBezTo>
                  <a:cubicBezTo>
                    <a:pt x="14" y="175"/>
                    <a:pt x="15" y="175"/>
                    <a:pt x="15" y="175"/>
                  </a:cubicBezTo>
                  <a:cubicBezTo>
                    <a:pt x="15" y="175"/>
                    <a:pt x="11" y="177"/>
                    <a:pt x="7" y="170"/>
                  </a:cubicBezTo>
                  <a:cubicBezTo>
                    <a:pt x="7" y="170"/>
                    <a:pt x="1" y="162"/>
                    <a:pt x="1" y="159"/>
                  </a:cubicBezTo>
                  <a:cubicBezTo>
                    <a:pt x="1" y="159"/>
                    <a:pt x="0" y="148"/>
                    <a:pt x="1" y="146"/>
                  </a:cubicBezTo>
                  <a:cubicBezTo>
                    <a:pt x="1" y="146"/>
                    <a:pt x="4" y="141"/>
                    <a:pt x="4" y="138"/>
                  </a:cubicBezTo>
                  <a:cubicBezTo>
                    <a:pt x="4" y="138"/>
                    <a:pt x="4" y="135"/>
                    <a:pt x="8" y="132"/>
                  </a:cubicBezTo>
                  <a:cubicBezTo>
                    <a:pt x="12" y="130"/>
                    <a:pt x="9" y="132"/>
                    <a:pt x="9" y="132"/>
                  </a:cubicBezTo>
                  <a:cubicBezTo>
                    <a:pt x="9" y="132"/>
                    <a:pt x="16" y="124"/>
                    <a:pt x="19" y="121"/>
                  </a:cubicBezTo>
                  <a:cubicBezTo>
                    <a:pt x="19" y="121"/>
                    <a:pt x="26" y="115"/>
                    <a:pt x="28" y="113"/>
                  </a:cubicBezTo>
                  <a:cubicBezTo>
                    <a:pt x="28" y="113"/>
                    <a:pt x="31" y="111"/>
                    <a:pt x="32" y="113"/>
                  </a:cubicBezTo>
                  <a:cubicBezTo>
                    <a:pt x="32" y="113"/>
                    <a:pt x="33" y="114"/>
                    <a:pt x="32" y="117"/>
                  </a:cubicBezTo>
                  <a:cubicBezTo>
                    <a:pt x="32" y="117"/>
                    <a:pt x="32" y="122"/>
                    <a:pt x="33" y="123"/>
                  </a:cubicBezTo>
                  <a:cubicBezTo>
                    <a:pt x="33" y="123"/>
                    <a:pt x="34" y="123"/>
                    <a:pt x="36" y="123"/>
                  </a:cubicBezTo>
                  <a:cubicBezTo>
                    <a:pt x="36" y="123"/>
                    <a:pt x="39" y="121"/>
                    <a:pt x="42" y="119"/>
                  </a:cubicBezTo>
                  <a:cubicBezTo>
                    <a:pt x="42" y="119"/>
                    <a:pt x="43" y="117"/>
                    <a:pt x="44" y="117"/>
                  </a:cubicBezTo>
                  <a:cubicBezTo>
                    <a:pt x="44" y="117"/>
                    <a:pt x="47" y="117"/>
                    <a:pt x="45" y="115"/>
                  </a:cubicBezTo>
                  <a:cubicBezTo>
                    <a:pt x="45" y="115"/>
                    <a:pt x="41" y="114"/>
                    <a:pt x="38" y="110"/>
                  </a:cubicBezTo>
                  <a:cubicBezTo>
                    <a:pt x="38" y="110"/>
                    <a:pt x="35" y="106"/>
                    <a:pt x="34" y="104"/>
                  </a:cubicBezTo>
                  <a:cubicBezTo>
                    <a:pt x="34" y="104"/>
                    <a:pt x="34" y="101"/>
                    <a:pt x="31" y="98"/>
                  </a:cubicBezTo>
                  <a:cubicBezTo>
                    <a:pt x="31" y="98"/>
                    <a:pt x="33" y="96"/>
                    <a:pt x="30" y="92"/>
                  </a:cubicBezTo>
                  <a:cubicBezTo>
                    <a:pt x="30" y="92"/>
                    <a:pt x="29" y="84"/>
                    <a:pt x="29" y="80"/>
                  </a:cubicBezTo>
                  <a:cubicBezTo>
                    <a:pt x="29" y="80"/>
                    <a:pt x="27" y="61"/>
                    <a:pt x="28" y="56"/>
                  </a:cubicBezTo>
                  <a:cubicBezTo>
                    <a:pt x="28" y="50"/>
                    <a:pt x="28" y="55"/>
                    <a:pt x="28" y="55"/>
                  </a:cubicBezTo>
                  <a:cubicBezTo>
                    <a:pt x="28" y="55"/>
                    <a:pt x="27" y="40"/>
                    <a:pt x="32" y="37"/>
                  </a:cubicBezTo>
                  <a:cubicBezTo>
                    <a:pt x="32" y="37"/>
                    <a:pt x="37" y="33"/>
                    <a:pt x="40" y="35"/>
                  </a:cubicBezTo>
                  <a:cubicBezTo>
                    <a:pt x="40" y="35"/>
                    <a:pt x="45" y="36"/>
                    <a:pt x="46" y="38"/>
                  </a:cubicBezTo>
                  <a:cubicBezTo>
                    <a:pt x="46" y="38"/>
                    <a:pt x="48" y="42"/>
                    <a:pt x="48" y="39"/>
                  </a:cubicBezTo>
                  <a:cubicBezTo>
                    <a:pt x="48" y="39"/>
                    <a:pt x="50" y="34"/>
                    <a:pt x="52" y="33"/>
                  </a:cubicBezTo>
                  <a:cubicBezTo>
                    <a:pt x="52" y="33"/>
                    <a:pt x="53" y="30"/>
                    <a:pt x="53" y="28"/>
                  </a:cubicBezTo>
                  <a:cubicBezTo>
                    <a:pt x="53" y="28"/>
                    <a:pt x="53" y="25"/>
                    <a:pt x="55" y="25"/>
                  </a:cubicBezTo>
                  <a:cubicBezTo>
                    <a:pt x="55" y="25"/>
                    <a:pt x="57" y="25"/>
                    <a:pt x="5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7">
              <a:extLst>
                <a:ext uri="{FF2B5EF4-FFF2-40B4-BE49-F238E27FC236}">
                  <a16:creationId xmlns:a16="http://schemas.microsoft.com/office/drawing/2014/main" id="{C98FA614-0A34-402C-92ED-415014C024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45500" y="1236663"/>
              <a:ext cx="233363" cy="388938"/>
            </a:xfrm>
            <a:custGeom>
              <a:avLst/>
              <a:gdLst>
                <a:gd name="T0" fmla="*/ 39 w 202"/>
                <a:gd name="T1" fmla="*/ 96 h 335"/>
                <a:gd name="T2" fmla="*/ 47 w 202"/>
                <a:gd name="T3" fmla="*/ 111 h 335"/>
                <a:gd name="T4" fmla="*/ 55 w 202"/>
                <a:gd name="T5" fmla="*/ 100 h 335"/>
                <a:gd name="T6" fmla="*/ 70 w 202"/>
                <a:gd name="T7" fmla="*/ 73 h 335"/>
                <a:gd name="T8" fmla="*/ 78 w 202"/>
                <a:gd name="T9" fmla="*/ 45 h 335"/>
                <a:gd name="T10" fmla="*/ 84 w 202"/>
                <a:gd name="T11" fmla="*/ 37 h 335"/>
                <a:gd name="T12" fmla="*/ 108 w 202"/>
                <a:gd name="T13" fmla="*/ 57 h 335"/>
                <a:gd name="T14" fmla="*/ 116 w 202"/>
                <a:gd name="T15" fmla="*/ 16 h 335"/>
                <a:gd name="T16" fmla="*/ 122 w 202"/>
                <a:gd name="T17" fmla="*/ 2 h 335"/>
                <a:gd name="T18" fmla="*/ 142 w 202"/>
                <a:gd name="T19" fmla="*/ 23 h 335"/>
                <a:gd name="T20" fmla="*/ 137 w 202"/>
                <a:gd name="T21" fmla="*/ 51 h 335"/>
                <a:gd name="T22" fmla="*/ 179 w 202"/>
                <a:gd name="T23" fmla="*/ 64 h 335"/>
                <a:gd name="T24" fmla="*/ 176 w 202"/>
                <a:gd name="T25" fmla="*/ 120 h 335"/>
                <a:gd name="T26" fmla="*/ 178 w 202"/>
                <a:gd name="T27" fmla="*/ 145 h 335"/>
                <a:gd name="T28" fmla="*/ 147 w 202"/>
                <a:gd name="T29" fmla="*/ 164 h 335"/>
                <a:gd name="T30" fmla="*/ 159 w 202"/>
                <a:gd name="T31" fmla="*/ 178 h 335"/>
                <a:gd name="T32" fmla="*/ 160 w 202"/>
                <a:gd name="T33" fmla="*/ 192 h 335"/>
                <a:gd name="T34" fmla="*/ 179 w 202"/>
                <a:gd name="T35" fmla="*/ 229 h 335"/>
                <a:gd name="T36" fmla="*/ 150 w 202"/>
                <a:gd name="T37" fmla="*/ 264 h 335"/>
                <a:gd name="T38" fmla="*/ 194 w 202"/>
                <a:gd name="T39" fmla="*/ 293 h 335"/>
                <a:gd name="T40" fmla="*/ 175 w 202"/>
                <a:gd name="T41" fmla="*/ 325 h 335"/>
                <a:gd name="T42" fmla="*/ 156 w 202"/>
                <a:gd name="T43" fmla="*/ 301 h 335"/>
                <a:gd name="T44" fmla="*/ 139 w 202"/>
                <a:gd name="T45" fmla="*/ 299 h 335"/>
                <a:gd name="T46" fmla="*/ 99 w 202"/>
                <a:gd name="T47" fmla="*/ 329 h 335"/>
                <a:gd name="T48" fmla="*/ 63 w 202"/>
                <a:gd name="T49" fmla="*/ 293 h 335"/>
                <a:gd name="T50" fmla="*/ 64 w 202"/>
                <a:gd name="T51" fmla="*/ 266 h 335"/>
                <a:gd name="T52" fmla="*/ 28 w 202"/>
                <a:gd name="T53" fmla="*/ 319 h 335"/>
                <a:gd name="T54" fmla="*/ 3 w 202"/>
                <a:gd name="T55" fmla="*/ 325 h 335"/>
                <a:gd name="T56" fmla="*/ 4 w 202"/>
                <a:gd name="T57" fmla="*/ 305 h 335"/>
                <a:gd name="T58" fmla="*/ 47 w 202"/>
                <a:gd name="T59" fmla="*/ 240 h 335"/>
                <a:gd name="T60" fmla="*/ 71 w 202"/>
                <a:gd name="T61" fmla="*/ 201 h 335"/>
                <a:gd name="T62" fmla="*/ 44 w 202"/>
                <a:gd name="T63" fmla="*/ 212 h 335"/>
                <a:gd name="T64" fmla="*/ 34 w 202"/>
                <a:gd name="T65" fmla="*/ 177 h 335"/>
                <a:gd name="T66" fmla="*/ 65 w 202"/>
                <a:gd name="T67" fmla="*/ 165 h 335"/>
                <a:gd name="T68" fmla="*/ 48 w 202"/>
                <a:gd name="T69" fmla="*/ 143 h 335"/>
                <a:gd name="T70" fmla="*/ 34 w 202"/>
                <a:gd name="T71" fmla="*/ 104 h 335"/>
                <a:gd name="T72" fmla="*/ 100 w 202"/>
                <a:gd name="T73" fmla="*/ 77 h 335"/>
                <a:gd name="T74" fmla="*/ 114 w 202"/>
                <a:gd name="T75" fmla="*/ 71 h 335"/>
                <a:gd name="T76" fmla="*/ 132 w 202"/>
                <a:gd name="T77" fmla="*/ 79 h 335"/>
                <a:gd name="T78" fmla="*/ 139 w 202"/>
                <a:gd name="T79" fmla="*/ 98 h 335"/>
                <a:gd name="T80" fmla="*/ 151 w 202"/>
                <a:gd name="T81" fmla="*/ 97 h 335"/>
                <a:gd name="T82" fmla="*/ 139 w 202"/>
                <a:gd name="T83" fmla="*/ 71 h 335"/>
                <a:gd name="T84" fmla="*/ 65 w 202"/>
                <a:gd name="T85" fmla="*/ 112 h 335"/>
                <a:gd name="T86" fmla="*/ 73 w 202"/>
                <a:gd name="T87" fmla="*/ 157 h 335"/>
                <a:gd name="T88" fmla="*/ 101 w 202"/>
                <a:gd name="T89" fmla="*/ 147 h 335"/>
                <a:gd name="T90" fmla="*/ 77 w 202"/>
                <a:gd name="T91" fmla="*/ 139 h 335"/>
                <a:gd name="T92" fmla="*/ 71 w 202"/>
                <a:gd name="T93" fmla="*/ 107 h 335"/>
                <a:gd name="T94" fmla="*/ 163 w 202"/>
                <a:gd name="T95" fmla="*/ 129 h 335"/>
                <a:gd name="T96" fmla="*/ 129 w 202"/>
                <a:gd name="T97" fmla="*/ 134 h 335"/>
                <a:gd name="T98" fmla="*/ 108 w 202"/>
                <a:gd name="T99" fmla="*/ 223 h 335"/>
                <a:gd name="T100" fmla="*/ 130 w 202"/>
                <a:gd name="T101" fmla="*/ 203 h 335"/>
                <a:gd name="T102" fmla="*/ 106 w 202"/>
                <a:gd name="T103" fmla="*/ 216 h 335"/>
                <a:gd name="T104" fmla="*/ 144 w 202"/>
                <a:gd name="T105" fmla="*/ 230 h 335"/>
                <a:gd name="T106" fmla="*/ 130 w 202"/>
                <a:gd name="T107" fmla="*/ 245 h 335"/>
                <a:gd name="T108" fmla="*/ 142 w 202"/>
                <a:gd name="T109" fmla="*/ 237 h 335"/>
                <a:gd name="T110" fmla="*/ 121 w 202"/>
                <a:gd name="T111" fmla="*/ 243 h 335"/>
                <a:gd name="T112" fmla="*/ 98 w 202"/>
                <a:gd name="T113" fmla="*/ 267 h 335"/>
                <a:gd name="T114" fmla="*/ 102 w 202"/>
                <a:gd name="T115" fmla="*/ 297 h 335"/>
                <a:gd name="T116" fmla="*/ 115 w 202"/>
                <a:gd name="T117" fmla="*/ 272 h 335"/>
                <a:gd name="T118" fmla="*/ 115 w 202"/>
                <a:gd name="T119" fmla="*/ 25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2" h="335">
                  <a:moveTo>
                    <a:pt x="28" y="86"/>
                  </a:moveTo>
                  <a:cubicBezTo>
                    <a:pt x="28" y="86"/>
                    <a:pt x="28" y="84"/>
                    <a:pt x="31" y="84"/>
                  </a:cubicBezTo>
                  <a:cubicBezTo>
                    <a:pt x="33" y="85"/>
                    <a:pt x="34" y="85"/>
                    <a:pt x="34" y="85"/>
                  </a:cubicBezTo>
                  <a:cubicBezTo>
                    <a:pt x="35" y="86"/>
                    <a:pt x="37" y="88"/>
                    <a:pt x="37" y="89"/>
                  </a:cubicBezTo>
                  <a:cubicBezTo>
                    <a:pt x="37" y="89"/>
                    <a:pt x="36" y="91"/>
                    <a:pt x="38" y="91"/>
                  </a:cubicBezTo>
                  <a:cubicBezTo>
                    <a:pt x="38" y="91"/>
                    <a:pt x="39" y="91"/>
                    <a:pt x="39" y="93"/>
                  </a:cubicBezTo>
                  <a:cubicBezTo>
                    <a:pt x="39" y="93"/>
                    <a:pt x="37" y="94"/>
                    <a:pt x="38" y="95"/>
                  </a:cubicBezTo>
                  <a:cubicBezTo>
                    <a:pt x="38" y="95"/>
                    <a:pt x="38" y="97"/>
                    <a:pt x="39" y="96"/>
                  </a:cubicBezTo>
                  <a:cubicBezTo>
                    <a:pt x="39" y="96"/>
                    <a:pt x="41" y="95"/>
                    <a:pt x="41" y="97"/>
                  </a:cubicBezTo>
                  <a:cubicBezTo>
                    <a:pt x="41" y="97"/>
                    <a:pt x="39" y="99"/>
                    <a:pt x="40" y="99"/>
                  </a:cubicBezTo>
                  <a:cubicBezTo>
                    <a:pt x="40" y="99"/>
                    <a:pt x="41" y="99"/>
                    <a:pt x="41" y="101"/>
                  </a:cubicBezTo>
                  <a:cubicBezTo>
                    <a:pt x="41" y="101"/>
                    <a:pt x="43" y="101"/>
                    <a:pt x="43" y="103"/>
                  </a:cubicBezTo>
                  <a:cubicBezTo>
                    <a:pt x="43" y="103"/>
                    <a:pt x="45" y="104"/>
                    <a:pt x="45" y="106"/>
                  </a:cubicBezTo>
                  <a:cubicBezTo>
                    <a:pt x="45" y="106"/>
                    <a:pt x="47" y="106"/>
                    <a:pt x="47" y="107"/>
                  </a:cubicBezTo>
                  <a:cubicBezTo>
                    <a:pt x="47" y="108"/>
                    <a:pt x="46" y="109"/>
                    <a:pt x="47" y="109"/>
                  </a:cubicBezTo>
                  <a:cubicBezTo>
                    <a:pt x="47" y="109"/>
                    <a:pt x="49" y="111"/>
                    <a:pt x="47" y="111"/>
                  </a:cubicBezTo>
                  <a:cubicBezTo>
                    <a:pt x="47" y="111"/>
                    <a:pt x="46" y="113"/>
                    <a:pt x="47" y="113"/>
                  </a:cubicBezTo>
                  <a:cubicBezTo>
                    <a:pt x="47" y="113"/>
                    <a:pt x="50" y="113"/>
                    <a:pt x="50" y="114"/>
                  </a:cubicBezTo>
                  <a:cubicBezTo>
                    <a:pt x="50" y="114"/>
                    <a:pt x="49" y="116"/>
                    <a:pt x="52" y="116"/>
                  </a:cubicBezTo>
                  <a:cubicBezTo>
                    <a:pt x="52" y="115"/>
                    <a:pt x="54" y="115"/>
                    <a:pt x="54" y="113"/>
                  </a:cubicBezTo>
                  <a:cubicBezTo>
                    <a:pt x="54" y="113"/>
                    <a:pt x="55" y="111"/>
                    <a:pt x="54" y="111"/>
                  </a:cubicBezTo>
                  <a:cubicBezTo>
                    <a:pt x="54" y="111"/>
                    <a:pt x="51" y="110"/>
                    <a:pt x="53" y="108"/>
                  </a:cubicBezTo>
                  <a:cubicBezTo>
                    <a:pt x="53" y="108"/>
                    <a:pt x="53" y="106"/>
                    <a:pt x="54" y="105"/>
                  </a:cubicBezTo>
                  <a:cubicBezTo>
                    <a:pt x="54" y="105"/>
                    <a:pt x="54" y="102"/>
                    <a:pt x="55" y="100"/>
                  </a:cubicBezTo>
                  <a:cubicBezTo>
                    <a:pt x="55" y="100"/>
                    <a:pt x="56" y="98"/>
                    <a:pt x="55" y="96"/>
                  </a:cubicBezTo>
                  <a:cubicBezTo>
                    <a:pt x="55" y="96"/>
                    <a:pt x="53" y="94"/>
                    <a:pt x="54" y="93"/>
                  </a:cubicBezTo>
                  <a:cubicBezTo>
                    <a:pt x="54" y="93"/>
                    <a:pt x="55" y="92"/>
                    <a:pt x="55" y="91"/>
                  </a:cubicBezTo>
                  <a:cubicBezTo>
                    <a:pt x="55" y="91"/>
                    <a:pt x="55" y="88"/>
                    <a:pt x="57" y="86"/>
                  </a:cubicBezTo>
                  <a:cubicBezTo>
                    <a:pt x="57" y="86"/>
                    <a:pt x="58" y="83"/>
                    <a:pt x="60" y="82"/>
                  </a:cubicBezTo>
                  <a:cubicBezTo>
                    <a:pt x="60" y="82"/>
                    <a:pt x="62" y="78"/>
                    <a:pt x="63" y="78"/>
                  </a:cubicBezTo>
                  <a:cubicBezTo>
                    <a:pt x="63" y="78"/>
                    <a:pt x="65" y="76"/>
                    <a:pt x="66" y="77"/>
                  </a:cubicBezTo>
                  <a:cubicBezTo>
                    <a:pt x="66" y="77"/>
                    <a:pt x="68" y="73"/>
                    <a:pt x="70" y="73"/>
                  </a:cubicBezTo>
                  <a:cubicBezTo>
                    <a:pt x="70" y="73"/>
                    <a:pt x="72" y="71"/>
                    <a:pt x="74" y="71"/>
                  </a:cubicBezTo>
                  <a:cubicBezTo>
                    <a:pt x="74" y="71"/>
                    <a:pt x="77" y="68"/>
                    <a:pt x="79" y="68"/>
                  </a:cubicBezTo>
                  <a:cubicBezTo>
                    <a:pt x="79" y="68"/>
                    <a:pt x="81" y="67"/>
                    <a:pt x="79" y="64"/>
                  </a:cubicBezTo>
                  <a:cubicBezTo>
                    <a:pt x="79" y="64"/>
                    <a:pt x="77" y="58"/>
                    <a:pt x="80" y="57"/>
                  </a:cubicBezTo>
                  <a:cubicBezTo>
                    <a:pt x="80" y="57"/>
                    <a:pt x="81" y="55"/>
                    <a:pt x="79" y="55"/>
                  </a:cubicBezTo>
                  <a:cubicBezTo>
                    <a:pt x="79" y="55"/>
                    <a:pt x="77" y="53"/>
                    <a:pt x="79" y="51"/>
                  </a:cubicBezTo>
                  <a:cubicBezTo>
                    <a:pt x="79" y="51"/>
                    <a:pt x="80" y="49"/>
                    <a:pt x="78" y="48"/>
                  </a:cubicBezTo>
                  <a:cubicBezTo>
                    <a:pt x="78" y="48"/>
                    <a:pt x="76" y="45"/>
                    <a:pt x="78" y="45"/>
                  </a:cubicBezTo>
                  <a:cubicBezTo>
                    <a:pt x="78" y="45"/>
                    <a:pt x="79" y="44"/>
                    <a:pt x="78" y="43"/>
                  </a:cubicBezTo>
                  <a:cubicBezTo>
                    <a:pt x="78" y="43"/>
                    <a:pt x="77" y="41"/>
                    <a:pt x="79" y="41"/>
                  </a:cubicBezTo>
                  <a:cubicBezTo>
                    <a:pt x="79" y="41"/>
                    <a:pt x="80" y="38"/>
                    <a:pt x="77" y="35"/>
                  </a:cubicBezTo>
                  <a:cubicBezTo>
                    <a:pt x="77" y="35"/>
                    <a:pt x="76" y="34"/>
                    <a:pt x="78" y="34"/>
                  </a:cubicBezTo>
                  <a:cubicBezTo>
                    <a:pt x="78" y="34"/>
                    <a:pt x="80" y="34"/>
                    <a:pt x="78" y="32"/>
                  </a:cubicBezTo>
                  <a:cubicBezTo>
                    <a:pt x="78" y="32"/>
                    <a:pt x="79" y="30"/>
                    <a:pt x="81" y="32"/>
                  </a:cubicBezTo>
                  <a:cubicBezTo>
                    <a:pt x="81" y="32"/>
                    <a:pt x="80" y="32"/>
                    <a:pt x="82" y="34"/>
                  </a:cubicBezTo>
                  <a:cubicBezTo>
                    <a:pt x="82" y="34"/>
                    <a:pt x="84" y="34"/>
                    <a:pt x="84" y="37"/>
                  </a:cubicBezTo>
                  <a:cubicBezTo>
                    <a:pt x="84" y="37"/>
                    <a:pt x="86" y="36"/>
                    <a:pt x="86" y="39"/>
                  </a:cubicBezTo>
                  <a:cubicBezTo>
                    <a:pt x="86" y="39"/>
                    <a:pt x="89" y="40"/>
                    <a:pt x="89" y="44"/>
                  </a:cubicBezTo>
                  <a:cubicBezTo>
                    <a:pt x="89" y="44"/>
                    <a:pt x="90" y="44"/>
                    <a:pt x="91" y="48"/>
                  </a:cubicBezTo>
                  <a:cubicBezTo>
                    <a:pt x="91" y="48"/>
                    <a:pt x="93" y="52"/>
                    <a:pt x="92" y="53"/>
                  </a:cubicBezTo>
                  <a:cubicBezTo>
                    <a:pt x="92" y="53"/>
                    <a:pt x="91" y="56"/>
                    <a:pt x="93" y="57"/>
                  </a:cubicBezTo>
                  <a:cubicBezTo>
                    <a:pt x="93" y="57"/>
                    <a:pt x="94" y="61"/>
                    <a:pt x="95" y="61"/>
                  </a:cubicBezTo>
                  <a:cubicBezTo>
                    <a:pt x="95" y="61"/>
                    <a:pt x="100" y="57"/>
                    <a:pt x="103" y="57"/>
                  </a:cubicBezTo>
                  <a:cubicBezTo>
                    <a:pt x="103" y="57"/>
                    <a:pt x="107" y="58"/>
                    <a:pt x="108" y="57"/>
                  </a:cubicBezTo>
                  <a:cubicBezTo>
                    <a:pt x="108" y="57"/>
                    <a:pt x="113" y="55"/>
                    <a:pt x="114" y="57"/>
                  </a:cubicBezTo>
                  <a:cubicBezTo>
                    <a:pt x="114" y="57"/>
                    <a:pt x="116" y="54"/>
                    <a:pt x="116" y="52"/>
                  </a:cubicBezTo>
                  <a:cubicBezTo>
                    <a:pt x="116" y="52"/>
                    <a:pt x="117" y="51"/>
                    <a:pt x="115" y="49"/>
                  </a:cubicBezTo>
                  <a:cubicBezTo>
                    <a:pt x="115" y="49"/>
                    <a:pt x="114" y="45"/>
                    <a:pt x="116" y="43"/>
                  </a:cubicBezTo>
                  <a:cubicBezTo>
                    <a:pt x="116" y="43"/>
                    <a:pt x="118" y="43"/>
                    <a:pt x="116" y="41"/>
                  </a:cubicBezTo>
                  <a:cubicBezTo>
                    <a:pt x="116" y="41"/>
                    <a:pt x="114" y="35"/>
                    <a:pt x="117" y="33"/>
                  </a:cubicBezTo>
                  <a:cubicBezTo>
                    <a:pt x="117" y="33"/>
                    <a:pt x="116" y="28"/>
                    <a:pt x="116" y="24"/>
                  </a:cubicBezTo>
                  <a:cubicBezTo>
                    <a:pt x="116" y="24"/>
                    <a:pt x="114" y="17"/>
                    <a:pt x="116" y="16"/>
                  </a:cubicBezTo>
                  <a:cubicBezTo>
                    <a:pt x="116" y="16"/>
                    <a:pt x="114" y="12"/>
                    <a:pt x="117" y="12"/>
                  </a:cubicBezTo>
                  <a:cubicBezTo>
                    <a:pt x="117" y="12"/>
                    <a:pt x="119" y="10"/>
                    <a:pt x="116" y="10"/>
                  </a:cubicBezTo>
                  <a:cubicBezTo>
                    <a:pt x="116" y="10"/>
                    <a:pt x="113" y="9"/>
                    <a:pt x="112" y="9"/>
                  </a:cubicBezTo>
                  <a:cubicBezTo>
                    <a:pt x="112" y="9"/>
                    <a:pt x="110" y="8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4" y="5"/>
                    <a:pt x="111" y="3"/>
                    <a:pt x="114" y="3"/>
                  </a:cubicBezTo>
                  <a:cubicBezTo>
                    <a:pt x="114" y="3"/>
                    <a:pt x="116" y="5"/>
                    <a:pt x="117" y="3"/>
                  </a:cubicBezTo>
                  <a:cubicBezTo>
                    <a:pt x="117" y="3"/>
                    <a:pt x="120" y="0"/>
                    <a:pt x="122" y="2"/>
                  </a:cubicBezTo>
                  <a:cubicBezTo>
                    <a:pt x="123" y="4"/>
                    <a:pt x="122" y="3"/>
                    <a:pt x="122" y="3"/>
                  </a:cubicBezTo>
                  <a:cubicBezTo>
                    <a:pt x="122" y="3"/>
                    <a:pt x="123" y="4"/>
                    <a:pt x="124" y="2"/>
                  </a:cubicBezTo>
                  <a:cubicBezTo>
                    <a:pt x="124" y="2"/>
                    <a:pt x="126" y="0"/>
                    <a:pt x="129" y="2"/>
                  </a:cubicBezTo>
                  <a:cubicBezTo>
                    <a:pt x="129" y="2"/>
                    <a:pt x="132" y="2"/>
                    <a:pt x="133" y="6"/>
                  </a:cubicBezTo>
                  <a:cubicBezTo>
                    <a:pt x="133" y="6"/>
                    <a:pt x="134" y="6"/>
                    <a:pt x="135" y="9"/>
                  </a:cubicBezTo>
                  <a:cubicBezTo>
                    <a:pt x="135" y="9"/>
                    <a:pt x="138" y="11"/>
                    <a:pt x="137" y="14"/>
                  </a:cubicBezTo>
                  <a:cubicBezTo>
                    <a:pt x="137" y="14"/>
                    <a:pt x="139" y="15"/>
                    <a:pt x="139" y="18"/>
                  </a:cubicBezTo>
                  <a:cubicBezTo>
                    <a:pt x="139" y="18"/>
                    <a:pt x="143" y="21"/>
                    <a:pt x="142" y="23"/>
                  </a:cubicBezTo>
                  <a:cubicBezTo>
                    <a:pt x="142" y="23"/>
                    <a:pt x="138" y="26"/>
                    <a:pt x="141" y="27"/>
                  </a:cubicBezTo>
                  <a:cubicBezTo>
                    <a:pt x="141" y="27"/>
                    <a:pt x="143" y="28"/>
                    <a:pt x="141" y="31"/>
                  </a:cubicBezTo>
                  <a:cubicBezTo>
                    <a:pt x="141" y="31"/>
                    <a:pt x="139" y="33"/>
                    <a:pt x="140" y="34"/>
                  </a:cubicBezTo>
                  <a:cubicBezTo>
                    <a:pt x="140" y="34"/>
                    <a:pt x="141" y="36"/>
                    <a:pt x="143" y="35"/>
                  </a:cubicBezTo>
                  <a:cubicBezTo>
                    <a:pt x="143" y="35"/>
                    <a:pt x="143" y="38"/>
                    <a:pt x="139" y="38"/>
                  </a:cubicBezTo>
                  <a:cubicBezTo>
                    <a:pt x="139" y="38"/>
                    <a:pt x="137" y="36"/>
                    <a:pt x="138" y="44"/>
                  </a:cubicBezTo>
                  <a:cubicBezTo>
                    <a:pt x="138" y="44"/>
                    <a:pt x="139" y="48"/>
                    <a:pt x="137" y="50"/>
                  </a:cubicBezTo>
                  <a:cubicBezTo>
                    <a:pt x="137" y="50"/>
                    <a:pt x="137" y="51"/>
                    <a:pt x="137" y="51"/>
                  </a:cubicBezTo>
                  <a:cubicBezTo>
                    <a:pt x="136" y="51"/>
                    <a:pt x="137" y="53"/>
                    <a:pt x="139" y="52"/>
                  </a:cubicBezTo>
                  <a:cubicBezTo>
                    <a:pt x="139" y="52"/>
                    <a:pt x="142" y="52"/>
                    <a:pt x="143" y="52"/>
                  </a:cubicBezTo>
                  <a:cubicBezTo>
                    <a:pt x="143" y="52"/>
                    <a:pt x="147" y="50"/>
                    <a:pt x="149" y="52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52" y="55"/>
                    <a:pt x="155" y="54"/>
                    <a:pt x="158" y="54"/>
                  </a:cubicBezTo>
                  <a:cubicBezTo>
                    <a:pt x="158" y="54"/>
                    <a:pt x="159" y="55"/>
                    <a:pt x="162" y="55"/>
                  </a:cubicBezTo>
                  <a:cubicBezTo>
                    <a:pt x="162" y="55"/>
                    <a:pt x="167" y="57"/>
                    <a:pt x="170" y="59"/>
                  </a:cubicBezTo>
                  <a:cubicBezTo>
                    <a:pt x="170" y="59"/>
                    <a:pt x="177" y="61"/>
                    <a:pt x="179" y="64"/>
                  </a:cubicBezTo>
                  <a:cubicBezTo>
                    <a:pt x="179" y="64"/>
                    <a:pt x="179" y="68"/>
                    <a:pt x="182" y="67"/>
                  </a:cubicBezTo>
                  <a:cubicBezTo>
                    <a:pt x="182" y="67"/>
                    <a:pt x="186" y="68"/>
                    <a:pt x="186" y="70"/>
                  </a:cubicBezTo>
                  <a:cubicBezTo>
                    <a:pt x="186" y="70"/>
                    <a:pt x="186" y="71"/>
                    <a:pt x="186" y="71"/>
                  </a:cubicBezTo>
                  <a:cubicBezTo>
                    <a:pt x="185" y="73"/>
                    <a:pt x="186" y="78"/>
                    <a:pt x="189" y="78"/>
                  </a:cubicBezTo>
                  <a:cubicBezTo>
                    <a:pt x="189" y="78"/>
                    <a:pt x="193" y="81"/>
                    <a:pt x="187" y="91"/>
                  </a:cubicBezTo>
                  <a:cubicBezTo>
                    <a:pt x="187" y="91"/>
                    <a:pt x="185" y="98"/>
                    <a:pt x="183" y="100"/>
                  </a:cubicBezTo>
                  <a:cubicBezTo>
                    <a:pt x="183" y="100"/>
                    <a:pt x="182" y="112"/>
                    <a:pt x="178" y="113"/>
                  </a:cubicBezTo>
                  <a:cubicBezTo>
                    <a:pt x="178" y="113"/>
                    <a:pt x="180" y="117"/>
                    <a:pt x="176" y="120"/>
                  </a:cubicBezTo>
                  <a:cubicBezTo>
                    <a:pt x="176" y="120"/>
                    <a:pt x="176" y="128"/>
                    <a:pt x="172" y="128"/>
                  </a:cubicBezTo>
                  <a:cubicBezTo>
                    <a:pt x="172" y="128"/>
                    <a:pt x="169" y="129"/>
                    <a:pt x="170" y="130"/>
                  </a:cubicBezTo>
                  <a:cubicBezTo>
                    <a:pt x="170" y="130"/>
                    <a:pt x="173" y="132"/>
                    <a:pt x="174" y="130"/>
                  </a:cubicBezTo>
                  <a:cubicBezTo>
                    <a:pt x="174" y="130"/>
                    <a:pt x="179" y="129"/>
                    <a:pt x="179" y="134"/>
                  </a:cubicBezTo>
                  <a:cubicBezTo>
                    <a:pt x="179" y="134"/>
                    <a:pt x="182" y="134"/>
                    <a:pt x="182" y="138"/>
                  </a:cubicBezTo>
                  <a:cubicBezTo>
                    <a:pt x="182" y="138"/>
                    <a:pt x="184" y="142"/>
                    <a:pt x="181" y="143"/>
                  </a:cubicBezTo>
                  <a:cubicBezTo>
                    <a:pt x="181" y="143"/>
                    <a:pt x="182" y="145"/>
                    <a:pt x="178" y="145"/>
                  </a:cubicBezTo>
                  <a:cubicBezTo>
                    <a:pt x="178" y="145"/>
                    <a:pt x="178" y="145"/>
                    <a:pt x="178" y="145"/>
                  </a:cubicBezTo>
                  <a:cubicBezTo>
                    <a:pt x="173" y="145"/>
                    <a:pt x="177" y="147"/>
                    <a:pt x="176" y="149"/>
                  </a:cubicBezTo>
                  <a:cubicBezTo>
                    <a:pt x="176" y="149"/>
                    <a:pt x="177" y="155"/>
                    <a:pt x="174" y="156"/>
                  </a:cubicBezTo>
                  <a:cubicBezTo>
                    <a:pt x="174" y="156"/>
                    <a:pt x="173" y="158"/>
                    <a:pt x="173" y="153"/>
                  </a:cubicBezTo>
                  <a:cubicBezTo>
                    <a:pt x="173" y="153"/>
                    <a:pt x="173" y="152"/>
                    <a:pt x="172" y="153"/>
                  </a:cubicBezTo>
                  <a:cubicBezTo>
                    <a:pt x="171" y="154"/>
                    <a:pt x="171" y="155"/>
                    <a:pt x="167" y="155"/>
                  </a:cubicBezTo>
                  <a:cubicBezTo>
                    <a:pt x="167" y="155"/>
                    <a:pt x="163" y="159"/>
                    <a:pt x="158" y="158"/>
                  </a:cubicBezTo>
                  <a:cubicBezTo>
                    <a:pt x="158" y="158"/>
                    <a:pt x="155" y="160"/>
                    <a:pt x="156" y="161"/>
                  </a:cubicBezTo>
                  <a:cubicBezTo>
                    <a:pt x="156" y="161"/>
                    <a:pt x="147" y="163"/>
                    <a:pt x="147" y="164"/>
                  </a:cubicBezTo>
                  <a:cubicBezTo>
                    <a:pt x="147" y="164"/>
                    <a:pt x="144" y="165"/>
                    <a:pt x="141" y="164"/>
                  </a:cubicBezTo>
                  <a:cubicBezTo>
                    <a:pt x="141" y="164"/>
                    <a:pt x="140" y="167"/>
                    <a:pt x="137" y="169"/>
                  </a:cubicBezTo>
                  <a:cubicBezTo>
                    <a:pt x="137" y="169"/>
                    <a:pt x="136" y="171"/>
                    <a:pt x="139" y="171"/>
                  </a:cubicBezTo>
                  <a:cubicBezTo>
                    <a:pt x="139" y="171"/>
                    <a:pt x="139" y="172"/>
                    <a:pt x="141" y="173"/>
                  </a:cubicBezTo>
                  <a:cubicBezTo>
                    <a:pt x="141" y="173"/>
                    <a:pt x="143" y="173"/>
                    <a:pt x="143" y="175"/>
                  </a:cubicBezTo>
                  <a:cubicBezTo>
                    <a:pt x="143" y="175"/>
                    <a:pt x="146" y="177"/>
                    <a:pt x="148" y="176"/>
                  </a:cubicBezTo>
                  <a:cubicBezTo>
                    <a:pt x="148" y="176"/>
                    <a:pt x="151" y="180"/>
                    <a:pt x="153" y="177"/>
                  </a:cubicBezTo>
                  <a:cubicBezTo>
                    <a:pt x="153" y="177"/>
                    <a:pt x="159" y="176"/>
                    <a:pt x="159" y="178"/>
                  </a:cubicBezTo>
                  <a:cubicBezTo>
                    <a:pt x="159" y="178"/>
                    <a:pt x="161" y="180"/>
                    <a:pt x="163" y="180"/>
                  </a:cubicBezTo>
                  <a:cubicBezTo>
                    <a:pt x="163" y="180"/>
                    <a:pt x="165" y="180"/>
                    <a:pt x="165" y="181"/>
                  </a:cubicBezTo>
                  <a:cubicBezTo>
                    <a:pt x="165" y="181"/>
                    <a:pt x="165" y="182"/>
                    <a:pt x="163" y="182"/>
                  </a:cubicBezTo>
                  <a:cubicBezTo>
                    <a:pt x="163" y="182"/>
                    <a:pt x="161" y="184"/>
                    <a:pt x="159" y="185"/>
                  </a:cubicBezTo>
                  <a:cubicBezTo>
                    <a:pt x="159" y="185"/>
                    <a:pt x="158" y="186"/>
                    <a:pt x="158" y="185"/>
                  </a:cubicBezTo>
                  <a:cubicBezTo>
                    <a:pt x="158" y="185"/>
                    <a:pt x="155" y="188"/>
                    <a:pt x="155" y="189"/>
                  </a:cubicBezTo>
                  <a:cubicBezTo>
                    <a:pt x="155" y="189"/>
                    <a:pt x="155" y="192"/>
                    <a:pt x="157" y="191"/>
                  </a:cubicBezTo>
                  <a:cubicBezTo>
                    <a:pt x="157" y="191"/>
                    <a:pt x="158" y="193"/>
                    <a:pt x="160" y="192"/>
                  </a:cubicBezTo>
                  <a:cubicBezTo>
                    <a:pt x="160" y="192"/>
                    <a:pt x="166" y="192"/>
                    <a:pt x="168" y="194"/>
                  </a:cubicBezTo>
                  <a:cubicBezTo>
                    <a:pt x="168" y="194"/>
                    <a:pt x="173" y="197"/>
                    <a:pt x="170" y="201"/>
                  </a:cubicBezTo>
                  <a:cubicBezTo>
                    <a:pt x="170" y="201"/>
                    <a:pt x="173" y="205"/>
                    <a:pt x="170" y="208"/>
                  </a:cubicBezTo>
                  <a:cubicBezTo>
                    <a:pt x="170" y="208"/>
                    <a:pt x="168" y="210"/>
                    <a:pt x="166" y="211"/>
                  </a:cubicBezTo>
                  <a:cubicBezTo>
                    <a:pt x="166" y="211"/>
                    <a:pt x="164" y="215"/>
                    <a:pt x="163" y="215"/>
                  </a:cubicBezTo>
                  <a:cubicBezTo>
                    <a:pt x="163" y="215"/>
                    <a:pt x="169" y="216"/>
                    <a:pt x="171" y="219"/>
                  </a:cubicBezTo>
                  <a:cubicBezTo>
                    <a:pt x="171" y="219"/>
                    <a:pt x="173" y="220"/>
                    <a:pt x="173" y="221"/>
                  </a:cubicBezTo>
                  <a:cubicBezTo>
                    <a:pt x="173" y="221"/>
                    <a:pt x="179" y="227"/>
                    <a:pt x="179" y="229"/>
                  </a:cubicBezTo>
                  <a:cubicBezTo>
                    <a:pt x="179" y="229"/>
                    <a:pt x="181" y="233"/>
                    <a:pt x="177" y="239"/>
                  </a:cubicBezTo>
                  <a:cubicBezTo>
                    <a:pt x="177" y="239"/>
                    <a:pt x="176" y="243"/>
                    <a:pt x="172" y="247"/>
                  </a:cubicBezTo>
                  <a:cubicBezTo>
                    <a:pt x="172" y="247"/>
                    <a:pt x="169" y="249"/>
                    <a:pt x="167" y="249"/>
                  </a:cubicBezTo>
                  <a:cubicBezTo>
                    <a:pt x="167" y="249"/>
                    <a:pt x="167" y="252"/>
                    <a:pt x="163" y="252"/>
                  </a:cubicBezTo>
                  <a:cubicBezTo>
                    <a:pt x="163" y="252"/>
                    <a:pt x="161" y="258"/>
                    <a:pt x="158" y="255"/>
                  </a:cubicBezTo>
                  <a:cubicBezTo>
                    <a:pt x="158" y="255"/>
                    <a:pt x="156" y="259"/>
                    <a:pt x="153" y="259"/>
                  </a:cubicBezTo>
                  <a:cubicBezTo>
                    <a:pt x="153" y="259"/>
                    <a:pt x="149" y="260"/>
                    <a:pt x="148" y="260"/>
                  </a:cubicBezTo>
                  <a:cubicBezTo>
                    <a:pt x="148" y="260"/>
                    <a:pt x="146" y="265"/>
                    <a:pt x="150" y="264"/>
                  </a:cubicBezTo>
                  <a:cubicBezTo>
                    <a:pt x="150" y="264"/>
                    <a:pt x="153" y="266"/>
                    <a:pt x="157" y="266"/>
                  </a:cubicBezTo>
                  <a:cubicBezTo>
                    <a:pt x="157" y="266"/>
                    <a:pt x="164" y="270"/>
                    <a:pt x="165" y="269"/>
                  </a:cubicBezTo>
                  <a:cubicBezTo>
                    <a:pt x="165" y="269"/>
                    <a:pt x="166" y="273"/>
                    <a:pt x="169" y="272"/>
                  </a:cubicBezTo>
                  <a:cubicBezTo>
                    <a:pt x="169" y="272"/>
                    <a:pt x="171" y="270"/>
                    <a:pt x="173" y="274"/>
                  </a:cubicBezTo>
                  <a:cubicBezTo>
                    <a:pt x="173" y="274"/>
                    <a:pt x="181" y="281"/>
                    <a:pt x="183" y="280"/>
                  </a:cubicBezTo>
                  <a:cubicBezTo>
                    <a:pt x="183" y="280"/>
                    <a:pt x="185" y="281"/>
                    <a:pt x="185" y="283"/>
                  </a:cubicBezTo>
                  <a:cubicBezTo>
                    <a:pt x="185" y="283"/>
                    <a:pt x="190" y="287"/>
                    <a:pt x="191" y="289"/>
                  </a:cubicBezTo>
                  <a:cubicBezTo>
                    <a:pt x="191" y="289"/>
                    <a:pt x="194" y="290"/>
                    <a:pt x="194" y="293"/>
                  </a:cubicBezTo>
                  <a:cubicBezTo>
                    <a:pt x="194" y="293"/>
                    <a:pt x="199" y="297"/>
                    <a:pt x="198" y="302"/>
                  </a:cubicBezTo>
                  <a:cubicBezTo>
                    <a:pt x="198" y="302"/>
                    <a:pt x="202" y="314"/>
                    <a:pt x="196" y="320"/>
                  </a:cubicBezTo>
                  <a:cubicBezTo>
                    <a:pt x="196" y="320"/>
                    <a:pt x="195" y="324"/>
                    <a:pt x="193" y="326"/>
                  </a:cubicBezTo>
                  <a:cubicBezTo>
                    <a:pt x="193" y="326"/>
                    <a:pt x="192" y="325"/>
                    <a:pt x="191" y="327"/>
                  </a:cubicBezTo>
                  <a:cubicBezTo>
                    <a:pt x="191" y="327"/>
                    <a:pt x="190" y="330"/>
                    <a:pt x="188" y="326"/>
                  </a:cubicBezTo>
                  <a:cubicBezTo>
                    <a:pt x="188" y="326"/>
                    <a:pt x="189" y="324"/>
                    <a:pt x="187" y="323"/>
                  </a:cubicBezTo>
                  <a:cubicBezTo>
                    <a:pt x="187" y="323"/>
                    <a:pt x="182" y="326"/>
                    <a:pt x="179" y="325"/>
                  </a:cubicBezTo>
                  <a:cubicBezTo>
                    <a:pt x="179" y="325"/>
                    <a:pt x="177" y="324"/>
                    <a:pt x="175" y="325"/>
                  </a:cubicBezTo>
                  <a:cubicBezTo>
                    <a:pt x="175" y="325"/>
                    <a:pt x="173" y="326"/>
                    <a:pt x="173" y="323"/>
                  </a:cubicBezTo>
                  <a:cubicBezTo>
                    <a:pt x="173" y="323"/>
                    <a:pt x="172" y="322"/>
                    <a:pt x="169" y="322"/>
                  </a:cubicBezTo>
                  <a:cubicBezTo>
                    <a:pt x="169" y="322"/>
                    <a:pt x="163" y="321"/>
                    <a:pt x="162" y="315"/>
                  </a:cubicBezTo>
                  <a:cubicBezTo>
                    <a:pt x="162" y="315"/>
                    <a:pt x="160" y="319"/>
                    <a:pt x="157" y="317"/>
                  </a:cubicBezTo>
                  <a:cubicBezTo>
                    <a:pt x="154" y="314"/>
                    <a:pt x="156" y="316"/>
                    <a:pt x="156" y="316"/>
                  </a:cubicBezTo>
                  <a:cubicBezTo>
                    <a:pt x="156" y="316"/>
                    <a:pt x="154" y="313"/>
                    <a:pt x="157" y="311"/>
                  </a:cubicBezTo>
                  <a:cubicBezTo>
                    <a:pt x="157" y="311"/>
                    <a:pt x="157" y="310"/>
                    <a:pt x="156" y="309"/>
                  </a:cubicBezTo>
                  <a:cubicBezTo>
                    <a:pt x="156" y="309"/>
                    <a:pt x="155" y="303"/>
                    <a:pt x="156" y="301"/>
                  </a:cubicBezTo>
                  <a:cubicBezTo>
                    <a:pt x="156" y="301"/>
                    <a:pt x="158" y="299"/>
                    <a:pt x="155" y="296"/>
                  </a:cubicBezTo>
                  <a:cubicBezTo>
                    <a:pt x="155" y="296"/>
                    <a:pt x="156" y="294"/>
                    <a:pt x="154" y="293"/>
                  </a:cubicBezTo>
                  <a:cubicBezTo>
                    <a:pt x="154" y="293"/>
                    <a:pt x="155" y="290"/>
                    <a:pt x="152" y="289"/>
                  </a:cubicBezTo>
                  <a:cubicBezTo>
                    <a:pt x="152" y="289"/>
                    <a:pt x="147" y="281"/>
                    <a:pt x="147" y="286"/>
                  </a:cubicBezTo>
                  <a:cubicBezTo>
                    <a:pt x="147" y="286"/>
                    <a:pt x="146" y="289"/>
                    <a:pt x="147" y="290"/>
                  </a:cubicBezTo>
                  <a:cubicBezTo>
                    <a:pt x="147" y="290"/>
                    <a:pt x="148" y="291"/>
                    <a:pt x="146" y="292"/>
                  </a:cubicBezTo>
                  <a:cubicBezTo>
                    <a:pt x="146" y="292"/>
                    <a:pt x="147" y="293"/>
                    <a:pt x="144" y="295"/>
                  </a:cubicBezTo>
                  <a:cubicBezTo>
                    <a:pt x="144" y="295"/>
                    <a:pt x="142" y="296"/>
                    <a:pt x="139" y="299"/>
                  </a:cubicBezTo>
                  <a:cubicBezTo>
                    <a:pt x="139" y="299"/>
                    <a:pt x="141" y="302"/>
                    <a:pt x="135" y="302"/>
                  </a:cubicBezTo>
                  <a:cubicBezTo>
                    <a:pt x="135" y="302"/>
                    <a:pt x="134" y="306"/>
                    <a:pt x="135" y="306"/>
                  </a:cubicBezTo>
                  <a:cubicBezTo>
                    <a:pt x="135" y="306"/>
                    <a:pt x="134" y="310"/>
                    <a:pt x="130" y="311"/>
                  </a:cubicBezTo>
                  <a:cubicBezTo>
                    <a:pt x="130" y="311"/>
                    <a:pt x="131" y="313"/>
                    <a:pt x="127" y="313"/>
                  </a:cubicBezTo>
                  <a:cubicBezTo>
                    <a:pt x="127" y="313"/>
                    <a:pt x="126" y="317"/>
                    <a:pt x="123" y="317"/>
                  </a:cubicBezTo>
                  <a:cubicBezTo>
                    <a:pt x="123" y="317"/>
                    <a:pt x="122" y="322"/>
                    <a:pt x="117" y="321"/>
                  </a:cubicBezTo>
                  <a:cubicBezTo>
                    <a:pt x="117" y="321"/>
                    <a:pt x="119" y="324"/>
                    <a:pt x="113" y="323"/>
                  </a:cubicBezTo>
                  <a:cubicBezTo>
                    <a:pt x="113" y="323"/>
                    <a:pt x="104" y="325"/>
                    <a:pt x="99" y="329"/>
                  </a:cubicBezTo>
                  <a:cubicBezTo>
                    <a:pt x="99" y="329"/>
                    <a:pt x="97" y="333"/>
                    <a:pt x="93" y="331"/>
                  </a:cubicBezTo>
                  <a:cubicBezTo>
                    <a:pt x="93" y="331"/>
                    <a:pt x="95" y="335"/>
                    <a:pt x="79" y="328"/>
                  </a:cubicBezTo>
                  <a:cubicBezTo>
                    <a:pt x="79" y="328"/>
                    <a:pt x="79" y="327"/>
                    <a:pt x="76" y="326"/>
                  </a:cubicBezTo>
                  <a:cubicBezTo>
                    <a:pt x="76" y="326"/>
                    <a:pt x="71" y="326"/>
                    <a:pt x="72" y="322"/>
                  </a:cubicBezTo>
                  <a:cubicBezTo>
                    <a:pt x="72" y="322"/>
                    <a:pt x="69" y="320"/>
                    <a:pt x="71" y="316"/>
                  </a:cubicBezTo>
                  <a:cubicBezTo>
                    <a:pt x="71" y="316"/>
                    <a:pt x="67" y="311"/>
                    <a:pt x="67" y="307"/>
                  </a:cubicBezTo>
                  <a:cubicBezTo>
                    <a:pt x="67" y="307"/>
                    <a:pt x="70" y="304"/>
                    <a:pt x="67" y="303"/>
                  </a:cubicBezTo>
                  <a:cubicBezTo>
                    <a:pt x="67" y="303"/>
                    <a:pt x="62" y="300"/>
                    <a:pt x="63" y="293"/>
                  </a:cubicBezTo>
                  <a:cubicBezTo>
                    <a:pt x="63" y="293"/>
                    <a:pt x="63" y="284"/>
                    <a:pt x="66" y="281"/>
                  </a:cubicBezTo>
                  <a:cubicBezTo>
                    <a:pt x="66" y="281"/>
                    <a:pt x="69" y="278"/>
                    <a:pt x="70" y="273"/>
                  </a:cubicBezTo>
                  <a:cubicBezTo>
                    <a:pt x="70" y="273"/>
                    <a:pt x="69" y="268"/>
                    <a:pt x="72" y="265"/>
                  </a:cubicBezTo>
                  <a:cubicBezTo>
                    <a:pt x="72" y="265"/>
                    <a:pt x="72" y="259"/>
                    <a:pt x="73" y="259"/>
                  </a:cubicBezTo>
                  <a:cubicBezTo>
                    <a:pt x="73" y="259"/>
                    <a:pt x="77" y="258"/>
                    <a:pt x="72" y="257"/>
                  </a:cubicBezTo>
                  <a:cubicBezTo>
                    <a:pt x="72" y="257"/>
                    <a:pt x="69" y="257"/>
                    <a:pt x="68" y="260"/>
                  </a:cubicBezTo>
                  <a:cubicBezTo>
                    <a:pt x="68" y="260"/>
                    <a:pt x="69" y="264"/>
                    <a:pt x="65" y="266"/>
                  </a:cubicBezTo>
                  <a:cubicBezTo>
                    <a:pt x="64" y="266"/>
                    <a:pt x="64" y="266"/>
                    <a:pt x="64" y="266"/>
                  </a:cubicBezTo>
                  <a:cubicBezTo>
                    <a:pt x="59" y="268"/>
                    <a:pt x="64" y="274"/>
                    <a:pt x="58" y="277"/>
                  </a:cubicBezTo>
                  <a:cubicBezTo>
                    <a:pt x="58" y="277"/>
                    <a:pt x="55" y="278"/>
                    <a:pt x="56" y="281"/>
                  </a:cubicBezTo>
                  <a:cubicBezTo>
                    <a:pt x="56" y="281"/>
                    <a:pt x="55" y="288"/>
                    <a:pt x="51" y="287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50" y="287"/>
                    <a:pt x="47" y="300"/>
                    <a:pt x="42" y="300"/>
                  </a:cubicBezTo>
                  <a:cubicBezTo>
                    <a:pt x="42" y="300"/>
                    <a:pt x="41" y="303"/>
                    <a:pt x="39" y="304"/>
                  </a:cubicBezTo>
                  <a:cubicBezTo>
                    <a:pt x="39" y="304"/>
                    <a:pt x="36" y="312"/>
                    <a:pt x="33" y="313"/>
                  </a:cubicBezTo>
                  <a:cubicBezTo>
                    <a:pt x="33" y="313"/>
                    <a:pt x="32" y="318"/>
                    <a:pt x="28" y="319"/>
                  </a:cubicBezTo>
                  <a:cubicBezTo>
                    <a:pt x="28" y="319"/>
                    <a:pt x="26" y="325"/>
                    <a:pt x="23" y="323"/>
                  </a:cubicBezTo>
                  <a:cubicBezTo>
                    <a:pt x="23" y="323"/>
                    <a:pt x="23" y="328"/>
                    <a:pt x="19" y="325"/>
                  </a:cubicBezTo>
                  <a:cubicBezTo>
                    <a:pt x="19" y="325"/>
                    <a:pt x="19" y="329"/>
                    <a:pt x="14" y="328"/>
                  </a:cubicBezTo>
                  <a:cubicBezTo>
                    <a:pt x="14" y="328"/>
                    <a:pt x="12" y="329"/>
                    <a:pt x="10" y="328"/>
                  </a:cubicBezTo>
                  <a:cubicBezTo>
                    <a:pt x="10" y="328"/>
                    <a:pt x="9" y="327"/>
                    <a:pt x="6" y="328"/>
                  </a:cubicBezTo>
                  <a:cubicBezTo>
                    <a:pt x="6" y="328"/>
                    <a:pt x="5" y="328"/>
                    <a:pt x="3" y="329"/>
                  </a:cubicBezTo>
                  <a:cubicBezTo>
                    <a:pt x="4" y="329"/>
                    <a:pt x="0" y="329"/>
                    <a:pt x="3" y="327"/>
                  </a:cubicBezTo>
                  <a:cubicBezTo>
                    <a:pt x="3" y="327"/>
                    <a:pt x="4" y="324"/>
                    <a:pt x="3" y="325"/>
                  </a:cubicBezTo>
                  <a:cubicBezTo>
                    <a:pt x="3" y="326"/>
                    <a:pt x="5" y="324"/>
                    <a:pt x="4" y="322"/>
                  </a:cubicBezTo>
                  <a:cubicBezTo>
                    <a:pt x="4" y="322"/>
                    <a:pt x="1" y="321"/>
                    <a:pt x="4" y="321"/>
                  </a:cubicBezTo>
                  <a:cubicBezTo>
                    <a:pt x="4" y="321"/>
                    <a:pt x="4" y="318"/>
                    <a:pt x="6" y="318"/>
                  </a:cubicBezTo>
                  <a:cubicBezTo>
                    <a:pt x="9" y="317"/>
                    <a:pt x="6" y="317"/>
                    <a:pt x="6" y="317"/>
                  </a:cubicBezTo>
                  <a:cubicBezTo>
                    <a:pt x="6" y="317"/>
                    <a:pt x="10" y="316"/>
                    <a:pt x="8" y="314"/>
                  </a:cubicBezTo>
                  <a:cubicBezTo>
                    <a:pt x="8" y="314"/>
                    <a:pt x="5" y="311"/>
                    <a:pt x="2" y="312"/>
                  </a:cubicBezTo>
                  <a:cubicBezTo>
                    <a:pt x="2" y="312"/>
                    <a:pt x="0" y="312"/>
                    <a:pt x="2" y="309"/>
                  </a:cubicBezTo>
                  <a:cubicBezTo>
                    <a:pt x="2" y="309"/>
                    <a:pt x="6" y="307"/>
                    <a:pt x="4" y="305"/>
                  </a:cubicBezTo>
                  <a:cubicBezTo>
                    <a:pt x="4" y="305"/>
                    <a:pt x="5" y="301"/>
                    <a:pt x="7" y="301"/>
                  </a:cubicBezTo>
                  <a:cubicBezTo>
                    <a:pt x="7" y="301"/>
                    <a:pt x="13" y="290"/>
                    <a:pt x="15" y="289"/>
                  </a:cubicBezTo>
                  <a:cubicBezTo>
                    <a:pt x="15" y="289"/>
                    <a:pt x="19" y="281"/>
                    <a:pt x="24" y="277"/>
                  </a:cubicBezTo>
                  <a:cubicBezTo>
                    <a:pt x="24" y="277"/>
                    <a:pt x="29" y="274"/>
                    <a:pt x="29" y="269"/>
                  </a:cubicBezTo>
                  <a:cubicBezTo>
                    <a:pt x="29" y="269"/>
                    <a:pt x="31" y="268"/>
                    <a:pt x="32" y="266"/>
                  </a:cubicBezTo>
                  <a:cubicBezTo>
                    <a:pt x="32" y="266"/>
                    <a:pt x="35" y="259"/>
                    <a:pt x="39" y="255"/>
                  </a:cubicBezTo>
                  <a:cubicBezTo>
                    <a:pt x="39" y="255"/>
                    <a:pt x="43" y="244"/>
                    <a:pt x="47" y="242"/>
                  </a:cubicBezTo>
                  <a:cubicBezTo>
                    <a:pt x="47" y="242"/>
                    <a:pt x="49" y="242"/>
                    <a:pt x="47" y="240"/>
                  </a:cubicBezTo>
                  <a:cubicBezTo>
                    <a:pt x="47" y="240"/>
                    <a:pt x="48" y="239"/>
                    <a:pt x="49" y="238"/>
                  </a:cubicBezTo>
                  <a:cubicBezTo>
                    <a:pt x="49" y="238"/>
                    <a:pt x="51" y="235"/>
                    <a:pt x="51" y="233"/>
                  </a:cubicBezTo>
                  <a:cubicBezTo>
                    <a:pt x="51" y="233"/>
                    <a:pt x="52" y="234"/>
                    <a:pt x="53" y="233"/>
                  </a:cubicBezTo>
                  <a:cubicBezTo>
                    <a:pt x="53" y="233"/>
                    <a:pt x="56" y="226"/>
                    <a:pt x="58" y="223"/>
                  </a:cubicBezTo>
                  <a:cubicBezTo>
                    <a:pt x="58" y="223"/>
                    <a:pt x="60" y="217"/>
                    <a:pt x="61" y="216"/>
                  </a:cubicBezTo>
                  <a:cubicBezTo>
                    <a:pt x="61" y="216"/>
                    <a:pt x="64" y="212"/>
                    <a:pt x="65" y="212"/>
                  </a:cubicBezTo>
                  <a:cubicBezTo>
                    <a:pt x="65" y="212"/>
                    <a:pt x="67" y="204"/>
                    <a:pt x="70" y="203"/>
                  </a:cubicBezTo>
                  <a:cubicBezTo>
                    <a:pt x="70" y="203"/>
                    <a:pt x="71" y="203"/>
                    <a:pt x="71" y="201"/>
                  </a:cubicBezTo>
                  <a:cubicBezTo>
                    <a:pt x="71" y="201"/>
                    <a:pt x="74" y="200"/>
                    <a:pt x="71" y="199"/>
                  </a:cubicBezTo>
                  <a:cubicBezTo>
                    <a:pt x="71" y="199"/>
                    <a:pt x="69" y="201"/>
                    <a:pt x="68" y="202"/>
                  </a:cubicBezTo>
                  <a:cubicBezTo>
                    <a:pt x="68" y="202"/>
                    <a:pt x="68" y="199"/>
                    <a:pt x="66" y="200"/>
                  </a:cubicBezTo>
                  <a:cubicBezTo>
                    <a:pt x="66" y="200"/>
                    <a:pt x="65" y="210"/>
                    <a:pt x="63" y="211"/>
                  </a:cubicBezTo>
                  <a:cubicBezTo>
                    <a:pt x="63" y="211"/>
                    <a:pt x="58" y="209"/>
                    <a:pt x="54" y="212"/>
                  </a:cubicBezTo>
                  <a:cubicBezTo>
                    <a:pt x="54" y="212"/>
                    <a:pt x="52" y="213"/>
                    <a:pt x="50" y="212"/>
                  </a:cubicBezTo>
                  <a:cubicBezTo>
                    <a:pt x="50" y="212"/>
                    <a:pt x="49" y="211"/>
                    <a:pt x="47" y="212"/>
                  </a:cubicBezTo>
                  <a:cubicBezTo>
                    <a:pt x="47" y="212"/>
                    <a:pt x="44" y="214"/>
                    <a:pt x="44" y="212"/>
                  </a:cubicBezTo>
                  <a:cubicBezTo>
                    <a:pt x="44" y="212"/>
                    <a:pt x="43" y="207"/>
                    <a:pt x="39" y="209"/>
                  </a:cubicBezTo>
                  <a:cubicBezTo>
                    <a:pt x="39" y="209"/>
                    <a:pt x="35" y="214"/>
                    <a:pt x="35" y="209"/>
                  </a:cubicBezTo>
                  <a:cubicBezTo>
                    <a:pt x="35" y="209"/>
                    <a:pt x="36" y="207"/>
                    <a:pt x="35" y="206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34" y="205"/>
                    <a:pt x="32" y="201"/>
                    <a:pt x="33" y="199"/>
                  </a:cubicBezTo>
                  <a:cubicBezTo>
                    <a:pt x="33" y="199"/>
                    <a:pt x="31" y="193"/>
                    <a:pt x="29" y="191"/>
                  </a:cubicBezTo>
                  <a:cubicBezTo>
                    <a:pt x="29" y="191"/>
                    <a:pt x="27" y="185"/>
                    <a:pt x="29" y="181"/>
                  </a:cubicBezTo>
                  <a:cubicBezTo>
                    <a:pt x="29" y="181"/>
                    <a:pt x="32" y="176"/>
                    <a:pt x="34" y="177"/>
                  </a:cubicBezTo>
                  <a:cubicBezTo>
                    <a:pt x="34" y="177"/>
                    <a:pt x="36" y="172"/>
                    <a:pt x="39" y="174"/>
                  </a:cubicBezTo>
                  <a:cubicBezTo>
                    <a:pt x="39" y="174"/>
                    <a:pt x="39" y="174"/>
                    <a:pt x="42" y="174"/>
                  </a:cubicBezTo>
                  <a:cubicBezTo>
                    <a:pt x="42" y="174"/>
                    <a:pt x="44" y="175"/>
                    <a:pt x="45" y="173"/>
                  </a:cubicBezTo>
                  <a:cubicBezTo>
                    <a:pt x="47" y="172"/>
                    <a:pt x="45" y="173"/>
                    <a:pt x="45" y="173"/>
                  </a:cubicBezTo>
                  <a:cubicBezTo>
                    <a:pt x="45" y="173"/>
                    <a:pt x="47" y="171"/>
                    <a:pt x="48" y="172"/>
                  </a:cubicBezTo>
                  <a:cubicBezTo>
                    <a:pt x="48" y="172"/>
                    <a:pt x="49" y="170"/>
                    <a:pt x="53" y="170"/>
                  </a:cubicBezTo>
                  <a:cubicBezTo>
                    <a:pt x="53" y="170"/>
                    <a:pt x="59" y="168"/>
                    <a:pt x="61" y="168"/>
                  </a:cubicBezTo>
                  <a:cubicBezTo>
                    <a:pt x="61" y="168"/>
                    <a:pt x="60" y="165"/>
                    <a:pt x="65" y="165"/>
                  </a:cubicBezTo>
                  <a:cubicBezTo>
                    <a:pt x="65" y="165"/>
                    <a:pt x="69" y="166"/>
                    <a:pt x="66" y="163"/>
                  </a:cubicBezTo>
                  <a:cubicBezTo>
                    <a:pt x="66" y="163"/>
                    <a:pt x="64" y="162"/>
                    <a:pt x="62" y="159"/>
                  </a:cubicBezTo>
                  <a:cubicBezTo>
                    <a:pt x="62" y="159"/>
                    <a:pt x="62" y="161"/>
                    <a:pt x="59" y="157"/>
                  </a:cubicBezTo>
                  <a:cubicBezTo>
                    <a:pt x="59" y="157"/>
                    <a:pt x="57" y="157"/>
                    <a:pt x="56" y="155"/>
                  </a:cubicBezTo>
                  <a:cubicBezTo>
                    <a:pt x="56" y="155"/>
                    <a:pt x="51" y="154"/>
                    <a:pt x="54" y="152"/>
                  </a:cubicBezTo>
                  <a:cubicBezTo>
                    <a:pt x="54" y="152"/>
                    <a:pt x="56" y="151"/>
                    <a:pt x="52" y="150"/>
                  </a:cubicBezTo>
                  <a:cubicBezTo>
                    <a:pt x="52" y="150"/>
                    <a:pt x="49" y="148"/>
                    <a:pt x="50" y="145"/>
                  </a:cubicBezTo>
                  <a:cubicBezTo>
                    <a:pt x="50" y="145"/>
                    <a:pt x="49" y="144"/>
                    <a:pt x="48" y="143"/>
                  </a:cubicBezTo>
                  <a:cubicBezTo>
                    <a:pt x="46" y="142"/>
                    <a:pt x="47" y="143"/>
                    <a:pt x="47" y="143"/>
                  </a:cubicBezTo>
                  <a:cubicBezTo>
                    <a:pt x="47" y="143"/>
                    <a:pt x="51" y="143"/>
                    <a:pt x="47" y="140"/>
                  </a:cubicBezTo>
                  <a:cubicBezTo>
                    <a:pt x="47" y="140"/>
                    <a:pt x="46" y="139"/>
                    <a:pt x="47" y="138"/>
                  </a:cubicBezTo>
                  <a:cubicBezTo>
                    <a:pt x="47" y="138"/>
                    <a:pt x="45" y="132"/>
                    <a:pt x="43" y="127"/>
                  </a:cubicBezTo>
                  <a:cubicBezTo>
                    <a:pt x="43" y="127"/>
                    <a:pt x="38" y="120"/>
                    <a:pt x="40" y="116"/>
                  </a:cubicBezTo>
                  <a:cubicBezTo>
                    <a:pt x="40" y="116"/>
                    <a:pt x="36" y="114"/>
                    <a:pt x="36" y="111"/>
                  </a:cubicBezTo>
                  <a:cubicBezTo>
                    <a:pt x="36" y="111"/>
                    <a:pt x="35" y="106"/>
                    <a:pt x="36" y="105"/>
                  </a:cubicBezTo>
                  <a:cubicBezTo>
                    <a:pt x="36" y="105"/>
                    <a:pt x="36" y="105"/>
                    <a:pt x="34" y="104"/>
                  </a:cubicBezTo>
                  <a:cubicBezTo>
                    <a:pt x="34" y="104"/>
                    <a:pt x="32" y="102"/>
                    <a:pt x="34" y="101"/>
                  </a:cubicBezTo>
                  <a:cubicBezTo>
                    <a:pt x="34" y="101"/>
                    <a:pt x="35" y="99"/>
                    <a:pt x="32" y="99"/>
                  </a:cubicBezTo>
                  <a:cubicBezTo>
                    <a:pt x="32" y="99"/>
                    <a:pt x="31" y="97"/>
                    <a:pt x="32" y="94"/>
                  </a:cubicBezTo>
                  <a:cubicBezTo>
                    <a:pt x="32" y="94"/>
                    <a:pt x="33" y="93"/>
                    <a:pt x="32" y="93"/>
                  </a:cubicBezTo>
                  <a:cubicBezTo>
                    <a:pt x="32" y="93"/>
                    <a:pt x="30" y="94"/>
                    <a:pt x="30" y="88"/>
                  </a:cubicBezTo>
                  <a:cubicBezTo>
                    <a:pt x="30" y="88"/>
                    <a:pt x="31" y="87"/>
                    <a:pt x="29" y="87"/>
                  </a:cubicBezTo>
                  <a:cubicBezTo>
                    <a:pt x="26" y="87"/>
                    <a:pt x="28" y="86"/>
                    <a:pt x="28" y="86"/>
                  </a:cubicBezTo>
                  <a:close/>
                  <a:moveTo>
                    <a:pt x="100" y="77"/>
                  </a:moveTo>
                  <a:cubicBezTo>
                    <a:pt x="100" y="80"/>
                    <a:pt x="100" y="80"/>
                    <a:pt x="100" y="80"/>
                  </a:cubicBezTo>
                  <a:cubicBezTo>
                    <a:pt x="101" y="81"/>
                    <a:pt x="104" y="79"/>
                    <a:pt x="104" y="79"/>
                  </a:cubicBezTo>
                  <a:cubicBezTo>
                    <a:pt x="106" y="80"/>
                    <a:pt x="108" y="78"/>
                    <a:pt x="108" y="78"/>
                  </a:cubicBezTo>
                  <a:cubicBezTo>
                    <a:pt x="109" y="77"/>
                    <a:pt x="111" y="78"/>
                    <a:pt x="111" y="78"/>
                  </a:cubicBezTo>
                  <a:cubicBezTo>
                    <a:pt x="111" y="78"/>
                    <a:pt x="113" y="78"/>
                    <a:pt x="113" y="78"/>
                  </a:cubicBezTo>
                  <a:cubicBezTo>
                    <a:pt x="115" y="78"/>
                    <a:pt x="115" y="76"/>
                    <a:pt x="115" y="76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15" y="72"/>
                    <a:pt x="114" y="71"/>
                    <a:pt x="114" y="71"/>
                  </a:cubicBezTo>
                  <a:cubicBezTo>
                    <a:pt x="113" y="70"/>
                    <a:pt x="110" y="71"/>
                    <a:pt x="110" y="71"/>
                  </a:cubicBezTo>
                  <a:cubicBezTo>
                    <a:pt x="109" y="73"/>
                    <a:pt x="106" y="73"/>
                    <a:pt x="106" y="73"/>
                  </a:cubicBezTo>
                  <a:cubicBezTo>
                    <a:pt x="104" y="74"/>
                    <a:pt x="100" y="77"/>
                    <a:pt x="100" y="77"/>
                  </a:cubicBezTo>
                  <a:close/>
                  <a:moveTo>
                    <a:pt x="135" y="71"/>
                  </a:moveTo>
                  <a:cubicBezTo>
                    <a:pt x="135" y="71"/>
                    <a:pt x="135" y="70"/>
                    <a:pt x="134" y="72"/>
                  </a:cubicBezTo>
                  <a:cubicBezTo>
                    <a:pt x="133" y="73"/>
                    <a:pt x="133" y="76"/>
                    <a:pt x="133" y="76"/>
                  </a:cubicBezTo>
                  <a:cubicBezTo>
                    <a:pt x="133" y="76"/>
                    <a:pt x="135" y="75"/>
                    <a:pt x="132" y="77"/>
                  </a:cubicBezTo>
                  <a:cubicBezTo>
                    <a:pt x="129" y="78"/>
                    <a:pt x="132" y="79"/>
                    <a:pt x="132" y="79"/>
                  </a:cubicBezTo>
                  <a:cubicBezTo>
                    <a:pt x="134" y="79"/>
                    <a:pt x="134" y="82"/>
                    <a:pt x="134" y="82"/>
                  </a:cubicBezTo>
                  <a:cubicBezTo>
                    <a:pt x="134" y="84"/>
                    <a:pt x="133" y="85"/>
                    <a:pt x="133" y="86"/>
                  </a:cubicBezTo>
                  <a:cubicBezTo>
                    <a:pt x="131" y="89"/>
                    <a:pt x="136" y="88"/>
                    <a:pt x="136" y="88"/>
                  </a:cubicBezTo>
                  <a:cubicBezTo>
                    <a:pt x="139" y="88"/>
                    <a:pt x="140" y="89"/>
                    <a:pt x="140" y="89"/>
                  </a:cubicBezTo>
                  <a:cubicBezTo>
                    <a:pt x="142" y="90"/>
                    <a:pt x="143" y="91"/>
                    <a:pt x="143" y="91"/>
                  </a:cubicBezTo>
                  <a:cubicBezTo>
                    <a:pt x="145" y="92"/>
                    <a:pt x="143" y="95"/>
                    <a:pt x="142" y="95"/>
                  </a:cubicBezTo>
                  <a:cubicBezTo>
                    <a:pt x="142" y="95"/>
                    <a:pt x="143" y="93"/>
                    <a:pt x="142" y="96"/>
                  </a:cubicBezTo>
                  <a:cubicBezTo>
                    <a:pt x="141" y="98"/>
                    <a:pt x="139" y="98"/>
                    <a:pt x="139" y="98"/>
                  </a:cubicBezTo>
                  <a:cubicBezTo>
                    <a:pt x="138" y="100"/>
                    <a:pt x="134" y="101"/>
                    <a:pt x="134" y="101"/>
                  </a:cubicBezTo>
                  <a:cubicBezTo>
                    <a:pt x="130" y="103"/>
                    <a:pt x="134" y="105"/>
                    <a:pt x="134" y="105"/>
                  </a:cubicBezTo>
                  <a:cubicBezTo>
                    <a:pt x="137" y="105"/>
                    <a:pt x="135" y="107"/>
                    <a:pt x="135" y="107"/>
                  </a:cubicBezTo>
                  <a:cubicBezTo>
                    <a:pt x="135" y="113"/>
                    <a:pt x="141" y="108"/>
                    <a:pt x="141" y="108"/>
                  </a:cubicBezTo>
                  <a:cubicBezTo>
                    <a:pt x="144" y="109"/>
                    <a:pt x="145" y="106"/>
                    <a:pt x="145" y="106"/>
                  </a:cubicBezTo>
                  <a:cubicBezTo>
                    <a:pt x="148" y="106"/>
                    <a:pt x="148" y="103"/>
                    <a:pt x="148" y="103"/>
                  </a:cubicBezTo>
                  <a:cubicBezTo>
                    <a:pt x="150" y="103"/>
                    <a:pt x="150" y="100"/>
                    <a:pt x="150" y="100"/>
                  </a:cubicBezTo>
                  <a:cubicBezTo>
                    <a:pt x="152" y="100"/>
                    <a:pt x="151" y="97"/>
                    <a:pt x="151" y="97"/>
                  </a:cubicBezTo>
                  <a:cubicBezTo>
                    <a:pt x="153" y="97"/>
                    <a:pt x="152" y="95"/>
                    <a:pt x="152" y="95"/>
                  </a:cubicBezTo>
                  <a:cubicBezTo>
                    <a:pt x="154" y="93"/>
                    <a:pt x="153" y="91"/>
                    <a:pt x="153" y="91"/>
                  </a:cubicBezTo>
                  <a:cubicBezTo>
                    <a:pt x="155" y="90"/>
                    <a:pt x="153" y="86"/>
                    <a:pt x="153" y="86"/>
                  </a:cubicBezTo>
                  <a:cubicBezTo>
                    <a:pt x="150" y="85"/>
                    <a:pt x="152" y="81"/>
                    <a:pt x="152" y="81"/>
                  </a:cubicBezTo>
                  <a:cubicBezTo>
                    <a:pt x="149" y="80"/>
                    <a:pt x="150" y="76"/>
                    <a:pt x="150" y="76"/>
                  </a:cubicBezTo>
                  <a:cubicBezTo>
                    <a:pt x="149" y="74"/>
                    <a:pt x="145" y="73"/>
                    <a:pt x="145" y="73"/>
                  </a:cubicBezTo>
                  <a:cubicBezTo>
                    <a:pt x="144" y="71"/>
                    <a:pt x="142" y="72"/>
                    <a:pt x="142" y="72"/>
                  </a:cubicBezTo>
                  <a:cubicBezTo>
                    <a:pt x="139" y="72"/>
                    <a:pt x="139" y="71"/>
                    <a:pt x="139" y="71"/>
                  </a:cubicBezTo>
                  <a:cubicBezTo>
                    <a:pt x="137" y="70"/>
                    <a:pt x="135" y="71"/>
                    <a:pt x="135" y="71"/>
                  </a:cubicBezTo>
                  <a:close/>
                  <a:moveTo>
                    <a:pt x="80" y="86"/>
                  </a:moveTo>
                  <a:cubicBezTo>
                    <a:pt x="80" y="87"/>
                    <a:pt x="78" y="85"/>
                    <a:pt x="77" y="87"/>
                  </a:cubicBezTo>
                  <a:cubicBezTo>
                    <a:pt x="76" y="88"/>
                    <a:pt x="72" y="89"/>
                    <a:pt x="72" y="89"/>
                  </a:cubicBezTo>
                  <a:cubicBezTo>
                    <a:pt x="71" y="93"/>
                    <a:pt x="68" y="94"/>
                    <a:pt x="68" y="94"/>
                  </a:cubicBezTo>
                  <a:cubicBezTo>
                    <a:pt x="64" y="94"/>
                    <a:pt x="66" y="101"/>
                    <a:pt x="66" y="101"/>
                  </a:cubicBezTo>
                  <a:cubicBezTo>
                    <a:pt x="68" y="102"/>
                    <a:pt x="66" y="104"/>
                    <a:pt x="66" y="104"/>
                  </a:cubicBezTo>
                  <a:cubicBezTo>
                    <a:pt x="65" y="107"/>
                    <a:pt x="65" y="112"/>
                    <a:pt x="65" y="112"/>
                  </a:cubicBezTo>
                  <a:cubicBezTo>
                    <a:pt x="67" y="115"/>
                    <a:pt x="68" y="120"/>
                    <a:pt x="68" y="120"/>
                  </a:cubicBezTo>
                  <a:cubicBezTo>
                    <a:pt x="66" y="122"/>
                    <a:pt x="69" y="128"/>
                    <a:pt x="69" y="128"/>
                  </a:cubicBezTo>
                  <a:cubicBezTo>
                    <a:pt x="67" y="131"/>
                    <a:pt x="70" y="133"/>
                    <a:pt x="70" y="133"/>
                  </a:cubicBezTo>
                  <a:cubicBezTo>
                    <a:pt x="71" y="137"/>
                    <a:pt x="70" y="139"/>
                    <a:pt x="70" y="139"/>
                  </a:cubicBezTo>
                  <a:cubicBezTo>
                    <a:pt x="69" y="143"/>
                    <a:pt x="71" y="145"/>
                    <a:pt x="71" y="145"/>
                  </a:cubicBezTo>
                  <a:cubicBezTo>
                    <a:pt x="73" y="148"/>
                    <a:pt x="72" y="148"/>
                    <a:pt x="72" y="148"/>
                  </a:cubicBezTo>
                  <a:cubicBezTo>
                    <a:pt x="71" y="151"/>
                    <a:pt x="72" y="154"/>
                    <a:pt x="72" y="154"/>
                  </a:cubicBezTo>
                  <a:cubicBezTo>
                    <a:pt x="74" y="156"/>
                    <a:pt x="73" y="157"/>
                    <a:pt x="73" y="157"/>
                  </a:cubicBezTo>
                  <a:cubicBezTo>
                    <a:pt x="74" y="160"/>
                    <a:pt x="73" y="160"/>
                    <a:pt x="73" y="161"/>
                  </a:cubicBezTo>
                  <a:cubicBezTo>
                    <a:pt x="72" y="163"/>
                    <a:pt x="76" y="162"/>
                    <a:pt x="76" y="162"/>
                  </a:cubicBezTo>
                  <a:cubicBezTo>
                    <a:pt x="78" y="162"/>
                    <a:pt x="81" y="159"/>
                    <a:pt x="81" y="159"/>
                  </a:cubicBezTo>
                  <a:cubicBezTo>
                    <a:pt x="82" y="157"/>
                    <a:pt x="88" y="155"/>
                    <a:pt x="88" y="155"/>
                  </a:cubicBezTo>
                  <a:cubicBezTo>
                    <a:pt x="90" y="153"/>
                    <a:pt x="92" y="154"/>
                    <a:pt x="92" y="154"/>
                  </a:cubicBezTo>
                  <a:cubicBezTo>
                    <a:pt x="92" y="153"/>
                    <a:pt x="96" y="151"/>
                    <a:pt x="96" y="151"/>
                  </a:cubicBezTo>
                  <a:cubicBezTo>
                    <a:pt x="99" y="151"/>
                    <a:pt x="101" y="149"/>
                    <a:pt x="101" y="149"/>
                  </a:cubicBezTo>
                  <a:cubicBezTo>
                    <a:pt x="102" y="149"/>
                    <a:pt x="101" y="147"/>
                    <a:pt x="101" y="147"/>
                  </a:cubicBezTo>
                  <a:cubicBezTo>
                    <a:pt x="101" y="146"/>
                    <a:pt x="97" y="148"/>
                    <a:pt x="97" y="148"/>
                  </a:cubicBezTo>
                  <a:cubicBezTo>
                    <a:pt x="95" y="149"/>
                    <a:pt x="94" y="148"/>
                    <a:pt x="94" y="148"/>
                  </a:cubicBezTo>
                  <a:cubicBezTo>
                    <a:pt x="93" y="151"/>
                    <a:pt x="91" y="149"/>
                    <a:pt x="91" y="149"/>
                  </a:cubicBezTo>
                  <a:cubicBezTo>
                    <a:pt x="89" y="151"/>
                    <a:pt x="87" y="151"/>
                    <a:pt x="87" y="151"/>
                  </a:cubicBezTo>
                  <a:cubicBezTo>
                    <a:pt x="83" y="152"/>
                    <a:pt x="83" y="147"/>
                    <a:pt x="83" y="147"/>
                  </a:cubicBezTo>
                  <a:cubicBezTo>
                    <a:pt x="84" y="146"/>
                    <a:pt x="82" y="146"/>
                    <a:pt x="82" y="146"/>
                  </a:cubicBezTo>
                  <a:cubicBezTo>
                    <a:pt x="79" y="146"/>
                    <a:pt x="78" y="142"/>
                    <a:pt x="78" y="142"/>
                  </a:cubicBezTo>
                  <a:cubicBezTo>
                    <a:pt x="77" y="141"/>
                    <a:pt x="77" y="139"/>
                    <a:pt x="77" y="139"/>
                  </a:cubicBezTo>
                  <a:cubicBezTo>
                    <a:pt x="75" y="137"/>
                    <a:pt x="81" y="132"/>
                    <a:pt x="81" y="132"/>
                  </a:cubicBezTo>
                  <a:cubicBezTo>
                    <a:pt x="83" y="131"/>
                    <a:pt x="82" y="130"/>
                    <a:pt x="82" y="130"/>
                  </a:cubicBezTo>
                  <a:cubicBezTo>
                    <a:pt x="84" y="129"/>
                    <a:pt x="83" y="128"/>
                    <a:pt x="83" y="128"/>
                  </a:cubicBezTo>
                  <a:cubicBezTo>
                    <a:pt x="82" y="127"/>
                    <a:pt x="82" y="124"/>
                    <a:pt x="82" y="124"/>
                  </a:cubicBezTo>
                  <a:cubicBezTo>
                    <a:pt x="83" y="121"/>
                    <a:pt x="79" y="119"/>
                    <a:pt x="79" y="119"/>
                  </a:cubicBezTo>
                  <a:cubicBezTo>
                    <a:pt x="77" y="119"/>
                    <a:pt x="76" y="117"/>
                    <a:pt x="76" y="117"/>
                  </a:cubicBezTo>
                  <a:cubicBezTo>
                    <a:pt x="76" y="116"/>
                    <a:pt x="73" y="113"/>
                    <a:pt x="73" y="113"/>
                  </a:cubicBezTo>
                  <a:cubicBezTo>
                    <a:pt x="70" y="112"/>
                    <a:pt x="71" y="107"/>
                    <a:pt x="71" y="107"/>
                  </a:cubicBezTo>
                  <a:cubicBezTo>
                    <a:pt x="68" y="104"/>
                    <a:pt x="72" y="100"/>
                    <a:pt x="72" y="100"/>
                  </a:cubicBezTo>
                  <a:cubicBezTo>
                    <a:pt x="71" y="100"/>
                    <a:pt x="72" y="97"/>
                    <a:pt x="72" y="97"/>
                  </a:cubicBezTo>
                  <a:cubicBezTo>
                    <a:pt x="73" y="97"/>
                    <a:pt x="74" y="95"/>
                    <a:pt x="74" y="95"/>
                  </a:cubicBezTo>
                  <a:cubicBezTo>
                    <a:pt x="75" y="94"/>
                    <a:pt x="80" y="90"/>
                    <a:pt x="80" y="90"/>
                  </a:cubicBezTo>
                  <a:cubicBezTo>
                    <a:pt x="80" y="90"/>
                    <a:pt x="80" y="86"/>
                    <a:pt x="80" y="86"/>
                  </a:cubicBezTo>
                  <a:close/>
                  <a:moveTo>
                    <a:pt x="160" y="127"/>
                  </a:moveTo>
                  <a:cubicBezTo>
                    <a:pt x="160" y="128"/>
                    <a:pt x="160" y="128"/>
                    <a:pt x="160" y="128"/>
                  </a:cubicBezTo>
                  <a:cubicBezTo>
                    <a:pt x="160" y="130"/>
                    <a:pt x="163" y="129"/>
                    <a:pt x="163" y="129"/>
                  </a:cubicBezTo>
                  <a:cubicBezTo>
                    <a:pt x="165" y="129"/>
                    <a:pt x="163" y="127"/>
                    <a:pt x="163" y="127"/>
                  </a:cubicBezTo>
                  <a:cubicBezTo>
                    <a:pt x="162" y="128"/>
                    <a:pt x="162" y="126"/>
                    <a:pt x="162" y="126"/>
                  </a:cubicBezTo>
                  <a:cubicBezTo>
                    <a:pt x="161" y="126"/>
                    <a:pt x="160" y="127"/>
                    <a:pt x="160" y="127"/>
                  </a:cubicBezTo>
                  <a:close/>
                  <a:moveTo>
                    <a:pt x="127" y="134"/>
                  </a:moveTo>
                  <a:cubicBezTo>
                    <a:pt x="126" y="135"/>
                    <a:pt x="124" y="138"/>
                    <a:pt x="124" y="138"/>
                  </a:cubicBezTo>
                  <a:cubicBezTo>
                    <a:pt x="122" y="139"/>
                    <a:pt x="124" y="139"/>
                    <a:pt x="124" y="139"/>
                  </a:cubicBezTo>
                  <a:cubicBezTo>
                    <a:pt x="125" y="139"/>
                    <a:pt x="128" y="137"/>
                    <a:pt x="128" y="137"/>
                  </a:cubicBezTo>
                  <a:cubicBezTo>
                    <a:pt x="129" y="136"/>
                    <a:pt x="129" y="134"/>
                    <a:pt x="129" y="134"/>
                  </a:cubicBezTo>
                  <a:cubicBezTo>
                    <a:pt x="128" y="134"/>
                    <a:pt x="127" y="134"/>
                    <a:pt x="127" y="134"/>
                  </a:cubicBezTo>
                  <a:close/>
                  <a:moveTo>
                    <a:pt x="91" y="228"/>
                  </a:moveTo>
                  <a:cubicBezTo>
                    <a:pt x="91" y="229"/>
                    <a:pt x="92" y="231"/>
                    <a:pt x="92" y="231"/>
                  </a:cubicBezTo>
                  <a:cubicBezTo>
                    <a:pt x="92" y="231"/>
                    <a:pt x="95" y="232"/>
                    <a:pt x="95" y="232"/>
                  </a:cubicBezTo>
                  <a:cubicBezTo>
                    <a:pt x="98" y="232"/>
                    <a:pt x="98" y="230"/>
                    <a:pt x="99" y="229"/>
                  </a:cubicBezTo>
                  <a:cubicBezTo>
                    <a:pt x="100" y="228"/>
                    <a:pt x="102" y="229"/>
                    <a:pt x="102" y="229"/>
                  </a:cubicBezTo>
                  <a:cubicBezTo>
                    <a:pt x="102" y="228"/>
                    <a:pt x="104" y="226"/>
                    <a:pt x="104" y="226"/>
                  </a:cubicBezTo>
                  <a:cubicBezTo>
                    <a:pt x="106" y="226"/>
                    <a:pt x="108" y="223"/>
                    <a:pt x="108" y="223"/>
                  </a:cubicBezTo>
                  <a:cubicBezTo>
                    <a:pt x="111" y="224"/>
                    <a:pt x="113" y="220"/>
                    <a:pt x="113" y="220"/>
                  </a:cubicBezTo>
                  <a:cubicBezTo>
                    <a:pt x="117" y="220"/>
                    <a:pt x="117" y="217"/>
                    <a:pt x="117" y="217"/>
                  </a:cubicBezTo>
                  <a:cubicBezTo>
                    <a:pt x="119" y="218"/>
                    <a:pt x="124" y="213"/>
                    <a:pt x="124" y="213"/>
                  </a:cubicBezTo>
                  <a:cubicBezTo>
                    <a:pt x="126" y="212"/>
                    <a:pt x="127" y="210"/>
                    <a:pt x="127" y="210"/>
                  </a:cubicBezTo>
                  <a:cubicBezTo>
                    <a:pt x="129" y="211"/>
                    <a:pt x="130" y="209"/>
                    <a:pt x="130" y="209"/>
                  </a:cubicBezTo>
                  <a:cubicBezTo>
                    <a:pt x="133" y="210"/>
                    <a:pt x="134" y="207"/>
                    <a:pt x="133" y="206"/>
                  </a:cubicBezTo>
                  <a:cubicBezTo>
                    <a:pt x="133" y="206"/>
                    <a:pt x="134" y="204"/>
                    <a:pt x="134" y="204"/>
                  </a:cubicBezTo>
                  <a:cubicBezTo>
                    <a:pt x="135" y="202"/>
                    <a:pt x="130" y="203"/>
                    <a:pt x="130" y="203"/>
                  </a:cubicBezTo>
                  <a:cubicBezTo>
                    <a:pt x="128" y="203"/>
                    <a:pt x="127" y="204"/>
                    <a:pt x="127" y="204"/>
                  </a:cubicBezTo>
                  <a:cubicBezTo>
                    <a:pt x="124" y="205"/>
                    <a:pt x="125" y="205"/>
                    <a:pt x="125" y="205"/>
                  </a:cubicBezTo>
                  <a:cubicBezTo>
                    <a:pt x="124" y="207"/>
                    <a:pt x="122" y="206"/>
                    <a:pt x="122" y="206"/>
                  </a:cubicBezTo>
                  <a:cubicBezTo>
                    <a:pt x="119" y="206"/>
                    <a:pt x="117" y="211"/>
                    <a:pt x="115" y="210"/>
                  </a:cubicBezTo>
                  <a:cubicBezTo>
                    <a:pt x="115" y="210"/>
                    <a:pt x="115" y="210"/>
                    <a:pt x="115" y="210"/>
                  </a:cubicBezTo>
                  <a:cubicBezTo>
                    <a:pt x="114" y="210"/>
                    <a:pt x="113" y="210"/>
                    <a:pt x="113" y="210"/>
                  </a:cubicBezTo>
                  <a:cubicBezTo>
                    <a:pt x="112" y="213"/>
                    <a:pt x="110" y="213"/>
                    <a:pt x="110" y="213"/>
                  </a:cubicBezTo>
                  <a:cubicBezTo>
                    <a:pt x="109" y="213"/>
                    <a:pt x="107" y="215"/>
                    <a:pt x="106" y="216"/>
                  </a:cubicBezTo>
                  <a:cubicBezTo>
                    <a:pt x="105" y="216"/>
                    <a:pt x="103" y="218"/>
                    <a:pt x="103" y="218"/>
                  </a:cubicBezTo>
                  <a:cubicBezTo>
                    <a:pt x="100" y="217"/>
                    <a:pt x="101" y="219"/>
                    <a:pt x="101" y="219"/>
                  </a:cubicBezTo>
                  <a:cubicBezTo>
                    <a:pt x="101" y="221"/>
                    <a:pt x="99" y="223"/>
                    <a:pt x="97" y="223"/>
                  </a:cubicBezTo>
                  <a:cubicBezTo>
                    <a:pt x="95" y="223"/>
                    <a:pt x="95" y="225"/>
                    <a:pt x="95" y="225"/>
                  </a:cubicBezTo>
                  <a:cubicBezTo>
                    <a:pt x="93" y="228"/>
                    <a:pt x="91" y="228"/>
                    <a:pt x="91" y="228"/>
                  </a:cubicBezTo>
                  <a:close/>
                  <a:moveTo>
                    <a:pt x="151" y="227"/>
                  </a:moveTo>
                  <a:cubicBezTo>
                    <a:pt x="151" y="227"/>
                    <a:pt x="150" y="227"/>
                    <a:pt x="147" y="228"/>
                  </a:cubicBezTo>
                  <a:cubicBezTo>
                    <a:pt x="147" y="228"/>
                    <a:pt x="145" y="229"/>
                    <a:pt x="144" y="230"/>
                  </a:cubicBezTo>
                  <a:cubicBezTo>
                    <a:pt x="144" y="230"/>
                    <a:pt x="143" y="232"/>
                    <a:pt x="141" y="231"/>
                  </a:cubicBezTo>
                  <a:cubicBezTo>
                    <a:pt x="141" y="231"/>
                    <a:pt x="139" y="230"/>
                    <a:pt x="138" y="232"/>
                  </a:cubicBezTo>
                  <a:cubicBezTo>
                    <a:pt x="138" y="232"/>
                    <a:pt x="139" y="234"/>
                    <a:pt x="137" y="234"/>
                  </a:cubicBezTo>
                  <a:cubicBezTo>
                    <a:pt x="137" y="234"/>
                    <a:pt x="135" y="237"/>
                    <a:pt x="134" y="236"/>
                  </a:cubicBezTo>
                  <a:cubicBezTo>
                    <a:pt x="134" y="236"/>
                    <a:pt x="132" y="237"/>
                    <a:pt x="134" y="238"/>
                  </a:cubicBezTo>
                  <a:cubicBezTo>
                    <a:pt x="134" y="238"/>
                    <a:pt x="136" y="240"/>
                    <a:pt x="133" y="240"/>
                  </a:cubicBezTo>
                  <a:cubicBezTo>
                    <a:pt x="133" y="240"/>
                    <a:pt x="131" y="239"/>
                    <a:pt x="131" y="241"/>
                  </a:cubicBezTo>
                  <a:cubicBezTo>
                    <a:pt x="131" y="241"/>
                    <a:pt x="128" y="244"/>
                    <a:pt x="130" y="245"/>
                  </a:cubicBezTo>
                  <a:cubicBezTo>
                    <a:pt x="130" y="245"/>
                    <a:pt x="132" y="245"/>
                    <a:pt x="132" y="246"/>
                  </a:cubicBezTo>
                  <a:cubicBezTo>
                    <a:pt x="132" y="246"/>
                    <a:pt x="133" y="249"/>
                    <a:pt x="134" y="247"/>
                  </a:cubicBezTo>
                  <a:cubicBezTo>
                    <a:pt x="134" y="247"/>
                    <a:pt x="134" y="245"/>
                    <a:pt x="135" y="245"/>
                  </a:cubicBezTo>
                  <a:cubicBezTo>
                    <a:pt x="135" y="245"/>
                    <a:pt x="137" y="246"/>
                    <a:pt x="137" y="243"/>
                  </a:cubicBezTo>
                  <a:cubicBezTo>
                    <a:pt x="137" y="243"/>
                    <a:pt x="139" y="244"/>
                    <a:pt x="140" y="242"/>
                  </a:cubicBezTo>
                  <a:cubicBezTo>
                    <a:pt x="140" y="241"/>
                    <a:pt x="138" y="239"/>
                    <a:pt x="140" y="239"/>
                  </a:cubicBezTo>
                  <a:cubicBezTo>
                    <a:pt x="140" y="239"/>
                    <a:pt x="141" y="240"/>
                    <a:pt x="142" y="239"/>
                  </a:cubicBezTo>
                  <a:cubicBezTo>
                    <a:pt x="142" y="239"/>
                    <a:pt x="140" y="236"/>
                    <a:pt x="142" y="237"/>
                  </a:cubicBezTo>
                  <a:cubicBezTo>
                    <a:pt x="142" y="237"/>
                    <a:pt x="144" y="239"/>
                    <a:pt x="145" y="236"/>
                  </a:cubicBezTo>
                  <a:cubicBezTo>
                    <a:pt x="146" y="234"/>
                    <a:pt x="145" y="236"/>
                    <a:pt x="145" y="236"/>
                  </a:cubicBezTo>
                  <a:cubicBezTo>
                    <a:pt x="145" y="236"/>
                    <a:pt x="144" y="234"/>
                    <a:pt x="146" y="235"/>
                  </a:cubicBezTo>
                  <a:cubicBezTo>
                    <a:pt x="146" y="235"/>
                    <a:pt x="148" y="236"/>
                    <a:pt x="148" y="233"/>
                  </a:cubicBezTo>
                  <a:cubicBezTo>
                    <a:pt x="148" y="233"/>
                    <a:pt x="149" y="234"/>
                    <a:pt x="150" y="232"/>
                  </a:cubicBezTo>
                  <a:cubicBezTo>
                    <a:pt x="150" y="232"/>
                    <a:pt x="149" y="231"/>
                    <a:pt x="150" y="231"/>
                  </a:cubicBezTo>
                  <a:cubicBezTo>
                    <a:pt x="150" y="231"/>
                    <a:pt x="153" y="231"/>
                    <a:pt x="151" y="227"/>
                  </a:cubicBezTo>
                  <a:close/>
                  <a:moveTo>
                    <a:pt x="121" y="243"/>
                  </a:moveTo>
                  <a:cubicBezTo>
                    <a:pt x="120" y="243"/>
                    <a:pt x="119" y="244"/>
                    <a:pt x="118" y="245"/>
                  </a:cubicBezTo>
                  <a:cubicBezTo>
                    <a:pt x="117" y="247"/>
                    <a:pt x="115" y="248"/>
                    <a:pt x="113" y="248"/>
                  </a:cubicBezTo>
                  <a:cubicBezTo>
                    <a:pt x="110" y="248"/>
                    <a:pt x="109" y="251"/>
                    <a:pt x="108" y="251"/>
                  </a:cubicBezTo>
                  <a:cubicBezTo>
                    <a:pt x="106" y="251"/>
                    <a:pt x="105" y="253"/>
                    <a:pt x="104" y="254"/>
                  </a:cubicBezTo>
                  <a:cubicBezTo>
                    <a:pt x="102" y="254"/>
                    <a:pt x="101" y="256"/>
                    <a:pt x="100" y="257"/>
                  </a:cubicBezTo>
                  <a:cubicBezTo>
                    <a:pt x="99" y="258"/>
                    <a:pt x="99" y="262"/>
                    <a:pt x="99" y="262"/>
                  </a:cubicBezTo>
                  <a:cubicBezTo>
                    <a:pt x="97" y="262"/>
                    <a:pt x="100" y="265"/>
                    <a:pt x="100" y="265"/>
                  </a:cubicBezTo>
                  <a:cubicBezTo>
                    <a:pt x="102" y="267"/>
                    <a:pt x="99" y="267"/>
                    <a:pt x="98" y="267"/>
                  </a:cubicBezTo>
                  <a:cubicBezTo>
                    <a:pt x="96" y="268"/>
                    <a:pt x="99" y="270"/>
                    <a:pt x="99" y="270"/>
                  </a:cubicBezTo>
                  <a:cubicBezTo>
                    <a:pt x="100" y="272"/>
                    <a:pt x="98" y="274"/>
                    <a:pt x="98" y="274"/>
                  </a:cubicBezTo>
                  <a:cubicBezTo>
                    <a:pt x="96" y="275"/>
                    <a:pt x="97" y="278"/>
                    <a:pt x="97" y="278"/>
                  </a:cubicBezTo>
                  <a:cubicBezTo>
                    <a:pt x="99" y="280"/>
                    <a:pt x="99" y="281"/>
                    <a:pt x="99" y="281"/>
                  </a:cubicBezTo>
                  <a:cubicBezTo>
                    <a:pt x="98" y="284"/>
                    <a:pt x="98" y="287"/>
                    <a:pt x="97" y="288"/>
                  </a:cubicBezTo>
                  <a:cubicBezTo>
                    <a:pt x="97" y="289"/>
                    <a:pt x="99" y="292"/>
                    <a:pt x="99" y="292"/>
                  </a:cubicBezTo>
                  <a:cubicBezTo>
                    <a:pt x="99" y="295"/>
                    <a:pt x="98" y="297"/>
                    <a:pt x="98" y="297"/>
                  </a:cubicBezTo>
                  <a:cubicBezTo>
                    <a:pt x="100" y="298"/>
                    <a:pt x="102" y="297"/>
                    <a:pt x="102" y="297"/>
                  </a:cubicBezTo>
                  <a:cubicBezTo>
                    <a:pt x="102" y="296"/>
                    <a:pt x="104" y="296"/>
                    <a:pt x="104" y="296"/>
                  </a:cubicBezTo>
                  <a:cubicBezTo>
                    <a:pt x="106" y="296"/>
                    <a:pt x="109" y="292"/>
                    <a:pt x="109" y="292"/>
                  </a:cubicBezTo>
                  <a:cubicBezTo>
                    <a:pt x="109" y="292"/>
                    <a:pt x="109" y="291"/>
                    <a:pt x="109" y="291"/>
                  </a:cubicBezTo>
                  <a:cubicBezTo>
                    <a:pt x="112" y="291"/>
                    <a:pt x="110" y="288"/>
                    <a:pt x="110" y="288"/>
                  </a:cubicBezTo>
                  <a:cubicBezTo>
                    <a:pt x="109" y="287"/>
                    <a:pt x="111" y="285"/>
                    <a:pt x="111" y="285"/>
                  </a:cubicBezTo>
                  <a:cubicBezTo>
                    <a:pt x="113" y="284"/>
                    <a:pt x="113" y="282"/>
                    <a:pt x="113" y="282"/>
                  </a:cubicBezTo>
                  <a:cubicBezTo>
                    <a:pt x="110" y="281"/>
                    <a:pt x="114" y="277"/>
                    <a:pt x="114" y="277"/>
                  </a:cubicBezTo>
                  <a:cubicBezTo>
                    <a:pt x="115" y="276"/>
                    <a:pt x="115" y="272"/>
                    <a:pt x="115" y="272"/>
                  </a:cubicBezTo>
                  <a:cubicBezTo>
                    <a:pt x="115" y="270"/>
                    <a:pt x="111" y="271"/>
                    <a:pt x="110" y="271"/>
                  </a:cubicBezTo>
                  <a:cubicBezTo>
                    <a:pt x="107" y="270"/>
                    <a:pt x="112" y="267"/>
                    <a:pt x="109" y="267"/>
                  </a:cubicBezTo>
                  <a:cubicBezTo>
                    <a:pt x="109" y="267"/>
                    <a:pt x="108" y="267"/>
                    <a:pt x="108" y="267"/>
                  </a:cubicBezTo>
                  <a:cubicBezTo>
                    <a:pt x="106" y="267"/>
                    <a:pt x="107" y="264"/>
                    <a:pt x="107" y="264"/>
                  </a:cubicBezTo>
                  <a:cubicBezTo>
                    <a:pt x="107" y="266"/>
                    <a:pt x="109" y="264"/>
                    <a:pt x="109" y="264"/>
                  </a:cubicBezTo>
                  <a:cubicBezTo>
                    <a:pt x="110" y="262"/>
                    <a:pt x="113" y="261"/>
                    <a:pt x="113" y="261"/>
                  </a:cubicBezTo>
                  <a:cubicBezTo>
                    <a:pt x="118" y="259"/>
                    <a:pt x="114" y="257"/>
                    <a:pt x="114" y="257"/>
                  </a:cubicBezTo>
                  <a:cubicBezTo>
                    <a:pt x="111" y="257"/>
                    <a:pt x="115" y="255"/>
                    <a:pt x="115" y="255"/>
                  </a:cubicBezTo>
                  <a:cubicBezTo>
                    <a:pt x="118" y="255"/>
                    <a:pt x="121" y="250"/>
                    <a:pt x="121" y="250"/>
                  </a:cubicBezTo>
                  <a:cubicBezTo>
                    <a:pt x="120" y="250"/>
                    <a:pt x="121" y="249"/>
                    <a:pt x="121" y="249"/>
                  </a:cubicBezTo>
                  <a:cubicBezTo>
                    <a:pt x="121" y="249"/>
                    <a:pt x="119" y="248"/>
                    <a:pt x="121" y="248"/>
                  </a:cubicBezTo>
                  <a:cubicBezTo>
                    <a:pt x="123" y="249"/>
                    <a:pt x="123" y="247"/>
                    <a:pt x="123" y="247"/>
                  </a:cubicBezTo>
                  <a:cubicBezTo>
                    <a:pt x="125" y="246"/>
                    <a:pt x="122" y="245"/>
                    <a:pt x="122" y="245"/>
                  </a:cubicBezTo>
                  <a:cubicBezTo>
                    <a:pt x="121" y="246"/>
                    <a:pt x="121" y="243"/>
                    <a:pt x="121" y="2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8">
              <a:extLst>
                <a:ext uri="{FF2B5EF4-FFF2-40B4-BE49-F238E27FC236}">
                  <a16:creationId xmlns:a16="http://schemas.microsoft.com/office/drawing/2014/main" id="{BB645F32-F88C-4A59-8C1E-3FFBEDF352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8563" y="1304926"/>
              <a:ext cx="296863" cy="280988"/>
            </a:xfrm>
            <a:custGeom>
              <a:avLst/>
              <a:gdLst>
                <a:gd name="T0" fmla="*/ 8 w 258"/>
                <a:gd name="T1" fmla="*/ 139 h 243"/>
                <a:gd name="T2" fmla="*/ 27 w 258"/>
                <a:gd name="T3" fmla="*/ 126 h 243"/>
                <a:gd name="T4" fmla="*/ 46 w 258"/>
                <a:gd name="T5" fmla="*/ 111 h 243"/>
                <a:gd name="T6" fmla="*/ 78 w 258"/>
                <a:gd name="T7" fmla="*/ 88 h 243"/>
                <a:gd name="T8" fmla="*/ 93 w 258"/>
                <a:gd name="T9" fmla="*/ 36 h 243"/>
                <a:gd name="T10" fmla="*/ 108 w 258"/>
                <a:gd name="T11" fmla="*/ 7 h 243"/>
                <a:gd name="T12" fmla="*/ 116 w 258"/>
                <a:gd name="T13" fmla="*/ 5 h 243"/>
                <a:gd name="T14" fmla="*/ 123 w 258"/>
                <a:gd name="T15" fmla="*/ 18 h 243"/>
                <a:gd name="T16" fmla="*/ 118 w 258"/>
                <a:gd name="T17" fmla="*/ 59 h 243"/>
                <a:gd name="T18" fmla="*/ 124 w 258"/>
                <a:gd name="T19" fmla="*/ 93 h 243"/>
                <a:gd name="T20" fmla="*/ 119 w 258"/>
                <a:gd name="T21" fmla="*/ 124 h 243"/>
                <a:gd name="T22" fmla="*/ 143 w 258"/>
                <a:gd name="T23" fmla="*/ 117 h 243"/>
                <a:gd name="T24" fmla="*/ 162 w 258"/>
                <a:gd name="T25" fmla="*/ 105 h 243"/>
                <a:gd name="T26" fmla="*/ 178 w 258"/>
                <a:gd name="T27" fmla="*/ 70 h 243"/>
                <a:gd name="T28" fmla="*/ 192 w 258"/>
                <a:gd name="T29" fmla="*/ 17 h 243"/>
                <a:gd name="T30" fmla="*/ 213 w 258"/>
                <a:gd name="T31" fmla="*/ 16 h 243"/>
                <a:gd name="T32" fmla="*/ 211 w 258"/>
                <a:gd name="T33" fmla="*/ 39 h 243"/>
                <a:gd name="T34" fmla="*/ 209 w 258"/>
                <a:gd name="T35" fmla="*/ 92 h 243"/>
                <a:gd name="T36" fmla="*/ 210 w 258"/>
                <a:gd name="T37" fmla="*/ 113 h 243"/>
                <a:gd name="T38" fmla="*/ 215 w 258"/>
                <a:gd name="T39" fmla="*/ 138 h 243"/>
                <a:gd name="T40" fmla="*/ 239 w 258"/>
                <a:gd name="T41" fmla="*/ 154 h 243"/>
                <a:gd name="T42" fmla="*/ 254 w 258"/>
                <a:gd name="T43" fmla="*/ 174 h 243"/>
                <a:gd name="T44" fmla="*/ 253 w 258"/>
                <a:gd name="T45" fmla="*/ 200 h 243"/>
                <a:gd name="T46" fmla="*/ 232 w 258"/>
                <a:gd name="T47" fmla="*/ 206 h 243"/>
                <a:gd name="T48" fmla="*/ 217 w 258"/>
                <a:gd name="T49" fmla="*/ 195 h 243"/>
                <a:gd name="T50" fmla="*/ 216 w 258"/>
                <a:gd name="T51" fmla="*/ 210 h 243"/>
                <a:gd name="T52" fmla="*/ 184 w 258"/>
                <a:gd name="T53" fmla="*/ 229 h 243"/>
                <a:gd name="T54" fmla="*/ 163 w 258"/>
                <a:gd name="T55" fmla="*/ 219 h 243"/>
                <a:gd name="T56" fmla="*/ 164 w 258"/>
                <a:gd name="T57" fmla="*/ 195 h 243"/>
                <a:gd name="T58" fmla="*/ 147 w 258"/>
                <a:gd name="T59" fmla="*/ 189 h 243"/>
                <a:gd name="T60" fmla="*/ 142 w 258"/>
                <a:gd name="T61" fmla="*/ 174 h 243"/>
                <a:gd name="T62" fmla="*/ 147 w 258"/>
                <a:gd name="T63" fmla="*/ 156 h 243"/>
                <a:gd name="T64" fmla="*/ 153 w 258"/>
                <a:gd name="T65" fmla="*/ 145 h 243"/>
                <a:gd name="T66" fmla="*/ 143 w 258"/>
                <a:gd name="T67" fmla="*/ 146 h 243"/>
                <a:gd name="T68" fmla="*/ 126 w 258"/>
                <a:gd name="T69" fmla="*/ 157 h 243"/>
                <a:gd name="T70" fmla="*/ 118 w 258"/>
                <a:gd name="T71" fmla="*/ 175 h 243"/>
                <a:gd name="T72" fmla="*/ 117 w 258"/>
                <a:gd name="T73" fmla="*/ 198 h 243"/>
                <a:gd name="T74" fmla="*/ 117 w 258"/>
                <a:gd name="T75" fmla="*/ 224 h 243"/>
                <a:gd name="T76" fmla="*/ 108 w 258"/>
                <a:gd name="T77" fmla="*/ 239 h 243"/>
                <a:gd name="T78" fmla="*/ 82 w 258"/>
                <a:gd name="T79" fmla="*/ 227 h 243"/>
                <a:gd name="T80" fmla="*/ 54 w 258"/>
                <a:gd name="T81" fmla="*/ 211 h 243"/>
                <a:gd name="T82" fmla="*/ 59 w 258"/>
                <a:gd name="T83" fmla="*/ 175 h 243"/>
                <a:gd name="T84" fmla="*/ 66 w 258"/>
                <a:gd name="T85" fmla="*/ 160 h 243"/>
                <a:gd name="T86" fmla="*/ 66 w 258"/>
                <a:gd name="T87" fmla="*/ 150 h 243"/>
                <a:gd name="T88" fmla="*/ 53 w 258"/>
                <a:gd name="T89" fmla="*/ 161 h 243"/>
                <a:gd name="T90" fmla="*/ 43 w 258"/>
                <a:gd name="T91" fmla="*/ 167 h 243"/>
                <a:gd name="T92" fmla="*/ 30 w 258"/>
                <a:gd name="T93" fmla="*/ 170 h 243"/>
                <a:gd name="T94" fmla="*/ 12 w 258"/>
                <a:gd name="T95" fmla="*/ 166 h 243"/>
                <a:gd name="T96" fmla="*/ 3 w 258"/>
                <a:gd name="T97" fmla="*/ 150 h 243"/>
                <a:gd name="T98" fmla="*/ 175 w 258"/>
                <a:gd name="T99" fmla="*/ 192 h 243"/>
                <a:gd name="T100" fmla="*/ 181 w 258"/>
                <a:gd name="T101" fmla="*/ 19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8" h="243">
                  <a:moveTo>
                    <a:pt x="3" y="150"/>
                  </a:moveTo>
                  <a:cubicBezTo>
                    <a:pt x="3" y="150"/>
                    <a:pt x="0" y="146"/>
                    <a:pt x="4" y="146"/>
                  </a:cubicBezTo>
                  <a:cubicBezTo>
                    <a:pt x="4" y="146"/>
                    <a:pt x="4" y="142"/>
                    <a:pt x="7" y="141"/>
                  </a:cubicBezTo>
                  <a:cubicBezTo>
                    <a:pt x="7" y="141"/>
                    <a:pt x="8" y="142"/>
                    <a:pt x="8" y="139"/>
                  </a:cubicBezTo>
                  <a:cubicBezTo>
                    <a:pt x="8" y="139"/>
                    <a:pt x="11" y="140"/>
                    <a:pt x="12" y="136"/>
                  </a:cubicBezTo>
                  <a:cubicBezTo>
                    <a:pt x="12" y="136"/>
                    <a:pt x="13" y="136"/>
                    <a:pt x="14" y="134"/>
                  </a:cubicBezTo>
                  <a:cubicBezTo>
                    <a:pt x="14" y="134"/>
                    <a:pt x="15" y="128"/>
                    <a:pt x="23" y="129"/>
                  </a:cubicBezTo>
                  <a:cubicBezTo>
                    <a:pt x="23" y="129"/>
                    <a:pt x="24" y="126"/>
                    <a:pt x="27" y="126"/>
                  </a:cubicBezTo>
                  <a:cubicBezTo>
                    <a:pt x="27" y="126"/>
                    <a:pt x="28" y="126"/>
                    <a:pt x="28" y="126"/>
                  </a:cubicBezTo>
                  <a:cubicBezTo>
                    <a:pt x="32" y="126"/>
                    <a:pt x="30" y="125"/>
                    <a:pt x="31" y="122"/>
                  </a:cubicBezTo>
                  <a:cubicBezTo>
                    <a:pt x="31" y="122"/>
                    <a:pt x="30" y="119"/>
                    <a:pt x="35" y="119"/>
                  </a:cubicBezTo>
                  <a:cubicBezTo>
                    <a:pt x="35" y="119"/>
                    <a:pt x="39" y="113"/>
                    <a:pt x="46" y="111"/>
                  </a:cubicBezTo>
                  <a:cubicBezTo>
                    <a:pt x="54" y="110"/>
                    <a:pt x="47" y="111"/>
                    <a:pt x="47" y="111"/>
                  </a:cubicBezTo>
                  <a:cubicBezTo>
                    <a:pt x="47" y="111"/>
                    <a:pt x="56" y="106"/>
                    <a:pt x="59" y="103"/>
                  </a:cubicBezTo>
                  <a:cubicBezTo>
                    <a:pt x="59" y="103"/>
                    <a:pt x="66" y="98"/>
                    <a:pt x="70" y="96"/>
                  </a:cubicBezTo>
                  <a:cubicBezTo>
                    <a:pt x="70" y="95"/>
                    <a:pt x="77" y="92"/>
                    <a:pt x="78" y="88"/>
                  </a:cubicBezTo>
                  <a:cubicBezTo>
                    <a:pt x="78" y="88"/>
                    <a:pt x="79" y="82"/>
                    <a:pt x="81" y="79"/>
                  </a:cubicBezTo>
                  <a:cubicBezTo>
                    <a:pt x="81" y="79"/>
                    <a:pt x="82" y="68"/>
                    <a:pt x="86" y="63"/>
                  </a:cubicBezTo>
                  <a:cubicBezTo>
                    <a:pt x="86" y="63"/>
                    <a:pt x="87" y="55"/>
                    <a:pt x="89" y="48"/>
                  </a:cubicBezTo>
                  <a:cubicBezTo>
                    <a:pt x="89" y="48"/>
                    <a:pt x="91" y="40"/>
                    <a:pt x="93" y="36"/>
                  </a:cubicBezTo>
                  <a:cubicBezTo>
                    <a:pt x="93" y="36"/>
                    <a:pt x="93" y="35"/>
                    <a:pt x="94" y="35"/>
                  </a:cubicBezTo>
                  <a:cubicBezTo>
                    <a:pt x="96" y="31"/>
                    <a:pt x="95" y="28"/>
                    <a:pt x="98" y="26"/>
                  </a:cubicBezTo>
                  <a:cubicBezTo>
                    <a:pt x="98" y="26"/>
                    <a:pt x="100" y="23"/>
                    <a:pt x="101" y="20"/>
                  </a:cubicBezTo>
                  <a:cubicBezTo>
                    <a:pt x="101" y="20"/>
                    <a:pt x="106" y="9"/>
                    <a:pt x="108" y="7"/>
                  </a:cubicBezTo>
                  <a:cubicBezTo>
                    <a:pt x="108" y="7"/>
                    <a:pt x="107" y="3"/>
                    <a:pt x="111" y="2"/>
                  </a:cubicBezTo>
                  <a:cubicBezTo>
                    <a:pt x="111" y="2"/>
                    <a:pt x="112" y="2"/>
                    <a:pt x="112" y="2"/>
                  </a:cubicBezTo>
                  <a:cubicBezTo>
                    <a:pt x="112" y="2"/>
                    <a:pt x="113" y="2"/>
                    <a:pt x="113" y="2"/>
                  </a:cubicBezTo>
                  <a:cubicBezTo>
                    <a:pt x="113" y="2"/>
                    <a:pt x="116" y="2"/>
                    <a:pt x="116" y="5"/>
                  </a:cubicBezTo>
                  <a:cubicBezTo>
                    <a:pt x="116" y="5"/>
                    <a:pt x="117" y="5"/>
                    <a:pt x="120" y="6"/>
                  </a:cubicBezTo>
                  <a:cubicBezTo>
                    <a:pt x="120" y="6"/>
                    <a:pt x="123" y="7"/>
                    <a:pt x="124" y="12"/>
                  </a:cubicBezTo>
                  <a:cubicBezTo>
                    <a:pt x="124" y="12"/>
                    <a:pt x="124" y="12"/>
                    <a:pt x="124" y="13"/>
                  </a:cubicBezTo>
                  <a:cubicBezTo>
                    <a:pt x="125" y="18"/>
                    <a:pt x="125" y="16"/>
                    <a:pt x="123" y="18"/>
                  </a:cubicBezTo>
                  <a:cubicBezTo>
                    <a:pt x="123" y="18"/>
                    <a:pt x="124" y="28"/>
                    <a:pt x="122" y="31"/>
                  </a:cubicBezTo>
                  <a:cubicBezTo>
                    <a:pt x="122" y="31"/>
                    <a:pt x="123" y="36"/>
                    <a:pt x="120" y="43"/>
                  </a:cubicBezTo>
                  <a:cubicBezTo>
                    <a:pt x="120" y="43"/>
                    <a:pt x="118" y="48"/>
                    <a:pt x="118" y="54"/>
                  </a:cubicBezTo>
                  <a:cubicBezTo>
                    <a:pt x="118" y="54"/>
                    <a:pt x="117" y="57"/>
                    <a:pt x="118" y="59"/>
                  </a:cubicBezTo>
                  <a:cubicBezTo>
                    <a:pt x="118" y="59"/>
                    <a:pt x="118" y="69"/>
                    <a:pt x="117" y="72"/>
                  </a:cubicBezTo>
                  <a:cubicBezTo>
                    <a:pt x="117" y="72"/>
                    <a:pt x="115" y="79"/>
                    <a:pt x="117" y="80"/>
                  </a:cubicBezTo>
                  <a:cubicBezTo>
                    <a:pt x="117" y="80"/>
                    <a:pt x="120" y="84"/>
                    <a:pt x="122" y="87"/>
                  </a:cubicBezTo>
                  <a:cubicBezTo>
                    <a:pt x="122" y="87"/>
                    <a:pt x="123" y="93"/>
                    <a:pt x="124" y="93"/>
                  </a:cubicBezTo>
                  <a:cubicBezTo>
                    <a:pt x="124" y="93"/>
                    <a:pt x="126" y="94"/>
                    <a:pt x="124" y="100"/>
                  </a:cubicBezTo>
                  <a:cubicBezTo>
                    <a:pt x="124" y="100"/>
                    <a:pt x="126" y="107"/>
                    <a:pt x="123" y="110"/>
                  </a:cubicBezTo>
                  <a:cubicBezTo>
                    <a:pt x="123" y="110"/>
                    <a:pt x="124" y="113"/>
                    <a:pt x="121" y="114"/>
                  </a:cubicBezTo>
                  <a:cubicBezTo>
                    <a:pt x="121" y="114"/>
                    <a:pt x="118" y="121"/>
                    <a:pt x="119" y="124"/>
                  </a:cubicBezTo>
                  <a:cubicBezTo>
                    <a:pt x="119" y="124"/>
                    <a:pt x="116" y="128"/>
                    <a:pt x="119" y="130"/>
                  </a:cubicBezTo>
                  <a:cubicBezTo>
                    <a:pt x="119" y="130"/>
                    <a:pt x="125" y="128"/>
                    <a:pt x="127" y="126"/>
                  </a:cubicBezTo>
                  <a:cubicBezTo>
                    <a:pt x="127" y="126"/>
                    <a:pt x="135" y="123"/>
                    <a:pt x="138" y="120"/>
                  </a:cubicBezTo>
                  <a:cubicBezTo>
                    <a:pt x="138" y="120"/>
                    <a:pt x="141" y="117"/>
                    <a:pt x="143" y="117"/>
                  </a:cubicBezTo>
                  <a:cubicBezTo>
                    <a:pt x="143" y="117"/>
                    <a:pt x="146" y="113"/>
                    <a:pt x="147" y="114"/>
                  </a:cubicBezTo>
                  <a:cubicBezTo>
                    <a:pt x="147" y="114"/>
                    <a:pt x="148" y="115"/>
                    <a:pt x="150" y="113"/>
                  </a:cubicBezTo>
                  <a:cubicBezTo>
                    <a:pt x="150" y="113"/>
                    <a:pt x="153" y="108"/>
                    <a:pt x="157" y="108"/>
                  </a:cubicBezTo>
                  <a:cubicBezTo>
                    <a:pt x="157" y="108"/>
                    <a:pt x="161" y="107"/>
                    <a:pt x="162" y="105"/>
                  </a:cubicBezTo>
                  <a:cubicBezTo>
                    <a:pt x="162" y="105"/>
                    <a:pt x="168" y="103"/>
                    <a:pt x="169" y="100"/>
                  </a:cubicBezTo>
                  <a:cubicBezTo>
                    <a:pt x="169" y="100"/>
                    <a:pt x="169" y="98"/>
                    <a:pt x="171" y="95"/>
                  </a:cubicBezTo>
                  <a:cubicBezTo>
                    <a:pt x="171" y="95"/>
                    <a:pt x="170" y="90"/>
                    <a:pt x="173" y="88"/>
                  </a:cubicBezTo>
                  <a:cubicBezTo>
                    <a:pt x="173" y="88"/>
                    <a:pt x="174" y="74"/>
                    <a:pt x="178" y="70"/>
                  </a:cubicBezTo>
                  <a:cubicBezTo>
                    <a:pt x="178" y="70"/>
                    <a:pt x="180" y="61"/>
                    <a:pt x="182" y="53"/>
                  </a:cubicBezTo>
                  <a:cubicBezTo>
                    <a:pt x="182" y="53"/>
                    <a:pt x="185" y="40"/>
                    <a:pt x="186" y="36"/>
                  </a:cubicBezTo>
                  <a:cubicBezTo>
                    <a:pt x="186" y="36"/>
                    <a:pt x="187" y="26"/>
                    <a:pt x="189" y="26"/>
                  </a:cubicBezTo>
                  <a:cubicBezTo>
                    <a:pt x="189" y="26"/>
                    <a:pt x="191" y="18"/>
                    <a:pt x="192" y="17"/>
                  </a:cubicBezTo>
                  <a:cubicBezTo>
                    <a:pt x="192" y="17"/>
                    <a:pt x="192" y="8"/>
                    <a:pt x="194" y="6"/>
                  </a:cubicBezTo>
                  <a:cubicBezTo>
                    <a:pt x="194" y="6"/>
                    <a:pt x="197" y="1"/>
                    <a:pt x="201" y="2"/>
                  </a:cubicBezTo>
                  <a:cubicBezTo>
                    <a:pt x="201" y="2"/>
                    <a:pt x="209" y="0"/>
                    <a:pt x="212" y="5"/>
                  </a:cubicBezTo>
                  <a:cubicBezTo>
                    <a:pt x="212" y="5"/>
                    <a:pt x="214" y="9"/>
                    <a:pt x="213" y="16"/>
                  </a:cubicBezTo>
                  <a:cubicBezTo>
                    <a:pt x="213" y="16"/>
                    <a:pt x="213" y="18"/>
                    <a:pt x="212" y="20"/>
                  </a:cubicBezTo>
                  <a:cubicBezTo>
                    <a:pt x="212" y="20"/>
                    <a:pt x="212" y="21"/>
                    <a:pt x="211" y="23"/>
                  </a:cubicBezTo>
                  <a:cubicBezTo>
                    <a:pt x="211" y="23"/>
                    <a:pt x="210" y="33"/>
                    <a:pt x="210" y="35"/>
                  </a:cubicBezTo>
                  <a:cubicBezTo>
                    <a:pt x="210" y="35"/>
                    <a:pt x="210" y="38"/>
                    <a:pt x="211" y="39"/>
                  </a:cubicBezTo>
                  <a:cubicBezTo>
                    <a:pt x="211" y="39"/>
                    <a:pt x="213" y="48"/>
                    <a:pt x="209" y="54"/>
                  </a:cubicBezTo>
                  <a:cubicBezTo>
                    <a:pt x="209" y="54"/>
                    <a:pt x="208" y="65"/>
                    <a:pt x="209" y="68"/>
                  </a:cubicBezTo>
                  <a:cubicBezTo>
                    <a:pt x="209" y="68"/>
                    <a:pt x="207" y="75"/>
                    <a:pt x="209" y="77"/>
                  </a:cubicBezTo>
                  <a:cubicBezTo>
                    <a:pt x="209" y="77"/>
                    <a:pt x="211" y="87"/>
                    <a:pt x="209" y="92"/>
                  </a:cubicBezTo>
                  <a:cubicBezTo>
                    <a:pt x="209" y="92"/>
                    <a:pt x="209" y="96"/>
                    <a:pt x="210" y="96"/>
                  </a:cubicBezTo>
                  <a:cubicBezTo>
                    <a:pt x="210" y="96"/>
                    <a:pt x="213" y="100"/>
                    <a:pt x="214" y="104"/>
                  </a:cubicBezTo>
                  <a:cubicBezTo>
                    <a:pt x="214" y="104"/>
                    <a:pt x="215" y="106"/>
                    <a:pt x="213" y="108"/>
                  </a:cubicBezTo>
                  <a:cubicBezTo>
                    <a:pt x="213" y="108"/>
                    <a:pt x="212" y="111"/>
                    <a:pt x="210" y="113"/>
                  </a:cubicBezTo>
                  <a:cubicBezTo>
                    <a:pt x="210" y="113"/>
                    <a:pt x="209" y="120"/>
                    <a:pt x="211" y="122"/>
                  </a:cubicBezTo>
                  <a:cubicBezTo>
                    <a:pt x="211" y="122"/>
                    <a:pt x="213" y="126"/>
                    <a:pt x="212" y="129"/>
                  </a:cubicBezTo>
                  <a:cubicBezTo>
                    <a:pt x="212" y="129"/>
                    <a:pt x="213" y="133"/>
                    <a:pt x="214" y="133"/>
                  </a:cubicBezTo>
                  <a:cubicBezTo>
                    <a:pt x="214" y="133"/>
                    <a:pt x="215" y="136"/>
                    <a:pt x="215" y="138"/>
                  </a:cubicBezTo>
                  <a:cubicBezTo>
                    <a:pt x="215" y="138"/>
                    <a:pt x="225" y="144"/>
                    <a:pt x="227" y="146"/>
                  </a:cubicBezTo>
                  <a:cubicBezTo>
                    <a:pt x="227" y="146"/>
                    <a:pt x="227" y="149"/>
                    <a:pt x="230" y="148"/>
                  </a:cubicBezTo>
                  <a:cubicBezTo>
                    <a:pt x="230" y="148"/>
                    <a:pt x="236" y="151"/>
                    <a:pt x="236" y="152"/>
                  </a:cubicBezTo>
                  <a:cubicBezTo>
                    <a:pt x="236" y="152"/>
                    <a:pt x="237" y="155"/>
                    <a:pt x="239" y="154"/>
                  </a:cubicBezTo>
                  <a:cubicBezTo>
                    <a:pt x="239" y="154"/>
                    <a:pt x="242" y="159"/>
                    <a:pt x="245" y="158"/>
                  </a:cubicBezTo>
                  <a:cubicBezTo>
                    <a:pt x="245" y="158"/>
                    <a:pt x="247" y="163"/>
                    <a:pt x="246" y="165"/>
                  </a:cubicBezTo>
                  <a:cubicBezTo>
                    <a:pt x="246" y="165"/>
                    <a:pt x="249" y="166"/>
                    <a:pt x="249" y="167"/>
                  </a:cubicBezTo>
                  <a:cubicBezTo>
                    <a:pt x="249" y="167"/>
                    <a:pt x="254" y="172"/>
                    <a:pt x="254" y="174"/>
                  </a:cubicBezTo>
                  <a:cubicBezTo>
                    <a:pt x="254" y="174"/>
                    <a:pt x="256" y="177"/>
                    <a:pt x="255" y="181"/>
                  </a:cubicBezTo>
                  <a:cubicBezTo>
                    <a:pt x="255" y="181"/>
                    <a:pt x="257" y="187"/>
                    <a:pt x="256" y="190"/>
                  </a:cubicBezTo>
                  <a:cubicBezTo>
                    <a:pt x="256" y="190"/>
                    <a:pt x="256" y="193"/>
                    <a:pt x="257" y="194"/>
                  </a:cubicBezTo>
                  <a:cubicBezTo>
                    <a:pt x="257" y="194"/>
                    <a:pt x="258" y="199"/>
                    <a:pt x="253" y="200"/>
                  </a:cubicBezTo>
                  <a:cubicBezTo>
                    <a:pt x="253" y="200"/>
                    <a:pt x="253" y="204"/>
                    <a:pt x="248" y="204"/>
                  </a:cubicBezTo>
                  <a:cubicBezTo>
                    <a:pt x="248" y="204"/>
                    <a:pt x="249" y="205"/>
                    <a:pt x="244" y="207"/>
                  </a:cubicBezTo>
                  <a:cubicBezTo>
                    <a:pt x="244" y="207"/>
                    <a:pt x="238" y="209"/>
                    <a:pt x="236" y="208"/>
                  </a:cubicBezTo>
                  <a:cubicBezTo>
                    <a:pt x="236" y="208"/>
                    <a:pt x="233" y="211"/>
                    <a:pt x="232" y="206"/>
                  </a:cubicBezTo>
                  <a:cubicBezTo>
                    <a:pt x="232" y="206"/>
                    <a:pt x="227" y="203"/>
                    <a:pt x="226" y="203"/>
                  </a:cubicBezTo>
                  <a:cubicBezTo>
                    <a:pt x="226" y="203"/>
                    <a:pt x="226" y="202"/>
                    <a:pt x="224" y="200"/>
                  </a:cubicBezTo>
                  <a:cubicBezTo>
                    <a:pt x="224" y="200"/>
                    <a:pt x="220" y="196"/>
                    <a:pt x="220" y="194"/>
                  </a:cubicBezTo>
                  <a:cubicBezTo>
                    <a:pt x="220" y="194"/>
                    <a:pt x="218" y="192"/>
                    <a:pt x="217" y="195"/>
                  </a:cubicBezTo>
                  <a:cubicBezTo>
                    <a:pt x="217" y="195"/>
                    <a:pt x="217" y="197"/>
                    <a:pt x="215" y="197"/>
                  </a:cubicBezTo>
                  <a:cubicBezTo>
                    <a:pt x="215" y="197"/>
                    <a:pt x="215" y="199"/>
                    <a:pt x="216" y="200"/>
                  </a:cubicBezTo>
                  <a:cubicBezTo>
                    <a:pt x="216" y="200"/>
                    <a:pt x="217" y="201"/>
                    <a:pt x="215" y="204"/>
                  </a:cubicBezTo>
                  <a:cubicBezTo>
                    <a:pt x="216" y="210"/>
                    <a:pt x="216" y="210"/>
                    <a:pt x="216" y="210"/>
                  </a:cubicBezTo>
                  <a:cubicBezTo>
                    <a:pt x="216" y="210"/>
                    <a:pt x="221" y="216"/>
                    <a:pt x="209" y="223"/>
                  </a:cubicBezTo>
                  <a:cubicBezTo>
                    <a:pt x="209" y="223"/>
                    <a:pt x="208" y="225"/>
                    <a:pt x="205" y="226"/>
                  </a:cubicBezTo>
                  <a:cubicBezTo>
                    <a:pt x="205" y="226"/>
                    <a:pt x="208" y="230"/>
                    <a:pt x="193" y="229"/>
                  </a:cubicBezTo>
                  <a:cubicBezTo>
                    <a:pt x="193" y="229"/>
                    <a:pt x="186" y="229"/>
                    <a:pt x="184" y="229"/>
                  </a:cubicBezTo>
                  <a:cubicBezTo>
                    <a:pt x="184" y="229"/>
                    <a:pt x="181" y="228"/>
                    <a:pt x="177" y="228"/>
                  </a:cubicBezTo>
                  <a:cubicBezTo>
                    <a:pt x="177" y="228"/>
                    <a:pt x="175" y="227"/>
                    <a:pt x="171" y="227"/>
                  </a:cubicBezTo>
                  <a:cubicBezTo>
                    <a:pt x="171" y="227"/>
                    <a:pt x="165" y="228"/>
                    <a:pt x="163" y="220"/>
                  </a:cubicBezTo>
                  <a:cubicBezTo>
                    <a:pt x="163" y="220"/>
                    <a:pt x="163" y="219"/>
                    <a:pt x="163" y="219"/>
                  </a:cubicBezTo>
                  <a:cubicBezTo>
                    <a:pt x="162" y="210"/>
                    <a:pt x="162" y="214"/>
                    <a:pt x="161" y="212"/>
                  </a:cubicBezTo>
                  <a:cubicBezTo>
                    <a:pt x="161" y="212"/>
                    <a:pt x="162" y="208"/>
                    <a:pt x="163" y="207"/>
                  </a:cubicBezTo>
                  <a:cubicBezTo>
                    <a:pt x="163" y="207"/>
                    <a:pt x="163" y="202"/>
                    <a:pt x="165" y="201"/>
                  </a:cubicBezTo>
                  <a:cubicBezTo>
                    <a:pt x="165" y="201"/>
                    <a:pt x="167" y="196"/>
                    <a:pt x="164" y="195"/>
                  </a:cubicBezTo>
                  <a:cubicBezTo>
                    <a:pt x="163" y="191"/>
                    <a:pt x="163" y="191"/>
                    <a:pt x="163" y="191"/>
                  </a:cubicBezTo>
                  <a:cubicBezTo>
                    <a:pt x="163" y="191"/>
                    <a:pt x="162" y="189"/>
                    <a:pt x="160" y="189"/>
                  </a:cubicBezTo>
                  <a:cubicBezTo>
                    <a:pt x="160" y="189"/>
                    <a:pt x="160" y="192"/>
                    <a:pt x="154" y="191"/>
                  </a:cubicBezTo>
                  <a:cubicBezTo>
                    <a:pt x="154" y="191"/>
                    <a:pt x="148" y="191"/>
                    <a:pt x="147" y="189"/>
                  </a:cubicBezTo>
                  <a:cubicBezTo>
                    <a:pt x="147" y="189"/>
                    <a:pt x="143" y="187"/>
                    <a:pt x="142" y="187"/>
                  </a:cubicBezTo>
                  <a:cubicBezTo>
                    <a:pt x="142" y="187"/>
                    <a:pt x="139" y="186"/>
                    <a:pt x="141" y="184"/>
                  </a:cubicBezTo>
                  <a:cubicBezTo>
                    <a:pt x="141" y="184"/>
                    <a:pt x="137" y="184"/>
                    <a:pt x="139" y="180"/>
                  </a:cubicBezTo>
                  <a:cubicBezTo>
                    <a:pt x="139" y="180"/>
                    <a:pt x="139" y="176"/>
                    <a:pt x="142" y="174"/>
                  </a:cubicBezTo>
                  <a:cubicBezTo>
                    <a:pt x="142" y="174"/>
                    <a:pt x="143" y="171"/>
                    <a:pt x="141" y="169"/>
                  </a:cubicBezTo>
                  <a:cubicBezTo>
                    <a:pt x="141" y="169"/>
                    <a:pt x="141" y="165"/>
                    <a:pt x="143" y="165"/>
                  </a:cubicBezTo>
                  <a:cubicBezTo>
                    <a:pt x="143" y="165"/>
                    <a:pt x="145" y="159"/>
                    <a:pt x="147" y="159"/>
                  </a:cubicBezTo>
                  <a:cubicBezTo>
                    <a:pt x="147" y="159"/>
                    <a:pt x="148" y="157"/>
                    <a:pt x="147" y="156"/>
                  </a:cubicBezTo>
                  <a:cubicBezTo>
                    <a:pt x="147" y="156"/>
                    <a:pt x="146" y="155"/>
                    <a:pt x="148" y="154"/>
                  </a:cubicBezTo>
                  <a:cubicBezTo>
                    <a:pt x="148" y="154"/>
                    <a:pt x="153" y="151"/>
                    <a:pt x="153" y="149"/>
                  </a:cubicBezTo>
                  <a:cubicBezTo>
                    <a:pt x="153" y="149"/>
                    <a:pt x="154" y="147"/>
                    <a:pt x="152" y="146"/>
                  </a:cubicBezTo>
                  <a:cubicBezTo>
                    <a:pt x="152" y="146"/>
                    <a:pt x="151" y="145"/>
                    <a:pt x="153" y="145"/>
                  </a:cubicBezTo>
                  <a:cubicBezTo>
                    <a:pt x="154" y="145"/>
                    <a:pt x="155" y="144"/>
                    <a:pt x="155" y="144"/>
                  </a:cubicBezTo>
                  <a:cubicBezTo>
                    <a:pt x="156" y="143"/>
                    <a:pt x="160" y="142"/>
                    <a:pt x="156" y="140"/>
                  </a:cubicBezTo>
                  <a:cubicBezTo>
                    <a:pt x="156" y="140"/>
                    <a:pt x="152" y="142"/>
                    <a:pt x="150" y="143"/>
                  </a:cubicBezTo>
                  <a:cubicBezTo>
                    <a:pt x="150" y="143"/>
                    <a:pt x="144" y="144"/>
                    <a:pt x="143" y="146"/>
                  </a:cubicBezTo>
                  <a:cubicBezTo>
                    <a:pt x="143" y="146"/>
                    <a:pt x="141" y="148"/>
                    <a:pt x="139" y="148"/>
                  </a:cubicBezTo>
                  <a:cubicBezTo>
                    <a:pt x="139" y="148"/>
                    <a:pt x="134" y="150"/>
                    <a:pt x="134" y="152"/>
                  </a:cubicBezTo>
                  <a:cubicBezTo>
                    <a:pt x="134" y="152"/>
                    <a:pt x="131" y="151"/>
                    <a:pt x="130" y="152"/>
                  </a:cubicBezTo>
                  <a:cubicBezTo>
                    <a:pt x="130" y="152"/>
                    <a:pt x="126" y="155"/>
                    <a:pt x="126" y="157"/>
                  </a:cubicBezTo>
                  <a:cubicBezTo>
                    <a:pt x="126" y="157"/>
                    <a:pt x="126" y="161"/>
                    <a:pt x="124" y="161"/>
                  </a:cubicBezTo>
                  <a:cubicBezTo>
                    <a:pt x="124" y="161"/>
                    <a:pt x="120" y="164"/>
                    <a:pt x="121" y="166"/>
                  </a:cubicBezTo>
                  <a:cubicBezTo>
                    <a:pt x="121" y="166"/>
                    <a:pt x="118" y="166"/>
                    <a:pt x="118" y="167"/>
                  </a:cubicBezTo>
                  <a:cubicBezTo>
                    <a:pt x="118" y="167"/>
                    <a:pt x="119" y="172"/>
                    <a:pt x="118" y="175"/>
                  </a:cubicBezTo>
                  <a:cubicBezTo>
                    <a:pt x="118" y="175"/>
                    <a:pt x="117" y="177"/>
                    <a:pt x="118" y="178"/>
                  </a:cubicBezTo>
                  <a:cubicBezTo>
                    <a:pt x="118" y="178"/>
                    <a:pt x="118" y="180"/>
                    <a:pt x="116" y="182"/>
                  </a:cubicBezTo>
                  <a:cubicBezTo>
                    <a:pt x="117" y="188"/>
                    <a:pt x="117" y="188"/>
                    <a:pt x="117" y="188"/>
                  </a:cubicBezTo>
                  <a:cubicBezTo>
                    <a:pt x="117" y="198"/>
                    <a:pt x="117" y="198"/>
                    <a:pt x="117" y="198"/>
                  </a:cubicBezTo>
                  <a:cubicBezTo>
                    <a:pt x="117" y="198"/>
                    <a:pt x="119" y="199"/>
                    <a:pt x="117" y="201"/>
                  </a:cubicBezTo>
                  <a:cubicBezTo>
                    <a:pt x="117" y="201"/>
                    <a:pt x="116" y="209"/>
                    <a:pt x="117" y="210"/>
                  </a:cubicBezTo>
                  <a:cubicBezTo>
                    <a:pt x="117" y="210"/>
                    <a:pt x="117" y="216"/>
                    <a:pt x="117" y="217"/>
                  </a:cubicBezTo>
                  <a:cubicBezTo>
                    <a:pt x="117" y="218"/>
                    <a:pt x="117" y="224"/>
                    <a:pt x="117" y="224"/>
                  </a:cubicBezTo>
                  <a:cubicBezTo>
                    <a:pt x="117" y="224"/>
                    <a:pt x="118" y="227"/>
                    <a:pt x="118" y="230"/>
                  </a:cubicBezTo>
                  <a:cubicBezTo>
                    <a:pt x="118" y="230"/>
                    <a:pt x="119" y="233"/>
                    <a:pt x="117" y="233"/>
                  </a:cubicBezTo>
                  <a:cubicBezTo>
                    <a:pt x="116" y="237"/>
                    <a:pt x="116" y="237"/>
                    <a:pt x="116" y="237"/>
                  </a:cubicBezTo>
                  <a:cubicBezTo>
                    <a:pt x="116" y="237"/>
                    <a:pt x="114" y="241"/>
                    <a:pt x="108" y="239"/>
                  </a:cubicBezTo>
                  <a:cubicBezTo>
                    <a:pt x="108" y="239"/>
                    <a:pt x="102" y="243"/>
                    <a:pt x="98" y="240"/>
                  </a:cubicBezTo>
                  <a:cubicBezTo>
                    <a:pt x="98" y="240"/>
                    <a:pt x="93" y="239"/>
                    <a:pt x="91" y="236"/>
                  </a:cubicBezTo>
                  <a:cubicBezTo>
                    <a:pt x="91" y="236"/>
                    <a:pt x="90" y="234"/>
                    <a:pt x="88" y="234"/>
                  </a:cubicBezTo>
                  <a:cubicBezTo>
                    <a:pt x="88" y="234"/>
                    <a:pt x="83" y="229"/>
                    <a:pt x="82" y="227"/>
                  </a:cubicBezTo>
                  <a:cubicBezTo>
                    <a:pt x="82" y="227"/>
                    <a:pt x="82" y="223"/>
                    <a:pt x="79" y="223"/>
                  </a:cubicBezTo>
                  <a:cubicBezTo>
                    <a:pt x="79" y="223"/>
                    <a:pt x="74" y="222"/>
                    <a:pt x="69" y="223"/>
                  </a:cubicBezTo>
                  <a:cubicBezTo>
                    <a:pt x="69" y="223"/>
                    <a:pt x="65" y="222"/>
                    <a:pt x="62" y="220"/>
                  </a:cubicBezTo>
                  <a:cubicBezTo>
                    <a:pt x="58" y="217"/>
                    <a:pt x="54" y="212"/>
                    <a:pt x="54" y="211"/>
                  </a:cubicBezTo>
                  <a:cubicBezTo>
                    <a:pt x="54" y="211"/>
                    <a:pt x="52" y="205"/>
                    <a:pt x="53" y="199"/>
                  </a:cubicBezTo>
                  <a:cubicBezTo>
                    <a:pt x="53" y="199"/>
                    <a:pt x="50" y="191"/>
                    <a:pt x="54" y="189"/>
                  </a:cubicBezTo>
                  <a:cubicBezTo>
                    <a:pt x="54" y="189"/>
                    <a:pt x="54" y="183"/>
                    <a:pt x="56" y="180"/>
                  </a:cubicBezTo>
                  <a:cubicBezTo>
                    <a:pt x="56" y="180"/>
                    <a:pt x="57" y="175"/>
                    <a:pt x="59" y="175"/>
                  </a:cubicBezTo>
                  <a:cubicBezTo>
                    <a:pt x="60" y="175"/>
                    <a:pt x="59" y="174"/>
                    <a:pt x="59" y="174"/>
                  </a:cubicBezTo>
                  <a:cubicBezTo>
                    <a:pt x="59" y="174"/>
                    <a:pt x="61" y="174"/>
                    <a:pt x="61" y="171"/>
                  </a:cubicBezTo>
                  <a:cubicBezTo>
                    <a:pt x="61" y="170"/>
                    <a:pt x="62" y="167"/>
                    <a:pt x="64" y="166"/>
                  </a:cubicBezTo>
                  <a:cubicBezTo>
                    <a:pt x="64" y="166"/>
                    <a:pt x="64" y="160"/>
                    <a:pt x="66" y="160"/>
                  </a:cubicBezTo>
                  <a:cubicBezTo>
                    <a:pt x="66" y="160"/>
                    <a:pt x="68" y="157"/>
                    <a:pt x="68" y="154"/>
                  </a:cubicBezTo>
                  <a:cubicBezTo>
                    <a:pt x="68" y="154"/>
                    <a:pt x="69" y="151"/>
                    <a:pt x="69" y="151"/>
                  </a:cubicBezTo>
                  <a:cubicBezTo>
                    <a:pt x="69" y="151"/>
                    <a:pt x="70" y="148"/>
                    <a:pt x="69" y="148"/>
                  </a:cubicBezTo>
                  <a:cubicBezTo>
                    <a:pt x="69" y="148"/>
                    <a:pt x="66" y="149"/>
                    <a:pt x="66" y="150"/>
                  </a:cubicBezTo>
                  <a:cubicBezTo>
                    <a:pt x="66" y="150"/>
                    <a:pt x="62" y="154"/>
                    <a:pt x="59" y="153"/>
                  </a:cubicBezTo>
                  <a:cubicBezTo>
                    <a:pt x="59" y="153"/>
                    <a:pt x="57" y="155"/>
                    <a:pt x="57" y="157"/>
                  </a:cubicBezTo>
                  <a:cubicBezTo>
                    <a:pt x="57" y="157"/>
                    <a:pt x="58" y="159"/>
                    <a:pt x="55" y="159"/>
                  </a:cubicBezTo>
                  <a:cubicBezTo>
                    <a:pt x="51" y="159"/>
                    <a:pt x="53" y="161"/>
                    <a:pt x="53" y="161"/>
                  </a:cubicBezTo>
                  <a:cubicBezTo>
                    <a:pt x="53" y="161"/>
                    <a:pt x="52" y="161"/>
                    <a:pt x="52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3"/>
                    <a:pt x="52" y="166"/>
                    <a:pt x="46" y="165"/>
                  </a:cubicBezTo>
                  <a:cubicBezTo>
                    <a:pt x="46" y="165"/>
                    <a:pt x="43" y="166"/>
                    <a:pt x="43" y="167"/>
                  </a:cubicBezTo>
                  <a:cubicBezTo>
                    <a:pt x="43" y="167"/>
                    <a:pt x="37" y="166"/>
                    <a:pt x="37" y="169"/>
                  </a:cubicBezTo>
                  <a:cubicBezTo>
                    <a:pt x="36" y="172"/>
                    <a:pt x="37" y="171"/>
                    <a:pt x="37" y="171"/>
                  </a:cubicBezTo>
                  <a:cubicBezTo>
                    <a:pt x="37" y="171"/>
                    <a:pt x="36" y="173"/>
                    <a:pt x="34" y="170"/>
                  </a:cubicBezTo>
                  <a:cubicBezTo>
                    <a:pt x="34" y="170"/>
                    <a:pt x="31" y="169"/>
                    <a:pt x="30" y="170"/>
                  </a:cubicBezTo>
                  <a:cubicBezTo>
                    <a:pt x="30" y="170"/>
                    <a:pt x="28" y="173"/>
                    <a:pt x="26" y="169"/>
                  </a:cubicBezTo>
                  <a:cubicBezTo>
                    <a:pt x="26" y="169"/>
                    <a:pt x="25" y="168"/>
                    <a:pt x="23" y="168"/>
                  </a:cubicBezTo>
                  <a:cubicBezTo>
                    <a:pt x="23" y="168"/>
                    <a:pt x="22" y="170"/>
                    <a:pt x="21" y="169"/>
                  </a:cubicBezTo>
                  <a:cubicBezTo>
                    <a:pt x="21" y="169"/>
                    <a:pt x="13" y="168"/>
                    <a:pt x="12" y="166"/>
                  </a:cubicBezTo>
                  <a:cubicBezTo>
                    <a:pt x="12" y="166"/>
                    <a:pt x="8" y="167"/>
                    <a:pt x="5" y="164"/>
                  </a:cubicBezTo>
                  <a:cubicBezTo>
                    <a:pt x="5" y="164"/>
                    <a:pt x="2" y="162"/>
                    <a:pt x="3" y="159"/>
                  </a:cubicBezTo>
                  <a:cubicBezTo>
                    <a:pt x="3" y="158"/>
                    <a:pt x="0" y="154"/>
                    <a:pt x="2" y="153"/>
                  </a:cubicBezTo>
                  <a:cubicBezTo>
                    <a:pt x="2" y="153"/>
                    <a:pt x="4" y="152"/>
                    <a:pt x="3" y="150"/>
                  </a:cubicBezTo>
                  <a:close/>
                  <a:moveTo>
                    <a:pt x="180" y="187"/>
                  </a:moveTo>
                  <a:cubicBezTo>
                    <a:pt x="180" y="187"/>
                    <a:pt x="178" y="185"/>
                    <a:pt x="177" y="186"/>
                  </a:cubicBezTo>
                  <a:cubicBezTo>
                    <a:pt x="177" y="186"/>
                    <a:pt x="176" y="188"/>
                    <a:pt x="175" y="188"/>
                  </a:cubicBezTo>
                  <a:cubicBezTo>
                    <a:pt x="175" y="188"/>
                    <a:pt x="174" y="191"/>
                    <a:pt x="175" y="192"/>
                  </a:cubicBezTo>
                  <a:cubicBezTo>
                    <a:pt x="175" y="192"/>
                    <a:pt x="175" y="193"/>
                    <a:pt x="176" y="195"/>
                  </a:cubicBezTo>
                  <a:cubicBezTo>
                    <a:pt x="176" y="195"/>
                    <a:pt x="177" y="198"/>
                    <a:pt x="178" y="198"/>
                  </a:cubicBezTo>
                  <a:cubicBezTo>
                    <a:pt x="178" y="198"/>
                    <a:pt x="180" y="199"/>
                    <a:pt x="181" y="198"/>
                  </a:cubicBezTo>
                  <a:cubicBezTo>
                    <a:pt x="181" y="198"/>
                    <a:pt x="182" y="197"/>
                    <a:pt x="181" y="195"/>
                  </a:cubicBezTo>
                  <a:cubicBezTo>
                    <a:pt x="181" y="195"/>
                    <a:pt x="179" y="192"/>
                    <a:pt x="182" y="192"/>
                  </a:cubicBezTo>
                  <a:cubicBezTo>
                    <a:pt x="182" y="192"/>
                    <a:pt x="182" y="191"/>
                    <a:pt x="181" y="190"/>
                  </a:cubicBezTo>
                  <a:cubicBezTo>
                    <a:pt x="181" y="190"/>
                    <a:pt x="178" y="188"/>
                    <a:pt x="180" y="1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9">
              <a:extLst>
                <a:ext uri="{FF2B5EF4-FFF2-40B4-BE49-F238E27FC236}">
                  <a16:creationId xmlns:a16="http://schemas.microsoft.com/office/drawing/2014/main" id="{94352F8B-20A0-4CCA-899D-0ED7E4C11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2550" y="1287463"/>
              <a:ext cx="301625" cy="327025"/>
            </a:xfrm>
            <a:custGeom>
              <a:avLst/>
              <a:gdLst>
                <a:gd name="T0" fmla="*/ 69 w 261"/>
                <a:gd name="T1" fmla="*/ 38 h 282"/>
                <a:gd name="T2" fmla="*/ 33 w 261"/>
                <a:gd name="T3" fmla="*/ 83 h 282"/>
                <a:gd name="T4" fmla="*/ 20 w 261"/>
                <a:gd name="T5" fmla="*/ 98 h 282"/>
                <a:gd name="T6" fmla="*/ 18 w 261"/>
                <a:gd name="T7" fmla="*/ 126 h 282"/>
                <a:gd name="T8" fmla="*/ 39 w 261"/>
                <a:gd name="T9" fmla="*/ 130 h 282"/>
                <a:gd name="T10" fmla="*/ 57 w 261"/>
                <a:gd name="T11" fmla="*/ 141 h 282"/>
                <a:gd name="T12" fmla="*/ 69 w 261"/>
                <a:gd name="T13" fmla="*/ 137 h 282"/>
                <a:gd name="T14" fmla="*/ 87 w 261"/>
                <a:gd name="T15" fmla="*/ 107 h 282"/>
                <a:gd name="T16" fmla="*/ 113 w 261"/>
                <a:gd name="T17" fmla="*/ 64 h 282"/>
                <a:gd name="T18" fmla="*/ 124 w 261"/>
                <a:gd name="T19" fmla="*/ 26 h 282"/>
                <a:gd name="T20" fmla="*/ 146 w 261"/>
                <a:gd name="T21" fmla="*/ 5 h 282"/>
                <a:gd name="T22" fmla="*/ 146 w 261"/>
                <a:gd name="T23" fmla="*/ 75 h 282"/>
                <a:gd name="T24" fmla="*/ 150 w 261"/>
                <a:gd name="T25" fmla="*/ 115 h 282"/>
                <a:gd name="T26" fmla="*/ 160 w 261"/>
                <a:gd name="T27" fmla="*/ 107 h 282"/>
                <a:gd name="T28" fmla="*/ 165 w 261"/>
                <a:gd name="T29" fmla="*/ 98 h 282"/>
                <a:gd name="T30" fmla="*/ 183 w 261"/>
                <a:gd name="T31" fmla="*/ 73 h 282"/>
                <a:gd name="T32" fmla="*/ 184 w 261"/>
                <a:gd name="T33" fmla="*/ 76 h 282"/>
                <a:gd name="T34" fmla="*/ 192 w 261"/>
                <a:gd name="T35" fmla="*/ 70 h 282"/>
                <a:gd name="T36" fmla="*/ 216 w 261"/>
                <a:gd name="T37" fmla="*/ 46 h 282"/>
                <a:gd name="T38" fmla="*/ 235 w 261"/>
                <a:gd name="T39" fmla="*/ 32 h 282"/>
                <a:gd name="T40" fmla="*/ 227 w 261"/>
                <a:gd name="T41" fmla="*/ 67 h 282"/>
                <a:gd name="T42" fmla="*/ 192 w 261"/>
                <a:gd name="T43" fmla="*/ 100 h 282"/>
                <a:gd name="T44" fmla="*/ 205 w 261"/>
                <a:gd name="T45" fmla="*/ 115 h 282"/>
                <a:gd name="T46" fmla="*/ 233 w 261"/>
                <a:gd name="T47" fmla="*/ 94 h 282"/>
                <a:gd name="T48" fmla="*/ 259 w 261"/>
                <a:gd name="T49" fmla="*/ 99 h 282"/>
                <a:gd name="T50" fmla="*/ 242 w 261"/>
                <a:gd name="T51" fmla="*/ 152 h 282"/>
                <a:gd name="T52" fmla="*/ 237 w 261"/>
                <a:gd name="T53" fmla="*/ 211 h 282"/>
                <a:gd name="T54" fmla="*/ 235 w 261"/>
                <a:gd name="T55" fmla="*/ 261 h 282"/>
                <a:gd name="T56" fmla="*/ 212 w 261"/>
                <a:gd name="T57" fmla="*/ 272 h 282"/>
                <a:gd name="T58" fmla="*/ 210 w 261"/>
                <a:gd name="T59" fmla="*/ 218 h 282"/>
                <a:gd name="T60" fmla="*/ 209 w 261"/>
                <a:gd name="T61" fmla="*/ 151 h 282"/>
                <a:gd name="T62" fmla="*/ 193 w 261"/>
                <a:gd name="T63" fmla="*/ 170 h 282"/>
                <a:gd name="T64" fmla="*/ 186 w 261"/>
                <a:gd name="T65" fmla="*/ 186 h 282"/>
                <a:gd name="T66" fmla="*/ 159 w 261"/>
                <a:gd name="T67" fmla="*/ 193 h 282"/>
                <a:gd name="T68" fmla="*/ 152 w 261"/>
                <a:gd name="T69" fmla="*/ 175 h 282"/>
                <a:gd name="T70" fmla="*/ 150 w 261"/>
                <a:gd name="T71" fmla="*/ 213 h 282"/>
                <a:gd name="T72" fmla="*/ 151 w 261"/>
                <a:gd name="T73" fmla="*/ 243 h 282"/>
                <a:gd name="T74" fmla="*/ 138 w 261"/>
                <a:gd name="T75" fmla="*/ 272 h 282"/>
                <a:gd name="T76" fmla="*/ 106 w 261"/>
                <a:gd name="T77" fmla="*/ 253 h 282"/>
                <a:gd name="T78" fmla="*/ 91 w 261"/>
                <a:gd name="T79" fmla="*/ 220 h 282"/>
                <a:gd name="T80" fmla="*/ 98 w 261"/>
                <a:gd name="T81" fmla="*/ 159 h 282"/>
                <a:gd name="T82" fmla="*/ 87 w 261"/>
                <a:gd name="T83" fmla="*/ 147 h 282"/>
                <a:gd name="T84" fmla="*/ 70 w 261"/>
                <a:gd name="T85" fmla="*/ 162 h 282"/>
                <a:gd name="T86" fmla="*/ 69 w 261"/>
                <a:gd name="T87" fmla="*/ 203 h 282"/>
                <a:gd name="T88" fmla="*/ 74 w 261"/>
                <a:gd name="T89" fmla="*/ 246 h 282"/>
                <a:gd name="T90" fmla="*/ 61 w 261"/>
                <a:gd name="T91" fmla="*/ 267 h 282"/>
                <a:gd name="T92" fmla="*/ 27 w 261"/>
                <a:gd name="T93" fmla="*/ 258 h 282"/>
                <a:gd name="T94" fmla="*/ 21 w 261"/>
                <a:gd name="T95" fmla="*/ 226 h 282"/>
                <a:gd name="T96" fmla="*/ 22 w 261"/>
                <a:gd name="T97" fmla="*/ 208 h 282"/>
                <a:gd name="T98" fmla="*/ 23 w 261"/>
                <a:gd name="T99" fmla="*/ 180 h 282"/>
                <a:gd name="T100" fmla="*/ 1 w 261"/>
                <a:gd name="T101" fmla="*/ 145 h 282"/>
                <a:gd name="T102" fmla="*/ 4 w 261"/>
                <a:gd name="T103" fmla="*/ 124 h 282"/>
                <a:gd name="T104" fmla="*/ 34 w 261"/>
                <a:gd name="T105" fmla="*/ 70 h 282"/>
                <a:gd name="T106" fmla="*/ 29 w 261"/>
                <a:gd name="T107" fmla="*/ 4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1" h="282">
                  <a:moveTo>
                    <a:pt x="29" y="41"/>
                  </a:moveTo>
                  <a:cubicBezTo>
                    <a:pt x="29" y="41"/>
                    <a:pt x="27" y="36"/>
                    <a:pt x="36" y="33"/>
                  </a:cubicBezTo>
                  <a:cubicBezTo>
                    <a:pt x="36" y="33"/>
                    <a:pt x="43" y="28"/>
                    <a:pt x="44" y="31"/>
                  </a:cubicBezTo>
                  <a:cubicBezTo>
                    <a:pt x="44" y="31"/>
                    <a:pt x="58" y="31"/>
                    <a:pt x="65" y="36"/>
                  </a:cubicBezTo>
                  <a:cubicBezTo>
                    <a:pt x="65" y="36"/>
                    <a:pt x="67" y="35"/>
                    <a:pt x="69" y="38"/>
                  </a:cubicBezTo>
                  <a:cubicBezTo>
                    <a:pt x="69" y="38"/>
                    <a:pt x="76" y="42"/>
                    <a:pt x="76" y="48"/>
                  </a:cubicBezTo>
                  <a:cubicBezTo>
                    <a:pt x="76" y="48"/>
                    <a:pt x="88" y="61"/>
                    <a:pt x="72" y="71"/>
                  </a:cubicBezTo>
                  <a:cubicBezTo>
                    <a:pt x="72" y="71"/>
                    <a:pt x="64" y="73"/>
                    <a:pt x="63" y="75"/>
                  </a:cubicBezTo>
                  <a:cubicBezTo>
                    <a:pt x="63" y="75"/>
                    <a:pt x="48" y="75"/>
                    <a:pt x="47" y="73"/>
                  </a:cubicBezTo>
                  <a:cubicBezTo>
                    <a:pt x="47" y="73"/>
                    <a:pt x="40" y="73"/>
                    <a:pt x="33" y="83"/>
                  </a:cubicBezTo>
                  <a:cubicBezTo>
                    <a:pt x="33" y="83"/>
                    <a:pt x="26" y="90"/>
                    <a:pt x="25" y="93"/>
                  </a:cubicBezTo>
                  <a:cubicBezTo>
                    <a:pt x="25" y="93"/>
                    <a:pt x="25" y="91"/>
                    <a:pt x="24" y="90"/>
                  </a:cubicBezTo>
                  <a:cubicBezTo>
                    <a:pt x="24" y="90"/>
                    <a:pt x="22" y="89"/>
                    <a:pt x="21" y="92"/>
                  </a:cubicBezTo>
                  <a:cubicBezTo>
                    <a:pt x="21" y="92"/>
                    <a:pt x="18" y="95"/>
                    <a:pt x="18" y="96"/>
                  </a:cubicBezTo>
                  <a:cubicBezTo>
                    <a:pt x="18" y="96"/>
                    <a:pt x="17" y="99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2" y="99"/>
                    <a:pt x="16" y="102"/>
                    <a:pt x="15" y="107"/>
                  </a:cubicBezTo>
                  <a:cubicBezTo>
                    <a:pt x="15" y="107"/>
                    <a:pt x="11" y="115"/>
                    <a:pt x="11" y="117"/>
                  </a:cubicBezTo>
                  <a:cubicBezTo>
                    <a:pt x="11" y="117"/>
                    <a:pt x="9" y="124"/>
                    <a:pt x="15" y="124"/>
                  </a:cubicBezTo>
                  <a:cubicBezTo>
                    <a:pt x="15" y="124"/>
                    <a:pt x="17" y="124"/>
                    <a:pt x="18" y="126"/>
                  </a:cubicBezTo>
                  <a:cubicBezTo>
                    <a:pt x="18" y="126"/>
                    <a:pt x="20" y="126"/>
                    <a:pt x="21" y="125"/>
                  </a:cubicBezTo>
                  <a:cubicBezTo>
                    <a:pt x="21" y="125"/>
                    <a:pt x="25" y="127"/>
                    <a:pt x="27" y="128"/>
                  </a:cubicBezTo>
                  <a:cubicBezTo>
                    <a:pt x="27" y="128"/>
                    <a:pt x="28" y="129"/>
                    <a:pt x="28" y="127"/>
                  </a:cubicBezTo>
                  <a:cubicBezTo>
                    <a:pt x="28" y="127"/>
                    <a:pt x="30" y="127"/>
                    <a:pt x="33" y="130"/>
                  </a:cubicBezTo>
                  <a:cubicBezTo>
                    <a:pt x="33" y="130"/>
                    <a:pt x="38" y="131"/>
                    <a:pt x="39" y="130"/>
                  </a:cubicBezTo>
                  <a:cubicBezTo>
                    <a:pt x="39" y="130"/>
                    <a:pt x="40" y="132"/>
                    <a:pt x="41" y="132"/>
                  </a:cubicBezTo>
                  <a:cubicBezTo>
                    <a:pt x="41" y="132"/>
                    <a:pt x="45" y="133"/>
                    <a:pt x="47" y="135"/>
                  </a:cubicBezTo>
                  <a:cubicBezTo>
                    <a:pt x="47" y="135"/>
                    <a:pt x="47" y="135"/>
                    <a:pt x="47" y="135"/>
                  </a:cubicBezTo>
                  <a:cubicBezTo>
                    <a:pt x="47" y="135"/>
                    <a:pt x="48" y="139"/>
                    <a:pt x="53" y="140"/>
                  </a:cubicBezTo>
                  <a:cubicBezTo>
                    <a:pt x="53" y="140"/>
                    <a:pt x="56" y="141"/>
                    <a:pt x="57" y="141"/>
                  </a:cubicBezTo>
                  <a:cubicBezTo>
                    <a:pt x="57" y="141"/>
                    <a:pt x="58" y="141"/>
                    <a:pt x="59" y="144"/>
                  </a:cubicBezTo>
                  <a:cubicBezTo>
                    <a:pt x="59" y="144"/>
                    <a:pt x="61" y="146"/>
                    <a:pt x="62" y="146"/>
                  </a:cubicBezTo>
                  <a:cubicBezTo>
                    <a:pt x="62" y="146"/>
                    <a:pt x="64" y="147"/>
                    <a:pt x="64" y="145"/>
                  </a:cubicBezTo>
                  <a:cubicBezTo>
                    <a:pt x="64" y="145"/>
                    <a:pt x="65" y="142"/>
                    <a:pt x="68" y="140"/>
                  </a:cubicBezTo>
                  <a:cubicBezTo>
                    <a:pt x="68" y="140"/>
                    <a:pt x="68" y="137"/>
                    <a:pt x="69" y="137"/>
                  </a:cubicBezTo>
                  <a:cubicBezTo>
                    <a:pt x="69" y="137"/>
                    <a:pt x="69" y="136"/>
                    <a:pt x="71" y="133"/>
                  </a:cubicBezTo>
                  <a:cubicBezTo>
                    <a:pt x="71" y="133"/>
                    <a:pt x="73" y="127"/>
                    <a:pt x="75" y="127"/>
                  </a:cubicBezTo>
                  <a:cubicBezTo>
                    <a:pt x="75" y="127"/>
                    <a:pt x="75" y="120"/>
                    <a:pt x="80" y="118"/>
                  </a:cubicBezTo>
                  <a:cubicBezTo>
                    <a:pt x="80" y="118"/>
                    <a:pt x="81" y="114"/>
                    <a:pt x="83" y="113"/>
                  </a:cubicBezTo>
                  <a:cubicBezTo>
                    <a:pt x="83" y="113"/>
                    <a:pt x="83" y="110"/>
                    <a:pt x="87" y="107"/>
                  </a:cubicBezTo>
                  <a:cubicBezTo>
                    <a:pt x="87" y="107"/>
                    <a:pt x="96" y="95"/>
                    <a:pt x="98" y="93"/>
                  </a:cubicBezTo>
                  <a:cubicBezTo>
                    <a:pt x="98" y="93"/>
                    <a:pt x="99" y="94"/>
                    <a:pt x="100" y="91"/>
                  </a:cubicBezTo>
                  <a:cubicBezTo>
                    <a:pt x="100" y="91"/>
                    <a:pt x="106" y="83"/>
                    <a:pt x="107" y="78"/>
                  </a:cubicBezTo>
                  <a:cubicBezTo>
                    <a:pt x="107" y="78"/>
                    <a:pt x="108" y="74"/>
                    <a:pt x="109" y="72"/>
                  </a:cubicBezTo>
                  <a:cubicBezTo>
                    <a:pt x="109" y="72"/>
                    <a:pt x="112" y="65"/>
                    <a:pt x="113" y="64"/>
                  </a:cubicBezTo>
                  <a:cubicBezTo>
                    <a:pt x="113" y="64"/>
                    <a:pt x="114" y="60"/>
                    <a:pt x="116" y="56"/>
                  </a:cubicBezTo>
                  <a:cubicBezTo>
                    <a:pt x="116" y="56"/>
                    <a:pt x="117" y="51"/>
                    <a:pt x="119" y="49"/>
                  </a:cubicBezTo>
                  <a:cubicBezTo>
                    <a:pt x="119" y="49"/>
                    <a:pt x="119" y="44"/>
                    <a:pt x="121" y="40"/>
                  </a:cubicBezTo>
                  <a:cubicBezTo>
                    <a:pt x="121" y="40"/>
                    <a:pt x="121" y="39"/>
                    <a:pt x="123" y="34"/>
                  </a:cubicBezTo>
                  <a:cubicBezTo>
                    <a:pt x="123" y="34"/>
                    <a:pt x="124" y="29"/>
                    <a:pt x="124" y="26"/>
                  </a:cubicBezTo>
                  <a:cubicBezTo>
                    <a:pt x="124" y="26"/>
                    <a:pt x="125" y="21"/>
                    <a:pt x="124" y="19"/>
                  </a:cubicBezTo>
                  <a:cubicBezTo>
                    <a:pt x="124" y="19"/>
                    <a:pt x="123" y="16"/>
                    <a:pt x="124" y="13"/>
                  </a:cubicBezTo>
                  <a:cubicBezTo>
                    <a:pt x="124" y="13"/>
                    <a:pt x="123" y="9"/>
                    <a:pt x="125" y="8"/>
                  </a:cubicBezTo>
                  <a:cubicBezTo>
                    <a:pt x="125" y="8"/>
                    <a:pt x="128" y="2"/>
                    <a:pt x="133" y="2"/>
                  </a:cubicBezTo>
                  <a:cubicBezTo>
                    <a:pt x="133" y="2"/>
                    <a:pt x="142" y="0"/>
                    <a:pt x="146" y="5"/>
                  </a:cubicBezTo>
                  <a:cubicBezTo>
                    <a:pt x="146" y="5"/>
                    <a:pt x="150" y="8"/>
                    <a:pt x="150" y="12"/>
                  </a:cubicBezTo>
                  <a:cubicBezTo>
                    <a:pt x="150" y="12"/>
                    <a:pt x="152" y="14"/>
                    <a:pt x="149" y="18"/>
                  </a:cubicBezTo>
                  <a:cubicBezTo>
                    <a:pt x="149" y="18"/>
                    <a:pt x="148" y="30"/>
                    <a:pt x="148" y="35"/>
                  </a:cubicBezTo>
                  <a:cubicBezTo>
                    <a:pt x="148" y="35"/>
                    <a:pt x="147" y="44"/>
                    <a:pt x="145" y="52"/>
                  </a:cubicBezTo>
                  <a:cubicBezTo>
                    <a:pt x="145" y="52"/>
                    <a:pt x="143" y="67"/>
                    <a:pt x="146" y="75"/>
                  </a:cubicBezTo>
                  <a:cubicBezTo>
                    <a:pt x="146" y="75"/>
                    <a:pt x="151" y="82"/>
                    <a:pt x="150" y="88"/>
                  </a:cubicBezTo>
                  <a:cubicBezTo>
                    <a:pt x="150" y="88"/>
                    <a:pt x="150" y="90"/>
                    <a:pt x="151" y="91"/>
                  </a:cubicBezTo>
                  <a:cubicBezTo>
                    <a:pt x="151" y="91"/>
                    <a:pt x="152" y="99"/>
                    <a:pt x="151" y="103"/>
                  </a:cubicBezTo>
                  <a:cubicBezTo>
                    <a:pt x="151" y="103"/>
                    <a:pt x="151" y="111"/>
                    <a:pt x="150" y="114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49" y="119"/>
                    <a:pt x="149" y="119"/>
                    <a:pt x="150" y="119"/>
                  </a:cubicBezTo>
                  <a:cubicBezTo>
                    <a:pt x="150" y="119"/>
                    <a:pt x="149" y="122"/>
                    <a:pt x="151" y="120"/>
                  </a:cubicBezTo>
                  <a:cubicBezTo>
                    <a:pt x="151" y="120"/>
                    <a:pt x="153" y="119"/>
                    <a:pt x="153" y="116"/>
                  </a:cubicBezTo>
                  <a:cubicBezTo>
                    <a:pt x="153" y="116"/>
                    <a:pt x="156" y="113"/>
                    <a:pt x="157" y="111"/>
                  </a:cubicBezTo>
                  <a:cubicBezTo>
                    <a:pt x="157" y="111"/>
                    <a:pt x="159" y="108"/>
                    <a:pt x="160" y="107"/>
                  </a:cubicBezTo>
                  <a:cubicBezTo>
                    <a:pt x="160" y="106"/>
                    <a:pt x="161" y="106"/>
                    <a:pt x="161" y="106"/>
                  </a:cubicBezTo>
                  <a:cubicBezTo>
                    <a:pt x="162" y="106"/>
                    <a:pt x="165" y="105"/>
                    <a:pt x="165" y="103"/>
                  </a:cubicBezTo>
                  <a:cubicBezTo>
                    <a:pt x="165" y="103"/>
                    <a:pt x="165" y="101"/>
                    <a:pt x="162" y="103"/>
                  </a:cubicBezTo>
                  <a:cubicBezTo>
                    <a:pt x="162" y="103"/>
                    <a:pt x="162" y="105"/>
                    <a:pt x="161" y="105"/>
                  </a:cubicBezTo>
                  <a:cubicBezTo>
                    <a:pt x="161" y="105"/>
                    <a:pt x="163" y="100"/>
                    <a:pt x="165" y="98"/>
                  </a:cubicBezTo>
                  <a:cubicBezTo>
                    <a:pt x="165" y="98"/>
                    <a:pt x="168" y="95"/>
                    <a:pt x="168" y="93"/>
                  </a:cubicBezTo>
                  <a:cubicBezTo>
                    <a:pt x="168" y="93"/>
                    <a:pt x="172" y="91"/>
                    <a:pt x="172" y="89"/>
                  </a:cubicBezTo>
                  <a:cubicBezTo>
                    <a:pt x="172" y="89"/>
                    <a:pt x="175" y="84"/>
                    <a:pt x="176" y="82"/>
                  </a:cubicBezTo>
                  <a:cubicBezTo>
                    <a:pt x="176" y="82"/>
                    <a:pt x="178" y="82"/>
                    <a:pt x="178" y="80"/>
                  </a:cubicBezTo>
                  <a:cubicBezTo>
                    <a:pt x="178" y="80"/>
                    <a:pt x="181" y="75"/>
                    <a:pt x="183" y="73"/>
                  </a:cubicBezTo>
                  <a:cubicBezTo>
                    <a:pt x="183" y="73"/>
                    <a:pt x="184" y="72"/>
                    <a:pt x="186" y="70"/>
                  </a:cubicBezTo>
                  <a:cubicBezTo>
                    <a:pt x="186" y="70"/>
                    <a:pt x="187" y="68"/>
                    <a:pt x="188" y="67"/>
                  </a:cubicBezTo>
                  <a:cubicBezTo>
                    <a:pt x="188" y="67"/>
                    <a:pt x="190" y="67"/>
                    <a:pt x="188" y="68"/>
                  </a:cubicBezTo>
                  <a:cubicBezTo>
                    <a:pt x="188" y="68"/>
                    <a:pt x="184" y="73"/>
                    <a:pt x="184" y="74"/>
                  </a:cubicBezTo>
                  <a:cubicBezTo>
                    <a:pt x="184" y="74"/>
                    <a:pt x="183" y="76"/>
                    <a:pt x="184" y="76"/>
                  </a:cubicBezTo>
                  <a:cubicBezTo>
                    <a:pt x="184" y="76"/>
                    <a:pt x="185" y="77"/>
                    <a:pt x="184" y="78"/>
                  </a:cubicBezTo>
                  <a:cubicBezTo>
                    <a:pt x="184" y="78"/>
                    <a:pt x="183" y="80"/>
                    <a:pt x="185" y="80"/>
                  </a:cubicBezTo>
                  <a:cubicBezTo>
                    <a:pt x="186" y="79"/>
                    <a:pt x="185" y="78"/>
                    <a:pt x="186" y="77"/>
                  </a:cubicBezTo>
                  <a:cubicBezTo>
                    <a:pt x="186" y="77"/>
                    <a:pt x="187" y="76"/>
                    <a:pt x="189" y="73"/>
                  </a:cubicBezTo>
                  <a:cubicBezTo>
                    <a:pt x="189" y="73"/>
                    <a:pt x="191" y="70"/>
                    <a:pt x="192" y="70"/>
                  </a:cubicBezTo>
                  <a:cubicBezTo>
                    <a:pt x="192" y="70"/>
                    <a:pt x="195" y="65"/>
                    <a:pt x="197" y="65"/>
                  </a:cubicBezTo>
                  <a:cubicBezTo>
                    <a:pt x="197" y="65"/>
                    <a:pt x="196" y="62"/>
                    <a:pt x="200" y="62"/>
                  </a:cubicBezTo>
                  <a:cubicBezTo>
                    <a:pt x="200" y="62"/>
                    <a:pt x="201" y="58"/>
                    <a:pt x="203" y="58"/>
                  </a:cubicBezTo>
                  <a:cubicBezTo>
                    <a:pt x="203" y="58"/>
                    <a:pt x="208" y="54"/>
                    <a:pt x="209" y="52"/>
                  </a:cubicBezTo>
                  <a:cubicBezTo>
                    <a:pt x="209" y="52"/>
                    <a:pt x="213" y="48"/>
                    <a:pt x="216" y="46"/>
                  </a:cubicBezTo>
                  <a:cubicBezTo>
                    <a:pt x="216" y="46"/>
                    <a:pt x="220" y="40"/>
                    <a:pt x="221" y="40"/>
                  </a:cubicBezTo>
                  <a:cubicBezTo>
                    <a:pt x="221" y="40"/>
                    <a:pt x="223" y="38"/>
                    <a:pt x="224" y="36"/>
                  </a:cubicBezTo>
                  <a:cubicBezTo>
                    <a:pt x="224" y="36"/>
                    <a:pt x="224" y="33"/>
                    <a:pt x="226" y="31"/>
                  </a:cubicBezTo>
                  <a:cubicBezTo>
                    <a:pt x="226" y="31"/>
                    <a:pt x="229" y="28"/>
                    <a:pt x="231" y="30"/>
                  </a:cubicBezTo>
                  <a:cubicBezTo>
                    <a:pt x="231" y="30"/>
                    <a:pt x="233" y="32"/>
                    <a:pt x="235" y="32"/>
                  </a:cubicBezTo>
                  <a:cubicBezTo>
                    <a:pt x="235" y="32"/>
                    <a:pt x="239" y="35"/>
                    <a:pt x="240" y="39"/>
                  </a:cubicBezTo>
                  <a:cubicBezTo>
                    <a:pt x="240" y="39"/>
                    <a:pt x="242" y="40"/>
                    <a:pt x="241" y="42"/>
                  </a:cubicBezTo>
                  <a:cubicBezTo>
                    <a:pt x="241" y="42"/>
                    <a:pt x="243" y="53"/>
                    <a:pt x="241" y="55"/>
                  </a:cubicBezTo>
                  <a:cubicBezTo>
                    <a:pt x="241" y="55"/>
                    <a:pt x="241" y="60"/>
                    <a:pt x="237" y="62"/>
                  </a:cubicBezTo>
                  <a:cubicBezTo>
                    <a:pt x="237" y="62"/>
                    <a:pt x="230" y="64"/>
                    <a:pt x="227" y="67"/>
                  </a:cubicBezTo>
                  <a:cubicBezTo>
                    <a:pt x="227" y="67"/>
                    <a:pt x="221" y="75"/>
                    <a:pt x="213" y="75"/>
                  </a:cubicBezTo>
                  <a:cubicBezTo>
                    <a:pt x="213" y="75"/>
                    <a:pt x="207" y="77"/>
                    <a:pt x="201" y="79"/>
                  </a:cubicBezTo>
                  <a:cubicBezTo>
                    <a:pt x="201" y="79"/>
                    <a:pt x="195" y="79"/>
                    <a:pt x="194" y="84"/>
                  </a:cubicBezTo>
                  <a:cubicBezTo>
                    <a:pt x="194" y="84"/>
                    <a:pt x="193" y="87"/>
                    <a:pt x="193" y="90"/>
                  </a:cubicBezTo>
                  <a:cubicBezTo>
                    <a:pt x="193" y="90"/>
                    <a:pt x="191" y="98"/>
                    <a:pt x="192" y="100"/>
                  </a:cubicBezTo>
                  <a:cubicBezTo>
                    <a:pt x="192" y="100"/>
                    <a:pt x="190" y="116"/>
                    <a:pt x="192" y="119"/>
                  </a:cubicBezTo>
                  <a:cubicBezTo>
                    <a:pt x="192" y="119"/>
                    <a:pt x="191" y="122"/>
                    <a:pt x="193" y="123"/>
                  </a:cubicBezTo>
                  <a:cubicBezTo>
                    <a:pt x="193" y="123"/>
                    <a:pt x="194" y="123"/>
                    <a:pt x="195" y="122"/>
                  </a:cubicBezTo>
                  <a:cubicBezTo>
                    <a:pt x="195" y="122"/>
                    <a:pt x="197" y="120"/>
                    <a:pt x="199" y="119"/>
                  </a:cubicBezTo>
                  <a:cubicBezTo>
                    <a:pt x="200" y="119"/>
                    <a:pt x="203" y="115"/>
                    <a:pt x="205" y="115"/>
                  </a:cubicBezTo>
                  <a:cubicBezTo>
                    <a:pt x="205" y="115"/>
                    <a:pt x="205" y="111"/>
                    <a:pt x="211" y="108"/>
                  </a:cubicBezTo>
                  <a:cubicBezTo>
                    <a:pt x="211" y="108"/>
                    <a:pt x="214" y="103"/>
                    <a:pt x="217" y="102"/>
                  </a:cubicBezTo>
                  <a:cubicBezTo>
                    <a:pt x="217" y="102"/>
                    <a:pt x="223" y="96"/>
                    <a:pt x="225" y="96"/>
                  </a:cubicBezTo>
                  <a:cubicBezTo>
                    <a:pt x="226" y="96"/>
                    <a:pt x="227" y="96"/>
                    <a:pt x="228" y="94"/>
                  </a:cubicBezTo>
                  <a:cubicBezTo>
                    <a:pt x="228" y="94"/>
                    <a:pt x="230" y="95"/>
                    <a:pt x="233" y="94"/>
                  </a:cubicBezTo>
                  <a:cubicBezTo>
                    <a:pt x="233" y="94"/>
                    <a:pt x="237" y="91"/>
                    <a:pt x="238" y="91"/>
                  </a:cubicBezTo>
                  <a:cubicBezTo>
                    <a:pt x="238" y="91"/>
                    <a:pt x="243" y="91"/>
                    <a:pt x="244" y="92"/>
                  </a:cubicBezTo>
                  <a:cubicBezTo>
                    <a:pt x="244" y="92"/>
                    <a:pt x="246" y="93"/>
                    <a:pt x="248" y="92"/>
                  </a:cubicBezTo>
                  <a:cubicBezTo>
                    <a:pt x="248" y="92"/>
                    <a:pt x="253" y="92"/>
                    <a:pt x="254" y="94"/>
                  </a:cubicBezTo>
                  <a:cubicBezTo>
                    <a:pt x="254" y="94"/>
                    <a:pt x="257" y="95"/>
                    <a:pt x="259" y="99"/>
                  </a:cubicBezTo>
                  <a:cubicBezTo>
                    <a:pt x="259" y="99"/>
                    <a:pt x="261" y="105"/>
                    <a:pt x="259" y="110"/>
                  </a:cubicBezTo>
                  <a:cubicBezTo>
                    <a:pt x="259" y="110"/>
                    <a:pt x="257" y="113"/>
                    <a:pt x="257" y="116"/>
                  </a:cubicBezTo>
                  <a:cubicBezTo>
                    <a:pt x="257" y="116"/>
                    <a:pt x="258" y="122"/>
                    <a:pt x="254" y="125"/>
                  </a:cubicBezTo>
                  <a:cubicBezTo>
                    <a:pt x="254" y="125"/>
                    <a:pt x="246" y="129"/>
                    <a:pt x="245" y="134"/>
                  </a:cubicBezTo>
                  <a:cubicBezTo>
                    <a:pt x="245" y="134"/>
                    <a:pt x="244" y="147"/>
                    <a:pt x="242" y="152"/>
                  </a:cubicBezTo>
                  <a:cubicBezTo>
                    <a:pt x="242" y="152"/>
                    <a:pt x="242" y="164"/>
                    <a:pt x="239" y="169"/>
                  </a:cubicBezTo>
                  <a:cubicBezTo>
                    <a:pt x="239" y="169"/>
                    <a:pt x="237" y="174"/>
                    <a:pt x="238" y="176"/>
                  </a:cubicBezTo>
                  <a:cubicBezTo>
                    <a:pt x="238" y="176"/>
                    <a:pt x="238" y="185"/>
                    <a:pt x="237" y="188"/>
                  </a:cubicBezTo>
                  <a:cubicBezTo>
                    <a:pt x="237" y="188"/>
                    <a:pt x="236" y="190"/>
                    <a:pt x="237" y="191"/>
                  </a:cubicBezTo>
                  <a:cubicBezTo>
                    <a:pt x="237" y="191"/>
                    <a:pt x="237" y="208"/>
                    <a:pt x="237" y="211"/>
                  </a:cubicBezTo>
                  <a:cubicBezTo>
                    <a:pt x="237" y="211"/>
                    <a:pt x="237" y="216"/>
                    <a:pt x="236" y="222"/>
                  </a:cubicBezTo>
                  <a:cubicBezTo>
                    <a:pt x="236" y="222"/>
                    <a:pt x="236" y="226"/>
                    <a:pt x="236" y="227"/>
                  </a:cubicBezTo>
                  <a:cubicBezTo>
                    <a:pt x="236" y="227"/>
                    <a:pt x="238" y="234"/>
                    <a:pt x="237" y="239"/>
                  </a:cubicBezTo>
                  <a:cubicBezTo>
                    <a:pt x="237" y="239"/>
                    <a:pt x="239" y="246"/>
                    <a:pt x="237" y="253"/>
                  </a:cubicBezTo>
                  <a:cubicBezTo>
                    <a:pt x="237" y="253"/>
                    <a:pt x="237" y="259"/>
                    <a:pt x="235" y="261"/>
                  </a:cubicBezTo>
                  <a:cubicBezTo>
                    <a:pt x="235" y="261"/>
                    <a:pt x="236" y="269"/>
                    <a:pt x="235" y="273"/>
                  </a:cubicBezTo>
                  <a:cubicBezTo>
                    <a:pt x="235" y="273"/>
                    <a:pt x="233" y="279"/>
                    <a:pt x="226" y="280"/>
                  </a:cubicBezTo>
                  <a:cubicBezTo>
                    <a:pt x="226" y="280"/>
                    <a:pt x="224" y="282"/>
                    <a:pt x="219" y="280"/>
                  </a:cubicBezTo>
                  <a:cubicBezTo>
                    <a:pt x="219" y="280"/>
                    <a:pt x="216" y="280"/>
                    <a:pt x="216" y="280"/>
                  </a:cubicBezTo>
                  <a:cubicBezTo>
                    <a:pt x="216" y="280"/>
                    <a:pt x="213" y="279"/>
                    <a:pt x="212" y="272"/>
                  </a:cubicBezTo>
                  <a:cubicBezTo>
                    <a:pt x="212" y="272"/>
                    <a:pt x="213" y="267"/>
                    <a:pt x="212" y="266"/>
                  </a:cubicBezTo>
                  <a:cubicBezTo>
                    <a:pt x="212" y="266"/>
                    <a:pt x="210" y="261"/>
                    <a:pt x="210" y="258"/>
                  </a:cubicBezTo>
                  <a:cubicBezTo>
                    <a:pt x="210" y="250"/>
                    <a:pt x="210" y="250"/>
                    <a:pt x="210" y="250"/>
                  </a:cubicBezTo>
                  <a:cubicBezTo>
                    <a:pt x="210" y="250"/>
                    <a:pt x="209" y="243"/>
                    <a:pt x="210" y="236"/>
                  </a:cubicBezTo>
                  <a:cubicBezTo>
                    <a:pt x="210" y="218"/>
                    <a:pt x="210" y="218"/>
                    <a:pt x="210" y="218"/>
                  </a:cubicBezTo>
                  <a:cubicBezTo>
                    <a:pt x="210" y="218"/>
                    <a:pt x="209" y="206"/>
                    <a:pt x="209" y="200"/>
                  </a:cubicBezTo>
                  <a:cubicBezTo>
                    <a:pt x="209" y="200"/>
                    <a:pt x="209" y="183"/>
                    <a:pt x="209" y="177"/>
                  </a:cubicBezTo>
                  <a:cubicBezTo>
                    <a:pt x="209" y="177"/>
                    <a:pt x="208" y="170"/>
                    <a:pt x="209" y="164"/>
                  </a:cubicBezTo>
                  <a:cubicBezTo>
                    <a:pt x="209" y="164"/>
                    <a:pt x="209" y="155"/>
                    <a:pt x="209" y="154"/>
                  </a:cubicBezTo>
                  <a:cubicBezTo>
                    <a:pt x="209" y="154"/>
                    <a:pt x="210" y="151"/>
                    <a:pt x="209" y="151"/>
                  </a:cubicBezTo>
                  <a:cubicBezTo>
                    <a:pt x="209" y="151"/>
                    <a:pt x="210" y="147"/>
                    <a:pt x="207" y="150"/>
                  </a:cubicBezTo>
                  <a:cubicBezTo>
                    <a:pt x="207" y="150"/>
                    <a:pt x="203" y="153"/>
                    <a:pt x="203" y="155"/>
                  </a:cubicBezTo>
                  <a:cubicBezTo>
                    <a:pt x="203" y="155"/>
                    <a:pt x="205" y="159"/>
                    <a:pt x="200" y="160"/>
                  </a:cubicBezTo>
                  <a:cubicBezTo>
                    <a:pt x="200" y="160"/>
                    <a:pt x="200" y="166"/>
                    <a:pt x="195" y="166"/>
                  </a:cubicBezTo>
                  <a:cubicBezTo>
                    <a:pt x="195" y="166"/>
                    <a:pt x="194" y="167"/>
                    <a:pt x="193" y="170"/>
                  </a:cubicBezTo>
                  <a:cubicBezTo>
                    <a:pt x="193" y="170"/>
                    <a:pt x="192" y="171"/>
                    <a:pt x="191" y="172"/>
                  </a:cubicBezTo>
                  <a:cubicBezTo>
                    <a:pt x="191" y="172"/>
                    <a:pt x="190" y="177"/>
                    <a:pt x="188" y="177"/>
                  </a:cubicBezTo>
                  <a:cubicBezTo>
                    <a:pt x="188" y="177"/>
                    <a:pt x="188" y="179"/>
                    <a:pt x="186" y="180"/>
                  </a:cubicBezTo>
                  <a:cubicBezTo>
                    <a:pt x="186" y="180"/>
                    <a:pt x="186" y="184"/>
                    <a:pt x="186" y="184"/>
                  </a:cubicBezTo>
                  <a:cubicBezTo>
                    <a:pt x="186" y="184"/>
                    <a:pt x="188" y="186"/>
                    <a:pt x="186" y="186"/>
                  </a:cubicBezTo>
                  <a:cubicBezTo>
                    <a:pt x="186" y="186"/>
                    <a:pt x="186" y="187"/>
                    <a:pt x="185" y="188"/>
                  </a:cubicBezTo>
                  <a:cubicBezTo>
                    <a:pt x="185" y="188"/>
                    <a:pt x="183" y="191"/>
                    <a:pt x="181" y="192"/>
                  </a:cubicBezTo>
                  <a:cubicBezTo>
                    <a:pt x="181" y="192"/>
                    <a:pt x="183" y="194"/>
                    <a:pt x="176" y="193"/>
                  </a:cubicBezTo>
                  <a:cubicBezTo>
                    <a:pt x="176" y="193"/>
                    <a:pt x="172" y="197"/>
                    <a:pt x="167" y="196"/>
                  </a:cubicBezTo>
                  <a:cubicBezTo>
                    <a:pt x="167" y="196"/>
                    <a:pt x="159" y="196"/>
                    <a:pt x="159" y="193"/>
                  </a:cubicBezTo>
                  <a:cubicBezTo>
                    <a:pt x="159" y="193"/>
                    <a:pt x="160" y="189"/>
                    <a:pt x="159" y="189"/>
                  </a:cubicBezTo>
                  <a:cubicBezTo>
                    <a:pt x="159" y="189"/>
                    <a:pt x="156" y="187"/>
                    <a:pt x="155" y="184"/>
                  </a:cubicBezTo>
                  <a:cubicBezTo>
                    <a:pt x="155" y="184"/>
                    <a:pt x="155" y="182"/>
                    <a:pt x="155" y="179"/>
                  </a:cubicBezTo>
                  <a:cubicBezTo>
                    <a:pt x="155" y="175"/>
                    <a:pt x="155" y="175"/>
                    <a:pt x="155" y="175"/>
                  </a:cubicBezTo>
                  <a:cubicBezTo>
                    <a:pt x="155" y="175"/>
                    <a:pt x="154" y="173"/>
                    <a:pt x="152" y="175"/>
                  </a:cubicBezTo>
                  <a:cubicBezTo>
                    <a:pt x="152" y="175"/>
                    <a:pt x="153" y="181"/>
                    <a:pt x="152" y="181"/>
                  </a:cubicBezTo>
                  <a:cubicBezTo>
                    <a:pt x="152" y="181"/>
                    <a:pt x="151" y="182"/>
                    <a:pt x="150" y="182"/>
                  </a:cubicBezTo>
                  <a:cubicBezTo>
                    <a:pt x="150" y="182"/>
                    <a:pt x="150" y="185"/>
                    <a:pt x="150" y="185"/>
                  </a:cubicBezTo>
                  <a:cubicBezTo>
                    <a:pt x="150" y="185"/>
                    <a:pt x="151" y="193"/>
                    <a:pt x="150" y="196"/>
                  </a:cubicBezTo>
                  <a:cubicBezTo>
                    <a:pt x="150" y="196"/>
                    <a:pt x="150" y="212"/>
                    <a:pt x="150" y="213"/>
                  </a:cubicBezTo>
                  <a:cubicBezTo>
                    <a:pt x="150" y="213"/>
                    <a:pt x="152" y="216"/>
                    <a:pt x="152" y="221"/>
                  </a:cubicBezTo>
                  <a:cubicBezTo>
                    <a:pt x="152" y="221"/>
                    <a:pt x="152" y="224"/>
                    <a:pt x="152" y="226"/>
                  </a:cubicBezTo>
                  <a:cubicBezTo>
                    <a:pt x="152" y="226"/>
                    <a:pt x="153" y="230"/>
                    <a:pt x="151" y="231"/>
                  </a:cubicBezTo>
                  <a:cubicBezTo>
                    <a:pt x="151" y="231"/>
                    <a:pt x="151" y="233"/>
                    <a:pt x="152" y="234"/>
                  </a:cubicBezTo>
                  <a:cubicBezTo>
                    <a:pt x="152" y="234"/>
                    <a:pt x="153" y="240"/>
                    <a:pt x="151" y="243"/>
                  </a:cubicBezTo>
                  <a:cubicBezTo>
                    <a:pt x="151" y="243"/>
                    <a:pt x="151" y="248"/>
                    <a:pt x="151" y="249"/>
                  </a:cubicBezTo>
                  <a:cubicBezTo>
                    <a:pt x="151" y="251"/>
                    <a:pt x="151" y="251"/>
                    <a:pt x="151" y="251"/>
                  </a:cubicBezTo>
                  <a:cubicBezTo>
                    <a:pt x="151" y="251"/>
                    <a:pt x="150" y="256"/>
                    <a:pt x="150" y="258"/>
                  </a:cubicBezTo>
                  <a:cubicBezTo>
                    <a:pt x="150" y="258"/>
                    <a:pt x="150" y="263"/>
                    <a:pt x="147" y="266"/>
                  </a:cubicBezTo>
                  <a:cubicBezTo>
                    <a:pt x="147" y="266"/>
                    <a:pt x="146" y="271"/>
                    <a:pt x="138" y="272"/>
                  </a:cubicBezTo>
                  <a:cubicBezTo>
                    <a:pt x="138" y="272"/>
                    <a:pt x="139" y="274"/>
                    <a:pt x="134" y="273"/>
                  </a:cubicBezTo>
                  <a:cubicBezTo>
                    <a:pt x="134" y="273"/>
                    <a:pt x="131" y="274"/>
                    <a:pt x="128" y="274"/>
                  </a:cubicBezTo>
                  <a:cubicBezTo>
                    <a:pt x="128" y="274"/>
                    <a:pt x="120" y="279"/>
                    <a:pt x="116" y="274"/>
                  </a:cubicBezTo>
                  <a:cubicBezTo>
                    <a:pt x="116" y="274"/>
                    <a:pt x="113" y="276"/>
                    <a:pt x="110" y="266"/>
                  </a:cubicBezTo>
                  <a:cubicBezTo>
                    <a:pt x="110" y="266"/>
                    <a:pt x="107" y="263"/>
                    <a:pt x="106" y="253"/>
                  </a:cubicBezTo>
                  <a:cubicBezTo>
                    <a:pt x="106" y="253"/>
                    <a:pt x="106" y="245"/>
                    <a:pt x="106" y="242"/>
                  </a:cubicBezTo>
                  <a:cubicBezTo>
                    <a:pt x="106" y="242"/>
                    <a:pt x="105" y="239"/>
                    <a:pt x="106" y="237"/>
                  </a:cubicBezTo>
                  <a:cubicBezTo>
                    <a:pt x="106" y="237"/>
                    <a:pt x="108" y="231"/>
                    <a:pt x="103" y="229"/>
                  </a:cubicBezTo>
                  <a:cubicBezTo>
                    <a:pt x="103" y="229"/>
                    <a:pt x="98" y="229"/>
                    <a:pt x="96" y="228"/>
                  </a:cubicBezTo>
                  <a:cubicBezTo>
                    <a:pt x="96" y="228"/>
                    <a:pt x="92" y="225"/>
                    <a:pt x="91" y="220"/>
                  </a:cubicBezTo>
                  <a:cubicBezTo>
                    <a:pt x="91" y="220"/>
                    <a:pt x="91" y="219"/>
                    <a:pt x="91" y="219"/>
                  </a:cubicBezTo>
                  <a:cubicBezTo>
                    <a:pt x="90" y="214"/>
                    <a:pt x="89" y="217"/>
                    <a:pt x="89" y="214"/>
                  </a:cubicBezTo>
                  <a:cubicBezTo>
                    <a:pt x="89" y="214"/>
                    <a:pt x="88" y="198"/>
                    <a:pt x="89" y="190"/>
                  </a:cubicBezTo>
                  <a:cubicBezTo>
                    <a:pt x="89" y="190"/>
                    <a:pt x="91" y="174"/>
                    <a:pt x="93" y="169"/>
                  </a:cubicBezTo>
                  <a:cubicBezTo>
                    <a:pt x="93" y="169"/>
                    <a:pt x="97" y="162"/>
                    <a:pt x="98" y="159"/>
                  </a:cubicBezTo>
                  <a:cubicBezTo>
                    <a:pt x="98" y="159"/>
                    <a:pt x="99" y="158"/>
                    <a:pt x="98" y="155"/>
                  </a:cubicBezTo>
                  <a:cubicBezTo>
                    <a:pt x="98" y="155"/>
                    <a:pt x="98" y="150"/>
                    <a:pt x="98" y="148"/>
                  </a:cubicBezTo>
                  <a:cubicBezTo>
                    <a:pt x="98" y="148"/>
                    <a:pt x="100" y="144"/>
                    <a:pt x="98" y="143"/>
                  </a:cubicBezTo>
                  <a:cubicBezTo>
                    <a:pt x="98" y="143"/>
                    <a:pt x="95" y="142"/>
                    <a:pt x="90" y="143"/>
                  </a:cubicBezTo>
                  <a:cubicBezTo>
                    <a:pt x="90" y="143"/>
                    <a:pt x="89" y="143"/>
                    <a:pt x="87" y="147"/>
                  </a:cubicBezTo>
                  <a:cubicBezTo>
                    <a:pt x="87" y="147"/>
                    <a:pt x="87" y="149"/>
                    <a:pt x="84" y="148"/>
                  </a:cubicBezTo>
                  <a:cubicBezTo>
                    <a:pt x="84" y="148"/>
                    <a:pt x="84" y="152"/>
                    <a:pt x="80" y="151"/>
                  </a:cubicBezTo>
                  <a:cubicBezTo>
                    <a:pt x="80" y="151"/>
                    <a:pt x="80" y="152"/>
                    <a:pt x="78" y="153"/>
                  </a:cubicBezTo>
                  <a:cubicBezTo>
                    <a:pt x="78" y="153"/>
                    <a:pt x="77" y="157"/>
                    <a:pt x="74" y="157"/>
                  </a:cubicBezTo>
                  <a:cubicBezTo>
                    <a:pt x="74" y="157"/>
                    <a:pt x="72" y="162"/>
                    <a:pt x="70" y="162"/>
                  </a:cubicBezTo>
                  <a:cubicBezTo>
                    <a:pt x="70" y="162"/>
                    <a:pt x="65" y="169"/>
                    <a:pt x="65" y="172"/>
                  </a:cubicBezTo>
                  <a:cubicBezTo>
                    <a:pt x="65" y="172"/>
                    <a:pt x="62" y="182"/>
                    <a:pt x="64" y="183"/>
                  </a:cubicBezTo>
                  <a:cubicBezTo>
                    <a:pt x="64" y="183"/>
                    <a:pt x="59" y="186"/>
                    <a:pt x="63" y="187"/>
                  </a:cubicBezTo>
                  <a:cubicBezTo>
                    <a:pt x="63" y="187"/>
                    <a:pt x="65" y="190"/>
                    <a:pt x="65" y="195"/>
                  </a:cubicBezTo>
                  <a:cubicBezTo>
                    <a:pt x="65" y="195"/>
                    <a:pt x="69" y="195"/>
                    <a:pt x="69" y="203"/>
                  </a:cubicBezTo>
                  <a:cubicBezTo>
                    <a:pt x="69" y="203"/>
                    <a:pt x="71" y="207"/>
                    <a:pt x="70" y="214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0" y="222"/>
                    <a:pt x="72" y="220"/>
                    <a:pt x="71" y="228"/>
                  </a:cubicBezTo>
                  <a:cubicBezTo>
                    <a:pt x="71" y="228"/>
                    <a:pt x="75" y="231"/>
                    <a:pt x="75" y="234"/>
                  </a:cubicBezTo>
                  <a:cubicBezTo>
                    <a:pt x="75" y="234"/>
                    <a:pt x="75" y="244"/>
                    <a:pt x="74" y="246"/>
                  </a:cubicBezTo>
                  <a:cubicBezTo>
                    <a:pt x="74" y="246"/>
                    <a:pt x="68" y="247"/>
                    <a:pt x="68" y="249"/>
                  </a:cubicBezTo>
                  <a:cubicBezTo>
                    <a:pt x="68" y="249"/>
                    <a:pt x="67" y="250"/>
                    <a:pt x="70" y="250"/>
                  </a:cubicBezTo>
                  <a:cubicBezTo>
                    <a:pt x="70" y="250"/>
                    <a:pt x="73" y="250"/>
                    <a:pt x="71" y="255"/>
                  </a:cubicBezTo>
                  <a:cubicBezTo>
                    <a:pt x="71" y="255"/>
                    <a:pt x="70" y="261"/>
                    <a:pt x="68" y="263"/>
                  </a:cubicBezTo>
                  <a:cubicBezTo>
                    <a:pt x="68" y="263"/>
                    <a:pt x="67" y="268"/>
                    <a:pt x="61" y="267"/>
                  </a:cubicBezTo>
                  <a:cubicBezTo>
                    <a:pt x="61" y="267"/>
                    <a:pt x="57" y="270"/>
                    <a:pt x="54" y="269"/>
                  </a:cubicBezTo>
                  <a:cubicBezTo>
                    <a:pt x="54" y="269"/>
                    <a:pt x="53" y="268"/>
                    <a:pt x="52" y="269"/>
                  </a:cubicBezTo>
                  <a:cubicBezTo>
                    <a:pt x="52" y="269"/>
                    <a:pt x="50" y="274"/>
                    <a:pt x="41" y="272"/>
                  </a:cubicBezTo>
                  <a:cubicBezTo>
                    <a:pt x="41" y="272"/>
                    <a:pt x="35" y="271"/>
                    <a:pt x="32" y="269"/>
                  </a:cubicBezTo>
                  <a:cubicBezTo>
                    <a:pt x="32" y="269"/>
                    <a:pt x="27" y="261"/>
                    <a:pt x="27" y="258"/>
                  </a:cubicBezTo>
                  <a:cubicBezTo>
                    <a:pt x="27" y="258"/>
                    <a:pt x="25" y="262"/>
                    <a:pt x="24" y="251"/>
                  </a:cubicBezTo>
                  <a:cubicBezTo>
                    <a:pt x="24" y="251"/>
                    <a:pt x="24" y="248"/>
                    <a:pt x="21" y="246"/>
                  </a:cubicBezTo>
                  <a:cubicBezTo>
                    <a:pt x="21" y="246"/>
                    <a:pt x="21" y="239"/>
                    <a:pt x="21" y="235"/>
                  </a:cubicBezTo>
                  <a:cubicBezTo>
                    <a:pt x="21" y="235"/>
                    <a:pt x="21" y="232"/>
                    <a:pt x="21" y="230"/>
                  </a:cubicBezTo>
                  <a:cubicBezTo>
                    <a:pt x="21" y="230"/>
                    <a:pt x="18" y="230"/>
                    <a:pt x="21" y="226"/>
                  </a:cubicBezTo>
                  <a:cubicBezTo>
                    <a:pt x="21" y="226"/>
                    <a:pt x="22" y="224"/>
                    <a:pt x="21" y="222"/>
                  </a:cubicBezTo>
                  <a:cubicBezTo>
                    <a:pt x="21" y="222"/>
                    <a:pt x="20" y="219"/>
                    <a:pt x="21" y="218"/>
                  </a:cubicBezTo>
                  <a:cubicBezTo>
                    <a:pt x="21" y="218"/>
                    <a:pt x="21" y="215"/>
                    <a:pt x="22" y="215"/>
                  </a:cubicBezTo>
                  <a:cubicBezTo>
                    <a:pt x="22" y="215"/>
                    <a:pt x="24" y="213"/>
                    <a:pt x="22" y="211"/>
                  </a:cubicBezTo>
                  <a:cubicBezTo>
                    <a:pt x="22" y="211"/>
                    <a:pt x="23" y="210"/>
                    <a:pt x="22" y="208"/>
                  </a:cubicBezTo>
                  <a:cubicBezTo>
                    <a:pt x="22" y="208"/>
                    <a:pt x="21" y="206"/>
                    <a:pt x="22" y="206"/>
                  </a:cubicBezTo>
                  <a:cubicBezTo>
                    <a:pt x="22" y="206"/>
                    <a:pt x="24" y="205"/>
                    <a:pt x="23" y="203"/>
                  </a:cubicBezTo>
                  <a:cubicBezTo>
                    <a:pt x="23" y="203"/>
                    <a:pt x="21" y="199"/>
                    <a:pt x="21" y="197"/>
                  </a:cubicBezTo>
                  <a:cubicBezTo>
                    <a:pt x="21" y="197"/>
                    <a:pt x="21" y="196"/>
                    <a:pt x="22" y="192"/>
                  </a:cubicBezTo>
                  <a:cubicBezTo>
                    <a:pt x="22" y="192"/>
                    <a:pt x="22" y="182"/>
                    <a:pt x="23" y="180"/>
                  </a:cubicBezTo>
                  <a:cubicBezTo>
                    <a:pt x="23" y="180"/>
                    <a:pt x="22" y="177"/>
                    <a:pt x="19" y="175"/>
                  </a:cubicBezTo>
                  <a:cubicBezTo>
                    <a:pt x="19" y="175"/>
                    <a:pt x="20" y="172"/>
                    <a:pt x="16" y="168"/>
                  </a:cubicBezTo>
                  <a:cubicBezTo>
                    <a:pt x="16" y="168"/>
                    <a:pt x="14" y="168"/>
                    <a:pt x="12" y="164"/>
                  </a:cubicBezTo>
                  <a:cubicBezTo>
                    <a:pt x="12" y="164"/>
                    <a:pt x="5" y="159"/>
                    <a:pt x="4" y="154"/>
                  </a:cubicBezTo>
                  <a:cubicBezTo>
                    <a:pt x="4" y="154"/>
                    <a:pt x="1" y="151"/>
                    <a:pt x="1" y="145"/>
                  </a:cubicBezTo>
                  <a:cubicBezTo>
                    <a:pt x="1" y="144"/>
                    <a:pt x="1" y="144"/>
                    <a:pt x="1" y="143"/>
                  </a:cubicBezTo>
                  <a:cubicBezTo>
                    <a:pt x="1" y="143"/>
                    <a:pt x="3" y="140"/>
                    <a:pt x="0" y="137"/>
                  </a:cubicBezTo>
                  <a:cubicBezTo>
                    <a:pt x="0" y="137"/>
                    <a:pt x="1" y="138"/>
                    <a:pt x="2" y="136"/>
                  </a:cubicBezTo>
                  <a:cubicBezTo>
                    <a:pt x="2" y="136"/>
                    <a:pt x="2" y="131"/>
                    <a:pt x="2" y="129"/>
                  </a:cubicBezTo>
                  <a:cubicBezTo>
                    <a:pt x="2" y="129"/>
                    <a:pt x="3" y="127"/>
                    <a:pt x="4" y="124"/>
                  </a:cubicBezTo>
                  <a:cubicBezTo>
                    <a:pt x="4" y="124"/>
                    <a:pt x="7" y="120"/>
                    <a:pt x="7" y="116"/>
                  </a:cubicBezTo>
                  <a:cubicBezTo>
                    <a:pt x="7" y="116"/>
                    <a:pt x="14" y="101"/>
                    <a:pt x="16" y="97"/>
                  </a:cubicBezTo>
                  <a:cubicBezTo>
                    <a:pt x="16" y="97"/>
                    <a:pt x="20" y="89"/>
                    <a:pt x="24" y="85"/>
                  </a:cubicBezTo>
                  <a:cubicBezTo>
                    <a:pt x="27" y="80"/>
                    <a:pt x="25" y="83"/>
                    <a:pt x="25" y="83"/>
                  </a:cubicBezTo>
                  <a:cubicBezTo>
                    <a:pt x="25" y="83"/>
                    <a:pt x="33" y="72"/>
                    <a:pt x="34" y="70"/>
                  </a:cubicBezTo>
                  <a:cubicBezTo>
                    <a:pt x="34" y="70"/>
                    <a:pt x="37" y="68"/>
                    <a:pt x="35" y="64"/>
                  </a:cubicBezTo>
                  <a:cubicBezTo>
                    <a:pt x="35" y="64"/>
                    <a:pt x="32" y="61"/>
                    <a:pt x="32" y="58"/>
                  </a:cubicBezTo>
                  <a:cubicBezTo>
                    <a:pt x="32" y="58"/>
                    <a:pt x="30" y="56"/>
                    <a:pt x="30" y="52"/>
                  </a:cubicBezTo>
                  <a:cubicBezTo>
                    <a:pt x="30" y="52"/>
                    <a:pt x="26" y="51"/>
                    <a:pt x="28" y="44"/>
                  </a:cubicBezTo>
                  <a:cubicBezTo>
                    <a:pt x="28" y="44"/>
                    <a:pt x="28" y="43"/>
                    <a:pt x="29" y="42"/>
                  </a:cubicBezTo>
                  <a:lnTo>
                    <a:pt x="29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0">
              <a:extLst>
                <a:ext uri="{FF2B5EF4-FFF2-40B4-BE49-F238E27FC236}">
                  <a16:creationId xmlns:a16="http://schemas.microsoft.com/office/drawing/2014/main" id="{77C5EC12-263A-458F-9570-C47B585907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1650" y="1381126"/>
              <a:ext cx="220663" cy="206375"/>
            </a:xfrm>
            <a:custGeom>
              <a:avLst/>
              <a:gdLst>
                <a:gd name="T0" fmla="*/ 24 w 191"/>
                <a:gd name="T1" fmla="*/ 4 h 178"/>
                <a:gd name="T2" fmla="*/ 34 w 191"/>
                <a:gd name="T3" fmla="*/ 3 h 178"/>
                <a:gd name="T4" fmla="*/ 50 w 191"/>
                <a:gd name="T5" fmla="*/ 7 h 178"/>
                <a:gd name="T6" fmla="*/ 54 w 191"/>
                <a:gd name="T7" fmla="*/ 24 h 178"/>
                <a:gd name="T8" fmla="*/ 40 w 191"/>
                <a:gd name="T9" fmla="*/ 32 h 178"/>
                <a:gd name="T10" fmla="*/ 21 w 191"/>
                <a:gd name="T11" fmla="*/ 25 h 178"/>
                <a:gd name="T12" fmla="*/ 15 w 191"/>
                <a:gd name="T13" fmla="*/ 12 h 178"/>
                <a:gd name="T14" fmla="*/ 68 w 191"/>
                <a:gd name="T15" fmla="*/ 56 h 178"/>
                <a:gd name="T16" fmla="*/ 68 w 191"/>
                <a:gd name="T17" fmla="*/ 52 h 178"/>
                <a:gd name="T18" fmla="*/ 71 w 191"/>
                <a:gd name="T19" fmla="*/ 48 h 178"/>
                <a:gd name="T20" fmla="*/ 98 w 191"/>
                <a:gd name="T21" fmla="*/ 29 h 178"/>
                <a:gd name="T22" fmla="*/ 107 w 191"/>
                <a:gd name="T23" fmla="*/ 21 h 178"/>
                <a:gd name="T24" fmla="*/ 118 w 191"/>
                <a:gd name="T25" fmla="*/ 11 h 178"/>
                <a:gd name="T26" fmla="*/ 135 w 191"/>
                <a:gd name="T27" fmla="*/ 1 h 178"/>
                <a:gd name="T28" fmla="*/ 158 w 191"/>
                <a:gd name="T29" fmla="*/ 9 h 178"/>
                <a:gd name="T30" fmla="*/ 160 w 191"/>
                <a:gd name="T31" fmla="*/ 20 h 178"/>
                <a:gd name="T32" fmla="*/ 165 w 191"/>
                <a:gd name="T33" fmla="*/ 61 h 178"/>
                <a:gd name="T34" fmla="*/ 167 w 191"/>
                <a:gd name="T35" fmla="*/ 86 h 178"/>
                <a:gd name="T36" fmla="*/ 187 w 191"/>
                <a:gd name="T37" fmla="*/ 110 h 178"/>
                <a:gd name="T38" fmla="*/ 186 w 191"/>
                <a:gd name="T39" fmla="*/ 126 h 178"/>
                <a:gd name="T40" fmla="*/ 169 w 191"/>
                <a:gd name="T41" fmla="*/ 138 h 178"/>
                <a:gd name="T42" fmla="*/ 153 w 191"/>
                <a:gd name="T43" fmla="*/ 138 h 178"/>
                <a:gd name="T44" fmla="*/ 130 w 191"/>
                <a:gd name="T45" fmla="*/ 137 h 178"/>
                <a:gd name="T46" fmla="*/ 123 w 191"/>
                <a:gd name="T47" fmla="*/ 136 h 178"/>
                <a:gd name="T48" fmla="*/ 108 w 191"/>
                <a:gd name="T49" fmla="*/ 139 h 178"/>
                <a:gd name="T50" fmla="*/ 90 w 191"/>
                <a:gd name="T51" fmla="*/ 130 h 178"/>
                <a:gd name="T52" fmla="*/ 86 w 191"/>
                <a:gd name="T53" fmla="*/ 122 h 178"/>
                <a:gd name="T54" fmla="*/ 91 w 191"/>
                <a:gd name="T55" fmla="*/ 109 h 178"/>
                <a:gd name="T56" fmla="*/ 103 w 191"/>
                <a:gd name="T57" fmla="*/ 93 h 178"/>
                <a:gd name="T58" fmla="*/ 118 w 191"/>
                <a:gd name="T59" fmla="*/ 79 h 178"/>
                <a:gd name="T60" fmla="*/ 120 w 191"/>
                <a:gd name="T61" fmla="*/ 47 h 178"/>
                <a:gd name="T62" fmla="*/ 96 w 191"/>
                <a:gd name="T63" fmla="*/ 53 h 178"/>
                <a:gd name="T64" fmla="*/ 66 w 191"/>
                <a:gd name="T65" fmla="*/ 58 h 178"/>
                <a:gd name="T66" fmla="*/ 30 w 191"/>
                <a:gd name="T67" fmla="*/ 135 h 178"/>
                <a:gd name="T68" fmla="*/ 29 w 191"/>
                <a:gd name="T69" fmla="*/ 142 h 178"/>
                <a:gd name="T70" fmla="*/ 28 w 191"/>
                <a:gd name="T71" fmla="*/ 141 h 178"/>
                <a:gd name="T72" fmla="*/ 30 w 191"/>
                <a:gd name="T73" fmla="*/ 133 h 178"/>
                <a:gd name="T74" fmla="*/ 31 w 191"/>
                <a:gd name="T75" fmla="*/ 131 h 178"/>
                <a:gd name="T76" fmla="*/ 32 w 191"/>
                <a:gd name="T77" fmla="*/ 127 h 178"/>
                <a:gd name="T78" fmla="*/ 3 w 191"/>
                <a:gd name="T79" fmla="*/ 151 h 178"/>
                <a:gd name="T80" fmla="*/ 15 w 191"/>
                <a:gd name="T81" fmla="*/ 159 h 178"/>
                <a:gd name="T82" fmla="*/ 23 w 191"/>
                <a:gd name="T83" fmla="*/ 150 h 178"/>
                <a:gd name="T84" fmla="*/ 27 w 191"/>
                <a:gd name="T85" fmla="*/ 145 h 178"/>
                <a:gd name="T86" fmla="*/ 28 w 191"/>
                <a:gd name="T87" fmla="*/ 152 h 178"/>
                <a:gd name="T88" fmla="*/ 29 w 191"/>
                <a:gd name="T89" fmla="*/ 160 h 178"/>
                <a:gd name="T90" fmla="*/ 23 w 191"/>
                <a:gd name="T91" fmla="*/ 173 h 178"/>
                <a:gd name="T92" fmla="*/ 5 w 191"/>
                <a:gd name="T93" fmla="*/ 172 h 178"/>
                <a:gd name="T94" fmla="*/ 2 w 191"/>
                <a:gd name="T95" fmla="*/ 161 h 178"/>
                <a:gd name="T96" fmla="*/ 1 w 191"/>
                <a:gd name="T97" fmla="*/ 70 h 178"/>
                <a:gd name="T98" fmla="*/ 9 w 191"/>
                <a:gd name="T99" fmla="*/ 68 h 178"/>
                <a:gd name="T100" fmla="*/ 27 w 191"/>
                <a:gd name="T101" fmla="*/ 75 h 178"/>
                <a:gd name="T102" fmla="*/ 28 w 191"/>
                <a:gd name="T103" fmla="*/ 95 h 178"/>
                <a:gd name="T104" fmla="*/ 12 w 191"/>
                <a:gd name="T105" fmla="*/ 97 h 178"/>
                <a:gd name="T106" fmla="*/ 9 w 191"/>
                <a:gd name="T107" fmla="*/ 8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1" h="178">
                  <a:moveTo>
                    <a:pt x="15" y="8"/>
                  </a:moveTo>
                  <a:cubicBezTo>
                    <a:pt x="15" y="8"/>
                    <a:pt x="14" y="4"/>
                    <a:pt x="20" y="4"/>
                  </a:cubicBezTo>
                  <a:cubicBezTo>
                    <a:pt x="20" y="4"/>
                    <a:pt x="22" y="5"/>
                    <a:pt x="24" y="4"/>
                  </a:cubicBezTo>
                  <a:cubicBezTo>
                    <a:pt x="24" y="4"/>
                    <a:pt x="28" y="2"/>
                    <a:pt x="30" y="3"/>
                  </a:cubicBezTo>
                  <a:cubicBezTo>
                    <a:pt x="30" y="3"/>
                    <a:pt x="30" y="1"/>
                    <a:pt x="32" y="2"/>
                  </a:cubicBezTo>
                  <a:cubicBezTo>
                    <a:pt x="32" y="2"/>
                    <a:pt x="33" y="3"/>
                    <a:pt x="34" y="3"/>
                  </a:cubicBezTo>
                  <a:cubicBezTo>
                    <a:pt x="34" y="3"/>
                    <a:pt x="39" y="3"/>
                    <a:pt x="42" y="4"/>
                  </a:cubicBezTo>
                  <a:cubicBezTo>
                    <a:pt x="42" y="4"/>
                    <a:pt x="45" y="4"/>
                    <a:pt x="46" y="6"/>
                  </a:cubicBezTo>
                  <a:cubicBezTo>
                    <a:pt x="46" y="6"/>
                    <a:pt x="49" y="5"/>
                    <a:pt x="50" y="7"/>
                  </a:cubicBezTo>
                  <a:cubicBezTo>
                    <a:pt x="50" y="7"/>
                    <a:pt x="50" y="8"/>
                    <a:pt x="53" y="11"/>
                  </a:cubicBezTo>
                  <a:cubicBezTo>
                    <a:pt x="53" y="11"/>
                    <a:pt x="57" y="13"/>
                    <a:pt x="56" y="19"/>
                  </a:cubicBezTo>
                  <a:cubicBezTo>
                    <a:pt x="56" y="19"/>
                    <a:pt x="56" y="22"/>
                    <a:pt x="54" y="24"/>
                  </a:cubicBezTo>
                  <a:cubicBezTo>
                    <a:pt x="54" y="24"/>
                    <a:pt x="54" y="27"/>
                    <a:pt x="51" y="28"/>
                  </a:cubicBezTo>
                  <a:cubicBezTo>
                    <a:pt x="51" y="28"/>
                    <a:pt x="51" y="32"/>
                    <a:pt x="46" y="32"/>
                  </a:cubicBezTo>
                  <a:cubicBezTo>
                    <a:pt x="46" y="32"/>
                    <a:pt x="43" y="33"/>
                    <a:pt x="40" y="32"/>
                  </a:cubicBezTo>
                  <a:cubicBezTo>
                    <a:pt x="40" y="32"/>
                    <a:pt x="35" y="32"/>
                    <a:pt x="34" y="32"/>
                  </a:cubicBezTo>
                  <a:cubicBezTo>
                    <a:pt x="34" y="32"/>
                    <a:pt x="31" y="33"/>
                    <a:pt x="29" y="30"/>
                  </a:cubicBezTo>
                  <a:cubicBezTo>
                    <a:pt x="29" y="30"/>
                    <a:pt x="22" y="31"/>
                    <a:pt x="21" y="25"/>
                  </a:cubicBezTo>
                  <a:cubicBezTo>
                    <a:pt x="21" y="25"/>
                    <a:pt x="21" y="24"/>
                    <a:pt x="19" y="22"/>
                  </a:cubicBezTo>
                  <a:cubicBezTo>
                    <a:pt x="19" y="22"/>
                    <a:pt x="15" y="20"/>
                    <a:pt x="16" y="16"/>
                  </a:cubicBezTo>
                  <a:cubicBezTo>
                    <a:pt x="16" y="16"/>
                    <a:pt x="16" y="14"/>
                    <a:pt x="15" y="12"/>
                  </a:cubicBezTo>
                  <a:cubicBezTo>
                    <a:pt x="15" y="12"/>
                    <a:pt x="13" y="12"/>
                    <a:pt x="15" y="8"/>
                  </a:cubicBezTo>
                  <a:close/>
                  <a:moveTo>
                    <a:pt x="66" y="58"/>
                  </a:moveTo>
                  <a:cubicBezTo>
                    <a:pt x="66" y="58"/>
                    <a:pt x="67" y="58"/>
                    <a:pt x="68" y="56"/>
                  </a:cubicBezTo>
                  <a:cubicBezTo>
                    <a:pt x="68" y="56"/>
                    <a:pt x="71" y="55"/>
                    <a:pt x="71" y="54"/>
                  </a:cubicBezTo>
                  <a:cubicBezTo>
                    <a:pt x="71" y="54"/>
                    <a:pt x="71" y="52"/>
                    <a:pt x="70" y="52"/>
                  </a:cubicBezTo>
                  <a:cubicBezTo>
                    <a:pt x="70" y="52"/>
                    <a:pt x="68" y="53"/>
                    <a:pt x="68" y="52"/>
                  </a:cubicBezTo>
                  <a:cubicBezTo>
                    <a:pt x="68" y="52"/>
                    <a:pt x="69" y="52"/>
                    <a:pt x="69" y="52"/>
                  </a:cubicBezTo>
                  <a:cubicBezTo>
                    <a:pt x="69" y="52"/>
                    <a:pt x="68" y="50"/>
                    <a:pt x="70" y="49"/>
                  </a:cubicBezTo>
                  <a:cubicBezTo>
                    <a:pt x="70" y="49"/>
                    <a:pt x="70" y="48"/>
                    <a:pt x="71" y="48"/>
                  </a:cubicBezTo>
                  <a:cubicBezTo>
                    <a:pt x="71" y="48"/>
                    <a:pt x="79" y="43"/>
                    <a:pt x="81" y="40"/>
                  </a:cubicBezTo>
                  <a:cubicBezTo>
                    <a:pt x="81" y="40"/>
                    <a:pt x="90" y="33"/>
                    <a:pt x="92" y="32"/>
                  </a:cubicBezTo>
                  <a:cubicBezTo>
                    <a:pt x="92" y="32"/>
                    <a:pt x="95" y="29"/>
                    <a:pt x="98" y="29"/>
                  </a:cubicBezTo>
                  <a:cubicBezTo>
                    <a:pt x="98" y="29"/>
                    <a:pt x="100" y="29"/>
                    <a:pt x="101" y="26"/>
                  </a:cubicBezTo>
                  <a:cubicBezTo>
                    <a:pt x="101" y="26"/>
                    <a:pt x="102" y="23"/>
                    <a:pt x="104" y="23"/>
                  </a:cubicBezTo>
                  <a:cubicBezTo>
                    <a:pt x="104" y="23"/>
                    <a:pt x="106" y="21"/>
                    <a:pt x="107" y="21"/>
                  </a:cubicBezTo>
                  <a:cubicBezTo>
                    <a:pt x="107" y="21"/>
                    <a:pt x="110" y="16"/>
                    <a:pt x="112" y="16"/>
                  </a:cubicBezTo>
                  <a:cubicBezTo>
                    <a:pt x="112" y="16"/>
                    <a:pt x="112" y="13"/>
                    <a:pt x="115" y="13"/>
                  </a:cubicBezTo>
                  <a:cubicBezTo>
                    <a:pt x="115" y="13"/>
                    <a:pt x="117" y="12"/>
                    <a:pt x="118" y="11"/>
                  </a:cubicBezTo>
                  <a:cubicBezTo>
                    <a:pt x="118" y="11"/>
                    <a:pt x="117" y="9"/>
                    <a:pt x="120" y="9"/>
                  </a:cubicBezTo>
                  <a:cubicBezTo>
                    <a:pt x="120" y="9"/>
                    <a:pt x="119" y="6"/>
                    <a:pt x="122" y="7"/>
                  </a:cubicBezTo>
                  <a:cubicBezTo>
                    <a:pt x="123" y="7"/>
                    <a:pt x="129" y="1"/>
                    <a:pt x="135" y="1"/>
                  </a:cubicBezTo>
                  <a:cubicBezTo>
                    <a:pt x="135" y="1"/>
                    <a:pt x="143" y="1"/>
                    <a:pt x="145" y="1"/>
                  </a:cubicBezTo>
                  <a:cubicBezTo>
                    <a:pt x="145" y="1"/>
                    <a:pt x="148" y="0"/>
                    <a:pt x="152" y="2"/>
                  </a:cubicBezTo>
                  <a:cubicBezTo>
                    <a:pt x="152" y="2"/>
                    <a:pt x="156" y="5"/>
                    <a:pt x="158" y="9"/>
                  </a:cubicBezTo>
                  <a:cubicBezTo>
                    <a:pt x="158" y="9"/>
                    <a:pt x="159" y="10"/>
                    <a:pt x="159" y="14"/>
                  </a:cubicBezTo>
                  <a:cubicBezTo>
                    <a:pt x="159" y="14"/>
                    <a:pt x="159" y="17"/>
                    <a:pt x="160" y="17"/>
                  </a:cubicBezTo>
                  <a:cubicBezTo>
                    <a:pt x="160" y="17"/>
                    <a:pt x="161" y="19"/>
                    <a:pt x="160" y="20"/>
                  </a:cubicBezTo>
                  <a:cubicBezTo>
                    <a:pt x="160" y="20"/>
                    <a:pt x="161" y="20"/>
                    <a:pt x="162" y="23"/>
                  </a:cubicBezTo>
                  <a:cubicBezTo>
                    <a:pt x="162" y="23"/>
                    <a:pt x="164" y="25"/>
                    <a:pt x="164" y="41"/>
                  </a:cubicBezTo>
                  <a:cubicBezTo>
                    <a:pt x="164" y="41"/>
                    <a:pt x="166" y="57"/>
                    <a:pt x="165" y="61"/>
                  </a:cubicBezTo>
                  <a:cubicBezTo>
                    <a:pt x="165" y="61"/>
                    <a:pt x="163" y="64"/>
                    <a:pt x="165" y="65"/>
                  </a:cubicBezTo>
                  <a:cubicBezTo>
                    <a:pt x="165" y="65"/>
                    <a:pt x="165" y="72"/>
                    <a:pt x="165" y="77"/>
                  </a:cubicBezTo>
                  <a:cubicBezTo>
                    <a:pt x="165" y="77"/>
                    <a:pt x="166" y="86"/>
                    <a:pt x="167" y="86"/>
                  </a:cubicBezTo>
                  <a:cubicBezTo>
                    <a:pt x="167" y="86"/>
                    <a:pt x="170" y="89"/>
                    <a:pt x="169" y="92"/>
                  </a:cubicBezTo>
                  <a:cubicBezTo>
                    <a:pt x="169" y="92"/>
                    <a:pt x="175" y="94"/>
                    <a:pt x="179" y="99"/>
                  </a:cubicBezTo>
                  <a:cubicBezTo>
                    <a:pt x="179" y="99"/>
                    <a:pt x="186" y="108"/>
                    <a:pt x="187" y="110"/>
                  </a:cubicBezTo>
                  <a:cubicBezTo>
                    <a:pt x="187" y="110"/>
                    <a:pt x="187" y="115"/>
                    <a:pt x="189" y="116"/>
                  </a:cubicBezTo>
                  <a:cubicBezTo>
                    <a:pt x="189" y="116"/>
                    <a:pt x="191" y="118"/>
                    <a:pt x="189" y="123"/>
                  </a:cubicBezTo>
                  <a:cubicBezTo>
                    <a:pt x="189" y="123"/>
                    <a:pt x="189" y="126"/>
                    <a:pt x="186" y="126"/>
                  </a:cubicBezTo>
                  <a:cubicBezTo>
                    <a:pt x="186" y="126"/>
                    <a:pt x="186" y="130"/>
                    <a:pt x="182" y="129"/>
                  </a:cubicBezTo>
                  <a:cubicBezTo>
                    <a:pt x="182" y="129"/>
                    <a:pt x="178" y="131"/>
                    <a:pt x="177" y="134"/>
                  </a:cubicBezTo>
                  <a:cubicBezTo>
                    <a:pt x="177" y="134"/>
                    <a:pt x="172" y="137"/>
                    <a:pt x="169" y="138"/>
                  </a:cubicBezTo>
                  <a:cubicBezTo>
                    <a:pt x="169" y="138"/>
                    <a:pt x="167" y="141"/>
                    <a:pt x="163" y="140"/>
                  </a:cubicBezTo>
                  <a:cubicBezTo>
                    <a:pt x="163" y="140"/>
                    <a:pt x="156" y="140"/>
                    <a:pt x="153" y="138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1" y="137"/>
                    <a:pt x="148" y="139"/>
                    <a:pt x="143" y="137"/>
                  </a:cubicBezTo>
                  <a:cubicBezTo>
                    <a:pt x="143" y="137"/>
                    <a:pt x="142" y="137"/>
                    <a:pt x="141" y="137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0" y="137"/>
                    <a:pt x="127" y="140"/>
                    <a:pt x="125" y="137"/>
                  </a:cubicBezTo>
                  <a:cubicBezTo>
                    <a:pt x="123" y="134"/>
                    <a:pt x="125" y="136"/>
                    <a:pt x="125" y="136"/>
                  </a:cubicBezTo>
                  <a:cubicBezTo>
                    <a:pt x="125" y="136"/>
                    <a:pt x="124" y="136"/>
                    <a:pt x="123" y="136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9" y="136"/>
                    <a:pt x="118" y="139"/>
                    <a:pt x="115" y="138"/>
                  </a:cubicBezTo>
                  <a:cubicBezTo>
                    <a:pt x="115" y="138"/>
                    <a:pt x="110" y="140"/>
                    <a:pt x="108" y="139"/>
                  </a:cubicBezTo>
                  <a:cubicBezTo>
                    <a:pt x="108" y="139"/>
                    <a:pt x="103" y="140"/>
                    <a:pt x="102" y="138"/>
                  </a:cubicBezTo>
                  <a:cubicBezTo>
                    <a:pt x="102" y="138"/>
                    <a:pt x="99" y="135"/>
                    <a:pt x="96" y="135"/>
                  </a:cubicBezTo>
                  <a:cubicBezTo>
                    <a:pt x="96" y="135"/>
                    <a:pt x="91" y="133"/>
                    <a:pt x="90" y="130"/>
                  </a:cubicBezTo>
                  <a:cubicBezTo>
                    <a:pt x="90" y="130"/>
                    <a:pt x="91" y="129"/>
                    <a:pt x="89" y="128"/>
                  </a:cubicBezTo>
                  <a:cubicBezTo>
                    <a:pt x="89" y="128"/>
                    <a:pt x="86" y="125"/>
                    <a:pt x="86" y="122"/>
                  </a:cubicBezTo>
                  <a:cubicBezTo>
                    <a:pt x="86" y="119"/>
                    <a:pt x="86" y="122"/>
                    <a:pt x="86" y="122"/>
                  </a:cubicBezTo>
                  <a:cubicBezTo>
                    <a:pt x="86" y="122"/>
                    <a:pt x="86" y="120"/>
                    <a:pt x="87" y="120"/>
                  </a:cubicBezTo>
                  <a:cubicBezTo>
                    <a:pt x="87" y="120"/>
                    <a:pt x="87" y="114"/>
                    <a:pt x="89" y="114"/>
                  </a:cubicBezTo>
                  <a:cubicBezTo>
                    <a:pt x="89" y="113"/>
                    <a:pt x="88" y="110"/>
                    <a:pt x="91" y="109"/>
                  </a:cubicBezTo>
                  <a:cubicBezTo>
                    <a:pt x="92" y="109"/>
                    <a:pt x="90" y="102"/>
                    <a:pt x="94" y="103"/>
                  </a:cubicBezTo>
                  <a:cubicBezTo>
                    <a:pt x="94" y="103"/>
                    <a:pt x="98" y="95"/>
                    <a:pt x="102" y="94"/>
                  </a:cubicBezTo>
                  <a:cubicBezTo>
                    <a:pt x="107" y="92"/>
                    <a:pt x="103" y="93"/>
                    <a:pt x="103" y="93"/>
                  </a:cubicBezTo>
                  <a:cubicBezTo>
                    <a:pt x="103" y="93"/>
                    <a:pt x="105" y="93"/>
                    <a:pt x="107" y="93"/>
                  </a:cubicBezTo>
                  <a:cubicBezTo>
                    <a:pt x="107" y="93"/>
                    <a:pt x="109" y="94"/>
                    <a:pt x="110" y="92"/>
                  </a:cubicBezTo>
                  <a:cubicBezTo>
                    <a:pt x="110" y="92"/>
                    <a:pt x="116" y="81"/>
                    <a:pt x="118" y="79"/>
                  </a:cubicBezTo>
                  <a:cubicBezTo>
                    <a:pt x="118" y="79"/>
                    <a:pt x="120" y="70"/>
                    <a:pt x="120" y="63"/>
                  </a:cubicBezTo>
                  <a:cubicBezTo>
                    <a:pt x="120" y="57"/>
                    <a:pt x="120" y="62"/>
                    <a:pt x="120" y="62"/>
                  </a:cubicBezTo>
                  <a:cubicBezTo>
                    <a:pt x="120" y="62"/>
                    <a:pt x="121" y="52"/>
                    <a:pt x="120" y="47"/>
                  </a:cubicBezTo>
                  <a:cubicBezTo>
                    <a:pt x="120" y="47"/>
                    <a:pt x="122" y="44"/>
                    <a:pt x="116" y="45"/>
                  </a:cubicBezTo>
                  <a:cubicBezTo>
                    <a:pt x="116" y="45"/>
                    <a:pt x="112" y="47"/>
                    <a:pt x="108" y="50"/>
                  </a:cubicBezTo>
                  <a:cubicBezTo>
                    <a:pt x="108" y="50"/>
                    <a:pt x="102" y="53"/>
                    <a:pt x="96" y="53"/>
                  </a:cubicBezTo>
                  <a:cubicBezTo>
                    <a:pt x="96" y="53"/>
                    <a:pt x="89" y="53"/>
                    <a:pt x="86" y="55"/>
                  </a:cubicBezTo>
                  <a:cubicBezTo>
                    <a:pt x="86" y="55"/>
                    <a:pt x="80" y="58"/>
                    <a:pt x="76" y="57"/>
                  </a:cubicBezTo>
                  <a:cubicBezTo>
                    <a:pt x="76" y="57"/>
                    <a:pt x="67" y="58"/>
                    <a:pt x="66" y="58"/>
                  </a:cubicBezTo>
                  <a:close/>
                  <a:moveTo>
                    <a:pt x="30" y="133"/>
                  </a:moveTo>
                  <a:cubicBezTo>
                    <a:pt x="31" y="134"/>
                    <a:pt x="31" y="134"/>
                    <a:pt x="31" y="134"/>
                  </a:cubicBezTo>
                  <a:cubicBezTo>
                    <a:pt x="31" y="134"/>
                    <a:pt x="29" y="135"/>
                    <a:pt x="30" y="135"/>
                  </a:cubicBezTo>
                  <a:cubicBezTo>
                    <a:pt x="30" y="135"/>
                    <a:pt x="29" y="137"/>
                    <a:pt x="30" y="137"/>
                  </a:cubicBezTo>
                  <a:cubicBezTo>
                    <a:pt x="30" y="137"/>
                    <a:pt x="31" y="139"/>
                    <a:pt x="30" y="140"/>
                  </a:cubicBezTo>
                  <a:cubicBezTo>
                    <a:pt x="30" y="140"/>
                    <a:pt x="30" y="142"/>
                    <a:pt x="29" y="142"/>
                  </a:cubicBezTo>
                  <a:cubicBezTo>
                    <a:pt x="29" y="142"/>
                    <a:pt x="28" y="143"/>
                    <a:pt x="27" y="142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7" y="141"/>
                    <a:pt x="28" y="141"/>
                    <a:pt x="28" y="141"/>
                  </a:cubicBezTo>
                  <a:cubicBezTo>
                    <a:pt x="28" y="141"/>
                    <a:pt x="29" y="140"/>
                    <a:pt x="29" y="139"/>
                  </a:cubicBezTo>
                  <a:cubicBezTo>
                    <a:pt x="29" y="139"/>
                    <a:pt x="30" y="137"/>
                    <a:pt x="29" y="136"/>
                  </a:cubicBezTo>
                  <a:cubicBezTo>
                    <a:pt x="29" y="136"/>
                    <a:pt x="29" y="133"/>
                    <a:pt x="30" y="133"/>
                  </a:cubicBezTo>
                  <a:close/>
                  <a:moveTo>
                    <a:pt x="33" y="126"/>
                  </a:moveTo>
                  <a:cubicBezTo>
                    <a:pt x="33" y="125"/>
                    <a:pt x="31" y="127"/>
                    <a:pt x="31" y="127"/>
                  </a:cubicBezTo>
                  <a:cubicBezTo>
                    <a:pt x="30" y="127"/>
                    <a:pt x="31" y="131"/>
                    <a:pt x="31" y="131"/>
                  </a:cubicBezTo>
                  <a:cubicBezTo>
                    <a:pt x="32" y="134"/>
                    <a:pt x="32" y="133"/>
                    <a:pt x="32" y="133"/>
                  </a:cubicBezTo>
                  <a:cubicBezTo>
                    <a:pt x="33" y="133"/>
                    <a:pt x="32" y="132"/>
                    <a:pt x="32" y="132"/>
                  </a:cubicBezTo>
                  <a:cubicBezTo>
                    <a:pt x="31" y="132"/>
                    <a:pt x="32" y="127"/>
                    <a:pt x="32" y="127"/>
                  </a:cubicBezTo>
                  <a:cubicBezTo>
                    <a:pt x="31" y="127"/>
                    <a:pt x="33" y="126"/>
                    <a:pt x="33" y="126"/>
                  </a:cubicBezTo>
                  <a:close/>
                  <a:moveTo>
                    <a:pt x="1" y="148"/>
                  </a:moveTo>
                  <a:cubicBezTo>
                    <a:pt x="1" y="148"/>
                    <a:pt x="1" y="152"/>
                    <a:pt x="3" y="151"/>
                  </a:cubicBezTo>
                  <a:cubicBezTo>
                    <a:pt x="3" y="151"/>
                    <a:pt x="4" y="152"/>
                    <a:pt x="3" y="149"/>
                  </a:cubicBezTo>
                  <a:cubicBezTo>
                    <a:pt x="3" y="149"/>
                    <a:pt x="6" y="155"/>
                    <a:pt x="8" y="156"/>
                  </a:cubicBezTo>
                  <a:cubicBezTo>
                    <a:pt x="8" y="156"/>
                    <a:pt x="11" y="159"/>
                    <a:pt x="15" y="159"/>
                  </a:cubicBezTo>
                  <a:cubicBezTo>
                    <a:pt x="15" y="159"/>
                    <a:pt x="19" y="157"/>
                    <a:pt x="20" y="155"/>
                  </a:cubicBezTo>
                  <a:cubicBezTo>
                    <a:pt x="20" y="155"/>
                    <a:pt x="20" y="152"/>
                    <a:pt x="21" y="152"/>
                  </a:cubicBezTo>
                  <a:cubicBezTo>
                    <a:pt x="21" y="152"/>
                    <a:pt x="22" y="150"/>
                    <a:pt x="23" y="150"/>
                  </a:cubicBezTo>
                  <a:cubicBezTo>
                    <a:pt x="23" y="150"/>
                    <a:pt x="25" y="150"/>
                    <a:pt x="24" y="147"/>
                  </a:cubicBezTo>
                  <a:cubicBezTo>
                    <a:pt x="24" y="147"/>
                    <a:pt x="25" y="144"/>
                    <a:pt x="26" y="144"/>
                  </a:cubicBezTo>
                  <a:cubicBezTo>
                    <a:pt x="26" y="144"/>
                    <a:pt x="26" y="146"/>
                    <a:pt x="27" y="145"/>
                  </a:cubicBezTo>
                  <a:cubicBezTo>
                    <a:pt x="27" y="145"/>
                    <a:pt x="29" y="144"/>
                    <a:pt x="29" y="146"/>
                  </a:cubicBezTo>
                  <a:cubicBezTo>
                    <a:pt x="29" y="146"/>
                    <a:pt x="31" y="149"/>
                    <a:pt x="29" y="149"/>
                  </a:cubicBezTo>
                  <a:cubicBezTo>
                    <a:pt x="29" y="149"/>
                    <a:pt x="27" y="151"/>
                    <a:pt x="28" y="152"/>
                  </a:cubicBezTo>
                  <a:cubicBezTo>
                    <a:pt x="28" y="152"/>
                    <a:pt x="25" y="154"/>
                    <a:pt x="27" y="156"/>
                  </a:cubicBezTo>
                  <a:cubicBezTo>
                    <a:pt x="27" y="156"/>
                    <a:pt x="30" y="156"/>
                    <a:pt x="30" y="157"/>
                  </a:cubicBezTo>
                  <a:cubicBezTo>
                    <a:pt x="30" y="157"/>
                    <a:pt x="31" y="159"/>
                    <a:pt x="29" y="160"/>
                  </a:cubicBezTo>
                  <a:cubicBezTo>
                    <a:pt x="29" y="160"/>
                    <a:pt x="30" y="163"/>
                    <a:pt x="27" y="166"/>
                  </a:cubicBezTo>
                  <a:cubicBezTo>
                    <a:pt x="27" y="166"/>
                    <a:pt x="27" y="169"/>
                    <a:pt x="25" y="170"/>
                  </a:cubicBezTo>
                  <a:cubicBezTo>
                    <a:pt x="25" y="170"/>
                    <a:pt x="25" y="173"/>
                    <a:pt x="23" y="173"/>
                  </a:cubicBezTo>
                  <a:cubicBezTo>
                    <a:pt x="23" y="173"/>
                    <a:pt x="20" y="175"/>
                    <a:pt x="21" y="175"/>
                  </a:cubicBezTo>
                  <a:cubicBezTo>
                    <a:pt x="21" y="175"/>
                    <a:pt x="14" y="178"/>
                    <a:pt x="11" y="175"/>
                  </a:cubicBezTo>
                  <a:cubicBezTo>
                    <a:pt x="11" y="175"/>
                    <a:pt x="6" y="175"/>
                    <a:pt x="5" y="172"/>
                  </a:cubicBezTo>
                  <a:cubicBezTo>
                    <a:pt x="5" y="172"/>
                    <a:pt x="3" y="170"/>
                    <a:pt x="3" y="168"/>
                  </a:cubicBezTo>
                  <a:cubicBezTo>
                    <a:pt x="3" y="168"/>
                    <a:pt x="2" y="166"/>
                    <a:pt x="3" y="166"/>
                  </a:cubicBezTo>
                  <a:cubicBezTo>
                    <a:pt x="4" y="165"/>
                    <a:pt x="3" y="163"/>
                    <a:pt x="2" y="161"/>
                  </a:cubicBezTo>
                  <a:cubicBezTo>
                    <a:pt x="2" y="161"/>
                    <a:pt x="2" y="160"/>
                    <a:pt x="2" y="157"/>
                  </a:cubicBezTo>
                  <a:cubicBezTo>
                    <a:pt x="2" y="157"/>
                    <a:pt x="1" y="150"/>
                    <a:pt x="1" y="148"/>
                  </a:cubicBezTo>
                  <a:close/>
                  <a:moveTo>
                    <a:pt x="1" y="70"/>
                  </a:moveTo>
                  <a:cubicBezTo>
                    <a:pt x="1" y="70"/>
                    <a:pt x="0" y="67"/>
                    <a:pt x="1" y="65"/>
                  </a:cubicBezTo>
                  <a:cubicBezTo>
                    <a:pt x="1" y="65"/>
                    <a:pt x="2" y="65"/>
                    <a:pt x="4" y="66"/>
                  </a:cubicBezTo>
                  <a:cubicBezTo>
                    <a:pt x="4" y="66"/>
                    <a:pt x="7" y="67"/>
                    <a:pt x="9" y="68"/>
                  </a:cubicBezTo>
                  <a:cubicBezTo>
                    <a:pt x="9" y="68"/>
                    <a:pt x="13" y="70"/>
                    <a:pt x="15" y="70"/>
                  </a:cubicBezTo>
                  <a:cubicBezTo>
                    <a:pt x="15" y="70"/>
                    <a:pt x="18" y="71"/>
                    <a:pt x="20" y="72"/>
                  </a:cubicBezTo>
                  <a:cubicBezTo>
                    <a:pt x="20" y="72"/>
                    <a:pt x="25" y="73"/>
                    <a:pt x="27" y="75"/>
                  </a:cubicBezTo>
                  <a:cubicBezTo>
                    <a:pt x="27" y="75"/>
                    <a:pt x="29" y="73"/>
                    <a:pt x="35" y="79"/>
                  </a:cubicBezTo>
                  <a:cubicBezTo>
                    <a:pt x="35" y="79"/>
                    <a:pt x="39" y="84"/>
                    <a:pt x="34" y="89"/>
                  </a:cubicBezTo>
                  <a:cubicBezTo>
                    <a:pt x="34" y="89"/>
                    <a:pt x="31" y="94"/>
                    <a:pt x="28" y="95"/>
                  </a:cubicBezTo>
                  <a:cubicBezTo>
                    <a:pt x="28" y="95"/>
                    <a:pt x="25" y="100"/>
                    <a:pt x="19" y="97"/>
                  </a:cubicBezTo>
                  <a:cubicBezTo>
                    <a:pt x="19" y="97"/>
                    <a:pt x="17" y="95"/>
                    <a:pt x="14" y="95"/>
                  </a:cubicBezTo>
                  <a:cubicBezTo>
                    <a:pt x="14" y="95"/>
                    <a:pt x="12" y="94"/>
                    <a:pt x="12" y="97"/>
                  </a:cubicBezTo>
                  <a:cubicBezTo>
                    <a:pt x="12" y="97"/>
                    <a:pt x="9" y="100"/>
                    <a:pt x="8" y="103"/>
                  </a:cubicBezTo>
                  <a:cubicBezTo>
                    <a:pt x="8" y="103"/>
                    <a:pt x="8" y="100"/>
                    <a:pt x="10" y="96"/>
                  </a:cubicBezTo>
                  <a:cubicBezTo>
                    <a:pt x="10" y="96"/>
                    <a:pt x="11" y="92"/>
                    <a:pt x="9" y="89"/>
                  </a:cubicBezTo>
                  <a:cubicBezTo>
                    <a:pt x="9" y="89"/>
                    <a:pt x="2" y="81"/>
                    <a:pt x="1" y="77"/>
                  </a:cubicBezTo>
                  <a:cubicBezTo>
                    <a:pt x="1" y="77"/>
                    <a:pt x="1" y="73"/>
                    <a:pt x="1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0" name="Picture 2" descr="https://timgsa.baidu.com/timg?image&amp;quality=80&amp;size=b9999_10000&amp;sec=1553923156380&amp;di=a364f5d1526bee08c5a8e26bc385b3ef&amp;imgtype=0&amp;src=http%3A%2F%2Fwww.zjfc.edu.cn%2F__local%2FB%2FF3%2F5E%2FAE25EAFA241304EEFD1C5ED5F7C_E508C8D6_53450A.jpg">
            <a:extLst>
              <a:ext uri="{FF2B5EF4-FFF2-40B4-BE49-F238E27FC236}">
                <a16:creationId xmlns:a16="http://schemas.microsoft.com/office/drawing/2014/main" id="{AE28BD6B-51FC-426D-B88F-F25C19F90F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4" b="-278"/>
          <a:stretch/>
        </p:blipFill>
        <p:spPr bwMode="auto">
          <a:xfrm>
            <a:off x="0" y="6858000"/>
            <a:ext cx="12192000" cy="468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90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934267D-3035-41AD-BD6D-0E3C3EC0AD34}"/>
              </a:ext>
            </a:extLst>
          </p:cNvPr>
          <p:cNvSpPr/>
          <p:nvPr/>
        </p:nvSpPr>
        <p:spPr>
          <a:xfrm>
            <a:off x="0" y="0"/>
            <a:ext cx="12192000" cy="1181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EDE6981C-AA5A-478D-AF6A-7A313D11F939}"/>
              </a:ext>
            </a:extLst>
          </p:cNvPr>
          <p:cNvSpPr/>
          <p:nvPr/>
        </p:nvSpPr>
        <p:spPr>
          <a:xfrm>
            <a:off x="275737" y="285445"/>
            <a:ext cx="379243" cy="707885"/>
          </a:xfrm>
          <a:prstGeom prst="parallelogram">
            <a:avLst>
              <a:gd name="adj" fmla="val 4498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44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EEE7C3-44C5-4E0A-AD8A-9000AE613CFB}"/>
              </a:ext>
            </a:extLst>
          </p:cNvPr>
          <p:cNvSpPr txBox="1"/>
          <p:nvPr/>
        </p:nvSpPr>
        <p:spPr>
          <a:xfrm>
            <a:off x="703486" y="228833"/>
            <a:ext cx="2501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人才师资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BFE109-E21F-495F-B1CB-16815104C58D}"/>
              </a:ext>
            </a:extLst>
          </p:cNvPr>
          <p:cNvSpPr txBox="1"/>
          <p:nvPr/>
        </p:nvSpPr>
        <p:spPr>
          <a:xfrm>
            <a:off x="703486" y="788792"/>
            <a:ext cx="2501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dirty="0"/>
              <a:t>Qualified teachers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8FA2FEE-7F89-42F6-AD1A-9D67104715F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B88592E5-C6C7-40EE-8470-92486CC78362}"/>
              </a:ext>
            </a:extLst>
          </p:cNvPr>
          <p:cNvSpPr txBox="1"/>
          <p:nvPr/>
        </p:nvSpPr>
        <p:spPr>
          <a:xfrm>
            <a:off x="3252999" y="259610"/>
            <a:ext cx="2351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994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学院专业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3A21FD7-FBBB-4797-AC26-74DC25DF68F8}"/>
              </a:ext>
            </a:extLst>
          </p:cNvPr>
          <p:cNvCxnSpPr/>
          <p:nvPr/>
        </p:nvCxnSpPr>
        <p:spPr>
          <a:xfrm>
            <a:off x="3103278" y="315451"/>
            <a:ext cx="0" cy="587858"/>
          </a:xfrm>
          <a:prstGeom prst="line">
            <a:avLst/>
          </a:prstGeom>
          <a:ln w="28575">
            <a:solidFill>
              <a:srgbClr val="0099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D11B25AD-6060-4139-81AA-636F2EE41529}"/>
              </a:ext>
            </a:extLst>
          </p:cNvPr>
          <p:cNvGrpSpPr/>
          <p:nvPr/>
        </p:nvGrpSpPr>
        <p:grpSpPr>
          <a:xfrm>
            <a:off x="1019175" y="1632006"/>
            <a:ext cx="1329210" cy="1010018"/>
            <a:chOff x="990600" y="1645494"/>
            <a:chExt cx="1329210" cy="1010018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2A8C9386-2C80-4928-AA90-33D823699533}"/>
                </a:ext>
              </a:extLst>
            </p:cNvPr>
            <p:cNvSpPr/>
            <p:nvPr/>
          </p:nvSpPr>
          <p:spPr>
            <a:xfrm>
              <a:off x="1078124" y="2378513"/>
              <a:ext cx="1154162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学院（部）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035E9AD-81E1-4143-B845-5B1C2FD77577}"/>
                </a:ext>
              </a:extLst>
            </p:cNvPr>
            <p:cNvSpPr/>
            <p:nvPr/>
          </p:nvSpPr>
          <p:spPr>
            <a:xfrm>
              <a:off x="990600" y="1645494"/>
              <a:ext cx="13292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gradFill>
                    <a:gsLst>
                      <a:gs pos="40000">
                        <a:srgbClr val="00B050"/>
                      </a:gs>
                      <a:gs pos="100000">
                        <a:srgbClr val="92D050"/>
                      </a:gs>
                    </a:gsLst>
                    <a:lin ang="42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16</a:t>
              </a:r>
              <a:r>
                <a:rPr lang="zh-CN" altLang="en-US" sz="4000" b="1" dirty="0">
                  <a:gradFill>
                    <a:gsLst>
                      <a:gs pos="40000">
                        <a:srgbClr val="00B050"/>
                      </a:gs>
                      <a:gs pos="100000">
                        <a:srgbClr val="92D050"/>
                      </a:gs>
                    </a:gsLst>
                    <a:lin ang="42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个</a:t>
              </a:r>
              <a:endParaRPr lang="en-US" altLang="zh-CN" sz="4000" b="1" dirty="0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0ABC0B9-5CF2-4BB2-9D83-EA1872268E33}"/>
              </a:ext>
            </a:extLst>
          </p:cNvPr>
          <p:cNvGrpSpPr/>
          <p:nvPr/>
        </p:nvGrpSpPr>
        <p:grpSpPr>
          <a:xfrm>
            <a:off x="3334082" y="1632006"/>
            <a:ext cx="1329210" cy="1000274"/>
            <a:chOff x="3167543" y="1636268"/>
            <a:chExt cx="1329210" cy="1000274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1244F11-5709-4804-BDFF-223EBE48F018}"/>
                </a:ext>
              </a:extLst>
            </p:cNvPr>
            <p:cNvSpPr/>
            <p:nvPr/>
          </p:nvSpPr>
          <p:spPr>
            <a:xfrm>
              <a:off x="3370483" y="2359543"/>
              <a:ext cx="923330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独立学院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4D5C8E3-8D20-4AB7-A16F-D7E46E37C461}"/>
                </a:ext>
              </a:extLst>
            </p:cNvPr>
            <p:cNvSpPr/>
            <p:nvPr/>
          </p:nvSpPr>
          <p:spPr>
            <a:xfrm>
              <a:off x="3167543" y="1636268"/>
              <a:ext cx="13292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gradFill>
                    <a:gsLst>
                      <a:gs pos="40000">
                        <a:srgbClr val="00B050"/>
                      </a:gs>
                      <a:gs pos="100000">
                        <a:srgbClr val="92D050"/>
                      </a:gs>
                    </a:gsLst>
                    <a:lin ang="42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1</a:t>
              </a:r>
              <a:r>
                <a:rPr lang="zh-CN" altLang="en-US" sz="4000" b="1" dirty="0">
                  <a:gradFill>
                    <a:gsLst>
                      <a:gs pos="40000">
                        <a:srgbClr val="00B050"/>
                      </a:gs>
                      <a:gs pos="100000">
                        <a:srgbClr val="92D050"/>
                      </a:gs>
                    </a:gsLst>
                    <a:lin ang="42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个</a:t>
              </a:r>
              <a:endParaRPr lang="en-US" altLang="zh-CN" sz="4000" b="1" dirty="0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CCCF5A1-60D2-4BD1-BF49-AE99F1DCCDBF}"/>
              </a:ext>
            </a:extLst>
          </p:cNvPr>
          <p:cNvGrpSpPr/>
          <p:nvPr/>
        </p:nvGrpSpPr>
        <p:grpSpPr>
          <a:xfrm>
            <a:off x="5648989" y="1632006"/>
            <a:ext cx="1329210" cy="1000274"/>
            <a:chOff x="5604285" y="1655238"/>
            <a:chExt cx="1329210" cy="1000274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C22537D-BD30-42D9-9E03-B6D9417F6DB9}"/>
                </a:ext>
              </a:extLst>
            </p:cNvPr>
            <p:cNvSpPr/>
            <p:nvPr/>
          </p:nvSpPr>
          <p:spPr>
            <a:xfrm>
              <a:off x="5807225" y="2378513"/>
              <a:ext cx="923330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本科专业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6F4C14B7-8EE6-4A62-A3E4-4CFFAA189413}"/>
                </a:ext>
              </a:extLst>
            </p:cNvPr>
            <p:cNvSpPr/>
            <p:nvPr/>
          </p:nvSpPr>
          <p:spPr>
            <a:xfrm>
              <a:off x="5604285" y="1655238"/>
              <a:ext cx="13292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gradFill>
                    <a:gsLst>
                      <a:gs pos="40000">
                        <a:srgbClr val="00B050"/>
                      </a:gs>
                      <a:gs pos="100000">
                        <a:srgbClr val="92D050"/>
                      </a:gs>
                    </a:gsLst>
                    <a:lin ang="42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64</a:t>
              </a:r>
              <a:r>
                <a:rPr lang="zh-CN" altLang="en-US" sz="4000" b="1" dirty="0">
                  <a:gradFill>
                    <a:gsLst>
                      <a:gs pos="40000">
                        <a:srgbClr val="00B050"/>
                      </a:gs>
                      <a:gs pos="100000">
                        <a:srgbClr val="92D050"/>
                      </a:gs>
                    </a:gsLst>
                    <a:lin ang="42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个</a:t>
              </a:r>
              <a:endParaRPr lang="en-US" altLang="zh-CN" sz="4000" b="1" dirty="0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A388042E-A3E2-4A6A-9CD8-9508BB82864B}"/>
              </a:ext>
            </a:extLst>
          </p:cNvPr>
          <p:cNvCxnSpPr>
            <a:cxnSpLocks/>
          </p:cNvCxnSpPr>
          <p:nvPr/>
        </p:nvCxnSpPr>
        <p:spPr>
          <a:xfrm flipH="1">
            <a:off x="2629171" y="1495366"/>
            <a:ext cx="293050" cy="1171273"/>
          </a:xfrm>
          <a:prstGeom prst="line">
            <a:avLst/>
          </a:prstGeom>
          <a:ln w="25400">
            <a:gradFill>
              <a:gsLst>
                <a:gs pos="0">
                  <a:srgbClr val="009944">
                    <a:alpha val="0"/>
                  </a:srgbClr>
                </a:gs>
                <a:gs pos="51000">
                  <a:srgbClr val="009944"/>
                </a:gs>
                <a:gs pos="100000">
                  <a:srgbClr val="00994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A889BAD2-C681-4FE5-86E3-F0F438EDC7D3}"/>
              </a:ext>
            </a:extLst>
          </p:cNvPr>
          <p:cNvCxnSpPr>
            <a:cxnSpLocks/>
          </p:cNvCxnSpPr>
          <p:nvPr/>
        </p:nvCxnSpPr>
        <p:spPr>
          <a:xfrm flipH="1">
            <a:off x="4956278" y="1502456"/>
            <a:ext cx="293050" cy="1171273"/>
          </a:xfrm>
          <a:prstGeom prst="line">
            <a:avLst/>
          </a:prstGeom>
          <a:ln w="25400">
            <a:gradFill>
              <a:gsLst>
                <a:gs pos="0">
                  <a:srgbClr val="009944">
                    <a:alpha val="0"/>
                  </a:srgbClr>
                </a:gs>
                <a:gs pos="51000">
                  <a:srgbClr val="009944"/>
                </a:gs>
                <a:gs pos="100000">
                  <a:srgbClr val="00994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id="{E79BD031-41EE-4246-9A0A-1072BCAC0810}"/>
              </a:ext>
            </a:extLst>
          </p:cNvPr>
          <p:cNvSpPr/>
          <p:nvPr/>
        </p:nvSpPr>
        <p:spPr>
          <a:xfrm>
            <a:off x="0" y="3949216"/>
            <a:ext cx="12192000" cy="1728695"/>
          </a:xfrm>
          <a:prstGeom prst="rect">
            <a:avLst/>
          </a:prstGeom>
          <a:gradFill>
            <a:gsLst>
              <a:gs pos="4000">
                <a:srgbClr val="00B050"/>
              </a:gs>
              <a:gs pos="100000">
                <a:srgbClr val="92D05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D45D4FA-CA29-4300-BC0A-A250B25CC36A}"/>
              </a:ext>
            </a:extLst>
          </p:cNvPr>
          <p:cNvSpPr/>
          <p:nvPr/>
        </p:nvSpPr>
        <p:spPr>
          <a:xfrm>
            <a:off x="990600" y="2943710"/>
            <a:ext cx="9753600" cy="3739709"/>
          </a:xfrm>
          <a:prstGeom prst="rec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C0C72EC-D979-43FB-BCC8-5971B418996D}"/>
              </a:ext>
            </a:extLst>
          </p:cNvPr>
          <p:cNvGrpSpPr/>
          <p:nvPr/>
        </p:nvGrpSpPr>
        <p:grpSpPr>
          <a:xfrm>
            <a:off x="7958074" y="1632006"/>
            <a:ext cx="2755640" cy="994928"/>
            <a:chOff x="7876675" y="1636268"/>
            <a:chExt cx="2755640" cy="994928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A5566C2-87FC-489C-9A9B-2CD536C985DF}"/>
                </a:ext>
              </a:extLst>
            </p:cNvPr>
            <p:cNvSpPr/>
            <p:nvPr/>
          </p:nvSpPr>
          <p:spPr>
            <a:xfrm>
              <a:off x="8677414" y="2354197"/>
              <a:ext cx="1154162" cy="27699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zh-CN" altLang="en-US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各类在校生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7AB97B1F-14C4-486E-A266-7AB69D22555D}"/>
                </a:ext>
              </a:extLst>
            </p:cNvPr>
            <p:cNvSpPr/>
            <p:nvPr/>
          </p:nvSpPr>
          <p:spPr>
            <a:xfrm>
              <a:off x="7876675" y="1636268"/>
              <a:ext cx="2755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gradFill>
                    <a:gsLst>
                      <a:gs pos="40000">
                        <a:srgbClr val="00B050"/>
                      </a:gs>
                      <a:gs pos="100000">
                        <a:srgbClr val="92D050"/>
                      </a:gs>
                    </a:gsLst>
                    <a:lin ang="42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32000</a:t>
              </a:r>
              <a:r>
                <a:rPr lang="zh-CN" altLang="en-US" sz="4000" b="1" dirty="0">
                  <a:gradFill>
                    <a:gsLst>
                      <a:gs pos="40000">
                        <a:srgbClr val="00B050"/>
                      </a:gs>
                      <a:gs pos="100000">
                        <a:srgbClr val="92D050"/>
                      </a:gs>
                    </a:gsLst>
                    <a:lin ang="42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余人</a:t>
              </a: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5570EEE-08E6-49BD-802F-F0014FCEEE6B}"/>
              </a:ext>
            </a:extLst>
          </p:cNvPr>
          <p:cNvCxnSpPr>
            <a:cxnSpLocks/>
          </p:cNvCxnSpPr>
          <p:nvPr/>
        </p:nvCxnSpPr>
        <p:spPr>
          <a:xfrm flipH="1">
            <a:off x="7283385" y="1502456"/>
            <a:ext cx="293050" cy="1171273"/>
          </a:xfrm>
          <a:prstGeom prst="line">
            <a:avLst/>
          </a:prstGeom>
          <a:ln w="25400">
            <a:gradFill>
              <a:gsLst>
                <a:gs pos="0">
                  <a:srgbClr val="009944">
                    <a:alpha val="0"/>
                  </a:srgbClr>
                </a:gs>
                <a:gs pos="51000">
                  <a:srgbClr val="009944"/>
                </a:gs>
                <a:gs pos="100000">
                  <a:srgbClr val="009944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40AF8DD-F291-434E-940E-E8C0C30E91E3}"/>
              </a:ext>
            </a:extLst>
          </p:cNvPr>
          <p:cNvGrpSpPr/>
          <p:nvPr/>
        </p:nvGrpSpPr>
        <p:grpSpPr>
          <a:xfrm>
            <a:off x="-2566648" y="1610893"/>
            <a:ext cx="2381123" cy="2381123"/>
            <a:chOff x="898011" y="1654441"/>
            <a:chExt cx="2381123" cy="2381123"/>
          </a:xfrm>
        </p:grpSpPr>
        <p:sp>
          <p:nvSpPr>
            <p:cNvPr id="35" name="PA-椭圆 1">
              <a:extLst>
                <a:ext uri="{FF2B5EF4-FFF2-40B4-BE49-F238E27FC236}">
                  <a16:creationId xmlns:a16="http://schemas.microsoft.com/office/drawing/2014/main" id="{3EFDC473-CAEB-4D92-AEDA-BBA4FCAAF689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029017" y="1784926"/>
              <a:ext cx="2111122" cy="2111122"/>
            </a:xfrm>
            <a:prstGeom prst="ellipse">
              <a:avLst/>
            </a:prstGeom>
            <a:blipFill dpi="0"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PA-椭圆 1">
              <a:extLst>
                <a:ext uri="{FF2B5EF4-FFF2-40B4-BE49-F238E27FC236}">
                  <a16:creationId xmlns:a16="http://schemas.microsoft.com/office/drawing/2014/main" id="{FCB9A0B6-B9FB-4CCA-8481-3CD02E6EE249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73017" y="1728788"/>
              <a:ext cx="2220392" cy="2220392"/>
            </a:xfrm>
            <a:prstGeom prst="ellipse">
              <a:avLst/>
            </a:prstGeom>
            <a:noFill/>
            <a:ln w="12700">
              <a:solidFill>
                <a:srgbClr val="92D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PA-椭圆 1">
              <a:extLst>
                <a:ext uri="{FF2B5EF4-FFF2-40B4-BE49-F238E27FC236}">
                  <a16:creationId xmlns:a16="http://schemas.microsoft.com/office/drawing/2014/main" id="{0AA0AFAB-A73D-4E06-80A8-B35C4502BE8F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898011" y="1654441"/>
              <a:ext cx="2381123" cy="2381123"/>
            </a:xfrm>
            <a:prstGeom prst="ellipse">
              <a:avLst/>
            </a:prstGeom>
            <a:noFill/>
            <a:ln w="28575">
              <a:solidFill>
                <a:srgbClr val="0099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F2290BF-8303-4C13-B1E8-7CBFCEE6FB65}"/>
              </a:ext>
            </a:extLst>
          </p:cNvPr>
          <p:cNvGrpSpPr/>
          <p:nvPr/>
        </p:nvGrpSpPr>
        <p:grpSpPr>
          <a:xfrm>
            <a:off x="12389323" y="4036391"/>
            <a:ext cx="2381123" cy="2381123"/>
            <a:chOff x="8998423" y="4036391"/>
            <a:chExt cx="2381123" cy="2381123"/>
          </a:xfrm>
        </p:grpSpPr>
        <p:sp>
          <p:nvSpPr>
            <p:cNvPr id="39" name="PA-椭圆 1">
              <a:extLst>
                <a:ext uri="{FF2B5EF4-FFF2-40B4-BE49-F238E27FC236}">
                  <a16:creationId xmlns:a16="http://schemas.microsoft.com/office/drawing/2014/main" id="{456FEE75-18B7-44AF-9819-CCEA38982CE8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9129429" y="4166876"/>
              <a:ext cx="2111122" cy="2111122"/>
            </a:xfrm>
            <a:prstGeom prst="ellipse">
              <a:avLst/>
            </a:prstGeom>
            <a:blipFill dpi="0"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PA-椭圆 1">
              <a:extLst>
                <a:ext uri="{FF2B5EF4-FFF2-40B4-BE49-F238E27FC236}">
                  <a16:creationId xmlns:a16="http://schemas.microsoft.com/office/drawing/2014/main" id="{A7F84ACA-6C0A-416C-BA33-63E4B12A17A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9073429" y="4110738"/>
              <a:ext cx="2220392" cy="2220392"/>
            </a:xfrm>
            <a:prstGeom prst="ellipse">
              <a:avLst/>
            </a:prstGeom>
            <a:noFill/>
            <a:ln w="12700">
              <a:solidFill>
                <a:srgbClr val="92D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PA-椭圆 1">
              <a:extLst>
                <a:ext uri="{FF2B5EF4-FFF2-40B4-BE49-F238E27FC236}">
                  <a16:creationId xmlns:a16="http://schemas.microsoft.com/office/drawing/2014/main" id="{E190449E-EE72-489C-BE0F-3FD02BB9B49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998423" y="4036391"/>
              <a:ext cx="2381123" cy="2381123"/>
            </a:xfrm>
            <a:prstGeom prst="ellipse">
              <a:avLst/>
            </a:prstGeom>
            <a:noFill/>
            <a:ln w="28575">
              <a:solidFill>
                <a:srgbClr val="0099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D3044A2-9B23-4787-975F-F015BB75BD11}"/>
              </a:ext>
            </a:extLst>
          </p:cNvPr>
          <p:cNvGrpSpPr/>
          <p:nvPr/>
        </p:nvGrpSpPr>
        <p:grpSpPr>
          <a:xfrm>
            <a:off x="12352014" y="2028825"/>
            <a:ext cx="7269911" cy="1436688"/>
            <a:chOff x="3040648" y="2120640"/>
            <a:chExt cx="7269911" cy="1436688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491C8AF-B05E-4B2D-A7A5-9F30AA38BF13}"/>
                </a:ext>
              </a:extLst>
            </p:cNvPr>
            <p:cNvSpPr/>
            <p:nvPr/>
          </p:nvSpPr>
          <p:spPr>
            <a:xfrm>
              <a:off x="3040648" y="2120640"/>
              <a:ext cx="7269911" cy="1436688"/>
            </a:xfrm>
            <a:custGeom>
              <a:avLst/>
              <a:gdLst>
                <a:gd name="connsiteX0" fmla="*/ 0 w 7269911"/>
                <a:gd name="connsiteY0" fmla="*/ 0 h 1436688"/>
                <a:gd name="connsiteX1" fmla="*/ 7269911 w 7269911"/>
                <a:gd name="connsiteY1" fmla="*/ 0 h 1436688"/>
                <a:gd name="connsiteX2" fmla="*/ 7269911 w 7269911"/>
                <a:gd name="connsiteY2" fmla="*/ 1436688 h 1436688"/>
                <a:gd name="connsiteX3" fmla="*/ 6754 w 7269911"/>
                <a:gd name="connsiteY3" fmla="*/ 1436688 h 1436688"/>
                <a:gd name="connsiteX4" fmla="*/ 42778 w 7269911"/>
                <a:gd name="connsiteY4" fmla="*/ 1388515 h 1436688"/>
                <a:gd name="connsiteX5" fmla="*/ 246107 w 7269911"/>
                <a:gd name="connsiteY5" fmla="*/ 722860 h 1436688"/>
                <a:gd name="connsiteX6" fmla="*/ 42778 w 7269911"/>
                <a:gd name="connsiteY6" fmla="*/ 57206 h 143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9911" h="1436688">
                  <a:moveTo>
                    <a:pt x="0" y="0"/>
                  </a:moveTo>
                  <a:lnTo>
                    <a:pt x="7269911" y="0"/>
                  </a:lnTo>
                  <a:lnTo>
                    <a:pt x="7269911" y="1436688"/>
                  </a:lnTo>
                  <a:lnTo>
                    <a:pt x="6754" y="1436688"/>
                  </a:lnTo>
                  <a:lnTo>
                    <a:pt x="42778" y="1388515"/>
                  </a:lnTo>
                  <a:cubicBezTo>
                    <a:pt x="171149" y="1198500"/>
                    <a:pt x="246107" y="969434"/>
                    <a:pt x="246107" y="722860"/>
                  </a:cubicBezTo>
                  <a:cubicBezTo>
                    <a:pt x="246107" y="476287"/>
                    <a:pt x="171149" y="247221"/>
                    <a:pt x="42778" y="57206"/>
                  </a:cubicBezTo>
                  <a:close/>
                </a:path>
              </a:pathLst>
            </a:custGeom>
            <a:gradFill flip="none" rotWithShape="1">
              <a:gsLst>
                <a:gs pos="40000">
                  <a:srgbClr val="00B050"/>
                </a:gs>
                <a:gs pos="100000">
                  <a:srgbClr val="92D050"/>
                </a:gs>
              </a:gsLst>
              <a:lin ang="4200000" scaled="0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A93AAE7B-B817-4838-9C7C-21CD5E118E63}"/>
                </a:ext>
              </a:extLst>
            </p:cNvPr>
            <p:cNvSpPr/>
            <p:nvPr/>
          </p:nvSpPr>
          <p:spPr>
            <a:xfrm>
              <a:off x="3496973" y="2211197"/>
              <a:ext cx="6096000" cy="118051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王明庥  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林木遗传育种学家、中国工程院院士</a:t>
              </a:r>
              <a:endPara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现任浙江农林大学森林培育省级重点学科学术顾问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EDBAFC1-3E47-4781-BBBB-C30D2C2E05E1}"/>
              </a:ext>
            </a:extLst>
          </p:cNvPr>
          <p:cNvGrpSpPr/>
          <p:nvPr/>
        </p:nvGrpSpPr>
        <p:grpSpPr>
          <a:xfrm>
            <a:off x="-7458090" y="4514627"/>
            <a:ext cx="7269911" cy="1436688"/>
            <a:chOff x="1971660" y="4514627"/>
            <a:chExt cx="7269911" cy="1436688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7AF5978-7151-4F0B-AFC9-6F1B0BA80AF7}"/>
                </a:ext>
              </a:extLst>
            </p:cNvPr>
            <p:cNvSpPr/>
            <p:nvPr/>
          </p:nvSpPr>
          <p:spPr>
            <a:xfrm flipH="1">
              <a:off x="1971660" y="4514627"/>
              <a:ext cx="7269911" cy="1436688"/>
            </a:xfrm>
            <a:custGeom>
              <a:avLst/>
              <a:gdLst>
                <a:gd name="connsiteX0" fmla="*/ 0 w 7269911"/>
                <a:gd name="connsiteY0" fmla="*/ 0 h 1436688"/>
                <a:gd name="connsiteX1" fmla="*/ 7269911 w 7269911"/>
                <a:gd name="connsiteY1" fmla="*/ 0 h 1436688"/>
                <a:gd name="connsiteX2" fmla="*/ 7269911 w 7269911"/>
                <a:gd name="connsiteY2" fmla="*/ 1436688 h 1436688"/>
                <a:gd name="connsiteX3" fmla="*/ 6754 w 7269911"/>
                <a:gd name="connsiteY3" fmla="*/ 1436688 h 1436688"/>
                <a:gd name="connsiteX4" fmla="*/ 42778 w 7269911"/>
                <a:gd name="connsiteY4" fmla="*/ 1388515 h 1436688"/>
                <a:gd name="connsiteX5" fmla="*/ 246107 w 7269911"/>
                <a:gd name="connsiteY5" fmla="*/ 722860 h 1436688"/>
                <a:gd name="connsiteX6" fmla="*/ 42778 w 7269911"/>
                <a:gd name="connsiteY6" fmla="*/ 57206 h 143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9911" h="1436688">
                  <a:moveTo>
                    <a:pt x="0" y="0"/>
                  </a:moveTo>
                  <a:lnTo>
                    <a:pt x="7269911" y="0"/>
                  </a:lnTo>
                  <a:lnTo>
                    <a:pt x="7269911" y="1436688"/>
                  </a:lnTo>
                  <a:lnTo>
                    <a:pt x="6754" y="1436688"/>
                  </a:lnTo>
                  <a:lnTo>
                    <a:pt x="42778" y="1388515"/>
                  </a:lnTo>
                  <a:cubicBezTo>
                    <a:pt x="171149" y="1198500"/>
                    <a:pt x="246107" y="969434"/>
                    <a:pt x="246107" y="722860"/>
                  </a:cubicBezTo>
                  <a:cubicBezTo>
                    <a:pt x="246107" y="476287"/>
                    <a:pt x="171149" y="247221"/>
                    <a:pt x="42778" y="57206"/>
                  </a:cubicBezTo>
                  <a:close/>
                </a:path>
              </a:pathLst>
            </a:custGeom>
            <a:gradFill flip="none" rotWithShape="1">
              <a:gsLst>
                <a:gs pos="40000">
                  <a:srgbClr val="00B050"/>
                </a:gs>
                <a:gs pos="100000">
                  <a:srgbClr val="92D050"/>
                </a:gs>
              </a:gsLst>
              <a:lin ang="4200000" scaled="0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B4A6840D-389D-4F5A-BA83-71709899CC60}"/>
                </a:ext>
              </a:extLst>
            </p:cNvPr>
            <p:cNvSpPr/>
            <p:nvPr/>
          </p:nvSpPr>
          <p:spPr>
            <a:xfrm>
              <a:off x="2635313" y="4642713"/>
              <a:ext cx="6096000" cy="118051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喻树迅 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著名棉花遗传育种家、中国工程院院士</a:t>
              </a:r>
              <a:endPara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现任浙江农林大学学术委员会名誉主任委员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149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934267D-3035-41AD-BD6D-0E3C3EC0AD34}"/>
              </a:ext>
            </a:extLst>
          </p:cNvPr>
          <p:cNvSpPr/>
          <p:nvPr/>
        </p:nvSpPr>
        <p:spPr>
          <a:xfrm>
            <a:off x="0" y="0"/>
            <a:ext cx="12192000" cy="1181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EDE6981C-AA5A-478D-AF6A-7A313D11F939}"/>
              </a:ext>
            </a:extLst>
          </p:cNvPr>
          <p:cNvSpPr/>
          <p:nvPr/>
        </p:nvSpPr>
        <p:spPr>
          <a:xfrm>
            <a:off x="275737" y="285445"/>
            <a:ext cx="379243" cy="707885"/>
          </a:xfrm>
          <a:prstGeom prst="parallelogram">
            <a:avLst>
              <a:gd name="adj" fmla="val 4498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44"/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8FA2FEE-7F89-42F6-AD1A-9D67104715F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B88592E5-C6C7-40EE-8470-92486CC78362}"/>
              </a:ext>
            </a:extLst>
          </p:cNvPr>
          <p:cNvSpPr txBox="1"/>
          <p:nvPr/>
        </p:nvSpPr>
        <p:spPr>
          <a:xfrm>
            <a:off x="3252999" y="259610"/>
            <a:ext cx="2351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994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院士风采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3A21FD7-FBBB-4797-AC26-74DC25DF68F8}"/>
              </a:ext>
            </a:extLst>
          </p:cNvPr>
          <p:cNvCxnSpPr/>
          <p:nvPr/>
        </p:nvCxnSpPr>
        <p:spPr>
          <a:xfrm>
            <a:off x="3103278" y="315451"/>
            <a:ext cx="0" cy="587858"/>
          </a:xfrm>
          <a:prstGeom prst="line">
            <a:avLst/>
          </a:prstGeom>
          <a:ln w="28575">
            <a:solidFill>
              <a:srgbClr val="0099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F31F9F3-4C7C-43EA-AD77-C7AB813D94A5}"/>
              </a:ext>
            </a:extLst>
          </p:cNvPr>
          <p:cNvGrpSpPr/>
          <p:nvPr/>
        </p:nvGrpSpPr>
        <p:grpSpPr>
          <a:xfrm>
            <a:off x="-2566648" y="1610893"/>
            <a:ext cx="2381123" cy="2381123"/>
            <a:chOff x="898011" y="1654441"/>
            <a:chExt cx="2381123" cy="2381123"/>
          </a:xfrm>
        </p:grpSpPr>
        <p:sp>
          <p:nvSpPr>
            <p:cNvPr id="59" name="PA-椭圆 1">
              <a:extLst>
                <a:ext uri="{FF2B5EF4-FFF2-40B4-BE49-F238E27FC236}">
                  <a16:creationId xmlns:a16="http://schemas.microsoft.com/office/drawing/2014/main" id="{E14FDDCA-D419-4499-9714-E0BB4C56669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029017" y="1784926"/>
              <a:ext cx="2111122" cy="2111122"/>
            </a:xfrm>
            <a:prstGeom prst="ellipse">
              <a:avLst/>
            </a:pr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PA-椭圆 1">
              <a:extLst>
                <a:ext uri="{FF2B5EF4-FFF2-40B4-BE49-F238E27FC236}">
                  <a16:creationId xmlns:a16="http://schemas.microsoft.com/office/drawing/2014/main" id="{845F6B7C-3A06-452B-9E6F-9C582FEE214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73017" y="1728788"/>
              <a:ext cx="2220392" cy="2220392"/>
            </a:xfrm>
            <a:prstGeom prst="ellipse">
              <a:avLst/>
            </a:prstGeom>
            <a:noFill/>
            <a:ln w="12700">
              <a:solidFill>
                <a:srgbClr val="92D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PA-椭圆 1">
              <a:extLst>
                <a:ext uri="{FF2B5EF4-FFF2-40B4-BE49-F238E27FC236}">
                  <a16:creationId xmlns:a16="http://schemas.microsoft.com/office/drawing/2014/main" id="{2CF08161-6FE5-486D-89FF-204003CBDCBE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898011" y="1654441"/>
              <a:ext cx="2381123" cy="2381123"/>
            </a:xfrm>
            <a:prstGeom prst="ellipse">
              <a:avLst/>
            </a:prstGeom>
            <a:noFill/>
            <a:ln w="28575">
              <a:solidFill>
                <a:srgbClr val="0099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648FB52-E644-4F03-A8A1-9EB510F48739}"/>
              </a:ext>
            </a:extLst>
          </p:cNvPr>
          <p:cNvGrpSpPr/>
          <p:nvPr/>
        </p:nvGrpSpPr>
        <p:grpSpPr>
          <a:xfrm>
            <a:off x="12389323" y="4036391"/>
            <a:ext cx="2381123" cy="2381123"/>
            <a:chOff x="8998423" y="4036391"/>
            <a:chExt cx="2381123" cy="2381123"/>
          </a:xfrm>
        </p:grpSpPr>
        <p:sp>
          <p:nvSpPr>
            <p:cNvPr id="63" name="PA-椭圆 1">
              <a:extLst>
                <a:ext uri="{FF2B5EF4-FFF2-40B4-BE49-F238E27FC236}">
                  <a16:creationId xmlns:a16="http://schemas.microsoft.com/office/drawing/2014/main" id="{E7826879-BBD8-483C-B507-EEF82C4AD1D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9129429" y="4166876"/>
              <a:ext cx="2111122" cy="2111122"/>
            </a:xfrm>
            <a:prstGeom prst="ellipse">
              <a:avLst/>
            </a:pr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PA-椭圆 1">
              <a:extLst>
                <a:ext uri="{FF2B5EF4-FFF2-40B4-BE49-F238E27FC236}">
                  <a16:creationId xmlns:a16="http://schemas.microsoft.com/office/drawing/2014/main" id="{874B490B-B8BB-4796-A59F-C9D7991D032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9073429" y="4110738"/>
              <a:ext cx="2220392" cy="2220392"/>
            </a:xfrm>
            <a:prstGeom prst="ellipse">
              <a:avLst/>
            </a:prstGeom>
            <a:noFill/>
            <a:ln w="12700">
              <a:solidFill>
                <a:srgbClr val="92D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" name="PA-椭圆 1">
              <a:extLst>
                <a:ext uri="{FF2B5EF4-FFF2-40B4-BE49-F238E27FC236}">
                  <a16:creationId xmlns:a16="http://schemas.microsoft.com/office/drawing/2014/main" id="{A1C9581A-5A48-4005-AAA4-6EC82DA23F28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998423" y="4036391"/>
              <a:ext cx="2381123" cy="2381123"/>
            </a:xfrm>
            <a:prstGeom prst="ellipse">
              <a:avLst/>
            </a:prstGeom>
            <a:noFill/>
            <a:ln w="28575">
              <a:solidFill>
                <a:srgbClr val="0099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7AF8B1F-AA2B-4F75-8ED5-8B112D8581EE}"/>
              </a:ext>
            </a:extLst>
          </p:cNvPr>
          <p:cNvGrpSpPr/>
          <p:nvPr/>
        </p:nvGrpSpPr>
        <p:grpSpPr>
          <a:xfrm>
            <a:off x="12352014" y="2028825"/>
            <a:ext cx="7269911" cy="1436688"/>
            <a:chOff x="3040648" y="2120640"/>
            <a:chExt cx="7269911" cy="1436688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7BD533D-6725-4E7F-ACF6-3DC33C12B1AE}"/>
                </a:ext>
              </a:extLst>
            </p:cNvPr>
            <p:cNvSpPr/>
            <p:nvPr/>
          </p:nvSpPr>
          <p:spPr>
            <a:xfrm>
              <a:off x="3040648" y="2120640"/>
              <a:ext cx="7269911" cy="1436688"/>
            </a:xfrm>
            <a:custGeom>
              <a:avLst/>
              <a:gdLst>
                <a:gd name="connsiteX0" fmla="*/ 0 w 7269911"/>
                <a:gd name="connsiteY0" fmla="*/ 0 h 1436688"/>
                <a:gd name="connsiteX1" fmla="*/ 7269911 w 7269911"/>
                <a:gd name="connsiteY1" fmla="*/ 0 h 1436688"/>
                <a:gd name="connsiteX2" fmla="*/ 7269911 w 7269911"/>
                <a:gd name="connsiteY2" fmla="*/ 1436688 h 1436688"/>
                <a:gd name="connsiteX3" fmla="*/ 6754 w 7269911"/>
                <a:gd name="connsiteY3" fmla="*/ 1436688 h 1436688"/>
                <a:gd name="connsiteX4" fmla="*/ 42778 w 7269911"/>
                <a:gd name="connsiteY4" fmla="*/ 1388515 h 1436688"/>
                <a:gd name="connsiteX5" fmla="*/ 246107 w 7269911"/>
                <a:gd name="connsiteY5" fmla="*/ 722860 h 1436688"/>
                <a:gd name="connsiteX6" fmla="*/ 42778 w 7269911"/>
                <a:gd name="connsiteY6" fmla="*/ 57206 h 143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9911" h="1436688">
                  <a:moveTo>
                    <a:pt x="0" y="0"/>
                  </a:moveTo>
                  <a:lnTo>
                    <a:pt x="7269911" y="0"/>
                  </a:lnTo>
                  <a:lnTo>
                    <a:pt x="7269911" y="1436688"/>
                  </a:lnTo>
                  <a:lnTo>
                    <a:pt x="6754" y="1436688"/>
                  </a:lnTo>
                  <a:lnTo>
                    <a:pt x="42778" y="1388515"/>
                  </a:lnTo>
                  <a:cubicBezTo>
                    <a:pt x="171149" y="1198500"/>
                    <a:pt x="246107" y="969434"/>
                    <a:pt x="246107" y="722860"/>
                  </a:cubicBezTo>
                  <a:cubicBezTo>
                    <a:pt x="246107" y="476287"/>
                    <a:pt x="171149" y="247221"/>
                    <a:pt x="42778" y="57206"/>
                  </a:cubicBezTo>
                  <a:close/>
                </a:path>
              </a:pathLst>
            </a:custGeom>
            <a:gradFill flip="none" rotWithShape="1">
              <a:gsLst>
                <a:gs pos="40000">
                  <a:srgbClr val="00B050"/>
                </a:gs>
                <a:gs pos="100000">
                  <a:srgbClr val="92D050"/>
                </a:gs>
              </a:gsLst>
              <a:lin ang="4200000" scaled="0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1C3FA5A6-F769-478C-8F38-E4EBEC339933}"/>
                </a:ext>
              </a:extLst>
            </p:cNvPr>
            <p:cNvSpPr/>
            <p:nvPr/>
          </p:nvSpPr>
          <p:spPr>
            <a:xfrm>
              <a:off x="3496973" y="2211197"/>
              <a:ext cx="6096000" cy="118051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王明庥  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林木遗传育种学家、中国工程院院士</a:t>
              </a:r>
              <a:endPara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现任浙江农林大学森林培育省级重点学科学术顾问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8A5215D-D9D4-4E00-8257-F54EE227EA16}"/>
              </a:ext>
            </a:extLst>
          </p:cNvPr>
          <p:cNvGrpSpPr/>
          <p:nvPr/>
        </p:nvGrpSpPr>
        <p:grpSpPr>
          <a:xfrm>
            <a:off x="-7458090" y="4514627"/>
            <a:ext cx="7269911" cy="1436688"/>
            <a:chOff x="1971660" y="4514627"/>
            <a:chExt cx="7269911" cy="1436688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F60187A-181E-461F-803A-E0788CEA23E7}"/>
                </a:ext>
              </a:extLst>
            </p:cNvPr>
            <p:cNvSpPr/>
            <p:nvPr/>
          </p:nvSpPr>
          <p:spPr>
            <a:xfrm flipH="1">
              <a:off x="1971660" y="4514627"/>
              <a:ext cx="7269911" cy="1436688"/>
            </a:xfrm>
            <a:custGeom>
              <a:avLst/>
              <a:gdLst>
                <a:gd name="connsiteX0" fmla="*/ 0 w 7269911"/>
                <a:gd name="connsiteY0" fmla="*/ 0 h 1436688"/>
                <a:gd name="connsiteX1" fmla="*/ 7269911 w 7269911"/>
                <a:gd name="connsiteY1" fmla="*/ 0 h 1436688"/>
                <a:gd name="connsiteX2" fmla="*/ 7269911 w 7269911"/>
                <a:gd name="connsiteY2" fmla="*/ 1436688 h 1436688"/>
                <a:gd name="connsiteX3" fmla="*/ 6754 w 7269911"/>
                <a:gd name="connsiteY3" fmla="*/ 1436688 h 1436688"/>
                <a:gd name="connsiteX4" fmla="*/ 42778 w 7269911"/>
                <a:gd name="connsiteY4" fmla="*/ 1388515 h 1436688"/>
                <a:gd name="connsiteX5" fmla="*/ 246107 w 7269911"/>
                <a:gd name="connsiteY5" fmla="*/ 722860 h 1436688"/>
                <a:gd name="connsiteX6" fmla="*/ 42778 w 7269911"/>
                <a:gd name="connsiteY6" fmla="*/ 57206 h 143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9911" h="1436688">
                  <a:moveTo>
                    <a:pt x="0" y="0"/>
                  </a:moveTo>
                  <a:lnTo>
                    <a:pt x="7269911" y="0"/>
                  </a:lnTo>
                  <a:lnTo>
                    <a:pt x="7269911" y="1436688"/>
                  </a:lnTo>
                  <a:lnTo>
                    <a:pt x="6754" y="1436688"/>
                  </a:lnTo>
                  <a:lnTo>
                    <a:pt x="42778" y="1388515"/>
                  </a:lnTo>
                  <a:cubicBezTo>
                    <a:pt x="171149" y="1198500"/>
                    <a:pt x="246107" y="969434"/>
                    <a:pt x="246107" y="722860"/>
                  </a:cubicBezTo>
                  <a:cubicBezTo>
                    <a:pt x="246107" y="476287"/>
                    <a:pt x="171149" y="247221"/>
                    <a:pt x="42778" y="57206"/>
                  </a:cubicBezTo>
                  <a:close/>
                </a:path>
              </a:pathLst>
            </a:custGeom>
            <a:gradFill flip="none" rotWithShape="1">
              <a:gsLst>
                <a:gs pos="40000">
                  <a:srgbClr val="00B050"/>
                </a:gs>
                <a:gs pos="100000">
                  <a:srgbClr val="92D050"/>
                </a:gs>
              </a:gsLst>
              <a:lin ang="4200000" scaled="0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D70AAB48-D8EB-4739-B941-BB338E5B8D14}"/>
                </a:ext>
              </a:extLst>
            </p:cNvPr>
            <p:cNvSpPr/>
            <p:nvPr/>
          </p:nvSpPr>
          <p:spPr>
            <a:xfrm>
              <a:off x="2635313" y="4642713"/>
              <a:ext cx="6096000" cy="118051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喻树迅 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著名棉花遗传育种家、中国工程院院士</a:t>
              </a:r>
              <a:endPara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现任浙江农林大学学术委员会名誉主任委员</a:t>
              </a: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D3124394-AB97-4350-AF03-5E745AF61E10}"/>
              </a:ext>
            </a:extLst>
          </p:cNvPr>
          <p:cNvSpPr txBox="1"/>
          <p:nvPr/>
        </p:nvSpPr>
        <p:spPr>
          <a:xfrm>
            <a:off x="703486" y="228833"/>
            <a:ext cx="2501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人才师资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C1439141-8FFE-4A5F-B31C-EEBD79131299}"/>
              </a:ext>
            </a:extLst>
          </p:cNvPr>
          <p:cNvSpPr txBox="1"/>
          <p:nvPr/>
        </p:nvSpPr>
        <p:spPr>
          <a:xfrm>
            <a:off x="703486" y="788792"/>
            <a:ext cx="2501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dirty="0"/>
              <a:t>Qualified teachers</a:t>
            </a:r>
          </a:p>
        </p:txBody>
      </p:sp>
    </p:spTree>
    <p:extLst>
      <p:ext uri="{BB962C8B-B14F-4D97-AF65-F5344CB8AC3E}">
        <p14:creationId xmlns:p14="http://schemas.microsoft.com/office/powerpoint/2010/main" val="13215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934267D-3035-41AD-BD6D-0E3C3EC0AD34}"/>
              </a:ext>
            </a:extLst>
          </p:cNvPr>
          <p:cNvSpPr/>
          <p:nvPr/>
        </p:nvSpPr>
        <p:spPr>
          <a:xfrm>
            <a:off x="0" y="0"/>
            <a:ext cx="12192000" cy="1181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EDE6981C-AA5A-478D-AF6A-7A313D11F939}"/>
              </a:ext>
            </a:extLst>
          </p:cNvPr>
          <p:cNvSpPr/>
          <p:nvPr/>
        </p:nvSpPr>
        <p:spPr>
          <a:xfrm>
            <a:off x="275737" y="285445"/>
            <a:ext cx="379243" cy="707885"/>
          </a:xfrm>
          <a:prstGeom prst="parallelogram">
            <a:avLst>
              <a:gd name="adj" fmla="val 4498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44"/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8FA2FEE-7F89-42F6-AD1A-9D67104715F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B88592E5-C6C7-40EE-8470-92486CC78362}"/>
              </a:ext>
            </a:extLst>
          </p:cNvPr>
          <p:cNvSpPr txBox="1"/>
          <p:nvPr/>
        </p:nvSpPr>
        <p:spPr>
          <a:xfrm>
            <a:off x="3252999" y="259610"/>
            <a:ext cx="2351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9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院士风采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3A21FD7-FBBB-4797-AC26-74DC25DF68F8}"/>
              </a:ext>
            </a:extLst>
          </p:cNvPr>
          <p:cNvCxnSpPr/>
          <p:nvPr/>
        </p:nvCxnSpPr>
        <p:spPr>
          <a:xfrm>
            <a:off x="3103278" y="315451"/>
            <a:ext cx="0" cy="587858"/>
          </a:xfrm>
          <a:prstGeom prst="line">
            <a:avLst/>
          </a:prstGeom>
          <a:ln w="28575">
            <a:solidFill>
              <a:srgbClr val="0099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87CD4B-A21B-4CBE-AB8E-56B296596B97}"/>
              </a:ext>
            </a:extLst>
          </p:cNvPr>
          <p:cNvGrpSpPr/>
          <p:nvPr/>
        </p:nvGrpSpPr>
        <p:grpSpPr>
          <a:xfrm>
            <a:off x="898011" y="1654441"/>
            <a:ext cx="2381123" cy="2381123"/>
            <a:chOff x="898011" y="1654441"/>
            <a:chExt cx="2381123" cy="2381123"/>
          </a:xfrm>
        </p:grpSpPr>
        <p:sp>
          <p:nvSpPr>
            <p:cNvPr id="12" name="PA-椭圆 1">
              <a:extLst>
                <a:ext uri="{FF2B5EF4-FFF2-40B4-BE49-F238E27FC236}">
                  <a16:creationId xmlns:a16="http://schemas.microsoft.com/office/drawing/2014/main" id="{62AEEBB2-FE58-4EB1-BEE7-9B33367DA5F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029017" y="1784926"/>
              <a:ext cx="2111122" cy="2111122"/>
            </a:xfrm>
            <a:prstGeom prst="ellipse">
              <a:avLst/>
            </a:pr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PA-椭圆 1">
              <a:extLst>
                <a:ext uri="{FF2B5EF4-FFF2-40B4-BE49-F238E27FC236}">
                  <a16:creationId xmlns:a16="http://schemas.microsoft.com/office/drawing/2014/main" id="{2D15F1FF-5E54-4C9C-A9A3-0213C63C8C0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73017" y="1728788"/>
              <a:ext cx="2220392" cy="2220392"/>
            </a:xfrm>
            <a:prstGeom prst="ellipse">
              <a:avLst/>
            </a:prstGeom>
            <a:noFill/>
            <a:ln w="12700">
              <a:solidFill>
                <a:srgbClr val="92D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PA-椭圆 1">
              <a:extLst>
                <a:ext uri="{FF2B5EF4-FFF2-40B4-BE49-F238E27FC236}">
                  <a16:creationId xmlns:a16="http://schemas.microsoft.com/office/drawing/2014/main" id="{27CDE98C-67C5-484F-AEBA-B20DB3C1A20C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898011" y="1654441"/>
              <a:ext cx="2381123" cy="2381123"/>
            </a:xfrm>
            <a:prstGeom prst="ellipse">
              <a:avLst/>
            </a:prstGeom>
            <a:noFill/>
            <a:ln w="28575">
              <a:solidFill>
                <a:srgbClr val="0099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7149A4D-DA12-471A-945F-372C94EF2FF8}"/>
              </a:ext>
            </a:extLst>
          </p:cNvPr>
          <p:cNvGrpSpPr/>
          <p:nvPr/>
        </p:nvGrpSpPr>
        <p:grpSpPr>
          <a:xfrm>
            <a:off x="8998423" y="4036391"/>
            <a:ext cx="2381123" cy="2381123"/>
            <a:chOff x="8998423" y="4036391"/>
            <a:chExt cx="2381123" cy="2381123"/>
          </a:xfrm>
        </p:grpSpPr>
        <p:sp>
          <p:nvSpPr>
            <p:cNvPr id="29" name="PA-椭圆 1">
              <a:extLst>
                <a:ext uri="{FF2B5EF4-FFF2-40B4-BE49-F238E27FC236}">
                  <a16:creationId xmlns:a16="http://schemas.microsoft.com/office/drawing/2014/main" id="{2E9B998E-2738-4992-99DE-2F2E593A73A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9129429" y="4166876"/>
              <a:ext cx="2111122" cy="2111122"/>
            </a:xfrm>
            <a:prstGeom prst="ellipse">
              <a:avLst/>
            </a:pr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PA-椭圆 1">
              <a:extLst>
                <a:ext uri="{FF2B5EF4-FFF2-40B4-BE49-F238E27FC236}">
                  <a16:creationId xmlns:a16="http://schemas.microsoft.com/office/drawing/2014/main" id="{900C4171-2229-43E1-BD74-7EC559ED176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9073429" y="4110738"/>
              <a:ext cx="2220392" cy="2220392"/>
            </a:xfrm>
            <a:prstGeom prst="ellipse">
              <a:avLst/>
            </a:prstGeom>
            <a:noFill/>
            <a:ln w="12700">
              <a:solidFill>
                <a:srgbClr val="92D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PA-椭圆 1">
              <a:extLst>
                <a:ext uri="{FF2B5EF4-FFF2-40B4-BE49-F238E27FC236}">
                  <a16:creationId xmlns:a16="http://schemas.microsoft.com/office/drawing/2014/main" id="{DA541754-701B-425A-8C92-9CE2ABBA9AF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998423" y="4036391"/>
              <a:ext cx="2381123" cy="2381123"/>
            </a:xfrm>
            <a:prstGeom prst="ellipse">
              <a:avLst/>
            </a:prstGeom>
            <a:noFill/>
            <a:ln w="28575">
              <a:solidFill>
                <a:srgbClr val="0099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FA6C2D4-A57B-4F14-9B61-93E8540F4521}"/>
              </a:ext>
            </a:extLst>
          </p:cNvPr>
          <p:cNvGrpSpPr/>
          <p:nvPr/>
        </p:nvGrpSpPr>
        <p:grpSpPr>
          <a:xfrm>
            <a:off x="3040648" y="2120640"/>
            <a:ext cx="7269911" cy="1436688"/>
            <a:chOff x="3040648" y="2120640"/>
            <a:chExt cx="7269911" cy="1436688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415D34E-6C87-47ED-8A69-047F53844B93}"/>
                </a:ext>
              </a:extLst>
            </p:cNvPr>
            <p:cNvSpPr/>
            <p:nvPr/>
          </p:nvSpPr>
          <p:spPr>
            <a:xfrm>
              <a:off x="3040648" y="2120640"/>
              <a:ext cx="7269911" cy="1436688"/>
            </a:xfrm>
            <a:custGeom>
              <a:avLst/>
              <a:gdLst>
                <a:gd name="connsiteX0" fmla="*/ 0 w 7269911"/>
                <a:gd name="connsiteY0" fmla="*/ 0 h 1436688"/>
                <a:gd name="connsiteX1" fmla="*/ 7269911 w 7269911"/>
                <a:gd name="connsiteY1" fmla="*/ 0 h 1436688"/>
                <a:gd name="connsiteX2" fmla="*/ 7269911 w 7269911"/>
                <a:gd name="connsiteY2" fmla="*/ 1436688 h 1436688"/>
                <a:gd name="connsiteX3" fmla="*/ 6754 w 7269911"/>
                <a:gd name="connsiteY3" fmla="*/ 1436688 h 1436688"/>
                <a:gd name="connsiteX4" fmla="*/ 42778 w 7269911"/>
                <a:gd name="connsiteY4" fmla="*/ 1388515 h 1436688"/>
                <a:gd name="connsiteX5" fmla="*/ 246107 w 7269911"/>
                <a:gd name="connsiteY5" fmla="*/ 722860 h 1436688"/>
                <a:gd name="connsiteX6" fmla="*/ 42778 w 7269911"/>
                <a:gd name="connsiteY6" fmla="*/ 57206 h 143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9911" h="1436688">
                  <a:moveTo>
                    <a:pt x="0" y="0"/>
                  </a:moveTo>
                  <a:lnTo>
                    <a:pt x="7269911" y="0"/>
                  </a:lnTo>
                  <a:lnTo>
                    <a:pt x="7269911" y="1436688"/>
                  </a:lnTo>
                  <a:lnTo>
                    <a:pt x="6754" y="1436688"/>
                  </a:lnTo>
                  <a:lnTo>
                    <a:pt x="42778" y="1388515"/>
                  </a:lnTo>
                  <a:cubicBezTo>
                    <a:pt x="171149" y="1198500"/>
                    <a:pt x="246107" y="969434"/>
                    <a:pt x="246107" y="722860"/>
                  </a:cubicBezTo>
                  <a:cubicBezTo>
                    <a:pt x="246107" y="476287"/>
                    <a:pt x="171149" y="247221"/>
                    <a:pt x="42778" y="57206"/>
                  </a:cubicBezTo>
                  <a:close/>
                </a:path>
              </a:pathLst>
            </a:custGeom>
            <a:gradFill flip="none" rotWithShape="1">
              <a:gsLst>
                <a:gs pos="40000">
                  <a:srgbClr val="00B050"/>
                </a:gs>
                <a:gs pos="100000">
                  <a:srgbClr val="92D050"/>
                </a:gs>
              </a:gsLst>
              <a:lin ang="4200000" scaled="0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8C0AA806-7418-4B58-96FA-24B75F57D0ED}"/>
                </a:ext>
              </a:extLst>
            </p:cNvPr>
            <p:cNvSpPr/>
            <p:nvPr/>
          </p:nvSpPr>
          <p:spPr>
            <a:xfrm>
              <a:off x="3496973" y="2211197"/>
              <a:ext cx="6096000" cy="118051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王明庥  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林木遗传育种学家、中国工程院院士</a:t>
              </a:r>
              <a:endPara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现任浙江农林大学森林培育省级重点学科学术顾问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F8A2038-76BB-4BB9-945E-DE77D1C10E28}"/>
              </a:ext>
            </a:extLst>
          </p:cNvPr>
          <p:cNvGrpSpPr/>
          <p:nvPr/>
        </p:nvGrpSpPr>
        <p:grpSpPr>
          <a:xfrm>
            <a:off x="1971660" y="4514627"/>
            <a:ext cx="7269911" cy="1436688"/>
            <a:chOff x="1971660" y="4514627"/>
            <a:chExt cx="7269911" cy="1436688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0429013-E9F8-4235-BCAE-B67AD6799014}"/>
                </a:ext>
              </a:extLst>
            </p:cNvPr>
            <p:cNvSpPr/>
            <p:nvPr/>
          </p:nvSpPr>
          <p:spPr>
            <a:xfrm flipH="1">
              <a:off x="1971660" y="4514627"/>
              <a:ext cx="7269911" cy="1436688"/>
            </a:xfrm>
            <a:custGeom>
              <a:avLst/>
              <a:gdLst>
                <a:gd name="connsiteX0" fmla="*/ 0 w 7269911"/>
                <a:gd name="connsiteY0" fmla="*/ 0 h 1436688"/>
                <a:gd name="connsiteX1" fmla="*/ 7269911 w 7269911"/>
                <a:gd name="connsiteY1" fmla="*/ 0 h 1436688"/>
                <a:gd name="connsiteX2" fmla="*/ 7269911 w 7269911"/>
                <a:gd name="connsiteY2" fmla="*/ 1436688 h 1436688"/>
                <a:gd name="connsiteX3" fmla="*/ 6754 w 7269911"/>
                <a:gd name="connsiteY3" fmla="*/ 1436688 h 1436688"/>
                <a:gd name="connsiteX4" fmla="*/ 42778 w 7269911"/>
                <a:gd name="connsiteY4" fmla="*/ 1388515 h 1436688"/>
                <a:gd name="connsiteX5" fmla="*/ 246107 w 7269911"/>
                <a:gd name="connsiteY5" fmla="*/ 722860 h 1436688"/>
                <a:gd name="connsiteX6" fmla="*/ 42778 w 7269911"/>
                <a:gd name="connsiteY6" fmla="*/ 57206 h 143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9911" h="1436688">
                  <a:moveTo>
                    <a:pt x="0" y="0"/>
                  </a:moveTo>
                  <a:lnTo>
                    <a:pt x="7269911" y="0"/>
                  </a:lnTo>
                  <a:lnTo>
                    <a:pt x="7269911" y="1436688"/>
                  </a:lnTo>
                  <a:lnTo>
                    <a:pt x="6754" y="1436688"/>
                  </a:lnTo>
                  <a:lnTo>
                    <a:pt x="42778" y="1388515"/>
                  </a:lnTo>
                  <a:cubicBezTo>
                    <a:pt x="171149" y="1198500"/>
                    <a:pt x="246107" y="969434"/>
                    <a:pt x="246107" y="722860"/>
                  </a:cubicBezTo>
                  <a:cubicBezTo>
                    <a:pt x="246107" y="476287"/>
                    <a:pt x="171149" y="247221"/>
                    <a:pt x="42778" y="57206"/>
                  </a:cubicBezTo>
                  <a:close/>
                </a:path>
              </a:pathLst>
            </a:custGeom>
            <a:gradFill flip="none" rotWithShape="1">
              <a:gsLst>
                <a:gs pos="40000">
                  <a:srgbClr val="00B050"/>
                </a:gs>
                <a:gs pos="100000">
                  <a:srgbClr val="92D050"/>
                </a:gs>
              </a:gsLst>
              <a:lin ang="4200000" scaled="0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7B7415DD-5923-439F-97FF-5E8261F8CC08}"/>
                </a:ext>
              </a:extLst>
            </p:cNvPr>
            <p:cNvSpPr/>
            <p:nvPr/>
          </p:nvSpPr>
          <p:spPr>
            <a:xfrm>
              <a:off x="2635313" y="4642713"/>
              <a:ext cx="6096000" cy="118051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喻树迅 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著名棉花遗传育种家、中国工程院院士</a:t>
              </a:r>
              <a:endParaRPr lang="en-US" altLang="zh-CN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现任浙江农林大学学术委员会名誉主任委员</a:t>
              </a: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AE692F7A-369E-4B35-8146-4970C5C395F5}"/>
              </a:ext>
            </a:extLst>
          </p:cNvPr>
          <p:cNvSpPr/>
          <p:nvPr/>
        </p:nvSpPr>
        <p:spPr>
          <a:xfrm>
            <a:off x="463750" y="-2878044"/>
            <a:ext cx="2077023" cy="2855908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C1B632E-7A64-4CC9-8224-F0697A44E216}"/>
              </a:ext>
            </a:extLst>
          </p:cNvPr>
          <p:cNvGrpSpPr/>
          <p:nvPr/>
        </p:nvGrpSpPr>
        <p:grpSpPr>
          <a:xfrm>
            <a:off x="463751" y="6987394"/>
            <a:ext cx="2092818" cy="971113"/>
            <a:chOff x="463751" y="4790294"/>
            <a:chExt cx="2092818" cy="971113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F4D52162-2072-4BB0-AA3C-844E59A0308D}"/>
                </a:ext>
              </a:extLst>
            </p:cNvPr>
            <p:cNvSpPr/>
            <p:nvPr/>
          </p:nvSpPr>
          <p:spPr>
            <a:xfrm>
              <a:off x="463751" y="4790294"/>
              <a:ext cx="2077024" cy="971113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39DFED21-D0F6-49BB-AEA9-E7C24011FE85}"/>
                </a:ext>
              </a:extLst>
            </p:cNvPr>
            <p:cNvSpPr/>
            <p:nvPr/>
          </p:nvSpPr>
          <p:spPr>
            <a:xfrm>
              <a:off x="479545" y="4941623"/>
              <a:ext cx="2077024" cy="668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应义斌</a:t>
              </a:r>
              <a:endPara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国家教学名师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3E0B423-9C12-4A08-9B9E-1A841F442224}"/>
              </a:ext>
            </a:extLst>
          </p:cNvPr>
          <p:cNvGrpSpPr/>
          <p:nvPr/>
        </p:nvGrpSpPr>
        <p:grpSpPr>
          <a:xfrm>
            <a:off x="5056486" y="6987394"/>
            <a:ext cx="2077026" cy="971113"/>
            <a:chOff x="5056486" y="4790294"/>
            <a:chExt cx="2077026" cy="971113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76536239-0CF0-41B3-96EB-9F7732E6B470}"/>
                </a:ext>
              </a:extLst>
            </p:cNvPr>
            <p:cNvSpPr/>
            <p:nvPr/>
          </p:nvSpPr>
          <p:spPr>
            <a:xfrm>
              <a:off x="5056488" y="4790294"/>
              <a:ext cx="2077024" cy="971113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A67665FA-5B60-4DE2-A9BB-831ECD6F64EB}"/>
                </a:ext>
              </a:extLst>
            </p:cNvPr>
            <p:cNvSpPr/>
            <p:nvPr/>
          </p:nvSpPr>
          <p:spPr>
            <a:xfrm>
              <a:off x="5056486" y="4941623"/>
              <a:ext cx="2077024" cy="668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朱祝军</a:t>
              </a:r>
              <a:endPara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百千万人才工程国家级人选 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43BA31B-5C7A-402B-A52A-A9D775A9BC9E}"/>
              </a:ext>
            </a:extLst>
          </p:cNvPr>
          <p:cNvGrpSpPr/>
          <p:nvPr/>
        </p:nvGrpSpPr>
        <p:grpSpPr>
          <a:xfrm>
            <a:off x="2760119" y="6987394"/>
            <a:ext cx="2092818" cy="971113"/>
            <a:chOff x="2760119" y="4790294"/>
            <a:chExt cx="2092818" cy="971113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DD50812-A347-4DD4-842E-8200F03C3DE1}"/>
                </a:ext>
              </a:extLst>
            </p:cNvPr>
            <p:cNvSpPr/>
            <p:nvPr/>
          </p:nvSpPr>
          <p:spPr>
            <a:xfrm>
              <a:off x="2760119" y="4790294"/>
              <a:ext cx="2077024" cy="971113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B6177AC-3246-4ECB-A86A-8E8AE4CEFFF9}"/>
                </a:ext>
              </a:extLst>
            </p:cNvPr>
            <p:cNvSpPr/>
            <p:nvPr/>
          </p:nvSpPr>
          <p:spPr>
            <a:xfrm>
              <a:off x="2775913" y="4946044"/>
              <a:ext cx="2077024" cy="668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柳参奎</a:t>
              </a:r>
              <a:endPara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长江学者奖励计划特聘教授 </a:t>
              </a:r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id="{4FDB777F-D91E-4B68-B3DC-E4B76DB72F16}"/>
              </a:ext>
            </a:extLst>
          </p:cNvPr>
          <p:cNvSpPr/>
          <p:nvPr/>
        </p:nvSpPr>
        <p:spPr>
          <a:xfrm>
            <a:off x="7337061" y="-2878044"/>
            <a:ext cx="2077023" cy="2855908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359D3A5-2F3A-4E34-AB64-E272FE8A7D68}"/>
              </a:ext>
            </a:extLst>
          </p:cNvPr>
          <p:cNvGrpSpPr/>
          <p:nvPr/>
        </p:nvGrpSpPr>
        <p:grpSpPr>
          <a:xfrm>
            <a:off x="7337062" y="6987394"/>
            <a:ext cx="2092818" cy="971113"/>
            <a:chOff x="7337062" y="4790294"/>
            <a:chExt cx="2092818" cy="971113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3E6C58E-2337-4C53-B275-1DA7A72FD557}"/>
                </a:ext>
              </a:extLst>
            </p:cNvPr>
            <p:cNvSpPr/>
            <p:nvPr/>
          </p:nvSpPr>
          <p:spPr>
            <a:xfrm>
              <a:off x="7337062" y="4790294"/>
              <a:ext cx="2077024" cy="971113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B4047201-35F4-41D4-AF36-F994BC19BAD4}"/>
                </a:ext>
              </a:extLst>
            </p:cNvPr>
            <p:cNvSpPr/>
            <p:nvPr/>
          </p:nvSpPr>
          <p:spPr>
            <a:xfrm>
              <a:off x="7352856" y="4941622"/>
              <a:ext cx="2077024" cy="668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李彦</a:t>
              </a:r>
              <a:endPara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国家杰出青年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ECC1CD6-343A-40D3-9C85-4ECC4C088EFC}"/>
              </a:ext>
            </a:extLst>
          </p:cNvPr>
          <p:cNvGrpSpPr/>
          <p:nvPr/>
        </p:nvGrpSpPr>
        <p:grpSpPr>
          <a:xfrm>
            <a:off x="9633429" y="6987394"/>
            <a:ext cx="2094822" cy="971113"/>
            <a:chOff x="9633429" y="4790294"/>
            <a:chExt cx="2094822" cy="971113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BB07A288-6F3F-4856-9F36-61010BC9A358}"/>
                </a:ext>
              </a:extLst>
            </p:cNvPr>
            <p:cNvSpPr/>
            <p:nvPr/>
          </p:nvSpPr>
          <p:spPr>
            <a:xfrm>
              <a:off x="9633429" y="4790294"/>
              <a:ext cx="2077024" cy="971113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BE4642E1-38BC-4140-A94D-7A5CFF963F98}"/>
                </a:ext>
              </a:extLst>
            </p:cNvPr>
            <p:cNvSpPr/>
            <p:nvPr/>
          </p:nvSpPr>
          <p:spPr>
            <a:xfrm>
              <a:off x="9651227" y="5077460"/>
              <a:ext cx="2077024" cy="396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······</a:t>
              </a:r>
              <a:endPara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C3495F6-4EF0-4C4B-91EF-FC14DB8A1EF0}"/>
              </a:ext>
            </a:extLst>
          </p:cNvPr>
          <p:cNvGrpSpPr/>
          <p:nvPr/>
        </p:nvGrpSpPr>
        <p:grpSpPr>
          <a:xfrm>
            <a:off x="9633428" y="-2878044"/>
            <a:ext cx="2077023" cy="2855908"/>
            <a:chOff x="9633428" y="1960656"/>
            <a:chExt cx="2077023" cy="2855908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B2070665-2359-46B6-8079-56AC312E1E58}"/>
                </a:ext>
              </a:extLst>
            </p:cNvPr>
            <p:cNvSpPr/>
            <p:nvPr/>
          </p:nvSpPr>
          <p:spPr>
            <a:xfrm>
              <a:off x="9633428" y="1960656"/>
              <a:ext cx="2077023" cy="285590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4">
              <a:extLst>
                <a:ext uri="{FF2B5EF4-FFF2-40B4-BE49-F238E27FC236}">
                  <a16:creationId xmlns:a16="http://schemas.microsoft.com/office/drawing/2014/main" id="{5CCADE37-16D3-4022-AC42-25BEC4E0AE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58291" y="2692400"/>
              <a:ext cx="1258888" cy="1473200"/>
            </a:xfrm>
            <a:custGeom>
              <a:avLst/>
              <a:gdLst>
                <a:gd name="T0" fmla="*/ 2821 w 2871"/>
                <a:gd name="T1" fmla="*/ 3362 h 3362"/>
                <a:gd name="T2" fmla="*/ 1 w 2871"/>
                <a:gd name="T3" fmla="*/ 3277 h 3362"/>
                <a:gd name="T4" fmla="*/ 408 w 2871"/>
                <a:gd name="T5" fmla="*/ 2101 h 3362"/>
                <a:gd name="T6" fmla="*/ 464 w 2871"/>
                <a:gd name="T7" fmla="*/ 2081 h 3362"/>
                <a:gd name="T8" fmla="*/ 838 w 2871"/>
                <a:gd name="T9" fmla="*/ 2250 h 3362"/>
                <a:gd name="T10" fmla="*/ 241 w 2871"/>
                <a:gd name="T11" fmla="*/ 2727 h 3362"/>
                <a:gd name="T12" fmla="*/ 2683 w 2871"/>
                <a:gd name="T13" fmla="*/ 3195 h 3362"/>
                <a:gd name="T14" fmla="*/ 2347 w 2871"/>
                <a:gd name="T15" fmla="*/ 2245 h 3362"/>
                <a:gd name="T16" fmla="*/ 1956 w 2871"/>
                <a:gd name="T17" fmla="*/ 2077 h 3362"/>
                <a:gd name="T18" fmla="*/ 2438 w 2871"/>
                <a:gd name="T19" fmla="*/ 2088 h 3362"/>
                <a:gd name="T20" fmla="*/ 2850 w 2871"/>
                <a:gd name="T21" fmla="*/ 3307 h 3362"/>
                <a:gd name="T22" fmla="*/ 1229 w 2871"/>
                <a:gd name="T23" fmla="*/ 2915 h 3362"/>
                <a:gd name="T24" fmla="*/ 1319 w 2871"/>
                <a:gd name="T25" fmla="*/ 2245 h 3362"/>
                <a:gd name="T26" fmla="*/ 1563 w 2871"/>
                <a:gd name="T27" fmla="*/ 2153 h 3362"/>
                <a:gd name="T28" fmla="*/ 1513 w 2871"/>
                <a:gd name="T29" fmla="*/ 2334 h 3362"/>
                <a:gd name="T30" fmla="*/ 1453 w 2871"/>
                <a:gd name="T31" fmla="*/ 3083 h 3362"/>
                <a:gd name="T32" fmla="*/ 1860 w 2871"/>
                <a:gd name="T33" fmla="*/ 1854 h 3362"/>
                <a:gd name="T34" fmla="*/ 1413 w 2871"/>
                <a:gd name="T35" fmla="*/ 2083 h 3362"/>
                <a:gd name="T36" fmla="*/ 979 w 2871"/>
                <a:gd name="T37" fmla="*/ 1867 h 3362"/>
                <a:gd name="T38" fmla="*/ 611 w 2871"/>
                <a:gd name="T39" fmla="*/ 1268 h 3362"/>
                <a:gd name="T40" fmla="*/ 572 w 2871"/>
                <a:gd name="T41" fmla="*/ 970 h 3362"/>
                <a:gd name="T42" fmla="*/ 640 w 2871"/>
                <a:gd name="T43" fmla="*/ 927 h 3362"/>
                <a:gd name="T44" fmla="*/ 1447 w 2871"/>
                <a:gd name="T45" fmla="*/ 104 h 3362"/>
                <a:gd name="T46" fmla="*/ 2213 w 2871"/>
                <a:gd name="T47" fmla="*/ 948 h 3362"/>
                <a:gd name="T48" fmla="*/ 2247 w 2871"/>
                <a:gd name="T49" fmla="*/ 1010 h 3362"/>
                <a:gd name="T50" fmla="*/ 2100 w 2871"/>
                <a:gd name="T51" fmla="*/ 1398 h 3362"/>
                <a:gd name="T52" fmla="*/ 2007 w 2871"/>
                <a:gd name="T53" fmla="*/ 1052 h 3362"/>
                <a:gd name="T54" fmla="*/ 1972 w 2871"/>
                <a:gd name="T55" fmla="*/ 986 h 3362"/>
                <a:gd name="T56" fmla="*/ 1739 w 2871"/>
                <a:gd name="T57" fmla="*/ 561 h 3362"/>
                <a:gd name="T58" fmla="*/ 1659 w 2871"/>
                <a:gd name="T59" fmla="*/ 650 h 3362"/>
                <a:gd name="T60" fmla="*/ 1614 w 2871"/>
                <a:gd name="T61" fmla="*/ 675 h 3362"/>
                <a:gd name="T62" fmla="*/ 1613 w 2871"/>
                <a:gd name="T63" fmla="*/ 543 h 3362"/>
                <a:gd name="T64" fmla="*/ 878 w 2871"/>
                <a:gd name="T65" fmla="*/ 666 h 3362"/>
                <a:gd name="T66" fmla="*/ 839 w 2871"/>
                <a:gd name="T67" fmla="*/ 1056 h 3362"/>
                <a:gd name="T68" fmla="*/ 831 w 2871"/>
                <a:gd name="T69" fmla="*/ 1080 h 3362"/>
                <a:gd name="T70" fmla="*/ 755 w 2871"/>
                <a:gd name="T71" fmla="*/ 1209 h 3362"/>
                <a:gd name="T72" fmla="*/ 854 w 2871"/>
                <a:gd name="T73" fmla="*/ 1284 h 3362"/>
                <a:gd name="T74" fmla="*/ 1091 w 2871"/>
                <a:gd name="T75" fmla="*/ 1759 h 3362"/>
                <a:gd name="T76" fmla="*/ 1746 w 2871"/>
                <a:gd name="T77" fmla="*/ 1747 h 3362"/>
                <a:gd name="T78" fmla="*/ 1969 w 2871"/>
                <a:gd name="T79" fmla="*/ 1284 h 3362"/>
                <a:gd name="T80" fmla="*/ 2065 w 2871"/>
                <a:gd name="T81" fmla="*/ 1206 h 3362"/>
                <a:gd name="T82" fmla="*/ 2017 w 2871"/>
                <a:gd name="T83" fmla="*/ 1088 h 3362"/>
                <a:gd name="T84" fmla="*/ 2017 w 2871"/>
                <a:gd name="T85" fmla="*/ 1088 h 3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1" h="3362">
                  <a:moveTo>
                    <a:pt x="2850" y="3307"/>
                  </a:moveTo>
                  <a:cubicBezTo>
                    <a:pt x="2821" y="3362"/>
                    <a:pt x="2821" y="3362"/>
                    <a:pt x="2821" y="3362"/>
                  </a:cubicBezTo>
                  <a:cubicBezTo>
                    <a:pt x="0" y="3362"/>
                    <a:pt x="0" y="3362"/>
                    <a:pt x="0" y="3362"/>
                  </a:cubicBezTo>
                  <a:cubicBezTo>
                    <a:pt x="1" y="3277"/>
                    <a:pt x="1" y="3277"/>
                    <a:pt x="1" y="3277"/>
                  </a:cubicBezTo>
                  <a:cubicBezTo>
                    <a:pt x="5" y="3116"/>
                    <a:pt x="21" y="2899"/>
                    <a:pt x="78" y="2685"/>
                  </a:cubicBezTo>
                  <a:cubicBezTo>
                    <a:pt x="136" y="2465"/>
                    <a:pt x="237" y="2249"/>
                    <a:pt x="408" y="2101"/>
                  </a:cubicBezTo>
                  <a:cubicBezTo>
                    <a:pt x="432" y="2080"/>
                    <a:pt x="432" y="2080"/>
                    <a:pt x="432" y="2080"/>
                  </a:cubicBezTo>
                  <a:cubicBezTo>
                    <a:pt x="464" y="2081"/>
                    <a:pt x="464" y="2081"/>
                    <a:pt x="464" y="2081"/>
                  </a:cubicBezTo>
                  <a:cubicBezTo>
                    <a:pt x="838" y="2077"/>
                    <a:pt x="838" y="2077"/>
                    <a:pt x="838" y="2077"/>
                  </a:cubicBezTo>
                  <a:cubicBezTo>
                    <a:pt x="838" y="2250"/>
                    <a:pt x="838" y="2250"/>
                    <a:pt x="838" y="2250"/>
                  </a:cubicBezTo>
                  <a:cubicBezTo>
                    <a:pt x="496" y="2248"/>
                    <a:pt x="496" y="2248"/>
                    <a:pt x="496" y="2248"/>
                  </a:cubicBezTo>
                  <a:cubicBezTo>
                    <a:pt x="368" y="2370"/>
                    <a:pt x="289" y="2546"/>
                    <a:pt x="241" y="2727"/>
                  </a:cubicBezTo>
                  <a:cubicBezTo>
                    <a:pt x="197" y="2890"/>
                    <a:pt x="179" y="3057"/>
                    <a:pt x="172" y="3195"/>
                  </a:cubicBezTo>
                  <a:cubicBezTo>
                    <a:pt x="2683" y="3195"/>
                    <a:pt x="2683" y="3195"/>
                    <a:pt x="2683" y="3195"/>
                  </a:cubicBezTo>
                  <a:cubicBezTo>
                    <a:pt x="2687" y="3037"/>
                    <a:pt x="2641" y="2850"/>
                    <a:pt x="2584" y="2676"/>
                  </a:cubicBezTo>
                  <a:cubicBezTo>
                    <a:pt x="2527" y="2499"/>
                    <a:pt x="2445" y="2349"/>
                    <a:pt x="2347" y="2245"/>
                  </a:cubicBezTo>
                  <a:cubicBezTo>
                    <a:pt x="1956" y="2245"/>
                    <a:pt x="1956" y="2245"/>
                    <a:pt x="1956" y="2245"/>
                  </a:cubicBezTo>
                  <a:cubicBezTo>
                    <a:pt x="1956" y="2077"/>
                    <a:pt x="1956" y="2077"/>
                    <a:pt x="1956" y="2077"/>
                  </a:cubicBezTo>
                  <a:cubicBezTo>
                    <a:pt x="2403" y="2077"/>
                    <a:pt x="2403" y="2077"/>
                    <a:pt x="2403" y="2077"/>
                  </a:cubicBezTo>
                  <a:cubicBezTo>
                    <a:pt x="2438" y="2088"/>
                    <a:pt x="2438" y="2088"/>
                    <a:pt x="2438" y="2088"/>
                  </a:cubicBezTo>
                  <a:cubicBezTo>
                    <a:pt x="2569" y="2210"/>
                    <a:pt x="2675" y="2410"/>
                    <a:pt x="2744" y="2624"/>
                  </a:cubicBezTo>
                  <a:cubicBezTo>
                    <a:pt x="2817" y="2849"/>
                    <a:pt x="2871" y="3113"/>
                    <a:pt x="2850" y="3307"/>
                  </a:cubicBezTo>
                  <a:close/>
                  <a:moveTo>
                    <a:pt x="1453" y="3083"/>
                  </a:moveTo>
                  <a:cubicBezTo>
                    <a:pt x="1229" y="2915"/>
                    <a:pt x="1229" y="2915"/>
                    <a:pt x="1229" y="2915"/>
                  </a:cubicBezTo>
                  <a:cubicBezTo>
                    <a:pt x="1374" y="2334"/>
                    <a:pt x="1374" y="2334"/>
                    <a:pt x="1374" y="2334"/>
                  </a:cubicBezTo>
                  <a:cubicBezTo>
                    <a:pt x="1319" y="2245"/>
                    <a:pt x="1319" y="2245"/>
                    <a:pt x="1319" y="2245"/>
                  </a:cubicBezTo>
                  <a:cubicBezTo>
                    <a:pt x="1324" y="2153"/>
                    <a:pt x="1324" y="2153"/>
                    <a:pt x="1324" y="2153"/>
                  </a:cubicBezTo>
                  <a:cubicBezTo>
                    <a:pt x="1428" y="2147"/>
                    <a:pt x="1459" y="2147"/>
                    <a:pt x="1563" y="2153"/>
                  </a:cubicBezTo>
                  <a:cubicBezTo>
                    <a:pt x="1568" y="2245"/>
                    <a:pt x="1568" y="2245"/>
                    <a:pt x="1568" y="2245"/>
                  </a:cubicBezTo>
                  <a:cubicBezTo>
                    <a:pt x="1513" y="2334"/>
                    <a:pt x="1513" y="2334"/>
                    <a:pt x="1513" y="2334"/>
                  </a:cubicBezTo>
                  <a:cubicBezTo>
                    <a:pt x="1677" y="2915"/>
                    <a:pt x="1677" y="2915"/>
                    <a:pt x="1677" y="2915"/>
                  </a:cubicBezTo>
                  <a:lnTo>
                    <a:pt x="1453" y="3083"/>
                  </a:lnTo>
                  <a:close/>
                  <a:moveTo>
                    <a:pt x="2100" y="1398"/>
                  </a:moveTo>
                  <a:cubicBezTo>
                    <a:pt x="2043" y="1596"/>
                    <a:pt x="1965" y="1744"/>
                    <a:pt x="1860" y="1854"/>
                  </a:cubicBezTo>
                  <a:cubicBezTo>
                    <a:pt x="1747" y="1972"/>
                    <a:pt x="1605" y="2043"/>
                    <a:pt x="1428" y="2081"/>
                  </a:cubicBezTo>
                  <a:cubicBezTo>
                    <a:pt x="1413" y="2083"/>
                    <a:pt x="1413" y="2083"/>
                    <a:pt x="1413" y="2083"/>
                  </a:cubicBezTo>
                  <a:cubicBezTo>
                    <a:pt x="1399" y="2081"/>
                    <a:pt x="1399" y="2081"/>
                    <a:pt x="1399" y="2081"/>
                  </a:cubicBezTo>
                  <a:cubicBezTo>
                    <a:pt x="1239" y="2054"/>
                    <a:pt x="1097" y="1986"/>
                    <a:pt x="979" y="1867"/>
                  </a:cubicBezTo>
                  <a:cubicBezTo>
                    <a:pt x="871" y="1757"/>
                    <a:pt x="785" y="1605"/>
                    <a:pt x="725" y="1402"/>
                  </a:cubicBezTo>
                  <a:cubicBezTo>
                    <a:pt x="674" y="1375"/>
                    <a:pt x="636" y="1329"/>
                    <a:pt x="611" y="1268"/>
                  </a:cubicBezTo>
                  <a:cubicBezTo>
                    <a:pt x="583" y="1201"/>
                    <a:pt x="570" y="1114"/>
                    <a:pt x="571" y="1010"/>
                  </a:cubicBezTo>
                  <a:cubicBezTo>
                    <a:pt x="572" y="970"/>
                    <a:pt x="572" y="970"/>
                    <a:pt x="572" y="970"/>
                  </a:cubicBezTo>
                  <a:cubicBezTo>
                    <a:pt x="606" y="948"/>
                    <a:pt x="606" y="948"/>
                    <a:pt x="606" y="948"/>
                  </a:cubicBezTo>
                  <a:cubicBezTo>
                    <a:pt x="617" y="940"/>
                    <a:pt x="628" y="933"/>
                    <a:pt x="640" y="927"/>
                  </a:cubicBezTo>
                  <a:cubicBezTo>
                    <a:pt x="589" y="616"/>
                    <a:pt x="602" y="351"/>
                    <a:pt x="791" y="174"/>
                  </a:cubicBezTo>
                  <a:cubicBezTo>
                    <a:pt x="941" y="65"/>
                    <a:pt x="1205" y="140"/>
                    <a:pt x="1447" y="104"/>
                  </a:cubicBezTo>
                  <a:cubicBezTo>
                    <a:pt x="2137" y="0"/>
                    <a:pt x="2132" y="349"/>
                    <a:pt x="2201" y="940"/>
                  </a:cubicBezTo>
                  <a:cubicBezTo>
                    <a:pt x="2205" y="942"/>
                    <a:pt x="2209" y="945"/>
                    <a:pt x="2213" y="948"/>
                  </a:cubicBezTo>
                  <a:cubicBezTo>
                    <a:pt x="2247" y="970"/>
                    <a:pt x="2247" y="970"/>
                    <a:pt x="2247" y="970"/>
                  </a:cubicBezTo>
                  <a:cubicBezTo>
                    <a:pt x="2247" y="1010"/>
                    <a:pt x="2247" y="1010"/>
                    <a:pt x="2247" y="1010"/>
                  </a:cubicBezTo>
                  <a:cubicBezTo>
                    <a:pt x="2249" y="1112"/>
                    <a:pt x="2237" y="1197"/>
                    <a:pt x="2210" y="1264"/>
                  </a:cubicBezTo>
                  <a:cubicBezTo>
                    <a:pt x="2185" y="1325"/>
                    <a:pt x="2149" y="1370"/>
                    <a:pt x="2100" y="1398"/>
                  </a:cubicBezTo>
                  <a:close/>
                  <a:moveTo>
                    <a:pt x="2017" y="1088"/>
                  </a:moveTo>
                  <a:cubicBezTo>
                    <a:pt x="2007" y="1052"/>
                    <a:pt x="2007" y="1052"/>
                    <a:pt x="2007" y="1052"/>
                  </a:cubicBezTo>
                  <a:cubicBezTo>
                    <a:pt x="1984" y="1054"/>
                    <a:pt x="1984" y="1054"/>
                    <a:pt x="1984" y="1054"/>
                  </a:cubicBezTo>
                  <a:cubicBezTo>
                    <a:pt x="1972" y="986"/>
                    <a:pt x="1972" y="986"/>
                    <a:pt x="1972" y="986"/>
                  </a:cubicBezTo>
                  <a:cubicBezTo>
                    <a:pt x="1962" y="934"/>
                    <a:pt x="1946" y="661"/>
                    <a:pt x="1926" y="617"/>
                  </a:cubicBezTo>
                  <a:cubicBezTo>
                    <a:pt x="1867" y="642"/>
                    <a:pt x="1800" y="596"/>
                    <a:pt x="1739" y="561"/>
                  </a:cubicBezTo>
                  <a:cubicBezTo>
                    <a:pt x="1708" y="656"/>
                    <a:pt x="1708" y="656"/>
                    <a:pt x="1708" y="656"/>
                  </a:cubicBezTo>
                  <a:cubicBezTo>
                    <a:pt x="1659" y="650"/>
                    <a:pt x="1659" y="650"/>
                    <a:pt x="1659" y="650"/>
                  </a:cubicBezTo>
                  <a:cubicBezTo>
                    <a:pt x="1666" y="592"/>
                    <a:pt x="1666" y="592"/>
                    <a:pt x="1666" y="592"/>
                  </a:cubicBezTo>
                  <a:cubicBezTo>
                    <a:pt x="1614" y="675"/>
                    <a:pt x="1614" y="675"/>
                    <a:pt x="1614" y="675"/>
                  </a:cubicBezTo>
                  <a:cubicBezTo>
                    <a:pt x="1567" y="665"/>
                    <a:pt x="1567" y="665"/>
                    <a:pt x="1567" y="665"/>
                  </a:cubicBezTo>
                  <a:cubicBezTo>
                    <a:pt x="1613" y="543"/>
                    <a:pt x="1613" y="543"/>
                    <a:pt x="1613" y="543"/>
                  </a:cubicBezTo>
                  <a:cubicBezTo>
                    <a:pt x="1369" y="711"/>
                    <a:pt x="948" y="702"/>
                    <a:pt x="893" y="627"/>
                  </a:cubicBezTo>
                  <a:cubicBezTo>
                    <a:pt x="884" y="638"/>
                    <a:pt x="882" y="653"/>
                    <a:pt x="878" y="666"/>
                  </a:cubicBezTo>
                  <a:cubicBezTo>
                    <a:pt x="866" y="712"/>
                    <a:pt x="853" y="995"/>
                    <a:pt x="842" y="1040"/>
                  </a:cubicBezTo>
                  <a:cubicBezTo>
                    <a:pt x="839" y="1056"/>
                    <a:pt x="839" y="1056"/>
                    <a:pt x="839" y="1056"/>
                  </a:cubicBezTo>
                  <a:cubicBezTo>
                    <a:pt x="838" y="1056"/>
                    <a:pt x="838" y="1056"/>
                    <a:pt x="838" y="1056"/>
                  </a:cubicBezTo>
                  <a:cubicBezTo>
                    <a:pt x="835" y="1065"/>
                    <a:pt x="833" y="1073"/>
                    <a:pt x="831" y="1080"/>
                  </a:cubicBezTo>
                  <a:cubicBezTo>
                    <a:pt x="810" y="1066"/>
                    <a:pt x="767" y="1077"/>
                    <a:pt x="729" y="1083"/>
                  </a:cubicBezTo>
                  <a:cubicBezTo>
                    <a:pt x="733" y="1133"/>
                    <a:pt x="741" y="1176"/>
                    <a:pt x="755" y="1209"/>
                  </a:cubicBezTo>
                  <a:cubicBezTo>
                    <a:pt x="769" y="1242"/>
                    <a:pt x="789" y="1264"/>
                    <a:pt x="813" y="1271"/>
                  </a:cubicBezTo>
                  <a:cubicBezTo>
                    <a:pt x="854" y="1284"/>
                    <a:pt x="854" y="1284"/>
                    <a:pt x="854" y="1284"/>
                  </a:cubicBezTo>
                  <a:cubicBezTo>
                    <a:pt x="865" y="1325"/>
                    <a:pt x="865" y="1325"/>
                    <a:pt x="865" y="1325"/>
                  </a:cubicBezTo>
                  <a:cubicBezTo>
                    <a:pt x="919" y="1520"/>
                    <a:pt x="995" y="1661"/>
                    <a:pt x="1091" y="1759"/>
                  </a:cubicBezTo>
                  <a:cubicBezTo>
                    <a:pt x="1181" y="1850"/>
                    <a:pt x="1288" y="1903"/>
                    <a:pt x="1410" y="1926"/>
                  </a:cubicBezTo>
                  <a:cubicBezTo>
                    <a:pt x="1549" y="1894"/>
                    <a:pt x="1659" y="1838"/>
                    <a:pt x="1746" y="1747"/>
                  </a:cubicBezTo>
                  <a:cubicBezTo>
                    <a:pt x="1839" y="1651"/>
                    <a:pt x="1907" y="1513"/>
                    <a:pt x="1959" y="1323"/>
                  </a:cubicBezTo>
                  <a:cubicBezTo>
                    <a:pt x="1969" y="1284"/>
                    <a:pt x="1969" y="1284"/>
                    <a:pt x="1969" y="1284"/>
                  </a:cubicBezTo>
                  <a:cubicBezTo>
                    <a:pt x="2008" y="1270"/>
                    <a:pt x="2008" y="1270"/>
                    <a:pt x="2008" y="1270"/>
                  </a:cubicBezTo>
                  <a:cubicBezTo>
                    <a:pt x="2032" y="1262"/>
                    <a:pt x="2051" y="1240"/>
                    <a:pt x="2065" y="1206"/>
                  </a:cubicBezTo>
                  <a:cubicBezTo>
                    <a:pt x="2078" y="1174"/>
                    <a:pt x="2086" y="1132"/>
                    <a:pt x="2090" y="1083"/>
                  </a:cubicBezTo>
                  <a:cubicBezTo>
                    <a:pt x="2067" y="1084"/>
                    <a:pt x="2044" y="1084"/>
                    <a:pt x="2017" y="1088"/>
                  </a:cubicBezTo>
                  <a:close/>
                  <a:moveTo>
                    <a:pt x="2017" y="1088"/>
                  </a:moveTo>
                  <a:cubicBezTo>
                    <a:pt x="2017" y="1088"/>
                    <a:pt x="2017" y="1088"/>
                    <a:pt x="2017" y="108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id="{9010ADBB-4D43-4AFC-A209-CCF2CE49A465}"/>
              </a:ext>
            </a:extLst>
          </p:cNvPr>
          <p:cNvSpPr/>
          <p:nvPr/>
        </p:nvSpPr>
        <p:spPr>
          <a:xfrm>
            <a:off x="5045135" y="-2878044"/>
            <a:ext cx="2077023" cy="2855908"/>
          </a:xfrm>
          <a:prstGeom prst="rect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63607017-C825-4022-844A-592A7439B125}"/>
              </a:ext>
            </a:extLst>
          </p:cNvPr>
          <p:cNvSpPr/>
          <p:nvPr/>
        </p:nvSpPr>
        <p:spPr>
          <a:xfrm>
            <a:off x="2757649" y="-2878044"/>
            <a:ext cx="2077023" cy="2855908"/>
          </a:xfrm>
          <a:prstGeom prst="rect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5F7CF6E1-422E-48D1-9EE1-588F63F57343}"/>
              </a:ext>
            </a:extLst>
          </p:cNvPr>
          <p:cNvSpPr txBox="1"/>
          <p:nvPr/>
        </p:nvSpPr>
        <p:spPr>
          <a:xfrm>
            <a:off x="703486" y="228833"/>
            <a:ext cx="2501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人才师资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99235A6-2E26-4FD6-9943-8081933F48AB}"/>
              </a:ext>
            </a:extLst>
          </p:cNvPr>
          <p:cNvSpPr txBox="1"/>
          <p:nvPr/>
        </p:nvSpPr>
        <p:spPr>
          <a:xfrm>
            <a:off x="703486" y="788792"/>
            <a:ext cx="2501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dirty="0"/>
              <a:t>Qualified teachers</a:t>
            </a:r>
          </a:p>
        </p:txBody>
      </p:sp>
    </p:spTree>
    <p:extLst>
      <p:ext uri="{BB962C8B-B14F-4D97-AF65-F5344CB8AC3E}">
        <p14:creationId xmlns:p14="http://schemas.microsoft.com/office/powerpoint/2010/main" val="768645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id="{7CE18D0A-A9B1-4AA4-ADBF-BFA8374248BC}"/>
              </a:ext>
            </a:extLst>
          </p:cNvPr>
          <p:cNvSpPr/>
          <p:nvPr/>
        </p:nvSpPr>
        <p:spPr>
          <a:xfrm>
            <a:off x="5047606" y="1960656"/>
            <a:ext cx="2077023" cy="2855908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934267D-3035-41AD-BD6D-0E3C3EC0AD34}"/>
              </a:ext>
            </a:extLst>
          </p:cNvPr>
          <p:cNvSpPr/>
          <p:nvPr/>
        </p:nvSpPr>
        <p:spPr>
          <a:xfrm>
            <a:off x="0" y="0"/>
            <a:ext cx="12192000" cy="1181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EDE6981C-AA5A-478D-AF6A-7A313D11F939}"/>
              </a:ext>
            </a:extLst>
          </p:cNvPr>
          <p:cNvSpPr/>
          <p:nvPr/>
        </p:nvSpPr>
        <p:spPr>
          <a:xfrm>
            <a:off x="275737" y="285445"/>
            <a:ext cx="379243" cy="707885"/>
          </a:xfrm>
          <a:prstGeom prst="parallelogram">
            <a:avLst>
              <a:gd name="adj" fmla="val 4498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44"/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8FA2FEE-7F89-42F6-AD1A-9D67104715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B88592E5-C6C7-40EE-8470-92486CC78362}"/>
              </a:ext>
            </a:extLst>
          </p:cNvPr>
          <p:cNvSpPr txBox="1"/>
          <p:nvPr/>
        </p:nvSpPr>
        <p:spPr>
          <a:xfrm>
            <a:off x="3252999" y="259610"/>
            <a:ext cx="3831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994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国家级人才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3A21FD7-FBBB-4797-AC26-74DC25DF68F8}"/>
              </a:ext>
            </a:extLst>
          </p:cNvPr>
          <p:cNvCxnSpPr/>
          <p:nvPr/>
        </p:nvCxnSpPr>
        <p:spPr>
          <a:xfrm>
            <a:off x="3103278" y="315451"/>
            <a:ext cx="0" cy="587858"/>
          </a:xfrm>
          <a:prstGeom prst="line">
            <a:avLst/>
          </a:prstGeom>
          <a:ln w="28575">
            <a:solidFill>
              <a:srgbClr val="0099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0ACA56FF-6C54-42B0-86F7-9451A3B1D881}"/>
              </a:ext>
            </a:extLst>
          </p:cNvPr>
          <p:cNvSpPr/>
          <p:nvPr/>
        </p:nvSpPr>
        <p:spPr>
          <a:xfrm>
            <a:off x="463750" y="1960656"/>
            <a:ext cx="2077023" cy="2855908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B61CCC1-D77D-44B9-B592-9475BA052390}"/>
              </a:ext>
            </a:extLst>
          </p:cNvPr>
          <p:cNvGrpSpPr/>
          <p:nvPr/>
        </p:nvGrpSpPr>
        <p:grpSpPr>
          <a:xfrm>
            <a:off x="463751" y="4790294"/>
            <a:ext cx="2092818" cy="971113"/>
            <a:chOff x="463751" y="4790294"/>
            <a:chExt cx="2092818" cy="971113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32520169-DECF-40B1-A5A5-4E2922167E24}"/>
                </a:ext>
              </a:extLst>
            </p:cNvPr>
            <p:cNvSpPr/>
            <p:nvPr/>
          </p:nvSpPr>
          <p:spPr>
            <a:xfrm>
              <a:off x="463751" y="4790294"/>
              <a:ext cx="2077024" cy="971113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3877D6C6-CAD3-464B-B68E-14BBC7C729CA}"/>
                </a:ext>
              </a:extLst>
            </p:cNvPr>
            <p:cNvSpPr/>
            <p:nvPr/>
          </p:nvSpPr>
          <p:spPr>
            <a:xfrm>
              <a:off x="479545" y="4941623"/>
              <a:ext cx="2077024" cy="668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应义斌</a:t>
              </a:r>
              <a:endPara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国家教学名师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E8AFDF8-5EE3-4241-8933-D37DEB9E2183}"/>
              </a:ext>
            </a:extLst>
          </p:cNvPr>
          <p:cNvGrpSpPr/>
          <p:nvPr/>
        </p:nvGrpSpPr>
        <p:grpSpPr>
          <a:xfrm>
            <a:off x="5056486" y="4790294"/>
            <a:ext cx="2077026" cy="971113"/>
            <a:chOff x="5056486" y="4790294"/>
            <a:chExt cx="2077026" cy="971113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3E860CE1-A917-4C85-B17F-D6647F83FCB7}"/>
                </a:ext>
              </a:extLst>
            </p:cNvPr>
            <p:cNvSpPr/>
            <p:nvPr/>
          </p:nvSpPr>
          <p:spPr>
            <a:xfrm>
              <a:off x="5056488" y="4790294"/>
              <a:ext cx="2077024" cy="971113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8CC0A0C3-CEF3-45C0-B840-0400EE86E35A}"/>
                </a:ext>
              </a:extLst>
            </p:cNvPr>
            <p:cNvSpPr/>
            <p:nvPr/>
          </p:nvSpPr>
          <p:spPr>
            <a:xfrm>
              <a:off x="5056486" y="4941623"/>
              <a:ext cx="2077024" cy="668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朱祝军</a:t>
              </a:r>
              <a:endPara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百千万人才工程国家级人选 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45144CC-5FE6-4058-BEE4-DE217EE694B7}"/>
              </a:ext>
            </a:extLst>
          </p:cNvPr>
          <p:cNvGrpSpPr/>
          <p:nvPr/>
        </p:nvGrpSpPr>
        <p:grpSpPr>
          <a:xfrm>
            <a:off x="2760119" y="4790294"/>
            <a:ext cx="2092818" cy="971113"/>
            <a:chOff x="2760119" y="4790294"/>
            <a:chExt cx="2092818" cy="971113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4A749EC2-57B6-41AD-A6B7-B64E254D2C51}"/>
                </a:ext>
              </a:extLst>
            </p:cNvPr>
            <p:cNvSpPr/>
            <p:nvPr/>
          </p:nvSpPr>
          <p:spPr>
            <a:xfrm>
              <a:off x="2760119" y="4790294"/>
              <a:ext cx="2077024" cy="971113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29DC336B-9E3A-488B-82B4-67FD2C9D6200}"/>
                </a:ext>
              </a:extLst>
            </p:cNvPr>
            <p:cNvSpPr/>
            <p:nvPr/>
          </p:nvSpPr>
          <p:spPr>
            <a:xfrm>
              <a:off x="2775913" y="4946044"/>
              <a:ext cx="2077024" cy="668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柳参奎</a:t>
              </a:r>
              <a:endPara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长江学者奖励计划特聘教授 </a:t>
              </a:r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id="{2F8CF10F-F144-4030-B948-B16653392EBF}"/>
              </a:ext>
            </a:extLst>
          </p:cNvPr>
          <p:cNvSpPr/>
          <p:nvPr/>
        </p:nvSpPr>
        <p:spPr>
          <a:xfrm>
            <a:off x="7337061" y="1960656"/>
            <a:ext cx="2077023" cy="2855908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14E7CE9-683C-475E-8B23-DAC012BA6CA7}"/>
              </a:ext>
            </a:extLst>
          </p:cNvPr>
          <p:cNvGrpSpPr/>
          <p:nvPr/>
        </p:nvGrpSpPr>
        <p:grpSpPr>
          <a:xfrm>
            <a:off x="7337062" y="4790294"/>
            <a:ext cx="2092818" cy="971113"/>
            <a:chOff x="7337062" y="4790294"/>
            <a:chExt cx="2092818" cy="971113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F2F1163-1F97-4DC6-85D7-7C4182DACFD5}"/>
                </a:ext>
              </a:extLst>
            </p:cNvPr>
            <p:cNvSpPr/>
            <p:nvPr/>
          </p:nvSpPr>
          <p:spPr>
            <a:xfrm>
              <a:off x="7337062" y="4790294"/>
              <a:ext cx="2077024" cy="971113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CB8958C3-AB22-4294-891D-224CB4BA5ECD}"/>
                </a:ext>
              </a:extLst>
            </p:cNvPr>
            <p:cNvSpPr/>
            <p:nvPr/>
          </p:nvSpPr>
          <p:spPr>
            <a:xfrm>
              <a:off x="7352856" y="4941622"/>
              <a:ext cx="2077024" cy="668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李彦</a:t>
              </a:r>
              <a:endPara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国家杰出青年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46C8B4D-A15B-4EB5-A29B-575DD9D21797}"/>
              </a:ext>
            </a:extLst>
          </p:cNvPr>
          <p:cNvGrpSpPr/>
          <p:nvPr/>
        </p:nvGrpSpPr>
        <p:grpSpPr>
          <a:xfrm>
            <a:off x="9633429" y="4790294"/>
            <a:ext cx="2094822" cy="971113"/>
            <a:chOff x="9633429" y="4790294"/>
            <a:chExt cx="2094822" cy="971113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05E0498B-31BD-4522-BD19-0050E986CFC6}"/>
                </a:ext>
              </a:extLst>
            </p:cNvPr>
            <p:cNvSpPr/>
            <p:nvPr/>
          </p:nvSpPr>
          <p:spPr>
            <a:xfrm>
              <a:off x="9633429" y="4790294"/>
              <a:ext cx="2077024" cy="971113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4832F4B9-64FC-4BC4-A592-C48BE4EF80E3}"/>
                </a:ext>
              </a:extLst>
            </p:cNvPr>
            <p:cNvSpPr/>
            <p:nvPr/>
          </p:nvSpPr>
          <p:spPr>
            <a:xfrm>
              <a:off x="9651227" y="5077460"/>
              <a:ext cx="2077024" cy="396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······</a:t>
              </a:r>
              <a:endPara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3F41E34-4DCE-4FFE-9584-DE0F67AF19E1}"/>
              </a:ext>
            </a:extLst>
          </p:cNvPr>
          <p:cNvGrpSpPr/>
          <p:nvPr/>
        </p:nvGrpSpPr>
        <p:grpSpPr>
          <a:xfrm>
            <a:off x="9633428" y="1960656"/>
            <a:ext cx="2077023" cy="2855908"/>
            <a:chOff x="9633428" y="1960656"/>
            <a:chExt cx="2077023" cy="2855908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AFD58747-1196-464C-B375-2E5861329958}"/>
                </a:ext>
              </a:extLst>
            </p:cNvPr>
            <p:cNvSpPr/>
            <p:nvPr/>
          </p:nvSpPr>
          <p:spPr>
            <a:xfrm>
              <a:off x="9633428" y="1960656"/>
              <a:ext cx="2077023" cy="285590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4">
              <a:extLst>
                <a:ext uri="{FF2B5EF4-FFF2-40B4-BE49-F238E27FC236}">
                  <a16:creationId xmlns:a16="http://schemas.microsoft.com/office/drawing/2014/main" id="{5F3A7F19-2460-4ACA-A22C-DF4B639954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58291" y="2692400"/>
              <a:ext cx="1258888" cy="1473200"/>
            </a:xfrm>
            <a:custGeom>
              <a:avLst/>
              <a:gdLst>
                <a:gd name="T0" fmla="*/ 2821 w 2871"/>
                <a:gd name="T1" fmla="*/ 3362 h 3362"/>
                <a:gd name="T2" fmla="*/ 1 w 2871"/>
                <a:gd name="T3" fmla="*/ 3277 h 3362"/>
                <a:gd name="T4" fmla="*/ 408 w 2871"/>
                <a:gd name="T5" fmla="*/ 2101 h 3362"/>
                <a:gd name="T6" fmla="*/ 464 w 2871"/>
                <a:gd name="T7" fmla="*/ 2081 h 3362"/>
                <a:gd name="T8" fmla="*/ 838 w 2871"/>
                <a:gd name="T9" fmla="*/ 2250 h 3362"/>
                <a:gd name="T10" fmla="*/ 241 w 2871"/>
                <a:gd name="T11" fmla="*/ 2727 h 3362"/>
                <a:gd name="T12" fmla="*/ 2683 w 2871"/>
                <a:gd name="T13" fmla="*/ 3195 h 3362"/>
                <a:gd name="T14" fmla="*/ 2347 w 2871"/>
                <a:gd name="T15" fmla="*/ 2245 h 3362"/>
                <a:gd name="T16" fmla="*/ 1956 w 2871"/>
                <a:gd name="T17" fmla="*/ 2077 h 3362"/>
                <a:gd name="T18" fmla="*/ 2438 w 2871"/>
                <a:gd name="T19" fmla="*/ 2088 h 3362"/>
                <a:gd name="T20" fmla="*/ 2850 w 2871"/>
                <a:gd name="T21" fmla="*/ 3307 h 3362"/>
                <a:gd name="T22" fmla="*/ 1229 w 2871"/>
                <a:gd name="T23" fmla="*/ 2915 h 3362"/>
                <a:gd name="T24" fmla="*/ 1319 w 2871"/>
                <a:gd name="T25" fmla="*/ 2245 h 3362"/>
                <a:gd name="T26" fmla="*/ 1563 w 2871"/>
                <a:gd name="T27" fmla="*/ 2153 h 3362"/>
                <a:gd name="T28" fmla="*/ 1513 w 2871"/>
                <a:gd name="T29" fmla="*/ 2334 h 3362"/>
                <a:gd name="T30" fmla="*/ 1453 w 2871"/>
                <a:gd name="T31" fmla="*/ 3083 h 3362"/>
                <a:gd name="T32" fmla="*/ 1860 w 2871"/>
                <a:gd name="T33" fmla="*/ 1854 h 3362"/>
                <a:gd name="T34" fmla="*/ 1413 w 2871"/>
                <a:gd name="T35" fmla="*/ 2083 h 3362"/>
                <a:gd name="T36" fmla="*/ 979 w 2871"/>
                <a:gd name="T37" fmla="*/ 1867 h 3362"/>
                <a:gd name="T38" fmla="*/ 611 w 2871"/>
                <a:gd name="T39" fmla="*/ 1268 h 3362"/>
                <a:gd name="T40" fmla="*/ 572 w 2871"/>
                <a:gd name="T41" fmla="*/ 970 h 3362"/>
                <a:gd name="T42" fmla="*/ 640 w 2871"/>
                <a:gd name="T43" fmla="*/ 927 h 3362"/>
                <a:gd name="T44" fmla="*/ 1447 w 2871"/>
                <a:gd name="T45" fmla="*/ 104 h 3362"/>
                <a:gd name="T46" fmla="*/ 2213 w 2871"/>
                <a:gd name="T47" fmla="*/ 948 h 3362"/>
                <a:gd name="T48" fmla="*/ 2247 w 2871"/>
                <a:gd name="T49" fmla="*/ 1010 h 3362"/>
                <a:gd name="T50" fmla="*/ 2100 w 2871"/>
                <a:gd name="T51" fmla="*/ 1398 h 3362"/>
                <a:gd name="T52" fmla="*/ 2007 w 2871"/>
                <a:gd name="T53" fmla="*/ 1052 h 3362"/>
                <a:gd name="T54" fmla="*/ 1972 w 2871"/>
                <a:gd name="T55" fmla="*/ 986 h 3362"/>
                <a:gd name="T56" fmla="*/ 1739 w 2871"/>
                <a:gd name="T57" fmla="*/ 561 h 3362"/>
                <a:gd name="T58" fmla="*/ 1659 w 2871"/>
                <a:gd name="T59" fmla="*/ 650 h 3362"/>
                <a:gd name="T60" fmla="*/ 1614 w 2871"/>
                <a:gd name="T61" fmla="*/ 675 h 3362"/>
                <a:gd name="T62" fmla="*/ 1613 w 2871"/>
                <a:gd name="T63" fmla="*/ 543 h 3362"/>
                <a:gd name="T64" fmla="*/ 878 w 2871"/>
                <a:gd name="T65" fmla="*/ 666 h 3362"/>
                <a:gd name="T66" fmla="*/ 839 w 2871"/>
                <a:gd name="T67" fmla="*/ 1056 h 3362"/>
                <a:gd name="T68" fmla="*/ 831 w 2871"/>
                <a:gd name="T69" fmla="*/ 1080 h 3362"/>
                <a:gd name="T70" fmla="*/ 755 w 2871"/>
                <a:gd name="T71" fmla="*/ 1209 h 3362"/>
                <a:gd name="T72" fmla="*/ 854 w 2871"/>
                <a:gd name="T73" fmla="*/ 1284 h 3362"/>
                <a:gd name="T74" fmla="*/ 1091 w 2871"/>
                <a:gd name="T75" fmla="*/ 1759 h 3362"/>
                <a:gd name="T76" fmla="*/ 1746 w 2871"/>
                <a:gd name="T77" fmla="*/ 1747 h 3362"/>
                <a:gd name="T78" fmla="*/ 1969 w 2871"/>
                <a:gd name="T79" fmla="*/ 1284 h 3362"/>
                <a:gd name="T80" fmla="*/ 2065 w 2871"/>
                <a:gd name="T81" fmla="*/ 1206 h 3362"/>
                <a:gd name="T82" fmla="*/ 2017 w 2871"/>
                <a:gd name="T83" fmla="*/ 1088 h 3362"/>
                <a:gd name="T84" fmla="*/ 2017 w 2871"/>
                <a:gd name="T85" fmla="*/ 1088 h 3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1" h="3362">
                  <a:moveTo>
                    <a:pt x="2850" y="3307"/>
                  </a:moveTo>
                  <a:cubicBezTo>
                    <a:pt x="2821" y="3362"/>
                    <a:pt x="2821" y="3362"/>
                    <a:pt x="2821" y="3362"/>
                  </a:cubicBezTo>
                  <a:cubicBezTo>
                    <a:pt x="0" y="3362"/>
                    <a:pt x="0" y="3362"/>
                    <a:pt x="0" y="3362"/>
                  </a:cubicBezTo>
                  <a:cubicBezTo>
                    <a:pt x="1" y="3277"/>
                    <a:pt x="1" y="3277"/>
                    <a:pt x="1" y="3277"/>
                  </a:cubicBezTo>
                  <a:cubicBezTo>
                    <a:pt x="5" y="3116"/>
                    <a:pt x="21" y="2899"/>
                    <a:pt x="78" y="2685"/>
                  </a:cubicBezTo>
                  <a:cubicBezTo>
                    <a:pt x="136" y="2465"/>
                    <a:pt x="237" y="2249"/>
                    <a:pt x="408" y="2101"/>
                  </a:cubicBezTo>
                  <a:cubicBezTo>
                    <a:pt x="432" y="2080"/>
                    <a:pt x="432" y="2080"/>
                    <a:pt x="432" y="2080"/>
                  </a:cubicBezTo>
                  <a:cubicBezTo>
                    <a:pt x="464" y="2081"/>
                    <a:pt x="464" y="2081"/>
                    <a:pt x="464" y="2081"/>
                  </a:cubicBezTo>
                  <a:cubicBezTo>
                    <a:pt x="838" y="2077"/>
                    <a:pt x="838" y="2077"/>
                    <a:pt x="838" y="2077"/>
                  </a:cubicBezTo>
                  <a:cubicBezTo>
                    <a:pt x="838" y="2250"/>
                    <a:pt x="838" y="2250"/>
                    <a:pt x="838" y="2250"/>
                  </a:cubicBezTo>
                  <a:cubicBezTo>
                    <a:pt x="496" y="2248"/>
                    <a:pt x="496" y="2248"/>
                    <a:pt x="496" y="2248"/>
                  </a:cubicBezTo>
                  <a:cubicBezTo>
                    <a:pt x="368" y="2370"/>
                    <a:pt x="289" y="2546"/>
                    <a:pt x="241" y="2727"/>
                  </a:cubicBezTo>
                  <a:cubicBezTo>
                    <a:pt x="197" y="2890"/>
                    <a:pt x="179" y="3057"/>
                    <a:pt x="172" y="3195"/>
                  </a:cubicBezTo>
                  <a:cubicBezTo>
                    <a:pt x="2683" y="3195"/>
                    <a:pt x="2683" y="3195"/>
                    <a:pt x="2683" y="3195"/>
                  </a:cubicBezTo>
                  <a:cubicBezTo>
                    <a:pt x="2687" y="3037"/>
                    <a:pt x="2641" y="2850"/>
                    <a:pt x="2584" y="2676"/>
                  </a:cubicBezTo>
                  <a:cubicBezTo>
                    <a:pt x="2527" y="2499"/>
                    <a:pt x="2445" y="2349"/>
                    <a:pt x="2347" y="2245"/>
                  </a:cubicBezTo>
                  <a:cubicBezTo>
                    <a:pt x="1956" y="2245"/>
                    <a:pt x="1956" y="2245"/>
                    <a:pt x="1956" y="2245"/>
                  </a:cubicBezTo>
                  <a:cubicBezTo>
                    <a:pt x="1956" y="2077"/>
                    <a:pt x="1956" y="2077"/>
                    <a:pt x="1956" y="2077"/>
                  </a:cubicBezTo>
                  <a:cubicBezTo>
                    <a:pt x="2403" y="2077"/>
                    <a:pt x="2403" y="2077"/>
                    <a:pt x="2403" y="2077"/>
                  </a:cubicBezTo>
                  <a:cubicBezTo>
                    <a:pt x="2438" y="2088"/>
                    <a:pt x="2438" y="2088"/>
                    <a:pt x="2438" y="2088"/>
                  </a:cubicBezTo>
                  <a:cubicBezTo>
                    <a:pt x="2569" y="2210"/>
                    <a:pt x="2675" y="2410"/>
                    <a:pt x="2744" y="2624"/>
                  </a:cubicBezTo>
                  <a:cubicBezTo>
                    <a:pt x="2817" y="2849"/>
                    <a:pt x="2871" y="3113"/>
                    <a:pt x="2850" y="3307"/>
                  </a:cubicBezTo>
                  <a:close/>
                  <a:moveTo>
                    <a:pt x="1453" y="3083"/>
                  </a:moveTo>
                  <a:cubicBezTo>
                    <a:pt x="1229" y="2915"/>
                    <a:pt x="1229" y="2915"/>
                    <a:pt x="1229" y="2915"/>
                  </a:cubicBezTo>
                  <a:cubicBezTo>
                    <a:pt x="1374" y="2334"/>
                    <a:pt x="1374" y="2334"/>
                    <a:pt x="1374" y="2334"/>
                  </a:cubicBezTo>
                  <a:cubicBezTo>
                    <a:pt x="1319" y="2245"/>
                    <a:pt x="1319" y="2245"/>
                    <a:pt x="1319" y="2245"/>
                  </a:cubicBezTo>
                  <a:cubicBezTo>
                    <a:pt x="1324" y="2153"/>
                    <a:pt x="1324" y="2153"/>
                    <a:pt x="1324" y="2153"/>
                  </a:cubicBezTo>
                  <a:cubicBezTo>
                    <a:pt x="1428" y="2147"/>
                    <a:pt x="1459" y="2147"/>
                    <a:pt x="1563" y="2153"/>
                  </a:cubicBezTo>
                  <a:cubicBezTo>
                    <a:pt x="1568" y="2245"/>
                    <a:pt x="1568" y="2245"/>
                    <a:pt x="1568" y="2245"/>
                  </a:cubicBezTo>
                  <a:cubicBezTo>
                    <a:pt x="1513" y="2334"/>
                    <a:pt x="1513" y="2334"/>
                    <a:pt x="1513" y="2334"/>
                  </a:cubicBezTo>
                  <a:cubicBezTo>
                    <a:pt x="1677" y="2915"/>
                    <a:pt x="1677" y="2915"/>
                    <a:pt x="1677" y="2915"/>
                  </a:cubicBezTo>
                  <a:lnTo>
                    <a:pt x="1453" y="3083"/>
                  </a:lnTo>
                  <a:close/>
                  <a:moveTo>
                    <a:pt x="2100" y="1398"/>
                  </a:moveTo>
                  <a:cubicBezTo>
                    <a:pt x="2043" y="1596"/>
                    <a:pt x="1965" y="1744"/>
                    <a:pt x="1860" y="1854"/>
                  </a:cubicBezTo>
                  <a:cubicBezTo>
                    <a:pt x="1747" y="1972"/>
                    <a:pt x="1605" y="2043"/>
                    <a:pt x="1428" y="2081"/>
                  </a:cubicBezTo>
                  <a:cubicBezTo>
                    <a:pt x="1413" y="2083"/>
                    <a:pt x="1413" y="2083"/>
                    <a:pt x="1413" y="2083"/>
                  </a:cubicBezTo>
                  <a:cubicBezTo>
                    <a:pt x="1399" y="2081"/>
                    <a:pt x="1399" y="2081"/>
                    <a:pt x="1399" y="2081"/>
                  </a:cubicBezTo>
                  <a:cubicBezTo>
                    <a:pt x="1239" y="2054"/>
                    <a:pt x="1097" y="1986"/>
                    <a:pt x="979" y="1867"/>
                  </a:cubicBezTo>
                  <a:cubicBezTo>
                    <a:pt x="871" y="1757"/>
                    <a:pt x="785" y="1605"/>
                    <a:pt x="725" y="1402"/>
                  </a:cubicBezTo>
                  <a:cubicBezTo>
                    <a:pt x="674" y="1375"/>
                    <a:pt x="636" y="1329"/>
                    <a:pt x="611" y="1268"/>
                  </a:cubicBezTo>
                  <a:cubicBezTo>
                    <a:pt x="583" y="1201"/>
                    <a:pt x="570" y="1114"/>
                    <a:pt x="571" y="1010"/>
                  </a:cubicBezTo>
                  <a:cubicBezTo>
                    <a:pt x="572" y="970"/>
                    <a:pt x="572" y="970"/>
                    <a:pt x="572" y="970"/>
                  </a:cubicBezTo>
                  <a:cubicBezTo>
                    <a:pt x="606" y="948"/>
                    <a:pt x="606" y="948"/>
                    <a:pt x="606" y="948"/>
                  </a:cubicBezTo>
                  <a:cubicBezTo>
                    <a:pt x="617" y="940"/>
                    <a:pt x="628" y="933"/>
                    <a:pt x="640" y="927"/>
                  </a:cubicBezTo>
                  <a:cubicBezTo>
                    <a:pt x="589" y="616"/>
                    <a:pt x="602" y="351"/>
                    <a:pt x="791" y="174"/>
                  </a:cubicBezTo>
                  <a:cubicBezTo>
                    <a:pt x="941" y="65"/>
                    <a:pt x="1205" y="140"/>
                    <a:pt x="1447" y="104"/>
                  </a:cubicBezTo>
                  <a:cubicBezTo>
                    <a:pt x="2137" y="0"/>
                    <a:pt x="2132" y="349"/>
                    <a:pt x="2201" y="940"/>
                  </a:cubicBezTo>
                  <a:cubicBezTo>
                    <a:pt x="2205" y="942"/>
                    <a:pt x="2209" y="945"/>
                    <a:pt x="2213" y="948"/>
                  </a:cubicBezTo>
                  <a:cubicBezTo>
                    <a:pt x="2247" y="970"/>
                    <a:pt x="2247" y="970"/>
                    <a:pt x="2247" y="970"/>
                  </a:cubicBezTo>
                  <a:cubicBezTo>
                    <a:pt x="2247" y="1010"/>
                    <a:pt x="2247" y="1010"/>
                    <a:pt x="2247" y="1010"/>
                  </a:cubicBezTo>
                  <a:cubicBezTo>
                    <a:pt x="2249" y="1112"/>
                    <a:pt x="2237" y="1197"/>
                    <a:pt x="2210" y="1264"/>
                  </a:cubicBezTo>
                  <a:cubicBezTo>
                    <a:pt x="2185" y="1325"/>
                    <a:pt x="2149" y="1370"/>
                    <a:pt x="2100" y="1398"/>
                  </a:cubicBezTo>
                  <a:close/>
                  <a:moveTo>
                    <a:pt x="2017" y="1088"/>
                  </a:moveTo>
                  <a:cubicBezTo>
                    <a:pt x="2007" y="1052"/>
                    <a:pt x="2007" y="1052"/>
                    <a:pt x="2007" y="1052"/>
                  </a:cubicBezTo>
                  <a:cubicBezTo>
                    <a:pt x="1984" y="1054"/>
                    <a:pt x="1984" y="1054"/>
                    <a:pt x="1984" y="1054"/>
                  </a:cubicBezTo>
                  <a:cubicBezTo>
                    <a:pt x="1972" y="986"/>
                    <a:pt x="1972" y="986"/>
                    <a:pt x="1972" y="986"/>
                  </a:cubicBezTo>
                  <a:cubicBezTo>
                    <a:pt x="1962" y="934"/>
                    <a:pt x="1946" y="661"/>
                    <a:pt x="1926" y="617"/>
                  </a:cubicBezTo>
                  <a:cubicBezTo>
                    <a:pt x="1867" y="642"/>
                    <a:pt x="1800" y="596"/>
                    <a:pt x="1739" y="561"/>
                  </a:cubicBezTo>
                  <a:cubicBezTo>
                    <a:pt x="1708" y="656"/>
                    <a:pt x="1708" y="656"/>
                    <a:pt x="1708" y="656"/>
                  </a:cubicBezTo>
                  <a:cubicBezTo>
                    <a:pt x="1659" y="650"/>
                    <a:pt x="1659" y="650"/>
                    <a:pt x="1659" y="650"/>
                  </a:cubicBezTo>
                  <a:cubicBezTo>
                    <a:pt x="1666" y="592"/>
                    <a:pt x="1666" y="592"/>
                    <a:pt x="1666" y="592"/>
                  </a:cubicBezTo>
                  <a:cubicBezTo>
                    <a:pt x="1614" y="675"/>
                    <a:pt x="1614" y="675"/>
                    <a:pt x="1614" y="675"/>
                  </a:cubicBezTo>
                  <a:cubicBezTo>
                    <a:pt x="1567" y="665"/>
                    <a:pt x="1567" y="665"/>
                    <a:pt x="1567" y="665"/>
                  </a:cubicBezTo>
                  <a:cubicBezTo>
                    <a:pt x="1613" y="543"/>
                    <a:pt x="1613" y="543"/>
                    <a:pt x="1613" y="543"/>
                  </a:cubicBezTo>
                  <a:cubicBezTo>
                    <a:pt x="1369" y="711"/>
                    <a:pt x="948" y="702"/>
                    <a:pt x="893" y="627"/>
                  </a:cubicBezTo>
                  <a:cubicBezTo>
                    <a:pt x="884" y="638"/>
                    <a:pt x="882" y="653"/>
                    <a:pt x="878" y="666"/>
                  </a:cubicBezTo>
                  <a:cubicBezTo>
                    <a:pt x="866" y="712"/>
                    <a:pt x="853" y="995"/>
                    <a:pt x="842" y="1040"/>
                  </a:cubicBezTo>
                  <a:cubicBezTo>
                    <a:pt x="839" y="1056"/>
                    <a:pt x="839" y="1056"/>
                    <a:pt x="839" y="1056"/>
                  </a:cubicBezTo>
                  <a:cubicBezTo>
                    <a:pt x="838" y="1056"/>
                    <a:pt x="838" y="1056"/>
                    <a:pt x="838" y="1056"/>
                  </a:cubicBezTo>
                  <a:cubicBezTo>
                    <a:pt x="835" y="1065"/>
                    <a:pt x="833" y="1073"/>
                    <a:pt x="831" y="1080"/>
                  </a:cubicBezTo>
                  <a:cubicBezTo>
                    <a:pt x="810" y="1066"/>
                    <a:pt x="767" y="1077"/>
                    <a:pt x="729" y="1083"/>
                  </a:cubicBezTo>
                  <a:cubicBezTo>
                    <a:pt x="733" y="1133"/>
                    <a:pt x="741" y="1176"/>
                    <a:pt x="755" y="1209"/>
                  </a:cubicBezTo>
                  <a:cubicBezTo>
                    <a:pt x="769" y="1242"/>
                    <a:pt x="789" y="1264"/>
                    <a:pt x="813" y="1271"/>
                  </a:cubicBezTo>
                  <a:cubicBezTo>
                    <a:pt x="854" y="1284"/>
                    <a:pt x="854" y="1284"/>
                    <a:pt x="854" y="1284"/>
                  </a:cubicBezTo>
                  <a:cubicBezTo>
                    <a:pt x="865" y="1325"/>
                    <a:pt x="865" y="1325"/>
                    <a:pt x="865" y="1325"/>
                  </a:cubicBezTo>
                  <a:cubicBezTo>
                    <a:pt x="919" y="1520"/>
                    <a:pt x="995" y="1661"/>
                    <a:pt x="1091" y="1759"/>
                  </a:cubicBezTo>
                  <a:cubicBezTo>
                    <a:pt x="1181" y="1850"/>
                    <a:pt x="1288" y="1903"/>
                    <a:pt x="1410" y="1926"/>
                  </a:cubicBezTo>
                  <a:cubicBezTo>
                    <a:pt x="1549" y="1894"/>
                    <a:pt x="1659" y="1838"/>
                    <a:pt x="1746" y="1747"/>
                  </a:cubicBezTo>
                  <a:cubicBezTo>
                    <a:pt x="1839" y="1651"/>
                    <a:pt x="1907" y="1513"/>
                    <a:pt x="1959" y="1323"/>
                  </a:cubicBezTo>
                  <a:cubicBezTo>
                    <a:pt x="1969" y="1284"/>
                    <a:pt x="1969" y="1284"/>
                    <a:pt x="1969" y="1284"/>
                  </a:cubicBezTo>
                  <a:cubicBezTo>
                    <a:pt x="2008" y="1270"/>
                    <a:pt x="2008" y="1270"/>
                    <a:pt x="2008" y="1270"/>
                  </a:cubicBezTo>
                  <a:cubicBezTo>
                    <a:pt x="2032" y="1262"/>
                    <a:pt x="2051" y="1240"/>
                    <a:pt x="2065" y="1206"/>
                  </a:cubicBezTo>
                  <a:cubicBezTo>
                    <a:pt x="2078" y="1174"/>
                    <a:pt x="2086" y="1132"/>
                    <a:pt x="2090" y="1083"/>
                  </a:cubicBezTo>
                  <a:cubicBezTo>
                    <a:pt x="2067" y="1084"/>
                    <a:pt x="2044" y="1084"/>
                    <a:pt x="2017" y="1088"/>
                  </a:cubicBezTo>
                  <a:close/>
                  <a:moveTo>
                    <a:pt x="2017" y="1088"/>
                  </a:moveTo>
                  <a:cubicBezTo>
                    <a:pt x="2017" y="1088"/>
                    <a:pt x="2017" y="1088"/>
                    <a:pt x="2017" y="108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6E32E515-643B-41C5-9BF4-41F56C924EB6}"/>
              </a:ext>
            </a:extLst>
          </p:cNvPr>
          <p:cNvSpPr/>
          <p:nvPr/>
        </p:nvSpPr>
        <p:spPr>
          <a:xfrm>
            <a:off x="2760120" y="1960656"/>
            <a:ext cx="2077023" cy="2855908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F60E2AF-9CF4-421C-8C81-DC5DEE5BFF17}"/>
              </a:ext>
            </a:extLst>
          </p:cNvPr>
          <p:cNvGrpSpPr/>
          <p:nvPr/>
        </p:nvGrpSpPr>
        <p:grpSpPr>
          <a:xfrm>
            <a:off x="-2901702" y="4165600"/>
            <a:ext cx="2901702" cy="2240970"/>
            <a:chOff x="6316117" y="3660537"/>
            <a:chExt cx="2901702" cy="2240970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243E7082-6222-4834-8C37-A8641D3F3283}"/>
                </a:ext>
              </a:extLst>
            </p:cNvPr>
            <p:cNvSpPr/>
            <p:nvPr/>
          </p:nvSpPr>
          <p:spPr>
            <a:xfrm>
              <a:off x="6316117" y="3660537"/>
              <a:ext cx="2481968" cy="20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510A090-ADF2-407E-B33C-B9564748E415}"/>
                </a:ext>
              </a:extLst>
            </p:cNvPr>
            <p:cNvSpPr txBox="1"/>
            <p:nvPr/>
          </p:nvSpPr>
          <p:spPr>
            <a:xfrm>
              <a:off x="7145796" y="4578068"/>
              <a:ext cx="207202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en-US" altLang="zh-CN" sz="8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1" name="KSO_Shape">
              <a:extLst>
                <a:ext uri="{FF2B5EF4-FFF2-40B4-BE49-F238E27FC236}">
                  <a16:creationId xmlns:a16="http://schemas.microsoft.com/office/drawing/2014/main" id="{D722E7FC-AC19-4F1E-906B-BC46F3F60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6221" y="3957889"/>
              <a:ext cx="461759" cy="461759"/>
            </a:xfrm>
            <a:custGeom>
              <a:avLst/>
              <a:gdLst>
                <a:gd name="T0" fmla="*/ 1457935 w 3279"/>
                <a:gd name="T1" fmla="*/ 1800397 h 3279"/>
                <a:gd name="T2" fmla="*/ 336911 w 3279"/>
                <a:gd name="T3" fmla="*/ 1800397 h 3279"/>
                <a:gd name="T4" fmla="*/ 0 w 3279"/>
                <a:gd name="T5" fmla="*/ 1458876 h 3279"/>
                <a:gd name="T6" fmla="*/ 0 w 3279"/>
                <a:gd name="T7" fmla="*/ 0 h 3279"/>
                <a:gd name="T8" fmla="*/ 1332828 w 3279"/>
                <a:gd name="T9" fmla="*/ 0 h 3279"/>
                <a:gd name="T10" fmla="*/ 1332828 w 3279"/>
                <a:gd name="T11" fmla="*/ 107618 h 3279"/>
                <a:gd name="T12" fmla="*/ 1584139 w 3279"/>
                <a:gd name="T13" fmla="*/ 107618 h 3279"/>
                <a:gd name="T14" fmla="*/ 1584139 w 3279"/>
                <a:gd name="T15" fmla="*/ 107618 h 3279"/>
                <a:gd name="T16" fmla="*/ 1584139 w 3279"/>
                <a:gd name="T17" fmla="*/ 215235 h 3279"/>
                <a:gd name="T18" fmla="*/ 1682359 w 3279"/>
                <a:gd name="T19" fmla="*/ 215235 h 3279"/>
                <a:gd name="T20" fmla="*/ 1799235 w 3279"/>
                <a:gd name="T21" fmla="*/ 215235 h 3279"/>
                <a:gd name="T22" fmla="*/ 1799235 w 3279"/>
                <a:gd name="T23" fmla="*/ 1458876 h 3279"/>
                <a:gd name="T24" fmla="*/ 1457935 w 3279"/>
                <a:gd name="T25" fmla="*/ 1800397 h 3279"/>
                <a:gd name="T26" fmla="*/ 1189064 w 3279"/>
                <a:gd name="T27" fmla="*/ 143307 h 3279"/>
                <a:gd name="T28" fmla="*/ 143763 w 3279"/>
                <a:gd name="T29" fmla="*/ 143307 h 3279"/>
                <a:gd name="T30" fmla="*/ 143763 w 3279"/>
                <a:gd name="T31" fmla="*/ 1495115 h 3279"/>
                <a:gd name="T32" fmla="*/ 264480 w 3279"/>
                <a:gd name="T33" fmla="*/ 1620851 h 3279"/>
                <a:gd name="T34" fmla="*/ 1189064 w 3279"/>
                <a:gd name="T35" fmla="*/ 1620851 h 3279"/>
                <a:gd name="T36" fmla="*/ 1189064 w 3279"/>
                <a:gd name="T37" fmla="*/ 143307 h 3279"/>
                <a:gd name="T38" fmla="*/ 1687297 w 3279"/>
                <a:gd name="T39" fmla="*/ 322303 h 3279"/>
                <a:gd name="T40" fmla="*/ 1584139 w 3279"/>
                <a:gd name="T41" fmla="*/ 322303 h 3279"/>
                <a:gd name="T42" fmla="*/ 1584139 w 3279"/>
                <a:gd name="T43" fmla="*/ 1402871 h 3279"/>
                <a:gd name="T44" fmla="*/ 1514452 w 3279"/>
                <a:gd name="T45" fmla="*/ 1458876 h 3279"/>
                <a:gd name="T46" fmla="*/ 1440376 w 3279"/>
                <a:gd name="T47" fmla="*/ 1402871 h 3279"/>
                <a:gd name="T48" fmla="*/ 1440376 w 3279"/>
                <a:gd name="T49" fmla="*/ 215235 h 3279"/>
                <a:gd name="T50" fmla="*/ 1332828 w 3279"/>
                <a:gd name="T51" fmla="*/ 215235 h 3279"/>
                <a:gd name="T52" fmla="*/ 1332828 w 3279"/>
                <a:gd name="T53" fmla="*/ 1456680 h 3279"/>
                <a:gd name="T54" fmla="*/ 1514452 w 3279"/>
                <a:gd name="T55" fmla="*/ 1625244 h 3279"/>
                <a:gd name="T56" fmla="*/ 1687297 w 3279"/>
                <a:gd name="T57" fmla="*/ 1456680 h 3279"/>
                <a:gd name="T58" fmla="*/ 1687297 w 3279"/>
                <a:gd name="T59" fmla="*/ 322303 h 3279"/>
                <a:gd name="T60" fmla="*/ 323193 w 3279"/>
                <a:gd name="T61" fmla="*/ 1333139 h 3279"/>
                <a:gd name="T62" fmla="*/ 686442 w 3279"/>
                <a:gd name="T63" fmla="*/ 1333139 h 3279"/>
                <a:gd name="T64" fmla="*/ 686442 w 3279"/>
                <a:gd name="T65" fmla="*/ 1440757 h 3279"/>
                <a:gd name="T66" fmla="*/ 323193 w 3279"/>
                <a:gd name="T67" fmla="*/ 1440757 h 3279"/>
                <a:gd name="T68" fmla="*/ 323193 w 3279"/>
                <a:gd name="T69" fmla="*/ 1333139 h 3279"/>
                <a:gd name="T70" fmla="*/ 323193 w 3279"/>
                <a:gd name="T71" fmla="*/ 1113512 h 3279"/>
                <a:gd name="T72" fmla="*/ 789600 w 3279"/>
                <a:gd name="T73" fmla="*/ 1113512 h 3279"/>
                <a:gd name="T74" fmla="*/ 789600 w 3279"/>
                <a:gd name="T75" fmla="*/ 1225522 h 3279"/>
                <a:gd name="T76" fmla="*/ 323193 w 3279"/>
                <a:gd name="T77" fmla="*/ 1225522 h 3279"/>
                <a:gd name="T78" fmla="*/ 323193 w 3279"/>
                <a:gd name="T79" fmla="*/ 1113512 h 3279"/>
                <a:gd name="T80" fmla="*/ 1009635 w 3279"/>
                <a:gd name="T81" fmla="*/ 1225522 h 3279"/>
                <a:gd name="T82" fmla="*/ 897697 w 3279"/>
                <a:gd name="T83" fmla="*/ 1225522 h 3279"/>
                <a:gd name="T84" fmla="*/ 897697 w 3279"/>
                <a:gd name="T85" fmla="*/ 1113512 h 3279"/>
                <a:gd name="T86" fmla="*/ 1009635 w 3279"/>
                <a:gd name="T87" fmla="*/ 1113512 h 3279"/>
                <a:gd name="T88" fmla="*/ 1009635 w 3279"/>
                <a:gd name="T89" fmla="*/ 1225522 h 3279"/>
                <a:gd name="T90" fmla="*/ 789600 w 3279"/>
                <a:gd name="T91" fmla="*/ 897728 h 3279"/>
                <a:gd name="T92" fmla="*/ 1009635 w 3279"/>
                <a:gd name="T93" fmla="*/ 897728 h 3279"/>
                <a:gd name="T94" fmla="*/ 1009635 w 3279"/>
                <a:gd name="T95" fmla="*/ 1010287 h 3279"/>
                <a:gd name="T96" fmla="*/ 789600 w 3279"/>
                <a:gd name="T97" fmla="*/ 1010287 h 3279"/>
                <a:gd name="T98" fmla="*/ 789600 w 3279"/>
                <a:gd name="T99" fmla="*/ 897728 h 3279"/>
                <a:gd name="T100" fmla="*/ 323193 w 3279"/>
                <a:gd name="T101" fmla="*/ 327794 h 3279"/>
                <a:gd name="T102" fmla="*/ 1009635 w 3279"/>
                <a:gd name="T103" fmla="*/ 327794 h 3279"/>
                <a:gd name="T104" fmla="*/ 1009635 w 3279"/>
                <a:gd name="T105" fmla="*/ 790110 h 3279"/>
                <a:gd name="T106" fmla="*/ 323193 w 3279"/>
                <a:gd name="T107" fmla="*/ 790110 h 3279"/>
                <a:gd name="T108" fmla="*/ 323193 w 3279"/>
                <a:gd name="T109" fmla="*/ 327794 h 3279"/>
                <a:gd name="T110" fmla="*/ 682052 w 3279"/>
                <a:gd name="T111" fmla="*/ 1010287 h 3279"/>
                <a:gd name="T112" fmla="*/ 323193 w 3279"/>
                <a:gd name="T113" fmla="*/ 1010287 h 3279"/>
                <a:gd name="T114" fmla="*/ 323193 w 3279"/>
                <a:gd name="T115" fmla="*/ 897728 h 3279"/>
                <a:gd name="T116" fmla="*/ 682052 w 3279"/>
                <a:gd name="T117" fmla="*/ 897728 h 3279"/>
                <a:gd name="T118" fmla="*/ 682052 w 3279"/>
                <a:gd name="T119" fmla="*/ 1010287 h 327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279" h="3279">
                  <a:moveTo>
                    <a:pt x="2657" y="3279"/>
                  </a:moveTo>
                  <a:cubicBezTo>
                    <a:pt x="614" y="3279"/>
                    <a:pt x="614" y="3279"/>
                    <a:pt x="614" y="3279"/>
                  </a:cubicBezTo>
                  <a:cubicBezTo>
                    <a:pt x="275" y="3279"/>
                    <a:pt x="0" y="2996"/>
                    <a:pt x="0" y="26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29" y="0"/>
                    <a:pt x="2429" y="0"/>
                    <a:pt x="2429" y="0"/>
                  </a:cubicBezTo>
                  <a:cubicBezTo>
                    <a:pt x="2429" y="196"/>
                    <a:pt x="2429" y="196"/>
                    <a:pt x="2429" y="196"/>
                  </a:cubicBezTo>
                  <a:cubicBezTo>
                    <a:pt x="2887" y="196"/>
                    <a:pt x="2887" y="196"/>
                    <a:pt x="2887" y="196"/>
                  </a:cubicBezTo>
                  <a:cubicBezTo>
                    <a:pt x="2887" y="196"/>
                    <a:pt x="2887" y="196"/>
                    <a:pt x="2887" y="196"/>
                  </a:cubicBezTo>
                  <a:cubicBezTo>
                    <a:pt x="2887" y="392"/>
                    <a:pt x="2887" y="392"/>
                    <a:pt x="2887" y="392"/>
                  </a:cubicBezTo>
                  <a:cubicBezTo>
                    <a:pt x="3066" y="392"/>
                    <a:pt x="3066" y="392"/>
                    <a:pt x="3066" y="392"/>
                  </a:cubicBezTo>
                  <a:cubicBezTo>
                    <a:pt x="3279" y="392"/>
                    <a:pt x="3279" y="392"/>
                    <a:pt x="3279" y="392"/>
                  </a:cubicBezTo>
                  <a:cubicBezTo>
                    <a:pt x="3279" y="2657"/>
                    <a:pt x="3279" y="2657"/>
                    <a:pt x="3279" y="2657"/>
                  </a:cubicBezTo>
                  <a:cubicBezTo>
                    <a:pt x="3279" y="2996"/>
                    <a:pt x="2996" y="3279"/>
                    <a:pt x="2657" y="3279"/>
                  </a:cubicBezTo>
                  <a:close/>
                  <a:moveTo>
                    <a:pt x="2167" y="261"/>
                  </a:moveTo>
                  <a:cubicBezTo>
                    <a:pt x="262" y="261"/>
                    <a:pt x="262" y="261"/>
                    <a:pt x="262" y="261"/>
                  </a:cubicBezTo>
                  <a:cubicBezTo>
                    <a:pt x="262" y="2723"/>
                    <a:pt x="262" y="2723"/>
                    <a:pt x="262" y="2723"/>
                  </a:cubicBezTo>
                  <a:cubicBezTo>
                    <a:pt x="262" y="2836"/>
                    <a:pt x="370" y="2952"/>
                    <a:pt x="482" y="2952"/>
                  </a:cubicBezTo>
                  <a:cubicBezTo>
                    <a:pt x="2167" y="2952"/>
                    <a:pt x="2167" y="2952"/>
                    <a:pt x="2167" y="2952"/>
                  </a:cubicBezTo>
                  <a:lnTo>
                    <a:pt x="2167" y="261"/>
                  </a:lnTo>
                  <a:close/>
                  <a:moveTo>
                    <a:pt x="3075" y="587"/>
                  </a:moveTo>
                  <a:cubicBezTo>
                    <a:pt x="2887" y="587"/>
                    <a:pt x="2887" y="587"/>
                    <a:pt x="2887" y="587"/>
                  </a:cubicBezTo>
                  <a:cubicBezTo>
                    <a:pt x="2887" y="2555"/>
                    <a:pt x="2887" y="2555"/>
                    <a:pt x="2887" y="2555"/>
                  </a:cubicBezTo>
                  <a:cubicBezTo>
                    <a:pt x="2887" y="2611"/>
                    <a:pt x="2816" y="2657"/>
                    <a:pt x="2760" y="2657"/>
                  </a:cubicBezTo>
                  <a:cubicBezTo>
                    <a:pt x="2703" y="2657"/>
                    <a:pt x="2625" y="2611"/>
                    <a:pt x="2625" y="2555"/>
                  </a:cubicBezTo>
                  <a:cubicBezTo>
                    <a:pt x="2625" y="392"/>
                    <a:pt x="2625" y="392"/>
                    <a:pt x="2625" y="392"/>
                  </a:cubicBezTo>
                  <a:cubicBezTo>
                    <a:pt x="2429" y="392"/>
                    <a:pt x="2429" y="392"/>
                    <a:pt x="2429" y="392"/>
                  </a:cubicBezTo>
                  <a:cubicBezTo>
                    <a:pt x="2429" y="2653"/>
                    <a:pt x="2429" y="2653"/>
                    <a:pt x="2429" y="2653"/>
                  </a:cubicBezTo>
                  <a:cubicBezTo>
                    <a:pt x="2429" y="2823"/>
                    <a:pt x="2590" y="2960"/>
                    <a:pt x="2760" y="2960"/>
                  </a:cubicBezTo>
                  <a:cubicBezTo>
                    <a:pt x="2929" y="2960"/>
                    <a:pt x="3075" y="2823"/>
                    <a:pt x="3075" y="2653"/>
                  </a:cubicBezTo>
                  <a:lnTo>
                    <a:pt x="3075" y="587"/>
                  </a:lnTo>
                  <a:close/>
                  <a:moveTo>
                    <a:pt x="589" y="2428"/>
                  </a:moveTo>
                  <a:cubicBezTo>
                    <a:pt x="1251" y="2428"/>
                    <a:pt x="1251" y="2428"/>
                    <a:pt x="1251" y="2428"/>
                  </a:cubicBezTo>
                  <a:cubicBezTo>
                    <a:pt x="1251" y="2624"/>
                    <a:pt x="1251" y="2624"/>
                    <a:pt x="1251" y="2624"/>
                  </a:cubicBezTo>
                  <a:cubicBezTo>
                    <a:pt x="589" y="2624"/>
                    <a:pt x="589" y="2624"/>
                    <a:pt x="589" y="2624"/>
                  </a:cubicBezTo>
                  <a:lnTo>
                    <a:pt x="589" y="2428"/>
                  </a:lnTo>
                  <a:close/>
                  <a:moveTo>
                    <a:pt x="589" y="2028"/>
                  </a:moveTo>
                  <a:cubicBezTo>
                    <a:pt x="1439" y="2028"/>
                    <a:pt x="1439" y="2028"/>
                    <a:pt x="1439" y="2028"/>
                  </a:cubicBezTo>
                  <a:cubicBezTo>
                    <a:pt x="1439" y="2232"/>
                    <a:pt x="1439" y="2232"/>
                    <a:pt x="1439" y="2232"/>
                  </a:cubicBezTo>
                  <a:cubicBezTo>
                    <a:pt x="589" y="2232"/>
                    <a:pt x="589" y="2232"/>
                    <a:pt x="589" y="2232"/>
                  </a:cubicBezTo>
                  <a:lnTo>
                    <a:pt x="589" y="2028"/>
                  </a:lnTo>
                  <a:close/>
                  <a:moveTo>
                    <a:pt x="1840" y="2232"/>
                  </a:moveTo>
                  <a:cubicBezTo>
                    <a:pt x="1636" y="2232"/>
                    <a:pt x="1636" y="2232"/>
                    <a:pt x="1636" y="2232"/>
                  </a:cubicBezTo>
                  <a:cubicBezTo>
                    <a:pt x="1636" y="2028"/>
                    <a:pt x="1636" y="2028"/>
                    <a:pt x="1636" y="2028"/>
                  </a:cubicBezTo>
                  <a:cubicBezTo>
                    <a:pt x="1840" y="2028"/>
                    <a:pt x="1840" y="2028"/>
                    <a:pt x="1840" y="2028"/>
                  </a:cubicBezTo>
                  <a:lnTo>
                    <a:pt x="1840" y="2232"/>
                  </a:lnTo>
                  <a:close/>
                  <a:moveTo>
                    <a:pt x="1439" y="1635"/>
                  </a:moveTo>
                  <a:cubicBezTo>
                    <a:pt x="1840" y="1635"/>
                    <a:pt x="1840" y="1635"/>
                    <a:pt x="1840" y="1635"/>
                  </a:cubicBezTo>
                  <a:cubicBezTo>
                    <a:pt x="1840" y="1840"/>
                    <a:pt x="1840" y="1840"/>
                    <a:pt x="1840" y="1840"/>
                  </a:cubicBezTo>
                  <a:cubicBezTo>
                    <a:pt x="1439" y="1840"/>
                    <a:pt x="1439" y="1840"/>
                    <a:pt x="1439" y="1840"/>
                  </a:cubicBezTo>
                  <a:lnTo>
                    <a:pt x="1439" y="1635"/>
                  </a:lnTo>
                  <a:close/>
                  <a:moveTo>
                    <a:pt x="589" y="597"/>
                  </a:moveTo>
                  <a:cubicBezTo>
                    <a:pt x="1840" y="597"/>
                    <a:pt x="1840" y="597"/>
                    <a:pt x="1840" y="597"/>
                  </a:cubicBezTo>
                  <a:cubicBezTo>
                    <a:pt x="1840" y="1439"/>
                    <a:pt x="1840" y="1439"/>
                    <a:pt x="1840" y="1439"/>
                  </a:cubicBezTo>
                  <a:cubicBezTo>
                    <a:pt x="589" y="1439"/>
                    <a:pt x="589" y="1439"/>
                    <a:pt x="589" y="1439"/>
                  </a:cubicBezTo>
                  <a:lnTo>
                    <a:pt x="589" y="597"/>
                  </a:lnTo>
                  <a:close/>
                  <a:moveTo>
                    <a:pt x="1243" y="1840"/>
                  </a:moveTo>
                  <a:cubicBezTo>
                    <a:pt x="589" y="1840"/>
                    <a:pt x="589" y="1840"/>
                    <a:pt x="589" y="1840"/>
                  </a:cubicBezTo>
                  <a:cubicBezTo>
                    <a:pt x="589" y="1635"/>
                    <a:pt x="589" y="1635"/>
                    <a:pt x="589" y="1635"/>
                  </a:cubicBezTo>
                  <a:cubicBezTo>
                    <a:pt x="1243" y="1635"/>
                    <a:pt x="1243" y="1635"/>
                    <a:pt x="1243" y="1635"/>
                  </a:cubicBezTo>
                  <a:lnTo>
                    <a:pt x="1243" y="1840"/>
                  </a:lnTo>
                  <a:close/>
                </a:path>
              </a:pathLst>
            </a:custGeom>
            <a:gradFill flip="none" rotWithShape="1">
              <a:gsLst>
                <a:gs pos="40000">
                  <a:srgbClr val="00B050"/>
                </a:gs>
                <a:gs pos="100000">
                  <a:srgbClr val="92D050"/>
                </a:gs>
              </a:gsLst>
              <a:lin ang="4200000" scaled="0"/>
              <a:tileRect/>
            </a:grad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697CCC5-40C4-4877-B490-97570559FB22}"/>
                </a:ext>
              </a:extLst>
            </p:cNvPr>
            <p:cNvSpPr txBox="1"/>
            <p:nvPr/>
          </p:nvSpPr>
          <p:spPr>
            <a:xfrm>
              <a:off x="6526956" y="4460220"/>
              <a:ext cx="20720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 b="1">
                  <a:solidFill>
                    <a:srgbClr val="00994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dirty="0"/>
                <a:t>文化建设</a:t>
              </a:r>
              <a:endParaRPr lang="en-US" altLang="zh-CN" dirty="0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7AEBFC0-ADF0-4478-A6CD-42BCCC2A6E3C}"/>
                </a:ext>
              </a:extLst>
            </p:cNvPr>
            <p:cNvSpPr txBox="1"/>
            <p:nvPr/>
          </p:nvSpPr>
          <p:spPr>
            <a:xfrm>
              <a:off x="6368400" y="4907337"/>
              <a:ext cx="2481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Cultural construction</a:t>
              </a:r>
              <a:endParaRPr lang="zh-CN" altLang="en-US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8472078-09F1-4626-83F3-9CEA57E15CDB}"/>
              </a:ext>
            </a:extLst>
          </p:cNvPr>
          <p:cNvGrpSpPr/>
          <p:nvPr/>
        </p:nvGrpSpPr>
        <p:grpSpPr>
          <a:xfrm>
            <a:off x="-1020109" y="3557182"/>
            <a:ext cx="600375" cy="572796"/>
            <a:chOff x="7974925" y="3790921"/>
            <a:chExt cx="600375" cy="572796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BFCF964E-78A0-4736-BA00-AB1D13E27A4E}"/>
                </a:ext>
              </a:extLst>
            </p:cNvPr>
            <p:cNvSpPr/>
            <p:nvPr/>
          </p:nvSpPr>
          <p:spPr>
            <a:xfrm>
              <a:off x="7974925" y="3790921"/>
              <a:ext cx="600375" cy="572796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KSO_Shape">
              <a:extLst>
                <a:ext uri="{FF2B5EF4-FFF2-40B4-BE49-F238E27FC236}">
                  <a16:creationId xmlns:a16="http://schemas.microsoft.com/office/drawing/2014/main" id="{04897CFC-F2BF-4098-9C5F-0163C63D608A}"/>
                </a:ext>
              </a:extLst>
            </p:cNvPr>
            <p:cNvSpPr/>
            <p:nvPr/>
          </p:nvSpPr>
          <p:spPr>
            <a:xfrm rot="10800000" flipH="1">
              <a:off x="8167757" y="3895362"/>
              <a:ext cx="214709" cy="363914"/>
            </a:xfrm>
            <a:prstGeom prst="chevron">
              <a:avLst>
                <a:gd name="adj" fmla="val 8800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E41668FB-E2A8-4D46-8F39-0E9DFDB4D2B9}"/>
              </a:ext>
            </a:extLst>
          </p:cNvPr>
          <p:cNvSpPr txBox="1"/>
          <p:nvPr/>
        </p:nvSpPr>
        <p:spPr>
          <a:xfrm>
            <a:off x="703486" y="228833"/>
            <a:ext cx="2501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人才师资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094F442E-78B2-4B6E-8E33-A8E92D32940A}"/>
              </a:ext>
            </a:extLst>
          </p:cNvPr>
          <p:cNvSpPr txBox="1"/>
          <p:nvPr/>
        </p:nvSpPr>
        <p:spPr>
          <a:xfrm>
            <a:off x="703486" y="788792"/>
            <a:ext cx="2501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dirty="0"/>
              <a:t>Qualified teachers</a:t>
            </a:r>
          </a:p>
        </p:txBody>
      </p:sp>
    </p:spTree>
    <p:extLst>
      <p:ext uri="{BB962C8B-B14F-4D97-AF65-F5344CB8AC3E}">
        <p14:creationId xmlns:p14="http://schemas.microsoft.com/office/powerpoint/2010/main" val="22809531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D26A81C1-8040-440F-A01F-E1225FF05395}"/>
              </a:ext>
            </a:extLst>
          </p:cNvPr>
          <p:cNvGrpSpPr/>
          <p:nvPr/>
        </p:nvGrpSpPr>
        <p:grpSpPr>
          <a:xfrm>
            <a:off x="1536010" y="4070847"/>
            <a:ext cx="2901702" cy="2240970"/>
            <a:chOff x="6316117" y="3660537"/>
            <a:chExt cx="2901702" cy="2240970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42D83655-947F-4D2E-9DD5-AFE76388041E}"/>
                </a:ext>
              </a:extLst>
            </p:cNvPr>
            <p:cNvSpPr/>
            <p:nvPr/>
          </p:nvSpPr>
          <p:spPr>
            <a:xfrm>
              <a:off x="6316117" y="3660537"/>
              <a:ext cx="2481968" cy="20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B27522B-96E6-4DFF-BAF1-DFABECA5BD46}"/>
                </a:ext>
              </a:extLst>
            </p:cNvPr>
            <p:cNvSpPr txBox="1"/>
            <p:nvPr/>
          </p:nvSpPr>
          <p:spPr>
            <a:xfrm>
              <a:off x="7145796" y="4578068"/>
              <a:ext cx="207202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en-US" altLang="zh-CN" sz="8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3" name="KSO_Shape">
              <a:extLst>
                <a:ext uri="{FF2B5EF4-FFF2-40B4-BE49-F238E27FC236}">
                  <a16:creationId xmlns:a16="http://schemas.microsoft.com/office/drawing/2014/main" id="{69417D19-B282-4FDC-8A10-1A015C45E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6221" y="3957889"/>
              <a:ext cx="461759" cy="461759"/>
            </a:xfrm>
            <a:custGeom>
              <a:avLst/>
              <a:gdLst>
                <a:gd name="T0" fmla="*/ 1457935 w 3279"/>
                <a:gd name="T1" fmla="*/ 1800397 h 3279"/>
                <a:gd name="T2" fmla="*/ 336911 w 3279"/>
                <a:gd name="T3" fmla="*/ 1800397 h 3279"/>
                <a:gd name="T4" fmla="*/ 0 w 3279"/>
                <a:gd name="T5" fmla="*/ 1458876 h 3279"/>
                <a:gd name="T6" fmla="*/ 0 w 3279"/>
                <a:gd name="T7" fmla="*/ 0 h 3279"/>
                <a:gd name="T8" fmla="*/ 1332828 w 3279"/>
                <a:gd name="T9" fmla="*/ 0 h 3279"/>
                <a:gd name="T10" fmla="*/ 1332828 w 3279"/>
                <a:gd name="T11" fmla="*/ 107618 h 3279"/>
                <a:gd name="T12" fmla="*/ 1584139 w 3279"/>
                <a:gd name="T13" fmla="*/ 107618 h 3279"/>
                <a:gd name="T14" fmla="*/ 1584139 w 3279"/>
                <a:gd name="T15" fmla="*/ 107618 h 3279"/>
                <a:gd name="T16" fmla="*/ 1584139 w 3279"/>
                <a:gd name="T17" fmla="*/ 215235 h 3279"/>
                <a:gd name="T18" fmla="*/ 1682359 w 3279"/>
                <a:gd name="T19" fmla="*/ 215235 h 3279"/>
                <a:gd name="T20" fmla="*/ 1799235 w 3279"/>
                <a:gd name="T21" fmla="*/ 215235 h 3279"/>
                <a:gd name="T22" fmla="*/ 1799235 w 3279"/>
                <a:gd name="T23" fmla="*/ 1458876 h 3279"/>
                <a:gd name="T24" fmla="*/ 1457935 w 3279"/>
                <a:gd name="T25" fmla="*/ 1800397 h 3279"/>
                <a:gd name="T26" fmla="*/ 1189064 w 3279"/>
                <a:gd name="T27" fmla="*/ 143307 h 3279"/>
                <a:gd name="T28" fmla="*/ 143763 w 3279"/>
                <a:gd name="T29" fmla="*/ 143307 h 3279"/>
                <a:gd name="T30" fmla="*/ 143763 w 3279"/>
                <a:gd name="T31" fmla="*/ 1495115 h 3279"/>
                <a:gd name="T32" fmla="*/ 264480 w 3279"/>
                <a:gd name="T33" fmla="*/ 1620851 h 3279"/>
                <a:gd name="T34" fmla="*/ 1189064 w 3279"/>
                <a:gd name="T35" fmla="*/ 1620851 h 3279"/>
                <a:gd name="T36" fmla="*/ 1189064 w 3279"/>
                <a:gd name="T37" fmla="*/ 143307 h 3279"/>
                <a:gd name="T38" fmla="*/ 1687297 w 3279"/>
                <a:gd name="T39" fmla="*/ 322303 h 3279"/>
                <a:gd name="T40" fmla="*/ 1584139 w 3279"/>
                <a:gd name="T41" fmla="*/ 322303 h 3279"/>
                <a:gd name="T42" fmla="*/ 1584139 w 3279"/>
                <a:gd name="T43" fmla="*/ 1402871 h 3279"/>
                <a:gd name="T44" fmla="*/ 1514452 w 3279"/>
                <a:gd name="T45" fmla="*/ 1458876 h 3279"/>
                <a:gd name="T46" fmla="*/ 1440376 w 3279"/>
                <a:gd name="T47" fmla="*/ 1402871 h 3279"/>
                <a:gd name="T48" fmla="*/ 1440376 w 3279"/>
                <a:gd name="T49" fmla="*/ 215235 h 3279"/>
                <a:gd name="T50" fmla="*/ 1332828 w 3279"/>
                <a:gd name="T51" fmla="*/ 215235 h 3279"/>
                <a:gd name="T52" fmla="*/ 1332828 w 3279"/>
                <a:gd name="T53" fmla="*/ 1456680 h 3279"/>
                <a:gd name="T54" fmla="*/ 1514452 w 3279"/>
                <a:gd name="T55" fmla="*/ 1625244 h 3279"/>
                <a:gd name="T56" fmla="*/ 1687297 w 3279"/>
                <a:gd name="T57" fmla="*/ 1456680 h 3279"/>
                <a:gd name="T58" fmla="*/ 1687297 w 3279"/>
                <a:gd name="T59" fmla="*/ 322303 h 3279"/>
                <a:gd name="T60" fmla="*/ 323193 w 3279"/>
                <a:gd name="T61" fmla="*/ 1333139 h 3279"/>
                <a:gd name="T62" fmla="*/ 686442 w 3279"/>
                <a:gd name="T63" fmla="*/ 1333139 h 3279"/>
                <a:gd name="T64" fmla="*/ 686442 w 3279"/>
                <a:gd name="T65" fmla="*/ 1440757 h 3279"/>
                <a:gd name="T66" fmla="*/ 323193 w 3279"/>
                <a:gd name="T67" fmla="*/ 1440757 h 3279"/>
                <a:gd name="T68" fmla="*/ 323193 w 3279"/>
                <a:gd name="T69" fmla="*/ 1333139 h 3279"/>
                <a:gd name="T70" fmla="*/ 323193 w 3279"/>
                <a:gd name="T71" fmla="*/ 1113512 h 3279"/>
                <a:gd name="T72" fmla="*/ 789600 w 3279"/>
                <a:gd name="T73" fmla="*/ 1113512 h 3279"/>
                <a:gd name="T74" fmla="*/ 789600 w 3279"/>
                <a:gd name="T75" fmla="*/ 1225522 h 3279"/>
                <a:gd name="T76" fmla="*/ 323193 w 3279"/>
                <a:gd name="T77" fmla="*/ 1225522 h 3279"/>
                <a:gd name="T78" fmla="*/ 323193 w 3279"/>
                <a:gd name="T79" fmla="*/ 1113512 h 3279"/>
                <a:gd name="T80" fmla="*/ 1009635 w 3279"/>
                <a:gd name="T81" fmla="*/ 1225522 h 3279"/>
                <a:gd name="T82" fmla="*/ 897697 w 3279"/>
                <a:gd name="T83" fmla="*/ 1225522 h 3279"/>
                <a:gd name="T84" fmla="*/ 897697 w 3279"/>
                <a:gd name="T85" fmla="*/ 1113512 h 3279"/>
                <a:gd name="T86" fmla="*/ 1009635 w 3279"/>
                <a:gd name="T87" fmla="*/ 1113512 h 3279"/>
                <a:gd name="T88" fmla="*/ 1009635 w 3279"/>
                <a:gd name="T89" fmla="*/ 1225522 h 3279"/>
                <a:gd name="T90" fmla="*/ 789600 w 3279"/>
                <a:gd name="T91" fmla="*/ 897728 h 3279"/>
                <a:gd name="T92" fmla="*/ 1009635 w 3279"/>
                <a:gd name="T93" fmla="*/ 897728 h 3279"/>
                <a:gd name="T94" fmla="*/ 1009635 w 3279"/>
                <a:gd name="T95" fmla="*/ 1010287 h 3279"/>
                <a:gd name="T96" fmla="*/ 789600 w 3279"/>
                <a:gd name="T97" fmla="*/ 1010287 h 3279"/>
                <a:gd name="T98" fmla="*/ 789600 w 3279"/>
                <a:gd name="T99" fmla="*/ 897728 h 3279"/>
                <a:gd name="T100" fmla="*/ 323193 w 3279"/>
                <a:gd name="T101" fmla="*/ 327794 h 3279"/>
                <a:gd name="T102" fmla="*/ 1009635 w 3279"/>
                <a:gd name="T103" fmla="*/ 327794 h 3279"/>
                <a:gd name="T104" fmla="*/ 1009635 w 3279"/>
                <a:gd name="T105" fmla="*/ 790110 h 3279"/>
                <a:gd name="T106" fmla="*/ 323193 w 3279"/>
                <a:gd name="T107" fmla="*/ 790110 h 3279"/>
                <a:gd name="T108" fmla="*/ 323193 w 3279"/>
                <a:gd name="T109" fmla="*/ 327794 h 3279"/>
                <a:gd name="T110" fmla="*/ 682052 w 3279"/>
                <a:gd name="T111" fmla="*/ 1010287 h 3279"/>
                <a:gd name="T112" fmla="*/ 323193 w 3279"/>
                <a:gd name="T113" fmla="*/ 1010287 h 3279"/>
                <a:gd name="T114" fmla="*/ 323193 w 3279"/>
                <a:gd name="T115" fmla="*/ 897728 h 3279"/>
                <a:gd name="T116" fmla="*/ 682052 w 3279"/>
                <a:gd name="T117" fmla="*/ 897728 h 3279"/>
                <a:gd name="T118" fmla="*/ 682052 w 3279"/>
                <a:gd name="T119" fmla="*/ 1010287 h 327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279" h="3279">
                  <a:moveTo>
                    <a:pt x="2657" y="3279"/>
                  </a:moveTo>
                  <a:cubicBezTo>
                    <a:pt x="614" y="3279"/>
                    <a:pt x="614" y="3279"/>
                    <a:pt x="614" y="3279"/>
                  </a:cubicBezTo>
                  <a:cubicBezTo>
                    <a:pt x="275" y="3279"/>
                    <a:pt x="0" y="2996"/>
                    <a:pt x="0" y="26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29" y="0"/>
                    <a:pt x="2429" y="0"/>
                    <a:pt x="2429" y="0"/>
                  </a:cubicBezTo>
                  <a:cubicBezTo>
                    <a:pt x="2429" y="196"/>
                    <a:pt x="2429" y="196"/>
                    <a:pt x="2429" y="196"/>
                  </a:cubicBezTo>
                  <a:cubicBezTo>
                    <a:pt x="2887" y="196"/>
                    <a:pt x="2887" y="196"/>
                    <a:pt x="2887" y="196"/>
                  </a:cubicBezTo>
                  <a:cubicBezTo>
                    <a:pt x="2887" y="196"/>
                    <a:pt x="2887" y="196"/>
                    <a:pt x="2887" y="196"/>
                  </a:cubicBezTo>
                  <a:cubicBezTo>
                    <a:pt x="2887" y="392"/>
                    <a:pt x="2887" y="392"/>
                    <a:pt x="2887" y="392"/>
                  </a:cubicBezTo>
                  <a:cubicBezTo>
                    <a:pt x="3066" y="392"/>
                    <a:pt x="3066" y="392"/>
                    <a:pt x="3066" y="392"/>
                  </a:cubicBezTo>
                  <a:cubicBezTo>
                    <a:pt x="3279" y="392"/>
                    <a:pt x="3279" y="392"/>
                    <a:pt x="3279" y="392"/>
                  </a:cubicBezTo>
                  <a:cubicBezTo>
                    <a:pt x="3279" y="2657"/>
                    <a:pt x="3279" y="2657"/>
                    <a:pt x="3279" y="2657"/>
                  </a:cubicBezTo>
                  <a:cubicBezTo>
                    <a:pt x="3279" y="2996"/>
                    <a:pt x="2996" y="3279"/>
                    <a:pt x="2657" y="3279"/>
                  </a:cubicBezTo>
                  <a:close/>
                  <a:moveTo>
                    <a:pt x="2167" y="261"/>
                  </a:moveTo>
                  <a:cubicBezTo>
                    <a:pt x="262" y="261"/>
                    <a:pt x="262" y="261"/>
                    <a:pt x="262" y="261"/>
                  </a:cubicBezTo>
                  <a:cubicBezTo>
                    <a:pt x="262" y="2723"/>
                    <a:pt x="262" y="2723"/>
                    <a:pt x="262" y="2723"/>
                  </a:cubicBezTo>
                  <a:cubicBezTo>
                    <a:pt x="262" y="2836"/>
                    <a:pt x="370" y="2952"/>
                    <a:pt x="482" y="2952"/>
                  </a:cubicBezTo>
                  <a:cubicBezTo>
                    <a:pt x="2167" y="2952"/>
                    <a:pt x="2167" y="2952"/>
                    <a:pt x="2167" y="2952"/>
                  </a:cubicBezTo>
                  <a:lnTo>
                    <a:pt x="2167" y="261"/>
                  </a:lnTo>
                  <a:close/>
                  <a:moveTo>
                    <a:pt x="3075" y="587"/>
                  </a:moveTo>
                  <a:cubicBezTo>
                    <a:pt x="2887" y="587"/>
                    <a:pt x="2887" y="587"/>
                    <a:pt x="2887" y="587"/>
                  </a:cubicBezTo>
                  <a:cubicBezTo>
                    <a:pt x="2887" y="2555"/>
                    <a:pt x="2887" y="2555"/>
                    <a:pt x="2887" y="2555"/>
                  </a:cubicBezTo>
                  <a:cubicBezTo>
                    <a:pt x="2887" y="2611"/>
                    <a:pt x="2816" y="2657"/>
                    <a:pt x="2760" y="2657"/>
                  </a:cubicBezTo>
                  <a:cubicBezTo>
                    <a:pt x="2703" y="2657"/>
                    <a:pt x="2625" y="2611"/>
                    <a:pt x="2625" y="2555"/>
                  </a:cubicBezTo>
                  <a:cubicBezTo>
                    <a:pt x="2625" y="392"/>
                    <a:pt x="2625" y="392"/>
                    <a:pt x="2625" y="392"/>
                  </a:cubicBezTo>
                  <a:cubicBezTo>
                    <a:pt x="2429" y="392"/>
                    <a:pt x="2429" y="392"/>
                    <a:pt x="2429" y="392"/>
                  </a:cubicBezTo>
                  <a:cubicBezTo>
                    <a:pt x="2429" y="2653"/>
                    <a:pt x="2429" y="2653"/>
                    <a:pt x="2429" y="2653"/>
                  </a:cubicBezTo>
                  <a:cubicBezTo>
                    <a:pt x="2429" y="2823"/>
                    <a:pt x="2590" y="2960"/>
                    <a:pt x="2760" y="2960"/>
                  </a:cubicBezTo>
                  <a:cubicBezTo>
                    <a:pt x="2929" y="2960"/>
                    <a:pt x="3075" y="2823"/>
                    <a:pt x="3075" y="2653"/>
                  </a:cubicBezTo>
                  <a:lnTo>
                    <a:pt x="3075" y="587"/>
                  </a:lnTo>
                  <a:close/>
                  <a:moveTo>
                    <a:pt x="589" y="2428"/>
                  </a:moveTo>
                  <a:cubicBezTo>
                    <a:pt x="1251" y="2428"/>
                    <a:pt x="1251" y="2428"/>
                    <a:pt x="1251" y="2428"/>
                  </a:cubicBezTo>
                  <a:cubicBezTo>
                    <a:pt x="1251" y="2624"/>
                    <a:pt x="1251" y="2624"/>
                    <a:pt x="1251" y="2624"/>
                  </a:cubicBezTo>
                  <a:cubicBezTo>
                    <a:pt x="589" y="2624"/>
                    <a:pt x="589" y="2624"/>
                    <a:pt x="589" y="2624"/>
                  </a:cubicBezTo>
                  <a:lnTo>
                    <a:pt x="589" y="2428"/>
                  </a:lnTo>
                  <a:close/>
                  <a:moveTo>
                    <a:pt x="589" y="2028"/>
                  </a:moveTo>
                  <a:cubicBezTo>
                    <a:pt x="1439" y="2028"/>
                    <a:pt x="1439" y="2028"/>
                    <a:pt x="1439" y="2028"/>
                  </a:cubicBezTo>
                  <a:cubicBezTo>
                    <a:pt x="1439" y="2232"/>
                    <a:pt x="1439" y="2232"/>
                    <a:pt x="1439" y="2232"/>
                  </a:cubicBezTo>
                  <a:cubicBezTo>
                    <a:pt x="589" y="2232"/>
                    <a:pt x="589" y="2232"/>
                    <a:pt x="589" y="2232"/>
                  </a:cubicBezTo>
                  <a:lnTo>
                    <a:pt x="589" y="2028"/>
                  </a:lnTo>
                  <a:close/>
                  <a:moveTo>
                    <a:pt x="1840" y="2232"/>
                  </a:moveTo>
                  <a:cubicBezTo>
                    <a:pt x="1636" y="2232"/>
                    <a:pt x="1636" y="2232"/>
                    <a:pt x="1636" y="2232"/>
                  </a:cubicBezTo>
                  <a:cubicBezTo>
                    <a:pt x="1636" y="2028"/>
                    <a:pt x="1636" y="2028"/>
                    <a:pt x="1636" y="2028"/>
                  </a:cubicBezTo>
                  <a:cubicBezTo>
                    <a:pt x="1840" y="2028"/>
                    <a:pt x="1840" y="2028"/>
                    <a:pt x="1840" y="2028"/>
                  </a:cubicBezTo>
                  <a:lnTo>
                    <a:pt x="1840" y="2232"/>
                  </a:lnTo>
                  <a:close/>
                  <a:moveTo>
                    <a:pt x="1439" y="1635"/>
                  </a:moveTo>
                  <a:cubicBezTo>
                    <a:pt x="1840" y="1635"/>
                    <a:pt x="1840" y="1635"/>
                    <a:pt x="1840" y="1635"/>
                  </a:cubicBezTo>
                  <a:cubicBezTo>
                    <a:pt x="1840" y="1840"/>
                    <a:pt x="1840" y="1840"/>
                    <a:pt x="1840" y="1840"/>
                  </a:cubicBezTo>
                  <a:cubicBezTo>
                    <a:pt x="1439" y="1840"/>
                    <a:pt x="1439" y="1840"/>
                    <a:pt x="1439" y="1840"/>
                  </a:cubicBezTo>
                  <a:lnTo>
                    <a:pt x="1439" y="1635"/>
                  </a:lnTo>
                  <a:close/>
                  <a:moveTo>
                    <a:pt x="589" y="597"/>
                  </a:moveTo>
                  <a:cubicBezTo>
                    <a:pt x="1840" y="597"/>
                    <a:pt x="1840" y="597"/>
                    <a:pt x="1840" y="597"/>
                  </a:cubicBezTo>
                  <a:cubicBezTo>
                    <a:pt x="1840" y="1439"/>
                    <a:pt x="1840" y="1439"/>
                    <a:pt x="1840" y="1439"/>
                  </a:cubicBezTo>
                  <a:cubicBezTo>
                    <a:pt x="589" y="1439"/>
                    <a:pt x="589" y="1439"/>
                    <a:pt x="589" y="1439"/>
                  </a:cubicBezTo>
                  <a:lnTo>
                    <a:pt x="589" y="597"/>
                  </a:lnTo>
                  <a:close/>
                  <a:moveTo>
                    <a:pt x="1243" y="1840"/>
                  </a:moveTo>
                  <a:cubicBezTo>
                    <a:pt x="589" y="1840"/>
                    <a:pt x="589" y="1840"/>
                    <a:pt x="589" y="1840"/>
                  </a:cubicBezTo>
                  <a:cubicBezTo>
                    <a:pt x="589" y="1635"/>
                    <a:pt x="589" y="1635"/>
                    <a:pt x="589" y="1635"/>
                  </a:cubicBezTo>
                  <a:cubicBezTo>
                    <a:pt x="1243" y="1635"/>
                    <a:pt x="1243" y="1635"/>
                    <a:pt x="1243" y="1635"/>
                  </a:cubicBezTo>
                  <a:lnTo>
                    <a:pt x="1243" y="1840"/>
                  </a:lnTo>
                  <a:close/>
                </a:path>
              </a:pathLst>
            </a:custGeom>
            <a:gradFill flip="none" rotWithShape="1">
              <a:gsLst>
                <a:gs pos="40000">
                  <a:srgbClr val="00B050"/>
                </a:gs>
                <a:gs pos="100000">
                  <a:srgbClr val="92D050"/>
                </a:gs>
              </a:gsLst>
              <a:lin ang="4200000" scaled="0"/>
              <a:tileRect/>
            </a:grad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E020495-2C64-4CC6-8CC7-64016905C316}"/>
                </a:ext>
              </a:extLst>
            </p:cNvPr>
            <p:cNvSpPr txBox="1"/>
            <p:nvPr/>
          </p:nvSpPr>
          <p:spPr>
            <a:xfrm>
              <a:off x="6526956" y="4460220"/>
              <a:ext cx="20720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 b="1">
                  <a:solidFill>
                    <a:srgbClr val="00994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dirty="0"/>
                <a:t>文化建设</a:t>
              </a:r>
              <a:endParaRPr lang="en-US" altLang="zh-CN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FDDFCAE-BFB2-42A9-AF25-AC8DC6B84451}"/>
                </a:ext>
              </a:extLst>
            </p:cNvPr>
            <p:cNvSpPr txBox="1"/>
            <p:nvPr/>
          </p:nvSpPr>
          <p:spPr>
            <a:xfrm>
              <a:off x="6368400" y="4907337"/>
              <a:ext cx="2481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Cultural construction</a:t>
              </a:r>
              <a:endParaRPr lang="zh-CN" altLang="en-US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0BE9BC5-E779-468D-B6C2-0A5FD9546FA5}"/>
              </a:ext>
            </a:extLst>
          </p:cNvPr>
          <p:cNvGrpSpPr/>
          <p:nvPr/>
        </p:nvGrpSpPr>
        <p:grpSpPr>
          <a:xfrm>
            <a:off x="3717790" y="4213911"/>
            <a:ext cx="600375" cy="572796"/>
            <a:chOff x="7974925" y="3790921"/>
            <a:chExt cx="600375" cy="572796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E7E1C21E-94F4-4271-B043-EAD06298319A}"/>
                </a:ext>
              </a:extLst>
            </p:cNvPr>
            <p:cNvSpPr/>
            <p:nvPr/>
          </p:nvSpPr>
          <p:spPr>
            <a:xfrm>
              <a:off x="7974925" y="3790921"/>
              <a:ext cx="600375" cy="572796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KSO_Shape">
              <a:extLst>
                <a:ext uri="{FF2B5EF4-FFF2-40B4-BE49-F238E27FC236}">
                  <a16:creationId xmlns:a16="http://schemas.microsoft.com/office/drawing/2014/main" id="{E0EA5BF0-E81D-48B1-A906-2E56C4D3AA1C}"/>
                </a:ext>
              </a:extLst>
            </p:cNvPr>
            <p:cNvSpPr/>
            <p:nvPr/>
          </p:nvSpPr>
          <p:spPr>
            <a:xfrm rot="10800000" flipH="1">
              <a:off x="8167757" y="3895362"/>
              <a:ext cx="214709" cy="363914"/>
            </a:xfrm>
            <a:prstGeom prst="chevron">
              <a:avLst>
                <a:gd name="adj" fmla="val 8800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BC83334-B2B8-4DBE-BFC7-EE071ADC3E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087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627A999A-2466-4809-ACF0-38D02304A9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" b="18911"/>
          <a:stretch/>
        </p:blipFill>
        <p:spPr>
          <a:xfrm>
            <a:off x="0" y="285446"/>
            <a:ext cx="12192000" cy="6572554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25C1E866-308E-436D-9BB0-756CDC96C1B1}"/>
              </a:ext>
            </a:extLst>
          </p:cNvPr>
          <p:cNvSpPr/>
          <p:nvPr/>
        </p:nvSpPr>
        <p:spPr>
          <a:xfrm>
            <a:off x="0" y="1181100"/>
            <a:ext cx="7448550" cy="5661671"/>
          </a:xfrm>
          <a:prstGeom prst="rect">
            <a:avLst/>
          </a:prstGeom>
          <a:gradFill flip="none" rotWithShape="1">
            <a:gsLst>
              <a:gs pos="2000">
                <a:srgbClr val="009944">
                  <a:alpha val="0"/>
                </a:srgbClr>
              </a:gs>
              <a:gs pos="71000">
                <a:srgbClr val="009944">
                  <a:alpha val="95000"/>
                </a:srgbClr>
              </a:gs>
            </a:gsLst>
            <a:lin ang="108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28A699B-47C8-4889-A839-588758F15784}"/>
              </a:ext>
            </a:extLst>
          </p:cNvPr>
          <p:cNvSpPr/>
          <p:nvPr/>
        </p:nvSpPr>
        <p:spPr>
          <a:xfrm>
            <a:off x="0" y="0"/>
            <a:ext cx="12192000" cy="1181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CAC1F6F3-D987-48E9-AB88-334A42C9D50D}"/>
              </a:ext>
            </a:extLst>
          </p:cNvPr>
          <p:cNvSpPr/>
          <p:nvPr/>
        </p:nvSpPr>
        <p:spPr>
          <a:xfrm>
            <a:off x="275737" y="285445"/>
            <a:ext cx="379243" cy="707885"/>
          </a:xfrm>
          <a:prstGeom prst="parallelogram">
            <a:avLst>
              <a:gd name="adj" fmla="val 4498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44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FF9F93B-1CA5-4719-96A7-4F7E6167258E}"/>
              </a:ext>
            </a:extLst>
          </p:cNvPr>
          <p:cNvSpPr txBox="1"/>
          <p:nvPr/>
        </p:nvSpPr>
        <p:spPr>
          <a:xfrm>
            <a:off x="703486" y="228833"/>
            <a:ext cx="2501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文化建设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124BD8E-C814-4B84-A590-E224D832E297}"/>
              </a:ext>
            </a:extLst>
          </p:cNvPr>
          <p:cNvSpPr txBox="1"/>
          <p:nvPr/>
        </p:nvSpPr>
        <p:spPr>
          <a:xfrm>
            <a:off x="703486" y="788792"/>
            <a:ext cx="2501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dirty="0"/>
              <a:t>Cultural construction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B71345AF-65AC-49D4-82D8-55C0819531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D53BF7BB-C86D-4E03-BCD6-188C30DB6D5C}"/>
              </a:ext>
            </a:extLst>
          </p:cNvPr>
          <p:cNvSpPr txBox="1"/>
          <p:nvPr/>
        </p:nvSpPr>
        <p:spPr>
          <a:xfrm>
            <a:off x="3252999" y="259610"/>
            <a:ext cx="2351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994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校训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44EB17CE-992D-480A-9978-ED2DFE496BCB}"/>
              </a:ext>
            </a:extLst>
          </p:cNvPr>
          <p:cNvCxnSpPr/>
          <p:nvPr/>
        </p:nvCxnSpPr>
        <p:spPr>
          <a:xfrm>
            <a:off x="3103278" y="315451"/>
            <a:ext cx="0" cy="587858"/>
          </a:xfrm>
          <a:prstGeom prst="line">
            <a:avLst/>
          </a:prstGeom>
          <a:ln w="28575">
            <a:solidFill>
              <a:srgbClr val="0099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1B161024-AE50-4538-8E9E-039CF2304C7D}"/>
              </a:ext>
            </a:extLst>
          </p:cNvPr>
          <p:cNvSpPr txBox="1"/>
          <p:nvPr/>
        </p:nvSpPr>
        <p:spPr>
          <a:xfrm>
            <a:off x="18256" y="2259305"/>
            <a:ext cx="4520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潮字社凌渡鲲鹏简" panose="02010604000000000000" pitchFamily="2" charset="-122"/>
                <a:ea typeface="潮字社凌渡鲲鹏简" panose="02010604000000000000" pitchFamily="2" charset="-122"/>
              </a:rPr>
              <a:t>求真 </a:t>
            </a:r>
            <a:endParaRPr lang="en-US" altLang="zh-CN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潮字社凌渡鲲鹏简" panose="02010604000000000000" pitchFamily="2" charset="-122"/>
              <a:ea typeface="潮字社凌渡鲲鹏简" panose="02010604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F9E4CD5-1C64-4BDE-9608-F9DD9F680B48}"/>
              </a:ext>
            </a:extLst>
          </p:cNvPr>
          <p:cNvSpPr txBox="1"/>
          <p:nvPr/>
        </p:nvSpPr>
        <p:spPr>
          <a:xfrm>
            <a:off x="0" y="4016735"/>
            <a:ext cx="4520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潮字社凌渡鲲鹏简" panose="02010604000000000000" pitchFamily="2" charset="-122"/>
                <a:ea typeface="潮字社凌渡鲲鹏简" panose="02010604000000000000" pitchFamily="2" charset="-122"/>
              </a:rPr>
              <a:t>敬业 </a:t>
            </a:r>
          </a:p>
        </p:txBody>
      </p:sp>
    </p:spTree>
    <p:extLst>
      <p:ext uri="{BB962C8B-B14F-4D97-AF65-F5344CB8AC3E}">
        <p14:creationId xmlns:p14="http://schemas.microsoft.com/office/powerpoint/2010/main" val="36961130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/>
      <p:bldP spid="27" grpId="1"/>
      <p:bldP spid="28" grpId="0"/>
      <p:bldP spid="2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06E0231-389A-4304-898E-13CBC54EAF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25C1E866-308E-436D-9BB0-756CDC96C1B1}"/>
              </a:ext>
            </a:extLst>
          </p:cNvPr>
          <p:cNvSpPr/>
          <p:nvPr/>
        </p:nvSpPr>
        <p:spPr>
          <a:xfrm>
            <a:off x="0" y="1181100"/>
            <a:ext cx="7448550" cy="5661671"/>
          </a:xfrm>
          <a:prstGeom prst="rect">
            <a:avLst/>
          </a:prstGeom>
          <a:gradFill flip="none" rotWithShape="1">
            <a:gsLst>
              <a:gs pos="2000">
                <a:srgbClr val="009944">
                  <a:alpha val="0"/>
                </a:srgbClr>
              </a:gs>
              <a:gs pos="71000">
                <a:srgbClr val="009944">
                  <a:alpha val="95000"/>
                </a:srgbClr>
              </a:gs>
            </a:gsLst>
            <a:lin ang="108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28A699B-47C8-4889-A839-588758F15784}"/>
              </a:ext>
            </a:extLst>
          </p:cNvPr>
          <p:cNvSpPr/>
          <p:nvPr/>
        </p:nvSpPr>
        <p:spPr>
          <a:xfrm>
            <a:off x="0" y="0"/>
            <a:ext cx="12192000" cy="1181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CAC1F6F3-D987-48E9-AB88-334A42C9D50D}"/>
              </a:ext>
            </a:extLst>
          </p:cNvPr>
          <p:cNvSpPr/>
          <p:nvPr/>
        </p:nvSpPr>
        <p:spPr>
          <a:xfrm>
            <a:off x="275737" y="285445"/>
            <a:ext cx="379243" cy="707885"/>
          </a:xfrm>
          <a:prstGeom prst="parallelogram">
            <a:avLst>
              <a:gd name="adj" fmla="val 4498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44"/>
              </a:solidFill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B71345AF-65AC-49D4-82D8-55C0819531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D53BF7BB-C86D-4E03-BCD6-188C30DB6D5C}"/>
              </a:ext>
            </a:extLst>
          </p:cNvPr>
          <p:cNvSpPr txBox="1"/>
          <p:nvPr/>
        </p:nvSpPr>
        <p:spPr>
          <a:xfrm>
            <a:off x="3252999" y="259610"/>
            <a:ext cx="2351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9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学校精神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44EB17CE-992D-480A-9978-ED2DFE496BCB}"/>
              </a:ext>
            </a:extLst>
          </p:cNvPr>
          <p:cNvCxnSpPr/>
          <p:nvPr/>
        </p:nvCxnSpPr>
        <p:spPr>
          <a:xfrm>
            <a:off x="3103278" y="315451"/>
            <a:ext cx="0" cy="587858"/>
          </a:xfrm>
          <a:prstGeom prst="line">
            <a:avLst/>
          </a:prstGeom>
          <a:ln w="28575">
            <a:solidFill>
              <a:srgbClr val="0099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4FC057C-C1F7-43ED-A003-414CC0FB2DA0}"/>
              </a:ext>
            </a:extLst>
          </p:cNvPr>
          <p:cNvGrpSpPr/>
          <p:nvPr/>
        </p:nvGrpSpPr>
        <p:grpSpPr>
          <a:xfrm>
            <a:off x="1005737" y="2882261"/>
            <a:ext cx="3260980" cy="1931374"/>
            <a:chOff x="1180503" y="2428669"/>
            <a:chExt cx="3390934" cy="2008342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A531876-C19F-4B49-92F9-579FAD9E2B41}"/>
                </a:ext>
              </a:extLst>
            </p:cNvPr>
            <p:cNvSpPr/>
            <p:nvPr/>
          </p:nvSpPr>
          <p:spPr>
            <a:xfrm>
              <a:off x="1971308" y="2494863"/>
              <a:ext cx="912119" cy="9601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韧</a:t>
              </a:r>
              <a:endParaRPr lang="zh-CN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8CB1A21-461E-4385-B96F-A59332AAECA7}"/>
                </a:ext>
              </a:extLst>
            </p:cNvPr>
            <p:cNvSpPr/>
            <p:nvPr/>
          </p:nvSpPr>
          <p:spPr>
            <a:xfrm>
              <a:off x="2667189" y="2476676"/>
              <a:ext cx="992129" cy="10561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不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94EA27E-672C-462B-B240-79FACC4D24D4}"/>
                </a:ext>
              </a:extLst>
            </p:cNvPr>
            <p:cNvSpPr/>
            <p:nvPr/>
          </p:nvSpPr>
          <p:spPr>
            <a:xfrm>
              <a:off x="3498073" y="2428669"/>
              <a:ext cx="1072142" cy="11521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拔</a:t>
              </a:r>
              <a:endPara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E6C02FE-D126-4BFC-B334-2205B52F376A}"/>
                </a:ext>
              </a:extLst>
            </p:cNvPr>
            <p:cNvSpPr/>
            <p:nvPr/>
          </p:nvSpPr>
          <p:spPr>
            <a:xfrm>
              <a:off x="1180503" y="2494863"/>
              <a:ext cx="1072140" cy="11521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坚</a:t>
              </a:r>
              <a:endPara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B6F9005-1F9D-4ACB-BE9B-B8FF9E472C4A}"/>
                </a:ext>
              </a:extLst>
            </p:cNvPr>
            <p:cNvSpPr/>
            <p:nvPr/>
          </p:nvSpPr>
          <p:spPr>
            <a:xfrm>
              <a:off x="1246272" y="3380874"/>
              <a:ext cx="992129" cy="10561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不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B3F8F913-B69F-4182-B315-FD4A1E4BEC83}"/>
                </a:ext>
              </a:extLst>
            </p:cNvPr>
            <p:cNvSpPr/>
            <p:nvPr/>
          </p:nvSpPr>
          <p:spPr>
            <a:xfrm>
              <a:off x="2012200" y="3369927"/>
              <a:ext cx="992129" cy="10561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断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6D13D26E-E407-45F6-BF99-CBC6FFFA0C03}"/>
                </a:ext>
              </a:extLst>
            </p:cNvPr>
            <p:cNvSpPr/>
            <p:nvPr/>
          </p:nvSpPr>
          <p:spPr>
            <a:xfrm>
              <a:off x="2732144" y="3284861"/>
              <a:ext cx="1072142" cy="11521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超</a:t>
              </a:r>
              <a:endPara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9066C27-AB9B-48D2-B1A7-E8CA5EF52FB9}"/>
                </a:ext>
              </a:extLst>
            </p:cNvPr>
            <p:cNvSpPr/>
            <p:nvPr/>
          </p:nvSpPr>
          <p:spPr>
            <a:xfrm>
              <a:off x="3579308" y="3332868"/>
              <a:ext cx="992129" cy="10561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越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67D06CD9-7C03-481C-9920-8DBF515D1193}"/>
              </a:ext>
            </a:extLst>
          </p:cNvPr>
          <p:cNvSpPr/>
          <p:nvPr/>
        </p:nvSpPr>
        <p:spPr>
          <a:xfrm>
            <a:off x="-3364807" y="4007909"/>
            <a:ext cx="3332748" cy="2368484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D060B25B-E67D-4DF0-988F-03AD922AC52B}"/>
              </a:ext>
            </a:extLst>
          </p:cNvPr>
          <p:cNvSpPr/>
          <p:nvPr/>
        </p:nvSpPr>
        <p:spPr>
          <a:xfrm>
            <a:off x="12254466" y="4053913"/>
            <a:ext cx="3332748" cy="2426946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90130EA-82EC-4530-9DAF-0EF020F31FBD}"/>
              </a:ext>
            </a:extLst>
          </p:cNvPr>
          <p:cNvSpPr/>
          <p:nvPr/>
        </p:nvSpPr>
        <p:spPr>
          <a:xfrm>
            <a:off x="4071617" y="6941182"/>
            <a:ext cx="4048767" cy="2877338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Picture 4" descr="http://en.zafu.edu.cn/images/banner.png">
            <a:extLst>
              <a:ext uri="{FF2B5EF4-FFF2-40B4-BE49-F238E27FC236}">
                <a16:creationId xmlns:a16="http://schemas.microsoft.com/office/drawing/2014/main" id="{2DCF9CD9-6B22-4291-973C-C8B3EA970A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49315"/>
            <a:ext cx="12205532" cy="406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B443A2F9-A818-44DE-ACD5-FD149C711994}"/>
              </a:ext>
            </a:extLst>
          </p:cNvPr>
          <p:cNvSpPr txBox="1"/>
          <p:nvPr/>
        </p:nvSpPr>
        <p:spPr>
          <a:xfrm>
            <a:off x="703486" y="228833"/>
            <a:ext cx="2501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文化建设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71528D4-A3E5-4D19-AB1A-1CD571B383BB}"/>
              </a:ext>
            </a:extLst>
          </p:cNvPr>
          <p:cNvSpPr txBox="1"/>
          <p:nvPr/>
        </p:nvSpPr>
        <p:spPr>
          <a:xfrm>
            <a:off x="703486" y="788792"/>
            <a:ext cx="2501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dirty="0"/>
              <a:t>Cultural construction</a:t>
            </a:r>
          </a:p>
        </p:txBody>
      </p:sp>
    </p:spTree>
    <p:extLst>
      <p:ext uri="{BB962C8B-B14F-4D97-AF65-F5344CB8AC3E}">
        <p14:creationId xmlns:p14="http://schemas.microsoft.com/office/powerpoint/2010/main" val="20680432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en.zafu.edu.cn/images/banner.png">
            <a:extLst>
              <a:ext uri="{FF2B5EF4-FFF2-40B4-BE49-F238E27FC236}">
                <a16:creationId xmlns:a16="http://schemas.microsoft.com/office/drawing/2014/main" id="{5748E887-D85C-4A69-A7C9-2E935192F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66" y="1402060"/>
            <a:ext cx="12205532" cy="406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D934267D-3035-41AD-BD6D-0E3C3EC0AD34}"/>
              </a:ext>
            </a:extLst>
          </p:cNvPr>
          <p:cNvSpPr/>
          <p:nvPr/>
        </p:nvSpPr>
        <p:spPr>
          <a:xfrm>
            <a:off x="0" y="0"/>
            <a:ext cx="12192000" cy="1181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EDE6981C-AA5A-478D-AF6A-7A313D11F939}"/>
              </a:ext>
            </a:extLst>
          </p:cNvPr>
          <p:cNvSpPr/>
          <p:nvPr/>
        </p:nvSpPr>
        <p:spPr>
          <a:xfrm>
            <a:off x="275737" y="285445"/>
            <a:ext cx="379243" cy="707885"/>
          </a:xfrm>
          <a:prstGeom prst="parallelogram">
            <a:avLst>
              <a:gd name="adj" fmla="val 4498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44"/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8FA2FEE-7F89-42F6-AD1A-9D67104715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B88592E5-C6C7-40EE-8470-92486CC78362}"/>
              </a:ext>
            </a:extLst>
          </p:cNvPr>
          <p:cNvSpPr txBox="1"/>
          <p:nvPr/>
        </p:nvSpPr>
        <p:spPr>
          <a:xfrm>
            <a:off x="3252998" y="259610"/>
            <a:ext cx="3849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994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生态文化建设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3A21FD7-FBBB-4797-AC26-74DC25DF68F8}"/>
              </a:ext>
            </a:extLst>
          </p:cNvPr>
          <p:cNvCxnSpPr/>
          <p:nvPr/>
        </p:nvCxnSpPr>
        <p:spPr>
          <a:xfrm>
            <a:off x="3103278" y="315451"/>
            <a:ext cx="0" cy="587858"/>
          </a:xfrm>
          <a:prstGeom prst="line">
            <a:avLst/>
          </a:prstGeom>
          <a:ln w="28575">
            <a:solidFill>
              <a:srgbClr val="0099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EE2F6BD0-EDE1-43DB-A10B-6B4CBA5F07A1}"/>
              </a:ext>
            </a:extLst>
          </p:cNvPr>
          <p:cNvSpPr/>
          <p:nvPr/>
        </p:nvSpPr>
        <p:spPr>
          <a:xfrm>
            <a:off x="0" y="1402060"/>
            <a:ext cx="12205535" cy="4063061"/>
          </a:xfrm>
          <a:prstGeom prst="rect">
            <a:avLst/>
          </a:prstGeom>
          <a:gradFill>
            <a:gsLst>
              <a:gs pos="100000">
                <a:srgbClr val="92D050">
                  <a:alpha val="50000"/>
                </a:srgbClr>
              </a:gs>
              <a:gs pos="20000">
                <a:srgbClr val="009944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289F8B9-3565-48DE-A1AC-F6E5AF99E605}"/>
              </a:ext>
            </a:extLst>
          </p:cNvPr>
          <p:cNvSpPr/>
          <p:nvPr/>
        </p:nvSpPr>
        <p:spPr>
          <a:xfrm>
            <a:off x="622993" y="4007909"/>
            <a:ext cx="3332748" cy="2368484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89F8EE0-45F6-4896-B540-7D7909F465F8}"/>
              </a:ext>
            </a:extLst>
          </p:cNvPr>
          <p:cNvSpPr/>
          <p:nvPr/>
        </p:nvSpPr>
        <p:spPr>
          <a:xfrm>
            <a:off x="8236260" y="4007909"/>
            <a:ext cx="3332748" cy="2426946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22B5C97-8DB2-413A-8ABC-3B6D93463C23}"/>
              </a:ext>
            </a:extLst>
          </p:cNvPr>
          <p:cNvSpPr/>
          <p:nvPr/>
        </p:nvSpPr>
        <p:spPr>
          <a:xfrm>
            <a:off x="4071617" y="3753482"/>
            <a:ext cx="4048767" cy="2877338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27A3CFD-600C-4B36-A3E6-C2E9DBE73D68}"/>
              </a:ext>
            </a:extLst>
          </p:cNvPr>
          <p:cNvGrpSpPr/>
          <p:nvPr/>
        </p:nvGrpSpPr>
        <p:grpSpPr>
          <a:xfrm>
            <a:off x="4971744" y="2968798"/>
            <a:ext cx="2248512" cy="707924"/>
            <a:chOff x="1317517" y="3166202"/>
            <a:chExt cx="2248512" cy="707924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55D1EC0E-4C85-4AB9-81D7-79ED83ACB1EF}"/>
                </a:ext>
              </a:extLst>
            </p:cNvPr>
            <p:cNvSpPr/>
            <p:nvPr/>
          </p:nvSpPr>
          <p:spPr>
            <a:xfrm>
              <a:off x="1546987" y="3228754"/>
              <a:ext cx="175151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kern="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国家生态</a:t>
              </a:r>
              <a:endParaRPr lang="en-US" altLang="zh-CN" sz="1600" kern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/>
              <a:r>
                <a:rPr lang="zh-CN" altLang="en-US" sz="1600" kern="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文明教育基地</a:t>
              </a:r>
              <a:endParaRPr lang="en-US" altLang="zh-CN" sz="1600" kern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3EB6D0-A95B-401A-AF63-4A7B44D460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557"/>
            <a:stretch/>
          </p:blipFill>
          <p:spPr>
            <a:xfrm>
              <a:off x="1317517" y="3166203"/>
              <a:ext cx="621791" cy="707923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748601FA-3E1E-49AA-BA22-9BE6348399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685"/>
            <a:stretch/>
          </p:blipFill>
          <p:spPr>
            <a:xfrm>
              <a:off x="2934089" y="3166202"/>
              <a:ext cx="631940" cy="707923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F70FE3A-295C-4971-A5F8-EA5AA7D2210D}"/>
              </a:ext>
            </a:extLst>
          </p:cNvPr>
          <p:cNvGrpSpPr/>
          <p:nvPr/>
        </p:nvGrpSpPr>
        <p:grpSpPr>
          <a:xfrm>
            <a:off x="423049" y="3260075"/>
            <a:ext cx="3726471" cy="707924"/>
            <a:chOff x="4232765" y="3045559"/>
            <a:chExt cx="3726471" cy="707924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59187705-E01E-4520-A9CC-67208226D2C0}"/>
                </a:ext>
              </a:extLst>
            </p:cNvPr>
            <p:cNvSpPr/>
            <p:nvPr/>
          </p:nvSpPr>
          <p:spPr>
            <a:xfrm>
              <a:off x="4232765" y="3107133"/>
              <a:ext cx="372647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kern="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浙江省高校校园建设</a:t>
              </a:r>
              <a:endParaRPr lang="en-US" altLang="zh-CN" sz="1600" kern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/>
              <a:r>
                <a:rPr lang="zh-CN" altLang="en-US" sz="1600" kern="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的一张亮丽名片</a:t>
              </a:r>
              <a:endParaRPr lang="en-US" altLang="zh-CN" sz="1600" kern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66D0DFAD-DB0A-4BD4-A1F6-813F2574FE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557"/>
            <a:stretch/>
          </p:blipFill>
          <p:spPr>
            <a:xfrm>
              <a:off x="4841268" y="3045560"/>
              <a:ext cx="621791" cy="707923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55D0CD8B-1F64-4B92-AE71-F0410C24AD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685"/>
            <a:stretch/>
          </p:blipFill>
          <p:spPr>
            <a:xfrm>
              <a:off x="6848753" y="3045559"/>
              <a:ext cx="631940" cy="707923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74B0C48-2AC2-4945-B915-7B77C71BBEAB}"/>
              </a:ext>
            </a:extLst>
          </p:cNvPr>
          <p:cNvGrpSpPr/>
          <p:nvPr/>
        </p:nvGrpSpPr>
        <p:grpSpPr>
          <a:xfrm>
            <a:off x="8880916" y="3296826"/>
            <a:ext cx="2223614" cy="707924"/>
            <a:chOff x="8997111" y="3189709"/>
            <a:chExt cx="2223614" cy="707924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B5C2B96A-3F7A-4BB2-99A2-935354AA09FD}"/>
                </a:ext>
              </a:extLst>
            </p:cNvPr>
            <p:cNvSpPr/>
            <p:nvPr/>
          </p:nvSpPr>
          <p:spPr>
            <a:xfrm>
              <a:off x="8997111" y="3215643"/>
              <a:ext cx="222361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kern="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一个读书做学问</a:t>
              </a:r>
              <a:endParaRPr lang="en-US" altLang="zh-CN" sz="1600" kern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/>
              <a:r>
                <a:rPr lang="zh-CN" altLang="en-US" sz="1600" kern="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的好地方</a:t>
              </a:r>
              <a:endParaRPr lang="en-US" altLang="zh-CN" sz="1600" kern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C506BE3F-9FA1-40E8-B5EA-0F5B543CBC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557"/>
            <a:stretch/>
          </p:blipFill>
          <p:spPr>
            <a:xfrm>
              <a:off x="9062215" y="3189710"/>
              <a:ext cx="621791" cy="707923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6A9584D1-8347-457B-8979-597C8F96B6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685"/>
            <a:stretch/>
          </p:blipFill>
          <p:spPr>
            <a:xfrm>
              <a:off x="10542010" y="3189709"/>
              <a:ext cx="631940" cy="707923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E98E60A-3A78-4686-B283-141FFE415E2C}"/>
              </a:ext>
            </a:extLst>
          </p:cNvPr>
          <p:cNvGrpSpPr/>
          <p:nvPr/>
        </p:nvGrpSpPr>
        <p:grpSpPr>
          <a:xfrm>
            <a:off x="4299149" y="1518163"/>
            <a:ext cx="3593702" cy="1170861"/>
            <a:chOff x="4299149" y="1518163"/>
            <a:chExt cx="3593702" cy="1170861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C647EDA-8994-425B-8AD6-55D3AB9D4D34}"/>
                </a:ext>
              </a:extLst>
            </p:cNvPr>
            <p:cNvSpPr/>
            <p:nvPr/>
          </p:nvSpPr>
          <p:spPr>
            <a:xfrm>
              <a:off x="4412596" y="2265638"/>
              <a:ext cx="3366808" cy="423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kern="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“两园合一”的现代化生态校园</a:t>
              </a:r>
              <a:endParaRPr lang="en-US" altLang="zh-CN" sz="1600" kern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82F8725A-F0C2-474A-982B-585F5A037E4B}"/>
                </a:ext>
              </a:extLst>
            </p:cNvPr>
            <p:cNvSpPr/>
            <p:nvPr/>
          </p:nvSpPr>
          <p:spPr>
            <a:xfrm>
              <a:off x="4299149" y="1518163"/>
              <a:ext cx="3593702" cy="9073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4000" kern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校园</a:t>
              </a:r>
              <a:r>
                <a:rPr lang="en-US" altLang="zh-CN" sz="4000" kern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+</a:t>
              </a:r>
              <a:r>
                <a:rPr lang="zh-CN" altLang="en-US" sz="4000" kern="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植物园</a:t>
              </a:r>
              <a:endParaRPr lang="en-US" altLang="zh-CN" sz="4000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D4095A1-F166-4E0F-8A0D-56B307AABB9E}"/>
              </a:ext>
            </a:extLst>
          </p:cNvPr>
          <p:cNvGrpSpPr/>
          <p:nvPr/>
        </p:nvGrpSpPr>
        <p:grpSpPr>
          <a:xfrm>
            <a:off x="-2566090" y="4070847"/>
            <a:ext cx="2901702" cy="2240970"/>
            <a:chOff x="9290298" y="3659568"/>
            <a:chExt cx="2901702" cy="2240970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5BF6A1B2-F5EE-4958-88F3-838E103FFBC9}"/>
                </a:ext>
              </a:extLst>
            </p:cNvPr>
            <p:cNvGrpSpPr/>
            <p:nvPr/>
          </p:nvGrpSpPr>
          <p:grpSpPr>
            <a:xfrm>
              <a:off x="9290298" y="3659568"/>
              <a:ext cx="2901702" cy="2240970"/>
              <a:chOff x="491033" y="2482894"/>
              <a:chExt cx="2901702" cy="2240970"/>
            </a:xfrm>
          </p:grpSpPr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725C5D0C-12A7-4147-A3BC-07311028873A}"/>
                  </a:ext>
                </a:extLst>
              </p:cNvPr>
              <p:cNvSpPr/>
              <p:nvPr/>
            </p:nvSpPr>
            <p:spPr>
              <a:xfrm>
                <a:off x="491033" y="2482894"/>
                <a:ext cx="2481968" cy="20446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55983185-61EF-4C64-AE76-828F1DE85B73}"/>
                  </a:ext>
                </a:extLst>
              </p:cNvPr>
              <p:cNvSpPr txBox="1"/>
              <p:nvPr/>
            </p:nvSpPr>
            <p:spPr>
              <a:xfrm>
                <a:off x="1320712" y="3400425"/>
                <a:ext cx="2072023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04</a:t>
                </a: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9609F0FC-F864-4113-B865-A372D6AC5BB5}"/>
                  </a:ext>
                </a:extLst>
              </p:cNvPr>
              <p:cNvSpPr txBox="1"/>
              <p:nvPr/>
            </p:nvSpPr>
            <p:spPr>
              <a:xfrm>
                <a:off x="696004" y="3288477"/>
                <a:ext cx="20720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800" b="1">
                    <a:solidFill>
                      <a:srgbClr val="00994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r>
                  <a:rPr lang="zh-CN" altLang="en-US" dirty="0"/>
                  <a:t>风光掠影</a:t>
                </a: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96DD82F-968E-44C4-B73D-A219369327E6}"/>
                </a:ext>
              </a:extLst>
            </p:cNvPr>
            <p:cNvSpPr txBox="1"/>
            <p:nvPr/>
          </p:nvSpPr>
          <p:spPr>
            <a:xfrm>
              <a:off x="9290298" y="4901884"/>
              <a:ext cx="2481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Glimpse of scenery</a:t>
              </a:r>
              <a:endParaRPr lang="zh-CN" altLang="en-US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1" name="Freeform 10">
              <a:extLst>
                <a:ext uri="{FF2B5EF4-FFF2-40B4-BE49-F238E27FC236}">
                  <a16:creationId xmlns:a16="http://schemas.microsoft.com/office/drawing/2014/main" id="{39533EF2-AFA9-4913-B2CA-8714207B64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06151" y="3957514"/>
              <a:ext cx="569224" cy="478297"/>
            </a:xfrm>
            <a:custGeom>
              <a:avLst/>
              <a:gdLst>
                <a:gd name="T0" fmla="*/ 2384 w 2440"/>
                <a:gd name="T1" fmla="*/ 1574 h 2046"/>
                <a:gd name="T2" fmla="*/ 2270 w 2440"/>
                <a:gd name="T3" fmla="*/ 1574 h 2046"/>
                <a:gd name="T4" fmla="*/ 2268 w 2440"/>
                <a:gd name="T5" fmla="*/ 1570 h 2046"/>
                <a:gd name="T6" fmla="*/ 1377 w 2440"/>
                <a:gd name="T7" fmla="*/ 471 h 2046"/>
                <a:gd name="T8" fmla="*/ 1331 w 2440"/>
                <a:gd name="T9" fmla="*/ 450 h 2046"/>
                <a:gd name="T10" fmla="*/ 1287 w 2440"/>
                <a:gd name="T11" fmla="*/ 474 h 2046"/>
                <a:gd name="T12" fmla="*/ 896 w 2440"/>
                <a:gd name="T13" fmla="*/ 1024 h 2046"/>
                <a:gd name="T14" fmla="*/ 833 w 2440"/>
                <a:gd name="T15" fmla="*/ 942 h 2046"/>
                <a:gd name="T16" fmla="*/ 789 w 2440"/>
                <a:gd name="T17" fmla="*/ 920 h 2046"/>
                <a:gd name="T18" fmla="*/ 744 w 2440"/>
                <a:gd name="T19" fmla="*/ 941 h 2046"/>
                <a:gd name="T20" fmla="*/ 238 w 2440"/>
                <a:gd name="T21" fmla="*/ 1569 h 2046"/>
                <a:gd name="T22" fmla="*/ 235 w 2440"/>
                <a:gd name="T23" fmla="*/ 1574 h 2046"/>
                <a:gd name="T24" fmla="*/ 56 w 2440"/>
                <a:gd name="T25" fmla="*/ 1574 h 2046"/>
                <a:gd name="T26" fmla="*/ 0 w 2440"/>
                <a:gd name="T27" fmla="*/ 1631 h 2046"/>
                <a:gd name="T28" fmla="*/ 56 w 2440"/>
                <a:gd name="T29" fmla="*/ 1687 h 2046"/>
                <a:gd name="T30" fmla="*/ 2384 w 2440"/>
                <a:gd name="T31" fmla="*/ 1687 h 2046"/>
                <a:gd name="T32" fmla="*/ 2440 w 2440"/>
                <a:gd name="T33" fmla="*/ 1631 h 2046"/>
                <a:gd name="T34" fmla="*/ 2384 w 2440"/>
                <a:gd name="T35" fmla="*/ 1574 h 2046"/>
                <a:gd name="T36" fmla="*/ 1336 w 2440"/>
                <a:gd name="T37" fmla="*/ 600 h 2046"/>
                <a:gd name="T38" fmla="*/ 2126 w 2440"/>
                <a:gd name="T39" fmla="*/ 1574 h 2046"/>
                <a:gd name="T40" fmla="*/ 1313 w 2440"/>
                <a:gd name="T41" fmla="*/ 1574 h 2046"/>
                <a:gd name="T42" fmla="*/ 1312 w 2440"/>
                <a:gd name="T43" fmla="*/ 1571 h 2046"/>
                <a:gd name="T44" fmla="*/ 967 w 2440"/>
                <a:gd name="T45" fmla="*/ 1118 h 2046"/>
                <a:gd name="T46" fmla="*/ 1336 w 2440"/>
                <a:gd name="T47" fmla="*/ 600 h 2046"/>
                <a:gd name="T48" fmla="*/ 787 w 2440"/>
                <a:gd name="T49" fmla="*/ 1067 h 2046"/>
                <a:gd name="T50" fmla="*/ 1173 w 2440"/>
                <a:gd name="T51" fmla="*/ 1574 h 2046"/>
                <a:gd name="T52" fmla="*/ 379 w 2440"/>
                <a:gd name="T53" fmla="*/ 1574 h 2046"/>
                <a:gd name="T54" fmla="*/ 787 w 2440"/>
                <a:gd name="T55" fmla="*/ 1067 h 2046"/>
                <a:gd name="T56" fmla="*/ 462 w 2440"/>
                <a:gd name="T57" fmla="*/ 474 h 2046"/>
                <a:gd name="T58" fmla="*/ 699 w 2440"/>
                <a:gd name="T59" fmla="*/ 237 h 2046"/>
                <a:gd name="T60" fmla="*/ 462 w 2440"/>
                <a:gd name="T61" fmla="*/ 0 h 2046"/>
                <a:gd name="T62" fmla="*/ 225 w 2440"/>
                <a:gd name="T63" fmla="*/ 237 h 2046"/>
                <a:gd name="T64" fmla="*/ 462 w 2440"/>
                <a:gd name="T65" fmla="*/ 474 h 2046"/>
                <a:gd name="T66" fmla="*/ 462 w 2440"/>
                <a:gd name="T67" fmla="*/ 113 h 2046"/>
                <a:gd name="T68" fmla="*/ 586 w 2440"/>
                <a:gd name="T69" fmla="*/ 237 h 2046"/>
                <a:gd name="T70" fmla="*/ 462 w 2440"/>
                <a:gd name="T71" fmla="*/ 361 h 2046"/>
                <a:gd name="T72" fmla="*/ 338 w 2440"/>
                <a:gd name="T73" fmla="*/ 237 h 2046"/>
                <a:gd name="T74" fmla="*/ 462 w 2440"/>
                <a:gd name="T75" fmla="*/ 113 h 2046"/>
                <a:gd name="T76" fmla="*/ 1877 w 2440"/>
                <a:gd name="T77" fmla="*/ 1933 h 2046"/>
                <a:gd name="T78" fmla="*/ 582 w 2440"/>
                <a:gd name="T79" fmla="*/ 1933 h 2046"/>
                <a:gd name="T80" fmla="*/ 525 w 2440"/>
                <a:gd name="T81" fmla="*/ 1990 h 2046"/>
                <a:gd name="T82" fmla="*/ 582 w 2440"/>
                <a:gd name="T83" fmla="*/ 2046 h 2046"/>
                <a:gd name="T84" fmla="*/ 1877 w 2440"/>
                <a:gd name="T85" fmla="*/ 2046 h 2046"/>
                <a:gd name="T86" fmla="*/ 1933 w 2440"/>
                <a:gd name="T87" fmla="*/ 1990 h 2046"/>
                <a:gd name="T88" fmla="*/ 1877 w 2440"/>
                <a:gd name="T89" fmla="*/ 1933 h 2046"/>
                <a:gd name="T90" fmla="*/ 1877 w 2440"/>
                <a:gd name="T91" fmla="*/ 1933 h 2046"/>
                <a:gd name="T92" fmla="*/ 1877 w 2440"/>
                <a:gd name="T93" fmla="*/ 1933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40" h="2046">
                  <a:moveTo>
                    <a:pt x="2384" y="1574"/>
                  </a:moveTo>
                  <a:cubicBezTo>
                    <a:pt x="2270" y="1574"/>
                    <a:pt x="2270" y="1574"/>
                    <a:pt x="2270" y="1574"/>
                  </a:cubicBezTo>
                  <a:cubicBezTo>
                    <a:pt x="2269" y="1573"/>
                    <a:pt x="2269" y="1571"/>
                    <a:pt x="2268" y="1570"/>
                  </a:cubicBezTo>
                  <a:cubicBezTo>
                    <a:pt x="1377" y="471"/>
                    <a:pt x="1377" y="471"/>
                    <a:pt x="1377" y="471"/>
                  </a:cubicBezTo>
                  <a:cubicBezTo>
                    <a:pt x="1365" y="458"/>
                    <a:pt x="1350" y="450"/>
                    <a:pt x="1331" y="450"/>
                  </a:cubicBezTo>
                  <a:cubicBezTo>
                    <a:pt x="1314" y="451"/>
                    <a:pt x="1298" y="460"/>
                    <a:pt x="1287" y="474"/>
                  </a:cubicBezTo>
                  <a:cubicBezTo>
                    <a:pt x="896" y="1024"/>
                    <a:pt x="896" y="1024"/>
                    <a:pt x="896" y="1024"/>
                  </a:cubicBezTo>
                  <a:cubicBezTo>
                    <a:pt x="833" y="942"/>
                    <a:pt x="833" y="942"/>
                    <a:pt x="833" y="942"/>
                  </a:cubicBezTo>
                  <a:cubicBezTo>
                    <a:pt x="823" y="928"/>
                    <a:pt x="806" y="920"/>
                    <a:pt x="789" y="920"/>
                  </a:cubicBezTo>
                  <a:cubicBezTo>
                    <a:pt x="772" y="918"/>
                    <a:pt x="755" y="927"/>
                    <a:pt x="744" y="941"/>
                  </a:cubicBezTo>
                  <a:cubicBezTo>
                    <a:pt x="238" y="1569"/>
                    <a:pt x="238" y="1569"/>
                    <a:pt x="238" y="1569"/>
                  </a:cubicBezTo>
                  <a:cubicBezTo>
                    <a:pt x="237" y="1571"/>
                    <a:pt x="236" y="1573"/>
                    <a:pt x="235" y="1574"/>
                  </a:cubicBezTo>
                  <a:cubicBezTo>
                    <a:pt x="56" y="1574"/>
                    <a:pt x="56" y="1574"/>
                    <a:pt x="56" y="1574"/>
                  </a:cubicBezTo>
                  <a:cubicBezTo>
                    <a:pt x="25" y="1574"/>
                    <a:pt x="0" y="1600"/>
                    <a:pt x="0" y="1631"/>
                  </a:cubicBezTo>
                  <a:cubicBezTo>
                    <a:pt x="0" y="1662"/>
                    <a:pt x="25" y="1687"/>
                    <a:pt x="56" y="1687"/>
                  </a:cubicBezTo>
                  <a:cubicBezTo>
                    <a:pt x="2384" y="1687"/>
                    <a:pt x="2384" y="1687"/>
                    <a:pt x="2384" y="1687"/>
                  </a:cubicBezTo>
                  <a:cubicBezTo>
                    <a:pt x="2415" y="1687"/>
                    <a:pt x="2440" y="1662"/>
                    <a:pt x="2440" y="1631"/>
                  </a:cubicBezTo>
                  <a:cubicBezTo>
                    <a:pt x="2440" y="1600"/>
                    <a:pt x="2415" y="1574"/>
                    <a:pt x="2384" y="1574"/>
                  </a:cubicBezTo>
                  <a:close/>
                  <a:moveTo>
                    <a:pt x="1336" y="600"/>
                  </a:moveTo>
                  <a:cubicBezTo>
                    <a:pt x="2126" y="1574"/>
                    <a:pt x="2126" y="1574"/>
                    <a:pt x="2126" y="1574"/>
                  </a:cubicBezTo>
                  <a:cubicBezTo>
                    <a:pt x="1313" y="1574"/>
                    <a:pt x="1313" y="1574"/>
                    <a:pt x="1313" y="1574"/>
                  </a:cubicBezTo>
                  <a:cubicBezTo>
                    <a:pt x="1313" y="1573"/>
                    <a:pt x="1313" y="1572"/>
                    <a:pt x="1312" y="1571"/>
                  </a:cubicBezTo>
                  <a:cubicBezTo>
                    <a:pt x="967" y="1118"/>
                    <a:pt x="967" y="1118"/>
                    <a:pt x="967" y="1118"/>
                  </a:cubicBezTo>
                  <a:lnTo>
                    <a:pt x="1336" y="600"/>
                  </a:lnTo>
                  <a:close/>
                  <a:moveTo>
                    <a:pt x="787" y="1067"/>
                  </a:moveTo>
                  <a:cubicBezTo>
                    <a:pt x="1173" y="1574"/>
                    <a:pt x="1173" y="1574"/>
                    <a:pt x="1173" y="1574"/>
                  </a:cubicBezTo>
                  <a:cubicBezTo>
                    <a:pt x="379" y="1574"/>
                    <a:pt x="379" y="1574"/>
                    <a:pt x="379" y="1574"/>
                  </a:cubicBezTo>
                  <a:lnTo>
                    <a:pt x="787" y="1067"/>
                  </a:lnTo>
                  <a:close/>
                  <a:moveTo>
                    <a:pt x="462" y="474"/>
                  </a:moveTo>
                  <a:cubicBezTo>
                    <a:pt x="593" y="474"/>
                    <a:pt x="699" y="367"/>
                    <a:pt x="699" y="237"/>
                  </a:cubicBezTo>
                  <a:cubicBezTo>
                    <a:pt x="699" y="106"/>
                    <a:pt x="593" y="0"/>
                    <a:pt x="462" y="0"/>
                  </a:cubicBezTo>
                  <a:cubicBezTo>
                    <a:pt x="332" y="0"/>
                    <a:pt x="225" y="106"/>
                    <a:pt x="225" y="237"/>
                  </a:cubicBezTo>
                  <a:cubicBezTo>
                    <a:pt x="225" y="368"/>
                    <a:pt x="332" y="474"/>
                    <a:pt x="462" y="474"/>
                  </a:cubicBezTo>
                  <a:close/>
                  <a:moveTo>
                    <a:pt x="462" y="113"/>
                  </a:moveTo>
                  <a:cubicBezTo>
                    <a:pt x="531" y="113"/>
                    <a:pt x="586" y="169"/>
                    <a:pt x="586" y="237"/>
                  </a:cubicBezTo>
                  <a:cubicBezTo>
                    <a:pt x="586" y="306"/>
                    <a:pt x="531" y="361"/>
                    <a:pt x="462" y="361"/>
                  </a:cubicBezTo>
                  <a:cubicBezTo>
                    <a:pt x="393" y="361"/>
                    <a:pt x="338" y="305"/>
                    <a:pt x="338" y="237"/>
                  </a:cubicBezTo>
                  <a:cubicBezTo>
                    <a:pt x="338" y="169"/>
                    <a:pt x="394" y="113"/>
                    <a:pt x="462" y="113"/>
                  </a:cubicBezTo>
                  <a:close/>
                  <a:moveTo>
                    <a:pt x="1877" y="1933"/>
                  </a:moveTo>
                  <a:cubicBezTo>
                    <a:pt x="582" y="1933"/>
                    <a:pt x="582" y="1933"/>
                    <a:pt x="582" y="1933"/>
                  </a:cubicBezTo>
                  <a:cubicBezTo>
                    <a:pt x="551" y="1933"/>
                    <a:pt x="525" y="1959"/>
                    <a:pt x="525" y="1990"/>
                  </a:cubicBezTo>
                  <a:cubicBezTo>
                    <a:pt x="525" y="2021"/>
                    <a:pt x="551" y="2046"/>
                    <a:pt x="582" y="2046"/>
                  </a:cubicBezTo>
                  <a:cubicBezTo>
                    <a:pt x="1877" y="2046"/>
                    <a:pt x="1877" y="2046"/>
                    <a:pt x="1877" y="2046"/>
                  </a:cubicBezTo>
                  <a:cubicBezTo>
                    <a:pt x="1908" y="2046"/>
                    <a:pt x="1933" y="2021"/>
                    <a:pt x="1933" y="1990"/>
                  </a:cubicBezTo>
                  <a:cubicBezTo>
                    <a:pt x="1933" y="1959"/>
                    <a:pt x="1908" y="1933"/>
                    <a:pt x="1877" y="1933"/>
                  </a:cubicBezTo>
                  <a:close/>
                  <a:moveTo>
                    <a:pt x="1877" y="1933"/>
                  </a:moveTo>
                  <a:cubicBezTo>
                    <a:pt x="1877" y="1933"/>
                    <a:pt x="1877" y="1933"/>
                    <a:pt x="1877" y="1933"/>
                  </a:cubicBezTo>
                </a:path>
              </a:pathLst>
            </a:custGeom>
            <a:gradFill flip="none" rotWithShape="1">
              <a:gsLst>
                <a:gs pos="40000">
                  <a:srgbClr val="00B050"/>
                </a:gs>
                <a:gs pos="100000">
                  <a:srgbClr val="92D050"/>
                </a:gs>
              </a:gsLst>
              <a:lin ang="4200000" scaled="0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771BD7B-D70A-4199-847C-DABB9DA29075}"/>
              </a:ext>
            </a:extLst>
          </p:cNvPr>
          <p:cNvGrpSpPr/>
          <p:nvPr/>
        </p:nvGrpSpPr>
        <p:grpSpPr>
          <a:xfrm>
            <a:off x="-690387" y="3483381"/>
            <a:ext cx="600375" cy="572796"/>
            <a:chOff x="7974925" y="3790921"/>
            <a:chExt cx="600375" cy="572796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487684AC-2EC1-4324-B653-E0EA91654F25}"/>
                </a:ext>
              </a:extLst>
            </p:cNvPr>
            <p:cNvSpPr/>
            <p:nvPr/>
          </p:nvSpPr>
          <p:spPr>
            <a:xfrm>
              <a:off x="7974925" y="3790921"/>
              <a:ext cx="600375" cy="572796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KSO_Shape">
              <a:extLst>
                <a:ext uri="{FF2B5EF4-FFF2-40B4-BE49-F238E27FC236}">
                  <a16:creationId xmlns:a16="http://schemas.microsoft.com/office/drawing/2014/main" id="{691370E0-5A38-4C0D-B8B1-ABCE2ED01FD3}"/>
                </a:ext>
              </a:extLst>
            </p:cNvPr>
            <p:cNvSpPr/>
            <p:nvPr/>
          </p:nvSpPr>
          <p:spPr>
            <a:xfrm rot="10800000" flipH="1">
              <a:off x="8167757" y="3895362"/>
              <a:ext cx="214709" cy="363914"/>
            </a:xfrm>
            <a:prstGeom prst="chevron">
              <a:avLst>
                <a:gd name="adj" fmla="val 8800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A0803D51-F4AF-4B00-8CC3-83EBC77CE1BC}"/>
              </a:ext>
            </a:extLst>
          </p:cNvPr>
          <p:cNvSpPr txBox="1"/>
          <p:nvPr/>
        </p:nvSpPr>
        <p:spPr>
          <a:xfrm>
            <a:off x="703486" y="228833"/>
            <a:ext cx="2501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文化建设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A0A20A3-2C5D-47F1-BE76-499CC203DE97}"/>
              </a:ext>
            </a:extLst>
          </p:cNvPr>
          <p:cNvSpPr txBox="1"/>
          <p:nvPr/>
        </p:nvSpPr>
        <p:spPr>
          <a:xfrm>
            <a:off x="703486" y="788792"/>
            <a:ext cx="2501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dirty="0"/>
              <a:t>Cultural construction</a:t>
            </a:r>
          </a:p>
        </p:txBody>
      </p:sp>
    </p:spTree>
    <p:extLst>
      <p:ext uri="{BB962C8B-B14F-4D97-AF65-F5344CB8AC3E}">
        <p14:creationId xmlns:p14="http://schemas.microsoft.com/office/powerpoint/2010/main" val="7773579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50EACCF2-B752-4A7D-9A58-84DC47352107}"/>
              </a:ext>
            </a:extLst>
          </p:cNvPr>
          <p:cNvGrpSpPr/>
          <p:nvPr/>
        </p:nvGrpSpPr>
        <p:grpSpPr>
          <a:xfrm>
            <a:off x="1536010" y="4070847"/>
            <a:ext cx="2901702" cy="2240970"/>
            <a:chOff x="9290298" y="3659568"/>
            <a:chExt cx="2901702" cy="2240970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2320D5E-3AEB-4642-BB91-3A5A2E192049}"/>
                </a:ext>
              </a:extLst>
            </p:cNvPr>
            <p:cNvGrpSpPr/>
            <p:nvPr/>
          </p:nvGrpSpPr>
          <p:grpSpPr>
            <a:xfrm>
              <a:off x="9290298" y="3659568"/>
              <a:ext cx="2901702" cy="2240970"/>
              <a:chOff x="491033" y="2482894"/>
              <a:chExt cx="2901702" cy="2240970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A96FE408-B883-4BE5-A548-A0BAD7C8517D}"/>
                  </a:ext>
                </a:extLst>
              </p:cNvPr>
              <p:cNvSpPr/>
              <p:nvPr/>
            </p:nvSpPr>
            <p:spPr>
              <a:xfrm>
                <a:off x="491033" y="2482894"/>
                <a:ext cx="2481968" cy="20446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7C8D024-5E84-4609-90FA-6290AEF3FB1C}"/>
                  </a:ext>
                </a:extLst>
              </p:cNvPr>
              <p:cNvSpPr txBox="1"/>
              <p:nvPr/>
            </p:nvSpPr>
            <p:spPr>
              <a:xfrm>
                <a:off x="1320712" y="3400425"/>
                <a:ext cx="2072023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04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81A202D0-5AD9-4D97-A293-A1AC700A7C8D}"/>
                  </a:ext>
                </a:extLst>
              </p:cNvPr>
              <p:cNvSpPr txBox="1"/>
              <p:nvPr/>
            </p:nvSpPr>
            <p:spPr>
              <a:xfrm>
                <a:off x="696004" y="3288477"/>
                <a:ext cx="20720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800" b="1">
                    <a:solidFill>
                      <a:srgbClr val="00994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r>
                  <a:rPr lang="zh-CN" altLang="en-US" dirty="0"/>
                  <a:t>风光掠影</a:t>
                </a: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EAA7E9F-32B4-40D9-938A-C9F0C43A1908}"/>
                </a:ext>
              </a:extLst>
            </p:cNvPr>
            <p:cNvSpPr txBox="1"/>
            <p:nvPr/>
          </p:nvSpPr>
          <p:spPr>
            <a:xfrm>
              <a:off x="9290298" y="4901884"/>
              <a:ext cx="2481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Glimpse of scenery</a:t>
              </a:r>
              <a:endParaRPr lang="zh-CN" altLang="en-US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A1A9F640-4373-4686-ADC0-6FE7351C89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06151" y="3957514"/>
              <a:ext cx="569224" cy="478297"/>
            </a:xfrm>
            <a:custGeom>
              <a:avLst/>
              <a:gdLst>
                <a:gd name="T0" fmla="*/ 2384 w 2440"/>
                <a:gd name="T1" fmla="*/ 1574 h 2046"/>
                <a:gd name="T2" fmla="*/ 2270 w 2440"/>
                <a:gd name="T3" fmla="*/ 1574 h 2046"/>
                <a:gd name="T4" fmla="*/ 2268 w 2440"/>
                <a:gd name="T5" fmla="*/ 1570 h 2046"/>
                <a:gd name="T6" fmla="*/ 1377 w 2440"/>
                <a:gd name="T7" fmla="*/ 471 h 2046"/>
                <a:gd name="T8" fmla="*/ 1331 w 2440"/>
                <a:gd name="T9" fmla="*/ 450 h 2046"/>
                <a:gd name="T10" fmla="*/ 1287 w 2440"/>
                <a:gd name="T11" fmla="*/ 474 h 2046"/>
                <a:gd name="T12" fmla="*/ 896 w 2440"/>
                <a:gd name="T13" fmla="*/ 1024 h 2046"/>
                <a:gd name="T14" fmla="*/ 833 w 2440"/>
                <a:gd name="T15" fmla="*/ 942 h 2046"/>
                <a:gd name="T16" fmla="*/ 789 w 2440"/>
                <a:gd name="T17" fmla="*/ 920 h 2046"/>
                <a:gd name="T18" fmla="*/ 744 w 2440"/>
                <a:gd name="T19" fmla="*/ 941 h 2046"/>
                <a:gd name="T20" fmla="*/ 238 w 2440"/>
                <a:gd name="T21" fmla="*/ 1569 h 2046"/>
                <a:gd name="T22" fmla="*/ 235 w 2440"/>
                <a:gd name="T23" fmla="*/ 1574 h 2046"/>
                <a:gd name="T24" fmla="*/ 56 w 2440"/>
                <a:gd name="T25" fmla="*/ 1574 h 2046"/>
                <a:gd name="T26" fmla="*/ 0 w 2440"/>
                <a:gd name="T27" fmla="*/ 1631 h 2046"/>
                <a:gd name="T28" fmla="*/ 56 w 2440"/>
                <a:gd name="T29" fmla="*/ 1687 h 2046"/>
                <a:gd name="T30" fmla="*/ 2384 w 2440"/>
                <a:gd name="T31" fmla="*/ 1687 h 2046"/>
                <a:gd name="T32" fmla="*/ 2440 w 2440"/>
                <a:gd name="T33" fmla="*/ 1631 h 2046"/>
                <a:gd name="T34" fmla="*/ 2384 w 2440"/>
                <a:gd name="T35" fmla="*/ 1574 h 2046"/>
                <a:gd name="T36" fmla="*/ 1336 w 2440"/>
                <a:gd name="T37" fmla="*/ 600 h 2046"/>
                <a:gd name="T38" fmla="*/ 2126 w 2440"/>
                <a:gd name="T39" fmla="*/ 1574 h 2046"/>
                <a:gd name="T40" fmla="*/ 1313 w 2440"/>
                <a:gd name="T41" fmla="*/ 1574 h 2046"/>
                <a:gd name="T42" fmla="*/ 1312 w 2440"/>
                <a:gd name="T43" fmla="*/ 1571 h 2046"/>
                <a:gd name="T44" fmla="*/ 967 w 2440"/>
                <a:gd name="T45" fmla="*/ 1118 h 2046"/>
                <a:gd name="T46" fmla="*/ 1336 w 2440"/>
                <a:gd name="T47" fmla="*/ 600 h 2046"/>
                <a:gd name="T48" fmla="*/ 787 w 2440"/>
                <a:gd name="T49" fmla="*/ 1067 h 2046"/>
                <a:gd name="T50" fmla="*/ 1173 w 2440"/>
                <a:gd name="T51" fmla="*/ 1574 h 2046"/>
                <a:gd name="T52" fmla="*/ 379 w 2440"/>
                <a:gd name="T53" fmla="*/ 1574 h 2046"/>
                <a:gd name="T54" fmla="*/ 787 w 2440"/>
                <a:gd name="T55" fmla="*/ 1067 h 2046"/>
                <a:gd name="T56" fmla="*/ 462 w 2440"/>
                <a:gd name="T57" fmla="*/ 474 h 2046"/>
                <a:gd name="T58" fmla="*/ 699 w 2440"/>
                <a:gd name="T59" fmla="*/ 237 h 2046"/>
                <a:gd name="T60" fmla="*/ 462 w 2440"/>
                <a:gd name="T61" fmla="*/ 0 h 2046"/>
                <a:gd name="T62" fmla="*/ 225 w 2440"/>
                <a:gd name="T63" fmla="*/ 237 h 2046"/>
                <a:gd name="T64" fmla="*/ 462 w 2440"/>
                <a:gd name="T65" fmla="*/ 474 h 2046"/>
                <a:gd name="T66" fmla="*/ 462 w 2440"/>
                <a:gd name="T67" fmla="*/ 113 h 2046"/>
                <a:gd name="T68" fmla="*/ 586 w 2440"/>
                <a:gd name="T69" fmla="*/ 237 h 2046"/>
                <a:gd name="T70" fmla="*/ 462 w 2440"/>
                <a:gd name="T71" fmla="*/ 361 h 2046"/>
                <a:gd name="T72" fmla="*/ 338 w 2440"/>
                <a:gd name="T73" fmla="*/ 237 h 2046"/>
                <a:gd name="T74" fmla="*/ 462 w 2440"/>
                <a:gd name="T75" fmla="*/ 113 h 2046"/>
                <a:gd name="T76" fmla="*/ 1877 w 2440"/>
                <a:gd name="T77" fmla="*/ 1933 h 2046"/>
                <a:gd name="T78" fmla="*/ 582 w 2440"/>
                <a:gd name="T79" fmla="*/ 1933 h 2046"/>
                <a:gd name="T80" fmla="*/ 525 w 2440"/>
                <a:gd name="T81" fmla="*/ 1990 h 2046"/>
                <a:gd name="T82" fmla="*/ 582 w 2440"/>
                <a:gd name="T83" fmla="*/ 2046 h 2046"/>
                <a:gd name="T84" fmla="*/ 1877 w 2440"/>
                <a:gd name="T85" fmla="*/ 2046 h 2046"/>
                <a:gd name="T86" fmla="*/ 1933 w 2440"/>
                <a:gd name="T87" fmla="*/ 1990 h 2046"/>
                <a:gd name="T88" fmla="*/ 1877 w 2440"/>
                <a:gd name="T89" fmla="*/ 1933 h 2046"/>
                <a:gd name="T90" fmla="*/ 1877 w 2440"/>
                <a:gd name="T91" fmla="*/ 1933 h 2046"/>
                <a:gd name="T92" fmla="*/ 1877 w 2440"/>
                <a:gd name="T93" fmla="*/ 1933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40" h="2046">
                  <a:moveTo>
                    <a:pt x="2384" y="1574"/>
                  </a:moveTo>
                  <a:cubicBezTo>
                    <a:pt x="2270" y="1574"/>
                    <a:pt x="2270" y="1574"/>
                    <a:pt x="2270" y="1574"/>
                  </a:cubicBezTo>
                  <a:cubicBezTo>
                    <a:pt x="2269" y="1573"/>
                    <a:pt x="2269" y="1571"/>
                    <a:pt x="2268" y="1570"/>
                  </a:cubicBezTo>
                  <a:cubicBezTo>
                    <a:pt x="1377" y="471"/>
                    <a:pt x="1377" y="471"/>
                    <a:pt x="1377" y="471"/>
                  </a:cubicBezTo>
                  <a:cubicBezTo>
                    <a:pt x="1365" y="458"/>
                    <a:pt x="1350" y="450"/>
                    <a:pt x="1331" y="450"/>
                  </a:cubicBezTo>
                  <a:cubicBezTo>
                    <a:pt x="1314" y="451"/>
                    <a:pt x="1298" y="460"/>
                    <a:pt x="1287" y="474"/>
                  </a:cubicBezTo>
                  <a:cubicBezTo>
                    <a:pt x="896" y="1024"/>
                    <a:pt x="896" y="1024"/>
                    <a:pt x="896" y="1024"/>
                  </a:cubicBezTo>
                  <a:cubicBezTo>
                    <a:pt x="833" y="942"/>
                    <a:pt x="833" y="942"/>
                    <a:pt x="833" y="942"/>
                  </a:cubicBezTo>
                  <a:cubicBezTo>
                    <a:pt x="823" y="928"/>
                    <a:pt x="806" y="920"/>
                    <a:pt x="789" y="920"/>
                  </a:cubicBezTo>
                  <a:cubicBezTo>
                    <a:pt x="772" y="918"/>
                    <a:pt x="755" y="927"/>
                    <a:pt x="744" y="941"/>
                  </a:cubicBezTo>
                  <a:cubicBezTo>
                    <a:pt x="238" y="1569"/>
                    <a:pt x="238" y="1569"/>
                    <a:pt x="238" y="1569"/>
                  </a:cubicBezTo>
                  <a:cubicBezTo>
                    <a:pt x="237" y="1571"/>
                    <a:pt x="236" y="1573"/>
                    <a:pt x="235" y="1574"/>
                  </a:cubicBezTo>
                  <a:cubicBezTo>
                    <a:pt x="56" y="1574"/>
                    <a:pt x="56" y="1574"/>
                    <a:pt x="56" y="1574"/>
                  </a:cubicBezTo>
                  <a:cubicBezTo>
                    <a:pt x="25" y="1574"/>
                    <a:pt x="0" y="1600"/>
                    <a:pt x="0" y="1631"/>
                  </a:cubicBezTo>
                  <a:cubicBezTo>
                    <a:pt x="0" y="1662"/>
                    <a:pt x="25" y="1687"/>
                    <a:pt x="56" y="1687"/>
                  </a:cubicBezTo>
                  <a:cubicBezTo>
                    <a:pt x="2384" y="1687"/>
                    <a:pt x="2384" y="1687"/>
                    <a:pt x="2384" y="1687"/>
                  </a:cubicBezTo>
                  <a:cubicBezTo>
                    <a:pt x="2415" y="1687"/>
                    <a:pt x="2440" y="1662"/>
                    <a:pt x="2440" y="1631"/>
                  </a:cubicBezTo>
                  <a:cubicBezTo>
                    <a:pt x="2440" y="1600"/>
                    <a:pt x="2415" y="1574"/>
                    <a:pt x="2384" y="1574"/>
                  </a:cubicBezTo>
                  <a:close/>
                  <a:moveTo>
                    <a:pt x="1336" y="600"/>
                  </a:moveTo>
                  <a:cubicBezTo>
                    <a:pt x="2126" y="1574"/>
                    <a:pt x="2126" y="1574"/>
                    <a:pt x="2126" y="1574"/>
                  </a:cubicBezTo>
                  <a:cubicBezTo>
                    <a:pt x="1313" y="1574"/>
                    <a:pt x="1313" y="1574"/>
                    <a:pt x="1313" y="1574"/>
                  </a:cubicBezTo>
                  <a:cubicBezTo>
                    <a:pt x="1313" y="1573"/>
                    <a:pt x="1313" y="1572"/>
                    <a:pt x="1312" y="1571"/>
                  </a:cubicBezTo>
                  <a:cubicBezTo>
                    <a:pt x="967" y="1118"/>
                    <a:pt x="967" y="1118"/>
                    <a:pt x="967" y="1118"/>
                  </a:cubicBezTo>
                  <a:lnTo>
                    <a:pt x="1336" y="600"/>
                  </a:lnTo>
                  <a:close/>
                  <a:moveTo>
                    <a:pt x="787" y="1067"/>
                  </a:moveTo>
                  <a:cubicBezTo>
                    <a:pt x="1173" y="1574"/>
                    <a:pt x="1173" y="1574"/>
                    <a:pt x="1173" y="1574"/>
                  </a:cubicBezTo>
                  <a:cubicBezTo>
                    <a:pt x="379" y="1574"/>
                    <a:pt x="379" y="1574"/>
                    <a:pt x="379" y="1574"/>
                  </a:cubicBezTo>
                  <a:lnTo>
                    <a:pt x="787" y="1067"/>
                  </a:lnTo>
                  <a:close/>
                  <a:moveTo>
                    <a:pt x="462" y="474"/>
                  </a:moveTo>
                  <a:cubicBezTo>
                    <a:pt x="593" y="474"/>
                    <a:pt x="699" y="367"/>
                    <a:pt x="699" y="237"/>
                  </a:cubicBezTo>
                  <a:cubicBezTo>
                    <a:pt x="699" y="106"/>
                    <a:pt x="593" y="0"/>
                    <a:pt x="462" y="0"/>
                  </a:cubicBezTo>
                  <a:cubicBezTo>
                    <a:pt x="332" y="0"/>
                    <a:pt x="225" y="106"/>
                    <a:pt x="225" y="237"/>
                  </a:cubicBezTo>
                  <a:cubicBezTo>
                    <a:pt x="225" y="368"/>
                    <a:pt x="332" y="474"/>
                    <a:pt x="462" y="474"/>
                  </a:cubicBezTo>
                  <a:close/>
                  <a:moveTo>
                    <a:pt x="462" y="113"/>
                  </a:moveTo>
                  <a:cubicBezTo>
                    <a:pt x="531" y="113"/>
                    <a:pt x="586" y="169"/>
                    <a:pt x="586" y="237"/>
                  </a:cubicBezTo>
                  <a:cubicBezTo>
                    <a:pt x="586" y="306"/>
                    <a:pt x="531" y="361"/>
                    <a:pt x="462" y="361"/>
                  </a:cubicBezTo>
                  <a:cubicBezTo>
                    <a:pt x="393" y="361"/>
                    <a:pt x="338" y="305"/>
                    <a:pt x="338" y="237"/>
                  </a:cubicBezTo>
                  <a:cubicBezTo>
                    <a:pt x="338" y="169"/>
                    <a:pt x="394" y="113"/>
                    <a:pt x="462" y="113"/>
                  </a:cubicBezTo>
                  <a:close/>
                  <a:moveTo>
                    <a:pt x="1877" y="1933"/>
                  </a:moveTo>
                  <a:cubicBezTo>
                    <a:pt x="582" y="1933"/>
                    <a:pt x="582" y="1933"/>
                    <a:pt x="582" y="1933"/>
                  </a:cubicBezTo>
                  <a:cubicBezTo>
                    <a:pt x="551" y="1933"/>
                    <a:pt x="525" y="1959"/>
                    <a:pt x="525" y="1990"/>
                  </a:cubicBezTo>
                  <a:cubicBezTo>
                    <a:pt x="525" y="2021"/>
                    <a:pt x="551" y="2046"/>
                    <a:pt x="582" y="2046"/>
                  </a:cubicBezTo>
                  <a:cubicBezTo>
                    <a:pt x="1877" y="2046"/>
                    <a:pt x="1877" y="2046"/>
                    <a:pt x="1877" y="2046"/>
                  </a:cubicBezTo>
                  <a:cubicBezTo>
                    <a:pt x="1908" y="2046"/>
                    <a:pt x="1933" y="2021"/>
                    <a:pt x="1933" y="1990"/>
                  </a:cubicBezTo>
                  <a:cubicBezTo>
                    <a:pt x="1933" y="1959"/>
                    <a:pt x="1908" y="1933"/>
                    <a:pt x="1877" y="1933"/>
                  </a:cubicBezTo>
                  <a:close/>
                  <a:moveTo>
                    <a:pt x="1877" y="1933"/>
                  </a:moveTo>
                  <a:cubicBezTo>
                    <a:pt x="1877" y="1933"/>
                    <a:pt x="1877" y="1933"/>
                    <a:pt x="1877" y="1933"/>
                  </a:cubicBezTo>
                </a:path>
              </a:pathLst>
            </a:custGeom>
            <a:gradFill flip="none" rotWithShape="1">
              <a:gsLst>
                <a:gs pos="40000">
                  <a:srgbClr val="00B050"/>
                </a:gs>
                <a:gs pos="100000">
                  <a:srgbClr val="92D050"/>
                </a:gs>
              </a:gsLst>
              <a:lin ang="4200000" scaled="0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0BE9BC5-E779-468D-B6C2-0A5FD9546FA5}"/>
              </a:ext>
            </a:extLst>
          </p:cNvPr>
          <p:cNvGrpSpPr/>
          <p:nvPr/>
        </p:nvGrpSpPr>
        <p:grpSpPr>
          <a:xfrm>
            <a:off x="3717790" y="4213911"/>
            <a:ext cx="600375" cy="572796"/>
            <a:chOff x="7974925" y="3790921"/>
            <a:chExt cx="600375" cy="572796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E7E1C21E-94F4-4271-B043-EAD06298319A}"/>
                </a:ext>
              </a:extLst>
            </p:cNvPr>
            <p:cNvSpPr/>
            <p:nvPr/>
          </p:nvSpPr>
          <p:spPr>
            <a:xfrm>
              <a:off x="7974925" y="3790921"/>
              <a:ext cx="600375" cy="572796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KSO_Shape">
              <a:extLst>
                <a:ext uri="{FF2B5EF4-FFF2-40B4-BE49-F238E27FC236}">
                  <a16:creationId xmlns:a16="http://schemas.microsoft.com/office/drawing/2014/main" id="{E0EA5BF0-E81D-48B1-A906-2E56C4D3AA1C}"/>
                </a:ext>
              </a:extLst>
            </p:cNvPr>
            <p:cNvSpPr/>
            <p:nvPr/>
          </p:nvSpPr>
          <p:spPr>
            <a:xfrm rot="10800000" flipH="1">
              <a:off x="8167757" y="3895362"/>
              <a:ext cx="214709" cy="363914"/>
            </a:xfrm>
            <a:prstGeom prst="chevron">
              <a:avLst>
                <a:gd name="adj" fmla="val 8800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73018FA5-AD3B-4CD4-BCD7-DA89A505EF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1806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934267D-3035-41AD-BD6D-0E3C3EC0AD34}"/>
              </a:ext>
            </a:extLst>
          </p:cNvPr>
          <p:cNvSpPr/>
          <p:nvPr/>
        </p:nvSpPr>
        <p:spPr>
          <a:xfrm>
            <a:off x="0" y="0"/>
            <a:ext cx="12192000" cy="1181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EDE6981C-AA5A-478D-AF6A-7A313D11F939}"/>
              </a:ext>
            </a:extLst>
          </p:cNvPr>
          <p:cNvSpPr/>
          <p:nvPr/>
        </p:nvSpPr>
        <p:spPr>
          <a:xfrm>
            <a:off x="275737" y="285445"/>
            <a:ext cx="379243" cy="707885"/>
          </a:xfrm>
          <a:prstGeom prst="parallelogram">
            <a:avLst>
              <a:gd name="adj" fmla="val 4498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44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EEE7C3-44C5-4E0A-AD8A-9000AE613CFB}"/>
              </a:ext>
            </a:extLst>
          </p:cNvPr>
          <p:cNvSpPr txBox="1"/>
          <p:nvPr/>
        </p:nvSpPr>
        <p:spPr>
          <a:xfrm>
            <a:off x="703486" y="228833"/>
            <a:ext cx="2501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风光掠影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BFE109-E21F-495F-B1CB-16815104C58D}"/>
              </a:ext>
            </a:extLst>
          </p:cNvPr>
          <p:cNvSpPr txBox="1"/>
          <p:nvPr/>
        </p:nvSpPr>
        <p:spPr>
          <a:xfrm>
            <a:off x="703486" y="788792"/>
            <a:ext cx="2501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dirty="0"/>
              <a:t>Glimpse of scenery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8FA2FEE-7F89-42F6-AD1A-9D67104715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B88592E5-C6C7-40EE-8470-92486CC78362}"/>
              </a:ext>
            </a:extLst>
          </p:cNvPr>
          <p:cNvSpPr txBox="1"/>
          <p:nvPr/>
        </p:nvSpPr>
        <p:spPr>
          <a:xfrm>
            <a:off x="3252998" y="259610"/>
            <a:ext cx="3173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994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四季农林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3A21FD7-FBBB-4797-AC26-74DC25DF68F8}"/>
              </a:ext>
            </a:extLst>
          </p:cNvPr>
          <p:cNvCxnSpPr/>
          <p:nvPr/>
        </p:nvCxnSpPr>
        <p:spPr>
          <a:xfrm>
            <a:off x="3103278" y="315451"/>
            <a:ext cx="0" cy="587858"/>
          </a:xfrm>
          <a:prstGeom prst="line">
            <a:avLst/>
          </a:prstGeom>
          <a:ln w="28575">
            <a:solidFill>
              <a:srgbClr val="0099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îsliďe">
            <a:extLst>
              <a:ext uri="{FF2B5EF4-FFF2-40B4-BE49-F238E27FC236}">
                <a16:creationId xmlns:a16="http://schemas.microsoft.com/office/drawing/2014/main" id="{DAE3DCA7-0D6E-402E-BD5E-49896427C707}"/>
              </a:ext>
            </a:extLst>
          </p:cNvPr>
          <p:cNvSpPr/>
          <p:nvPr/>
        </p:nvSpPr>
        <p:spPr>
          <a:xfrm>
            <a:off x="0" y="1723031"/>
            <a:ext cx="3581400" cy="3420469"/>
          </a:xfrm>
          <a:prstGeom prst="parallelogram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ïšľíḋe">
            <a:extLst>
              <a:ext uri="{FF2B5EF4-FFF2-40B4-BE49-F238E27FC236}">
                <a16:creationId xmlns:a16="http://schemas.microsoft.com/office/drawing/2014/main" id="{60AF076E-6C5B-4CB3-9C92-06CD6E39C1B2}"/>
              </a:ext>
            </a:extLst>
          </p:cNvPr>
          <p:cNvSpPr/>
          <p:nvPr/>
        </p:nvSpPr>
        <p:spPr>
          <a:xfrm>
            <a:off x="2870200" y="1723031"/>
            <a:ext cx="3581400" cy="3420469"/>
          </a:xfrm>
          <a:prstGeom prst="parallelogram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ïŝḻíḍe">
            <a:extLst>
              <a:ext uri="{FF2B5EF4-FFF2-40B4-BE49-F238E27FC236}">
                <a16:creationId xmlns:a16="http://schemas.microsoft.com/office/drawing/2014/main" id="{524D354D-B75C-4C21-8D95-D28CECEEF2D2}"/>
              </a:ext>
            </a:extLst>
          </p:cNvPr>
          <p:cNvSpPr/>
          <p:nvPr/>
        </p:nvSpPr>
        <p:spPr>
          <a:xfrm>
            <a:off x="5740400" y="1723031"/>
            <a:ext cx="3581400" cy="3420469"/>
          </a:xfrm>
          <a:prstGeom prst="parallelogram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ïŝḻíḍe">
            <a:extLst>
              <a:ext uri="{FF2B5EF4-FFF2-40B4-BE49-F238E27FC236}">
                <a16:creationId xmlns:a16="http://schemas.microsoft.com/office/drawing/2014/main" id="{06D691C8-CDA7-484A-B104-55FAAA8E419A}"/>
              </a:ext>
            </a:extLst>
          </p:cNvPr>
          <p:cNvSpPr/>
          <p:nvPr/>
        </p:nvSpPr>
        <p:spPr>
          <a:xfrm>
            <a:off x="8610600" y="1723031"/>
            <a:ext cx="3581400" cy="3420469"/>
          </a:xfrm>
          <a:prstGeom prst="parallelogram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0FF2193-C0F5-4DEC-A8C7-30AB6EB1B5F4}"/>
              </a:ext>
            </a:extLst>
          </p:cNvPr>
          <p:cNvSpPr/>
          <p:nvPr/>
        </p:nvSpPr>
        <p:spPr>
          <a:xfrm>
            <a:off x="1983943" y="5362265"/>
            <a:ext cx="8224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四季中国</a:t>
            </a:r>
            <a:r>
              <a:rPr lang="en-US" altLang="zh-CN" sz="3600" b="1" dirty="0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-</a:t>
            </a:r>
            <a:r>
              <a:rPr lang="zh-CN" altLang="en-US" sz="3600" b="1" dirty="0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美丽校园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8A10C64-A214-4F6F-9449-3E9F329B9D64}"/>
              </a:ext>
            </a:extLst>
          </p:cNvPr>
          <p:cNvSpPr/>
          <p:nvPr/>
        </p:nvSpPr>
        <p:spPr>
          <a:xfrm>
            <a:off x="2139946" y="5957909"/>
            <a:ext cx="7912108" cy="520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四季轮回，时光浸染；画卷展开，落笔成诗。</a:t>
            </a: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当最美农林遇上斑斓四季，每处美景每个时刻，都烙印在农林人的心里</a:t>
            </a:r>
          </a:p>
        </p:txBody>
      </p:sp>
    </p:spTree>
    <p:extLst>
      <p:ext uri="{BB962C8B-B14F-4D97-AF65-F5344CB8AC3E}">
        <p14:creationId xmlns:p14="http://schemas.microsoft.com/office/powerpoint/2010/main" val="355817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5" grpId="0" animBg="1"/>
      <p:bldP spid="26" grpId="0" animBg="1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imgsa.baidu.com/timg?image&amp;quality=80&amp;size=b9999_10000&amp;sec=1553923156380&amp;di=a364f5d1526bee08c5a8e26bc385b3ef&amp;imgtype=0&amp;src=http%3A%2F%2Fwww.zjfc.edu.cn%2F__local%2FB%2FF3%2F5E%2FAE25EAFA241304EEFD1C5ED5F7C_E508C8D6_53450A.jpg">
            <a:extLst>
              <a:ext uri="{FF2B5EF4-FFF2-40B4-BE49-F238E27FC236}">
                <a16:creationId xmlns:a16="http://schemas.microsoft.com/office/drawing/2014/main" id="{51991D37-46B9-4882-957F-9D6740B5A7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4" b="-278"/>
          <a:stretch/>
        </p:blipFill>
        <p:spPr bwMode="auto">
          <a:xfrm>
            <a:off x="0" y="0"/>
            <a:ext cx="12192000" cy="468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09E8BC61-7B0E-4976-95F3-D9A4B8D6C1E0}"/>
              </a:ext>
            </a:extLst>
          </p:cNvPr>
          <p:cNvSpPr/>
          <p:nvPr/>
        </p:nvSpPr>
        <p:spPr>
          <a:xfrm>
            <a:off x="-20289" y="21777"/>
            <a:ext cx="12192000" cy="4660097"/>
          </a:xfrm>
          <a:prstGeom prst="rect">
            <a:avLst/>
          </a:prstGeom>
          <a:gradFill flip="none" rotWithShape="1">
            <a:gsLst>
              <a:gs pos="100000">
                <a:srgbClr val="0070C0">
                  <a:alpha val="70000"/>
                </a:srgbClr>
              </a:gs>
              <a:gs pos="0">
                <a:srgbClr val="00B050">
                  <a:alpha val="60000"/>
                </a:srgb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94B9E88-615E-4B93-82A5-2DB78777429A}"/>
              </a:ext>
            </a:extLst>
          </p:cNvPr>
          <p:cNvGrpSpPr/>
          <p:nvPr/>
        </p:nvGrpSpPr>
        <p:grpSpPr>
          <a:xfrm>
            <a:off x="5059989" y="1340805"/>
            <a:ext cx="2072023" cy="1293486"/>
            <a:chOff x="5059989" y="718274"/>
            <a:chExt cx="2072023" cy="129348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5C3DF923-526A-4312-A484-8F4B741B16C6}"/>
                </a:ext>
              </a:extLst>
            </p:cNvPr>
            <p:cNvSpPr txBox="1"/>
            <p:nvPr/>
          </p:nvSpPr>
          <p:spPr>
            <a:xfrm>
              <a:off x="5059989" y="718274"/>
              <a:ext cx="207202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目录</a:t>
              </a:r>
              <a:endParaRPr lang="en-US" altLang="zh-CN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10AF08C-47EF-4450-B733-B969DDC01F95}"/>
                </a:ext>
              </a:extLst>
            </p:cNvPr>
            <p:cNvSpPr txBox="1"/>
            <p:nvPr/>
          </p:nvSpPr>
          <p:spPr>
            <a:xfrm>
              <a:off x="5305096" y="1611650"/>
              <a:ext cx="15818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en-US" altLang="zh-CN" sz="20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Contens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53" name="组合 2052">
            <a:extLst>
              <a:ext uri="{FF2B5EF4-FFF2-40B4-BE49-F238E27FC236}">
                <a16:creationId xmlns:a16="http://schemas.microsoft.com/office/drawing/2014/main" id="{9790A33E-A6F3-4736-A549-8959EF4707BC}"/>
              </a:ext>
            </a:extLst>
          </p:cNvPr>
          <p:cNvGrpSpPr/>
          <p:nvPr/>
        </p:nvGrpSpPr>
        <p:grpSpPr>
          <a:xfrm>
            <a:off x="6316117" y="3660537"/>
            <a:ext cx="2901702" cy="2240970"/>
            <a:chOff x="6316117" y="3660537"/>
            <a:chExt cx="2901702" cy="2240970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EF5EEC89-7A1F-47A2-AE40-E50A55BB2603}"/>
                </a:ext>
              </a:extLst>
            </p:cNvPr>
            <p:cNvSpPr/>
            <p:nvPr/>
          </p:nvSpPr>
          <p:spPr>
            <a:xfrm>
              <a:off x="6316117" y="3660537"/>
              <a:ext cx="2481968" cy="20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44227FA-84F4-4918-B6F1-3CF9AF794E34}"/>
                </a:ext>
              </a:extLst>
            </p:cNvPr>
            <p:cNvSpPr txBox="1"/>
            <p:nvPr/>
          </p:nvSpPr>
          <p:spPr>
            <a:xfrm>
              <a:off x="7145796" y="4578068"/>
              <a:ext cx="207202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en-US" altLang="zh-CN" sz="8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7" name="KSO_Shape">
              <a:extLst>
                <a:ext uri="{FF2B5EF4-FFF2-40B4-BE49-F238E27FC236}">
                  <a16:creationId xmlns:a16="http://schemas.microsoft.com/office/drawing/2014/main" id="{B5E92D6F-8E19-4457-BC2C-3CB8D19A1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6221" y="3957889"/>
              <a:ext cx="461759" cy="461759"/>
            </a:xfrm>
            <a:custGeom>
              <a:avLst/>
              <a:gdLst>
                <a:gd name="T0" fmla="*/ 1457935 w 3279"/>
                <a:gd name="T1" fmla="*/ 1800397 h 3279"/>
                <a:gd name="T2" fmla="*/ 336911 w 3279"/>
                <a:gd name="T3" fmla="*/ 1800397 h 3279"/>
                <a:gd name="T4" fmla="*/ 0 w 3279"/>
                <a:gd name="T5" fmla="*/ 1458876 h 3279"/>
                <a:gd name="T6" fmla="*/ 0 w 3279"/>
                <a:gd name="T7" fmla="*/ 0 h 3279"/>
                <a:gd name="T8" fmla="*/ 1332828 w 3279"/>
                <a:gd name="T9" fmla="*/ 0 h 3279"/>
                <a:gd name="T10" fmla="*/ 1332828 w 3279"/>
                <a:gd name="T11" fmla="*/ 107618 h 3279"/>
                <a:gd name="T12" fmla="*/ 1584139 w 3279"/>
                <a:gd name="T13" fmla="*/ 107618 h 3279"/>
                <a:gd name="T14" fmla="*/ 1584139 w 3279"/>
                <a:gd name="T15" fmla="*/ 107618 h 3279"/>
                <a:gd name="T16" fmla="*/ 1584139 w 3279"/>
                <a:gd name="T17" fmla="*/ 215235 h 3279"/>
                <a:gd name="T18" fmla="*/ 1682359 w 3279"/>
                <a:gd name="T19" fmla="*/ 215235 h 3279"/>
                <a:gd name="T20" fmla="*/ 1799235 w 3279"/>
                <a:gd name="T21" fmla="*/ 215235 h 3279"/>
                <a:gd name="T22" fmla="*/ 1799235 w 3279"/>
                <a:gd name="T23" fmla="*/ 1458876 h 3279"/>
                <a:gd name="T24" fmla="*/ 1457935 w 3279"/>
                <a:gd name="T25" fmla="*/ 1800397 h 3279"/>
                <a:gd name="T26" fmla="*/ 1189064 w 3279"/>
                <a:gd name="T27" fmla="*/ 143307 h 3279"/>
                <a:gd name="T28" fmla="*/ 143763 w 3279"/>
                <a:gd name="T29" fmla="*/ 143307 h 3279"/>
                <a:gd name="T30" fmla="*/ 143763 w 3279"/>
                <a:gd name="T31" fmla="*/ 1495115 h 3279"/>
                <a:gd name="T32" fmla="*/ 264480 w 3279"/>
                <a:gd name="T33" fmla="*/ 1620851 h 3279"/>
                <a:gd name="T34" fmla="*/ 1189064 w 3279"/>
                <a:gd name="T35" fmla="*/ 1620851 h 3279"/>
                <a:gd name="T36" fmla="*/ 1189064 w 3279"/>
                <a:gd name="T37" fmla="*/ 143307 h 3279"/>
                <a:gd name="T38" fmla="*/ 1687297 w 3279"/>
                <a:gd name="T39" fmla="*/ 322303 h 3279"/>
                <a:gd name="T40" fmla="*/ 1584139 w 3279"/>
                <a:gd name="T41" fmla="*/ 322303 h 3279"/>
                <a:gd name="T42" fmla="*/ 1584139 w 3279"/>
                <a:gd name="T43" fmla="*/ 1402871 h 3279"/>
                <a:gd name="T44" fmla="*/ 1514452 w 3279"/>
                <a:gd name="T45" fmla="*/ 1458876 h 3279"/>
                <a:gd name="T46" fmla="*/ 1440376 w 3279"/>
                <a:gd name="T47" fmla="*/ 1402871 h 3279"/>
                <a:gd name="T48" fmla="*/ 1440376 w 3279"/>
                <a:gd name="T49" fmla="*/ 215235 h 3279"/>
                <a:gd name="T50" fmla="*/ 1332828 w 3279"/>
                <a:gd name="T51" fmla="*/ 215235 h 3279"/>
                <a:gd name="T52" fmla="*/ 1332828 w 3279"/>
                <a:gd name="T53" fmla="*/ 1456680 h 3279"/>
                <a:gd name="T54" fmla="*/ 1514452 w 3279"/>
                <a:gd name="T55" fmla="*/ 1625244 h 3279"/>
                <a:gd name="T56" fmla="*/ 1687297 w 3279"/>
                <a:gd name="T57" fmla="*/ 1456680 h 3279"/>
                <a:gd name="T58" fmla="*/ 1687297 w 3279"/>
                <a:gd name="T59" fmla="*/ 322303 h 3279"/>
                <a:gd name="T60" fmla="*/ 323193 w 3279"/>
                <a:gd name="T61" fmla="*/ 1333139 h 3279"/>
                <a:gd name="T62" fmla="*/ 686442 w 3279"/>
                <a:gd name="T63" fmla="*/ 1333139 h 3279"/>
                <a:gd name="T64" fmla="*/ 686442 w 3279"/>
                <a:gd name="T65" fmla="*/ 1440757 h 3279"/>
                <a:gd name="T66" fmla="*/ 323193 w 3279"/>
                <a:gd name="T67" fmla="*/ 1440757 h 3279"/>
                <a:gd name="T68" fmla="*/ 323193 w 3279"/>
                <a:gd name="T69" fmla="*/ 1333139 h 3279"/>
                <a:gd name="T70" fmla="*/ 323193 w 3279"/>
                <a:gd name="T71" fmla="*/ 1113512 h 3279"/>
                <a:gd name="T72" fmla="*/ 789600 w 3279"/>
                <a:gd name="T73" fmla="*/ 1113512 h 3279"/>
                <a:gd name="T74" fmla="*/ 789600 w 3279"/>
                <a:gd name="T75" fmla="*/ 1225522 h 3279"/>
                <a:gd name="T76" fmla="*/ 323193 w 3279"/>
                <a:gd name="T77" fmla="*/ 1225522 h 3279"/>
                <a:gd name="T78" fmla="*/ 323193 w 3279"/>
                <a:gd name="T79" fmla="*/ 1113512 h 3279"/>
                <a:gd name="T80" fmla="*/ 1009635 w 3279"/>
                <a:gd name="T81" fmla="*/ 1225522 h 3279"/>
                <a:gd name="T82" fmla="*/ 897697 w 3279"/>
                <a:gd name="T83" fmla="*/ 1225522 h 3279"/>
                <a:gd name="T84" fmla="*/ 897697 w 3279"/>
                <a:gd name="T85" fmla="*/ 1113512 h 3279"/>
                <a:gd name="T86" fmla="*/ 1009635 w 3279"/>
                <a:gd name="T87" fmla="*/ 1113512 h 3279"/>
                <a:gd name="T88" fmla="*/ 1009635 w 3279"/>
                <a:gd name="T89" fmla="*/ 1225522 h 3279"/>
                <a:gd name="T90" fmla="*/ 789600 w 3279"/>
                <a:gd name="T91" fmla="*/ 897728 h 3279"/>
                <a:gd name="T92" fmla="*/ 1009635 w 3279"/>
                <a:gd name="T93" fmla="*/ 897728 h 3279"/>
                <a:gd name="T94" fmla="*/ 1009635 w 3279"/>
                <a:gd name="T95" fmla="*/ 1010287 h 3279"/>
                <a:gd name="T96" fmla="*/ 789600 w 3279"/>
                <a:gd name="T97" fmla="*/ 1010287 h 3279"/>
                <a:gd name="T98" fmla="*/ 789600 w 3279"/>
                <a:gd name="T99" fmla="*/ 897728 h 3279"/>
                <a:gd name="T100" fmla="*/ 323193 w 3279"/>
                <a:gd name="T101" fmla="*/ 327794 h 3279"/>
                <a:gd name="T102" fmla="*/ 1009635 w 3279"/>
                <a:gd name="T103" fmla="*/ 327794 h 3279"/>
                <a:gd name="T104" fmla="*/ 1009635 w 3279"/>
                <a:gd name="T105" fmla="*/ 790110 h 3279"/>
                <a:gd name="T106" fmla="*/ 323193 w 3279"/>
                <a:gd name="T107" fmla="*/ 790110 h 3279"/>
                <a:gd name="T108" fmla="*/ 323193 w 3279"/>
                <a:gd name="T109" fmla="*/ 327794 h 3279"/>
                <a:gd name="T110" fmla="*/ 682052 w 3279"/>
                <a:gd name="T111" fmla="*/ 1010287 h 3279"/>
                <a:gd name="T112" fmla="*/ 323193 w 3279"/>
                <a:gd name="T113" fmla="*/ 1010287 h 3279"/>
                <a:gd name="T114" fmla="*/ 323193 w 3279"/>
                <a:gd name="T115" fmla="*/ 897728 h 3279"/>
                <a:gd name="T116" fmla="*/ 682052 w 3279"/>
                <a:gd name="T117" fmla="*/ 897728 h 3279"/>
                <a:gd name="T118" fmla="*/ 682052 w 3279"/>
                <a:gd name="T119" fmla="*/ 1010287 h 327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279" h="3279">
                  <a:moveTo>
                    <a:pt x="2657" y="3279"/>
                  </a:moveTo>
                  <a:cubicBezTo>
                    <a:pt x="614" y="3279"/>
                    <a:pt x="614" y="3279"/>
                    <a:pt x="614" y="3279"/>
                  </a:cubicBezTo>
                  <a:cubicBezTo>
                    <a:pt x="275" y="3279"/>
                    <a:pt x="0" y="2996"/>
                    <a:pt x="0" y="26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29" y="0"/>
                    <a:pt x="2429" y="0"/>
                    <a:pt x="2429" y="0"/>
                  </a:cubicBezTo>
                  <a:cubicBezTo>
                    <a:pt x="2429" y="196"/>
                    <a:pt x="2429" y="196"/>
                    <a:pt x="2429" y="196"/>
                  </a:cubicBezTo>
                  <a:cubicBezTo>
                    <a:pt x="2887" y="196"/>
                    <a:pt x="2887" y="196"/>
                    <a:pt x="2887" y="196"/>
                  </a:cubicBezTo>
                  <a:cubicBezTo>
                    <a:pt x="2887" y="196"/>
                    <a:pt x="2887" y="196"/>
                    <a:pt x="2887" y="196"/>
                  </a:cubicBezTo>
                  <a:cubicBezTo>
                    <a:pt x="2887" y="392"/>
                    <a:pt x="2887" y="392"/>
                    <a:pt x="2887" y="392"/>
                  </a:cubicBezTo>
                  <a:cubicBezTo>
                    <a:pt x="3066" y="392"/>
                    <a:pt x="3066" y="392"/>
                    <a:pt x="3066" y="392"/>
                  </a:cubicBezTo>
                  <a:cubicBezTo>
                    <a:pt x="3279" y="392"/>
                    <a:pt x="3279" y="392"/>
                    <a:pt x="3279" y="392"/>
                  </a:cubicBezTo>
                  <a:cubicBezTo>
                    <a:pt x="3279" y="2657"/>
                    <a:pt x="3279" y="2657"/>
                    <a:pt x="3279" y="2657"/>
                  </a:cubicBezTo>
                  <a:cubicBezTo>
                    <a:pt x="3279" y="2996"/>
                    <a:pt x="2996" y="3279"/>
                    <a:pt x="2657" y="3279"/>
                  </a:cubicBezTo>
                  <a:close/>
                  <a:moveTo>
                    <a:pt x="2167" y="261"/>
                  </a:moveTo>
                  <a:cubicBezTo>
                    <a:pt x="262" y="261"/>
                    <a:pt x="262" y="261"/>
                    <a:pt x="262" y="261"/>
                  </a:cubicBezTo>
                  <a:cubicBezTo>
                    <a:pt x="262" y="2723"/>
                    <a:pt x="262" y="2723"/>
                    <a:pt x="262" y="2723"/>
                  </a:cubicBezTo>
                  <a:cubicBezTo>
                    <a:pt x="262" y="2836"/>
                    <a:pt x="370" y="2952"/>
                    <a:pt x="482" y="2952"/>
                  </a:cubicBezTo>
                  <a:cubicBezTo>
                    <a:pt x="2167" y="2952"/>
                    <a:pt x="2167" y="2952"/>
                    <a:pt x="2167" y="2952"/>
                  </a:cubicBezTo>
                  <a:lnTo>
                    <a:pt x="2167" y="261"/>
                  </a:lnTo>
                  <a:close/>
                  <a:moveTo>
                    <a:pt x="3075" y="587"/>
                  </a:moveTo>
                  <a:cubicBezTo>
                    <a:pt x="2887" y="587"/>
                    <a:pt x="2887" y="587"/>
                    <a:pt x="2887" y="587"/>
                  </a:cubicBezTo>
                  <a:cubicBezTo>
                    <a:pt x="2887" y="2555"/>
                    <a:pt x="2887" y="2555"/>
                    <a:pt x="2887" y="2555"/>
                  </a:cubicBezTo>
                  <a:cubicBezTo>
                    <a:pt x="2887" y="2611"/>
                    <a:pt x="2816" y="2657"/>
                    <a:pt x="2760" y="2657"/>
                  </a:cubicBezTo>
                  <a:cubicBezTo>
                    <a:pt x="2703" y="2657"/>
                    <a:pt x="2625" y="2611"/>
                    <a:pt x="2625" y="2555"/>
                  </a:cubicBezTo>
                  <a:cubicBezTo>
                    <a:pt x="2625" y="392"/>
                    <a:pt x="2625" y="392"/>
                    <a:pt x="2625" y="392"/>
                  </a:cubicBezTo>
                  <a:cubicBezTo>
                    <a:pt x="2429" y="392"/>
                    <a:pt x="2429" y="392"/>
                    <a:pt x="2429" y="392"/>
                  </a:cubicBezTo>
                  <a:cubicBezTo>
                    <a:pt x="2429" y="2653"/>
                    <a:pt x="2429" y="2653"/>
                    <a:pt x="2429" y="2653"/>
                  </a:cubicBezTo>
                  <a:cubicBezTo>
                    <a:pt x="2429" y="2823"/>
                    <a:pt x="2590" y="2960"/>
                    <a:pt x="2760" y="2960"/>
                  </a:cubicBezTo>
                  <a:cubicBezTo>
                    <a:pt x="2929" y="2960"/>
                    <a:pt x="3075" y="2823"/>
                    <a:pt x="3075" y="2653"/>
                  </a:cubicBezTo>
                  <a:lnTo>
                    <a:pt x="3075" y="587"/>
                  </a:lnTo>
                  <a:close/>
                  <a:moveTo>
                    <a:pt x="589" y="2428"/>
                  </a:moveTo>
                  <a:cubicBezTo>
                    <a:pt x="1251" y="2428"/>
                    <a:pt x="1251" y="2428"/>
                    <a:pt x="1251" y="2428"/>
                  </a:cubicBezTo>
                  <a:cubicBezTo>
                    <a:pt x="1251" y="2624"/>
                    <a:pt x="1251" y="2624"/>
                    <a:pt x="1251" y="2624"/>
                  </a:cubicBezTo>
                  <a:cubicBezTo>
                    <a:pt x="589" y="2624"/>
                    <a:pt x="589" y="2624"/>
                    <a:pt x="589" y="2624"/>
                  </a:cubicBezTo>
                  <a:lnTo>
                    <a:pt x="589" y="2428"/>
                  </a:lnTo>
                  <a:close/>
                  <a:moveTo>
                    <a:pt x="589" y="2028"/>
                  </a:moveTo>
                  <a:cubicBezTo>
                    <a:pt x="1439" y="2028"/>
                    <a:pt x="1439" y="2028"/>
                    <a:pt x="1439" y="2028"/>
                  </a:cubicBezTo>
                  <a:cubicBezTo>
                    <a:pt x="1439" y="2232"/>
                    <a:pt x="1439" y="2232"/>
                    <a:pt x="1439" y="2232"/>
                  </a:cubicBezTo>
                  <a:cubicBezTo>
                    <a:pt x="589" y="2232"/>
                    <a:pt x="589" y="2232"/>
                    <a:pt x="589" y="2232"/>
                  </a:cubicBezTo>
                  <a:lnTo>
                    <a:pt x="589" y="2028"/>
                  </a:lnTo>
                  <a:close/>
                  <a:moveTo>
                    <a:pt x="1840" y="2232"/>
                  </a:moveTo>
                  <a:cubicBezTo>
                    <a:pt x="1636" y="2232"/>
                    <a:pt x="1636" y="2232"/>
                    <a:pt x="1636" y="2232"/>
                  </a:cubicBezTo>
                  <a:cubicBezTo>
                    <a:pt x="1636" y="2028"/>
                    <a:pt x="1636" y="2028"/>
                    <a:pt x="1636" y="2028"/>
                  </a:cubicBezTo>
                  <a:cubicBezTo>
                    <a:pt x="1840" y="2028"/>
                    <a:pt x="1840" y="2028"/>
                    <a:pt x="1840" y="2028"/>
                  </a:cubicBezTo>
                  <a:lnTo>
                    <a:pt x="1840" y="2232"/>
                  </a:lnTo>
                  <a:close/>
                  <a:moveTo>
                    <a:pt x="1439" y="1635"/>
                  </a:moveTo>
                  <a:cubicBezTo>
                    <a:pt x="1840" y="1635"/>
                    <a:pt x="1840" y="1635"/>
                    <a:pt x="1840" y="1635"/>
                  </a:cubicBezTo>
                  <a:cubicBezTo>
                    <a:pt x="1840" y="1840"/>
                    <a:pt x="1840" y="1840"/>
                    <a:pt x="1840" y="1840"/>
                  </a:cubicBezTo>
                  <a:cubicBezTo>
                    <a:pt x="1439" y="1840"/>
                    <a:pt x="1439" y="1840"/>
                    <a:pt x="1439" y="1840"/>
                  </a:cubicBezTo>
                  <a:lnTo>
                    <a:pt x="1439" y="1635"/>
                  </a:lnTo>
                  <a:close/>
                  <a:moveTo>
                    <a:pt x="589" y="597"/>
                  </a:moveTo>
                  <a:cubicBezTo>
                    <a:pt x="1840" y="597"/>
                    <a:pt x="1840" y="597"/>
                    <a:pt x="1840" y="597"/>
                  </a:cubicBezTo>
                  <a:cubicBezTo>
                    <a:pt x="1840" y="1439"/>
                    <a:pt x="1840" y="1439"/>
                    <a:pt x="1840" y="1439"/>
                  </a:cubicBezTo>
                  <a:cubicBezTo>
                    <a:pt x="589" y="1439"/>
                    <a:pt x="589" y="1439"/>
                    <a:pt x="589" y="1439"/>
                  </a:cubicBezTo>
                  <a:lnTo>
                    <a:pt x="589" y="597"/>
                  </a:lnTo>
                  <a:close/>
                  <a:moveTo>
                    <a:pt x="1243" y="1840"/>
                  </a:moveTo>
                  <a:cubicBezTo>
                    <a:pt x="589" y="1840"/>
                    <a:pt x="589" y="1840"/>
                    <a:pt x="589" y="1840"/>
                  </a:cubicBezTo>
                  <a:cubicBezTo>
                    <a:pt x="589" y="1635"/>
                    <a:pt x="589" y="1635"/>
                    <a:pt x="589" y="1635"/>
                  </a:cubicBezTo>
                  <a:cubicBezTo>
                    <a:pt x="1243" y="1635"/>
                    <a:pt x="1243" y="1635"/>
                    <a:pt x="1243" y="1635"/>
                  </a:cubicBezTo>
                  <a:lnTo>
                    <a:pt x="1243" y="1840"/>
                  </a:lnTo>
                  <a:close/>
                </a:path>
              </a:pathLst>
            </a:custGeom>
            <a:gradFill flip="none" rotWithShape="1">
              <a:gsLst>
                <a:gs pos="40000">
                  <a:srgbClr val="00B050"/>
                </a:gs>
                <a:gs pos="100000">
                  <a:srgbClr val="92D050"/>
                </a:gs>
              </a:gsLst>
              <a:lin ang="4200000" scaled="0"/>
              <a:tileRect/>
            </a:grad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D4DF0CA-6A7A-4B90-8E53-212854ED86E1}"/>
                </a:ext>
              </a:extLst>
            </p:cNvPr>
            <p:cNvSpPr txBox="1"/>
            <p:nvPr/>
          </p:nvSpPr>
          <p:spPr>
            <a:xfrm>
              <a:off x="6526956" y="4460220"/>
              <a:ext cx="20720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 b="1">
                  <a:solidFill>
                    <a:srgbClr val="00994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dirty="0"/>
                <a:t>文化建设</a:t>
              </a:r>
              <a:endParaRPr lang="en-US" altLang="zh-CN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474D54D-2DF8-410E-B24F-5971E136E4B0}"/>
                </a:ext>
              </a:extLst>
            </p:cNvPr>
            <p:cNvSpPr txBox="1"/>
            <p:nvPr/>
          </p:nvSpPr>
          <p:spPr>
            <a:xfrm>
              <a:off x="6368400" y="4907337"/>
              <a:ext cx="2481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Cultural construction</a:t>
              </a:r>
              <a:endParaRPr lang="zh-CN" altLang="en-US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052" name="组合 2051">
            <a:extLst>
              <a:ext uri="{FF2B5EF4-FFF2-40B4-BE49-F238E27FC236}">
                <a16:creationId xmlns:a16="http://schemas.microsoft.com/office/drawing/2014/main" id="{203E8638-FDFD-4662-9428-FFCA4160BD50}"/>
              </a:ext>
            </a:extLst>
          </p:cNvPr>
          <p:cNvGrpSpPr/>
          <p:nvPr/>
        </p:nvGrpSpPr>
        <p:grpSpPr>
          <a:xfrm>
            <a:off x="3341936" y="3661506"/>
            <a:ext cx="2901702" cy="2240970"/>
            <a:chOff x="3341936" y="3661506"/>
            <a:chExt cx="2901702" cy="2240970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E3DE30BE-A514-4699-9378-C1A7FE638CA5}"/>
                </a:ext>
              </a:extLst>
            </p:cNvPr>
            <p:cNvGrpSpPr/>
            <p:nvPr/>
          </p:nvGrpSpPr>
          <p:grpSpPr>
            <a:xfrm>
              <a:off x="3341936" y="3661506"/>
              <a:ext cx="2901702" cy="2240970"/>
              <a:chOff x="491033" y="2482894"/>
              <a:chExt cx="2901702" cy="2240970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54E74248-795B-4E98-8612-0C1991B7061C}"/>
                  </a:ext>
                </a:extLst>
              </p:cNvPr>
              <p:cNvSpPr/>
              <p:nvPr/>
            </p:nvSpPr>
            <p:spPr>
              <a:xfrm>
                <a:off x="491033" y="2482894"/>
                <a:ext cx="2481968" cy="20446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3739738-EFA6-4AAB-B386-E46DA6B67474}"/>
                  </a:ext>
                </a:extLst>
              </p:cNvPr>
              <p:cNvSpPr txBox="1"/>
              <p:nvPr/>
            </p:nvSpPr>
            <p:spPr>
              <a:xfrm>
                <a:off x="1320712" y="3400425"/>
                <a:ext cx="2072023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02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B471200C-20D6-4789-B6F0-9A7348CCEBCC}"/>
                  </a:ext>
                </a:extLst>
              </p:cNvPr>
              <p:cNvSpPr txBox="1"/>
              <p:nvPr/>
            </p:nvSpPr>
            <p:spPr>
              <a:xfrm>
                <a:off x="696307" y="3286539"/>
                <a:ext cx="20720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800" b="1">
                    <a:solidFill>
                      <a:srgbClr val="00994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r>
                  <a:rPr lang="zh-CN" altLang="en-US" dirty="0"/>
                  <a:t>人才师资</a:t>
                </a: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B99D475-5E27-4B6E-A03D-EF1A23CDE2CA}"/>
                </a:ext>
              </a:extLst>
            </p:cNvPr>
            <p:cNvSpPr txBox="1"/>
            <p:nvPr/>
          </p:nvSpPr>
          <p:spPr>
            <a:xfrm>
              <a:off x="3422448" y="4907337"/>
              <a:ext cx="22681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Qualified teachers</a:t>
              </a:r>
              <a:endParaRPr lang="zh-CN" altLang="en-US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2" name="KSO_Shape">
              <a:extLst>
                <a:ext uri="{FF2B5EF4-FFF2-40B4-BE49-F238E27FC236}">
                  <a16:creationId xmlns:a16="http://schemas.microsoft.com/office/drawing/2014/main" id="{242A2917-5EE4-411E-A19E-6CD4BFC8E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2202" y="3957228"/>
              <a:ext cx="581437" cy="396346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gradFill flip="none" rotWithShape="1">
              <a:gsLst>
                <a:gs pos="40000">
                  <a:srgbClr val="00B050"/>
                </a:gs>
                <a:gs pos="100000">
                  <a:srgbClr val="92D050"/>
                </a:gs>
              </a:gsLst>
              <a:lin ang="4200000" scaled="0"/>
              <a:tileRect/>
            </a:grad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051" name="组合 2050">
            <a:extLst>
              <a:ext uri="{FF2B5EF4-FFF2-40B4-BE49-F238E27FC236}">
                <a16:creationId xmlns:a16="http://schemas.microsoft.com/office/drawing/2014/main" id="{15D0D6FB-1433-443F-959D-176D89EDA99E}"/>
              </a:ext>
            </a:extLst>
          </p:cNvPr>
          <p:cNvGrpSpPr/>
          <p:nvPr/>
        </p:nvGrpSpPr>
        <p:grpSpPr>
          <a:xfrm>
            <a:off x="367755" y="3662475"/>
            <a:ext cx="2901702" cy="2240970"/>
            <a:chOff x="367755" y="3662475"/>
            <a:chExt cx="2901702" cy="224097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8607D3B-DDC6-485E-BFF1-EC14DB704A7E}"/>
                </a:ext>
              </a:extLst>
            </p:cNvPr>
            <p:cNvSpPr/>
            <p:nvPr/>
          </p:nvSpPr>
          <p:spPr>
            <a:xfrm>
              <a:off x="367755" y="3662475"/>
              <a:ext cx="2481968" cy="20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66842C7-E3C0-4CB3-AA71-16AC3C641F29}"/>
                </a:ext>
              </a:extLst>
            </p:cNvPr>
            <p:cNvSpPr txBox="1"/>
            <p:nvPr/>
          </p:nvSpPr>
          <p:spPr>
            <a:xfrm>
              <a:off x="1197434" y="4580006"/>
              <a:ext cx="207202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EF5BD60-9519-4B56-AE08-390CBACEDA2A}"/>
                </a:ext>
              </a:extLst>
            </p:cNvPr>
            <p:cNvGrpSpPr/>
            <p:nvPr/>
          </p:nvGrpSpPr>
          <p:grpSpPr>
            <a:xfrm>
              <a:off x="572725" y="4460220"/>
              <a:ext cx="2072023" cy="816449"/>
              <a:chOff x="572725" y="4460220"/>
              <a:chExt cx="2072023" cy="816449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462FB85-C770-4AFE-AABD-6FF4F3330638}"/>
                  </a:ext>
                </a:extLst>
              </p:cNvPr>
              <p:cNvSpPr txBox="1"/>
              <p:nvPr/>
            </p:nvSpPr>
            <p:spPr>
              <a:xfrm>
                <a:off x="572725" y="4460220"/>
                <a:ext cx="20720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rgbClr val="00994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学校概况</a:t>
                </a:r>
                <a:endParaRPr lang="en-US" altLang="zh-CN" sz="2800" b="1" dirty="0">
                  <a:solidFill>
                    <a:srgbClr val="00994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96F66D07-220B-4AC5-933A-0A1292BAC382}"/>
                  </a:ext>
                </a:extLst>
              </p:cNvPr>
              <p:cNvSpPr txBox="1"/>
              <p:nvPr/>
            </p:nvSpPr>
            <p:spPr>
              <a:xfrm>
                <a:off x="624708" y="4907337"/>
                <a:ext cx="20037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009944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School profile</a:t>
                </a:r>
                <a:endParaRPr lang="zh-CN" altLang="en-US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6" name="Group 4">
              <a:extLst>
                <a:ext uri="{FF2B5EF4-FFF2-40B4-BE49-F238E27FC236}">
                  <a16:creationId xmlns:a16="http://schemas.microsoft.com/office/drawing/2014/main" id="{594DF277-764C-48A9-9B40-850FB37E1C1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389991" y="3938972"/>
              <a:ext cx="473221" cy="439363"/>
              <a:chOff x="1255" y="3360"/>
              <a:chExt cx="1188" cy="1103"/>
            </a:xfrm>
          </p:grpSpPr>
          <p:sp>
            <p:nvSpPr>
              <p:cNvPr id="10" name="Freeform 5">
                <a:extLst>
                  <a:ext uri="{FF2B5EF4-FFF2-40B4-BE49-F238E27FC236}">
                    <a16:creationId xmlns:a16="http://schemas.microsoft.com/office/drawing/2014/main" id="{767B2042-0C9A-403C-ADCC-7BDB3FE2AB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55" y="3360"/>
                <a:ext cx="1188" cy="1103"/>
              </a:xfrm>
              <a:custGeom>
                <a:avLst/>
                <a:gdLst>
                  <a:gd name="T0" fmla="*/ 2067 w 2865"/>
                  <a:gd name="T1" fmla="*/ 1228 h 2661"/>
                  <a:gd name="T2" fmla="*/ 2048 w 2865"/>
                  <a:gd name="T3" fmla="*/ 38 h 2661"/>
                  <a:gd name="T4" fmla="*/ 655 w 2865"/>
                  <a:gd name="T5" fmla="*/ 0 h 2661"/>
                  <a:gd name="T6" fmla="*/ 617 w 2865"/>
                  <a:gd name="T7" fmla="*/ 594 h 2661"/>
                  <a:gd name="T8" fmla="*/ 38 w 2865"/>
                  <a:gd name="T9" fmla="*/ 613 h 2661"/>
                  <a:gd name="T10" fmla="*/ 0 w 2865"/>
                  <a:gd name="T11" fmla="*/ 2623 h 2661"/>
                  <a:gd name="T12" fmla="*/ 2826 w 2865"/>
                  <a:gd name="T13" fmla="*/ 2661 h 2661"/>
                  <a:gd name="T14" fmla="*/ 2865 w 2865"/>
                  <a:gd name="T15" fmla="*/ 1266 h 2661"/>
                  <a:gd name="T16" fmla="*/ 614 w 2865"/>
                  <a:gd name="T17" fmla="*/ 1004 h 2661"/>
                  <a:gd name="T18" fmla="*/ 429 w 2865"/>
                  <a:gd name="T19" fmla="*/ 1023 h 2661"/>
                  <a:gd name="T20" fmla="*/ 410 w 2865"/>
                  <a:gd name="T21" fmla="*/ 1209 h 2661"/>
                  <a:gd name="T22" fmla="*/ 595 w 2865"/>
                  <a:gd name="T23" fmla="*/ 1228 h 2661"/>
                  <a:gd name="T24" fmla="*/ 614 w 2865"/>
                  <a:gd name="T25" fmla="*/ 1413 h 2661"/>
                  <a:gd name="T26" fmla="*/ 429 w 2865"/>
                  <a:gd name="T27" fmla="*/ 1432 h 2661"/>
                  <a:gd name="T28" fmla="*/ 410 w 2865"/>
                  <a:gd name="T29" fmla="*/ 1618 h 2661"/>
                  <a:gd name="T30" fmla="*/ 595 w 2865"/>
                  <a:gd name="T31" fmla="*/ 1637 h 2661"/>
                  <a:gd name="T32" fmla="*/ 614 w 2865"/>
                  <a:gd name="T33" fmla="*/ 1822 h 2661"/>
                  <a:gd name="T34" fmla="*/ 429 w 2865"/>
                  <a:gd name="T35" fmla="*/ 1842 h 2661"/>
                  <a:gd name="T36" fmla="*/ 410 w 2865"/>
                  <a:gd name="T37" fmla="*/ 2027 h 2661"/>
                  <a:gd name="T38" fmla="*/ 595 w 2865"/>
                  <a:gd name="T39" fmla="*/ 2046 h 2661"/>
                  <a:gd name="T40" fmla="*/ 614 w 2865"/>
                  <a:gd name="T41" fmla="*/ 2437 h 2661"/>
                  <a:gd name="T42" fmla="*/ 224 w 2865"/>
                  <a:gd name="T43" fmla="*/ 2456 h 2661"/>
                  <a:gd name="T44" fmla="*/ 205 w 2865"/>
                  <a:gd name="T45" fmla="*/ 837 h 2661"/>
                  <a:gd name="T46" fmla="*/ 595 w 2865"/>
                  <a:gd name="T47" fmla="*/ 818 h 2661"/>
                  <a:gd name="T48" fmla="*/ 614 w 2865"/>
                  <a:gd name="T49" fmla="*/ 1004 h 2661"/>
                  <a:gd name="T50" fmla="*/ 1824 w 2865"/>
                  <a:gd name="T51" fmla="*/ 2456 h 2661"/>
                  <a:gd name="T52" fmla="*/ 1538 w 2865"/>
                  <a:gd name="T53" fmla="*/ 2437 h 2661"/>
                  <a:gd name="T54" fmla="*/ 1557 w 2865"/>
                  <a:gd name="T55" fmla="*/ 2046 h 2661"/>
                  <a:gd name="T56" fmla="*/ 1638 w 2865"/>
                  <a:gd name="T57" fmla="*/ 2027 h 2661"/>
                  <a:gd name="T58" fmla="*/ 1619 w 2865"/>
                  <a:gd name="T59" fmla="*/ 1842 h 2661"/>
                  <a:gd name="T60" fmla="*/ 1024 w 2865"/>
                  <a:gd name="T61" fmla="*/ 1861 h 2661"/>
                  <a:gd name="T62" fmla="*/ 1043 w 2865"/>
                  <a:gd name="T63" fmla="*/ 2046 h 2661"/>
                  <a:gd name="T64" fmla="*/ 1128 w 2865"/>
                  <a:gd name="T65" fmla="*/ 2066 h 2661"/>
                  <a:gd name="T66" fmla="*/ 1109 w 2865"/>
                  <a:gd name="T67" fmla="*/ 2456 h 2661"/>
                  <a:gd name="T68" fmla="*/ 822 w 2865"/>
                  <a:gd name="T69" fmla="*/ 2437 h 2661"/>
                  <a:gd name="T70" fmla="*/ 841 w 2865"/>
                  <a:gd name="T71" fmla="*/ 205 h 2661"/>
                  <a:gd name="T72" fmla="*/ 1843 w 2865"/>
                  <a:gd name="T73" fmla="*/ 224 h 2661"/>
                  <a:gd name="T74" fmla="*/ 2660 w 2865"/>
                  <a:gd name="T75" fmla="*/ 2437 h 2661"/>
                  <a:gd name="T76" fmla="*/ 2067 w 2865"/>
                  <a:gd name="T77" fmla="*/ 2456 h 2661"/>
                  <a:gd name="T78" fmla="*/ 2048 w 2865"/>
                  <a:gd name="T79" fmla="*/ 2270 h 2661"/>
                  <a:gd name="T80" fmla="*/ 2438 w 2865"/>
                  <a:gd name="T81" fmla="*/ 2251 h 2661"/>
                  <a:gd name="T82" fmla="*/ 2457 w 2865"/>
                  <a:gd name="T83" fmla="*/ 2065 h 2661"/>
                  <a:gd name="T84" fmla="*/ 2067 w 2865"/>
                  <a:gd name="T85" fmla="*/ 2046 h 2661"/>
                  <a:gd name="T86" fmla="*/ 2048 w 2865"/>
                  <a:gd name="T87" fmla="*/ 1861 h 2661"/>
                  <a:gd name="T88" fmla="*/ 2438 w 2865"/>
                  <a:gd name="T89" fmla="*/ 1842 h 2661"/>
                  <a:gd name="T90" fmla="*/ 2457 w 2865"/>
                  <a:gd name="T91" fmla="*/ 1656 h 2661"/>
                  <a:gd name="T92" fmla="*/ 2067 w 2865"/>
                  <a:gd name="T93" fmla="*/ 1637 h 2661"/>
                  <a:gd name="T94" fmla="*/ 2048 w 2865"/>
                  <a:gd name="T95" fmla="*/ 1452 h 2661"/>
                  <a:gd name="T96" fmla="*/ 2640 w 2865"/>
                  <a:gd name="T97" fmla="*/ 1432 h 2661"/>
                  <a:gd name="T98" fmla="*/ 2660 w 2865"/>
                  <a:gd name="T99" fmla="*/ 2437 h 2661"/>
                  <a:gd name="T100" fmla="*/ 2660 w 2865"/>
                  <a:gd name="T101" fmla="*/ 2437 h 2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65" h="2661">
                    <a:moveTo>
                      <a:pt x="2826" y="1228"/>
                    </a:moveTo>
                    <a:cubicBezTo>
                      <a:pt x="2067" y="1228"/>
                      <a:pt x="2067" y="1228"/>
                      <a:pt x="2067" y="1228"/>
                    </a:cubicBezTo>
                    <a:cubicBezTo>
                      <a:pt x="2056" y="1228"/>
                      <a:pt x="2048" y="1219"/>
                      <a:pt x="2048" y="1208"/>
                    </a:cubicBezTo>
                    <a:cubicBezTo>
                      <a:pt x="2048" y="38"/>
                      <a:pt x="2048" y="38"/>
                      <a:pt x="2048" y="38"/>
                    </a:cubicBezTo>
                    <a:cubicBezTo>
                      <a:pt x="2048" y="17"/>
                      <a:pt x="2030" y="0"/>
                      <a:pt x="2009" y="0"/>
                    </a:cubicBezTo>
                    <a:cubicBezTo>
                      <a:pt x="655" y="0"/>
                      <a:pt x="655" y="0"/>
                      <a:pt x="655" y="0"/>
                    </a:cubicBezTo>
                    <a:cubicBezTo>
                      <a:pt x="634" y="0"/>
                      <a:pt x="617" y="17"/>
                      <a:pt x="617" y="38"/>
                    </a:cubicBezTo>
                    <a:cubicBezTo>
                      <a:pt x="617" y="594"/>
                      <a:pt x="617" y="594"/>
                      <a:pt x="617" y="594"/>
                    </a:cubicBezTo>
                    <a:cubicBezTo>
                      <a:pt x="617" y="604"/>
                      <a:pt x="608" y="613"/>
                      <a:pt x="598" y="613"/>
                    </a:cubicBezTo>
                    <a:cubicBezTo>
                      <a:pt x="38" y="613"/>
                      <a:pt x="38" y="613"/>
                      <a:pt x="38" y="613"/>
                    </a:cubicBezTo>
                    <a:cubicBezTo>
                      <a:pt x="17" y="613"/>
                      <a:pt x="0" y="630"/>
                      <a:pt x="0" y="652"/>
                    </a:cubicBezTo>
                    <a:cubicBezTo>
                      <a:pt x="0" y="2623"/>
                      <a:pt x="0" y="2623"/>
                      <a:pt x="0" y="2623"/>
                    </a:cubicBezTo>
                    <a:cubicBezTo>
                      <a:pt x="0" y="2644"/>
                      <a:pt x="17" y="2661"/>
                      <a:pt x="38" y="2661"/>
                    </a:cubicBezTo>
                    <a:cubicBezTo>
                      <a:pt x="2826" y="2661"/>
                      <a:pt x="2826" y="2661"/>
                      <a:pt x="2826" y="2661"/>
                    </a:cubicBezTo>
                    <a:cubicBezTo>
                      <a:pt x="2847" y="2661"/>
                      <a:pt x="2865" y="2644"/>
                      <a:pt x="2865" y="2623"/>
                    </a:cubicBezTo>
                    <a:cubicBezTo>
                      <a:pt x="2865" y="1266"/>
                      <a:pt x="2865" y="1266"/>
                      <a:pt x="2865" y="1266"/>
                    </a:cubicBezTo>
                    <a:cubicBezTo>
                      <a:pt x="2865" y="1245"/>
                      <a:pt x="2847" y="1228"/>
                      <a:pt x="2826" y="1228"/>
                    </a:cubicBezTo>
                    <a:close/>
                    <a:moveTo>
                      <a:pt x="614" y="1004"/>
                    </a:moveTo>
                    <a:cubicBezTo>
                      <a:pt x="614" y="1014"/>
                      <a:pt x="606" y="1023"/>
                      <a:pt x="595" y="1023"/>
                    </a:cubicBezTo>
                    <a:cubicBezTo>
                      <a:pt x="429" y="1023"/>
                      <a:pt x="429" y="1023"/>
                      <a:pt x="429" y="1023"/>
                    </a:cubicBezTo>
                    <a:cubicBezTo>
                      <a:pt x="418" y="1023"/>
                      <a:pt x="410" y="1032"/>
                      <a:pt x="410" y="1042"/>
                    </a:cubicBezTo>
                    <a:cubicBezTo>
                      <a:pt x="410" y="1209"/>
                      <a:pt x="410" y="1209"/>
                      <a:pt x="410" y="1209"/>
                    </a:cubicBezTo>
                    <a:cubicBezTo>
                      <a:pt x="410" y="1219"/>
                      <a:pt x="418" y="1228"/>
                      <a:pt x="429" y="1228"/>
                    </a:cubicBezTo>
                    <a:cubicBezTo>
                      <a:pt x="595" y="1228"/>
                      <a:pt x="595" y="1228"/>
                      <a:pt x="595" y="1228"/>
                    </a:cubicBezTo>
                    <a:cubicBezTo>
                      <a:pt x="606" y="1228"/>
                      <a:pt x="614" y="1236"/>
                      <a:pt x="614" y="1247"/>
                    </a:cubicBezTo>
                    <a:cubicBezTo>
                      <a:pt x="614" y="1413"/>
                      <a:pt x="614" y="1413"/>
                      <a:pt x="614" y="1413"/>
                    </a:cubicBezTo>
                    <a:cubicBezTo>
                      <a:pt x="614" y="1424"/>
                      <a:pt x="606" y="1432"/>
                      <a:pt x="595" y="1432"/>
                    </a:cubicBezTo>
                    <a:cubicBezTo>
                      <a:pt x="429" y="1432"/>
                      <a:pt x="429" y="1432"/>
                      <a:pt x="429" y="1432"/>
                    </a:cubicBezTo>
                    <a:cubicBezTo>
                      <a:pt x="418" y="1432"/>
                      <a:pt x="410" y="1441"/>
                      <a:pt x="410" y="1452"/>
                    </a:cubicBezTo>
                    <a:cubicBezTo>
                      <a:pt x="410" y="1618"/>
                      <a:pt x="410" y="1618"/>
                      <a:pt x="410" y="1618"/>
                    </a:cubicBezTo>
                    <a:cubicBezTo>
                      <a:pt x="410" y="1628"/>
                      <a:pt x="418" y="1637"/>
                      <a:pt x="429" y="1637"/>
                    </a:cubicBezTo>
                    <a:cubicBezTo>
                      <a:pt x="595" y="1637"/>
                      <a:pt x="595" y="1637"/>
                      <a:pt x="595" y="1637"/>
                    </a:cubicBezTo>
                    <a:cubicBezTo>
                      <a:pt x="606" y="1637"/>
                      <a:pt x="614" y="1646"/>
                      <a:pt x="614" y="1656"/>
                    </a:cubicBezTo>
                    <a:cubicBezTo>
                      <a:pt x="614" y="1822"/>
                      <a:pt x="614" y="1822"/>
                      <a:pt x="614" y="1822"/>
                    </a:cubicBezTo>
                    <a:cubicBezTo>
                      <a:pt x="614" y="1833"/>
                      <a:pt x="606" y="1842"/>
                      <a:pt x="595" y="1842"/>
                    </a:cubicBezTo>
                    <a:cubicBezTo>
                      <a:pt x="429" y="1842"/>
                      <a:pt x="429" y="1842"/>
                      <a:pt x="429" y="1842"/>
                    </a:cubicBezTo>
                    <a:cubicBezTo>
                      <a:pt x="418" y="1842"/>
                      <a:pt x="410" y="1850"/>
                      <a:pt x="410" y="1861"/>
                    </a:cubicBezTo>
                    <a:cubicBezTo>
                      <a:pt x="410" y="2027"/>
                      <a:pt x="410" y="2027"/>
                      <a:pt x="410" y="2027"/>
                    </a:cubicBezTo>
                    <a:cubicBezTo>
                      <a:pt x="410" y="2038"/>
                      <a:pt x="418" y="2046"/>
                      <a:pt x="429" y="2046"/>
                    </a:cubicBezTo>
                    <a:cubicBezTo>
                      <a:pt x="595" y="2046"/>
                      <a:pt x="595" y="2046"/>
                      <a:pt x="595" y="2046"/>
                    </a:cubicBezTo>
                    <a:cubicBezTo>
                      <a:pt x="606" y="2046"/>
                      <a:pt x="614" y="2055"/>
                      <a:pt x="614" y="2066"/>
                    </a:cubicBezTo>
                    <a:cubicBezTo>
                      <a:pt x="614" y="2437"/>
                      <a:pt x="614" y="2437"/>
                      <a:pt x="614" y="2437"/>
                    </a:cubicBezTo>
                    <a:cubicBezTo>
                      <a:pt x="614" y="2448"/>
                      <a:pt x="606" y="2456"/>
                      <a:pt x="595" y="2456"/>
                    </a:cubicBezTo>
                    <a:cubicBezTo>
                      <a:pt x="224" y="2456"/>
                      <a:pt x="224" y="2456"/>
                      <a:pt x="224" y="2456"/>
                    </a:cubicBezTo>
                    <a:cubicBezTo>
                      <a:pt x="213" y="2456"/>
                      <a:pt x="205" y="2448"/>
                      <a:pt x="205" y="2437"/>
                    </a:cubicBezTo>
                    <a:cubicBezTo>
                      <a:pt x="205" y="837"/>
                      <a:pt x="205" y="837"/>
                      <a:pt x="205" y="837"/>
                    </a:cubicBezTo>
                    <a:cubicBezTo>
                      <a:pt x="205" y="827"/>
                      <a:pt x="213" y="818"/>
                      <a:pt x="224" y="818"/>
                    </a:cubicBezTo>
                    <a:cubicBezTo>
                      <a:pt x="595" y="818"/>
                      <a:pt x="595" y="818"/>
                      <a:pt x="595" y="818"/>
                    </a:cubicBezTo>
                    <a:cubicBezTo>
                      <a:pt x="606" y="818"/>
                      <a:pt x="614" y="827"/>
                      <a:pt x="614" y="837"/>
                    </a:cubicBezTo>
                    <a:lnTo>
                      <a:pt x="614" y="1004"/>
                    </a:lnTo>
                    <a:close/>
                    <a:moveTo>
                      <a:pt x="1843" y="2437"/>
                    </a:moveTo>
                    <a:cubicBezTo>
                      <a:pt x="1843" y="2448"/>
                      <a:pt x="1834" y="2456"/>
                      <a:pt x="1824" y="2456"/>
                    </a:cubicBezTo>
                    <a:cubicBezTo>
                      <a:pt x="1557" y="2456"/>
                      <a:pt x="1557" y="2456"/>
                      <a:pt x="1557" y="2456"/>
                    </a:cubicBezTo>
                    <a:cubicBezTo>
                      <a:pt x="1547" y="2456"/>
                      <a:pt x="1538" y="2448"/>
                      <a:pt x="1538" y="2437"/>
                    </a:cubicBezTo>
                    <a:cubicBezTo>
                      <a:pt x="1538" y="2066"/>
                      <a:pt x="1538" y="2066"/>
                      <a:pt x="1538" y="2066"/>
                    </a:cubicBezTo>
                    <a:cubicBezTo>
                      <a:pt x="1538" y="2055"/>
                      <a:pt x="1547" y="2046"/>
                      <a:pt x="1557" y="2046"/>
                    </a:cubicBezTo>
                    <a:cubicBezTo>
                      <a:pt x="1619" y="2046"/>
                      <a:pt x="1619" y="2046"/>
                      <a:pt x="1619" y="2046"/>
                    </a:cubicBezTo>
                    <a:cubicBezTo>
                      <a:pt x="1629" y="2046"/>
                      <a:pt x="1638" y="2038"/>
                      <a:pt x="1638" y="2027"/>
                    </a:cubicBezTo>
                    <a:cubicBezTo>
                      <a:pt x="1638" y="1861"/>
                      <a:pt x="1638" y="1861"/>
                      <a:pt x="1638" y="1861"/>
                    </a:cubicBezTo>
                    <a:cubicBezTo>
                      <a:pt x="1638" y="1850"/>
                      <a:pt x="1629" y="1842"/>
                      <a:pt x="1619" y="1842"/>
                    </a:cubicBezTo>
                    <a:cubicBezTo>
                      <a:pt x="1043" y="1842"/>
                      <a:pt x="1043" y="1842"/>
                      <a:pt x="1043" y="1842"/>
                    </a:cubicBezTo>
                    <a:cubicBezTo>
                      <a:pt x="1032" y="1842"/>
                      <a:pt x="1024" y="1850"/>
                      <a:pt x="1024" y="1861"/>
                    </a:cubicBezTo>
                    <a:cubicBezTo>
                      <a:pt x="1024" y="2027"/>
                      <a:pt x="1024" y="2027"/>
                      <a:pt x="1024" y="2027"/>
                    </a:cubicBezTo>
                    <a:cubicBezTo>
                      <a:pt x="1024" y="2038"/>
                      <a:pt x="1032" y="2046"/>
                      <a:pt x="1043" y="2046"/>
                    </a:cubicBezTo>
                    <a:cubicBezTo>
                      <a:pt x="1109" y="2046"/>
                      <a:pt x="1109" y="2046"/>
                      <a:pt x="1109" y="2046"/>
                    </a:cubicBezTo>
                    <a:cubicBezTo>
                      <a:pt x="1120" y="2046"/>
                      <a:pt x="1128" y="2055"/>
                      <a:pt x="1128" y="2066"/>
                    </a:cubicBezTo>
                    <a:cubicBezTo>
                      <a:pt x="1128" y="2437"/>
                      <a:pt x="1128" y="2437"/>
                      <a:pt x="1128" y="2437"/>
                    </a:cubicBezTo>
                    <a:cubicBezTo>
                      <a:pt x="1128" y="2448"/>
                      <a:pt x="1120" y="2456"/>
                      <a:pt x="1109" y="2456"/>
                    </a:cubicBezTo>
                    <a:cubicBezTo>
                      <a:pt x="841" y="2456"/>
                      <a:pt x="841" y="2456"/>
                      <a:pt x="841" y="2456"/>
                    </a:cubicBezTo>
                    <a:cubicBezTo>
                      <a:pt x="830" y="2456"/>
                      <a:pt x="822" y="2448"/>
                      <a:pt x="822" y="2437"/>
                    </a:cubicBezTo>
                    <a:cubicBezTo>
                      <a:pt x="822" y="224"/>
                      <a:pt x="822" y="224"/>
                      <a:pt x="822" y="224"/>
                    </a:cubicBezTo>
                    <a:cubicBezTo>
                      <a:pt x="822" y="213"/>
                      <a:pt x="830" y="205"/>
                      <a:pt x="841" y="205"/>
                    </a:cubicBezTo>
                    <a:cubicBezTo>
                      <a:pt x="1824" y="205"/>
                      <a:pt x="1824" y="205"/>
                      <a:pt x="1824" y="205"/>
                    </a:cubicBezTo>
                    <a:cubicBezTo>
                      <a:pt x="1834" y="205"/>
                      <a:pt x="1843" y="213"/>
                      <a:pt x="1843" y="224"/>
                    </a:cubicBezTo>
                    <a:lnTo>
                      <a:pt x="1843" y="2437"/>
                    </a:lnTo>
                    <a:close/>
                    <a:moveTo>
                      <a:pt x="2660" y="2437"/>
                    </a:moveTo>
                    <a:cubicBezTo>
                      <a:pt x="2660" y="2448"/>
                      <a:pt x="2651" y="2456"/>
                      <a:pt x="2641" y="2456"/>
                    </a:cubicBezTo>
                    <a:cubicBezTo>
                      <a:pt x="2067" y="2456"/>
                      <a:pt x="2067" y="2456"/>
                      <a:pt x="2067" y="2456"/>
                    </a:cubicBezTo>
                    <a:cubicBezTo>
                      <a:pt x="2056" y="2456"/>
                      <a:pt x="2048" y="2448"/>
                      <a:pt x="2048" y="2437"/>
                    </a:cubicBezTo>
                    <a:cubicBezTo>
                      <a:pt x="2048" y="2270"/>
                      <a:pt x="2048" y="2270"/>
                      <a:pt x="2048" y="2270"/>
                    </a:cubicBezTo>
                    <a:cubicBezTo>
                      <a:pt x="2048" y="2259"/>
                      <a:pt x="2056" y="2251"/>
                      <a:pt x="2067" y="2251"/>
                    </a:cubicBezTo>
                    <a:cubicBezTo>
                      <a:pt x="2438" y="2251"/>
                      <a:pt x="2438" y="2251"/>
                      <a:pt x="2438" y="2251"/>
                    </a:cubicBezTo>
                    <a:cubicBezTo>
                      <a:pt x="2449" y="2251"/>
                      <a:pt x="2457" y="2242"/>
                      <a:pt x="2457" y="2231"/>
                    </a:cubicBezTo>
                    <a:cubicBezTo>
                      <a:pt x="2457" y="2065"/>
                      <a:pt x="2457" y="2065"/>
                      <a:pt x="2457" y="2065"/>
                    </a:cubicBezTo>
                    <a:cubicBezTo>
                      <a:pt x="2457" y="2054"/>
                      <a:pt x="2449" y="2046"/>
                      <a:pt x="2438" y="2046"/>
                    </a:cubicBezTo>
                    <a:cubicBezTo>
                      <a:pt x="2067" y="2046"/>
                      <a:pt x="2067" y="2046"/>
                      <a:pt x="2067" y="2046"/>
                    </a:cubicBezTo>
                    <a:cubicBezTo>
                      <a:pt x="2056" y="2046"/>
                      <a:pt x="2048" y="2037"/>
                      <a:pt x="2048" y="2027"/>
                    </a:cubicBezTo>
                    <a:cubicBezTo>
                      <a:pt x="2048" y="1861"/>
                      <a:pt x="2048" y="1861"/>
                      <a:pt x="2048" y="1861"/>
                    </a:cubicBezTo>
                    <a:cubicBezTo>
                      <a:pt x="2048" y="1850"/>
                      <a:pt x="2056" y="1842"/>
                      <a:pt x="2067" y="1842"/>
                    </a:cubicBezTo>
                    <a:cubicBezTo>
                      <a:pt x="2438" y="1842"/>
                      <a:pt x="2438" y="1842"/>
                      <a:pt x="2438" y="1842"/>
                    </a:cubicBezTo>
                    <a:cubicBezTo>
                      <a:pt x="2449" y="1842"/>
                      <a:pt x="2457" y="1833"/>
                      <a:pt x="2457" y="1822"/>
                    </a:cubicBezTo>
                    <a:cubicBezTo>
                      <a:pt x="2457" y="1656"/>
                      <a:pt x="2457" y="1656"/>
                      <a:pt x="2457" y="1656"/>
                    </a:cubicBezTo>
                    <a:cubicBezTo>
                      <a:pt x="2457" y="1645"/>
                      <a:pt x="2449" y="1637"/>
                      <a:pt x="2438" y="1637"/>
                    </a:cubicBezTo>
                    <a:cubicBezTo>
                      <a:pt x="2067" y="1637"/>
                      <a:pt x="2067" y="1637"/>
                      <a:pt x="2067" y="1637"/>
                    </a:cubicBezTo>
                    <a:cubicBezTo>
                      <a:pt x="2056" y="1637"/>
                      <a:pt x="2048" y="1628"/>
                      <a:pt x="2048" y="1618"/>
                    </a:cubicBezTo>
                    <a:cubicBezTo>
                      <a:pt x="2048" y="1452"/>
                      <a:pt x="2048" y="1452"/>
                      <a:pt x="2048" y="1452"/>
                    </a:cubicBezTo>
                    <a:cubicBezTo>
                      <a:pt x="2048" y="1441"/>
                      <a:pt x="2056" y="1432"/>
                      <a:pt x="2067" y="1432"/>
                    </a:cubicBezTo>
                    <a:cubicBezTo>
                      <a:pt x="2640" y="1432"/>
                      <a:pt x="2640" y="1432"/>
                      <a:pt x="2640" y="1432"/>
                    </a:cubicBezTo>
                    <a:cubicBezTo>
                      <a:pt x="2651" y="1432"/>
                      <a:pt x="2660" y="1441"/>
                      <a:pt x="2660" y="1452"/>
                    </a:cubicBezTo>
                    <a:cubicBezTo>
                      <a:pt x="2660" y="2437"/>
                      <a:pt x="2660" y="2437"/>
                      <a:pt x="2660" y="2437"/>
                    </a:cubicBezTo>
                    <a:close/>
                    <a:moveTo>
                      <a:pt x="2660" y="2437"/>
                    </a:moveTo>
                    <a:cubicBezTo>
                      <a:pt x="2660" y="2437"/>
                      <a:pt x="2660" y="2437"/>
                      <a:pt x="2660" y="2437"/>
                    </a:cubicBezTo>
                  </a:path>
                </a:pathLst>
              </a:custGeom>
              <a:gradFill flip="none" rotWithShape="1">
                <a:gsLst>
                  <a:gs pos="40000">
                    <a:srgbClr val="00B050"/>
                  </a:gs>
                  <a:gs pos="100000">
                    <a:srgbClr val="92D050"/>
                  </a:gs>
                </a:gsLst>
                <a:lin ang="4200000" scaled="0"/>
                <a:tileRect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A72D880D-984B-41AE-B4A0-B8F802563B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0" y="3529"/>
                <a:ext cx="254" cy="510"/>
              </a:xfrm>
              <a:custGeom>
                <a:avLst/>
                <a:gdLst>
                  <a:gd name="T0" fmla="*/ 185 w 614"/>
                  <a:gd name="T1" fmla="*/ 205 h 1229"/>
                  <a:gd name="T2" fmla="*/ 204 w 614"/>
                  <a:gd name="T3" fmla="*/ 20 h 1229"/>
                  <a:gd name="T4" fmla="*/ 19 w 614"/>
                  <a:gd name="T5" fmla="*/ 0 h 1229"/>
                  <a:gd name="T6" fmla="*/ 0 w 614"/>
                  <a:gd name="T7" fmla="*/ 186 h 1229"/>
                  <a:gd name="T8" fmla="*/ 428 w 614"/>
                  <a:gd name="T9" fmla="*/ 205 h 1229"/>
                  <a:gd name="T10" fmla="*/ 614 w 614"/>
                  <a:gd name="T11" fmla="*/ 186 h 1229"/>
                  <a:gd name="T12" fmla="*/ 595 w 614"/>
                  <a:gd name="T13" fmla="*/ 0 h 1229"/>
                  <a:gd name="T14" fmla="*/ 409 w 614"/>
                  <a:gd name="T15" fmla="*/ 20 h 1229"/>
                  <a:gd name="T16" fmla="*/ 428 w 614"/>
                  <a:gd name="T17" fmla="*/ 205 h 1229"/>
                  <a:gd name="T18" fmla="*/ 185 w 614"/>
                  <a:gd name="T19" fmla="*/ 546 h 1229"/>
                  <a:gd name="T20" fmla="*/ 204 w 614"/>
                  <a:gd name="T21" fmla="*/ 361 h 1229"/>
                  <a:gd name="T22" fmla="*/ 19 w 614"/>
                  <a:gd name="T23" fmla="*/ 341 h 1229"/>
                  <a:gd name="T24" fmla="*/ 0 w 614"/>
                  <a:gd name="T25" fmla="*/ 527 h 1229"/>
                  <a:gd name="T26" fmla="*/ 428 w 614"/>
                  <a:gd name="T27" fmla="*/ 546 h 1229"/>
                  <a:gd name="T28" fmla="*/ 614 w 614"/>
                  <a:gd name="T29" fmla="*/ 527 h 1229"/>
                  <a:gd name="T30" fmla="*/ 595 w 614"/>
                  <a:gd name="T31" fmla="*/ 341 h 1229"/>
                  <a:gd name="T32" fmla="*/ 409 w 614"/>
                  <a:gd name="T33" fmla="*/ 361 h 1229"/>
                  <a:gd name="T34" fmla="*/ 428 w 614"/>
                  <a:gd name="T35" fmla="*/ 546 h 1229"/>
                  <a:gd name="T36" fmla="*/ 185 w 614"/>
                  <a:gd name="T37" fmla="*/ 888 h 1229"/>
                  <a:gd name="T38" fmla="*/ 204 w 614"/>
                  <a:gd name="T39" fmla="*/ 702 h 1229"/>
                  <a:gd name="T40" fmla="*/ 19 w 614"/>
                  <a:gd name="T41" fmla="*/ 683 h 1229"/>
                  <a:gd name="T42" fmla="*/ 0 w 614"/>
                  <a:gd name="T43" fmla="*/ 868 h 1229"/>
                  <a:gd name="T44" fmla="*/ 428 w 614"/>
                  <a:gd name="T45" fmla="*/ 888 h 1229"/>
                  <a:gd name="T46" fmla="*/ 614 w 614"/>
                  <a:gd name="T47" fmla="*/ 868 h 1229"/>
                  <a:gd name="T48" fmla="*/ 595 w 614"/>
                  <a:gd name="T49" fmla="*/ 683 h 1229"/>
                  <a:gd name="T50" fmla="*/ 409 w 614"/>
                  <a:gd name="T51" fmla="*/ 702 h 1229"/>
                  <a:gd name="T52" fmla="*/ 428 w 614"/>
                  <a:gd name="T53" fmla="*/ 888 h 1229"/>
                  <a:gd name="T54" fmla="*/ 19 w 614"/>
                  <a:gd name="T55" fmla="*/ 1024 h 1229"/>
                  <a:gd name="T56" fmla="*/ 0 w 614"/>
                  <a:gd name="T57" fmla="*/ 1210 h 1229"/>
                  <a:gd name="T58" fmla="*/ 186 w 614"/>
                  <a:gd name="T59" fmla="*/ 1229 h 1229"/>
                  <a:gd name="T60" fmla="*/ 205 w 614"/>
                  <a:gd name="T61" fmla="*/ 1043 h 1229"/>
                  <a:gd name="T62" fmla="*/ 595 w 614"/>
                  <a:gd name="T63" fmla="*/ 1024 h 1229"/>
                  <a:gd name="T64" fmla="*/ 410 w 614"/>
                  <a:gd name="T65" fmla="*/ 1043 h 1229"/>
                  <a:gd name="T66" fmla="*/ 429 w 614"/>
                  <a:gd name="T67" fmla="*/ 1229 h 1229"/>
                  <a:gd name="T68" fmla="*/ 614 w 614"/>
                  <a:gd name="T69" fmla="*/ 1210 h 1229"/>
                  <a:gd name="T70" fmla="*/ 595 w 614"/>
                  <a:gd name="T71" fmla="*/ 1024 h 1229"/>
                  <a:gd name="T72" fmla="*/ 595 w 614"/>
                  <a:gd name="T73" fmla="*/ 1024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4" h="1229">
                    <a:moveTo>
                      <a:pt x="19" y="205"/>
                    </a:moveTo>
                    <a:cubicBezTo>
                      <a:pt x="185" y="205"/>
                      <a:pt x="185" y="205"/>
                      <a:pt x="185" y="205"/>
                    </a:cubicBezTo>
                    <a:cubicBezTo>
                      <a:pt x="196" y="205"/>
                      <a:pt x="204" y="196"/>
                      <a:pt x="204" y="186"/>
                    </a:cubicBezTo>
                    <a:cubicBezTo>
                      <a:pt x="204" y="20"/>
                      <a:pt x="204" y="20"/>
                      <a:pt x="204" y="20"/>
                    </a:cubicBezTo>
                    <a:cubicBezTo>
                      <a:pt x="204" y="9"/>
                      <a:pt x="196" y="0"/>
                      <a:pt x="18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9"/>
                      <a:pt x="0" y="20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96"/>
                      <a:pt x="8" y="205"/>
                      <a:pt x="19" y="205"/>
                    </a:cubicBezTo>
                    <a:close/>
                    <a:moveTo>
                      <a:pt x="428" y="205"/>
                    </a:moveTo>
                    <a:cubicBezTo>
                      <a:pt x="595" y="205"/>
                      <a:pt x="595" y="205"/>
                      <a:pt x="595" y="205"/>
                    </a:cubicBezTo>
                    <a:cubicBezTo>
                      <a:pt x="605" y="205"/>
                      <a:pt x="614" y="196"/>
                      <a:pt x="614" y="186"/>
                    </a:cubicBezTo>
                    <a:cubicBezTo>
                      <a:pt x="614" y="20"/>
                      <a:pt x="614" y="20"/>
                      <a:pt x="614" y="20"/>
                    </a:cubicBezTo>
                    <a:cubicBezTo>
                      <a:pt x="614" y="9"/>
                      <a:pt x="605" y="0"/>
                      <a:pt x="595" y="0"/>
                    </a:cubicBezTo>
                    <a:cubicBezTo>
                      <a:pt x="428" y="0"/>
                      <a:pt x="428" y="0"/>
                      <a:pt x="428" y="0"/>
                    </a:cubicBezTo>
                    <a:cubicBezTo>
                      <a:pt x="418" y="0"/>
                      <a:pt x="409" y="9"/>
                      <a:pt x="409" y="20"/>
                    </a:cubicBezTo>
                    <a:cubicBezTo>
                      <a:pt x="409" y="186"/>
                      <a:pt x="409" y="186"/>
                      <a:pt x="409" y="186"/>
                    </a:cubicBezTo>
                    <a:cubicBezTo>
                      <a:pt x="409" y="196"/>
                      <a:pt x="418" y="205"/>
                      <a:pt x="428" y="205"/>
                    </a:cubicBezTo>
                    <a:close/>
                    <a:moveTo>
                      <a:pt x="19" y="546"/>
                    </a:moveTo>
                    <a:cubicBezTo>
                      <a:pt x="185" y="546"/>
                      <a:pt x="185" y="546"/>
                      <a:pt x="185" y="546"/>
                    </a:cubicBezTo>
                    <a:cubicBezTo>
                      <a:pt x="196" y="546"/>
                      <a:pt x="204" y="538"/>
                      <a:pt x="204" y="527"/>
                    </a:cubicBezTo>
                    <a:cubicBezTo>
                      <a:pt x="204" y="361"/>
                      <a:pt x="204" y="361"/>
                      <a:pt x="204" y="361"/>
                    </a:cubicBezTo>
                    <a:cubicBezTo>
                      <a:pt x="204" y="350"/>
                      <a:pt x="196" y="341"/>
                      <a:pt x="185" y="341"/>
                    </a:cubicBezTo>
                    <a:cubicBezTo>
                      <a:pt x="19" y="341"/>
                      <a:pt x="19" y="341"/>
                      <a:pt x="19" y="341"/>
                    </a:cubicBezTo>
                    <a:cubicBezTo>
                      <a:pt x="8" y="341"/>
                      <a:pt x="0" y="350"/>
                      <a:pt x="0" y="361"/>
                    </a:cubicBezTo>
                    <a:cubicBezTo>
                      <a:pt x="0" y="527"/>
                      <a:pt x="0" y="527"/>
                      <a:pt x="0" y="527"/>
                    </a:cubicBezTo>
                    <a:cubicBezTo>
                      <a:pt x="0" y="538"/>
                      <a:pt x="8" y="546"/>
                      <a:pt x="19" y="546"/>
                    </a:cubicBezTo>
                    <a:close/>
                    <a:moveTo>
                      <a:pt x="428" y="546"/>
                    </a:moveTo>
                    <a:cubicBezTo>
                      <a:pt x="595" y="546"/>
                      <a:pt x="595" y="546"/>
                      <a:pt x="595" y="546"/>
                    </a:cubicBezTo>
                    <a:cubicBezTo>
                      <a:pt x="605" y="546"/>
                      <a:pt x="614" y="538"/>
                      <a:pt x="614" y="527"/>
                    </a:cubicBezTo>
                    <a:cubicBezTo>
                      <a:pt x="614" y="361"/>
                      <a:pt x="614" y="361"/>
                      <a:pt x="614" y="361"/>
                    </a:cubicBezTo>
                    <a:cubicBezTo>
                      <a:pt x="614" y="350"/>
                      <a:pt x="605" y="341"/>
                      <a:pt x="595" y="341"/>
                    </a:cubicBezTo>
                    <a:cubicBezTo>
                      <a:pt x="428" y="341"/>
                      <a:pt x="428" y="341"/>
                      <a:pt x="428" y="341"/>
                    </a:cubicBezTo>
                    <a:cubicBezTo>
                      <a:pt x="418" y="341"/>
                      <a:pt x="409" y="350"/>
                      <a:pt x="409" y="361"/>
                    </a:cubicBezTo>
                    <a:cubicBezTo>
                      <a:pt x="409" y="527"/>
                      <a:pt x="409" y="527"/>
                      <a:pt x="409" y="527"/>
                    </a:cubicBezTo>
                    <a:cubicBezTo>
                      <a:pt x="409" y="538"/>
                      <a:pt x="418" y="546"/>
                      <a:pt x="428" y="546"/>
                    </a:cubicBezTo>
                    <a:close/>
                    <a:moveTo>
                      <a:pt x="19" y="888"/>
                    </a:moveTo>
                    <a:cubicBezTo>
                      <a:pt x="185" y="888"/>
                      <a:pt x="185" y="888"/>
                      <a:pt x="185" y="888"/>
                    </a:cubicBezTo>
                    <a:cubicBezTo>
                      <a:pt x="196" y="888"/>
                      <a:pt x="204" y="879"/>
                      <a:pt x="204" y="868"/>
                    </a:cubicBezTo>
                    <a:cubicBezTo>
                      <a:pt x="204" y="702"/>
                      <a:pt x="204" y="702"/>
                      <a:pt x="204" y="702"/>
                    </a:cubicBezTo>
                    <a:cubicBezTo>
                      <a:pt x="204" y="692"/>
                      <a:pt x="196" y="683"/>
                      <a:pt x="185" y="683"/>
                    </a:cubicBezTo>
                    <a:cubicBezTo>
                      <a:pt x="19" y="683"/>
                      <a:pt x="19" y="683"/>
                      <a:pt x="19" y="683"/>
                    </a:cubicBezTo>
                    <a:cubicBezTo>
                      <a:pt x="8" y="683"/>
                      <a:pt x="0" y="692"/>
                      <a:pt x="0" y="702"/>
                    </a:cubicBezTo>
                    <a:cubicBezTo>
                      <a:pt x="0" y="868"/>
                      <a:pt x="0" y="868"/>
                      <a:pt x="0" y="868"/>
                    </a:cubicBezTo>
                    <a:cubicBezTo>
                      <a:pt x="0" y="879"/>
                      <a:pt x="8" y="888"/>
                      <a:pt x="19" y="888"/>
                    </a:cubicBezTo>
                    <a:close/>
                    <a:moveTo>
                      <a:pt x="428" y="888"/>
                    </a:moveTo>
                    <a:cubicBezTo>
                      <a:pt x="595" y="888"/>
                      <a:pt x="595" y="888"/>
                      <a:pt x="595" y="888"/>
                    </a:cubicBezTo>
                    <a:cubicBezTo>
                      <a:pt x="605" y="888"/>
                      <a:pt x="614" y="879"/>
                      <a:pt x="614" y="868"/>
                    </a:cubicBezTo>
                    <a:cubicBezTo>
                      <a:pt x="614" y="702"/>
                      <a:pt x="614" y="702"/>
                      <a:pt x="614" y="702"/>
                    </a:cubicBezTo>
                    <a:cubicBezTo>
                      <a:pt x="614" y="692"/>
                      <a:pt x="605" y="683"/>
                      <a:pt x="595" y="683"/>
                    </a:cubicBezTo>
                    <a:cubicBezTo>
                      <a:pt x="428" y="683"/>
                      <a:pt x="428" y="683"/>
                      <a:pt x="428" y="683"/>
                    </a:cubicBezTo>
                    <a:cubicBezTo>
                      <a:pt x="418" y="683"/>
                      <a:pt x="409" y="692"/>
                      <a:pt x="409" y="702"/>
                    </a:cubicBezTo>
                    <a:cubicBezTo>
                      <a:pt x="409" y="868"/>
                      <a:pt x="409" y="868"/>
                      <a:pt x="409" y="868"/>
                    </a:cubicBezTo>
                    <a:cubicBezTo>
                      <a:pt x="409" y="879"/>
                      <a:pt x="418" y="888"/>
                      <a:pt x="428" y="888"/>
                    </a:cubicBezTo>
                    <a:close/>
                    <a:moveTo>
                      <a:pt x="186" y="1024"/>
                    </a:moveTo>
                    <a:cubicBezTo>
                      <a:pt x="19" y="1024"/>
                      <a:pt x="19" y="1024"/>
                      <a:pt x="19" y="1024"/>
                    </a:cubicBezTo>
                    <a:cubicBezTo>
                      <a:pt x="9" y="1024"/>
                      <a:pt x="0" y="1033"/>
                      <a:pt x="0" y="1043"/>
                    </a:cubicBezTo>
                    <a:cubicBezTo>
                      <a:pt x="0" y="1210"/>
                      <a:pt x="0" y="1210"/>
                      <a:pt x="0" y="1210"/>
                    </a:cubicBezTo>
                    <a:cubicBezTo>
                      <a:pt x="0" y="1220"/>
                      <a:pt x="9" y="1229"/>
                      <a:pt x="19" y="1229"/>
                    </a:cubicBezTo>
                    <a:cubicBezTo>
                      <a:pt x="186" y="1229"/>
                      <a:pt x="186" y="1229"/>
                      <a:pt x="186" y="1229"/>
                    </a:cubicBezTo>
                    <a:cubicBezTo>
                      <a:pt x="196" y="1229"/>
                      <a:pt x="205" y="1220"/>
                      <a:pt x="205" y="1210"/>
                    </a:cubicBezTo>
                    <a:cubicBezTo>
                      <a:pt x="205" y="1043"/>
                      <a:pt x="205" y="1043"/>
                      <a:pt x="205" y="1043"/>
                    </a:cubicBezTo>
                    <a:cubicBezTo>
                      <a:pt x="205" y="1033"/>
                      <a:pt x="196" y="1024"/>
                      <a:pt x="186" y="1024"/>
                    </a:cubicBezTo>
                    <a:close/>
                    <a:moveTo>
                      <a:pt x="595" y="1024"/>
                    </a:moveTo>
                    <a:cubicBezTo>
                      <a:pt x="429" y="1024"/>
                      <a:pt x="429" y="1024"/>
                      <a:pt x="429" y="1024"/>
                    </a:cubicBezTo>
                    <a:cubicBezTo>
                      <a:pt x="418" y="1024"/>
                      <a:pt x="410" y="1033"/>
                      <a:pt x="410" y="1043"/>
                    </a:cubicBezTo>
                    <a:cubicBezTo>
                      <a:pt x="410" y="1210"/>
                      <a:pt x="410" y="1210"/>
                      <a:pt x="410" y="1210"/>
                    </a:cubicBezTo>
                    <a:cubicBezTo>
                      <a:pt x="410" y="1220"/>
                      <a:pt x="418" y="1229"/>
                      <a:pt x="429" y="1229"/>
                    </a:cubicBezTo>
                    <a:cubicBezTo>
                      <a:pt x="595" y="1229"/>
                      <a:pt x="595" y="1229"/>
                      <a:pt x="595" y="1229"/>
                    </a:cubicBezTo>
                    <a:cubicBezTo>
                      <a:pt x="606" y="1229"/>
                      <a:pt x="614" y="1220"/>
                      <a:pt x="614" y="1210"/>
                    </a:cubicBezTo>
                    <a:cubicBezTo>
                      <a:pt x="614" y="1043"/>
                      <a:pt x="614" y="1043"/>
                      <a:pt x="614" y="1043"/>
                    </a:cubicBezTo>
                    <a:cubicBezTo>
                      <a:pt x="614" y="1033"/>
                      <a:pt x="606" y="1024"/>
                      <a:pt x="595" y="1024"/>
                    </a:cubicBezTo>
                    <a:close/>
                    <a:moveTo>
                      <a:pt x="595" y="1024"/>
                    </a:moveTo>
                    <a:cubicBezTo>
                      <a:pt x="595" y="1024"/>
                      <a:pt x="595" y="1024"/>
                      <a:pt x="595" y="1024"/>
                    </a:cubicBezTo>
                  </a:path>
                </a:pathLst>
              </a:custGeom>
              <a:gradFill flip="none" rotWithShape="1">
                <a:gsLst>
                  <a:gs pos="40000">
                    <a:srgbClr val="00B050"/>
                  </a:gs>
                  <a:gs pos="100000">
                    <a:srgbClr val="92D050"/>
                  </a:gs>
                </a:gsLst>
                <a:lin ang="4200000" scaled="0"/>
                <a:tileRect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2054" name="组合 2053">
            <a:extLst>
              <a:ext uri="{FF2B5EF4-FFF2-40B4-BE49-F238E27FC236}">
                <a16:creationId xmlns:a16="http://schemas.microsoft.com/office/drawing/2014/main" id="{6F75B4C5-001E-4E30-BDEA-37492018C6D9}"/>
              </a:ext>
            </a:extLst>
          </p:cNvPr>
          <p:cNvGrpSpPr/>
          <p:nvPr/>
        </p:nvGrpSpPr>
        <p:grpSpPr>
          <a:xfrm>
            <a:off x="9290298" y="3659568"/>
            <a:ext cx="2901702" cy="2240970"/>
            <a:chOff x="9290298" y="3659568"/>
            <a:chExt cx="2901702" cy="2240970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E8A6815-2F97-4D26-BC4A-1E8B49BA84E7}"/>
                </a:ext>
              </a:extLst>
            </p:cNvPr>
            <p:cNvGrpSpPr/>
            <p:nvPr/>
          </p:nvGrpSpPr>
          <p:grpSpPr>
            <a:xfrm>
              <a:off x="9290298" y="3659568"/>
              <a:ext cx="2901702" cy="2240970"/>
              <a:chOff x="491033" y="2482894"/>
              <a:chExt cx="2901702" cy="2240970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C9CCA025-7F46-4D23-9991-A584CFDFC65F}"/>
                  </a:ext>
                </a:extLst>
              </p:cNvPr>
              <p:cNvSpPr/>
              <p:nvPr/>
            </p:nvSpPr>
            <p:spPr>
              <a:xfrm>
                <a:off x="491033" y="2482894"/>
                <a:ext cx="2481968" cy="20446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E8CFF16-B8B2-4F76-BE66-34EC1CA05810}"/>
                  </a:ext>
                </a:extLst>
              </p:cNvPr>
              <p:cNvSpPr txBox="1"/>
              <p:nvPr/>
            </p:nvSpPr>
            <p:spPr>
              <a:xfrm>
                <a:off x="1320712" y="3400425"/>
                <a:ext cx="2072023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04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18955111-10DB-4F68-BBEB-7EC63EC8EFCD}"/>
                  </a:ext>
                </a:extLst>
              </p:cNvPr>
              <p:cNvSpPr txBox="1"/>
              <p:nvPr/>
            </p:nvSpPr>
            <p:spPr>
              <a:xfrm>
                <a:off x="696004" y="3288477"/>
                <a:ext cx="20720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800" b="1">
                    <a:solidFill>
                      <a:srgbClr val="00994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r>
                  <a:rPr lang="zh-CN" altLang="en-US" dirty="0"/>
                  <a:t>风光掠影</a:t>
                </a: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DC2D9CD-F33C-4691-8651-4E61BF0498D2}"/>
                </a:ext>
              </a:extLst>
            </p:cNvPr>
            <p:cNvSpPr txBox="1"/>
            <p:nvPr/>
          </p:nvSpPr>
          <p:spPr>
            <a:xfrm>
              <a:off x="9290298" y="4901884"/>
              <a:ext cx="2481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Glimpse of scenery</a:t>
              </a:r>
              <a:endParaRPr lang="zh-CN" altLang="en-US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48" name="Freeform 10">
              <a:extLst>
                <a:ext uri="{FF2B5EF4-FFF2-40B4-BE49-F238E27FC236}">
                  <a16:creationId xmlns:a16="http://schemas.microsoft.com/office/drawing/2014/main" id="{9F259C08-6731-4A87-BFFE-31946C9FE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06151" y="3957514"/>
              <a:ext cx="569224" cy="478297"/>
            </a:xfrm>
            <a:custGeom>
              <a:avLst/>
              <a:gdLst>
                <a:gd name="T0" fmla="*/ 2384 w 2440"/>
                <a:gd name="T1" fmla="*/ 1574 h 2046"/>
                <a:gd name="T2" fmla="*/ 2270 w 2440"/>
                <a:gd name="T3" fmla="*/ 1574 h 2046"/>
                <a:gd name="T4" fmla="*/ 2268 w 2440"/>
                <a:gd name="T5" fmla="*/ 1570 h 2046"/>
                <a:gd name="T6" fmla="*/ 1377 w 2440"/>
                <a:gd name="T7" fmla="*/ 471 h 2046"/>
                <a:gd name="T8" fmla="*/ 1331 w 2440"/>
                <a:gd name="T9" fmla="*/ 450 h 2046"/>
                <a:gd name="T10" fmla="*/ 1287 w 2440"/>
                <a:gd name="T11" fmla="*/ 474 h 2046"/>
                <a:gd name="T12" fmla="*/ 896 w 2440"/>
                <a:gd name="T13" fmla="*/ 1024 h 2046"/>
                <a:gd name="T14" fmla="*/ 833 w 2440"/>
                <a:gd name="T15" fmla="*/ 942 h 2046"/>
                <a:gd name="T16" fmla="*/ 789 w 2440"/>
                <a:gd name="T17" fmla="*/ 920 h 2046"/>
                <a:gd name="T18" fmla="*/ 744 w 2440"/>
                <a:gd name="T19" fmla="*/ 941 h 2046"/>
                <a:gd name="T20" fmla="*/ 238 w 2440"/>
                <a:gd name="T21" fmla="*/ 1569 h 2046"/>
                <a:gd name="T22" fmla="*/ 235 w 2440"/>
                <a:gd name="T23" fmla="*/ 1574 h 2046"/>
                <a:gd name="T24" fmla="*/ 56 w 2440"/>
                <a:gd name="T25" fmla="*/ 1574 h 2046"/>
                <a:gd name="T26" fmla="*/ 0 w 2440"/>
                <a:gd name="T27" fmla="*/ 1631 h 2046"/>
                <a:gd name="T28" fmla="*/ 56 w 2440"/>
                <a:gd name="T29" fmla="*/ 1687 h 2046"/>
                <a:gd name="T30" fmla="*/ 2384 w 2440"/>
                <a:gd name="T31" fmla="*/ 1687 h 2046"/>
                <a:gd name="T32" fmla="*/ 2440 w 2440"/>
                <a:gd name="T33" fmla="*/ 1631 h 2046"/>
                <a:gd name="T34" fmla="*/ 2384 w 2440"/>
                <a:gd name="T35" fmla="*/ 1574 h 2046"/>
                <a:gd name="T36" fmla="*/ 1336 w 2440"/>
                <a:gd name="T37" fmla="*/ 600 h 2046"/>
                <a:gd name="T38" fmla="*/ 2126 w 2440"/>
                <a:gd name="T39" fmla="*/ 1574 h 2046"/>
                <a:gd name="T40" fmla="*/ 1313 w 2440"/>
                <a:gd name="T41" fmla="*/ 1574 h 2046"/>
                <a:gd name="T42" fmla="*/ 1312 w 2440"/>
                <a:gd name="T43" fmla="*/ 1571 h 2046"/>
                <a:gd name="T44" fmla="*/ 967 w 2440"/>
                <a:gd name="T45" fmla="*/ 1118 h 2046"/>
                <a:gd name="T46" fmla="*/ 1336 w 2440"/>
                <a:gd name="T47" fmla="*/ 600 h 2046"/>
                <a:gd name="T48" fmla="*/ 787 w 2440"/>
                <a:gd name="T49" fmla="*/ 1067 h 2046"/>
                <a:gd name="T50" fmla="*/ 1173 w 2440"/>
                <a:gd name="T51" fmla="*/ 1574 h 2046"/>
                <a:gd name="T52" fmla="*/ 379 w 2440"/>
                <a:gd name="T53" fmla="*/ 1574 h 2046"/>
                <a:gd name="T54" fmla="*/ 787 w 2440"/>
                <a:gd name="T55" fmla="*/ 1067 h 2046"/>
                <a:gd name="T56" fmla="*/ 462 w 2440"/>
                <a:gd name="T57" fmla="*/ 474 h 2046"/>
                <a:gd name="T58" fmla="*/ 699 w 2440"/>
                <a:gd name="T59" fmla="*/ 237 h 2046"/>
                <a:gd name="T60" fmla="*/ 462 w 2440"/>
                <a:gd name="T61" fmla="*/ 0 h 2046"/>
                <a:gd name="T62" fmla="*/ 225 w 2440"/>
                <a:gd name="T63" fmla="*/ 237 h 2046"/>
                <a:gd name="T64" fmla="*/ 462 w 2440"/>
                <a:gd name="T65" fmla="*/ 474 h 2046"/>
                <a:gd name="T66" fmla="*/ 462 w 2440"/>
                <a:gd name="T67" fmla="*/ 113 h 2046"/>
                <a:gd name="T68" fmla="*/ 586 w 2440"/>
                <a:gd name="T69" fmla="*/ 237 h 2046"/>
                <a:gd name="T70" fmla="*/ 462 w 2440"/>
                <a:gd name="T71" fmla="*/ 361 h 2046"/>
                <a:gd name="T72" fmla="*/ 338 w 2440"/>
                <a:gd name="T73" fmla="*/ 237 h 2046"/>
                <a:gd name="T74" fmla="*/ 462 w 2440"/>
                <a:gd name="T75" fmla="*/ 113 h 2046"/>
                <a:gd name="T76" fmla="*/ 1877 w 2440"/>
                <a:gd name="T77" fmla="*/ 1933 h 2046"/>
                <a:gd name="T78" fmla="*/ 582 w 2440"/>
                <a:gd name="T79" fmla="*/ 1933 h 2046"/>
                <a:gd name="T80" fmla="*/ 525 w 2440"/>
                <a:gd name="T81" fmla="*/ 1990 h 2046"/>
                <a:gd name="T82" fmla="*/ 582 w 2440"/>
                <a:gd name="T83" fmla="*/ 2046 h 2046"/>
                <a:gd name="T84" fmla="*/ 1877 w 2440"/>
                <a:gd name="T85" fmla="*/ 2046 h 2046"/>
                <a:gd name="T86" fmla="*/ 1933 w 2440"/>
                <a:gd name="T87" fmla="*/ 1990 h 2046"/>
                <a:gd name="T88" fmla="*/ 1877 w 2440"/>
                <a:gd name="T89" fmla="*/ 1933 h 2046"/>
                <a:gd name="T90" fmla="*/ 1877 w 2440"/>
                <a:gd name="T91" fmla="*/ 1933 h 2046"/>
                <a:gd name="T92" fmla="*/ 1877 w 2440"/>
                <a:gd name="T93" fmla="*/ 1933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40" h="2046">
                  <a:moveTo>
                    <a:pt x="2384" y="1574"/>
                  </a:moveTo>
                  <a:cubicBezTo>
                    <a:pt x="2270" y="1574"/>
                    <a:pt x="2270" y="1574"/>
                    <a:pt x="2270" y="1574"/>
                  </a:cubicBezTo>
                  <a:cubicBezTo>
                    <a:pt x="2269" y="1573"/>
                    <a:pt x="2269" y="1571"/>
                    <a:pt x="2268" y="1570"/>
                  </a:cubicBezTo>
                  <a:cubicBezTo>
                    <a:pt x="1377" y="471"/>
                    <a:pt x="1377" y="471"/>
                    <a:pt x="1377" y="471"/>
                  </a:cubicBezTo>
                  <a:cubicBezTo>
                    <a:pt x="1365" y="458"/>
                    <a:pt x="1350" y="450"/>
                    <a:pt x="1331" y="450"/>
                  </a:cubicBezTo>
                  <a:cubicBezTo>
                    <a:pt x="1314" y="451"/>
                    <a:pt x="1298" y="460"/>
                    <a:pt x="1287" y="474"/>
                  </a:cubicBezTo>
                  <a:cubicBezTo>
                    <a:pt x="896" y="1024"/>
                    <a:pt x="896" y="1024"/>
                    <a:pt x="896" y="1024"/>
                  </a:cubicBezTo>
                  <a:cubicBezTo>
                    <a:pt x="833" y="942"/>
                    <a:pt x="833" y="942"/>
                    <a:pt x="833" y="942"/>
                  </a:cubicBezTo>
                  <a:cubicBezTo>
                    <a:pt x="823" y="928"/>
                    <a:pt x="806" y="920"/>
                    <a:pt x="789" y="920"/>
                  </a:cubicBezTo>
                  <a:cubicBezTo>
                    <a:pt x="772" y="918"/>
                    <a:pt x="755" y="927"/>
                    <a:pt x="744" y="941"/>
                  </a:cubicBezTo>
                  <a:cubicBezTo>
                    <a:pt x="238" y="1569"/>
                    <a:pt x="238" y="1569"/>
                    <a:pt x="238" y="1569"/>
                  </a:cubicBezTo>
                  <a:cubicBezTo>
                    <a:pt x="237" y="1571"/>
                    <a:pt x="236" y="1573"/>
                    <a:pt x="235" y="1574"/>
                  </a:cubicBezTo>
                  <a:cubicBezTo>
                    <a:pt x="56" y="1574"/>
                    <a:pt x="56" y="1574"/>
                    <a:pt x="56" y="1574"/>
                  </a:cubicBezTo>
                  <a:cubicBezTo>
                    <a:pt x="25" y="1574"/>
                    <a:pt x="0" y="1600"/>
                    <a:pt x="0" y="1631"/>
                  </a:cubicBezTo>
                  <a:cubicBezTo>
                    <a:pt x="0" y="1662"/>
                    <a:pt x="25" y="1687"/>
                    <a:pt x="56" y="1687"/>
                  </a:cubicBezTo>
                  <a:cubicBezTo>
                    <a:pt x="2384" y="1687"/>
                    <a:pt x="2384" y="1687"/>
                    <a:pt x="2384" y="1687"/>
                  </a:cubicBezTo>
                  <a:cubicBezTo>
                    <a:pt x="2415" y="1687"/>
                    <a:pt x="2440" y="1662"/>
                    <a:pt x="2440" y="1631"/>
                  </a:cubicBezTo>
                  <a:cubicBezTo>
                    <a:pt x="2440" y="1600"/>
                    <a:pt x="2415" y="1574"/>
                    <a:pt x="2384" y="1574"/>
                  </a:cubicBezTo>
                  <a:close/>
                  <a:moveTo>
                    <a:pt x="1336" y="600"/>
                  </a:moveTo>
                  <a:cubicBezTo>
                    <a:pt x="2126" y="1574"/>
                    <a:pt x="2126" y="1574"/>
                    <a:pt x="2126" y="1574"/>
                  </a:cubicBezTo>
                  <a:cubicBezTo>
                    <a:pt x="1313" y="1574"/>
                    <a:pt x="1313" y="1574"/>
                    <a:pt x="1313" y="1574"/>
                  </a:cubicBezTo>
                  <a:cubicBezTo>
                    <a:pt x="1313" y="1573"/>
                    <a:pt x="1313" y="1572"/>
                    <a:pt x="1312" y="1571"/>
                  </a:cubicBezTo>
                  <a:cubicBezTo>
                    <a:pt x="967" y="1118"/>
                    <a:pt x="967" y="1118"/>
                    <a:pt x="967" y="1118"/>
                  </a:cubicBezTo>
                  <a:lnTo>
                    <a:pt x="1336" y="600"/>
                  </a:lnTo>
                  <a:close/>
                  <a:moveTo>
                    <a:pt x="787" y="1067"/>
                  </a:moveTo>
                  <a:cubicBezTo>
                    <a:pt x="1173" y="1574"/>
                    <a:pt x="1173" y="1574"/>
                    <a:pt x="1173" y="1574"/>
                  </a:cubicBezTo>
                  <a:cubicBezTo>
                    <a:pt x="379" y="1574"/>
                    <a:pt x="379" y="1574"/>
                    <a:pt x="379" y="1574"/>
                  </a:cubicBezTo>
                  <a:lnTo>
                    <a:pt x="787" y="1067"/>
                  </a:lnTo>
                  <a:close/>
                  <a:moveTo>
                    <a:pt x="462" y="474"/>
                  </a:moveTo>
                  <a:cubicBezTo>
                    <a:pt x="593" y="474"/>
                    <a:pt x="699" y="367"/>
                    <a:pt x="699" y="237"/>
                  </a:cubicBezTo>
                  <a:cubicBezTo>
                    <a:pt x="699" y="106"/>
                    <a:pt x="593" y="0"/>
                    <a:pt x="462" y="0"/>
                  </a:cubicBezTo>
                  <a:cubicBezTo>
                    <a:pt x="332" y="0"/>
                    <a:pt x="225" y="106"/>
                    <a:pt x="225" y="237"/>
                  </a:cubicBezTo>
                  <a:cubicBezTo>
                    <a:pt x="225" y="368"/>
                    <a:pt x="332" y="474"/>
                    <a:pt x="462" y="474"/>
                  </a:cubicBezTo>
                  <a:close/>
                  <a:moveTo>
                    <a:pt x="462" y="113"/>
                  </a:moveTo>
                  <a:cubicBezTo>
                    <a:pt x="531" y="113"/>
                    <a:pt x="586" y="169"/>
                    <a:pt x="586" y="237"/>
                  </a:cubicBezTo>
                  <a:cubicBezTo>
                    <a:pt x="586" y="306"/>
                    <a:pt x="531" y="361"/>
                    <a:pt x="462" y="361"/>
                  </a:cubicBezTo>
                  <a:cubicBezTo>
                    <a:pt x="393" y="361"/>
                    <a:pt x="338" y="305"/>
                    <a:pt x="338" y="237"/>
                  </a:cubicBezTo>
                  <a:cubicBezTo>
                    <a:pt x="338" y="169"/>
                    <a:pt x="394" y="113"/>
                    <a:pt x="462" y="113"/>
                  </a:cubicBezTo>
                  <a:close/>
                  <a:moveTo>
                    <a:pt x="1877" y="1933"/>
                  </a:moveTo>
                  <a:cubicBezTo>
                    <a:pt x="582" y="1933"/>
                    <a:pt x="582" y="1933"/>
                    <a:pt x="582" y="1933"/>
                  </a:cubicBezTo>
                  <a:cubicBezTo>
                    <a:pt x="551" y="1933"/>
                    <a:pt x="525" y="1959"/>
                    <a:pt x="525" y="1990"/>
                  </a:cubicBezTo>
                  <a:cubicBezTo>
                    <a:pt x="525" y="2021"/>
                    <a:pt x="551" y="2046"/>
                    <a:pt x="582" y="2046"/>
                  </a:cubicBezTo>
                  <a:cubicBezTo>
                    <a:pt x="1877" y="2046"/>
                    <a:pt x="1877" y="2046"/>
                    <a:pt x="1877" y="2046"/>
                  </a:cubicBezTo>
                  <a:cubicBezTo>
                    <a:pt x="1908" y="2046"/>
                    <a:pt x="1933" y="2021"/>
                    <a:pt x="1933" y="1990"/>
                  </a:cubicBezTo>
                  <a:cubicBezTo>
                    <a:pt x="1933" y="1959"/>
                    <a:pt x="1908" y="1933"/>
                    <a:pt x="1877" y="1933"/>
                  </a:cubicBezTo>
                  <a:close/>
                  <a:moveTo>
                    <a:pt x="1877" y="1933"/>
                  </a:moveTo>
                  <a:cubicBezTo>
                    <a:pt x="1877" y="1933"/>
                    <a:pt x="1877" y="1933"/>
                    <a:pt x="1877" y="1933"/>
                  </a:cubicBezTo>
                </a:path>
              </a:pathLst>
            </a:custGeom>
            <a:gradFill flip="none" rotWithShape="1">
              <a:gsLst>
                <a:gs pos="40000">
                  <a:srgbClr val="00B050"/>
                </a:gs>
                <a:gs pos="100000">
                  <a:srgbClr val="92D050"/>
                </a:gs>
              </a:gsLst>
              <a:lin ang="4200000" scaled="0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CB8A090-FEDC-4EFE-B834-951EB80E9C95}"/>
              </a:ext>
            </a:extLst>
          </p:cNvPr>
          <p:cNvGrpSpPr/>
          <p:nvPr/>
        </p:nvGrpSpPr>
        <p:grpSpPr>
          <a:xfrm>
            <a:off x="-662731" y="3780778"/>
            <a:ext cx="600375" cy="572796"/>
            <a:chOff x="7974925" y="3790921"/>
            <a:chExt cx="600375" cy="572796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0B26D072-F700-4F71-B333-A25FB961C6F8}"/>
                </a:ext>
              </a:extLst>
            </p:cNvPr>
            <p:cNvSpPr/>
            <p:nvPr/>
          </p:nvSpPr>
          <p:spPr>
            <a:xfrm>
              <a:off x="7974925" y="3790921"/>
              <a:ext cx="600375" cy="572796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KSO_Shape">
              <a:extLst>
                <a:ext uri="{FF2B5EF4-FFF2-40B4-BE49-F238E27FC236}">
                  <a16:creationId xmlns:a16="http://schemas.microsoft.com/office/drawing/2014/main" id="{28442BDB-4B5E-4544-9B14-AEA2D71A6332}"/>
                </a:ext>
              </a:extLst>
            </p:cNvPr>
            <p:cNvSpPr/>
            <p:nvPr/>
          </p:nvSpPr>
          <p:spPr>
            <a:xfrm rot="10800000" flipH="1">
              <a:off x="8167757" y="3895362"/>
              <a:ext cx="214709" cy="363914"/>
            </a:xfrm>
            <a:prstGeom prst="chevron">
              <a:avLst>
                <a:gd name="adj" fmla="val 8800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70922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934267D-3035-41AD-BD6D-0E3C3EC0AD34}"/>
              </a:ext>
            </a:extLst>
          </p:cNvPr>
          <p:cNvSpPr/>
          <p:nvPr/>
        </p:nvSpPr>
        <p:spPr>
          <a:xfrm>
            <a:off x="0" y="0"/>
            <a:ext cx="12192000" cy="1181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EDE6981C-AA5A-478D-AF6A-7A313D11F939}"/>
              </a:ext>
            </a:extLst>
          </p:cNvPr>
          <p:cNvSpPr/>
          <p:nvPr/>
        </p:nvSpPr>
        <p:spPr>
          <a:xfrm>
            <a:off x="275737" y="285445"/>
            <a:ext cx="379243" cy="707885"/>
          </a:xfrm>
          <a:prstGeom prst="parallelogram">
            <a:avLst>
              <a:gd name="adj" fmla="val 4498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44"/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8FA2FEE-7F89-42F6-AD1A-9D67104715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B88592E5-C6C7-40EE-8470-92486CC78362}"/>
              </a:ext>
            </a:extLst>
          </p:cNvPr>
          <p:cNvSpPr txBox="1"/>
          <p:nvPr/>
        </p:nvSpPr>
        <p:spPr>
          <a:xfrm>
            <a:off x="3252998" y="259610"/>
            <a:ext cx="3173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99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农林</a:t>
            </a:r>
            <a:r>
              <a:rPr lang="zh-CN" altLang="en-US" sz="3600" b="1" dirty="0">
                <a:solidFill>
                  <a:srgbClr val="00994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风光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3A21FD7-FBBB-4797-AC26-74DC25DF68F8}"/>
              </a:ext>
            </a:extLst>
          </p:cNvPr>
          <p:cNvCxnSpPr/>
          <p:nvPr/>
        </p:nvCxnSpPr>
        <p:spPr>
          <a:xfrm>
            <a:off x="3103278" y="315451"/>
            <a:ext cx="0" cy="587858"/>
          </a:xfrm>
          <a:prstGeom prst="line">
            <a:avLst/>
          </a:prstGeom>
          <a:ln w="28575">
            <a:solidFill>
              <a:srgbClr val="0099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îṡliḓè">
            <a:extLst>
              <a:ext uri="{FF2B5EF4-FFF2-40B4-BE49-F238E27FC236}">
                <a16:creationId xmlns:a16="http://schemas.microsoft.com/office/drawing/2014/main" id="{1177E957-1776-4999-A1D4-BFFD4A465D84}"/>
              </a:ext>
            </a:extLst>
          </p:cNvPr>
          <p:cNvSpPr/>
          <p:nvPr/>
        </p:nvSpPr>
        <p:spPr>
          <a:xfrm>
            <a:off x="408457" y="1699002"/>
            <a:ext cx="11375086" cy="305599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îs1iḍé">
            <a:extLst>
              <a:ext uri="{FF2B5EF4-FFF2-40B4-BE49-F238E27FC236}">
                <a16:creationId xmlns:a16="http://schemas.microsoft.com/office/drawing/2014/main" id="{3FD70095-80EE-4A21-B260-4BE682F358BE}"/>
              </a:ext>
            </a:extLst>
          </p:cNvPr>
          <p:cNvSpPr/>
          <p:nvPr/>
        </p:nvSpPr>
        <p:spPr bwMode="auto">
          <a:xfrm>
            <a:off x="408457" y="4836310"/>
            <a:ext cx="1821576" cy="1302411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îśḷïḍè">
            <a:extLst>
              <a:ext uri="{FF2B5EF4-FFF2-40B4-BE49-F238E27FC236}">
                <a16:creationId xmlns:a16="http://schemas.microsoft.com/office/drawing/2014/main" id="{2E1D8D0A-57E8-4C0E-810D-B58507FE0CC4}"/>
              </a:ext>
            </a:extLst>
          </p:cNvPr>
          <p:cNvSpPr/>
          <p:nvPr/>
        </p:nvSpPr>
        <p:spPr bwMode="auto">
          <a:xfrm>
            <a:off x="2319159" y="4836310"/>
            <a:ext cx="1821576" cy="1302411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" name="î$lîďê">
            <a:extLst>
              <a:ext uri="{FF2B5EF4-FFF2-40B4-BE49-F238E27FC236}">
                <a16:creationId xmlns:a16="http://schemas.microsoft.com/office/drawing/2014/main" id="{0DCCDAB0-73CC-4C5E-B38E-C02927639BF7}"/>
              </a:ext>
            </a:extLst>
          </p:cNvPr>
          <p:cNvSpPr/>
          <p:nvPr/>
        </p:nvSpPr>
        <p:spPr bwMode="auto">
          <a:xfrm>
            <a:off x="4229860" y="4836310"/>
            <a:ext cx="1821576" cy="1302411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6" name="ísḻîḓé">
            <a:extLst>
              <a:ext uri="{FF2B5EF4-FFF2-40B4-BE49-F238E27FC236}">
                <a16:creationId xmlns:a16="http://schemas.microsoft.com/office/drawing/2014/main" id="{FA379FF1-1CA2-4B33-BB74-308A70317AD5}"/>
              </a:ext>
            </a:extLst>
          </p:cNvPr>
          <p:cNvSpPr/>
          <p:nvPr/>
        </p:nvSpPr>
        <p:spPr bwMode="auto">
          <a:xfrm>
            <a:off x="6140563" y="4836310"/>
            <a:ext cx="1821576" cy="1302411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" name="ïṧlïḋè">
            <a:extLst>
              <a:ext uri="{FF2B5EF4-FFF2-40B4-BE49-F238E27FC236}">
                <a16:creationId xmlns:a16="http://schemas.microsoft.com/office/drawing/2014/main" id="{2AED872E-FC8B-4135-8E5A-B0010A8E6BD9}"/>
              </a:ext>
            </a:extLst>
          </p:cNvPr>
          <p:cNvSpPr/>
          <p:nvPr/>
        </p:nvSpPr>
        <p:spPr bwMode="auto">
          <a:xfrm>
            <a:off x="8051266" y="4836310"/>
            <a:ext cx="1821576" cy="1302411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" name="îsḷídê">
            <a:extLst>
              <a:ext uri="{FF2B5EF4-FFF2-40B4-BE49-F238E27FC236}">
                <a16:creationId xmlns:a16="http://schemas.microsoft.com/office/drawing/2014/main" id="{CBFAEFAF-BFFF-4140-8982-0EF2EB105D3B}"/>
              </a:ext>
            </a:extLst>
          </p:cNvPr>
          <p:cNvSpPr/>
          <p:nvPr/>
        </p:nvSpPr>
        <p:spPr bwMode="auto">
          <a:xfrm>
            <a:off x="9961967" y="4836310"/>
            <a:ext cx="1821576" cy="1302411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3555328-0E56-44DD-A2E4-0019ADA0AE97}"/>
              </a:ext>
            </a:extLst>
          </p:cNvPr>
          <p:cNvGrpSpPr/>
          <p:nvPr/>
        </p:nvGrpSpPr>
        <p:grpSpPr>
          <a:xfrm>
            <a:off x="763336" y="1966072"/>
            <a:ext cx="3656761" cy="2521858"/>
            <a:chOff x="763336" y="1966072"/>
            <a:chExt cx="3656761" cy="2521858"/>
          </a:xfrm>
        </p:grpSpPr>
        <p:sp>
          <p:nvSpPr>
            <p:cNvPr id="50" name="ïṡḷïḑé">
              <a:extLst>
                <a:ext uri="{FF2B5EF4-FFF2-40B4-BE49-F238E27FC236}">
                  <a16:creationId xmlns:a16="http://schemas.microsoft.com/office/drawing/2014/main" id="{34138552-3CDF-4321-A43E-A58BB926B8AF}"/>
                </a:ext>
              </a:extLst>
            </p:cNvPr>
            <p:cNvSpPr/>
            <p:nvPr/>
          </p:nvSpPr>
          <p:spPr>
            <a:xfrm>
              <a:off x="763336" y="1966072"/>
              <a:ext cx="3656761" cy="2521858"/>
            </a:xfrm>
            <a:prstGeom prst="rect">
              <a:avLst/>
            </a:prstGeom>
            <a:gradFill>
              <a:gsLst>
                <a:gs pos="4000">
                  <a:srgbClr val="00B050">
                    <a:alpha val="90000"/>
                  </a:srgbClr>
                </a:gs>
                <a:gs pos="100000">
                  <a:srgbClr val="92D050">
                    <a:alpha val="90000"/>
                  </a:srgbClr>
                </a:gs>
              </a:gsLst>
              <a:lin ang="5400000" scaled="1"/>
            </a:grad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dirty="0">
                <a:solidFill>
                  <a:schemeClr val="lt1"/>
                </a:solidFill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124E9E21-7CB0-4E87-8E1E-95F7A975C5B5}"/>
                </a:ext>
              </a:extLst>
            </p:cNvPr>
            <p:cNvSpPr/>
            <p:nvPr/>
          </p:nvSpPr>
          <p:spPr>
            <a:xfrm>
              <a:off x="1418824" y="2442657"/>
              <a:ext cx="2874276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农林风光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0D0B2194-CD96-41C1-871B-469E4CAFBB18}"/>
                </a:ext>
              </a:extLst>
            </p:cNvPr>
            <p:cNvSpPr/>
            <p:nvPr/>
          </p:nvSpPr>
          <p:spPr>
            <a:xfrm>
              <a:off x="985022" y="2422415"/>
              <a:ext cx="416752" cy="416752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4" name="燕尾形 15">
              <a:extLst>
                <a:ext uri="{FF2B5EF4-FFF2-40B4-BE49-F238E27FC236}">
                  <a16:creationId xmlns:a16="http://schemas.microsoft.com/office/drawing/2014/main" id="{BB0AAE99-D79A-417F-9C9F-C4D537E577C5}"/>
                </a:ext>
              </a:extLst>
            </p:cNvPr>
            <p:cNvSpPr/>
            <p:nvPr/>
          </p:nvSpPr>
          <p:spPr>
            <a:xfrm>
              <a:off x="1135572" y="2527149"/>
              <a:ext cx="146537" cy="207283"/>
            </a:xfrm>
            <a:prstGeom prst="chevron">
              <a:avLst>
                <a:gd name="adj" fmla="val 57245"/>
              </a:avLst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79EE90CA-5B18-4B1F-A96A-A04775493F3F}"/>
                </a:ext>
              </a:extLst>
            </p:cNvPr>
            <p:cNvSpPr/>
            <p:nvPr/>
          </p:nvSpPr>
          <p:spPr>
            <a:xfrm>
              <a:off x="1401774" y="2811989"/>
              <a:ext cx="2828086" cy="11716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2000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多亩的校园里生态环境良好，植物种类超过</a:t>
              </a:r>
              <a:r>
                <a:rPr lang="en-US" altLang="zh-CN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3000</a:t>
              </a:r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种，形成了具有“园林外貌、科学内涵、生态特征、人文特质、科教结合”的大学植物园。</a:t>
              </a:r>
              <a:endParaRPr lang="en-US" altLang="zh-CN" sz="12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8F40637-C450-4D5C-AAD4-0AD06C8B00C6}"/>
              </a:ext>
            </a:extLst>
          </p:cNvPr>
          <p:cNvGrpSpPr/>
          <p:nvPr/>
        </p:nvGrpSpPr>
        <p:grpSpPr>
          <a:xfrm>
            <a:off x="12382269" y="1850153"/>
            <a:ext cx="3260980" cy="1931374"/>
            <a:chOff x="1180503" y="2428669"/>
            <a:chExt cx="3390934" cy="2008342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6D2C2681-C934-425C-9804-77C8BABCFBAB}"/>
                </a:ext>
              </a:extLst>
            </p:cNvPr>
            <p:cNvSpPr/>
            <p:nvPr/>
          </p:nvSpPr>
          <p:spPr>
            <a:xfrm>
              <a:off x="1971308" y="2494863"/>
              <a:ext cx="912119" cy="9601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solidFill>
                    <a:srgbClr val="00B050"/>
                  </a:solidFill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韧</a:t>
              </a:r>
              <a:endParaRPr lang="zh-CN" altLang="en-US" sz="5400" dirty="0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74709F83-04F0-412C-AAA8-4650F3955A4A}"/>
                </a:ext>
              </a:extLst>
            </p:cNvPr>
            <p:cNvSpPr/>
            <p:nvPr/>
          </p:nvSpPr>
          <p:spPr>
            <a:xfrm>
              <a:off x="2667189" y="2476676"/>
              <a:ext cx="992129" cy="10561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solidFill>
                    <a:srgbClr val="00B050"/>
                  </a:solidFill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不</a:t>
              </a:r>
              <a:endParaRPr lang="zh-CN" altLang="en-US" sz="6000" dirty="0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4AAF4BBC-9D81-4576-8B53-901B4FC34761}"/>
                </a:ext>
              </a:extLst>
            </p:cNvPr>
            <p:cNvSpPr/>
            <p:nvPr/>
          </p:nvSpPr>
          <p:spPr>
            <a:xfrm>
              <a:off x="3498073" y="2428669"/>
              <a:ext cx="1072142" cy="11521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00B050"/>
                  </a:solidFill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拔</a:t>
              </a:r>
              <a:endParaRPr lang="zh-CN" altLang="en-US" sz="6600" dirty="0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2B8700B5-AB82-451B-BAD9-4EBE702FB6C5}"/>
                </a:ext>
              </a:extLst>
            </p:cNvPr>
            <p:cNvSpPr/>
            <p:nvPr/>
          </p:nvSpPr>
          <p:spPr>
            <a:xfrm>
              <a:off x="1180503" y="2494863"/>
              <a:ext cx="1072140" cy="11521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00B050"/>
                  </a:solidFill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坚</a:t>
              </a:r>
              <a:endParaRPr lang="zh-CN" altLang="en-US" sz="6600" dirty="0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C53512F-8A26-4DC9-9FF5-9C93B7445D9B}"/>
                </a:ext>
              </a:extLst>
            </p:cNvPr>
            <p:cNvSpPr/>
            <p:nvPr/>
          </p:nvSpPr>
          <p:spPr>
            <a:xfrm>
              <a:off x="1246272" y="3380874"/>
              <a:ext cx="992129" cy="10561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solidFill>
                    <a:srgbClr val="00B050"/>
                  </a:solidFill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不</a:t>
              </a:r>
              <a:endParaRPr lang="zh-CN" altLang="en-US" sz="6000" dirty="0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34B54C1A-C9A7-45B4-AC56-CF8FB16EF5A1}"/>
                </a:ext>
              </a:extLst>
            </p:cNvPr>
            <p:cNvSpPr/>
            <p:nvPr/>
          </p:nvSpPr>
          <p:spPr>
            <a:xfrm>
              <a:off x="2012200" y="3369927"/>
              <a:ext cx="992129" cy="10561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solidFill>
                    <a:srgbClr val="00B050"/>
                  </a:solidFill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断</a:t>
              </a:r>
              <a:endParaRPr lang="zh-CN" altLang="en-US" sz="6000" dirty="0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D5473DB2-E5AF-4C91-9B5B-C216FBEF388E}"/>
                </a:ext>
              </a:extLst>
            </p:cNvPr>
            <p:cNvSpPr/>
            <p:nvPr/>
          </p:nvSpPr>
          <p:spPr>
            <a:xfrm>
              <a:off x="2732144" y="3284861"/>
              <a:ext cx="1072142" cy="11521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00B050"/>
                  </a:solidFill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超</a:t>
              </a:r>
              <a:endParaRPr lang="zh-CN" altLang="en-US" sz="6600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F0A73518-EA26-4AC2-B2C5-547077AC964B}"/>
                </a:ext>
              </a:extLst>
            </p:cNvPr>
            <p:cNvSpPr/>
            <p:nvPr/>
          </p:nvSpPr>
          <p:spPr>
            <a:xfrm>
              <a:off x="3579308" y="3332868"/>
              <a:ext cx="992129" cy="10561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solidFill>
                    <a:srgbClr val="00B050"/>
                  </a:solidFill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越</a:t>
              </a:r>
              <a:endParaRPr lang="zh-CN" altLang="en-US" sz="6000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532EB7B-DC34-4A69-B8CE-FEA852D1BD33}"/>
              </a:ext>
            </a:extLst>
          </p:cNvPr>
          <p:cNvGrpSpPr/>
          <p:nvPr/>
        </p:nvGrpSpPr>
        <p:grpSpPr>
          <a:xfrm>
            <a:off x="-4506635" y="2194525"/>
            <a:ext cx="4383618" cy="1285228"/>
            <a:chOff x="1877428" y="943151"/>
            <a:chExt cx="3422571" cy="646985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D07B44F-0E15-45F5-9B82-D001410FF843}"/>
                </a:ext>
              </a:extLst>
            </p:cNvPr>
            <p:cNvSpPr/>
            <p:nvPr/>
          </p:nvSpPr>
          <p:spPr>
            <a:xfrm>
              <a:off x="4829035" y="943151"/>
              <a:ext cx="470964" cy="646985"/>
            </a:xfrm>
            <a:custGeom>
              <a:avLst/>
              <a:gdLst/>
              <a:ahLst/>
              <a:cxnLst/>
              <a:rect l="l" t="t" r="r" b="b"/>
              <a:pathLst>
                <a:path w="470964" h="646985">
                  <a:moveTo>
                    <a:pt x="249734" y="0"/>
                  </a:moveTo>
                  <a:cubicBezTo>
                    <a:pt x="286339" y="17"/>
                    <a:pt x="322350" y="6892"/>
                    <a:pt x="357767" y="20624"/>
                  </a:cubicBezTo>
                  <a:cubicBezTo>
                    <a:pt x="393185" y="34356"/>
                    <a:pt x="424774" y="54840"/>
                    <a:pt x="452536" y="82077"/>
                  </a:cubicBezTo>
                  <a:lnTo>
                    <a:pt x="377987" y="175928"/>
                  </a:lnTo>
                  <a:cubicBezTo>
                    <a:pt x="357727" y="160365"/>
                    <a:pt x="337303" y="148522"/>
                    <a:pt x="316713" y="140401"/>
                  </a:cubicBezTo>
                  <a:cubicBezTo>
                    <a:pt x="296124" y="132279"/>
                    <a:pt x="273797" y="128192"/>
                    <a:pt x="249734" y="128140"/>
                  </a:cubicBezTo>
                  <a:cubicBezTo>
                    <a:pt x="226439" y="128209"/>
                    <a:pt x="208230" y="132681"/>
                    <a:pt x="195106" y="141553"/>
                  </a:cubicBezTo>
                  <a:cubicBezTo>
                    <a:pt x="181982" y="150426"/>
                    <a:pt x="175307" y="163282"/>
                    <a:pt x="175079" y="180120"/>
                  </a:cubicBezTo>
                  <a:cubicBezTo>
                    <a:pt x="175569" y="196697"/>
                    <a:pt x="184446" y="209867"/>
                    <a:pt x="201712" y="219631"/>
                  </a:cubicBezTo>
                  <a:cubicBezTo>
                    <a:pt x="218977" y="229395"/>
                    <a:pt x="241695" y="239422"/>
                    <a:pt x="269865" y="249710"/>
                  </a:cubicBezTo>
                  <a:lnTo>
                    <a:pt x="347833" y="280732"/>
                  </a:lnTo>
                  <a:cubicBezTo>
                    <a:pt x="386678" y="295928"/>
                    <a:pt x="416832" y="317308"/>
                    <a:pt x="438296" y="344872"/>
                  </a:cubicBezTo>
                  <a:cubicBezTo>
                    <a:pt x="459761" y="372435"/>
                    <a:pt x="470650" y="408068"/>
                    <a:pt x="470964" y="451772"/>
                  </a:cubicBezTo>
                  <a:cubicBezTo>
                    <a:pt x="470820" y="486898"/>
                    <a:pt x="461429" y="519165"/>
                    <a:pt x="442790" y="548571"/>
                  </a:cubicBezTo>
                  <a:cubicBezTo>
                    <a:pt x="424152" y="577977"/>
                    <a:pt x="397131" y="601610"/>
                    <a:pt x="361727" y="619469"/>
                  </a:cubicBezTo>
                  <a:cubicBezTo>
                    <a:pt x="326322" y="637328"/>
                    <a:pt x="283399" y="646500"/>
                    <a:pt x="232957" y="646985"/>
                  </a:cubicBezTo>
                  <a:cubicBezTo>
                    <a:pt x="191701" y="646968"/>
                    <a:pt x="150772" y="639465"/>
                    <a:pt x="110172" y="624477"/>
                  </a:cubicBezTo>
                  <a:cubicBezTo>
                    <a:pt x="69572" y="609489"/>
                    <a:pt x="32848" y="587120"/>
                    <a:pt x="0" y="557371"/>
                  </a:cubicBezTo>
                  <a:lnTo>
                    <a:pt x="84616" y="454287"/>
                  </a:lnTo>
                  <a:cubicBezTo>
                    <a:pt x="107266" y="473448"/>
                    <a:pt x="131912" y="488785"/>
                    <a:pt x="158554" y="500296"/>
                  </a:cubicBezTo>
                  <a:cubicBezTo>
                    <a:pt x="185195" y="511807"/>
                    <a:pt x="211115" y="517711"/>
                    <a:pt x="236313" y="518007"/>
                  </a:cubicBezTo>
                  <a:cubicBezTo>
                    <a:pt x="263924" y="517833"/>
                    <a:pt x="284405" y="512942"/>
                    <a:pt x="297756" y="503335"/>
                  </a:cubicBezTo>
                  <a:cubicBezTo>
                    <a:pt x="311107" y="493728"/>
                    <a:pt x="317748" y="480453"/>
                    <a:pt x="317678" y="463510"/>
                  </a:cubicBezTo>
                  <a:cubicBezTo>
                    <a:pt x="317364" y="446217"/>
                    <a:pt x="309395" y="432802"/>
                    <a:pt x="293772" y="423265"/>
                  </a:cubicBezTo>
                  <a:cubicBezTo>
                    <a:pt x="278149" y="413728"/>
                    <a:pt x="256759" y="403667"/>
                    <a:pt x="229602" y="393081"/>
                  </a:cubicBezTo>
                  <a:lnTo>
                    <a:pt x="149951" y="359544"/>
                  </a:lnTo>
                  <a:cubicBezTo>
                    <a:pt x="116097" y="346706"/>
                    <a:pt x="86850" y="326269"/>
                    <a:pt x="62210" y="298234"/>
                  </a:cubicBezTo>
                  <a:cubicBezTo>
                    <a:pt x="37570" y="270199"/>
                    <a:pt x="24657" y="233622"/>
                    <a:pt x="23470" y="188504"/>
                  </a:cubicBezTo>
                  <a:cubicBezTo>
                    <a:pt x="24620" y="134821"/>
                    <a:pt x="45774" y="90309"/>
                    <a:pt x="86933" y="54970"/>
                  </a:cubicBezTo>
                  <a:cubicBezTo>
                    <a:pt x="128093" y="19630"/>
                    <a:pt x="182359" y="1307"/>
                    <a:pt x="249734" y="0"/>
                  </a:cubicBezTo>
                  <a:close/>
                </a:path>
              </a:pathLst>
            </a:cu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5A57EE3-6D0F-45C7-9103-EE2ECC58F2EC}"/>
                </a:ext>
              </a:extLst>
            </p:cNvPr>
            <p:cNvSpPr/>
            <p:nvPr/>
          </p:nvSpPr>
          <p:spPr>
            <a:xfrm>
              <a:off x="1877428" y="954885"/>
              <a:ext cx="487728" cy="623516"/>
            </a:xfrm>
            <a:custGeom>
              <a:avLst/>
              <a:gdLst/>
              <a:ahLst/>
              <a:cxnLst/>
              <a:rect l="l" t="t" r="r" b="b"/>
              <a:pathLst>
                <a:path w="487728" h="623516">
                  <a:moveTo>
                    <a:pt x="0" y="0"/>
                  </a:moveTo>
                  <a:lnTo>
                    <a:pt x="487728" y="0"/>
                  </a:lnTo>
                  <a:lnTo>
                    <a:pt x="487728" y="123948"/>
                  </a:lnTo>
                  <a:lnTo>
                    <a:pt x="318412" y="123948"/>
                  </a:lnTo>
                  <a:lnTo>
                    <a:pt x="318412" y="623516"/>
                  </a:lnTo>
                  <a:lnTo>
                    <a:pt x="168479" y="623516"/>
                  </a:lnTo>
                  <a:lnTo>
                    <a:pt x="168479" y="123948"/>
                  </a:lnTo>
                  <a:lnTo>
                    <a:pt x="0" y="12394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899620E-5255-49B2-9763-95C212D6BC82}"/>
                </a:ext>
              </a:extLst>
            </p:cNvPr>
            <p:cNvSpPr/>
            <p:nvPr/>
          </p:nvSpPr>
          <p:spPr>
            <a:xfrm>
              <a:off x="2458606" y="954885"/>
              <a:ext cx="503653" cy="623516"/>
            </a:xfrm>
            <a:custGeom>
              <a:avLst/>
              <a:gdLst/>
              <a:ahLst/>
              <a:cxnLst/>
              <a:rect l="l" t="t" r="r" b="b"/>
              <a:pathLst>
                <a:path w="503653" h="623516">
                  <a:moveTo>
                    <a:pt x="0" y="0"/>
                  </a:moveTo>
                  <a:lnTo>
                    <a:pt x="149933" y="0"/>
                  </a:lnTo>
                  <a:lnTo>
                    <a:pt x="149933" y="237210"/>
                  </a:lnTo>
                  <a:lnTo>
                    <a:pt x="355397" y="237210"/>
                  </a:lnTo>
                  <a:lnTo>
                    <a:pt x="355397" y="0"/>
                  </a:lnTo>
                  <a:lnTo>
                    <a:pt x="503653" y="0"/>
                  </a:lnTo>
                  <a:lnTo>
                    <a:pt x="503653" y="623516"/>
                  </a:lnTo>
                  <a:lnTo>
                    <a:pt x="355397" y="623516"/>
                  </a:lnTo>
                  <a:lnTo>
                    <a:pt x="355397" y="367027"/>
                  </a:lnTo>
                  <a:lnTo>
                    <a:pt x="149933" y="367027"/>
                  </a:lnTo>
                  <a:lnTo>
                    <a:pt x="149933" y="623516"/>
                  </a:lnTo>
                  <a:lnTo>
                    <a:pt x="0" y="6235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E1E5E8D-80FC-4CB7-A654-F877BD61F117}"/>
                </a:ext>
              </a:extLst>
            </p:cNvPr>
            <p:cNvSpPr/>
            <p:nvPr/>
          </p:nvSpPr>
          <p:spPr>
            <a:xfrm>
              <a:off x="3027514" y="954885"/>
              <a:ext cx="566518" cy="623516"/>
            </a:xfrm>
            <a:custGeom>
              <a:avLst/>
              <a:gdLst/>
              <a:ahLst/>
              <a:cxnLst/>
              <a:rect l="l" t="t" r="r" b="b"/>
              <a:pathLst>
                <a:path w="566518" h="623516">
                  <a:moveTo>
                    <a:pt x="193589" y="0"/>
                  </a:moveTo>
                  <a:lnTo>
                    <a:pt x="372931" y="0"/>
                  </a:lnTo>
                  <a:lnTo>
                    <a:pt x="566518" y="623516"/>
                  </a:lnTo>
                  <a:lnTo>
                    <a:pt x="408967" y="623516"/>
                  </a:lnTo>
                  <a:lnTo>
                    <a:pt x="372931" y="480183"/>
                  </a:lnTo>
                  <a:lnTo>
                    <a:pt x="188560" y="480183"/>
                  </a:lnTo>
                  <a:lnTo>
                    <a:pt x="152525" y="623516"/>
                  </a:lnTo>
                  <a:lnTo>
                    <a:pt x="0" y="623516"/>
                  </a:lnTo>
                  <a:lnTo>
                    <a:pt x="193589" y="0"/>
                  </a:lnTo>
                  <a:close/>
                  <a:moveTo>
                    <a:pt x="278231" y="111375"/>
                  </a:moveTo>
                  <a:cubicBezTo>
                    <a:pt x="270637" y="144463"/>
                    <a:pt x="262780" y="178285"/>
                    <a:pt x="254661" y="212840"/>
                  </a:cubicBezTo>
                  <a:cubicBezTo>
                    <a:pt x="246543" y="247395"/>
                    <a:pt x="238477" y="280378"/>
                    <a:pt x="230463" y="311788"/>
                  </a:cubicBezTo>
                  <a:lnTo>
                    <a:pt x="217054" y="364617"/>
                  </a:lnTo>
                  <a:lnTo>
                    <a:pt x="344437" y="364617"/>
                  </a:lnTo>
                  <a:lnTo>
                    <a:pt x="331028" y="311788"/>
                  </a:lnTo>
                  <a:cubicBezTo>
                    <a:pt x="322683" y="280273"/>
                    <a:pt x="314442" y="247081"/>
                    <a:pt x="306306" y="212211"/>
                  </a:cubicBezTo>
                  <a:cubicBezTo>
                    <a:pt x="298170" y="177341"/>
                    <a:pt x="289929" y="143730"/>
                    <a:pt x="281584" y="111375"/>
                  </a:cubicBezTo>
                  <a:lnTo>
                    <a:pt x="278231" y="111375"/>
                  </a:lnTo>
                  <a:close/>
                </a:path>
              </a:pathLst>
            </a:cu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46AD017-926B-43E6-AC2B-A8A36BF2465A}"/>
                </a:ext>
              </a:extLst>
            </p:cNvPr>
            <p:cNvSpPr/>
            <p:nvPr/>
          </p:nvSpPr>
          <p:spPr>
            <a:xfrm>
              <a:off x="3658756" y="954885"/>
              <a:ext cx="495271" cy="623516"/>
            </a:xfrm>
            <a:custGeom>
              <a:avLst/>
              <a:gdLst/>
              <a:ahLst/>
              <a:cxnLst/>
              <a:rect l="l" t="t" r="r" b="b"/>
              <a:pathLst>
                <a:path w="495271" h="623516">
                  <a:moveTo>
                    <a:pt x="0" y="0"/>
                  </a:moveTo>
                  <a:lnTo>
                    <a:pt x="152452" y="0"/>
                  </a:lnTo>
                  <a:lnTo>
                    <a:pt x="307598" y="298349"/>
                  </a:lnTo>
                  <a:lnTo>
                    <a:pt x="368796" y="436629"/>
                  </a:lnTo>
                  <a:lnTo>
                    <a:pt x="372984" y="436629"/>
                  </a:lnTo>
                  <a:cubicBezTo>
                    <a:pt x="368482" y="402722"/>
                    <a:pt x="364085" y="365359"/>
                    <a:pt x="359792" y="324538"/>
                  </a:cubicBezTo>
                  <a:cubicBezTo>
                    <a:pt x="355499" y="283718"/>
                    <a:pt x="353196" y="244259"/>
                    <a:pt x="352882" y="206162"/>
                  </a:cubicBezTo>
                  <a:lnTo>
                    <a:pt x="352882" y="0"/>
                  </a:lnTo>
                  <a:lnTo>
                    <a:pt x="495271" y="0"/>
                  </a:lnTo>
                  <a:lnTo>
                    <a:pt x="495271" y="623516"/>
                  </a:lnTo>
                  <a:lnTo>
                    <a:pt x="342820" y="623516"/>
                  </a:lnTo>
                  <a:lnTo>
                    <a:pt x="188513" y="322652"/>
                  </a:lnTo>
                  <a:lnTo>
                    <a:pt x="127313" y="186049"/>
                  </a:lnTo>
                  <a:lnTo>
                    <a:pt x="123125" y="186049"/>
                  </a:lnTo>
                  <a:cubicBezTo>
                    <a:pt x="126859" y="221369"/>
                    <a:pt x="130907" y="259047"/>
                    <a:pt x="135270" y="299082"/>
                  </a:cubicBezTo>
                  <a:cubicBezTo>
                    <a:pt x="139632" y="339117"/>
                    <a:pt x="142005" y="378261"/>
                    <a:pt x="142389" y="416515"/>
                  </a:cubicBezTo>
                  <a:lnTo>
                    <a:pt x="142389" y="623516"/>
                  </a:lnTo>
                  <a:lnTo>
                    <a:pt x="0" y="6235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8EBC470-6635-496B-AC48-F9B6C062E91E}"/>
                </a:ext>
              </a:extLst>
            </p:cNvPr>
            <p:cNvSpPr/>
            <p:nvPr/>
          </p:nvSpPr>
          <p:spPr>
            <a:xfrm>
              <a:off x="4296931" y="954885"/>
              <a:ext cx="528799" cy="623516"/>
            </a:xfrm>
            <a:custGeom>
              <a:avLst/>
              <a:gdLst/>
              <a:ahLst/>
              <a:cxnLst/>
              <a:rect l="l" t="t" r="r" b="b"/>
              <a:pathLst>
                <a:path w="528799" h="623516">
                  <a:moveTo>
                    <a:pt x="0" y="0"/>
                  </a:moveTo>
                  <a:lnTo>
                    <a:pt x="149933" y="0"/>
                  </a:lnTo>
                  <a:lnTo>
                    <a:pt x="149933" y="246389"/>
                  </a:lnTo>
                  <a:lnTo>
                    <a:pt x="152447" y="246389"/>
                  </a:lnTo>
                  <a:lnTo>
                    <a:pt x="329307" y="0"/>
                  </a:lnTo>
                  <a:lnTo>
                    <a:pt x="493595" y="0"/>
                  </a:lnTo>
                  <a:lnTo>
                    <a:pt x="305000" y="249741"/>
                  </a:lnTo>
                  <a:lnTo>
                    <a:pt x="528799" y="623516"/>
                  </a:lnTo>
                  <a:lnTo>
                    <a:pt x="364512" y="623516"/>
                  </a:lnTo>
                  <a:lnTo>
                    <a:pt x="217827" y="367908"/>
                  </a:lnTo>
                  <a:lnTo>
                    <a:pt x="149933" y="460094"/>
                  </a:lnTo>
                  <a:lnTo>
                    <a:pt x="149933" y="623516"/>
                  </a:lnTo>
                  <a:lnTo>
                    <a:pt x="0" y="6235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DE6896B2-699C-4F2D-80B5-493F335A2565}"/>
              </a:ext>
            </a:extLst>
          </p:cNvPr>
          <p:cNvSpPr txBox="1"/>
          <p:nvPr/>
        </p:nvSpPr>
        <p:spPr>
          <a:xfrm>
            <a:off x="703486" y="228833"/>
            <a:ext cx="2501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风光掠影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D48709E6-2AC5-4F18-824D-55D82028050B}"/>
              </a:ext>
            </a:extLst>
          </p:cNvPr>
          <p:cNvSpPr txBox="1"/>
          <p:nvPr/>
        </p:nvSpPr>
        <p:spPr>
          <a:xfrm>
            <a:off x="703486" y="788792"/>
            <a:ext cx="2501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dirty="0"/>
              <a:t>Glimpse of scenery</a:t>
            </a:r>
          </a:p>
        </p:txBody>
      </p:sp>
    </p:spTree>
    <p:extLst>
      <p:ext uri="{BB962C8B-B14F-4D97-AF65-F5344CB8AC3E}">
        <p14:creationId xmlns:p14="http://schemas.microsoft.com/office/powerpoint/2010/main" val="133575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DC269E46-8142-4E7A-AB00-CA6E313CD41A}"/>
              </a:ext>
            </a:extLst>
          </p:cNvPr>
          <p:cNvGrpSpPr/>
          <p:nvPr/>
        </p:nvGrpSpPr>
        <p:grpSpPr>
          <a:xfrm>
            <a:off x="6552969" y="1850153"/>
            <a:ext cx="3260980" cy="1931374"/>
            <a:chOff x="1180503" y="2428669"/>
            <a:chExt cx="3390934" cy="200834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484D073-FFC6-4843-A79F-AECEFF2547B4}"/>
                </a:ext>
              </a:extLst>
            </p:cNvPr>
            <p:cNvSpPr/>
            <p:nvPr/>
          </p:nvSpPr>
          <p:spPr>
            <a:xfrm>
              <a:off x="1971308" y="2494863"/>
              <a:ext cx="912119" cy="9601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solidFill>
                    <a:srgbClr val="00B050"/>
                  </a:solidFill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韧</a:t>
              </a:r>
              <a:endParaRPr lang="zh-CN" altLang="en-US" sz="5400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B91E501-D869-4AC0-8234-D5F2F48A51E2}"/>
                </a:ext>
              </a:extLst>
            </p:cNvPr>
            <p:cNvSpPr/>
            <p:nvPr/>
          </p:nvSpPr>
          <p:spPr>
            <a:xfrm>
              <a:off x="2667189" y="2476676"/>
              <a:ext cx="992129" cy="10561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solidFill>
                    <a:srgbClr val="00B050"/>
                  </a:solidFill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不</a:t>
              </a:r>
              <a:endParaRPr lang="zh-CN" altLang="en-US" sz="6000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5434F01-5A6D-4488-9A06-28AA5D5CAA57}"/>
                </a:ext>
              </a:extLst>
            </p:cNvPr>
            <p:cNvSpPr/>
            <p:nvPr/>
          </p:nvSpPr>
          <p:spPr>
            <a:xfrm>
              <a:off x="3498073" y="2428669"/>
              <a:ext cx="1072142" cy="11521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00B050"/>
                  </a:solidFill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拔</a:t>
              </a:r>
              <a:endParaRPr lang="zh-CN" altLang="en-US" sz="6600" dirty="0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05A1130-1F91-4B40-81E7-C7A46E8329FD}"/>
                </a:ext>
              </a:extLst>
            </p:cNvPr>
            <p:cNvSpPr/>
            <p:nvPr/>
          </p:nvSpPr>
          <p:spPr>
            <a:xfrm>
              <a:off x="1180503" y="2494863"/>
              <a:ext cx="1072140" cy="11521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00B050"/>
                  </a:solidFill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坚</a:t>
              </a:r>
              <a:endParaRPr lang="zh-CN" altLang="en-US" sz="6600" dirty="0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3E973717-8A52-4A8E-B41B-A54A07B16CBB}"/>
                </a:ext>
              </a:extLst>
            </p:cNvPr>
            <p:cNvSpPr/>
            <p:nvPr/>
          </p:nvSpPr>
          <p:spPr>
            <a:xfrm>
              <a:off x="1246272" y="3380874"/>
              <a:ext cx="992129" cy="10561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solidFill>
                    <a:srgbClr val="00B050"/>
                  </a:solidFill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不</a:t>
              </a:r>
              <a:endParaRPr lang="zh-CN" altLang="en-US" sz="6000" dirty="0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16FF5823-9356-4721-8C72-42CC2C44C8A5}"/>
                </a:ext>
              </a:extLst>
            </p:cNvPr>
            <p:cNvSpPr/>
            <p:nvPr/>
          </p:nvSpPr>
          <p:spPr>
            <a:xfrm>
              <a:off x="2012200" y="3369927"/>
              <a:ext cx="992129" cy="10561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solidFill>
                    <a:srgbClr val="00B050"/>
                  </a:solidFill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断</a:t>
              </a:r>
              <a:endParaRPr lang="zh-CN" altLang="en-US" sz="6000" dirty="0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3A01A71-2C75-4C9D-814C-0717C3F8F3DD}"/>
                </a:ext>
              </a:extLst>
            </p:cNvPr>
            <p:cNvSpPr/>
            <p:nvPr/>
          </p:nvSpPr>
          <p:spPr>
            <a:xfrm>
              <a:off x="2732144" y="3284861"/>
              <a:ext cx="1072142" cy="11521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00B050"/>
                  </a:solidFill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超</a:t>
              </a:r>
              <a:endParaRPr lang="zh-CN" altLang="en-US" sz="6600" dirty="0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0DDFF56-05B9-4169-894B-3AF4A130BBCC}"/>
                </a:ext>
              </a:extLst>
            </p:cNvPr>
            <p:cNvSpPr/>
            <p:nvPr/>
          </p:nvSpPr>
          <p:spPr>
            <a:xfrm>
              <a:off x="3579308" y="3332868"/>
              <a:ext cx="992129" cy="10561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solidFill>
                    <a:srgbClr val="00B050"/>
                  </a:solidFill>
                  <a:latin typeface="潮字社凌渡鲲鹏简" panose="02010604000000000000" pitchFamily="2" charset="-122"/>
                  <a:ea typeface="潮字社凌渡鲲鹏简" panose="02010604000000000000" pitchFamily="2" charset="-122"/>
                </a:rPr>
                <a:t>越</a:t>
              </a:r>
              <a:endParaRPr lang="zh-CN" altLang="en-US" sz="6000" dirty="0"/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24AA7F30-05EA-4374-9B70-2B3681A9C3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822A6C6-32FF-40E7-A10C-DB1BC8F097E1}"/>
              </a:ext>
            </a:extLst>
          </p:cNvPr>
          <p:cNvGrpSpPr/>
          <p:nvPr/>
        </p:nvGrpSpPr>
        <p:grpSpPr>
          <a:xfrm>
            <a:off x="2122765" y="2194525"/>
            <a:ext cx="4383618" cy="1285228"/>
            <a:chOff x="1877428" y="943151"/>
            <a:chExt cx="3422571" cy="64698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8B46855-1B91-43F0-A5C6-6533655C5E23}"/>
                </a:ext>
              </a:extLst>
            </p:cNvPr>
            <p:cNvSpPr/>
            <p:nvPr/>
          </p:nvSpPr>
          <p:spPr>
            <a:xfrm>
              <a:off x="4829035" y="943151"/>
              <a:ext cx="470964" cy="646985"/>
            </a:xfrm>
            <a:custGeom>
              <a:avLst/>
              <a:gdLst/>
              <a:ahLst/>
              <a:cxnLst/>
              <a:rect l="l" t="t" r="r" b="b"/>
              <a:pathLst>
                <a:path w="470964" h="646985">
                  <a:moveTo>
                    <a:pt x="249734" y="0"/>
                  </a:moveTo>
                  <a:cubicBezTo>
                    <a:pt x="286339" y="17"/>
                    <a:pt x="322350" y="6892"/>
                    <a:pt x="357767" y="20624"/>
                  </a:cubicBezTo>
                  <a:cubicBezTo>
                    <a:pt x="393185" y="34356"/>
                    <a:pt x="424774" y="54840"/>
                    <a:pt x="452536" y="82077"/>
                  </a:cubicBezTo>
                  <a:lnTo>
                    <a:pt x="377987" y="175928"/>
                  </a:lnTo>
                  <a:cubicBezTo>
                    <a:pt x="357727" y="160365"/>
                    <a:pt x="337303" y="148522"/>
                    <a:pt x="316713" y="140401"/>
                  </a:cubicBezTo>
                  <a:cubicBezTo>
                    <a:pt x="296124" y="132279"/>
                    <a:pt x="273797" y="128192"/>
                    <a:pt x="249734" y="128140"/>
                  </a:cubicBezTo>
                  <a:cubicBezTo>
                    <a:pt x="226439" y="128209"/>
                    <a:pt x="208230" y="132681"/>
                    <a:pt x="195106" y="141553"/>
                  </a:cubicBezTo>
                  <a:cubicBezTo>
                    <a:pt x="181982" y="150426"/>
                    <a:pt x="175307" y="163282"/>
                    <a:pt x="175079" y="180120"/>
                  </a:cubicBezTo>
                  <a:cubicBezTo>
                    <a:pt x="175569" y="196697"/>
                    <a:pt x="184446" y="209867"/>
                    <a:pt x="201712" y="219631"/>
                  </a:cubicBezTo>
                  <a:cubicBezTo>
                    <a:pt x="218977" y="229395"/>
                    <a:pt x="241695" y="239422"/>
                    <a:pt x="269865" y="249710"/>
                  </a:cubicBezTo>
                  <a:lnTo>
                    <a:pt x="347833" y="280732"/>
                  </a:lnTo>
                  <a:cubicBezTo>
                    <a:pt x="386678" y="295928"/>
                    <a:pt x="416832" y="317308"/>
                    <a:pt x="438296" y="344872"/>
                  </a:cubicBezTo>
                  <a:cubicBezTo>
                    <a:pt x="459761" y="372435"/>
                    <a:pt x="470650" y="408068"/>
                    <a:pt x="470964" y="451772"/>
                  </a:cubicBezTo>
                  <a:cubicBezTo>
                    <a:pt x="470820" y="486898"/>
                    <a:pt x="461429" y="519165"/>
                    <a:pt x="442790" y="548571"/>
                  </a:cubicBezTo>
                  <a:cubicBezTo>
                    <a:pt x="424152" y="577977"/>
                    <a:pt x="397131" y="601610"/>
                    <a:pt x="361727" y="619469"/>
                  </a:cubicBezTo>
                  <a:cubicBezTo>
                    <a:pt x="326322" y="637328"/>
                    <a:pt x="283399" y="646500"/>
                    <a:pt x="232957" y="646985"/>
                  </a:cubicBezTo>
                  <a:cubicBezTo>
                    <a:pt x="191701" y="646968"/>
                    <a:pt x="150772" y="639465"/>
                    <a:pt x="110172" y="624477"/>
                  </a:cubicBezTo>
                  <a:cubicBezTo>
                    <a:pt x="69572" y="609489"/>
                    <a:pt x="32848" y="587120"/>
                    <a:pt x="0" y="557371"/>
                  </a:cubicBezTo>
                  <a:lnTo>
                    <a:pt x="84616" y="454287"/>
                  </a:lnTo>
                  <a:cubicBezTo>
                    <a:pt x="107266" y="473448"/>
                    <a:pt x="131912" y="488785"/>
                    <a:pt x="158554" y="500296"/>
                  </a:cubicBezTo>
                  <a:cubicBezTo>
                    <a:pt x="185195" y="511807"/>
                    <a:pt x="211115" y="517711"/>
                    <a:pt x="236313" y="518007"/>
                  </a:cubicBezTo>
                  <a:cubicBezTo>
                    <a:pt x="263924" y="517833"/>
                    <a:pt x="284405" y="512942"/>
                    <a:pt x="297756" y="503335"/>
                  </a:cubicBezTo>
                  <a:cubicBezTo>
                    <a:pt x="311107" y="493728"/>
                    <a:pt x="317748" y="480453"/>
                    <a:pt x="317678" y="463510"/>
                  </a:cubicBezTo>
                  <a:cubicBezTo>
                    <a:pt x="317364" y="446217"/>
                    <a:pt x="309395" y="432802"/>
                    <a:pt x="293772" y="423265"/>
                  </a:cubicBezTo>
                  <a:cubicBezTo>
                    <a:pt x="278149" y="413728"/>
                    <a:pt x="256759" y="403667"/>
                    <a:pt x="229602" y="393081"/>
                  </a:cubicBezTo>
                  <a:lnTo>
                    <a:pt x="149951" y="359544"/>
                  </a:lnTo>
                  <a:cubicBezTo>
                    <a:pt x="116097" y="346706"/>
                    <a:pt x="86850" y="326269"/>
                    <a:pt x="62210" y="298234"/>
                  </a:cubicBezTo>
                  <a:cubicBezTo>
                    <a:pt x="37570" y="270199"/>
                    <a:pt x="24657" y="233622"/>
                    <a:pt x="23470" y="188504"/>
                  </a:cubicBezTo>
                  <a:cubicBezTo>
                    <a:pt x="24620" y="134821"/>
                    <a:pt x="45774" y="90309"/>
                    <a:pt x="86933" y="54970"/>
                  </a:cubicBezTo>
                  <a:cubicBezTo>
                    <a:pt x="128093" y="19630"/>
                    <a:pt x="182359" y="1307"/>
                    <a:pt x="249734" y="0"/>
                  </a:cubicBezTo>
                  <a:close/>
                </a:path>
              </a:pathLst>
            </a:cu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CE599DA-06AA-4A08-A3E3-931DC247F71D}"/>
                </a:ext>
              </a:extLst>
            </p:cNvPr>
            <p:cNvSpPr/>
            <p:nvPr/>
          </p:nvSpPr>
          <p:spPr>
            <a:xfrm>
              <a:off x="1877428" y="954885"/>
              <a:ext cx="487728" cy="623516"/>
            </a:xfrm>
            <a:custGeom>
              <a:avLst/>
              <a:gdLst/>
              <a:ahLst/>
              <a:cxnLst/>
              <a:rect l="l" t="t" r="r" b="b"/>
              <a:pathLst>
                <a:path w="487728" h="623516">
                  <a:moveTo>
                    <a:pt x="0" y="0"/>
                  </a:moveTo>
                  <a:lnTo>
                    <a:pt x="487728" y="0"/>
                  </a:lnTo>
                  <a:lnTo>
                    <a:pt x="487728" y="123948"/>
                  </a:lnTo>
                  <a:lnTo>
                    <a:pt x="318412" y="123948"/>
                  </a:lnTo>
                  <a:lnTo>
                    <a:pt x="318412" y="623516"/>
                  </a:lnTo>
                  <a:lnTo>
                    <a:pt x="168479" y="623516"/>
                  </a:lnTo>
                  <a:lnTo>
                    <a:pt x="168479" y="123948"/>
                  </a:lnTo>
                  <a:lnTo>
                    <a:pt x="0" y="12394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31031D5-A437-44AD-99B3-5C5C13D22E74}"/>
                </a:ext>
              </a:extLst>
            </p:cNvPr>
            <p:cNvSpPr/>
            <p:nvPr/>
          </p:nvSpPr>
          <p:spPr>
            <a:xfrm>
              <a:off x="2458606" y="954885"/>
              <a:ext cx="503653" cy="623516"/>
            </a:xfrm>
            <a:custGeom>
              <a:avLst/>
              <a:gdLst/>
              <a:ahLst/>
              <a:cxnLst/>
              <a:rect l="l" t="t" r="r" b="b"/>
              <a:pathLst>
                <a:path w="503653" h="623516">
                  <a:moveTo>
                    <a:pt x="0" y="0"/>
                  </a:moveTo>
                  <a:lnTo>
                    <a:pt x="149933" y="0"/>
                  </a:lnTo>
                  <a:lnTo>
                    <a:pt x="149933" y="237210"/>
                  </a:lnTo>
                  <a:lnTo>
                    <a:pt x="355397" y="237210"/>
                  </a:lnTo>
                  <a:lnTo>
                    <a:pt x="355397" y="0"/>
                  </a:lnTo>
                  <a:lnTo>
                    <a:pt x="503653" y="0"/>
                  </a:lnTo>
                  <a:lnTo>
                    <a:pt x="503653" y="623516"/>
                  </a:lnTo>
                  <a:lnTo>
                    <a:pt x="355397" y="623516"/>
                  </a:lnTo>
                  <a:lnTo>
                    <a:pt x="355397" y="367027"/>
                  </a:lnTo>
                  <a:lnTo>
                    <a:pt x="149933" y="367027"/>
                  </a:lnTo>
                  <a:lnTo>
                    <a:pt x="149933" y="623516"/>
                  </a:lnTo>
                  <a:lnTo>
                    <a:pt x="0" y="6235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90887D4-92FC-4508-B1D4-634641F40E6A}"/>
                </a:ext>
              </a:extLst>
            </p:cNvPr>
            <p:cNvSpPr/>
            <p:nvPr/>
          </p:nvSpPr>
          <p:spPr>
            <a:xfrm>
              <a:off x="3027514" y="954885"/>
              <a:ext cx="566518" cy="623516"/>
            </a:xfrm>
            <a:custGeom>
              <a:avLst/>
              <a:gdLst/>
              <a:ahLst/>
              <a:cxnLst/>
              <a:rect l="l" t="t" r="r" b="b"/>
              <a:pathLst>
                <a:path w="566518" h="623516">
                  <a:moveTo>
                    <a:pt x="193589" y="0"/>
                  </a:moveTo>
                  <a:lnTo>
                    <a:pt x="372931" y="0"/>
                  </a:lnTo>
                  <a:lnTo>
                    <a:pt x="566518" y="623516"/>
                  </a:lnTo>
                  <a:lnTo>
                    <a:pt x="408967" y="623516"/>
                  </a:lnTo>
                  <a:lnTo>
                    <a:pt x="372931" y="480183"/>
                  </a:lnTo>
                  <a:lnTo>
                    <a:pt x="188560" y="480183"/>
                  </a:lnTo>
                  <a:lnTo>
                    <a:pt x="152525" y="623516"/>
                  </a:lnTo>
                  <a:lnTo>
                    <a:pt x="0" y="623516"/>
                  </a:lnTo>
                  <a:lnTo>
                    <a:pt x="193589" y="0"/>
                  </a:lnTo>
                  <a:close/>
                  <a:moveTo>
                    <a:pt x="278231" y="111375"/>
                  </a:moveTo>
                  <a:cubicBezTo>
                    <a:pt x="270637" y="144463"/>
                    <a:pt x="262780" y="178285"/>
                    <a:pt x="254661" y="212840"/>
                  </a:cubicBezTo>
                  <a:cubicBezTo>
                    <a:pt x="246543" y="247395"/>
                    <a:pt x="238477" y="280378"/>
                    <a:pt x="230463" y="311788"/>
                  </a:cubicBezTo>
                  <a:lnTo>
                    <a:pt x="217054" y="364617"/>
                  </a:lnTo>
                  <a:lnTo>
                    <a:pt x="344437" y="364617"/>
                  </a:lnTo>
                  <a:lnTo>
                    <a:pt x="331028" y="311788"/>
                  </a:lnTo>
                  <a:cubicBezTo>
                    <a:pt x="322683" y="280273"/>
                    <a:pt x="314442" y="247081"/>
                    <a:pt x="306306" y="212211"/>
                  </a:cubicBezTo>
                  <a:cubicBezTo>
                    <a:pt x="298170" y="177341"/>
                    <a:pt x="289929" y="143730"/>
                    <a:pt x="281584" y="111375"/>
                  </a:cubicBezTo>
                  <a:lnTo>
                    <a:pt x="278231" y="111375"/>
                  </a:lnTo>
                  <a:close/>
                </a:path>
              </a:pathLst>
            </a:cu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8D25E6E-CCB4-4D56-BB8B-F685C348FDE4}"/>
                </a:ext>
              </a:extLst>
            </p:cNvPr>
            <p:cNvSpPr/>
            <p:nvPr/>
          </p:nvSpPr>
          <p:spPr>
            <a:xfrm>
              <a:off x="3658756" y="954885"/>
              <a:ext cx="495271" cy="623516"/>
            </a:xfrm>
            <a:custGeom>
              <a:avLst/>
              <a:gdLst/>
              <a:ahLst/>
              <a:cxnLst/>
              <a:rect l="l" t="t" r="r" b="b"/>
              <a:pathLst>
                <a:path w="495271" h="623516">
                  <a:moveTo>
                    <a:pt x="0" y="0"/>
                  </a:moveTo>
                  <a:lnTo>
                    <a:pt x="152452" y="0"/>
                  </a:lnTo>
                  <a:lnTo>
                    <a:pt x="307598" y="298349"/>
                  </a:lnTo>
                  <a:lnTo>
                    <a:pt x="368796" y="436629"/>
                  </a:lnTo>
                  <a:lnTo>
                    <a:pt x="372984" y="436629"/>
                  </a:lnTo>
                  <a:cubicBezTo>
                    <a:pt x="368482" y="402722"/>
                    <a:pt x="364085" y="365359"/>
                    <a:pt x="359792" y="324538"/>
                  </a:cubicBezTo>
                  <a:cubicBezTo>
                    <a:pt x="355499" y="283718"/>
                    <a:pt x="353196" y="244259"/>
                    <a:pt x="352882" y="206162"/>
                  </a:cubicBezTo>
                  <a:lnTo>
                    <a:pt x="352882" y="0"/>
                  </a:lnTo>
                  <a:lnTo>
                    <a:pt x="495271" y="0"/>
                  </a:lnTo>
                  <a:lnTo>
                    <a:pt x="495271" y="623516"/>
                  </a:lnTo>
                  <a:lnTo>
                    <a:pt x="342820" y="623516"/>
                  </a:lnTo>
                  <a:lnTo>
                    <a:pt x="188513" y="322652"/>
                  </a:lnTo>
                  <a:lnTo>
                    <a:pt x="127313" y="186049"/>
                  </a:lnTo>
                  <a:lnTo>
                    <a:pt x="123125" y="186049"/>
                  </a:lnTo>
                  <a:cubicBezTo>
                    <a:pt x="126859" y="221369"/>
                    <a:pt x="130907" y="259047"/>
                    <a:pt x="135270" y="299082"/>
                  </a:cubicBezTo>
                  <a:cubicBezTo>
                    <a:pt x="139632" y="339117"/>
                    <a:pt x="142005" y="378261"/>
                    <a:pt x="142389" y="416515"/>
                  </a:cubicBezTo>
                  <a:lnTo>
                    <a:pt x="142389" y="623516"/>
                  </a:lnTo>
                  <a:lnTo>
                    <a:pt x="0" y="6235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23EAC7C-E6E0-4B4F-9808-A62B3B8281C3}"/>
                </a:ext>
              </a:extLst>
            </p:cNvPr>
            <p:cNvSpPr/>
            <p:nvPr/>
          </p:nvSpPr>
          <p:spPr>
            <a:xfrm>
              <a:off x="4296931" y="954885"/>
              <a:ext cx="528799" cy="623516"/>
            </a:xfrm>
            <a:custGeom>
              <a:avLst/>
              <a:gdLst/>
              <a:ahLst/>
              <a:cxnLst/>
              <a:rect l="l" t="t" r="r" b="b"/>
              <a:pathLst>
                <a:path w="528799" h="623516">
                  <a:moveTo>
                    <a:pt x="0" y="0"/>
                  </a:moveTo>
                  <a:lnTo>
                    <a:pt x="149933" y="0"/>
                  </a:lnTo>
                  <a:lnTo>
                    <a:pt x="149933" y="246389"/>
                  </a:lnTo>
                  <a:lnTo>
                    <a:pt x="152447" y="246389"/>
                  </a:lnTo>
                  <a:lnTo>
                    <a:pt x="329307" y="0"/>
                  </a:lnTo>
                  <a:lnTo>
                    <a:pt x="493595" y="0"/>
                  </a:lnTo>
                  <a:lnTo>
                    <a:pt x="305000" y="249741"/>
                  </a:lnTo>
                  <a:lnTo>
                    <a:pt x="528799" y="623516"/>
                  </a:lnTo>
                  <a:lnTo>
                    <a:pt x="364512" y="623516"/>
                  </a:lnTo>
                  <a:lnTo>
                    <a:pt x="217827" y="367908"/>
                  </a:lnTo>
                  <a:lnTo>
                    <a:pt x="149933" y="460094"/>
                  </a:lnTo>
                  <a:lnTo>
                    <a:pt x="149933" y="623516"/>
                  </a:lnTo>
                  <a:lnTo>
                    <a:pt x="0" y="6235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356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王跃波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浙江农林大学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322EB159-3F66-4588-A878-5177745824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50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3905F03-BC25-455A-8CE7-3906F27E0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3656445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617FAF57-2931-487B-AB42-8C9C803ED753}"/>
              </a:ext>
            </a:extLst>
          </p:cNvPr>
          <p:cNvGrpSpPr/>
          <p:nvPr/>
        </p:nvGrpSpPr>
        <p:grpSpPr>
          <a:xfrm>
            <a:off x="1536010" y="4070847"/>
            <a:ext cx="2901702" cy="2240970"/>
            <a:chOff x="367755" y="3662475"/>
            <a:chExt cx="2901702" cy="224097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8631D87-68E6-47B9-8AE9-0012DD7A2F62}"/>
                </a:ext>
              </a:extLst>
            </p:cNvPr>
            <p:cNvSpPr/>
            <p:nvPr/>
          </p:nvSpPr>
          <p:spPr>
            <a:xfrm>
              <a:off x="367755" y="3662475"/>
              <a:ext cx="2481968" cy="2044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809CB56-02F5-4AA2-B698-993071C01674}"/>
                </a:ext>
              </a:extLst>
            </p:cNvPr>
            <p:cNvSpPr txBox="1"/>
            <p:nvPr/>
          </p:nvSpPr>
          <p:spPr>
            <a:xfrm>
              <a:off x="1197434" y="4580006"/>
              <a:ext cx="207202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b="1" dirty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5960D67D-21C4-4044-ADE1-A025CA6FA83E}"/>
                </a:ext>
              </a:extLst>
            </p:cNvPr>
            <p:cNvGrpSpPr/>
            <p:nvPr/>
          </p:nvGrpSpPr>
          <p:grpSpPr>
            <a:xfrm>
              <a:off x="572725" y="4460220"/>
              <a:ext cx="2072023" cy="816449"/>
              <a:chOff x="572725" y="4460220"/>
              <a:chExt cx="2072023" cy="816449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643B9F38-9BB8-4AE7-80CC-A528C2B13FC9}"/>
                  </a:ext>
                </a:extLst>
              </p:cNvPr>
              <p:cNvSpPr txBox="1"/>
              <p:nvPr/>
            </p:nvSpPr>
            <p:spPr>
              <a:xfrm>
                <a:off x="572725" y="4460220"/>
                <a:ext cx="20720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>
                    <a:solidFill>
                      <a:srgbClr val="00994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学校概况</a:t>
                </a:r>
                <a:endParaRPr lang="en-US" altLang="zh-CN" sz="2800" b="1" dirty="0">
                  <a:solidFill>
                    <a:srgbClr val="00994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B891E1EA-A264-4C52-AF20-1F815A5DC5BD}"/>
                  </a:ext>
                </a:extLst>
              </p:cNvPr>
              <p:cNvSpPr txBox="1"/>
              <p:nvPr/>
            </p:nvSpPr>
            <p:spPr>
              <a:xfrm>
                <a:off x="624708" y="4907337"/>
                <a:ext cx="20037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009944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School profile</a:t>
                </a:r>
                <a:endParaRPr lang="zh-CN" altLang="en-US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30" name="Group 4">
              <a:extLst>
                <a:ext uri="{FF2B5EF4-FFF2-40B4-BE49-F238E27FC236}">
                  <a16:creationId xmlns:a16="http://schemas.microsoft.com/office/drawing/2014/main" id="{052B0C29-2255-456C-BBE1-02C255B9250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389991" y="3938972"/>
              <a:ext cx="473221" cy="439363"/>
              <a:chOff x="1255" y="3360"/>
              <a:chExt cx="1188" cy="1103"/>
            </a:xfrm>
          </p:grpSpPr>
          <p:sp>
            <p:nvSpPr>
              <p:cNvPr id="31" name="Freeform 5">
                <a:extLst>
                  <a:ext uri="{FF2B5EF4-FFF2-40B4-BE49-F238E27FC236}">
                    <a16:creationId xmlns:a16="http://schemas.microsoft.com/office/drawing/2014/main" id="{0AA206F2-3C1A-46F8-87DE-9BD9791EA3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55" y="3360"/>
                <a:ext cx="1188" cy="1103"/>
              </a:xfrm>
              <a:custGeom>
                <a:avLst/>
                <a:gdLst>
                  <a:gd name="T0" fmla="*/ 2067 w 2865"/>
                  <a:gd name="T1" fmla="*/ 1228 h 2661"/>
                  <a:gd name="T2" fmla="*/ 2048 w 2865"/>
                  <a:gd name="T3" fmla="*/ 38 h 2661"/>
                  <a:gd name="T4" fmla="*/ 655 w 2865"/>
                  <a:gd name="T5" fmla="*/ 0 h 2661"/>
                  <a:gd name="T6" fmla="*/ 617 w 2865"/>
                  <a:gd name="T7" fmla="*/ 594 h 2661"/>
                  <a:gd name="T8" fmla="*/ 38 w 2865"/>
                  <a:gd name="T9" fmla="*/ 613 h 2661"/>
                  <a:gd name="T10" fmla="*/ 0 w 2865"/>
                  <a:gd name="T11" fmla="*/ 2623 h 2661"/>
                  <a:gd name="T12" fmla="*/ 2826 w 2865"/>
                  <a:gd name="T13" fmla="*/ 2661 h 2661"/>
                  <a:gd name="T14" fmla="*/ 2865 w 2865"/>
                  <a:gd name="T15" fmla="*/ 1266 h 2661"/>
                  <a:gd name="T16" fmla="*/ 614 w 2865"/>
                  <a:gd name="T17" fmla="*/ 1004 h 2661"/>
                  <a:gd name="T18" fmla="*/ 429 w 2865"/>
                  <a:gd name="T19" fmla="*/ 1023 h 2661"/>
                  <a:gd name="T20" fmla="*/ 410 w 2865"/>
                  <a:gd name="T21" fmla="*/ 1209 h 2661"/>
                  <a:gd name="T22" fmla="*/ 595 w 2865"/>
                  <a:gd name="T23" fmla="*/ 1228 h 2661"/>
                  <a:gd name="T24" fmla="*/ 614 w 2865"/>
                  <a:gd name="T25" fmla="*/ 1413 h 2661"/>
                  <a:gd name="T26" fmla="*/ 429 w 2865"/>
                  <a:gd name="T27" fmla="*/ 1432 h 2661"/>
                  <a:gd name="T28" fmla="*/ 410 w 2865"/>
                  <a:gd name="T29" fmla="*/ 1618 h 2661"/>
                  <a:gd name="T30" fmla="*/ 595 w 2865"/>
                  <a:gd name="T31" fmla="*/ 1637 h 2661"/>
                  <a:gd name="T32" fmla="*/ 614 w 2865"/>
                  <a:gd name="T33" fmla="*/ 1822 h 2661"/>
                  <a:gd name="T34" fmla="*/ 429 w 2865"/>
                  <a:gd name="T35" fmla="*/ 1842 h 2661"/>
                  <a:gd name="T36" fmla="*/ 410 w 2865"/>
                  <a:gd name="T37" fmla="*/ 2027 h 2661"/>
                  <a:gd name="T38" fmla="*/ 595 w 2865"/>
                  <a:gd name="T39" fmla="*/ 2046 h 2661"/>
                  <a:gd name="T40" fmla="*/ 614 w 2865"/>
                  <a:gd name="T41" fmla="*/ 2437 h 2661"/>
                  <a:gd name="T42" fmla="*/ 224 w 2865"/>
                  <a:gd name="T43" fmla="*/ 2456 h 2661"/>
                  <a:gd name="T44" fmla="*/ 205 w 2865"/>
                  <a:gd name="T45" fmla="*/ 837 h 2661"/>
                  <a:gd name="T46" fmla="*/ 595 w 2865"/>
                  <a:gd name="T47" fmla="*/ 818 h 2661"/>
                  <a:gd name="T48" fmla="*/ 614 w 2865"/>
                  <a:gd name="T49" fmla="*/ 1004 h 2661"/>
                  <a:gd name="T50" fmla="*/ 1824 w 2865"/>
                  <a:gd name="T51" fmla="*/ 2456 h 2661"/>
                  <a:gd name="T52" fmla="*/ 1538 w 2865"/>
                  <a:gd name="T53" fmla="*/ 2437 h 2661"/>
                  <a:gd name="T54" fmla="*/ 1557 w 2865"/>
                  <a:gd name="T55" fmla="*/ 2046 h 2661"/>
                  <a:gd name="T56" fmla="*/ 1638 w 2865"/>
                  <a:gd name="T57" fmla="*/ 2027 h 2661"/>
                  <a:gd name="T58" fmla="*/ 1619 w 2865"/>
                  <a:gd name="T59" fmla="*/ 1842 h 2661"/>
                  <a:gd name="T60" fmla="*/ 1024 w 2865"/>
                  <a:gd name="T61" fmla="*/ 1861 h 2661"/>
                  <a:gd name="T62" fmla="*/ 1043 w 2865"/>
                  <a:gd name="T63" fmla="*/ 2046 h 2661"/>
                  <a:gd name="T64" fmla="*/ 1128 w 2865"/>
                  <a:gd name="T65" fmla="*/ 2066 h 2661"/>
                  <a:gd name="T66" fmla="*/ 1109 w 2865"/>
                  <a:gd name="T67" fmla="*/ 2456 h 2661"/>
                  <a:gd name="T68" fmla="*/ 822 w 2865"/>
                  <a:gd name="T69" fmla="*/ 2437 h 2661"/>
                  <a:gd name="T70" fmla="*/ 841 w 2865"/>
                  <a:gd name="T71" fmla="*/ 205 h 2661"/>
                  <a:gd name="T72" fmla="*/ 1843 w 2865"/>
                  <a:gd name="T73" fmla="*/ 224 h 2661"/>
                  <a:gd name="T74" fmla="*/ 2660 w 2865"/>
                  <a:gd name="T75" fmla="*/ 2437 h 2661"/>
                  <a:gd name="T76" fmla="*/ 2067 w 2865"/>
                  <a:gd name="T77" fmla="*/ 2456 h 2661"/>
                  <a:gd name="T78" fmla="*/ 2048 w 2865"/>
                  <a:gd name="T79" fmla="*/ 2270 h 2661"/>
                  <a:gd name="T80" fmla="*/ 2438 w 2865"/>
                  <a:gd name="T81" fmla="*/ 2251 h 2661"/>
                  <a:gd name="T82" fmla="*/ 2457 w 2865"/>
                  <a:gd name="T83" fmla="*/ 2065 h 2661"/>
                  <a:gd name="T84" fmla="*/ 2067 w 2865"/>
                  <a:gd name="T85" fmla="*/ 2046 h 2661"/>
                  <a:gd name="T86" fmla="*/ 2048 w 2865"/>
                  <a:gd name="T87" fmla="*/ 1861 h 2661"/>
                  <a:gd name="T88" fmla="*/ 2438 w 2865"/>
                  <a:gd name="T89" fmla="*/ 1842 h 2661"/>
                  <a:gd name="T90" fmla="*/ 2457 w 2865"/>
                  <a:gd name="T91" fmla="*/ 1656 h 2661"/>
                  <a:gd name="T92" fmla="*/ 2067 w 2865"/>
                  <a:gd name="T93" fmla="*/ 1637 h 2661"/>
                  <a:gd name="T94" fmla="*/ 2048 w 2865"/>
                  <a:gd name="T95" fmla="*/ 1452 h 2661"/>
                  <a:gd name="T96" fmla="*/ 2640 w 2865"/>
                  <a:gd name="T97" fmla="*/ 1432 h 2661"/>
                  <a:gd name="T98" fmla="*/ 2660 w 2865"/>
                  <a:gd name="T99" fmla="*/ 2437 h 2661"/>
                  <a:gd name="T100" fmla="*/ 2660 w 2865"/>
                  <a:gd name="T101" fmla="*/ 2437 h 2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65" h="2661">
                    <a:moveTo>
                      <a:pt x="2826" y="1228"/>
                    </a:moveTo>
                    <a:cubicBezTo>
                      <a:pt x="2067" y="1228"/>
                      <a:pt x="2067" y="1228"/>
                      <a:pt x="2067" y="1228"/>
                    </a:cubicBezTo>
                    <a:cubicBezTo>
                      <a:pt x="2056" y="1228"/>
                      <a:pt x="2048" y="1219"/>
                      <a:pt x="2048" y="1208"/>
                    </a:cubicBezTo>
                    <a:cubicBezTo>
                      <a:pt x="2048" y="38"/>
                      <a:pt x="2048" y="38"/>
                      <a:pt x="2048" y="38"/>
                    </a:cubicBezTo>
                    <a:cubicBezTo>
                      <a:pt x="2048" y="17"/>
                      <a:pt x="2030" y="0"/>
                      <a:pt x="2009" y="0"/>
                    </a:cubicBezTo>
                    <a:cubicBezTo>
                      <a:pt x="655" y="0"/>
                      <a:pt x="655" y="0"/>
                      <a:pt x="655" y="0"/>
                    </a:cubicBezTo>
                    <a:cubicBezTo>
                      <a:pt x="634" y="0"/>
                      <a:pt x="617" y="17"/>
                      <a:pt x="617" y="38"/>
                    </a:cubicBezTo>
                    <a:cubicBezTo>
                      <a:pt x="617" y="594"/>
                      <a:pt x="617" y="594"/>
                      <a:pt x="617" y="594"/>
                    </a:cubicBezTo>
                    <a:cubicBezTo>
                      <a:pt x="617" y="604"/>
                      <a:pt x="608" y="613"/>
                      <a:pt x="598" y="613"/>
                    </a:cubicBezTo>
                    <a:cubicBezTo>
                      <a:pt x="38" y="613"/>
                      <a:pt x="38" y="613"/>
                      <a:pt x="38" y="613"/>
                    </a:cubicBezTo>
                    <a:cubicBezTo>
                      <a:pt x="17" y="613"/>
                      <a:pt x="0" y="630"/>
                      <a:pt x="0" y="652"/>
                    </a:cubicBezTo>
                    <a:cubicBezTo>
                      <a:pt x="0" y="2623"/>
                      <a:pt x="0" y="2623"/>
                      <a:pt x="0" y="2623"/>
                    </a:cubicBezTo>
                    <a:cubicBezTo>
                      <a:pt x="0" y="2644"/>
                      <a:pt x="17" y="2661"/>
                      <a:pt x="38" y="2661"/>
                    </a:cubicBezTo>
                    <a:cubicBezTo>
                      <a:pt x="2826" y="2661"/>
                      <a:pt x="2826" y="2661"/>
                      <a:pt x="2826" y="2661"/>
                    </a:cubicBezTo>
                    <a:cubicBezTo>
                      <a:pt x="2847" y="2661"/>
                      <a:pt x="2865" y="2644"/>
                      <a:pt x="2865" y="2623"/>
                    </a:cubicBezTo>
                    <a:cubicBezTo>
                      <a:pt x="2865" y="1266"/>
                      <a:pt x="2865" y="1266"/>
                      <a:pt x="2865" y="1266"/>
                    </a:cubicBezTo>
                    <a:cubicBezTo>
                      <a:pt x="2865" y="1245"/>
                      <a:pt x="2847" y="1228"/>
                      <a:pt x="2826" y="1228"/>
                    </a:cubicBezTo>
                    <a:close/>
                    <a:moveTo>
                      <a:pt x="614" y="1004"/>
                    </a:moveTo>
                    <a:cubicBezTo>
                      <a:pt x="614" y="1014"/>
                      <a:pt x="606" y="1023"/>
                      <a:pt x="595" y="1023"/>
                    </a:cubicBezTo>
                    <a:cubicBezTo>
                      <a:pt x="429" y="1023"/>
                      <a:pt x="429" y="1023"/>
                      <a:pt x="429" y="1023"/>
                    </a:cubicBezTo>
                    <a:cubicBezTo>
                      <a:pt x="418" y="1023"/>
                      <a:pt x="410" y="1032"/>
                      <a:pt x="410" y="1042"/>
                    </a:cubicBezTo>
                    <a:cubicBezTo>
                      <a:pt x="410" y="1209"/>
                      <a:pt x="410" y="1209"/>
                      <a:pt x="410" y="1209"/>
                    </a:cubicBezTo>
                    <a:cubicBezTo>
                      <a:pt x="410" y="1219"/>
                      <a:pt x="418" y="1228"/>
                      <a:pt x="429" y="1228"/>
                    </a:cubicBezTo>
                    <a:cubicBezTo>
                      <a:pt x="595" y="1228"/>
                      <a:pt x="595" y="1228"/>
                      <a:pt x="595" y="1228"/>
                    </a:cubicBezTo>
                    <a:cubicBezTo>
                      <a:pt x="606" y="1228"/>
                      <a:pt x="614" y="1236"/>
                      <a:pt x="614" y="1247"/>
                    </a:cubicBezTo>
                    <a:cubicBezTo>
                      <a:pt x="614" y="1413"/>
                      <a:pt x="614" y="1413"/>
                      <a:pt x="614" y="1413"/>
                    </a:cubicBezTo>
                    <a:cubicBezTo>
                      <a:pt x="614" y="1424"/>
                      <a:pt x="606" y="1432"/>
                      <a:pt x="595" y="1432"/>
                    </a:cubicBezTo>
                    <a:cubicBezTo>
                      <a:pt x="429" y="1432"/>
                      <a:pt x="429" y="1432"/>
                      <a:pt x="429" y="1432"/>
                    </a:cubicBezTo>
                    <a:cubicBezTo>
                      <a:pt x="418" y="1432"/>
                      <a:pt x="410" y="1441"/>
                      <a:pt x="410" y="1452"/>
                    </a:cubicBezTo>
                    <a:cubicBezTo>
                      <a:pt x="410" y="1618"/>
                      <a:pt x="410" y="1618"/>
                      <a:pt x="410" y="1618"/>
                    </a:cubicBezTo>
                    <a:cubicBezTo>
                      <a:pt x="410" y="1628"/>
                      <a:pt x="418" y="1637"/>
                      <a:pt x="429" y="1637"/>
                    </a:cubicBezTo>
                    <a:cubicBezTo>
                      <a:pt x="595" y="1637"/>
                      <a:pt x="595" y="1637"/>
                      <a:pt x="595" y="1637"/>
                    </a:cubicBezTo>
                    <a:cubicBezTo>
                      <a:pt x="606" y="1637"/>
                      <a:pt x="614" y="1646"/>
                      <a:pt x="614" y="1656"/>
                    </a:cubicBezTo>
                    <a:cubicBezTo>
                      <a:pt x="614" y="1822"/>
                      <a:pt x="614" y="1822"/>
                      <a:pt x="614" y="1822"/>
                    </a:cubicBezTo>
                    <a:cubicBezTo>
                      <a:pt x="614" y="1833"/>
                      <a:pt x="606" y="1842"/>
                      <a:pt x="595" y="1842"/>
                    </a:cubicBezTo>
                    <a:cubicBezTo>
                      <a:pt x="429" y="1842"/>
                      <a:pt x="429" y="1842"/>
                      <a:pt x="429" y="1842"/>
                    </a:cubicBezTo>
                    <a:cubicBezTo>
                      <a:pt x="418" y="1842"/>
                      <a:pt x="410" y="1850"/>
                      <a:pt x="410" y="1861"/>
                    </a:cubicBezTo>
                    <a:cubicBezTo>
                      <a:pt x="410" y="2027"/>
                      <a:pt x="410" y="2027"/>
                      <a:pt x="410" y="2027"/>
                    </a:cubicBezTo>
                    <a:cubicBezTo>
                      <a:pt x="410" y="2038"/>
                      <a:pt x="418" y="2046"/>
                      <a:pt x="429" y="2046"/>
                    </a:cubicBezTo>
                    <a:cubicBezTo>
                      <a:pt x="595" y="2046"/>
                      <a:pt x="595" y="2046"/>
                      <a:pt x="595" y="2046"/>
                    </a:cubicBezTo>
                    <a:cubicBezTo>
                      <a:pt x="606" y="2046"/>
                      <a:pt x="614" y="2055"/>
                      <a:pt x="614" y="2066"/>
                    </a:cubicBezTo>
                    <a:cubicBezTo>
                      <a:pt x="614" y="2437"/>
                      <a:pt x="614" y="2437"/>
                      <a:pt x="614" y="2437"/>
                    </a:cubicBezTo>
                    <a:cubicBezTo>
                      <a:pt x="614" y="2448"/>
                      <a:pt x="606" y="2456"/>
                      <a:pt x="595" y="2456"/>
                    </a:cubicBezTo>
                    <a:cubicBezTo>
                      <a:pt x="224" y="2456"/>
                      <a:pt x="224" y="2456"/>
                      <a:pt x="224" y="2456"/>
                    </a:cubicBezTo>
                    <a:cubicBezTo>
                      <a:pt x="213" y="2456"/>
                      <a:pt x="205" y="2448"/>
                      <a:pt x="205" y="2437"/>
                    </a:cubicBezTo>
                    <a:cubicBezTo>
                      <a:pt x="205" y="837"/>
                      <a:pt x="205" y="837"/>
                      <a:pt x="205" y="837"/>
                    </a:cubicBezTo>
                    <a:cubicBezTo>
                      <a:pt x="205" y="827"/>
                      <a:pt x="213" y="818"/>
                      <a:pt x="224" y="818"/>
                    </a:cubicBezTo>
                    <a:cubicBezTo>
                      <a:pt x="595" y="818"/>
                      <a:pt x="595" y="818"/>
                      <a:pt x="595" y="818"/>
                    </a:cubicBezTo>
                    <a:cubicBezTo>
                      <a:pt x="606" y="818"/>
                      <a:pt x="614" y="827"/>
                      <a:pt x="614" y="837"/>
                    </a:cubicBezTo>
                    <a:lnTo>
                      <a:pt x="614" y="1004"/>
                    </a:lnTo>
                    <a:close/>
                    <a:moveTo>
                      <a:pt x="1843" y="2437"/>
                    </a:moveTo>
                    <a:cubicBezTo>
                      <a:pt x="1843" y="2448"/>
                      <a:pt x="1834" y="2456"/>
                      <a:pt x="1824" y="2456"/>
                    </a:cubicBezTo>
                    <a:cubicBezTo>
                      <a:pt x="1557" y="2456"/>
                      <a:pt x="1557" y="2456"/>
                      <a:pt x="1557" y="2456"/>
                    </a:cubicBezTo>
                    <a:cubicBezTo>
                      <a:pt x="1547" y="2456"/>
                      <a:pt x="1538" y="2448"/>
                      <a:pt x="1538" y="2437"/>
                    </a:cubicBezTo>
                    <a:cubicBezTo>
                      <a:pt x="1538" y="2066"/>
                      <a:pt x="1538" y="2066"/>
                      <a:pt x="1538" y="2066"/>
                    </a:cubicBezTo>
                    <a:cubicBezTo>
                      <a:pt x="1538" y="2055"/>
                      <a:pt x="1547" y="2046"/>
                      <a:pt x="1557" y="2046"/>
                    </a:cubicBezTo>
                    <a:cubicBezTo>
                      <a:pt x="1619" y="2046"/>
                      <a:pt x="1619" y="2046"/>
                      <a:pt x="1619" y="2046"/>
                    </a:cubicBezTo>
                    <a:cubicBezTo>
                      <a:pt x="1629" y="2046"/>
                      <a:pt x="1638" y="2038"/>
                      <a:pt x="1638" y="2027"/>
                    </a:cubicBezTo>
                    <a:cubicBezTo>
                      <a:pt x="1638" y="1861"/>
                      <a:pt x="1638" y="1861"/>
                      <a:pt x="1638" y="1861"/>
                    </a:cubicBezTo>
                    <a:cubicBezTo>
                      <a:pt x="1638" y="1850"/>
                      <a:pt x="1629" y="1842"/>
                      <a:pt x="1619" y="1842"/>
                    </a:cubicBezTo>
                    <a:cubicBezTo>
                      <a:pt x="1043" y="1842"/>
                      <a:pt x="1043" y="1842"/>
                      <a:pt x="1043" y="1842"/>
                    </a:cubicBezTo>
                    <a:cubicBezTo>
                      <a:pt x="1032" y="1842"/>
                      <a:pt x="1024" y="1850"/>
                      <a:pt x="1024" y="1861"/>
                    </a:cubicBezTo>
                    <a:cubicBezTo>
                      <a:pt x="1024" y="2027"/>
                      <a:pt x="1024" y="2027"/>
                      <a:pt x="1024" y="2027"/>
                    </a:cubicBezTo>
                    <a:cubicBezTo>
                      <a:pt x="1024" y="2038"/>
                      <a:pt x="1032" y="2046"/>
                      <a:pt x="1043" y="2046"/>
                    </a:cubicBezTo>
                    <a:cubicBezTo>
                      <a:pt x="1109" y="2046"/>
                      <a:pt x="1109" y="2046"/>
                      <a:pt x="1109" y="2046"/>
                    </a:cubicBezTo>
                    <a:cubicBezTo>
                      <a:pt x="1120" y="2046"/>
                      <a:pt x="1128" y="2055"/>
                      <a:pt x="1128" y="2066"/>
                    </a:cubicBezTo>
                    <a:cubicBezTo>
                      <a:pt x="1128" y="2437"/>
                      <a:pt x="1128" y="2437"/>
                      <a:pt x="1128" y="2437"/>
                    </a:cubicBezTo>
                    <a:cubicBezTo>
                      <a:pt x="1128" y="2448"/>
                      <a:pt x="1120" y="2456"/>
                      <a:pt x="1109" y="2456"/>
                    </a:cubicBezTo>
                    <a:cubicBezTo>
                      <a:pt x="841" y="2456"/>
                      <a:pt x="841" y="2456"/>
                      <a:pt x="841" y="2456"/>
                    </a:cubicBezTo>
                    <a:cubicBezTo>
                      <a:pt x="830" y="2456"/>
                      <a:pt x="822" y="2448"/>
                      <a:pt x="822" y="2437"/>
                    </a:cubicBezTo>
                    <a:cubicBezTo>
                      <a:pt x="822" y="224"/>
                      <a:pt x="822" y="224"/>
                      <a:pt x="822" y="224"/>
                    </a:cubicBezTo>
                    <a:cubicBezTo>
                      <a:pt x="822" y="213"/>
                      <a:pt x="830" y="205"/>
                      <a:pt x="841" y="205"/>
                    </a:cubicBezTo>
                    <a:cubicBezTo>
                      <a:pt x="1824" y="205"/>
                      <a:pt x="1824" y="205"/>
                      <a:pt x="1824" y="205"/>
                    </a:cubicBezTo>
                    <a:cubicBezTo>
                      <a:pt x="1834" y="205"/>
                      <a:pt x="1843" y="213"/>
                      <a:pt x="1843" y="224"/>
                    </a:cubicBezTo>
                    <a:lnTo>
                      <a:pt x="1843" y="2437"/>
                    </a:lnTo>
                    <a:close/>
                    <a:moveTo>
                      <a:pt x="2660" y="2437"/>
                    </a:moveTo>
                    <a:cubicBezTo>
                      <a:pt x="2660" y="2448"/>
                      <a:pt x="2651" y="2456"/>
                      <a:pt x="2641" y="2456"/>
                    </a:cubicBezTo>
                    <a:cubicBezTo>
                      <a:pt x="2067" y="2456"/>
                      <a:pt x="2067" y="2456"/>
                      <a:pt x="2067" y="2456"/>
                    </a:cubicBezTo>
                    <a:cubicBezTo>
                      <a:pt x="2056" y="2456"/>
                      <a:pt x="2048" y="2448"/>
                      <a:pt x="2048" y="2437"/>
                    </a:cubicBezTo>
                    <a:cubicBezTo>
                      <a:pt x="2048" y="2270"/>
                      <a:pt x="2048" y="2270"/>
                      <a:pt x="2048" y="2270"/>
                    </a:cubicBezTo>
                    <a:cubicBezTo>
                      <a:pt x="2048" y="2259"/>
                      <a:pt x="2056" y="2251"/>
                      <a:pt x="2067" y="2251"/>
                    </a:cubicBezTo>
                    <a:cubicBezTo>
                      <a:pt x="2438" y="2251"/>
                      <a:pt x="2438" y="2251"/>
                      <a:pt x="2438" y="2251"/>
                    </a:cubicBezTo>
                    <a:cubicBezTo>
                      <a:pt x="2449" y="2251"/>
                      <a:pt x="2457" y="2242"/>
                      <a:pt x="2457" y="2231"/>
                    </a:cubicBezTo>
                    <a:cubicBezTo>
                      <a:pt x="2457" y="2065"/>
                      <a:pt x="2457" y="2065"/>
                      <a:pt x="2457" y="2065"/>
                    </a:cubicBezTo>
                    <a:cubicBezTo>
                      <a:pt x="2457" y="2054"/>
                      <a:pt x="2449" y="2046"/>
                      <a:pt x="2438" y="2046"/>
                    </a:cubicBezTo>
                    <a:cubicBezTo>
                      <a:pt x="2067" y="2046"/>
                      <a:pt x="2067" y="2046"/>
                      <a:pt x="2067" y="2046"/>
                    </a:cubicBezTo>
                    <a:cubicBezTo>
                      <a:pt x="2056" y="2046"/>
                      <a:pt x="2048" y="2037"/>
                      <a:pt x="2048" y="2027"/>
                    </a:cubicBezTo>
                    <a:cubicBezTo>
                      <a:pt x="2048" y="1861"/>
                      <a:pt x="2048" y="1861"/>
                      <a:pt x="2048" y="1861"/>
                    </a:cubicBezTo>
                    <a:cubicBezTo>
                      <a:pt x="2048" y="1850"/>
                      <a:pt x="2056" y="1842"/>
                      <a:pt x="2067" y="1842"/>
                    </a:cubicBezTo>
                    <a:cubicBezTo>
                      <a:pt x="2438" y="1842"/>
                      <a:pt x="2438" y="1842"/>
                      <a:pt x="2438" y="1842"/>
                    </a:cubicBezTo>
                    <a:cubicBezTo>
                      <a:pt x="2449" y="1842"/>
                      <a:pt x="2457" y="1833"/>
                      <a:pt x="2457" y="1822"/>
                    </a:cubicBezTo>
                    <a:cubicBezTo>
                      <a:pt x="2457" y="1656"/>
                      <a:pt x="2457" y="1656"/>
                      <a:pt x="2457" y="1656"/>
                    </a:cubicBezTo>
                    <a:cubicBezTo>
                      <a:pt x="2457" y="1645"/>
                      <a:pt x="2449" y="1637"/>
                      <a:pt x="2438" y="1637"/>
                    </a:cubicBezTo>
                    <a:cubicBezTo>
                      <a:pt x="2067" y="1637"/>
                      <a:pt x="2067" y="1637"/>
                      <a:pt x="2067" y="1637"/>
                    </a:cubicBezTo>
                    <a:cubicBezTo>
                      <a:pt x="2056" y="1637"/>
                      <a:pt x="2048" y="1628"/>
                      <a:pt x="2048" y="1618"/>
                    </a:cubicBezTo>
                    <a:cubicBezTo>
                      <a:pt x="2048" y="1452"/>
                      <a:pt x="2048" y="1452"/>
                      <a:pt x="2048" y="1452"/>
                    </a:cubicBezTo>
                    <a:cubicBezTo>
                      <a:pt x="2048" y="1441"/>
                      <a:pt x="2056" y="1432"/>
                      <a:pt x="2067" y="1432"/>
                    </a:cubicBezTo>
                    <a:cubicBezTo>
                      <a:pt x="2640" y="1432"/>
                      <a:pt x="2640" y="1432"/>
                      <a:pt x="2640" y="1432"/>
                    </a:cubicBezTo>
                    <a:cubicBezTo>
                      <a:pt x="2651" y="1432"/>
                      <a:pt x="2660" y="1441"/>
                      <a:pt x="2660" y="1452"/>
                    </a:cubicBezTo>
                    <a:cubicBezTo>
                      <a:pt x="2660" y="2437"/>
                      <a:pt x="2660" y="2437"/>
                      <a:pt x="2660" y="2437"/>
                    </a:cubicBezTo>
                    <a:close/>
                    <a:moveTo>
                      <a:pt x="2660" y="2437"/>
                    </a:moveTo>
                    <a:cubicBezTo>
                      <a:pt x="2660" y="2437"/>
                      <a:pt x="2660" y="2437"/>
                      <a:pt x="2660" y="2437"/>
                    </a:cubicBezTo>
                  </a:path>
                </a:pathLst>
              </a:custGeom>
              <a:gradFill flip="none" rotWithShape="1">
                <a:gsLst>
                  <a:gs pos="40000">
                    <a:srgbClr val="00B050"/>
                  </a:gs>
                  <a:gs pos="100000">
                    <a:srgbClr val="92D050"/>
                  </a:gs>
                </a:gsLst>
                <a:lin ang="4200000" scaled="0"/>
                <a:tileRect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23503302-6B25-4FEE-88FD-59A39A3281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80" y="3529"/>
                <a:ext cx="254" cy="510"/>
              </a:xfrm>
              <a:custGeom>
                <a:avLst/>
                <a:gdLst>
                  <a:gd name="T0" fmla="*/ 185 w 614"/>
                  <a:gd name="T1" fmla="*/ 205 h 1229"/>
                  <a:gd name="T2" fmla="*/ 204 w 614"/>
                  <a:gd name="T3" fmla="*/ 20 h 1229"/>
                  <a:gd name="T4" fmla="*/ 19 w 614"/>
                  <a:gd name="T5" fmla="*/ 0 h 1229"/>
                  <a:gd name="T6" fmla="*/ 0 w 614"/>
                  <a:gd name="T7" fmla="*/ 186 h 1229"/>
                  <a:gd name="T8" fmla="*/ 428 w 614"/>
                  <a:gd name="T9" fmla="*/ 205 h 1229"/>
                  <a:gd name="T10" fmla="*/ 614 w 614"/>
                  <a:gd name="T11" fmla="*/ 186 h 1229"/>
                  <a:gd name="T12" fmla="*/ 595 w 614"/>
                  <a:gd name="T13" fmla="*/ 0 h 1229"/>
                  <a:gd name="T14" fmla="*/ 409 w 614"/>
                  <a:gd name="T15" fmla="*/ 20 h 1229"/>
                  <a:gd name="T16" fmla="*/ 428 w 614"/>
                  <a:gd name="T17" fmla="*/ 205 h 1229"/>
                  <a:gd name="T18" fmla="*/ 185 w 614"/>
                  <a:gd name="T19" fmla="*/ 546 h 1229"/>
                  <a:gd name="T20" fmla="*/ 204 w 614"/>
                  <a:gd name="T21" fmla="*/ 361 h 1229"/>
                  <a:gd name="T22" fmla="*/ 19 w 614"/>
                  <a:gd name="T23" fmla="*/ 341 h 1229"/>
                  <a:gd name="T24" fmla="*/ 0 w 614"/>
                  <a:gd name="T25" fmla="*/ 527 h 1229"/>
                  <a:gd name="T26" fmla="*/ 428 w 614"/>
                  <a:gd name="T27" fmla="*/ 546 h 1229"/>
                  <a:gd name="T28" fmla="*/ 614 w 614"/>
                  <a:gd name="T29" fmla="*/ 527 h 1229"/>
                  <a:gd name="T30" fmla="*/ 595 w 614"/>
                  <a:gd name="T31" fmla="*/ 341 h 1229"/>
                  <a:gd name="T32" fmla="*/ 409 w 614"/>
                  <a:gd name="T33" fmla="*/ 361 h 1229"/>
                  <a:gd name="T34" fmla="*/ 428 w 614"/>
                  <a:gd name="T35" fmla="*/ 546 h 1229"/>
                  <a:gd name="T36" fmla="*/ 185 w 614"/>
                  <a:gd name="T37" fmla="*/ 888 h 1229"/>
                  <a:gd name="T38" fmla="*/ 204 w 614"/>
                  <a:gd name="T39" fmla="*/ 702 h 1229"/>
                  <a:gd name="T40" fmla="*/ 19 w 614"/>
                  <a:gd name="T41" fmla="*/ 683 h 1229"/>
                  <a:gd name="T42" fmla="*/ 0 w 614"/>
                  <a:gd name="T43" fmla="*/ 868 h 1229"/>
                  <a:gd name="T44" fmla="*/ 428 w 614"/>
                  <a:gd name="T45" fmla="*/ 888 h 1229"/>
                  <a:gd name="T46" fmla="*/ 614 w 614"/>
                  <a:gd name="T47" fmla="*/ 868 h 1229"/>
                  <a:gd name="T48" fmla="*/ 595 w 614"/>
                  <a:gd name="T49" fmla="*/ 683 h 1229"/>
                  <a:gd name="T50" fmla="*/ 409 w 614"/>
                  <a:gd name="T51" fmla="*/ 702 h 1229"/>
                  <a:gd name="T52" fmla="*/ 428 w 614"/>
                  <a:gd name="T53" fmla="*/ 888 h 1229"/>
                  <a:gd name="T54" fmla="*/ 19 w 614"/>
                  <a:gd name="T55" fmla="*/ 1024 h 1229"/>
                  <a:gd name="T56" fmla="*/ 0 w 614"/>
                  <a:gd name="T57" fmla="*/ 1210 h 1229"/>
                  <a:gd name="T58" fmla="*/ 186 w 614"/>
                  <a:gd name="T59" fmla="*/ 1229 h 1229"/>
                  <a:gd name="T60" fmla="*/ 205 w 614"/>
                  <a:gd name="T61" fmla="*/ 1043 h 1229"/>
                  <a:gd name="T62" fmla="*/ 595 w 614"/>
                  <a:gd name="T63" fmla="*/ 1024 h 1229"/>
                  <a:gd name="T64" fmla="*/ 410 w 614"/>
                  <a:gd name="T65" fmla="*/ 1043 h 1229"/>
                  <a:gd name="T66" fmla="*/ 429 w 614"/>
                  <a:gd name="T67" fmla="*/ 1229 h 1229"/>
                  <a:gd name="T68" fmla="*/ 614 w 614"/>
                  <a:gd name="T69" fmla="*/ 1210 h 1229"/>
                  <a:gd name="T70" fmla="*/ 595 w 614"/>
                  <a:gd name="T71" fmla="*/ 1024 h 1229"/>
                  <a:gd name="T72" fmla="*/ 595 w 614"/>
                  <a:gd name="T73" fmla="*/ 1024 h 1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4" h="1229">
                    <a:moveTo>
                      <a:pt x="19" y="205"/>
                    </a:moveTo>
                    <a:cubicBezTo>
                      <a:pt x="185" y="205"/>
                      <a:pt x="185" y="205"/>
                      <a:pt x="185" y="205"/>
                    </a:cubicBezTo>
                    <a:cubicBezTo>
                      <a:pt x="196" y="205"/>
                      <a:pt x="204" y="196"/>
                      <a:pt x="204" y="186"/>
                    </a:cubicBezTo>
                    <a:cubicBezTo>
                      <a:pt x="204" y="20"/>
                      <a:pt x="204" y="20"/>
                      <a:pt x="204" y="20"/>
                    </a:cubicBezTo>
                    <a:cubicBezTo>
                      <a:pt x="204" y="9"/>
                      <a:pt x="196" y="0"/>
                      <a:pt x="18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9"/>
                      <a:pt x="0" y="20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96"/>
                      <a:pt x="8" y="205"/>
                      <a:pt x="19" y="205"/>
                    </a:cubicBezTo>
                    <a:close/>
                    <a:moveTo>
                      <a:pt x="428" y="205"/>
                    </a:moveTo>
                    <a:cubicBezTo>
                      <a:pt x="595" y="205"/>
                      <a:pt x="595" y="205"/>
                      <a:pt x="595" y="205"/>
                    </a:cubicBezTo>
                    <a:cubicBezTo>
                      <a:pt x="605" y="205"/>
                      <a:pt x="614" y="196"/>
                      <a:pt x="614" y="186"/>
                    </a:cubicBezTo>
                    <a:cubicBezTo>
                      <a:pt x="614" y="20"/>
                      <a:pt x="614" y="20"/>
                      <a:pt x="614" y="20"/>
                    </a:cubicBezTo>
                    <a:cubicBezTo>
                      <a:pt x="614" y="9"/>
                      <a:pt x="605" y="0"/>
                      <a:pt x="595" y="0"/>
                    </a:cubicBezTo>
                    <a:cubicBezTo>
                      <a:pt x="428" y="0"/>
                      <a:pt x="428" y="0"/>
                      <a:pt x="428" y="0"/>
                    </a:cubicBezTo>
                    <a:cubicBezTo>
                      <a:pt x="418" y="0"/>
                      <a:pt x="409" y="9"/>
                      <a:pt x="409" y="20"/>
                    </a:cubicBezTo>
                    <a:cubicBezTo>
                      <a:pt x="409" y="186"/>
                      <a:pt x="409" y="186"/>
                      <a:pt x="409" y="186"/>
                    </a:cubicBezTo>
                    <a:cubicBezTo>
                      <a:pt x="409" y="196"/>
                      <a:pt x="418" y="205"/>
                      <a:pt x="428" y="205"/>
                    </a:cubicBezTo>
                    <a:close/>
                    <a:moveTo>
                      <a:pt x="19" y="546"/>
                    </a:moveTo>
                    <a:cubicBezTo>
                      <a:pt x="185" y="546"/>
                      <a:pt x="185" y="546"/>
                      <a:pt x="185" y="546"/>
                    </a:cubicBezTo>
                    <a:cubicBezTo>
                      <a:pt x="196" y="546"/>
                      <a:pt x="204" y="538"/>
                      <a:pt x="204" y="527"/>
                    </a:cubicBezTo>
                    <a:cubicBezTo>
                      <a:pt x="204" y="361"/>
                      <a:pt x="204" y="361"/>
                      <a:pt x="204" y="361"/>
                    </a:cubicBezTo>
                    <a:cubicBezTo>
                      <a:pt x="204" y="350"/>
                      <a:pt x="196" y="341"/>
                      <a:pt x="185" y="341"/>
                    </a:cubicBezTo>
                    <a:cubicBezTo>
                      <a:pt x="19" y="341"/>
                      <a:pt x="19" y="341"/>
                      <a:pt x="19" y="341"/>
                    </a:cubicBezTo>
                    <a:cubicBezTo>
                      <a:pt x="8" y="341"/>
                      <a:pt x="0" y="350"/>
                      <a:pt x="0" y="361"/>
                    </a:cubicBezTo>
                    <a:cubicBezTo>
                      <a:pt x="0" y="527"/>
                      <a:pt x="0" y="527"/>
                      <a:pt x="0" y="527"/>
                    </a:cubicBezTo>
                    <a:cubicBezTo>
                      <a:pt x="0" y="538"/>
                      <a:pt x="8" y="546"/>
                      <a:pt x="19" y="546"/>
                    </a:cubicBezTo>
                    <a:close/>
                    <a:moveTo>
                      <a:pt x="428" y="546"/>
                    </a:moveTo>
                    <a:cubicBezTo>
                      <a:pt x="595" y="546"/>
                      <a:pt x="595" y="546"/>
                      <a:pt x="595" y="546"/>
                    </a:cubicBezTo>
                    <a:cubicBezTo>
                      <a:pt x="605" y="546"/>
                      <a:pt x="614" y="538"/>
                      <a:pt x="614" y="527"/>
                    </a:cubicBezTo>
                    <a:cubicBezTo>
                      <a:pt x="614" y="361"/>
                      <a:pt x="614" y="361"/>
                      <a:pt x="614" y="361"/>
                    </a:cubicBezTo>
                    <a:cubicBezTo>
                      <a:pt x="614" y="350"/>
                      <a:pt x="605" y="341"/>
                      <a:pt x="595" y="341"/>
                    </a:cubicBezTo>
                    <a:cubicBezTo>
                      <a:pt x="428" y="341"/>
                      <a:pt x="428" y="341"/>
                      <a:pt x="428" y="341"/>
                    </a:cubicBezTo>
                    <a:cubicBezTo>
                      <a:pt x="418" y="341"/>
                      <a:pt x="409" y="350"/>
                      <a:pt x="409" y="361"/>
                    </a:cubicBezTo>
                    <a:cubicBezTo>
                      <a:pt x="409" y="527"/>
                      <a:pt x="409" y="527"/>
                      <a:pt x="409" y="527"/>
                    </a:cubicBezTo>
                    <a:cubicBezTo>
                      <a:pt x="409" y="538"/>
                      <a:pt x="418" y="546"/>
                      <a:pt x="428" y="546"/>
                    </a:cubicBezTo>
                    <a:close/>
                    <a:moveTo>
                      <a:pt x="19" y="888"/>
                    </a:moveTo>
                    <a:cubicBezTo>
                      <a:pt x="185" y="888"/>
                      <a:pt x="185" y="888"/>
                      <a:pt x="185" y="888"/>
                    </a:cubicBezTo>
                    <a:cubicBezTo>
                      <a:pt x="196" y="888"/>
                      <a:pt x="204" y="879"/>
                      <a:pt x="204" y="868"/>
                    </a:cubicBezTo>
                    <a:cubicBezTo>
                      <a:pt x="204" y="702"/>
                      <a:pt x="204" y="702"/>
                      <a:pt x="204" y="702"/>
                    </a:cubicBezTo>
                    <a:cubicBezTo>
                      <a:pt x="204" y="692"/>
                      <a:pt x="196" y="683"/>
                      <a:pt x="185" y="683"/>
                    </a:cubicBezTo>
                    <a:cubicBezTo>
                      <a:pt x="19" y="683"/>
                      <a:pt x="19" y="683"/>
                      <a:pt x="19" y="683"/>
                    </a:cubicBezTo>
                    <a:cubicBezTo>
                      <a:pt x="8" y="683"/>
                      <a:pt x="0" y="692"/>
                      <a:pt x="0" y="702"/>
                    </a:cubicBezTo>
                    <a:cubicBezTo>
                      <a:pt x="0" y="868"/>
                      <a:pt x="0" y="868"/>
                      <a:pt x="0" y="868"/>
                    </a:cubicBezTo>
                    <a:cubicBezTo>
                      <a:pt x="0" y="879"/>
                      <a:pt x="8" y="888"/>
                      <a:pt x="19" y="888"/>
                    </a:cubicBezTo>
                    <a:close/>
                    <a:moveTo>
                      <a:pt x="428" y="888"/>
                    </a:moveTo>
                    <a:cubicBezTo>
                      <a:pt x="595" y="888"/>
                      <a:pt x="595" y="888"/>
                      <a:pt x="595" y="888"/>
                    </a:cubicBezTo>
                    <a:cubicBezTo>
                      <a:pt x="605" y="888"/>
                      <a:pt x="614" y="879"/>
                      <a:pt x="614" y="868"/>
                    </a:cubicBezTo>
                    <a:cubicBezTo>
                      <a:pt x="614" y="702"/>
                      <a:pt x="614" y="702"/>
                      <a:pt x="614" y="702"/>
                    </a:cubicBezTo>
                    <a:cubicBezTo>
                      <a:pt x="614" y="692"/>
                      <a:pt x="605" y="683"/>
                      <a:pt x="595" y="683"/>
                    </a:cubicBezTo>
                    <a:cubicBezTo>
                      <a:pt x="428" y="683"/>
                      <a:pt x="428" y="683"/>
                      <a:pt x="428" y="683"/>
                    </a:cubicBezTo>
                    <a:cubicBezTo>
                      <a:pt x="418" y="683"/>
                      <a:pt x="409" y="692"/>
                      <a:pt x="409" y="702"/>
                    </a:cubicBezTo>
                    <a:cubicBezTo>
                      <a:pt x="409" y="868"/>
                      <a:pt x="409" y="868"/>
                      <a:pt x="409" y="868"/>
                    </a:cubicBezTo>
                    <a:cubicBezTo>
                      <a:pt x="409" y="879"/>
                      <a:pt x="418" y="888"/>
                      <a:pt x="428" y="888"/>
                    </a:cubicBezTo>
                    <a:close/>
                    <a:moveTo>
                      <a:pt x="186" y="1024"/>
                    </a:moveTo>
                    <a:cubicBezTo>
                      <a:pt x="19" y="1024"/>
                      <a:pt x="19" y="1024"/>
                      <a:pt x="19" y="1024"/>
                    </a:cubicBezTo>
                    <a:cubicBezTo>
                      <a:pt x="9" y="1024"/>
                      <a:pt x="0" y="1033"/>
                      <a:pt x="0" y="1043"/>
                    </a:cubicBezTo>
                    <a:cubicBezTo>
                      <a:pt x="0" y="1210"/>
                      <a:pt x="0" y="1210"/>
                      <a:pt x="0" y="1210"/>
                    </a:cubicBezTo>
                    <a:cubicBezTo>
                      <a:pt x="0" y="1220"/>
                      <a:pt x="9" y="1229"/>
                      <a:pt x="19" y="1229"/>
                    </a:cubicBezTo>
                    <a:cubicBezTo>
                      <a:pt x="186" y="1229"/>
                      <a:pt x="186" y="1229"/>
                      <a:pt x="186" y="1229"/>
                    </a:cubicBezTo>
                    <a:cubicBezTo>
                      <a:pt x="196" y="1229"/>
                      <a:pt x="205" y="1220"/>
                      <a:pt x="205" y="1210"/>
                    </a:cubicBezTo>
                    <a:cubicBezTo>
                      <a:pt x="205" y="1043"/>
                      <a:pt x="205" y="1043"/>
                      <a:pt x="205" y="1043"/>
                    </a:cubicBezTo>
                    <a:cubicBezTo>
                      <a:pt x="205" y="1033"/>
                      <a:pt x="196" y="1024"/>
                      <a:pt x="186" y="1024"/>
                    </a:cubicBezTo>
                    <a:close/>
                    <a:moveTo>
                      <a:pt x="595" y="1024"/>
                    </a:moveTo>
                    <a:cubicBezTo>
                      <a:pt x="429" y="1024"/>
                      <a:pt x="429" y="1024"/>
                      <a:pt x="429" y="1024"/>
                    </a:cubicBezTo>
                    <a:cubicBezTo>
                      <a:pt x="418" y="1024"/>
                      <a:pt x="410" y="1033"/>
                      <a:pt x="410" y="1043"/>
                    </a:cubicBezTo>
                    <a:cubicBezTo>
                      <a:pt x="410" y="1210"/>
                      <a:pt x="410" y="1210"/>
                      <a:pt x="410" y="1210"/>
                    </a:cubicBezTo>
                    <a:cubicBezTo>
                      <a:pt x="410" y="1220"/>
                      <a:pt x="418" y="1229"/>
                      <a:pt x="429" y="1229"/>
                    </a:cubicBezTo>
                    <a:cubicBezTo>
                      <a:pt x="595" y="1229"/>
                      <a:pt x="595" y="1229"/>
                      <a:pt x="595" y="1229"/>
                    </a:cubicBezTo>
                    <a:cubicBezTo>
                      <a:pt x="606" y="1229"/>
                      <a:pt x="614" y="1220"/>
                      <a:pt x="614" y="1210"/>
                    </a:cubicBezTo>
                    <a:cubicBezTo>
                      <a:pt x="614" y="1043"/>
                      <a:pt x="614" y="1043"/>
                      <a:pt x="614" y="1043"/>
                    </a:cubicBezTo>
                    <a:cubicBezTo>
                      <a:pt x="614" y="1033"/>
                      <a:pt x="606" y="1024"/>
                      <a:pt x="595" y="1024"/>
                    </a:cubicBezTo>
                    <a:close/>
                    <a:moveTo>
                      <a:pt x="595" y="1024"/>
                    </a:moveTo>
                    <a:cubicBezTo>
                      <a:pt x="595" y="1024"/>
                      <a:pt x="595" y="1024"/>
                      <a:pt x="595" y="1024"/>
                    </a:cubicBezTo>
                  </a:path>
                </a:pathLst>
              </a:custGeom>
              <a:gradFill flip="none" rotWithShape="1">
                <a:gsLst>
                  <a:gs pos="40000">
                    <a:srgbClr val="00B050"/>
                  </a:gs>
                  <a:gs pos="100000">
                    <a:srgbClr val="92D050"/>
                  </a:gs>
                </a:gsLst>
                <a:lin ang="4200000" scaled="0"/>
                <a:tileRect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969EB27-CF7D-412C-9B87-6280F31AF8F0}"/>
              </a:ext>
            </a:extLst>
          </p:cNvPr>
          <p:cNvGrpSpPr/>
          <p:nvPr/>
        </p:nvGrpSpPr>
        <p:grpSpPr>
          <a:xfrm>
            <a:off x="3717790" y="4213911"/>
            <a:ext cx="600375" cy="572796"/>
            <a:chOff x="7974925" y="3790921"/>
            <a:chExt cx="600375" cy="572796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798D4DF-9B00-4251-9DC8-923B52D5D25B}"/>
                </a:ext>
              </a:extLst>
            </p:cNvPr>
            <p:cNvSpPr/>
            <p:nvPr/>
          </p:nvSpPr>
          <p:spPr>
            <a:xfrm>
              <a:off x="7974925" y="3790921"/>
              <a:ext cx="600375" cy="572796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KSO_Shape">
              <a:extLst>
                <a:ext uri="{FF2B5EF4-FFF2-40B4-BE49-F238E27FC236}">
                  <a16:creationId xmlns:a16="http://schemas.microsoft.com/office/drawing/2014/main" id="{764D1197-A199-4DC2-8722-FBD9B0E7A314}"/>
                </a:ext>
              </a:extLst>
            </p:cNvPr>
            <p:cNvSpPr/>
            <p:nvPr/>
          </p:nvSpPr>
          <p:spPr>
            <a:xfrm rot="10800000" flipH="1">
              <a:off x="8167757" y="3895362"/>
              <a:ext cx="214709" cy="363914"/>
            </a:xfrm>
            <a:prstGeom prst="chevron">
              <a:avLst>
                <a:gd name="adj" fmla="val 8800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52" name="图片 51">
            <a:extLst>
              <a:ext uri="{FF2B5EF4-FFF2-40B4-BE49-F238E27FC236}">
                <a16:creationId xmlns:a16="http://schemas.microsoft.com/office/drawing/2014/main" id="{8AED5A13-6626-4A4C-8697-7213A05B9D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9142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4554B67C-F370-410F-BD92-AFA13E98266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"/>
          <a:stretch/>
        </p:blipFill>
        <p:spPr>
          <a:xfrm>
            <a:off x="0" y="1196329"/>
            <a:ext cx="13904686" cy="5661671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AEA7EF4C-62CD-47C5-B5B3-DC14A64B74F3}"/>
              </a:ext>
            </a:extLst>
          </p:cNvPr>
          <p:cNvSpPr/>
          <p:nvPr/>
        </p:nvSpPr>
        <p:spPr>
          <a:xfrm>
            <a:off x="0" y="1181100"/>
            <a:ext cx="7448550" cy="5661671"/>
          </a:xfrm>
          <a:prstGeom prst="rect">
            <a:avLst/>
          </a:prstGeom>
          <a:gradFill flip="none" rotWithShape="1">
            <a:gsLst>
              <a:gs pos="2000">
                <a:srgbClr val="009944">
                  <a:alpha val="0"/>
                </a:srgbClr>
              </a:gs>
              <a:gs pos="71000">
                <a:srgbClr val="009944"/>
              </a:gs>
            </a:gsLst>
            <a:lin ang="108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934267D-3035-41AD-BD6D-0E3C3EC0AD34}"/>
              </a:ext>
            </a:extLst>
          </p:cNvPr>
          <p:cNvSpPr/>
          <p:nvPr/>
        </p:nvSpPr>
        <p:spPr>
          <a:xfrm>
            <a:off x="0" y="0"/>
            <a:ext cx="12192000" cy="1181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EDE6981C-AA5A-478D-AF6A-7A313D11F939}"/>
              </a:ext>
            </a:extLst>
          </p:cNvPr>
          <p:cNvSpPr/>
          <p:nvPr/>
        </p:nvSpPr>
        <p:spPr>
          <a:xfrm>
            <a:off x="275737" y="285445"/>
            <a:ext cx="379243" cy="707885"/>
          </a:xfrm>
          <a:prstGeom prst="parallelogram">
            <a:avLst>
              <a:gd name="adj" fmla="val 4498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44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EEE7C3-44C5-4E0A-AD8A-9000AE613CFB}"/>
              </a:ext>
            </a:extLst>
          </p:cNvPr>
          <p:cNvSpPr txBox="1"/>
          <p:nvPr/>
        </p:nvSpPr>
        <p:spPr>
          <a:xfrm>
            <a:off x="703486" y="228833"/>
            <a:ext cx="2501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学校概况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BFE109-E21F-495F-B1CB-16815104C58D}"/>
              </a:ext>
            </a:extLst>
          </p:cNvPr>
          <p:cNvSpPr txBox="1"/>
          <p:nvPr/>
        </p:nvSpPr>
        <p:spPr>
          <a:xfrm>
            <a:off x="703486" y="788792"/>
            <a:ext cx="2501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dirty="0"/>
              <a:t>School profile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8FA2FEE-7F89-42F6-AD1A-9D67104715F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B88592E5-C6C7-40EE-8470-92486CC78362}"/>
              </a:ext>
            </a:extLst>
          </p:cNvPr>
          <p:cNvSpPr txBox="1"/>
          <p:nvPr/>
        </p:nvSpPr>
        <p:spPr>
          <a:xfrm>
            <a:off x="3252999" y="259610"/>
            <a:ext cx="2351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994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农林简介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3A21FD7-FBBB-4797-AC26-74DC25DF68F8}"/>
              </a:ext>
            </a:extLst>
          </p:cNvPr>
          <p:cNvCxnSpPr/>
          <p:nvPr/>
        </p:nvCxnSpPr>
        <p:spPr>
          <a:xfrm>
            <a:off x="3103278" y="315451"/>
            <a:ext cx="0" cy="587858"/>
          </a:xfrm>
          <a:prstGeom prst="line">
            <a:avLst/>
          </a:prstGeom>
          <a:ln w="28575">
            <a:solidFill>
              <a:srgbClr val="0099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934FE908-F182-4802-9077-3D724E73EC27}"/>
              </a:ext>
            </a:extLst>
          </p:cNvPr>
          <p:cNvGrpSpPr/>
          <p:nvPr/>
        </p:nvGrpSpPr>
        <p:grpSpPr>
          <a:xfrm>
            <a:off x="703486" y="2371304"/>
            <a:ext cx="3061869" cy="581068"/>
            <a:chOff x="669210" y="2185685"/>
            <a:chExt cx="3061869" cy="581068"/>
          </a:xfrm>
        </p:grpSpPr>
        <p:sp>
          <p:nvSpPr>
            <p:cNvPr id="66" name="Freeform 71">
              <a:extLst>
                <a:ext uri="{FF2B5EF4-FFF2-40B4-BE49-F238E27FC236}">
                  <a16:creationId xmlns:a16="http://schemas.microsoft.com/office/drawing/2014/main" id="{2E65F8AF-8DAE-474D-A0FF-5AD4FC7FB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4117" y="2432342"/>
              <a:ext cx="11859" cy="21346"/>
            </a:xfrm>
            <a:custGeom>
              <a:avLst/>
              <a:gdLst>
                <a:gd name="T0" fmla="*/ 1 w 7"/>
                <a:gd name="T1" fmla="*/ 3 h 12"/>
                <a:gd name="T2" fmla="*/ 4 w 7"/>
                <a:gd name="T3" fmla="*/ 3 h 12"/>
                <a:gd name="T4" fmla="*/ 6 w 7"/>
                <a:gd name="T5" fmla="*/ 6 h 12"/>
                <a:gd name="T6" fmla="*/ 7 w 7"/>
                <a:gd name="T7" fmla="*/ 7 h 12"/>
                <a:gd name="T8" fmla="*/ 6 w 7"/>
                <a:gd name="T9" fmla="*/ 10 h 12"/>
                <a:gd name="T10" fmla="*/ 5 w 7"/>
                <a:gd name="T11" fmla="*/ 12 h 12"/>
                <a:gd name="T12" fmla="*/ 4 w 7"/>
                <a:gd name="T13" fmla="*/ 10 h 12"/>
                <a:gd name="T14" fmla="*/ 2 w 7"/>
                <a:gd name="T15" fmla="*/ 10 h 12"/>
                <a:gd name="T16" fmla="*/ 0 w 7"/>
                <a:gd name="T17" fmla="*/ 7 h 12"/>
                <a:gd name="T18" fmla="*/ 1 w 7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2">
                  <a:moveTo>
                    <a:pt x="1" y="3"/>
                  </a:moveTo>
                  <a:cubicBezTo>
                    <a:pt x="1" y="3"/>
                    <a:pt x="3" y="0"/>
                    <a:pt x="4" y="3"/>
                  </a:cubicBezTo>
                  <a:cubicBezTo>
                    <a:pt x="4" y="3"/>
                    <a:pt x="6" y="6"/>
                    <a:pt x="6" y="6"/>
                  </a:cubicBezTo>
                  <a:cubicBezTo>
                    <a:pt x="6" y="6"/>
                    <a:pt x="7" y="6"/>
                    <a:pt x="7" y="7"/>
                  </a:cubicBezTo>
                  <a:cubicBezTo>
                    <a:pt x="7" y="7"/>
                    <a:pt x="7" y="10"/>
                    <a:pt x="6" y="10"/>
                  </a:cubicBezTo>
                  <a:cubicBezTo>
                    <a:pt x="6" y="10"/>
                    <a:pt x="6" y="12"/>
                    <a:pt x="5" y="12"/>
                  </a:cubicBezTo>
                  <a:cubicBezTo>
                    <a:pt x="5" y="12"/>
                    <a:pt x="5" y="12"/>
                    <a:pt x="4" y="10"/>
                  </a:cubicBezTo>
                  <a:cubicBezTo>
                    <a:pt x="4" y="10"/>
                    <a:pt x="3" y="11"/>
                    <a:pt x="2" y="10"/>
                  </a:cubicBezTo>
                  <a:cubicBezTo>
                    <a:pt x="2" y="10"/>
                    <a:pt x="0" y="8"/>
                    <a:pt x="0" y="7"/>
                  </a:cubicBezTo>
                  <a:cubicBezTo>
                    <a:pt x="0" y="7"/>
                    <a:pt x="0" y="4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2">
              <a:extLst>
                <a:ext uri="{FF2B5EF4-FFF2-40B4-BE49-F238E27FC236}">
                  <a16:creationId xmlns:a16="http://schemas.microsoft.com/office/drawing/2014/main" id="{E3A5B18A-5A3C-4820-8BE6-457103F6C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3201" y="2216518"/>
              <a:ext cx="139931" cy="173135"/>
            </a:xfrm>
            <a:custGeom>
              <a:avLst/>
              <a:gdLst>
                <a:gd name="T0" fmla="*/ 1 w 81"/>
                <a:gd name="T1" fmla="*/ 54 h 99"/>
                <a:gd name="T2" fmla="*/ 4 w 81"/>
                <a:gd name="T3" fmla="*/ 49 h 99"/>
                <a:gd name="T4" fmla="*/ 8 w 81"/>
                <a:gd name="T5" fmla="*/ 45 h 99"/>
                <a:gd name="T6" fmla="*/ 25 w 81"/>
                <a:gd name="T7" fmla="*/ 22 h 99"/>
                <a:gd name="T8" fmla="*/ 26 w 81"/>
                <a:gd name="T9" fmla="*/ 21 h 99"/>
                <a:gd name="T10" fmla="*/ 31 w 81"/>
                <a:gd name="T11" fmla="*/ 12 h 99"/>
                <a:gd name="T12" fmla="*/ 34 w 81"/>
                <a:gd name="T13" fmla="*/ 5 h 99"/>
                <a:gd name="T14" fmla="*/ 38 w 81"/>
                <a:gd name="T15" fmla="*/ 1 h 99"/>
                <a:gd name="T16" fmla="*/ 43 w 81"/>
                <a:gd name="T17" fmla="*/ 8 h 99"/>
                <a:gd name="T18" fmla="*/ 44 w 81"/>
                <a:gd name="T19" fmla="*/ 14 h 99"/>
                <a:gd name="T20" fmla="*/ 48 w 81"/>
                <a:gd name="T21" fmla="*/ 17 h 99"/>
                <a:gd name="T22" fmla="*/ 49 w 81"/>
                <a:gd name="T23" fmla="*/ 22 h 99"/>
                <a:gd name="T24" fmla="*/ 51 w 81"/>
                <a:gd name="T25" fmla="*/ 30 h 99"/>
                <a:gd name="T26" fmla="*/ 47 w 81"/>
                <a:gd name="T27" fmla="*/ 46 h 99"/>
                <a:gd name="T28" fmla="*/ 43 w 81"/>
                <a:gd name="T29" fmla="*/ 51 h 99"/>
                <a:gd name="T30" fmla="*/ 40 w 81"/>
                <a:gd name="T31" fmla="*/ 56 h 99"/>
                <a:gd name="T32" fmla="*/ 46 w 81"/>
                <a:gd name="T33" fmla="*/ 56 h 99"/>
                <a:gd name="T34" fmla="*/ 59 w 81"/>
                <a:gd name="T35" fmla="*/ 56 h 99"/>
                <a:gd name="T36" fmla="*/ 76 w 81"/>
                <a:gd name="T37" fmla="*/ 66 h 99"/>
                <a:gd name="T38" fmla="*/ 77 w 81"/>
                <a:gd name="T39" fmla="*/ 70 h 99"/>
                <a:gd name="T40" fmla="*/ 78 w 81"/>
                <a:gd name="T41" fmla="*/ 81 h 99"/>
                <a:gd name="T42" fmla="*/ 68 w 81"/>
                <a:gd name="T43" fmla="*/ 90 h 99"/>
                <a:gd name="T44" fmla="*/ 55 w 81"/>
                <a:gd name="T45" fmla="*/ 92 h 99"/>
                <a:gd name="T46" fmla="*/ 49 w 81"/>
                <a:gd name="T47" fmla="*/ 91 h 99"/>
                <a:gd name="T48" fmla="*/ 43 w 81"/>
                <a:gd name="T49" fmla="*/ 93 h 99"/>
                <a:gd name="T50" fmla="*/ 40 w 81"/>
                <a:gd name="T51" fmla="*/ 93 h 99"/>
                <a:gd name="T52" fmla="*/ 34 w 81"/>
                <a:gd name="T53" fmla="*/ 93 h 99"/>
                <a:gd name="T54" fmla="*/ 31 w 81"/>
                <a:gd name="T55" fmla="*/ 92 h 99"/>
                <a:gd name="T56" fmla="*/ 30 w 81"/>
                <a:gd name="T57" fmla="*/ 92 h 99"/>
                <a:gd name="T58" fmla="*/ 26 w 81"/>
                <a:gd name="T59" fmla="*/ 92 h 99"/>
                <a:gd name="T60" fmla="*/ 18 w 81"/>
                <a:gd name="T61" fmla="*/ 92 h 99"/>
                <a:gd name="T62" fmla="*/ 18 w 81"/>
                <a:gd name="T63" fmla="*/ 88 h 99"/>
                <a:gd name="T64" fmla="*/ 23 w 81"/>
                <a:gd name="T65" fmla="*/ 86 h 99"/>
                <a:gd name="T66" fmla="*/ 28 w 81"/>
                <a:gd name="T67" fmla="*/ 85 h 99"/>
                <a:gd name="T68" fmla="*/ 22 w 81"/>
                <a:gd name="T69" fmla="*/ 86 h 99"/>
                <a:gd name="T70" fmla="*/ 16 w 81"/>
                <a:gd name="T71" fmla="*/ 83 h 99"/>
                <a:gd name="T72" fmla="*/ 11 w 81"/>
                <a:gd name="T73" fmla="*/ 74 h 99"/>
                <a:gd name="T74" fmla="*/ 11 w 81"/>
                <a:gd name="T75" fmla="*/ 59 h 99"/>
                <a:gd name="T76" fmla="*/ 13 w 81"/>
                <a:gd name="T77" fmla="*/ 54 h 99"/>
                <a:gd name="T78" fmla="*/ 11 w 81"/>
                <a:gd name="T79" fmla="*/ 53 h 99"/>
                <a:gd name="T80" fmla="*/ 8 w 81"/>
                <a:gd name="T81" fmla="*/ 53 h 99"/>
                <a:gd name="T82" fmla="*/ 3 w 81"/>
                <a:gd name="T83" fmla="*/ 57 h 99"/>
                <a:gd name="T84" fmla="*/ 1 w 81"/>
                <a:gd name="T85" fmla="*/ 5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1" h="99">
                  <a:moveTo>
                    <a:pt x="1" y="54"/>
                  </a:moveTo>
                  <a:cubicBezTo>
                    <a:pt x="1" y="54"/>
                    <a:pt x="1" y="52"/>
                    <a:pt x="4" y="49"/>
                  </a:cubicBezTo>
                  <a:cubicBezTo>
                    <a:pt x="4" y="49"/>
                    <a:pt x="7" y="47"/>
                    <a:pt x="8" y="45"/>
                  </a:cubicBezTo>
                  <a:cubicBezTo>
                    <a:pt x="8" y="45"/>
                    <a:pt x="22" y="30"/>
                    <a:pt x="25" y="22"/>
                  </a:cubicBezTo>
                  <a:cubicBezTo>
                    <a:pt x="25" y="22"/>
                    <a:pt x="25" y="21"/>
                    <a:pt x="26" y="21"/>
                  </a:cubicBezTo>
                  <a:cubicBezTo>
                    <a:pt x="26" y="21"/>
                    <a:pt x="30" y="15"/>
                    <a:pt x="31" y="12"/>
                  </a:cubicBezTo>
                  <a:cubicBezTo>
                    <a:pt x="31" y="12"/>
                    <a:pt x="34" y="6"/>
                    <a:pt x="34" y="5"/>
                  </a:cubicBezTo>
                  <a:cubicBezTo>
                    <a:pt x="34" y="5"/>
                    <a:pt x="34" y="0"/>
                    <a:pt x="38" y="1"/>
                  </a:cubicBezTo>
                  <a:cubicBezTo>
                    <a:pt x="38" y="1"/>
                    <a:pt x="43" y="3"/>
                    <a:pt x="43" y="8"/>
                  </a:cubicBezTo>
                  <a:cubicBezTo>
                    <a:pt x="43" y="8"/>
                    <a:pt x="43" y="14"/>
                    <a:pt x="44" y="14"/>
                  </a:cubicBezTo>
                  <a:cubicBezTo>
                    <a:pt x="44" y="14"/>
                    <a:pt x="47" y="13"/>
                    <a:pt x="48" y="17"/>
                  </a:cubicBezTo>
                  <a:cubicBezTo>
                    <a:pt x="48" y="17"/>
                    <a:pt x="49" y="17"/>
                    <a:pt x="49" y="22"/>
                  </a:cubicBezTo>
                  <a:cubicBezTo>
                    <a:pt x="49" y="22"/>
                    <a:pt x="51" y="25"/>
                    <a:pt x="51" y="30"/>
                  </a:cubicBezTo>
                  <a:cubicBezTo>
                    <a:pt x="51" y="30"/>
                    <a:pt x="52" y="40"/>
                    <a:pt x="47" y="46"/>
                  </a:cubicBezTo>
                  <a:cubicBezTo>
                    <a:pt x="47" y="46"/>
                    <a:pt x="47" y="50"/>
                    <a:pt x="43" y="51"/>
                  </a:cubicBezTo>
                  <a:cubicBezTo>
                    <a:pt x="43" y="51"/>
                    <a:pt x="42" y="56"/>
                    <a:pt x="40" y="56"/>
                  </a:cubicBezTo>
                  <a:cubicBezTo>
                    <a:pt x="40" y="56"/>
                    <a:pt x="43" y="57"/>
                    <a:pt x="46" y="56"/>
                  </a:cubicBezTo>
                  <a:cubicBezTo>
                    <a:pt x="46" y="56"/>
                    <a:pt x="55" y="54"/>
                    <a:pt x="59" y="56"/>
                  </a:cubicBezTo>
                  <a:cubicBezTo>
                    <a:pt x="59" y="56"/>
                    <a:pt x="74" y="60"/>
                    <a:pt x="76" y="66"/>
                  </a:cubicBezTo>
                  <a:cubicBezTo>
                    <a:pt x="76" y="66"/>
                    <a:pt x="77" y="70"/>
                    <a:pt x="77" y="70"/>
                  </a:cubicBezTo>
                  <a:cubicBezTo>
                    <a:pt x="77" y="70"/>
                    <a:pt x="81" y="78"/>
                    <a:pt x="78" y="81"/>
                  </a:cubicBezTo>
                  <a:cubicBezTo>
                    <a:pt x="78" y="81"/>
                    <a:pt x="74" y="90"/>
                    <a:pt x="68" y="90"/>
                  </a:cubicBezTo>
                  <a:cubicBezTo>
                    <a:pt x="68" y="90"/>
                    <a:pt x="60" y="93"/>
                    <a:pt x="55" y="92"/>
                  </a:cubicBezTo>
                  <a:cubicBezTo>
                    <a:pt x="55" y="92"/>
                    <a:pt x="53" y="93"/>
                    <a:pt x="49" y="91"/>
                  </a:cubicBezTo>
                  <a:cubicBezTo>
                    <a:pt x="49" y="91"/>
                    <a:pt x="45" y="91"/>
                    <a:pt x="43" y="93"/>
                  </a:cubicBezTo>
                  <a:cubicBezTo>
                    <a:pt x="43" y="93"/>
                    <a:pt x="43" y="94"/>
                    <a:pt x="40" y="93"/>
                  </a:cubicBezTo>
                  <a:cubicBezTo>
                    <a:pt x="40" y="93"/>
                    <a:pt x="35" y="99"/>
                    <a:pt x="34" y="93"/>
                  </a:cubicBezTo>
                  <a:cubicBezTo>
                    <a:pt x="34" y="93"/>
                    <a:pt x="33" y="92"/>
                    <a:pt x="31" y="92"/>
                  </a:cubicBezTo>
                  <a:cubicBezTo>
                    <a:pt x="31" y="92"/>
                    <a:pt x="30" y="92"/>
                    <a:pt x="30" y="92"/>
                  </a:cubicBezTo>
                  <a:cubicBezTo>
                    <a:pt x="27" y="92"/>
                    <a:pt x="29" y="92"/>
                    <a:pt x="26" y="92"/>
                  </a:cubicBezTo>
                  <a:cubicBezTo>
                    <a:pt x="26" y="92"/>
                    <a:pt x="20" y="94"/>
                    <a:pt x="18" y="92"/>
                  </a:cubicBezTo>
                  <a:cubicBezTo>
                    <a:pt x="18" y="92"/>
                    <a:pt x="15" y="91"/>
                    <a:pt x="18" y="88"/>
                  </a:cubicBezTo>
                  <a:cubicBezTo>
                    <a:pt x="18" y="88"/>
                    <a:pt x="20" y="88"/>
                    <a:pt x="23" y="86"/>
                  </a:cubicBezTo>
                  <a:cubicBezTo>
                    <a:pt x="23" y="86"/>
                    <a:pt x="27" y="87"/>
                    <a:pt x="28" y="85"/>
                  </a:cubicBezTo>
                  <a:cubicBezTo>
                    <a:pt x="28" y="85"/>
                    <a:pt x="23" y="86"/>
                    <a:pt x="22" y="86"/>
                  </a:cubicBezTo>
                  <a:cubicBezTo>
                    <a:pt x="22" y="86"/>
                    <a:pt x="18" y="87"/>
                    <a:pt x="16" y="83"/>
                  </a:cubicBezTo>
                  <a:cubicBezTo>
                    <a:pt x="16" y="83"/>
                    <a:pt x="11" y="81"/>
                    <a:pt x="11" y="74"/>
                  </a:cubicBezTo>
                  <a:cubicBezTo>
                    <a:pt x="11" y="74"/>
                    <a:pt x="10" y="64"/>
                    <a:pt x="11" y="59"/>
                  </a:cubicBezTo>
                  <a:cubicBezTo>
                    <a:pt x="11" y="59"/>
                    <a:pt x="13" y="55"/>
                    <a:pt x="13" y="54"/>
                  </a:cubicBezTo>
                  <a:cubicBezTo>
                    <a:pt x="13" y="54"/>
                    <a:pt x="14" y="53"/>
                    <a:pt x="11" y="53"/>
                  </a:cubicBezTo>
                  <a:cubicBezTo>
                    <a:pt x="11" y="53"/>
                    <a:pt x="10" y="54"/>
                    <a:pt x="8" y="53"/>
                  </a:cubicBezTo>
                  <a:cubicBezTo>
                    <a:pt x="8" y="53"/>
                    <a:pt x="8" y="57"/>
                    <a:pt x="3" y="57"/>
                  </a:cubicBezTo>
                  <a:cubicBezTo>
                    <a:pt x="3" y="57"/>
                    <a:pt x="0" y="56"/>
                    <a:pt x="1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3">
              <a:extLst>
                <a:ext uri="{FF2B5EF4-FFF2-40B4-BE49-F238E27FC236}">
                  <a16:creationId xmlns:a16="http://schemas.microsoft.com/office/drawing/2014/main" id="{F8CADA21-3F32-47EF-9C5B-A02EA9ACA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8333" y="2465546"/>
              <a:ext cx="218197" cy="286977"/>
            </a:xfrm>
            <a:custGeom>
              <a:avLst/>
              <a:gdLst>
                <a:gd name="T0" fmla="*/ 36 w 127"/>
                <a:gd name="T1" fmla="*/ 28 h 165"/>
                <a:gd name="T2" fmla="*/ 26 w 127"/>
                <a:gd name="T3" fmla="*/ 41 h 165"/>
                <a:gd name="T4" fmla="*/ 31 w 127"/>
                <a:gd name="T5" fmla="*/ 53 h 165"/>
                <a:gd name="T6" fmla="*/ 38 w 127"/>
                <a:gd name="T7" fmla="*/ 53 h 165"/>
                <a:gd name="T8" fmla="*/ 51 w 127"/>
                <a:gd name="T9" fmla="*/ 48 h 165"/>
                <a:gd name="T10" fmla="*/ 60 w 127"/>
                <a:gd name="T11" fmla="*/ 41 h 165"/>
                <a:gd name="T12" fmla="*/ 60 w 127"/>
                <a:gd name="T13" fmla="*/ 46 h 165"/>
                <a:gd name="T14" fmla="*/ 30 w 127"/>
                <a:gd name="T15" fmla="*/ 66 h 165"/>
                <a:gd name="T16" fmla="*/ 15 w 127"/>
                <a:gd name="T17" fmla="*/ 71 h 165"/>
                <a:gd name="T18" fmla="*/ 6 w 127"/>
                <a:gd name="T19" fmla="*/ 76 h 165"/>
                <a:gd name="T20" fmla="*/ 1 w 127"/>
                <a:gd name="T21" fmla="*/ 87 h 165"/>
                <a:gd name="T22" fmla="*/ 6 w 127"/>
                <a:gd name="T23" fmla="*/ 95 h 165"/>
                <a:gd name="T24" fmla="*/ 13 w 127"/>
                <a:gd name="T25" fmla="*/ 104 h 165"/>
                <a:gd name="T26" fmla="*/ 21 w 127"/>
                <a:gd name="T27" fmla="*/ 101 h 165"/>
                <a:gd name="T28" fmla="*/ 38 w 127"/>
                <a:gd name="T29" fmla="*/ 96 h 165"/>
                <a:gd name="T30" fmla="*/ 53 w 127"/>
                <a:gd name="T31" fmla="*/ 90 h 165"/>
                <a:gd name="T32" fmla="*/ 58 w 127"/>
                <a:gd name="T33" fmla="*/ 106 h 165"/>
                <a:gd name="T34" fmla="*/ 52 w 127"/>
                <a:gd name="T35" fmla="*/ 126 h 165"/>
                <a:gd name="T36" fmla="*/ 40 w 127"/>
                <a:gd name="T37" fmla="*/ 131 h 165"/>
                <a:gd name="T38" fmla="*/ 31 w 127"/>
                <a:gd name="T39" fmla="*/ 133 h 165"/>
                <a:gd name="T40" fmla="*/ 24 w 127"/>
                <a:gd name="T41" fmla="*/ 127 h 165"/>
                <a:gd name="T42" fmla="*/ 17 w 127"/>
                <a:gd name="T43" fmla="*/ 124 h 165"/>
                <a:gd name="T44" fmla="*/ 13 w 127"/>
                <a:gd name="T45" fmla="*/ 118 h 165"/>
                <a:gd name="T46" fmla="*/ 9 w 127"/>
                <a:gd name="T47" fmla="*/ 123 h 165"/>
                <a:gd name="T48" fmla="*/ 9 w 127"/>
                <a:gd name="T49" fmla="*/ 128 h 165"/>
                <a:gd name="T50" fmla="*/ 11 w 127"/>
                <a:gd name="T51" fmla="*/ 134 h 165"/>
                <a:gd name="T52" fmla="*/ 12 w 127"/>
                <a:gd name="T53" fmla="*/ 142 h 165"/>
                <a:gd name="T54" fmla="*/ 10 w 127"/>
                <a:gd name="T55" fmla="*/ 150 h 165"/>
                <a:gd name="T56" fmla="*/ 18 w 127"/>
                <a:gd name="T57" fmla="*/ 154 h 165"/>
                <a:gd name="T58" fmla="*/ 29 w 127"/>
                <a:gd name="T59" fmla="*/ 163 h 165"/>
                <a:gd name="T60" fmla="*/ 35 w 127"/>
                <a:gd name="T61" fmla="*/ 161 h 165"/>
                <a:gd name="T62" fmla="*/ 51 w 127"/>
                <a:gd name="T63" fmla="*/ 159 h 165"/>
                <a:gd name="T64" fmla="*/ 75 w 127"/>
                <a:gd name="T65" fmla="*/ 152 h 165"/>
                <a:gd name="T66" fmla="*/ 89 w 127"/>
                <a:gd name="T67" fmla="*/ 133 h 165"/>
                <a:gd name="T68" fmla="*/ 86 w 127"/>
                <a:gd name="T69" fmla="*/ 92 h 165"/>
                <a:gd name="T70" fmla="*/ 114 w 127"/>
                <a:gd name="T71" fmla="*/ 89 h 165"/>
                <a:gd name="T72" fmla="*/ 124 w 127"/>
                <a:gd name="T73" fmla="*/ 77 h 165"/>
                <a:gd name="T74" fmla="*/ 117 w 127"/>
                <a:gd name="T75" fmla="*/ 66 h 165"/>
                <a:gd name="T76" fmla="*/ 112 w 127"/>
                <a:gd name="T77" fmla="*/ 63 h 165"/>
                <a:gd name="T78" fmla="*/ 85 w 127"/>
                <a:gd name="T79" fmla="*/ 58 h 165"/>
                <a:gd name="T80" fmla="*/ 91 w 127"/>
                <a:gd name="T81" fmla="*/ 50 h 165"/>
                <a:gd name="T82" fmla="*/ 102 w 127"/>
                <a:gd name="T83" fmla="*/ 35 h 165"/>
                <a:gd name="T84" fmla="*/ 112 w 127"/>
                <a:gd name="T85" fmla="*/ 25 h 165"/>
                <a:gd name="T86" fmla="*/ 101 w 127"/>
                <a:gd name="T87" fmla="*/ 6 h 165"/>
                <a:gd name="T88" fmla="*/ 84 w 127"/>
                <a:gd name="T89" fmla="*/ 2 h 165"/>
                <a:gd name="T90" fmla="*/ 66 w 127"/>
                <a:gd name="T91" fmla="*/ 11 h 165"/>
                <a:gd name="T92" fmla="*/ 45 w 127"/>
                <a:gd name="T93" fmla="*/ 2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7" h="165">
                  <a:moveTo>
                    <a:pt x="41" y="28"/>
                  </a:moveTo>
                  <a:cubicBezTo>
                    <a:pt x="41" y="28"/>
                    <a:pt x="40" y="25"/>
                    <a:pt x="36" y="28"/>
                  </a:cubicBezTo>
                  <a:cubicBezTo>
                    <a:pt x="36" y="28"/>
                    <a:pt x="34" y="31"/>
                    <a:pt x="32" y="31"/>
                  </a:cubicBezTo>
                  <a:cubicBezTo>
                    <a:pt x="32" y="31"/>
                    <a:pt x="29" y="33"/>
                    <a:pt x="26" y="41"/>
                  </a:cubicBezTo>
                  <a:cubicBezTo>
                    <a:pt x="26" y="41"/>
                    <a:pt x="23" y="48"/>
                    <a:pt x="26" y="50"/>
                  </a:cubicBezTo>
                  <a:cubicBezTo>
                    <a:pt x="26" y="50"/>
                    <a:pt x="29" y="53"/>
                    <a:pt x="31" y="53"/>
                  </a:cubicBezTo>
                  <a:cubicBezTo>
                    <a:pt x="33" y="53"/>
                    <a:pt x="31" y="53"/>
                    <a:pt x="31" y="53"/>
                  </a:cubicBezTo>
                  <a:cubicBezTo>
                    <a:pt x="31" y="53"/>
                    <a:pt x="35" y="55"/>
                    <a:pt x="38" y="53"/>
                  </a:cubicBezTo>
                  <a:cubicBezTo>
                    <a:pt x="38" y="53"/>
                    <a:pt x="40" y="53"/>
                    <a:pt x="41" y="53"/>
                  </a:cubicBezTo>
                  <a:cubicBezTo>
                    <a:pt x="41" y="53"/>
                    <a:pt x="48" y="49"/>
                    <a:pt x="51" y="48"/>
                  </a:cubicBezTo>
                  <a:cubicBezTo>
                    <a:pt x="52" y="47"/>
                    <a:pt x="56" y="46"/>
                    <a:pt x="56" y="42"/>
                  </a:cubicBezTo>
                  <a:cubicBezTo>
                    <a:pt x="56" y="42"/>
                    <a:pt x="58" y="43"/>
                    <a:pt x="60" y="41"/>
                  </a:cubicBezTo>
                  <a:cubicBezTo>
                    <a:pt x="60" y="41"/>
                    <a:pt x="66" y="37"/>
                    <a:pt x="66" y="36"/>
                  </a:cubicBezTo>
                  <a:cubicBezTo>
                    <a:pt x="66" y="36"/>
                    <a:pt x="63" y="43"/>
                    <a:pt x="60" y="46"/>
                  </a:cubicBezTo>
                  <a:cubicBezTo>
                    <a:pt x="60" y="46"/>
                    <a:pt x="55" y="57"/>
                    <a:pt x="54" y="61"/>
                  </a:cubicBezTo>
                  <a:cubicBezTo>
                    <a:pt x="54" y="61"/>
                    <a:pt x="31" y="66"/>
                    <a:pt x="30" y="66"/>
                  </a:cubicBezTo>
                  <a:cubicBezTo>
                    <a:pt x="30" y="66"/>
                    <a:pt x="24" y="66"/>
                    <a:pt x="21" y="68"/>
                  </a:cubicBezTo>
                  <a:cubicBezTo>
                    <a:pt x="21" y="68"/>
                    <a:pt x="19" y="69"/>
                    <a:pt x="15" y="71"/>
                  </a:cubicBezTo>
                  <a:cubicBezTo>
                    <a:pt x="15" y="71"/>
                    <a:pt x="12" y="73"/>
                    <a:pt x="10" y="72"/>
                  </a:cubicBezTo>
                  <a:cubicBezTo>
                    <a:pt x="10" y="72"/>
                    <a:pt x="8" y="73"/>
                    <a:pt x="6" y="76"/>
                  </a:cubicBezTo>
                  <a:cubicBezTo>
                    <a:pt x="6" y="76"/>
                    <a:pt x="0" y="81"/>
                    <a:pt x="3" y="84"/>
                  </a:cubicBezTo>
                  <a:cubicBezTo>
                    <a:pt x="3" y="84"/>
                    <a:pt x="4" y="86"/>
                    <a:pt x="1" y="87"/>
                  </a:cubicBezTo>
                  <a:cubicBezTo>
                    <a:pt x="1" y="87"/>
                    <a:pt x="0" y="91"/>
                    <a:pt x="3" y="91"/>
                  </a:cubicBezTo>
                  <a:cubicBezTo>
                    <a:pt x="3" y="91"/>
                    <a:pt x="4" y="95"/>
                    <a:pt x="6" y="95"/>
                  </a:cubicBezTo>
                  <a:cubicBezTo>
                    <a:pt x="6" y="95"/>
                    <a:pt x="9" y="97"/>
                    <a:pt x="10" y="100"/>
                  </a:cubicBezTo>
                  <a:cubicBezTo>
                    <a:pt x="10" y="100"/>
                    <a:pt x="10" y="104"/>
                    <a:pt x="13" y="104"/>
                  </a:cubicBezTo>
                  <a:cubicBezTo>
                    <a:pt x="13" y="104"/>
                    <a:pt x="16" y="103"/>
                    <a:pt x="16" y="101"/>
                  </a:cubicBezTo>
                  <a:cubicBezTo>
                    <a:pt x="16" y="101"/>
                    <a:pt x="19" y="100"/>
                    <a:pt x="21" y="101"/>
                  </a:cubicBezTo>
                  <a:cubicBezTo>
                    <a:pt x="21" y="101"/>
                    <a:pt x="27" y="103"/>
                    <a:pt x="30" y="99"/>
                  </a:cubicBezTo>
                  <a:cubicBezTo>
                    <a:pt x="30" y="99"/>
                    <a:pt x="37" y="100"/>
                    <a:pt x="38" y="96"/>
                  </a:cubicBezTo>
                  <a:cubicBezTo>
                    <a:pt x="38" y="96"/>
                    <a:pt x="44" y="94"/>
                    <a:pt x="45" y="92"/>
                  </a:cubicBezTo>
                  <a:cubicBezTo>
                    <a:pt x="45" y="92"/>
                    <a:pt x="52" y="92"/>
                    <a:pt x="53" y="90"/>
                  </a:cubicBezTo>
                  <a:cubicBezTo>
                    <a:pt x="53" y="90"/>
                    <a:pt x="56" y="89"/>
                    <a:pt x="56" y="92"/>
                  </a:cubicBezTo>
                  <a:cubicBezTo>
                    <a:pt x="56" y="92"/>
                    <a:pt x="58" y="98"/>
                    <a:pt x="58" y="106"/>
                  </a:cubicBezTo>
                  <a:cubicBezTo>
                    <a:pt x="58" y="106"/>
                    <a:pt x="58" y="114"/>
                    <a:pt x="57" y="118"/>
                  </a:cubicBezTo>
                  <a:cubicBezTo>
                    <a:pt x="57" y="118"/>
                    <a:pt x="56" y="125"/>
                    <a:pt x="52" y="126"/>
                  </a:cubicBezTo>
                  <a:cubicBezTo>
                    <a:pt x="52" y="126"/>
                    <a:pt x="49" y="126"/>
                    <a:pt x="46" y="129"/>
                  </a:cubicBezTo>
                  <a:cubicBezTo>
                    <a:pt x="46" y="129"/>
                    <a:pt x="41" y="130"/>
                    <a:pt x="40" y="131"/>
                  </a:cubicBezTo>
                  <a:cubicBezTo>
                    <a:pt x="40" y="131"/>
                    <a:pt x="34" y="131"/>
                    <a:pt x="32" y="134"/>
                  </a:cubicBezTo>
                  <a:cubicBezTo>
                    <a:pt x="32" y="134"/>
                    <a:pt x="31" y="135"/>
                    <a:pt x="31" y="133"/>
                  </a:cubicBezTo>
                  <a:cubicBezTo>
                    <a:pt x="31" y="133"/>
                    <a:pt x="27" y="130"/>
                    <a:pt x="27" y="128"/>
                  </a:cubicBezTo>
                  <a:cubicBezTo>
                    <a:pt x="27" y="128"/>
                    <a:pt x="27" y="125"/>
                    <a:pt x="24" y="127"/>
                  </a:cubicBezTo>
                  <a:cubicBezTo>
                    <a:pt x="24" y="127"/>
                    <a:pt x="22" y="130"/>
                    <a:pt x="21" y="129"/>
                  </a:cubicBezTo>
                  <a:cubicBezTo>
                    <a:pt x="21" y="129"/>
                    <a:pt x="17" y="126"/>
                    <a:pt x="17" y="124"/>
                  </a:cubicBezTo>
                  <a:cubicBezTo>
                    <a:pt x="17" y="124"/>
                    <a:pt x="17" y="122"/>
                    <a:pt x="15" y="122"/>
                  </a:cubicBezTo>
                  <a:cubicBezTo>
                    <a:pt x="15" y="122"/>
                    <a:pt x="15" y="119"/>
                    <a:pt x="13" y="118"/>
                  </a:cubicBezTo>
                  <a:cubicBezTo>
                    <a:pt x="13" y="118"/>
                    <a:pt x="10" y="116"/>
                    <a:pt x="10" y="119"/>
                  </a:cubicBezTo>
                  <a:cubicBezTo>
                    <a:pt x="10" y="119"/>
                    <a:pt x="8" y="122"/>
                    <a:pt x="9" y="123"/>
                  </a:cubicBezTo>
                  <a:cubicBezTo>
                    <a:pt x="9" y="123"/>
                    <a:pt x="10" y="124"/>
                    <a:pt x="9" y="126"/>
                  </a:cubicBezTo>
                  <a:cubicBezTo>
                    <a:pt x="9" y="126"/>
                    <a:pt x="10" y="128"/>
                    <a:pt x="9" y="128"/>
                  </a:cubicBezTo>
                  <a:cubicBezTo>
                    <a:pt x="9" y="128"/>
                    <a:pt x="6" y="129"/>
                    <a:pt x="8" y="131"/>
                  </a:cubicBezTo>
                  <a:cubicBezTo>
                    <a:pt x="8" y="131"/>
                    <a:pt x="9" y="134"/>
                    <a:pt x="11" y="134"/>
                  </a:cubicBezTo>
                  <a:cubicBezTo>
                    <a:pt x="11" y="134"/>
                    <a:pt x="9" y="136"/>
                    <a:pt x="9" y="137"/>
                  </a:cubicBezTo>
                  <a:cubicBezTo>
                    <a:pt x="9" y="137"/>
                    <a:pt x="12" y="141"/>
                    <a:pt x="12" y="142"/>
                  </a:cubicBezTo>
                  <a:cubicBezTo>
                    <a:pt x="12" y="142"/>
                    <a:pt x="15" y="144"/>
                    <a:pt x="13" y="144"/>
                  </a:cubicBezTo>
                  <a:cubicBezTo>
                    <a:pt x="13" y="144"/>
                    <a:pt x="8" y="145"/>
                    <a:pt x="10" y="150"/>
                  </a:cubicBezTo>
                  <a:cubicBezTo>
                    <a:pt x="10" y="150"/>
                    <a:pt x="13" y="155"/>
                    <a:pt x="16" y="153"/>
                  </a:cubicBezTo>
                  <a:cubicBezTo>
                    <a:pt x="16" y="153"/>
                    <a:pt x="17" y="152"/>
                    <a:pt x="18" y="154"/>
                  </a:cubicBezTo>
                  <a:cubicBezTo>
                    <a:pt x="18" y="154"/>
                    <a:pt x="20" y="158"/>
                    <a:pt x="23" y="158"/>
                  </a:cubicBezTo>
                  <a:cubicBezTo>
                    <a:pt x="23" y="158"/>
                    <a:pt x="26" y="165"/>
                    <a:pt x="29" y="163"/>
                  </a:cubicBezTo>
                  <a:cubicBezTo>
                    <a:pt x="29" y="163"/>
                    <a:pt x="31" y="162"/>
                    <a:pt x="33" y="160"/>
                  </a:cubicBezTo>
                  <a:cubicBezTo>
                    <a:pt x="33" y="160"/>
                    <a:pt x="34" y="160"/>
                    <a:pt x="35" y="161"/>
                  </a:cubicBezTo>
                  <a:cubicBezTo>
                    <a:pt x="35" y="161"/>
                    <a:pt x="36" y="161"/>
                    <a:pt x="38" y="161"/>
                  </a:cubicBezTo>
                  <a:cubicBezTo>
                    <a:pt x="38" y="161"/>
                    <a:pt x="49" y="162"/>
                    <a:pt x="51" y="159"/>
                  </a:cubicBezTo>
                  <a:cubicBezTo>
                    <a:pt x="51" y="159"/>
                    <a:pt x="54" y="157"/>
                    <a:pt x="63" y="158"/>
                  </a:cubicBezTo>
                  <a:cubicBezTo>
                    <a:pt x="63" y="158"/>
                    <a:pt x="72" y="155"/>
                    <a:pt x="75" y="152"/>
                  </a:cubicBezTo>
                  <a:cubicBezTo>
                    <a:pt x="75" y="152"/>
                    <a:pt x="85" y="150"/>
                    <a:pt x="88" y="143"/>
                  </a:cubicBezTo>
                  <a:cubicBezTo>
                    <a:pt x="88" y="143"/>
                    <a:pt x="91" y="143"/>
                    <a:pt x="89" y="133"/>
                  </a:cubicBezTo>
                  <a:cubicBezTo>
                    <a:pt x="89" y="133"/>
                    <a:pt x="90" y="110"/>
                    <a:pt x="85" y="98"/>
                  </a:cubicBezTo>
                  <a:cubicBezTo>
                    <a:pt x="85" y="98"/>
                    <a:pt x="84" y="93"/>
                    <a:pt x="86" y="92"/>
                  </a:cubicBezTo>
                  <a:cubicBezTo>
                    <a:pt x="86" y="92"/>
                    <a:pt x="98" y="95"/>
                    <a:pt x="103" y="94"/>
                  </a:cubicBezTo>
                  <a:cubicBezTo>
                    <a:pt x="103" y="94"/>
                    <a:pt x="116" y="93"/>
                    <a:pt x="114" y="89"/>
                  </a:cubicBezTo>
                  <a:cubicBezTo>
                    <a:pt x="114" y="89"/>
                    <a:pt x="119" y="85"/>
                    <a:pt x="121" y="85"/>
                  </a:cubicBezTo>
                  <a:cubicBezTo>
                    <a:pt x="121" y="85"/>
                    <a:pt x="127" y="83"/>
                    <a:pt x="124" y="77"/>
                  </a:cubicBezTo>
                  <a:cubicBezTo>
                    <a:pt x="124" y="77"/>
                    <a:pt x="120" y="74"/>
                    <a:pt x="118" y="71"/>
                  </a:cubicBezTo>
                  <a:cubicBezTo>
                    <a:pt x="118" y="71"/>
                    <a:pt x="116" y="67"/>
                    <a:pt x="117" y="66"/>
                  </a:cubicBezTo>
                  <a:cubicBezTo>
                    <a:pt x="117" y="66"/>
                    <a:pt x="117" y="61"/>
                    <a:pt x="112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0" y="62"/>
                    <a:pt x="106" y="59"/>
                    <a:pt x="103" y="59"/>
                  </a:cubicBezTo>
                  <a:cubicBezTo>
                    <a:pt x="103" y="59"/>
                    <a:pt x="88" y="58"/>
                    <a:pt x="85" y="58"/>
                  </a:cubicBezTo>
                  <a:cubicBezTo>
                    <a:pt x="85" y="58"/>
                    <a:pt x="82" y="55"/>
                    <a:pt x="85" y="55"/>
                  </a:cubicBezTo>
                  <a:cubicBezTo>
                    <a:pt x="85" y="55"/>
                    <a:pt x="91" y="55"/>
                    <a:pt x="91" y="50"/>
                  </a:cubicBezTo>
                  <a:cubicBezTo>
                    <a:pt x="91" y="50"/>
                    <a:pt x="94" y="44"/>
                    <a:pt x="96" y="44"/>
                  </a:cubicBezTo>
                  <a:cubicBezTo>
                    <a:pt x="96" y="44"/>
                    <a:pt x="99" y="41"/>
                    <a:pt x="102" y="35"/>
                  </a:cubicBezTo>
                  <a:cubicBezTo>
                    <a:pt x="102" y="35"/>
                    <a:pt x="104" y="33"/>
                    <a:pt x="105" y="33"/>
                  </a:cubicBezTo>
                  <a:cubicBezTo>
                    <a:pt x="105" y="33"/>
                    <a:pt x="112" y="30"/>
                    <a:pt x="112" y="25"/>
                  </a:cubicBezTo>
                  <a:cubicBezTo>
                    <a:pt x="112" y="25"/>
                    <a:pt x="114" y="13"/>
                    <a:pt x="109" y="12"/>
                  </a:cubicBezTo>
                  <a:cubicBezTo>
                    <a:pt x="109" y="12"/>
                    <a:pt x="108" y="6"/>
                    <a:pt x="101" y="6"/>
                  </a:cubicBezTo>
                  <a:cubicBezTo>
                    <a:pt x="101" y="6"/>
                    <a:pt x="98" y="3"/>
                    <a:pt x="94" y="3"/>
                  </a:cubicBezTo>
                  <a:cubicBezTo>
                    <a:pt x="94" y="3"/>
                    <a:pt x="91" y="0"/>
                    <a:pt x="84" y="2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76" y="4"/>
                    <a:pt x="69" y="9"/>
                    <a:pt x="66" y="11"/>
                  </a:cubicBezTo>
                  <a:cubicBezTo>
                    <a:pt x="66" y="11"/>
                    <a:pt x="54" y="17"/>
                    <a:pt x="52" y="20"/>
                  </a:cubicBezTo>
                  <a:cubicBezTo>
                    <a:pt x="52" y="20"/>
                    <a:pt x="48" y="23"/>
                    <a:pt x="45" y="25"/>
                  </a:cubicBezTo>
                  <a:cubicBezTo>
                    <a:pt x="45" y="25"/>
                    <a:pt x="43" y="27"/>
                    <a:pt x="41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5">
              <a:extLst>
                <a:ext uri="{FF2B5EF4-FFF2-40B4-BE49-F238E27FC236}">
                  <a16:creationId xmlns:a16="http://schemas.microsoft.com/office/drawing/2014/main" id="{73A24DC2-6835-4B84-A06B-0608FF9C6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5727" y="2373050"/>
              <a:ext cx="362871" cy="322552"/>
            </a:xfrm>
            <a:custGeom>
              <a:avLst/>
              <a:gdLst>
                <a:gd name="T0" fmla="*/ 77 w 210"/>
                <a:gd name="T1" fmla="*/ 5 h 186"/>
                <a:gd name="T2" fmla="*/ 83 w 210"/>
                <a:gd name="T3" fmla="*/ 1 h 186"/>
                <a:gd name="T4" fmla="*/ 96 w 210"/>
                <a:gd name="T5" fmla="*/ 3 h 186"/>
                <a:gd name="T6" fmla="*/ 103 w 210"/>
                <a:gd name="T7" fmla="*/ 10 h 186"/>
                <a:gd name="T8" fmla="*/ 119 w 210"/>
                <a:gd name="T9" fmla="*/ 29 h 186"/>
                <a:gd name="T10" fmla="*/ 139 w 210"/>
                <a:gd name="T11" fmla="*/ 38 h 186"/>
                <a:gd name="T12" fmla="*/ 148 w 210"/>
                <a:gd name="T13" fmla="*/ 60 h 186"/>
                <a:gd name="T14" fmla="*/ 133 w 210"/>
                <a:gd name="T15" fmla="*/ 77 h 186"/>
                <a:gd name="T16" fmla="*/ 114 w 210"/>
                <a:gd name="T17" fmla="*/ 89 h 186"/>
                <a:gd name="T18" fmla="*/ 122 w 210"/>
                <a:gd name="T19" fmla="*/ 101 h 186"/>
                <a:gd name="T20" fmla="*/ 141 w 210"/>
                <a:gd name="T21" fmla="*/ 118 h 186"/>
                <a:gd name="T22" fmla="*/ 160 w 210"/>
                <a:gd name="T23" fmla="*/ 126 h 186"/>
                <a:gd name="T24" fmla="*/ 168 w 210"/>
                <a:gd name="T25" fmla="*/ 130 h 186"/>
                <a:gd name="T26" fmla="*/ 177 w 210"/>
                <a:gd name="T27" fmla="*/ 132 h 186"/>
                <a:gd name="T28" fmla="*/ 185 w 210"/>
                <a:gd name="T29" fmla="*/ 134 h 186"/>
                <a:gd name="T30" fmla="*/ 202 w 210"/>
                <a:gd name="T31" fmla="*/ 146 h 186"/>
                <a:gd name="T32" fmla="*/ 198 w 210"/>
                <a:gd name="T33" fmla="*/ 178 h 186"/>
                <a:gd name="T34" fmla="*/ 171 w 210"/>
                <a:gd name="T35" fmla="*/ 176 h 186"/>
                <a:gd name="T36" fmla="*/ 159 w 210"/>
                <a:gd name="T37" fmla="*/ 177 h 186"/>
                <a:gd name="T38" fmla="*/ 141 w 210"/>
                <a:gd name="T39" fmla="*/ 174 h 186"/>
                <a:gd name="T40" fmla="*/ 117 w 210"/>
                <a:gd name="T41" fmla="*/ 163 h 186"/>
                <a:gd name="T42" fmla="*/ 90 w 210"/>
                <a:gd name="T43" fmla="*/ 132 h 186"/>
                <a:gd name="T44" fmla="*/ 76 w 210"/>
                <a:gd name="T45" fmla="*/ 142 h 186"/>
                <a:gd name="T46" fmla="*/ 61 w 210"/>
                <a:gd name="T47" fmla="*/ 167 h 186"/>
                <a:gd name="T48" fmla="*/ 25 w 210"/>
                <a:gd name="T49" fmla="*/ 180 h 186"/>
                <a:gd name="T50" fmla="*/ 11 w 210"/>
                <a:gd name="T51" fmla="*/ 181 h 186"/>
                <a:gd name="T52" fmla="*/ 17 w 210"/>
                <a:gd name="T53" fmla="*/ 180 h 186"/>
                <a:gd name="T54" fmla="*/ 9 w 210"/>
                <a:gd name="T55" fmla="*/ 178 h 186"/>
                <a:gd name="T56" fmla="*/ 6 w 210"/>
                <a:gd name="T57" fmla="*/ 177 h 186"/>
                <a:gd name="T58" fmla="*/ 17 w 210"/>
                <a:gd name="T59" fmla="*/ 174 h 186"/>
                <a:gd name="T60" fmla="*/ 21 w 210"/>
                <a:gd name="T61" fmla="*/ 168 h 186"/>
                <a:gd name="T62" fmla="*/ 18 w 210"/>
                <a:gd name="T63" fmla="*/ 166 h 186"/>
                <a:gd name="T64" fmla="*/ 25 w 210"/>
                <a:gd name="T65" fmla="*/ 165 h 186"/>
                <a:gd name="T66" fmla="*/ 22 w 210"/>
                <a:gd name="T67" fmla="*/ 160 h 186"/>
                <a:gd name="T68" fmla="*/ 15 w 210"/>
                <a:gd name="T69" fmla="*/ 163 h 186"/>
                <a:gd name="T70" fmla="*/ 14 w 210"/>
                <a:gd name="T71" fmla="*/ 162 h 186"/>
                <a:gd name="T72" fmla="*/ 20 w 210"/>
                <a:gd name="T73" fmla="*/ 157 h 186"/>
                <a:gd name="T74" fmla="*/ 22 w 210"/>
                <a:gd name="T75" fmla="*/ 153 h 186"/>
                <a:gd name="T76" fmla="*/ 31 w 210"/>
                <a:gd name="T77" fmla="*/ 147 h 186"/>
                <a:gd name="T78" fmla="*/ 46 w 210"/>
                <a:gd name="T79" fmla="*/ 130 h 186"/>
                <a:gd name="T80" fmla="*/ 44 w 210"/>
                <a:gd name="T81" fmla="*/ 124 h 186"/>
                <a:gd name="T82" fmla="*/ 19 w 210"/>
                <a:gd name="T83" fmla="*/ 94 h 186"/>
                <a:gd name="T84" fmla="*/ 30 w 210"/>
                <a:gd name="T85" fmla="*/ 95 h 186"/>
                <a:gd name="T86" fmla="*/ 43 w 210"/>
                <a:gd name="T87" fmla="*/ 89 h 186"/>
                <a:gd name="T88" fmla="*/ 50 w 210"/>
                <a:gd name="T89" fmla="*/ 75 h 186"/>
                <a:gd name="T90" fmla="*/ 62 w 210"/>
                <a:gd name="T91" fmla="*/ 65 h 186"/>
                <a:gd name="T92" fmla="*/ 66 w 210"/>
                <a:gd name="T93" fmla="*/ 52 h 186"/>
                <a:gd name="T94" fmla="*/ 65 w 210"/>
                <a:gd name="T95" fmla="*/ 39 h 186"/>
                <a:gd name="T96" fmla="*/ 65 w 210"/>
                <a:gd name="T97" fmla="*/ 23 h 186"/>
                <a:gd name="T98" fmla="*/ 68 w 210"/>
                <a:gd name="T99" fmla="*/ 1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0" h="186">
                  <a:moveTo>
                    <a:pt x="72" y="10"/>
                  </a:moveTo>
                  <a:cubicBezTo>
                    <a:pt x="72" y="10"/>
                    <a:pt x="75" y="8"/>
                    <a:pt x="77" y="5"/>
                  </a:cubicBezTo>
                  <a:cubicBezTo>
                    <a:pt x="77" y="5"/>
                    <a:pt x="79" y="5"/>
                    <a:pt x="80" y="4"/>
                  </a:cubicBezTo>
                  <a:cubicBezTo>
                    <a:pt x="80" y="4"/>
                    <a:pt x="82" y="3"/>
                    <a:pt x="83" y="1"/>
                  </a:cubicBezTo>
                  <a:cubicBezTo>
                    <a:pt x="83" y="1"/>
                    <a:pt x="89" y="0"/>
                    <a:pt x="91" y="1"/>
                  </a:cubicBezTo>
                  <a:cubicBezTo>
                    <a:pt x="91" y="1"/>
                    <a:pt x="94" y="1"/>
                    <a:pt x="96" y="3"/>
                  </a:cubicBezTo>
                  <a:cubicBezTo>
                    <a:pt x="96" y="3"/>
                    <a:pt x="100" y="5"/>
                    <a:pt x="101" y="9"/>
                  </a:cubicBezTo>
                  <a:cubicBezTo>
                    <a:pt x="101" y="9"/>
                    <a:pt x="102" y="10"/>
                    <a:pt x="103" y="10"/>
                  </a:cubicBezTo>
                  <a:cubicBezTo>
                    <a:pt x="103" y="10"/>
                    <a:pt x="106" y="11"/>
                    <a:pt x="108" y="16"/>
                  </a:cubicBezTo>
                  <a:cubicBezTo>
                    <a:pt x="108" y="16"/>
                    <a:pt x="115" y="29"/>
                    <a:pt x="119" y="29"/>
                  </a:cubicBezTo>
                  <a:cubicBezTo>
                    <a:pt x="119" y="29"/>
                    <a:pt x="132" y="27"/>
                    <a:pt x="135" y="30"/>
                  </a:cubicBezTo>
                  <a:cubicBezTo>
                    <a:pt x="135" y="30"/>
                    <a:pt x="138" y="32"/>
                    <a:pt x="139" y="38"/>
                  </a:cubicBezTo>
                  <a:cubicBezTo>
                    <a:pt x="139" y="38"/>
                    <a:pt x="141" y="41"/>
                    <a:pt x="142" y="46"/>
                  </a:cubicBezTo>
                  <a:cubicBezTo>
                    <a:pt x="142" y="46"/>
                    <a:pt x="147" y="52"/>
                    <a:pt x="148" y="60"/>
                  </a:cubicBezTo>
                  <a:cubicBezTo>
                    <a:pt x="148" y="60"/>
                    <a:pt x="152" y="71"/>
                    <a:pt x="140" y="73"/>
                  </a:cubicBezTo>
                  <a:cubicBezTo>
                    <a:pt x="140" y="73"/>
                    <a:pt x="135" y="74"/>
                    <a:pt x="133" y="77"/>
                  </a:cubicBezTo>
                  <a:cubicBezTo>
                    <a:pt x="133" y="77"/>
                    <a:pt x="123" y="80"/>
                    <a:pt x="121" y="82"/>
                  </a:cubicBezTo>
                  <a:cubicBezTo>
                    <a:pt x="121" y="82"/>
                    <a:pt x="113" y="85"/>
                    <a:pt x="114" y="89"/>
                  </a:cubicBezTo>
                  <a:cubicBezTo>
                    <a:pt x="114" y="89"/>
                    <a:pt x="114" y="94"/>
                    <a:pt x="117" y="96"/>
                  </a:cubicBezTo>
                  <a:cubicBezTo>
                    <a:pt x="117" y="96"/>
                    <a:pt x="121" y="98"/>
                    <a:pt x="122" y="101"/>
                  </a:cubicBezTo>
                  <a:cubicBezTo>
                    <a:pt x="122" y="101"/>
                    <a:pt x="129" y="106"/>
                    <a:pt x="131" y="109"/>
                  </a:cubicBezTo>
                  <a:cubicBezTo>
                    <a:pt x="131" y="109"/>
                    <a:pt x="138" y="114"/>
                    <a:pt x="141" y="118"/>
                  </a:cubicBezTo>
                  <a:cubicBezTo>
                    <a:pt x="141" y="118"/>
                    <a:pt x="150" y="123"/>
                    <a:pt x="153" y="123"/>
                  </a:cubicBezTo>
                  <a:cubicBezTo>
                    <a:pt x="153" y="123"/>
                    <a:pt x="159" y="123"/>
                    <a:pt x="160" y="126"/>
                  </a:cubicBezTo>
                  <a:cubicBezTo>
                    <a:pt x="161" y="128"/>
                    <a:pt x="163" y="127"/>
                    <a:pt x="165" y="127"/>
                  </a:cubicBezTo>
                  <a:cubicBezTo>
                    <a:pt x="166" y="127"/>
                    <a:pt x="166" y="129"/>
                    <a:pt x="168" y="130"/>
                  </a:cubicBezTo>
                  <a:cubicBezTo>
                    <a:pt x="170" y="131"/>
                    <a:pt x="170" y="129"/>
                    <a:pt x="171" y="129"/>
                  </a:cubicBezTo>
                  <a:cubicBezTo>
                    <a:pt x="172" y="130"/>
                    <a:pt x="175" y="133"/>
                    <a:pt x="177" y="132"/>
                  </a:cubicBezTo>
                  <a:cubicBezTo>
                    <a:pt x="179" y="132"/>
                    <a:pt x="181" y="130"/>
                    <a:pt x="181" y="132"/>
                  </a:cubicBezTo>
                  <a:cubicBezTo>
                    <a:pt x="181" y="134"/>
                    <a:pt x="183" y="134"/>
                    <a:pt x="185" y="134"/>
                  </a:cubicBezTo>
                  <a:cubicBezTo>
                    <a:pt x="186" y="134"/>
                    <a:pt x="188" y="135"/>
                    <a:pt x="189" y="135"/>
                  </a:cubicBezTo>
                  <a:cubicBezTo>
                    <a:pt x="190" y="136"/>
                    <a:pt x="202" y="139"/>
                    <a:pt x="202" y="146"/>
                  </a:cubicBezTo>
                  <a:cubicBezTo>
                    <a:pt x="203" y="153"/>
                    <a:pt x="203" y="162"/>
                    <a:pt x="206" y="164"/>
                  </a:cubicBezTo>
                  <a:cubicBezTo>
                    <a:pt x="210" y="166"/>
                    <a:pt x="207" y="178"/>
                    <a:pt x="198" y="178"/>
                  </a:cubicBezTo>
                  <a:cubicBezTo>
                    <a:pt x="189" y="179"/>
                    <a:pt x="179" y="176"/>
                    <a:pt x="176" y="178"/>
                  </a:cubicBezTo>
                  <a:cubicBezTo>
                    <a:pt x="174" y="178"/>
                    <a:pt x="171" y="176"/>
                    <a:pt x="171" y="176"/>
                  </a:cubicBezTo>
                  <a:cubicBezTo>
                    <a:pt x="171" y="176"/>
                    <a:pt x="170" y="177"/>
                    <a:pt x="168" y="177"/>
                  </a:cubicBezTo>
                  <a:cubicBezTo>
                    <a:pt x="166" y="177"/>
                    <a:pt x="164" y="174"/>
                    <a:pt x="159" y="177"/>
                  </a:cubicBezTo>
                  <a:cubicBezTo>
                    <a:pt x="155" y="180"/>
                    <a:pt x="148" y="176"/>
                    <a:pt x="148" y="176"/>
                  </a:cubicBezTo>
                  <a:cubicBezTo>
                    <a:pt x="148" y="176"/>
                    <a:pt x="148" y="179"/>
                    <a:pt x="141" y="174"/>
                  </a:cubicBezTo>
                  <a:cubicBezTo>
                    <a:pt x="141" y="174"/>
                    <a:pt x="134" y="174"/>
                    <a:pt x="132" y="171"/>
                  </a:cubicBezTo>
                  <a:cubicBezTo>
                    <a:pt x="132" y="171"/>
                    <a:pt x="122" y="169"/>
                    <a:pt x="117" y="163"/>
                  </a:cubicBezTo>
                  <a:cubicBezTo>
                    <a:pt x="117" y="163"/>
                    <a:pt x="111" y="160"/>
                    <a:pt x="106" y="152"/>
                  </a:cubicBezTo>
                  <a:cubicBezTo>
                    <a:pt x="106" y="152"/>
                    <a:pt x="93" y="134"/>
                    <a:pt x="90" y="132"/>
                  </a:cubicBezTo>
                  <a:cubicBezTo>
                    <a:pt x="90" y="132"/>
                    <a:pt x="85" y="126"/>
                    <a:pt x="81" y="132"/>
                  </a:cubicBezTo>
                  <a:cubicBezTo>
                    <a:pt x="81" y="132"/>
                    <a:pt x="77" y="141"/>
                    <a:pt x="76" y="142"/>
                  </a:cubicBezTo>
                  <a:cubicBezTo>
                    <a:pt x="76" y="142"/>
                    <a:pt x="73" y="145"/>
                    <a:pt x="74" y="148"/>
                  </a:cubicBezTo>
                  <a:cubicBezTo>
                    <a:pt x="74" y="148"/>
                    <a:pt x="66" y="163"/>
                    <a:pt x="61" y="167"/>
                  </a:cubicBezTo>
                  <a:cubicBezTo>
                    <a:pt x="61" y="167"/>
                    <a:pt x="52" y="175"/>
                    <a:pt x="48" y="176"/>
                  </a:cubicBezTo>
                  <a:cubicBezTo>
                    <a:pt x="48" y="176"/>
                    <a:pt x="30" y="182"/>
                    <a:pt x="25" y="180"/>
                  </a:cubicBezTo>
                  <a:cubicBezTo>
                    <a:pt x="25" y="180"/>
                    <a:pt x="14" y="183"/>
                    <a:pt x="10" y="184"/>
                  </a:cubicBezTo>
                  <a:cubicBezTo>
                    <a:pt x="10" y="184"/>
                    <a:pt x="1" y="186"/>
                    <a:pt x="11" y="181"/>
                  </a:cubicBezTo>
                  <a:cubicBezTo>
                    <a:pt x="11" y="181"/>
                    <a:pt x="12" y="182"/>
                    <a:pt x="13" y="180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7" y="180"/>
                    <a:pt x="21" y="177"/>
                    <a:pt x="18" y="177"/>
                  </a:cubicBezTo>
                  <a:cubicBezTo>
                    <a:pt x="18" y="177"/>
                    <a:pt x="12" y="178"/>
                    <a:pt x="9" y="178"/>
                  </a:cubicBezTo>
                  <a:cubicBezTo>
                    <a:pt x="9" y="178"/>
                    <a:pt x="1" y="179"/>
                    <a:pt x="0" y="179"/>
                  </a:cubicBezTo>
                  <a:cubicBezTo>
                    <a:pt x="0" y="179"/>
                    <a:pt x="4" y="177"/>
                    <a:pt x="6" y="177"/>
                  </a:cubicBezTo>
                  <a:cubicBezTo>
                    <a:pt x="6" y="177"/>
                    <a:pt x="11" y="177"/>
                    <a:pt x="13" y="175"/>
                  </a:cubicBezTo>
                  <a:cubicBezTo>
                    <a:pt x="13" y="175"/>
                    <a:pt x="16" y="174"/>
                    <a:pt x="17" y="174"/>
                  </a:cubicBezTo>
                  <a:cubicBezTo>
                    <a:pt x="17" y="174"/>
                    <a:pt x="21" y="174"/>
                    <a:pt x="21" y="172"/>
                  </a:cubicBezTo>
                  <a:cubicBezTo>
                    <a:pt x="21" y="172"/>
                    <a:pt x="23" y="168"/>
                    <a:pt x="21" y="168"/>
                  </a:cubicBezTo>
                  <a:cubicBezTo>
                    <a:pt x="21" y="168"/>
                    <a:pt x="17" y="168"/>
                    <a:pt x="17" y="170"/>
                  </a:cubicBezTo>
                  <a:cubicBezTo>
                    <a:pt x="17" y="170"/>
                    <a:pt x="17" y="166"/>
                    <a:pt x="18" y="166"/>
                  </a:cubicBezTo>
                  <a:cubicBezTo>
                    <a:pt x="18" y="166"/>
                    <a:pt x="20" y="165"/>
                    <a:pt x="22" y="165"/>
                  </a:cubicBezTo>
                  <a:cubicBezTo>
                    <a:pt x="22" y="165"/>
                    <a:pt x="24" y="167"/>
                    <a:pt x="25" y="165"/>
                  </a:cubicBezTo>
                  <a:cubicBezTo>
                    <a:pt x="25" y="165"/>
                    <a:pt x="30" y="162"/>
                    <a:pt x="27" y="161"/>
                  </a:cubicBezTo>
                  <a:cubicBezTo>
                    <a:pt x="27" y="161"/>
                    <a:pt x="23" y="159"/>
                    <a:pt x="22" y="160"/>
                  </a:cubicBezTo>
                  <a:cubicBezTo>
                    <a:pt x="22" y="160"/>
                    <a:pt x="19" y="163"/>
                    <a:pt x="18" y="162"/>
                  </a:cubicBezTo>
                  <a:cubicBezTo>
                    <a:pt x="18" y="162"/>
                    <a:pt x="16" y="162"/>
                    <a:pt x="15" y="163"/>
                  </a:cubicBezTo>
                  <a:cubicBezTo>
                    <a:pt x="15" y="163"/>
                    <a:pt x="12" y="165"/>
                    <a:pt x="12" y="164"/>
                  </a:cubicBezTo>
                  <a:cubicBezTo>
                    <a:pt x="12" y="164"/>
                    <a:pt x="13" y="162"/>
                    <a:pt x="14" y="162"/>
                  </a:cubicBezTo>
                  <a:cubicBezTo>
                    <a:pt x="14" y="162"/>
                    <a:pt x="18" y="162"/>
                    <a:pt x="19" y="160"/>
                  </a:cubicBezTo>
                  <a:cubicBezTo>
                    <a:pt x="19" y="160"/>
                    <a:pt x="22" y="157"/>
                    <a:pt x="20" y="157"/>
                  </a:cubicBezTo>
                  <a:cubicBezTo>
                    <a:pt x="20" y="157"/>
                    <a:pt x="20" y="156"/>
                    <a:pt x="18" y="157"/>
                  </a:cubicBezTo>
                  <a:cubicBezTo>
                    <a:pt x="18" y="157"/>
                    <a:pt x="15" y="155"/>
                    <a:pt x="22" y="153"/>
                  </a:cubicBezTo>
                  <a:cubicBezTo>
                    <a:pt x="22" y="153"/>
                    <a:pt x="26" y="151"/>
                    <a:pt x="27" y="149"/>
                  </a:cubicBezTo>
                  <a:cubicBezTo>
                    <a:pt x="27" y="149"/>
                    <a:pt x="29" y="147"/>
                    <a:pt x="31" y="147"/>
                  </a:cubicBezTo>
                  <a:cubicBezTo>
                    <a:pt x="31" y="147"/>
                    <a:pt x="39" y="140"/>
                    <a:pt x="42" y="137"/>
                  </a:cubicBezTo>
                  <a:cubicBezTo>
                    <a:pt x="42" y="137"/>
                    <a:pt x="46" y="133"/>
                    <a:pt x="46" y="130"/>
                  </a:cubicBezTo>
                  <a:cubicBezTo>
                    <a:pt x="46" y="130"/>
                    <a:pt x="45" y="127"/>
                    <a:pt x="46" y="127"/>
                  </a:cubicBezTo>
                  <a:cubicBezTo>
                    <a:pt x="46" y="127"/>
                    <a:pt x="49" y="123"/>
                    <a:pt x="44" y="124"/>
                  </a:cubicBezTo>
                  <a:cubicBezTo>
                    <a:pt x="44" y="124"/>
                    <a:pt x="33" y="125"/>
                    <a:pt x="27" y="117"/>
                  </a:cubicBezTo>
                  <a:cubicBezTo>
                    <a:pt x="27" y="117"/>
                    <a:pt x="17" y="107"/>
                    <a:pt x="19" y="94"/>
                  </a:cubicBezTo>
                  <a:cubicBezTo>
                    <a:pt x="19" y="94"/>
                    <a:pt x="20" y="92"/>
                    <a:pt x="21" y="93"/>
                  </a:cubicBezTo>
                  <a:cubicBezTo>
                    <a:pt x="21" y="93"/>
                    <a:pt x="25" y="97"/>
                    <a:pt x="30" y="95"/>
                  </a:cubicBezTo>
                  <a:cubicBezTo>
                    <a:pt x="30" y="95"/>
                    <a:pt x="34" y="95"/>
                    <a:pt x="35" y="94"/>
                  </a:cubicBezTo>
                  <a:cubicBezTo>
                    <a:pt x="35" y="94"/>
                    <a:pt x="40" y="89"/>
                    <a:pt x="43" y="89"/>
                  </a:cubicBezTo>
                  <a:cubicBezTo>
                    <a:pt x="43" y="89"/>
                    <a:pt x="46" y="85"/>
                    <a:pt x="48" y="85"/>
                  </a:cubicBezTo>
                  <a:cubicBezTo>
                    <a:pt x="48" y="85"/>
                    <a:pt x="47" y="75"/>
                    <a:pt x="50" y="75"/>
                  </a:cubicBezTo>
                  <a:cubicBezTo>
                    <a:pt x="50" y="75"/>
                    <a:pt x="52" y="71"/>
                    <a:pt x="57" y="71"/>
                  </a:cubicBezTo>
                  <a:cubicBezTo>
                    <a:pt x="57" y="71"/>
                    <a:pt x="64" y="70"/>
                    <a:pt x="62" y="65"/>
                  </a:cubicBezTo>
                  <a:cubicBezTo>
                    <a:pt x="62" y="65"/>
                    <a:pt x="62" y="62"/>
                    <a:pt x="64" y="62"/>
                  </a:cubicBezTo>
                  <a:cubicBezTo>
                    <a:pt x="64" y="62"/>
                    <a:pt x="66" y="60"/>
                    <a:pt x="66" y="52"/>
                  </a:cubicBezTo>
                  <a:cubicBezTo>
                    <a:pt x="66" y="52"/>
                    <a:pt x="66" y="47"/>
                    <a:pt x="65" y="46"/>
                  </a:cubicBezTo>
                  <a:cubicBezTo>
                    <a:pt x="65" y="46"/>
                    <a:pt x="62" y="40"/>
                    <a:pt x="65" y="39"/>
                  </a:cubicBezTo>
                  <a:cubicBezTo>
                    <a:pt x="65" y="39"/>
                    <a:pt x="65" y="34"/>
                    <a:pt x="63" y="32"/>
                  </a:cubicBezTo>
                  <a:cubicBezTo>
                    <a:pt x="63" y="32"/>
                    <a:pt x="62" y="26"/>
                    <a:pt x="65" y="23"/>
                  </a:cubicBezTo>
                  <a:cubicBezTo>
                    <a:pt x="66" y="23"/>
                    <a:pt x="66" y="19"/>
                    <a:pt x="66" y="18"/>
                  </a:cubicBezTo>
                  <a:cubicBezTo>
                    <a:pt x="66" y="18"/>
                    <a:pt x="67" y="16"/>
                    <a:pt x="68" y="15"/>
                  </a:cubicBezTo>
                  <a:cubicBezTo>
                    <a:pt x="68" y="15"/>
                    <a:pt x="69" y="10"/>
                    <a:pt x="72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6">
              <a:extLst>
                <a:ext uri="{FF2B5EF4-FFF2-40B4-BE49-F238E27FC236}">
                  <a16:creationId xmlns:a16="http://schemas.microsoft.com/office/drawing/2014/main" id="{88EBD10C-541F-4623-862A-ED4938976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1412" y="2244978"/>
              <a:ext cx="329667" cy="305950"/>
            </a:xfrm>
            <a:custGeom>
              <a:avLst/>
              <a:gdLst>
                <a:gd name="T0" fmla="*/ 61 w 191"/>
                <a:gd name="T1" fmla="*/ 23 h 177"/>
                <a:gd name="T2" fmla="*/ 60 w 191"/>
                <a:gd name="T3" fmla="*/ 34 h 177"/>
                <a:gd name="T4" fmla="*/ 60 w 191"/>
                <a:gd name="T5" fmla="*/ 50 h 177"/>
                <a:gd name="T6" fmla="*/ 61 w 191"/>
                <a:gd name="T7" fmla="*/ 68 h 177"/>
                <a:gd name="T8" fmla="*/ 61 w 191"/>
                <a:gd name="T9" fmla="*/ 94 h 177"/>
                <a:gd name="T10" fmla="*/ 60 w 191"/>
                <a:gd name="T11" fmla="*/ 106 h 177"/>
                <a:gd name="T12" fmla="*/ 74 w 191"/>
                <a:gd name="T13" fmla="*/ 105 h 177"/>
                <a:gd name="T14" fmla="*/ 66 w 191"/>
                <a:gd name="T15" fmla="*/ 92 h 177"/>
                <a:gd name="T16" fmla="*/ 67 w 191"/>
                <a:gd name="T17" fmla="*/ 71 h 177"/>
                <a:gd name="T18" fmla="*/ 70 w 191"/>
                <a:gd name="T19" fmla="*/ 36 h 177"/>
                <a:gd name="T20" fmla="*/ 67 w 191"/>
                <a:gd name="T21" fmla="*/ 17 h 177"/>
                <a:gd name="T22" fmla="*/ 66 w 191"/>
                <a:gd name="T23" fmla="*/ 2 h 177"/>
                <a:gd name="T24" fmla="*/ 79 w 191"/>
                <a:gd name="T25" fmla="*/ 8 h 177"/>
                <a:gd name="T26" fmla="*/ 87 w 191"/>
                <a:gd name="T27" fmla="*/ 22 h 177"/>
                <a:gd name="T28" fmla="*/ 87 w 191"/>
                <a:gd name="T29" fmla="*/ 57 h 177"/>
                <a:gd name="T30" fmla="*/ 84 w 191"/>
                <a:gd name="T31" fmla="*/ 92 h 177"/>
                <a:gd name="T32" fmla="*/ 92 w 191"/>
                <a:gd name="T33" fmla="*/ 98 h 177"/>
                <a:gd name="T34" fmla="*/ 114 w 191"/>
                <a:gd name="T35" fmla="*/ 90 h 177"/>
                <a:gd name="T36" fmla="*/ 141 w 191"/>
                <a:gd name="T37" fmla="*/ 84 h 177"/>
                <a:gd name="T38" fmla="*/ 184 w 191"/>
                <a:gd name="T39" fmla="*/ 94 h 177"/>
                <a:gd name="T40" fmla="*/ 191 w 191"/>
                <a:gd name="T41" fmla="*/ 110 h 177"/>
                <a:gd name="T42" fmla="*/ 184 w 191"/>
                <a:gd name="T43" fmla="*/ 126 h 177"/>
                <a:gd name="T44" fmla="*/ 171 w 191"/>
                <a:gd name="T45" fmla="*/ 132 h 177"/>
                <a:gd name="T46" fmla="*/ 161 w 191"/>
                <a:gd name="T47" fmla="*/ 131 h 177"/>
                <a:gd name="T48" fmla="*/ 154 w 191"/>
                <a:gd name="T49" fmla="*/ 127 h 177"/>
                <a:gd name="T50" fmla="*/ 144 w 191"/>
                <a:gd name="T51" fmla="*/ 126 h 177"/>
                <a:gd name="T52" fmla="*/ 139 w 191"/>
                <a:gd name="T53" fmla="*/ 126 h 177"/>
                <a:gd name="T54" fmla="*/ 132 w 191"/>
                <a:gd name="T55" fmla="*/ 129 h 177"/>
                <a:gd name="T56" fmla="*/ 126 w 191"/>
                <a:gd name="T57" fmla="*/ 126 h 177"/>
                <a:gd name="T58" fmla="*/ 139 w 191"/>
                <a:gd name="T59" fmla="*/ 120 h 177"/>
                <a:gd name="T60" fmla="*/ 147 w 191"/>
                <a:gd name="T61" fmla="*/ 113 h 177"/>
                <a:gd name="T62" fmla="*/ 135 w 191"/>
                <a:gd name="T63" fmla="*/ 110 h 177"/>
                <a:gd name="T64" fmla="*/ 118 w 191"/>
                <a:gd name="T65" fmla="*/ 113 h 177"/>
                <a:gd name="T66" fmla="*/ 99 w 191"/>
                <a:gd name="T67" fmla="*/ 118 h 177"/>
                <a:gd name="T68" fmla="*/ 84 w 191"/>
                <a:gd name="T69" fmla="*/ 127 h 177"/>
                <a:gd name="T70" fmla="*/ 64 w 191"/>
                <a:gd name="T71" fmla="*/ 133 h 177"/>
                <a:gd name="T72" fmla="*/ 43 w 191"/>
                <a:gd name="T73" fmla="*/ 151 h 177"/>
                <a:gd name="T74" fmla="*/ 32 w 191"/>
                <a:gd name="T75" fmla="*/ 162 h 177"/>
                <a:gd name="T76" fmla="*/ 20 w 191"/>
                <a:gd name="T77" fmla="*/ 174 h 177"/>
                <a:gd name="T78" fmla="*/ 15 w 191"/>
                <a:gd name="T79" fmla="*/ 175 h 177"/>
                <a:gd name="T80" fmla="*/ 1 w 191"/>
                <a:gd name="T81" fmla="*/ 159 h 177"/>
                <a:gd name="T82" fmla="*/ 4 w 191"/>
                <a:gd name="T83" fmla="*/ 138 h 177"/>
                <a:gd name="T84" fmla="*/ 9 w 191"/>
                <a:gd name="T85" fmla="*/ 132 h 177"/>
                <a:gd name="T86" fmla="*/ 28 w 191"/>
                <a:gd name="T87" fmla="*/ 113 h 177"/>
                <a:gd name="T88" fmla="*/ 32 w 191"/>
                <a:gd name="T89" fmla="*/ 117 h 177"/>
                <a:gd name="T90" fmla="*/ 36 w 191"/>
                <a:gd name="T91" fmla="*/ 123 h 177"/>
                <a:gd name="T92" fmla="*/ 44 w 191"/>
                <a:gd name="T93" fmla="*/ 117 h 177"/>
                <a:gd name="T94" fmla="*/ 38 w 191"/>
                <a:gd name="T95" fmla="*/ 110 h 177"/>
                <a:gd name="T96" fmla="*/ 31 w 191"/>
                <a:gd name="T97" fmla="*/ 98 h 177"/>
                <a:gd name="T98" fmla="*/ 29 w 191"/>
                <a:gd name="T99" fmla="*/ 80 h 177"/>
                <a:gd name="T100" fmla="*/ 28 w 191"/>
                <a:gd name="T101" fmla="*/ 55 h 177"/>
                <a:gd name="T102" fmla="*/ 40 w 191"/>
                <a:gd name="T103" fmla="*/ 35 h 177"/>
                <a:gd name="T104" fmla="*/ 48 w 191"/>
                <a:gd name="T105" fmla="*/ 39 h 177"/>
                <a:gd name="T106" fmla="*/ 53 w 191"/>
                <a:gd name="T107" fmla="*/ 28 h 177"/>
                <a:gd name="T108" fmla="*/ 57 w 191"/>
                <a:gd name="T109" fmla="*/ 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1" h="177">
                  <a:moveTo>
                    <a:pt x="57" y="24"/>
                  </a:moveTo>
                  <a:cubicBezTo>
                    <a:pt x="57" y="24"/>
                    <a:pt x="59" y="22"/>
                    <a:pt x="61" y="23"/>
                  </a:cubicBezTo>
                  <a:cubicBezTo>
                    <a:pt x="61" y="23"/>
                    <a:pt x="63" y="25"/>
                    <a:pt x="61" y="27"/>
                  </a:cubicBezTo>
                  <a:cubicBezTo>
                    <a:pt x="61" y="27"/>
                    <a:pt x="60" y="32"/>
                    <a:pt x="60" y="34"/>
                  </a:cubicBezTo>
                  <a:cubicBezTo>
                    <a:pt x="60" y="34"/>
                    <a:pt x="59" y="39"/>
                    <a:pt x="60" y="40"/>
                  </a:cubicBezTo>
                  <a:cubicBezTo>
                    <a:pt x="60" y="40"/>
                    <a:pt x="59" y="49"/>
                    <a:pt x="60" y="50"/>
                  </a:cubicBezTo>
                  <a:cubicBezTo>
                    <a:pt x="60" y="50"/>
                    <a:pt x="61" y="55"/>
                    <a:pt x="61" y="58"/>
                  </a:cubicBezTo>
                  <a:cubicBezTo>
                    <a:pt x="61" y="58"/>
                    <a:pt x="61" y="68"/>
                    <a:pt x="61" y="68"/>
                  </a:cubicBezTo>
                  <a:cubicBezTo>
                    <a:pt x="61" y="68"/>
                    <a:pt x="63" y="77"/>
                    <a:pt x="62" y="83"/>
                  </a:cubicBezTo>
                  <a:cubicBezTo>
                    <a:pt x="62" y="83"/>
                    <a:pt x="62" y="91"/>
                    <a:pt x="61" y="94"/>
                  </a:cubicBezTo>
                  <a:cubicBezTo>
                    <a:pt x="61" y="94"/>
                    <a:pt x="62" y="99"/>
                    <a:pt x="61" y="101"/>
                  </a:cubicBezTo>
                  <a:cubicBezTo>
                    <a:pt x="61" y="101"/>
                    <a:pt x="61" y="105"/>
                    <a:pt x="60" y="106"/>
                  </a:cubicBezTo>
                  <a:cubicBezTo>
                    <a:pt x="60" y="106"/>
                    <a:pt x="57" y="110"/>
                    <a:pt x="60" y="110"/>
                  </a:cubicBezTo>
                  <a:cubicBezTo>
                    <a:pt x="60" y="110"/>
                    <a:pt x="72" y="107"/>
                    <a:pt x="74" y="105"/>
                  </a:cubicBezTo>
                  <a:cubicBezTo>
                    <a:pt x="74" y="105"/>
                    <a:pt x="76" y="104"/>
                    <a:pt x="73" y="104"/>
                  </a:cubicBezTo>
                  <a:cubicBezTo>
                    <a:pt x="73" y="104"/>
                    <a:pt x="69" y="103"/>
                    <a:pt x="66" y="92"/>
                  </a:cubicBezTo>
                  <a:cubicBezTo>
                    <a:pt x="66" y="92"/>
                    <a:pt x="66" y="89"/>
                    <a:pt x="66" y="86"/>
                  </a:cubicBezTo>
                  <a:cubicBezTo>
                    <a:pt x="66" y="86"/>
                    <a:pt x="66" y="75"/>
                    <a:pt x="67" y="71"/>
                  </a:cubicBezTo>
                  <a:cubicBezTo>
                    <a:pt x="67" y="71"/>
                    <a:pt x="67" y="61"/>
                    <a:pt x="69" y="57"/>
                  </a:cubicBezTo>
                  <a:cubicBezTo>
                    <a:pt x="69" y="57"/>
                    <a:pt x="71" y="42"/>
                    <a:pt x="70" y="36"/>
                  </a:cubicBezTo>
                  <a:cubicBezTo>
                    <a:pt x="70" y="36"/>
                    <a:pt x="70" y="25"/>
                    <a:pt x="69" y="22"/>
                  </a:cubicBezTo>
                  <a:cubicBezTo>
                    <a:pt x="69" y="22"/>
                    <a:pt x="67" y="20"/>
                    <a:pt x="67" y="17"/>
                  </a:cubicBezTo>
                  <a:cubicBezTo>
                    <a:pt x="67" y="17"/>
                    <a:pt x="63" y="13"/>
                    <a:pt x="64" y="9"/>
                  </a:cubicBezTo>
                  <a:cubicBezTo>
                    <a:pt x="64" y="9"/>
                    <a:pt x="62" y="5"/>
                    <a:pt x="66" y="2"/>
                  </a:cubicBezTo>
                  <a:cubicBezTo>
                    <a:pt x="66" y="2"/>
                    <a:pt x="70" y="0"/>
                    <a:pt x="73" y="2"/>
                  </a:cubicBezTo>
                  <a:cubicBezTo>
                    <a:pt x="73" y="2"/>
                    <a:pt x="76" y="4"/>
                    <a:pt x="79" y="8"/>
                  </a:cubicBezTo>
                  <a:cubicBezTo>
                    <a:pt x="79" y="8"/>
                    <a:pt x="82" y="12"/>
                    <a:pt x="84" y="15"/>
                  </a:cubicBezTo>
                  <a:cubicBezTo>
                    <a:pt x="84" y="15"/>
                    <a:pt x="87" y="18"/>
                    <a:pt x="87" y="22"/>
                  </a:cubicBezTo>
                  <a:cubicBezTo>
                    <a:pt x="87" y="22"/>
                    <a:pt x="88" y="33"/>
                    <a:pt x="87" y="38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76"/>
                    <a:pt x="86" y="79"/>
                  </a:cubicBezTo>
                  <a:cubicBezTo>
                    <a:pt x="86" y="79"/>
                    <a:pt x="85" y="89"/>
                    <a:pt x="84" y="92"/>
                  </a:cubicBezTo>
                  <a:cubicBezTo>
                    <a:pt x="84" y="92"/>
                    <a:pt x="83" y="101"/>
                    <a:pt x="81" y="101"/>
                  </a:cubicBezTo>
                  <a:cubicBezTo>
                    <a:pt x="81" y="101"/>
                    <a:pt x="87" y="99"/>
                    <a:pt x="92" y="98"/>
                  </a:cubicBezTo>
                  <a:cubicBezTo>
                    <a:pt x="92" y="98"/>
                    <a:pt x="99" y="96"/>
                    <a:pt x="101" y="95"/>
                  </a:cubicBezTo>
                  <a:cubicBezTo>
                    <a:pt x="101" y="95"/>
                    <a:pt x="111" y="91"/>
                    <a:pt x="114" y="90"/>
                  </a:cubicBezTo>
                  <a:cubicBezTo>
                    <a:pt x="114" y="90"/>
                    <a:pt x="120" y="88"/>
                    <a:pt x="127" y="88"/>
                  </a:cubicBezTo>
                  <a:cubicBezTo>
                    <a:pt x="127" y="88"/>
                    <a:pt x="135" y="85"/>
                    <a:pt x="141" y="84"/>
                  </a:cubicBezTo>
                  <a:cubicBezTo>
                    <a:pt x="141" y="84"/>
                    <a:pt x="156" y="82"/>
                    <a:pt x="163" y="84"/>
                  </a:cubicBezTo>
                  <a:cubicBezTo>
                    <a:pt x="163" y="84"/>
                    <a:pt x="177" y="84"/>
                    <a:pt x="184" y="94"/>
                  </a:cubicBezTo>
                  <a:cubicBezTo>
                    <a:pt x="184" y="94"/>
                    <a:pt x="188" y="102"/>
                    <a:pt x="189" y="105"/>
                  </a:cubicBezTo>
                  <a:cubicBezTo>
                    <a:pt x="189" y="105"/>
                    <a:pt x="190" y="108"/>
                    <a:pt x="191" y="110"/>
                  </a:cubicBezTo>
                  <a:cubicBezTo>
                    <a:pt x="191" y="110"/>
                    <a:pt x="191" y="118"/>
                    <a:pt x="190" y="119"/>
                  </a:cubicBezTo>
                  <a:cubicBezTo>
                    <a:pt x="190" y="119"/>
                    <a:pt x="188" y="124"/>
                    <a:pt x="184" y="126"/>
                  </a:cubicBezTo>
                  <a:cubicBezTo>
                    <a:pt x="184" y="126"/>
                    <a:pt x="182" y="129"/>
                    <a:pt x="178" y="129"/>
                  </a:cubicBezTo>
                  <a:cubicBezTo>
                    <a:pt x="178" y="129"/>
                    <a:pt x="172" y="131"/>
                    <a:pt x="171" y="132"/>
                  </a:cubicBezTo>
                  <a:cubicBezTo>
                    <a:pt x="171" y="132"/>
                    <a:pt x="169" y="132"/>
                    <a:pt x="167" y="133"/>
                  </a:cubicBezTo>
                  <a:cubicBezTo>
                    <a:pt x="167" y="133"/>
                    <a:pt x="161" y="135"/>
                    <a:pt x="161" y="131"/>
                  </a:cubicBezTo>
                  <a:cubicBezTo>
                    <a:pt x="161" y="131"/>
                    <a:pt x="162" y="128"/>
                    <a:pt x="159" y="128"/>
                  </a:cubicBezTo>
                  <a:cubicBezTo>
                    <a:pt x="159" y="128"/>
                    <a:pt x="155" y="129"/>
                    <a:pt x="154" y="127"/>
                  </a:cubicBezTo>
                  <a:cubicBezTo>
                    <a:pt x="154" y="127"/>
                    <a:pt x="151" y="127"/>
                    <a:pt x="149" y="127"/>
                  </a:cubicBezTo>
                  <a:cubicBezTo>
                    <a:pt x="149" y="127"/>
                    <a:pt x="145" y="130"/>
                    <a:pt x="144" y="126"/>
                  </a:cubicBezTo>
                  <a:cubicBezTo>
                    <a:pt x="144" y="126"/>
                    <a:pt x="144" y="125"/>
                    <a:pt x="142" y="126"/>
                  </a:cubicBezTo>
                  <a:cubicBezTo>
                    <a:pt x="142" y="126"/>
                    <a:pt x="141" y="125"/>
                    <a:pt x="139" y="126"/>
                  </a:cubicBezTo>
                  <a:cubicBezTo>
                    <a:pt x="139" y="126"/>
                    <a:pt x="139" y="127"/>
                    <a:pt x="136" y="127"/>
                  </a:cubicBezTo>
                  <a:cubicBezTo>
                    <a:pt x="136" y="127"/>
                    <a:pt x="134" y="129"/>
                    <a:pt x="132" y="129"/>
                  </a:cubicBezTo>
                  <a:cubicBezTo>
                    <a:pt x="132" y="129"/>
                    <a:pt x="128" y="132"/>
                    <a:pt x="126" y="129"/>
                  </a:cubicBezTo>
                  <a:cubicBezTo>
                    <a:pt x="126" y="129"/>
                    <a:pt x="125" y="128"/>
                    <a:pt x="126" y="126"/>
                  </a:cubicBezTo>
                  <a:cubicBezTo>
                    <a:pt x="126" y="126"/>
                    <a:pt x="128" y="123"/>
                    <a:pt x="133" y="122"/>
                  </a:cubicBezTo>
                  <a:cubicBezTo>
                    <a:pt x="133" y="122"/>
                    <a:pt x="137" y="120"/>
                    <a:pt x="139" y="120"/>
                  </a:cubicBezTo>
                  <a:cubicBezTo>
                    <a:pt x="139" y="120"/>
                    <a:pt x="140" y="120"/>
                    <a:pt x="141" y="119"/>
                  </a:cubicBezTo>
                  <a:cubicBezTo>
                    <a:pt x="141" y="119"/>
                    <a:pt x="145" y="113"/>
                    <a:pt x="147" y="113"/>
                  </a:cubicBezTo>
                  <a:cubicBezTo>
                    <a:pt x="147" y="113"/>
                    <a:pt x="149" y="111"/>
                    <a:pt x="145" y="111"/>
                  </a:cubicBezTo>
                  <a:cubicBezTo>
                    <a:pt x="145" y="111"/>
                    <a:pt x="139" y="109"/>
                    <a:pt x="135" y="110"/>
                  </a:cubicBezTo>
                  <a:cubicBezTo>
                    <a:pt x="135" y="110"/>
                    <a:pt x="129" y="110"/>
                    <a:pt x="126" y="110"/>
                  </a:cubicBezTo>
                  <a:cubicBezTo>
                    <a:pt x="126" y="110"/>
                    <a:pt x="123" y="111"/>
                    <a:pt x="118" y="113"/>
                  </a:cubicBezTo>
                  <a:cubicBezTo>
                    <a:pt x="118" y="113"/>
                    <a:pt x="109" y="117"/>
                    <a:pt x="105" y="115"/>
                  </a:cubicBezTo>
                  <a:cubicBezTo>
                    <a:pt x="105" y="115"/>
                    <a:pt x="103" y="117"/>
                    <a:pt x="99" y="118"/>
                  </a:cubicBezTo>
                  <a:cubicBezTo>
                    <a:pt x="99" y="118"/>
                    <a:pt x="97" y="120"/>
                    <a:pt x="94" y="121"/>
                  </a:cubicBezTo>
                  <a:cubicBezTo>
                    <a:pt x="94" y="121"/>
                    <a:pt x="87" y="127"/>
                    <a:pt x="84" y="127"/>
                  </a:cubicBezTo>
                  <a:cubicBezTo>
                    <a:pt x="84" y="127"/>
                    <a:pt x="75" y="135"/>
                    <a:pt x="68" y="133"/>
                  </a:cubicBezTo>
                  <a:cubicBezTo>
                    <a:pt x="68" y="133"/>
                    <a:pt x="64" y="132"/>
                    <a:pt x="64" y="133"/>
                  </a:cubicBezTo>
                  <a:cubicBezTo>
                    <a:pt x="64" y="133"/>
                    <a:pt x="63" y="149"/>
                    <a:pt x="56" y="149"/>
                  </a:cubicBezTo>
                  <a:cubicBezTo>
                    <a:pt x="56" y="149"/>
                    <a:pt x="47" y="150"/>
                    <a:pt x="43" y="151"/>
                  </a:cubicBezTo>
                  <a:cubicBezTo>
                    <a:pt x="43" y="151"/>
                    <a:pt x="40" y="153"/>
                    <a:pt x="36" y="156"/>
                  </a:cubicBezTo>
                  <a:cubicBezTo>
                    <a:pt x="36" y="156"/>
                    <a:pt x="33" y="158"/>
                    <a:pt x="32" y="162"/>
                  </a:cubicBezTo>
                  <a:cubicBezTo>
                    <a:pt x="32" y="162"/>
                    <a:pt x="28" y="165"/>
                    <a:pt x="28" y="167"/>
                  </a:cubicBezTo>
                  <a:cubicBezTo>
                    <a:pt x="28" y="167"/>
                    <a:pt x="24" y="174"/>
                    <a:pt x="20" y="174"/>
                  </a:cubicBezTo>
                  <a:cubicBezTo>
                    <a:pt x="20" y="174"/>
                    <a:pt x="17" y="176"/>
                    <a:pt x="16" y="175"/>
                  </a:cubicBezTo>
                  <a:cubicBezTo>
                    <a:pt x="14" y="175"/>
                    <a:pt x="15" y="175"/>
                    <a:pt x="15" y="175"/>
                  </a:cubicBezTo>
                  <a:cubicBezTo>
                    <a:pt x="15" y="175"/>
                    <a:pt x="11" y="177"/>
                    <a:pt x="7" y="170"/>
                  </a:cubicBezTo>
                  <a:cubicBezTo>
                    <a:pt x="7" y="170"/>
                    <a:pt x="1" y="162"/>
                    <a:pt x="1" y="159"/>
                  </a:cubicBezTo>
                  <a:cubicBezTo>
                    <a:pt x="1" y="159"/>
                    <a:pt x="0" y="148"/>
                    <a:pt x="1" y="146"/>
                  </a:cubicBezTo>
                  <a:cubicBezTo>
                    <a:pt x="1" y="146"/>
                    <a:pt x="4" y="141"/>
                    <a:pt x="4" y="138"/>
                  </a:cubicBezTo>
                  <a:cubicBezTo>
                    <a:pt x="4" y="138"/>
                    <a:pt x="4" y="135"/>
                    <a:pt x="8" y="132"/>
                  </a:cubicBezTo>
                  <a:cubicBezTo>
                    <a:pt x="12" y="130"/>
                    <a:pt x="9" y="132"/>
                    <a:pt x="9" y="132"/>
                  </a:cubicBezTo>
                  <a:cubicBezTo>
                    <a:pt x="9" y="132"/>
                    <a:pt x="16" y="124"/>
                    <a:pt x="19" y="121"/>
                  </a:cubicBezTo>
                  <a:cubicBezTo>
                    <a:pt x="19" y="121"/>
                    <a:pt x="26" y="115"/>
                    <a:pt x="28" y="113"/>
                  </a:cubicBezTo>
                  <a:cubicBezTo>
                    <a:pt x="28" y="113"/>
                    <a:pt x="31" y="111"/>
                    <a:pt x="32" y="113"/>
                  </a:cubicBezTo>
                  <a:cubicBezTo>
                    <a:pt x="32" y="113"/>
                    <a:pt x="33" y="114"/>
                    <a:pt x="32" y="117"/>
                  </a:cubicBezTo>
                  <a:cubicBezTo>
                    <a:pt x="32" y="117"/>
                    <a:pt x="32" y="122"/>
                    <a:pt x="33" y="123"/>
                  </a:cubicBezTo>
                  <a:cubicBezTo>
                    <a:pt x="33" y="123"/>
                    <a:pt x="34" y="123"/>
                    <a:pt x="36" y="123"/>
                  </a:cubicBezTo>
                  <a:cubicBezTo>
                    <a:pt x="36" y="123"/>
                    <a:pt x="39" y="121"/>
                    <a:pt x="42" y="119"/>
                  </a:cubicBezTo>
                  <a:cubicBezTo>
                    <a:pt x="42" y="119"/>
                    <a:pt x="43" y="117"/>
                    <a:pt x="44" y="117"/>
                  </a:cubicBezTo>
                  <a:cubicBezTo>
                    <a:pt x="44" y="117"/>
                    <a:pt x="47" y="117"/>
                    <a:pt x="45" y="115"/>
                  </a:cubicBezTo>
                  <a:cubicBezTo>
                    <a:pt x="45" y="115"/>
                    <a:pt x="41" y="114"/>
                    <a:pt x="38" y="110"/>
                  </a:cubicBezTo>
                  <a:cubicBezTo>
                    <a:pt x="38" y="110"/>
                    <a:pt x="35" y="106"/>
                    <a:pt x="34" y="104"/>
                  </a:cubicBezTo>
                  <a:cubicBezTo>
                    <a:pt x="34" y="104"/>
                    <a:pt x="34" y="101"/>
                    <a:pt x="31" y="98"/>
                  </a:cubicBezTo>
                  <a:cubicBezTo>
                    <a:pt x="31" y="98"/>
                    <a:pt x="33" y="96"/>
                    <a:pt x="30" y="92"/>
                  </a:cubicBezTo>
                  <a:cubicBezTo>
                    <a:pt x="30" y="92"/>
                    <a:pt x="29" y="84"/>
                    <a:pt x="29" y="80"/>
                  </a:cubicBezTo>
                  <a:cubicBezTo>
                    <a:pt x="29" y="80"/>
                    <a:pt x="27" y="61"/>
                    <a:pt x="28" y="56"/>
                  </a:cubicBezTo>
                  <a:cubicBezTo>
                    <a:pt x="28" y="50"/>
                    <a:pt x="28" y="55"/>
                    <a:pt x="28" y="55"/>
                  </a:cubicBezTo>
                  <a:cubicBezTo>
                    <a:pt x="28" y="55"/>
                    <a:pt x="27" y="40"/>
                    <a:pt x="32" y="37"/>
                  </a:cubicBezTo>
                  <a:cubicBezTo>
                    <a:pt x="32" y="37"/>
                    <a:pt x="37" y="33"/>
                    <a:pt x="40" y="35"/>
                  </a:cubicBezTo>
                  <a:cubicBezTo>
                    <a:pt x="40" y="35"/>
                    <a:pt x="45" y="36"/>
                    <a:pt x="46" y="38"/>
                  </a:cubicBezTo>
                  <a:cubicBezTo>
                    <a:pt x="46" y="38"/>
                    <a:pt x="48" y="42"/>
                    <a:pt x="48" y="39"/>
                  </a:cubicBezTo>
                  <a:cubicBezTo>
                    <a:pt x="48" y="39"/>
                    <a:pt x="50" y="34"/>
                    <a:pt x="52" y="33"/>
                  </a:cubicBezTo>
                  <a:cubicBezTo>
                    <a:pt x="52" y="33"/>
                    <a:pt x="53" y="30"/>
                    <a:pt x="53" y="28"/>
                  </a:cubicBezTo>
                  <a:cubicBezTo>
                    <a:pt x="53" y="28"/>
                    <a:pt x="53" y="25"/>
                    <a:pt x="55" y="25"/>
                  </a:cubicBezTo>
                  <a:cubicBezTo>
                    <a:pt x="55" y="25"/>
                    <a:pt x="57" y="25"/>
                    <a:pt x="5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7">
              <a:extLst>
                <a:ext uri="{FF2B5EF4-FFF2-40B4-BE49-F238E27FC236}">
                  <a16:creationId xmlns:a16="http://schemas.microsoft.com/office/drawing/2014/main" id="{9B5BD944-1BDE-43CD-9C12-C7075B39E5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9167" y="2185685"/>
              <a:ext cx="348641" cy="581068"/>
            </a:xfrm>
            <a:custGeom>
              <a:avLst/>
              <a:gdLst>
                <a:gd name="T0" fmla="*/ 39 w 202"/>
                <a:gd name="T1" fmla="*/ 96 h 335"/>
                <a:gd name="T2" fmla="*/ 47 w 202"/>
                <a:gd name="T3" fmla="*/ 111 h 335"/>
                <a:gd name="T4" fmla="*/ 55 w 202"/>
                <a:gd name="T5" fmla="*/ 100 h 335"/>
                <a:gd name="T6" fmla="*/ 70 w 202"/>
                <a:gd name="T7" fmla="*/ 73 h 335"/>
                <a:gd name="T8" fmla="*/ 78 w 202"/>
                <a:gd name="T9" fmla="*/ 45 h 335"/>
                <a:gd name="T10" fmla="*/ 84 w 202"/>
                <a:gd name="T11" fmla="*/ 37 h 335"/>
                <a:gd name="T12" fmla="*/ 108 w 202"/>
                <a:gd name="T13" fmla="*/ 57 h 335"/>
                <a:gd name="T14" fmla="*/ 116 w 202"/>
                <a:gd name="T15" fmla="*/ 16 h 335"/>
                <a:gd name="T16" fmla="*/ 122 w 202"/>
                <a:gd name="T17" fmla="*/ 2 h 335"/>
                <a:gd name="T18" fmla="*/ 142 w 202"/>
                <a:gd name="T19" fmla="*/ 23 h 335"/>
                <a:gd name="T20" fmla="*/ 137 w 202"/>
                <a:gd name="T21" fmla="*/ 51 h 335"/>
                <a:gd name="T22" fmla="*/ 179 w 202"/>
                <a:gd name="T23" fmla="*/ 64 h 335"/>
                <a:gd name="T24" fmla="*/ 176 w 202"/>
                <a:gd name="T25" fmla="*/ 120 h 335"/>
                <a:gd name="T26" fmla="*/ 178 w 202"/>
                <a:gd name="T27" fmla="*/ 145 h 335"/>
                <a:gd name="T28" fmla="*/ 147 w 202"/>
                <a:gd name="T29" fmla="*/ 164 h 335"/>
                <a:gd name="T30" fmla="*/ 159 w 202"/>
                <a:gd name="T31" fmla="*/ 178 h 335"/>
                <a:gd name="T32" fmla="*/ 160 w 202"/>
                <a:gd name="T33" fmla="*/ 192 h 335"/>
                <a:gd name="T34" fmla="*/ 179 w 202"/>
                <a:gd name="T35" fmla="*/ 229 h 335"/>
                <a:gd name="T36" fmla="*/ 150 w 202"/>
                <a:gd name="T37" fmla="*/ 264 h 335"/>
                <a:gd name="T38" fmla="*/ 194 w 202"/>
                <a:gd name="T39" fmla="*/ 293 h 335"/>
                <a:gd name="T40" fmla="*/ 175 w 202"/>
                <a:gd name="T41" fmla="*/ 325 h 335"/>
                <a:gd name="T42" fmla="*/ 156 w 202"/>
                <a:gd name="T43" fmla="*/ 301 h 335"/>
                <a:gd name="T44" fmla="*/ 139 w 202"/>
                <a:gd name="T45" fmla="*/ 299 h 335"/>
                <a:gd name="T46" fmla="*/ 99 w 202"/>
                <a:gd name="T47" fmla="*/ 329 h 335"/>
                <a:gd name="T48" fmla="*/ 63 w 202"/>
                <a:gd name="T49" fmla="*/ 293 h 335"/>
                <a:gd name="T50" fmla="*/ 64 w 202"/>
                <a:gd name="T51" fmla="*/ 266 h 335"/>
                <a:gd name="T52" fmla="*/ 28 w 202"/>
                <a:gd name="T53" fmla="*/ 319 h 335"/>
                <a:gd name="T54" fmla="*/ 3 w 202"/>
                <a:gd name="T55" fmla="*/ 325 h 335"/>
                <a:gd name="T56" fmla="*/ 4 w 202"/>
                <a:gd name="T57" fmla="*/ 305 h 335"/>
                <a:gd name="T58" fmla="*/ 47 w 202"/>
                <a:gd name="T59" fmla="*/ 240 h 335"/>
                <a:gd name="T60" fmla="*/ 71 w 202"/>
                <a:gd name="T61" fmla="*/ 201 h 335"/>
                <a:gd name="T62" fmla="*/ 44 w 202"/>
                <a:gd name="T63" fmla="*/ 212 h 335"/>
                <a:gd name="T64" fmla="*/ 34 w 202"/>
                <a:gd name="T65" fmla="*/ 177 h 335"/>
                <a:gd name="T66" fmla="*/ 65 w 202"/>
                <a:gd name="T67" fmla="*/ 165 h 335"/>
                <a:gd name="T68" fmla="*/ 48 w 202"/>
                <a:gd name="T69" fmla="*/ 143 h 335"/>
                <a:gd name="T70" fmla="*/ 34 w 202"/>
                <a:gd name="T71" fmla="*/ 104 h 335"/>
                <a:gd name="T72" fmla="*/ 100 w 202"/>
                <a:gd name="T73" fmla="*/ 77 h 335"/>
                <a:gd name="T74" fmla="*/ 114 w 202"/>
                <a:gd name="T75" fmla="*/ 71 h 335"/>
                <a:gd name="T76" fmla="*/ 132 w 202"/>
                <a:gd name="T77" fmla="*/ 79 h 335"/>
                <a:gd name="T78" fmla="*/ 139 w 202"/>
                <a:gd name="T79" fmla="*/ 98 h 335"/>
                <a:gd name="T80" fmla="*/ 151 w 202"/>
                <a:gd name="T81" fmla="*/ 97 h 335"/>
                <a:gd name="T82" fmla="*/ 139 w 202"/>
                <a:gd name="T83" fmla="*/ 71 h 335"/>
                <a:gd name="T84" fmla="*/ 65 w 202"/>
                <a:gd name="T85" fmla="*/ 112 h 335"/>
                <a:gd name="T86" fmla="*/ 73 w 202"/>
                <a:gd name="T87" fmla="*/ 157 h 335"/>
                <a:gd name="T88" fmla="*/ 101 w 202"/>
                <a:gd name="T89" fmla="*/ 147 h 335"/>
                <a:gd name="T90" fmla="*/ 77 w 202"/>
                <a:gd name="T91" fmla="*/ 139 h 335"/>
                <a:gd name="T92" fmla="*/ 71 w 202"/>
                <a:gd name="T93" fmla="*/ 107 h 335"/>
                <a:gd name="T94" fmla="*/ 163 w 202"/>
                <a:gd name="T95" fmla="*/ 129 h 335"/>
                <a:gd name="T96" fmla="*/ 129 w 202"/>
                <a:gd name="T97" fmla="*/ 134 h 335"/>
                <a:gd name="T98" fmla="*/ 108 w 202"/>
                <a:gd name="T99" fmla="*/ 223 h 335"/>
                <a:gd name="T100" fmla="*/ 130 w 202"/>
                <a:gd name="T101" fmla="*/ 203 h 335"/>
                <a:gd name="T102" fmla="*/ 106 w 202"/>
                <a:gd name="T103" fmla="*/ 216 h 335"/>
                <a:gd name="T104" fmla="*/ 144 w 202"/>
                <a:gd name="T105" fmla="*/ 230 h 335"/>
                <a:gd name="T106" fmla="*/ 130 w 202"/>
                <a:gd name="T107" fmla="*/ 245 h 335"/>
                <a:gd name="T108" fmla="*/ 142 w 202"/>
                <a:gd name="T109" fmla="*/ 237 h 335"/>
                <a:gd name="T110" fmla="*/ 121 w 202"/>
                <a:gd name="T111" fmla="*/ 243 h 335"/>
                <a:gd name="T112" fmla="*/ 98 w 202"/>
                <a:gd name="T113" fmla="*/ 267 h 335"/>
                <a:gd name="T114" fmla="*/ 102 w 202"/>
                <a:gd name="T115" fmla="*/ 297 h 335"/>
                <a:gd name="T116" fmla="*/ 115 w 202"/>
                <a:gd name="T117" fmla="*/ 272 h 335"/>
                <a:gd name="T118" fmla="*/ 115 w 202"/>
                <a:gd name="T119" fmla="*/ 25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2" h="335">
                  <a:moveTo>
                    <a:pt x="28" y="86"/>
                  </a:moveTo>
                  <a:cubicBezTo>
                    <a:pt x="28" y="86"/>
                    <a:pt x="28" y="84"/>
                    <a:pt x="31" y="84"/>
                  </a:cubicBezTo>
                  <a:cubicBezTo>
                    <a:pt x="33" y="85"/>
                    <a:pt x="34" y="85"/>
                    <a:pt x="34" y="85"/>
                  </a:cubicBezTo>
                  <a:cubicBezTo>
                    <a:pt x="35" y="86"/>
                    <a:pt x="37" y="88"/>
                    <a:pt x="37" y="89"/>
                  </a:cubicBezTo>
                  <a:cubicBezTo>
                    <a:pt x="37" y="89"/>
                    <a:pt x="36" y="91"/>
                    <a:pt x="38" y="91"/>
                  </a:cubicBezTo>
                  <a:cubicBezTo>
                    <a:pt x="38" y="91"/>
                    <a:pt x="39" y="91"/>
                    <a:pt x="39" y="93"/>
                  </a:cubicBezTo>
                  <a:cubicBezTo>
                    <a:pt x="39" y="93"/>
                    <a:pt x="37" y="94"/>
                    <a:pt x="38" y="95"/>
                  </a:cubicBezTo>
                  <a:cubicBezTo>
                    <a:pt x="38" y="95"/>
                    <a:pt x="38" y="97"/>
                    <a:pt x="39" y="96"/>
                  </a:cubicBezTo>
                  <a:cubicBezTo>
                    <a:pt x="39" y="96"/>
                    <a:pt x="41" y="95"/>
                    <a:pt x="41" y="97"/>
                  </a:cubicBezTo>
                  <a:cubicBezTo>
                    <a:pt x="41" y="97"/>
                    <a:pt x="39" y="99"/>
                    <a:pt x="40" y="99"/>
                  </a:cubicBezTo>
                  <a:cubicBezTo>
                    <a:pt x="40" y="99"/>
                    <a:pt x="41" y="99"/>
                    <a:pt x="41" y="101"/>
                  </a:cubicBezTo>
                  <a:cubicBezTo>
                    <a:pt x="41" y="101"/>
                    <a:pt x="43" y="101"/>
                    <a:pt x="43" y="103"/>
                  </a:cubicBezTo>
                  <a:cubicBezTo>
                    <a:pt x="43" y="103"/>
                    <a:pt x="45" y="104"/>
                    <a:pt x="45" y="106"/>
                  </a:cubicBezTo>
                  <a:cubicBezTo>
                    <a:pt x="45" y="106"/>
                    <a:pt x="47" y="106"/>
                    <a:pt x="47" y="107"/>
                  </a:cubicBezTo>
                  <a:cubicBezTo>
                    <a:pt x="47" y="108"/>
                    <a:pt x="46" y="109"/>
                    <a:pt x="47" y="109"/>
                  </a:cubicBezTo>
                  <a:cubicBezTo>
                    <a:pt x="47" y="109"/>
                    <a:pt x="49" y="111"/>
                    <a:pt x="47" y="111"/>
                  </a:cubicBezTo>
                  <a:cubicBezTo>
                    <a:pt x="47" y="111"/>
                    <a:pt x="46" y="113"/>
                    <a:pt x="47" y="113"/>
                  </a:cubicBezTo>
                  <a:cubicBezTo>
                    <a:pt x="47" y="113"/>
                    <a:pt x="50" y="113"/>
                    <a:pt x="50" y="114"/>
                  </a:cubicBezTo>
                  <a:cubicBezTo>
                    <a:pt x="50" y="114"/>
                    <a:pt x="49" y="116"/>
                    <a:pt x="52" y="116"/>
                  </a:cubicBezTo>
                  <a:cubicBezTo>
                    <a:pt x="52" y="115"/>
                    <a:pt x="54" y="115"/>
                    <a:pt x="54" y="113"/>
                  </a:cubicBezTo>
                  <a:cubicBezTo>
                    <a:pt x="54" y="113"/>
                    <a:pt x="55" y="111"/>
                    <a:pt x="54" y="111"/>
                  </a:cubicBezTo>
                  <a:cubicBezTo>
                    <a:pt x="54" y="111"/>
                    <a:pt x="51" y="110"/>
                    <a:pt x="53" y="108"/>
                  </a:cubicBezTo>
                  <a:cubicBezTo>
                    <a:pt x="53" y="108"/>
                    <a:pt x="53" y="106"/>
                    <a:pt x="54" y="105"/>
                  </a:cubicBezTo>
                  <a:cubicBezTo>
                    <a:pt x="54" y="105"/>
                    <a:pt x="54" y="102"/>
                    <a:pt x="55" y="100"/>
                  </a:cubicBezTo>
                  <a:cubicBezTo>
                    <a:pt x="55" y="100"/>
                    <a:pt x="56" y="98"/>
                    <a:pt x="55" y="96"/>
                  </a:cubicBezTo>
                  <a:cubicBezTo>
                    <a:pt x="55" y="96"/>
                    <a:pt x="53" y="94"/>
                    <a:pt x="54" y="93"/>
                  </a:cubicBezTo>
                  <a:cubicBezTo>
                    <a:pt x="54" y="93"/>
                    <a:pt x="55" y="92"/>
                    <a:pt x="55" y="91"/>
                  </a:cubicBezTo>
                  <a:cubicBezTo>
                    <a:pt x="55" y="91"/>
                    <a:pt x="55" y="88"/>
                    <a:pt x="57" y="86"/>
                  </a:cubicBezTo>
                  <a:cubicBezTo>
                    <a:pt x="57" y="86"/>
                    <a:pt x="58" y="83"/>
                    <a:pt x="60" y="82"/>
                  </a:cubicBezTo>
                  <a:cubicBezTo>
                    <a:pt x="60" y="82"/>
                    <a:pt x="62" y="78"/>
                    <a:pt x="63" y="78"/>
                  </a:cubicBezTo>
                  <a:cubicBezTo>
                    <a:pt x="63" y="78"/>
                    <a:pt x="65" y="76"/>
                    <a:pt x="66" y="77"/>
                  </a:cubicBezTo>
                  <a:cubicBezTo>
                    <a:pt x="66" y="77"/>
                    <a:pt x="68" y="73"/>
                    <a:pt x="70" y="73"/>
                  </a:cubicBezTo>
                  <a:cubicBezTo>
                    <a:pt x="70" y="73"/>
                    <a:pt x="72" y="71"/>
                    <a:pt x="74" y="71"/>
                  </a:cubicBezTo>
                  <a:cubicBezTo>
                    <a:pt x="74" y="71"/>
                    <a:pt x="77" y="68"/>
                    <a:pt x="79" y="68"/>
                  </a:cubicBezTo>
                  <a:cubicBezTo>
                    <a:pt x="79" y="68"/>
                    <a:pt x="81" y="67"/>
                    <a:pt x="79" y="64"/>
                  </a:cubicBezTo>
                  <a:cubicBezTo>
                    <a:pt x="79" y="64"/>
                    <a:pt x="77" y="58"/>
                    <a:pt x="80" y="57"/>
                  </a:cubicBezTo>
                  <a:cubicBezTo>
                    <a:pt x="80" y="57"/>
                    <a:pt x="81" y="55"/>
                    <a:pt x="79" y="55"/>
                  </a:cubicBezTo>
                  <a:cubicBezTo>
                    <a:pt x="79" y="55"/>
                    <a:pt x="77" y="53"/>
                    <a:pt x="79" y="51"/>
                  </a:cubicBezTo>
                  <a:cubicBezTo>
                    <a:pt x="79" y="51"/>
                    <a:pt x="80" y="49"/>
                    <a:pt x="78" y="48"/>
                  </a:cubicBezTo>
                  <a:cubicBezTo>
                    <a:pt x="78" y="48"/>
                    <a:pt x="76" y="45"/>
                    <a:pt x="78" y="45"/>
                  </a:cubicBezTo>
                  <a:cubicBezTo>
                    <a:pt x="78" y="45"/>
                    <a:pt x="79" y="44"/>
                    <a:pt x="78" y="43"/>
                  </a:cubicBezTo>
                  <a:cubicBezTo>
                    <a:pt x="78" y="43"/>
                    <a:pt x="77" y="41"/>
                    <a:pt x="79" y="41"/>
                  </a:cubicBezTo>
                  <a:cubicBezTo>
                    <a:pt x="79" y="41"/>
                    <a:pt x="80" y="38"/>
                    <a:pt x="77" y="35"/>
                  </a:cubicBezTo>
                  <a:cubicBezTo>
                    <a:pt x="77" y="35"/>
                    <a:pt x="76" y="34"/>
                    <a:pt x="78" y="34"/>
                  </a:cubicBezTo>
                  <a:cubicBezTo>
                    <a:pt x="78" y="34"/>
                    <a:pt x="80" y="34"/>
                    <a:pt x="78" y="32"/>
                  </a:cubicBezTo>
                  <a:cubicBezTo>
                    <a:pt x="78" y="32"/>
                    <a:pt x="79" y="30"/>
                    <a:pt x="81" y="32"/>
                  </a:cubicBezTo>
                  <a:cubicBezTo>
                    <a:pt x="81" y="32"/>
                    <a:pt x="80" y="32"/>
                    <a:pt x="82" y="34"/>
                  </a:cubicBezTo>
                  <a:cubicBezTo>
                    <a:pt x="82" y="34"/>
                    <a:pt x="84" y="34"/>
                    <a:pt x="84" y="37"/>
                  </a:cubicBezTo>
                  <a:cubicBezTo>
                    <a:pt x="84" y="37"/>
                    <a:pt x="86" y="36"/>
                    <a:pt x="86" y="39"/>
                  </a:cubicBezTo>
                  <a:cubicBezTo>
                    <a:pt x="86" y="39"/>
                    <a:pt x="89" y="40"/>
                    <a:pt x="89" y="44"/>
                  </a:cubicBezTo>
                  <a:cubicBezTo>
                    <a:pt x="89" y="44"/>
                    <a:pt x="90" y="44"/>
                    <a:pt x="91" y="48"/>
                  </a:cubicBezTo>
                  <a:cubicBezTo>
                    <a:pt x="91" y="48"/>
                    <a:pt x="93" y="52"/>
                    <a:pt x="92" y="53"/>
                  </a:cubicBezTo>
                  <a:cubicBezTo>
                    <a:pt x="92" y="53"/>
                    <a:pt x="91" y="56"/>
                    <a:pt x="93" y="57"/>
                  </a:cubicBezTo>
                  <a:cubicBezTo>
                    <a:pt x="93" y="57"/>
                    <a:pt x="94" y="61"/>
                    <a:pt x="95" y="61"/>
                  </a:cubicBezTo>
                  <a:cubicBezTo>
                    <a:pt x="95" y="61"/>
                    <a:pt x="100" y="57"/>
                    <a:pt x="103" y="57"/>
                  </a:cubicBezTo>
                  <a:cubicBezTo>
                    <a:pt x="103" y="57"/>
                    <a:pt x="107" y="58"/>
                    <a:pt x="108" y="57"/>
                  </a:cubicBezTo>
                  <a:cubicBezTo>
                    <a:pt x="108" y="57"/>
                    <a:pt x="113" y="55"/>
                    <a:pt x="114" y="57"/>
                  </a:cubicBezTo>
                  <a:cubicBezTo>
                    <a:pt x="114" y="57"/>
                    <a:pt x="116" y="54"/>
                    <a:pt x="116" y="52"/>
                  </a:cubicBezTo>
                  <a:cubicBezTo>
                    <a:pt x="116" y="52"/>
                    <a:pt x="117" y="51"/>
                    <a:pt x="115" y="49"/>
                  </a:cubicBezTo>
                  <a:cubicBezTo>
                    <a:pt x="115" y="49"/>
                    <a:pt x="114" y="45"/>
                    <a:pt x="116" y="43"/>
                  </a:cubicBezTo>
                  <a:cubicBezTo>
                    <a:pt x="116" y="43"/>
                    <a:pt x="118" y="43"/>
                    <a:pt x="116" y="41"/>
                  </a:cubicBezTo>
                  <a:cubicBezTo>
                    <a:pt x="116" y="41"/>
                    <a:pt x="114" y="35"/>
                    <a:pt x="117" y="33"/>
                  </a:cubicBezTo>
                  <a:cubicBezTo>
                    <a:pt x="117" y="33"/>
                    <a:pt x="116" y="28"/>
                    <a:pt x="116" y="24"/>
                  </a:cubicBezTo>
                  <a:cubicBezTo>
                    <a:pt x="116" y="24"/>
                    <a:pt x="114" y="17"/>
                    <a:pt x="116" y="16"/>
                  </a:cubicBezTo>
                  <a:cubicBezTo>
                    <a:pt x="116" y="16"/>
                    <a:pt x="114" y="12"/>
                    <a:pt x="117" y="12"/>
                  </a:cubicBezTo>
                  <a:cubicBezTo>
                    <a:pt x="117" y="12"/>
                    <a:pt x="119" y="10"/>
                    <a:pt x="116" y="10"/>
                  </a:cubicBezTo>
                  <a:cubicBezTo>
                    <a:pt x="116" y="10"/>
                    <a:pt x="113" y="9"/>
                    <a:pt x="112" y="9"/>
                  </a:cubicBezTo>
                  <a:cubicBezTo>
                    <a:pt x="112" y="9"/>
                    <a:pt x="110" y="8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4" y="5"/>
                    <a:pt x="111" y="3"/>
                    <a:pt x="114" y="3"/>
                  </a:cubicBezTo>
                  <a:cubicBezTo>
                    <a:pt x="114" y="3"/>
                    <a:pt x="116" y="5"/>
                    <a:pt x="117" y="3"/>
                  </a:cubicBezTo>
                  <a:cubicBezTo>
                    <a:pt x="117" y="3"/>
                    <a:pt x="120" y="0"/>
                    <a:pt x="122" y="2"/>
                  </a:cubicBezTo>
                  <a:cubicBezTo>
                    <a:pt x="123" y="4"/>
                    <a:pt x="122" y="3"/>
                    <a:pt x="122" y="3"/>
                  </a:cubicBezTo>
                  <a:cubicBezTo>
                    <a:pt x="122" y="3"/>
                    <a:pt x="123" y="4"/>
                    <a:pt x="124" y="2"/>
                  </a:cubicBezTo>
                  <a:cubicBezTo>
                    <a:pt x="124" y="2"/>
                    <a:pt x="126" y="0"/>
                    <a:pt x="129" y="2"/>
                  </a:cubicBezTo>
                  <a:cubicBezTo>
                    <a:pt x="129" y="2"/>
                    <a:pt x="132" y="2"/>
                    <a:pt x="133" y="6"/>
                  </a:cubicBezTo>
                  <a:cubicBezTo>
                    <a:pt x="133" y="6"/>
                    <a:pt x="134" y="6"/>
                    <a:pt x="135" y="9"/>
                  </a:cubicBezTo>
                  <a:cubicBezTo>
                    <a:pt x="135" y="9"/>
                    <a:pt x="138" y="11"/>
                    <a:pt x="137" y="14"/>
                  </a:cubicBezTo>
                  <a:cubicBezTo>
                    <a:pt x="137" y="14"/>
                    <a:pt x="139" y="15"/>
                    <a:pt x="139" y="18"/>
                  </a:cubicBezTo>
                  <a:cubicBezTo>
                    <a:pt x="139" y="18"/>
                    <a:pt x="143" y="21"/>
                    <a:pt x="142" y="23"/>
                  </a:cubicBezTo>
                  <a:cubicBezTo>
                    <a:pt x="142" y="23"/>
                    <a:pt x="138" y="26"/>
                    <a:pt x="141" y="27"/>
                  </a:cubicBezTo>
                  <a:cubicBezTo>
                    <a:pt x="141" y="27"/>
                    <a:pt x="143" y="28"/>
                    <a:pt x="141" y="31"/>
                  </a:cubicBezTo>
                  <a:cubicBezTo>
                    <a:pt x="141" y="31"/>
                    <a:pt x="139" y="33"/>
                    <a:pt x="140" y="34"/>
                  </a:cubicBezTo>
                  <a:cubicBezTo>
                    <a:pt x="140" y="34"/>
                    <a:pt x="141" y="36"/>
                    <a:pt x="143" y="35"/>
                  </a:cubicBezTo>
                  <a:cubicBezTo>
                    <a:pt x="143" y="35"/>
                    <a:pt x="143" y="38"/>
                    <a:pt x="139" y="38"/>
                  </a:cubicBezTo>
                  <a:cubicBezTo>
                    <a:pt x="139" y="38"/>
                    <a:pt x="137" y="36"/>
                    <a:pt x="138" y="44"/>
                  </a:cubicBezTo>
                  <a:cubicBezTo>
                    <a:pt x="138" y="44"/>
                    <a:pt x="139" y="48"/>
                    <a:pt x="137" y="50"/>
                  </a:cubicBezTo>
                  <a:cubicBezTo>
                    <a:pt x="137" y="50"/>
                    <a:pt x="137" y="51"/>
                    <a:pt x="137" y="51"/>
                  </a:cubicBezTo>
                  <a:cubicBezTo>
                    <a:pt x="136" y="51"/>
                    <a:pt x="137" y="53"/>
                    <a:pt x="139" y="52"/>
                  </a:cubicBezTo>
                  <a:cubicBezTo>
                    <a:pt x="139" y="52"/>
                    <a:pt x="142" y="52"/>
                    <a:pt x="143" y="52"/>
                  </a:cubicBezTo>
                  <a:cubicBezTo>
                    <a:pt x="143" y="52"/>
                    <a:pt x="147" y="50"/>
                    <a:pt x="149" y="52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52" y="55"/>
                    <a:pt x="155" y="54"/>
                    <a:pt x="158" y="54"/>
                  </a:cubicBezTo>
                  <a:cubicBezTo>
                    <a:pt x="158" y="54"/>
                    <a:pt x="159" y="55"/>
                    <a:pt x="162" y="55"/>
                  </a:cubicBezTo>
                  <a:cubicBezTo>
                    <a:pt x="162" y="55"/>
                    <a:pt x="167" y="57"/>
                    <a:pt x="170" y="59"/>
                  </a:cubicBezTo>
                  <a:cubicBezTo>
                    <a:pt x="170" y="59"/>
                    <a:pt x="177" y="61"/>
                    <a:pt x="179" y="64"/>
                  </a:cubicBezTo>
                  <a:cubicBezTo>
                    <a:pt x="179" y="64"/>
                    <a:pt x="179" y="68"/>
                    <a:pt x="182" y="67"/>
                  </a:cubicBezTo>
                  <a:cubicBezTo>
                    <a:pt x="182" y="67"/>
                    <a:pt x="186" y="68"/>
                    <a:pt x="186" y="70"/>
                  </a:cubicBezTo>
                  <a:cubicBezTo>
                    <a:pt x="186" y="70"/>
                    <a:pt x="186" y="71"/>
                    <a:pt x="186" y="71"/>
                  </a:cubicBezTo>
                  <a:cubicBezTo>
                    <a:pt x="185" y="73"/>
                    <a:pt x="186" y="78"/>
                    <a:pt x="189" y="78"/>
                  </a:cubicBezTo>
                  <a:cubicBezTo>
                    <a:pt x="189" y="78"/>
                    <a:pt x="193" y="81"/>
                    <a:pt x="187" y="91"/>
                  </a:cubicBezTo>
                  <a:cubicBezTo>
                    <a:pt x="187" y="91"/>
                    <a:pt x="185" y="98"/>
                    <a:pt x="183" y="100"/>
                  </a:cubicBezTo>
                  <a:cubicBezTo>
                    <a:pt x="183" y="100"/>
                    <a:pt x="182" y="112"/>
                    <a:pt x="178" y="113"/>
                  </a:cubicBezTo>
                  <a:cubicBezTo>
                    <a:pt x="178" y="113"/>
                    <a:pt x="180" y="117"/>
                    <a:pt x="176" y="120"/>
                  </a:cubicBezTo>
                  <a:cubicBezTo>
                    <a:pt x="176" y="120"/>
                    <a:pt x="176" y="128"/>
                    <a:pt x="172" y="128"/>
                  </a:cubicBezTo>
                  <a:cubicBezTo>
                    <a:pt x="172" y="128"/>
                    <a:pt x="169" y="129"/>
                    <a:pt x="170" y="130"/>
                  </a:cubicBezTo>
                  <a:cubicBezTo>
                    <a:pt x="170" y="130"/>
                    <a:pt x="173" y="132"/>
                    <a:pt x="174" y="130"/>
                  </a:cubicBezTo>
                  <a:cubicBezTo>
                    <a:pt x="174" y="130"/>
                    <a:pt x="179" y="129"/>
                    <a:pt x="179" y="134"/>
                  </a:cubicBezTo>
                  <a:cubicBezTo>
                    <a:pt x="179" y="134"/>
                    <a:pt x="182" y="134"/>
                    <a:pt x="182" y="138"/>
                  </a:cubicBezTo>
                  <a:cubicBezTo>
                    <a:pt x="182" y="138"/>
                    <a:pt x="184" y="142"/>
                    <a:pt x="181" y="143"/>
                  </a:cubicBezTo>
                  <a:cubicBezTo>
                    <a:pt x="181" y="143"/>
                    <a:pt x="182" y="145"/>
                    <a:pt x="178" y="145"/>
                  </a:cubicBezTo>
                  <a:cubicBezTo>
                    <a:pt x="178" y="145"/>
                    <a:pt x="178" y="145"/>
                    <a:pt x="178" y="145"/>
                  </a:cubicBezTo>
                  <a:cubicBezTo>
                    <a:pt x="173" y="145"/>
                    <a:pt x="177" y="147"/>
                    <a:pt x="176" y="149"/>
                  </a:cubicBezTo>
                  <a:cubicBezTo>
                    <a:pt x="176" y="149"/>
                    <a:pt x="177" y="155"/>
                    <a:pt x="174" y="156"/>
                  </a:cubicBezTo>
                  <a:cubicBezTo>
                    <a:pt x="174" y="156"/>
                    <a:pt x="173" y="158"/>
                    <a:pt x="173" y="153"/>
                  </a:cubicBezTo>
                  <a:cubicBezTo>
                    <a:pt x="173" y="153"/>
                    <a:pt x="173" y="152"/>
                    <a:pt x="172" y="153"/>
                  </a:cubicBezTo>
                  <a:cubicBezTo>
                    <a:pt x="171" y="154"/>
                    <a:pt x="171" y="155"/>
                    <a:pt x="167" y="155"/>
                  </a:cubicBezTo>
                  <a:cubicBezTo>
                    <a:pt x="167" y="155"/>
                    <a:pt x="163" y="159"/>
                    <a:pt x="158" y="158"/>
                  </a:cubicBezTo>
                  <a:cubicBezTo>
                    <a:pt x="158" y="158"/>
                    <a:pt x="155" y="160"/>
                    <a:pt x="156" y="161"/>
                  </a:cubicBezTo>
                  <a:cubicBezTo>
                    <a:pt x="156" y="161"/>
                    <a:pt x="147" y="163"/>
                    <a:pt x="147" y="164"/>
                  </a:cubicBezTo>
                  <a:cubicBezTo>
                    <a:pt x="147" y="164"/>
                    <a:pt x="144" y="165"/>
                    <a:pt x="141" y="164"/>
                  </a:cubicBezTo>
                  <a:cubicBezTo>
                    <a:pt x="141" y="164"/>
                    <a:pt x="140" y="167"/>
                    <a:pt x="137" y="169"/>
                  </a:cubicBezTo>
                  <a:cubicBezTo>
                    <a:pt x="137" y="169"/>
                    <a:pt x="136" y="171"/>
                    <a:pt x="139" y="171"/>
                  </a:cubicBezTo>
                  <a:cubicBezTo>
                    <a:pt x="139" y="171"/>
                    <a:pt x="139" y="172"/>
                    <a:pt x="141" y="173"/>
                  </a:cubicBezTo>
                  <a:cubicBezTo>
                    <a:pt x="141" y="173"/>
                    <a:pt x="143" y="173"/>
                    <a:pt x="143" y="175"/>
                  </a:cubicBezTo>
                  <a:cubicBezTo>
                    <a:pt x="143" y="175"/>
                    <a:pt x="146" y="177"/>
                    <a:pt x="148" y="176"/>
                  </a:cubicBezTo>
                  <a:cubicBezTo>
                    <a:pt x="148" y="176"/>
                    <a:pt x="151" y="180"/>
                    <a:pt x="153" y="177"/>
                  </a:cubicBezTo>
                  <a:cubicBezTo>
                    <a:pt x="153" y="177"/>
                    <a:pt x="159" y="176"/>
                    <a:pt x="159" y="178"/>
                  </a:cubicBezTo>
                  <a:cubicBezTo>
                    <a:pt x="159" y="178"/>
                    <a:pt x="161" y="180"/>
                    <a:pt x="163" y="180"/>
                  </a:cubicBezTo>
                  <a:cubicBezTo>
                    <a:pt x="163" y="180"/>
                    <a:pt x="165" y="180"/>
                    <a:pt x="165" y="181"/>
                  </a:cubicBezTo>
                  <a:cubicBezTo>
                    <a:pt x="165" y="181"/>
                    <a:pt x="165" y="182"/>
                    <a:pt x="163" y="182"/>
                  </a:cubicBezTo>
                  <a:cubicBezTo>
                    <a:pt x="163" y="182"/>
                    <a:pt x="161" y="184"/>
                    <a:pt x="159" y="185"/>
                  </a:cubicBezTo>
                  <a:cubicBezTo>
                    <a:pt x="159" y="185"/>
                    <a:pt x="158" y="186"/>
                    <a:pt x="158" y="185"/>
                  </a:cubicBezTo>
                  <a:cubicBezTo>
                    <a:pt x="158" y="185"/>
                    <a:pt x="155" y="188"/>
                    <a:pt x="155" y="189"/>
                  </a:cubicBezTo>
                  <a:cubicBezTo>
                    <a:pt x="155" y="189"/>
                    <a:pt x="155" y="192"/>
                    <a:pt x="157" y="191"/>
                  </a:cubicBezTo>
                  <a:cubicBezTo>
                    <a:pt x="157" y="191"/>
                    <a:pt x="158" y="193"/>
                    <a:pt x="160" y="192"/>
                  </a:cubicBezTo>
                  <a:cubicBezTo>
                    <a:pt x="160" y="192"/>
                    <a:pt x="166" y="192"/>
                    <a:pt x="168" y="194"/>
                  </a:cubicBezTo>
                  <a:cubicBezTo>
                    <a:pt x="168" y="194"/>
                    <a:pt x="173" y="197"/>
                    <a:pt x="170" y="201"/>
                  </a:cubicBezTo>
                  <a:cubicBezTo>
                    <a:pt x="170" y="201"/>
                    <a:pt x="173" y="205"/>
                    <a:pt x="170" y="208"/>
                  </a:cubicBezTo>
                  <a:cubicBezTo>
                    <a:pt x="170" y="208"/>
                    <a:pt x="168" y="210"/>
                    <a:pt x="166" y="211"/>
                  </a:cubicBezTo>
                  <a:cubicBezTo>
                    <a:pt x="166" y="211"/>
                    <a:pt x="164" y="215"/>
                    <a:pt x="163" y="215"/>
                  </a:cubicBezTo>
                  <a:cubicBezTo>
                    <a:pt x="163" y="215"/>
                    <a:pt x="169" y="216"/>
                    <a:pt x="171" y="219"/>
                  </a:cubicBezTo>
                  <a:cubicBezTo>
                    <a:pt x="171" y="219"/>
                    <a:pt x="173" y="220"/>
                    <a:pt x="173" y="221"/>
                  </a:cubicBezTo>
                  <a:cubicBezTo>
                    <a:pt x="173" y="221"/>
                    <a:pt x="179" y="227"/>
                    <a:pt x="179" y="229"/>
                  </a:cubicBezTo>
                  <a:cubicBezTo>
                    <a:pt x="179" y="229"/>
                    <a:pt x="181" y="233"/>
                    <a:pt x="177" y="239"/>
                  </a:cubicBezTo>
                  <a:cubicBezTo>
                    <a:pt x="177" y="239"/>
                    <a:pt x="176" y="243"/>
                    <a:pt x="172" y="247"/>
                  </a:cubicBezTo>
                  <a:cubicBezTo>
                    <a:pt x="172" y="247"/>
                    <a:pt x="169" y="249"/>
                    <a:pt x="167" y="249"/>
                  </a:cubicBezTo>
                  <a:cubicBezTo>
                    <a:pt x="167" y="249"/>
                    <a:pt x="167" y="252"/>
                    <a:pt x="163" y="252"/>
                  </a:cubicBezTo>
                  <a:cubicBezTo>
                    <a:pt x="163" y="252"/>
                    <a:pt x="161" y="258"/>
                    <a:pt x="158" y="255"/>
                  </a:cubicBezTo>
                  <a:cubicBezTo>
                    <a:pt x="158" y="255"/>
                    <a:pt x="156" y="259"/>
                    <a:pt x="153" y="259"/>
                  </a:cubicBezTo>
                  <a:cubicBezTo>
                    <a:pt x="153" y="259"/>
                    <a:pt x="149" y="260"/>
                    <a:pt x="148" y="260"/>
                  </a:cubicBezTo>
                  <a:cubicBezTo>
                    <a:pt x="148" y="260"/>
                    <a:pt x="146" y="265"/>
                    <a:pt x="150" y="264"/>
                  </a:cubicBezTo>
                  <a:cubicBezTo>
                    <a:pt x="150" y="264"/>
                    <a:pt x="153" y="266"/>
                    <a:pt x="157" y="266"/>
                  </a:cubicBezTo>
                  <a:cubicBezTo>
                    <a:pt x="157" y="266"/>
                    <a:pt x="164" y="270"/>
                    <a:pt x="165" y="269"/>
                  </a:cubicBezTo>
                  <a:cubicBezTo>
                    <a:pt x="165" y="269"/>
                    <a:pt x="166" y="273"/>
                    <a:pt x="169" y="272"/>
                  </a:cubicBezTo>
                  <a:cubicBezTo>
                    <a:pt x="169" y="272"/>
                    <a:pt x="171" y="270"/>
                    <a:pt x="173" y="274"/>
                  </a:cubicBezTo>
                  <a:cubicBezTo>
                    <a:pt x="173" y="274"/>
                    <a:pt x="181" y="281"/>
                    <a:pt x="183" y="280"/>
                  </a:cubicBezTo>
                  <a:cubicBezTo>
                    <a:pt x="183" y="280"/>
                    <a:pt x="185" y="281"/>
                    <a:pt x="185" y="283"/>
                  </a:cubicBezTo>
                  <a:cubicBezTo>
                    <a:pt x="185" y="283"/>
                    <a:pt x="190" y="287"/>
                    <a:pt x="191" y="289"/>
                  </a:cubicBezTo>
                  <a:cubicBezTo>
                    <a:pt x="191" y="289"/>
                    <a:pt x="194" y="290"/>
                    <a:pt x="194" y="293"/>
                  </a:cubicBezTo>
                  <a:cubicBezTo>
                    <a:pt x="194" y="293"/>
                    <a:pt x="199" y="297"/>
                    <a:pt x="198" y="302"/>
                  </a:cubicBezTo>
                  <a:cubicBezTo>
                    <a:pt x="198" y="302"/>
                    <a:pt x="202" y="314"/>
                    <a:pt x="196" y="320"/>
                  </a:cubicBezTo>
                  <a:cubicBezTo>
                    <a:pt x="196" y="320"/>
                    <a:pt x="195" y="324"/>
                    <a:pt x="193" y="326"/>
                  </a:cubicBezTo>
                  <a:cubicBezTo>
                    <a:pt x="193" y="326"/>
                    <a:pt x="192" y="325"/>
                    <a:pt x="191" y="327"/>
                  </a:cubicBezTo>
                  <a:cubicBezTo>
                    <a:pt x="191" y="327"/>
                    <a:pt x="190" y="330"/>
                    <a:pt x="188" y="326"/>
                  </a:cubicBezTo>
                  <a:cubicBezTo>
                    <a:pt x="188" y="326"/>
                    <a:pt x="189" y="324"/>
                    <a:pt x="187" y="323"/>
                  </a:cubicBezTo>
                  <a:cubicBezTo>
                    <a:pt x="187" y="323"/>
                    <a:pt x="182" y="326"/>
                    <a:pt x="179" y="325"/>
                  </a:cubicBezTo>
                  <a:cubicBezTo>
                    <a:pt x="179" y="325"/>
                    <a:pt x="177" y="324"/>
                    <a:pt x="175" y="325"/>
                  </a:cubicBezTo>
                  <a:cubicBezTo>
                    <a:pt x="175" y="325"/>
                    <a:pt x="173" y="326"/>
                    <a:pt x="173" y="323"/>
                  </a:cubicBezTo>
                  <a:cubicBezTo>
                    <a:pt x="173" y="323"/>
                    <a:pt x="172" y="322"/>
                    <a:pt x="169" y="322"/>
                  </a:cubicBezTo>
                  <a:cubicBezTo>
                    <a:pt x="169" y="322"/>
                    <a:pt x="163" y="321"/>
                    <a:pt x="162" y="315"/>
                  </a:cubicBezTo>
                  <a:cubicBezTo>
                    <a:pt x="162" y="315"/>
                    <a:pt x="160" y="319"/>
                    <a:pt x="157" y="317"/>
                  </a:cubicBezTo>
                  <a:cubicBezTo>
                    <a:pt x="154" y="314"/>
                    <a:pt x="156" y="316"/>
                    <a:pt x="156" y="316"/>
                  </a:cubicBezTo>
                  <a:cubicBezTo>
                    <a:pt x="156" y="316"/>
                    <a:pt x="154" y="313"/>
                    <a:pt x="157" y="311"/>
                  </a:cubicBezTo>
                  <a:cubicBezTo>
                    <a:pt x="157" y="311"/>
                    <a:pt x="157" y="310"/>
                    <a:pt x="156" y="309"/>
                  </a:cubicBezTo>
                  <a:cubicBezTo>
                    <a:pt x="156" y="309"/>
                    <a:pt x="155" y="303"/>
                    <a:pt x="156" y="301"/>
                  </a:cubicBezTo>
                  <a:cubicBezTo>
                    <a:pt x="156" y="301"/>
                    <a:pt x="158" y="299"/>
                    <a:pt x="155" y="296"/>
                  </a:cubicBezTo>
                  <a:cubicBezTo>
                    <a:pt x="155" y="296"/>
                    <a:pt x="156" y="294"/>
                    <a:pt x="154" y="293"/>
                  </a:cubicBezTo>
                  <a:cubicBezTo>
                    <a:pt x="154" y="293"/>
                    <a:pt x="155" y="290"/>
                    <a:pt x="152" y="289"/>
                  </a:cubicBezTo>
                  <a:cubicBezTo>
                    <a:pt x="152" y="289"/>
                    <a:pt x="147" y="281"/>
                    <a:pt x="147" y="286"/>
                  </a:cubicBezTo>
                  <a:cubicBezTo>
                    <a:pt x="147" y="286"/>
                    <a:pt x="146" y="289"/>
                    <a:pt x="147" y="290"/>
                  </a:cubicBezTo>
                  <a:cubicBezTo>
                    <a:pt x="147" y="290"/>
                    <a:pt x="148" y="291"/>
                    <a:pt x="146" y="292"/>
                  </a:cubicBezTo>
                  <a:cubicBezTo>
                    <a:pt x="146" y="292"/>
                    <a:pt x="147" y="293"/>
                    <a:pt x="144" y="295"/>
                  </a:cubicBezTo>
                  <a:cubicBezTo>
                    <a:pt x="144" y="295"/>
                    <a:pt x="142" y="296"/>
                    <a:pt x="139" y="299"/>
                  </a:cubicBezTo>
                  <a:cubicBezTo>
                    <a:pt x="139" y="299"/>
                    <a:pt x="141" y="302"/>
                    <a:pt x="135" y="302"/>
                  </a:cubicBezTo>
                  <a:cubicBezTo>
                    <a:pt x="135" y="302"/>
                    <a:pt x="134" y="306"/>
                    <a:pt x="135" y="306"/>
                  </a:cubicBezTo>
                  <a:cubicBezTo>
                    <a:pt x="135" y="306"/>
                    <a:pt x="134" y="310"/>
                    <a:pt x="130" y="311"/>
                  </a:cubicBezTo>
                  <a:cubicBezTo>
                    <a:pt x="130" y="311"/>
                    <a:pt x="131" y="313"/>
                    <a:pt x="127" y="313"/>
                  </a:cubicBezTo>
                  <a:cubicBezTo>
                    <a:pt x="127" y="313"/>
                    <a:pt x="126" y="317"/>
                    <a:pt x="123" y="317"/>
                  </a:cubicBezTo>
                  <a:cubicBezTo>
                    <a:pt x="123" y="317"/>
                    <a:pt x="122" y="322"/>
                    <a:pt x="117" y="321"/>
                  </a:cubicBezTo>
                  <a:cubicBezTo>
                    <a:pt x="117" y="321"/>
                    <a:pt x="119" y="324"/>
                    <a:pt x="113" y="323"/>
                  </a:cubicBezTo>
                  <a:cubicBezTo>
                    <a:pt x="113" y="323"/>
                    <a:pt x="104" y="325"/>
                    <a:pt x="99" y="329"/>
                  </a:cubicBezTo>
                  <a:cubicBezTo>
                    <a:pt x="99" y="329"/>
                    <a:pt x="97" y="333"/>
                    <a:pt x="93" y="331"/>
                  </a:cubicBezTo>
                  <a:cubicBezTo>
                    <a:pt x="93" y="331"/>
                    <a:pt x="95" y="335"/>
                    <a:pt x="79" y="328"/>
                  </a:cubicBezTo>
                  <a:cubicBezTo>
                    <a:pt x="79" y="328"/>
                    <a:pt x="79" y="327"/>
                    <a:pt x="76" y="326"/>
                  </a:cubicBezTo>
                  <a:cubicBezTo>
                    <a:pt x="76" y="326"/>
                    <a:pt x="71" y="326"/>
                    <a:pt x="72" y="322"/>
                  </a:cubicBezTo>
                  <a:cubicBezTo>
                    <a:pt x="72" y="322"/>
                    <a:pt x="69" y="320"/>
                    <a:pt x="71" y="316"/>
                  </a:cubicBezTo>
                  <a:cubicBezTo>
                    <a:pt x="71" y="316"/>
                    <a:pt x="67" y="311"/>
                    <a:pt x="67" y="307"/>
                  </a:cubicBezTo>
                  <a:cubicBezTo>
                    <a:pt x="67" y="307"/>
                    <a:pt x="70" y="304"/>
                    <a:pt x="67" y="303"/>
                  </a:cubicBezTo>
                  <a:cubicBezTo>
                    <a:pt x="67" y="303"/>
                    <a:pt x="62" y="300"/>
                    <a:pt x="63" y="293"/>
                  </a:cubicBezTo>
                  <a:cubicBezTo>
                    <a:pt x="63" y="293"/>
                    <a:pt x="63" y="284"/>
                    <a:pt x="66" y="281"/>
                  </a:cubicBezTo>
                  <a:cubicBezTo>
                    <a:pt x="66" y="281"/>
                    <a:pt x="69" y="278"/>
                    <a:pt x="70" y="273"/>
                  </a:cubicBezTo>
                  <a:cubicBezTo>
                    <a:pt x="70" y="273"/>
                    <a:pt x="69" y="268"/>
                    <a:pt x="72" y="265"/>
                  </a:cubicBezTo>
                  <a:cubicBezTo>
                    <a:pt x="72" y="265"/>
                    <a:pt x="72" y="259"/>
                    <a:pt x="73" y="259"/>
                  </a:cubicBezTo>
                  <a:cubicBezTo>
                    <a:pt x="73" y="259"/>
                    <a:pt x="77" y="258"/>
                    <a:pt x="72" y="257"/>
                  </a:cubicBezTo>
                  <a:cubicBezTo>
                    <a:pt x="72" y="257"/>
                    <a:pt x="69" y="257"/>
                    <a:pt x="68" y="260"/>
                  </a:cubicBezTo>
                  <a:cubicBezTo>
                    <a:pt x="68" y="260"/>
                    <a:pt x="69" y="264"/>
                    <a:pt x="65" y="266"/>
                  </a:cubicBezTo>
                  <a:cubicBezTo>
                    <a:pt x="64" y="266"/>
                    <a:pt x="64" y="266"/>
                    <a:pt x="64" y="266"/>
                  </a:cubicBezTo>
                  <a:cubicBezTo>
                    <a:pt x="59" y="268"/>
                    <a:pt x="64" y="274"/>
                    <a:pt x="58" y="277"/>
                  </a:cubicBezTo>
                  <a:cubicBezTo>
                    <a:pt x="58" y="277"/>
                    <a:pt x="55" y="278"/>
                    <a:pt x="56" y="281"/>
                  </a:cubicBezTo>
                  <a:cubicBezTo>
                    <a:pt x="56" y="281"/>
                    <a:pt x="55" y="288"/>
                    <a:pt x="51" y="287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50" y="287"/>
                    <a:pt x="47" y="300"/>
                    <a:pt x="42" y="300"/>
                  </a:cubicBezTo>
                  <a:cubicBezTo>
                    <a:pt x="42" y="300"/>
                    <a:pt x="41" y="303"/>
                    <a:pt x="39" y="304"/>
                  </a:cubicBezTo>
                  <a:cubicBezTo>
                    <a:pt x="39" y="304"/>
                    <a:pt x="36" y="312"/>
                    <a:pt x="33" y="313"/>
                  </a:cubicBezTo>
                  <a:cubicBezTo>
                    <a:pt x="33" y="313"/>
                    <a:pt x="32" y="318"/>
                    <a:pt x="28" y="319"/>
                  </a:cubicBezTo>
                  <a:cubicBezTo>
                    <a:pt x="28" y="319"/>
                    <a:pt x="26" y="325"/>
                    <a:pt x="23" y="323"/>
                  </a:cubicBezTo>
                  <a:cubicBezTo>
                    <a:pt x="23" y="323"/>
                    <a:pt x="23" y="328"/>
                    <a:pt x="19" y="325"/>
                  </a:cubicBezTo>
                  <a:cubicBezTo>
                    <a:pt x="19" y="325"/>
                    <a:pt x="19" y="329"/>
                    <a:pt x="14" y="328"/>
                  </a:cubicBezTo>
                  <a:cubicBezTo>
                    <a:pt x="14" y="328"/>
                    <a:pt x="12" y="329"/>
                    <a:pt x="10" y="328"/>
                  </a:cubicBezTo>
                  <a:cubicBezTo>
                    <a:pt x="10" y="328"/>
                    <a:pt x="9" y="327"/>
                    <a:pt x="6" y="328"/>
                  </a:cubicBezTo>
                  <a:cubicBezTo>
                    <a:pt x="6" y="328"/>
                    <a:pt x="5" y="328"/>
                    <a:pt x="3" y="329"/>
                  </a:cubicBezTo>
                  <a:cubicBezTo>
                    <a:pt x="4" y="329"/>
                    <a:pt x="0" y="329"/>
                    <a:pt x="3" y="327"/>
                  </a:cubicBezTo>
                  <a:cubicBezTo>
                    <a:pt x="3" y="327"/>
                    <a:pt x="4" y="324"/>
                    <a:pt x="3" y="325"/>
                  </a:cubicBezTo>
                  <a:cubicBezTo>
                    <a:pt x="3" y="326"/>
                    <a:pt x="5" y="324"/>
                    <a:pt x="4" y="322"/>
                  </a:cubicBezTo>
                  <a:cubicBezTo>
                    <a:pt x="4" y="322"/>
                    <a:pt x="1" y="321"/>
                    <a:pt x="4" y="321"/>
                  </a:cubicBezTo>
                  <a:cubicBezTo>
                    <a:pt x="4" y="321"/>
                    <a:pt x="4" y="318"/>
                    <a:pt x="6" y="318"/>
                  </a:cubicBezTo>
                  <a:cubicBezTo>
                    <a:pt x="9" y="317"/>
                    <a:pt x="6" y="317"/>
                    <a:pt x="6" y="317"/>
                  </a:cubicBezTo>
                  <a:cubicBezTo>
                    <a:pt x="6" y="317"/>
                    <a:pt x="10" y="316"/>
                    <a:pt x="8" y="314"/>
                  </a:cubicBezTo>
                  <a:cubicBezTo>
                    <a:pt x="8" y="314"/>
                    <a:pt x="5" y="311"/>
                    <a:pt x="2" y="312"/>
                  </a:cubicBezTo>
                  <a:cubicBezTo>
                    <a:pt x="2" y="312"/>
                    <a:pt x="0" y="312"/>
                    <a:pt x="2" y="309"/>
                  </a:cubicBezTo>
                  <a:cubicBezTo>
                    <a:pt x="2" y="309"/>
                    <a:pt x="6" y="307"/>
                    <a:pt x="4" y="305"/>
                  </a:cubicBezTo>
                  <a:cubicBezTo>
                    <a:pt x="4" y="305"/>
                    <a:pt x="5" y="301"/>
                    <a:pt x="7" y="301"/>
                  </a:cubicBezTo>
                  <a:cubicBezTo>
                    <a:pt x="7" y="301"/>
                    <a:pt x="13" y="290"/>
                    <a:pt x="15" y="289"/>
                  </a:cubicBezTo>
                  <a:cubicBezTo>
                    <a:pt x="15" y="289"/>
                    <a:pt x="19" y="281"/>
                    <a:pt x="24" y="277"/>
                  </a:cubicBezTo>
                  <a:cubicBezTo>
                    <a:pt x="24" y="277"/>
                    <a:pt x="29" y="274"/>
                    <a:pt x="29" y="269"/>
                  </a:cubicBezTo>
                  <a:cubicBezTo>
                    <a:pt x="29" y="269"/>
                    <a:pt x="31" y="268"/>
                    <a:pt x="32" y="266"/>
                  </a:cubicBezTo>
                  <a:cubicBezTo>
                    <a:pt x="32" y="266"/>
                    <a:pt x="35" y="259"/>
                    <a:pt x="39" y="255"/>
                  </a:cubicBezTo>
                  <a:cubicBezTo>
                    <a:pt x="39" y="255"/>
                    <a:pt x="43" y="244"/>
                    <a:pt x="47" y="242"/>
                  </a:cubicBezTo>
                  <a:cubicBezTo>
                    <a:pt x="47" y="242"/>
                    <a:pt x="49" y="242"/>
                    <a:pt x="47" y="240"/>
                  </a:cubicBezTo>
                  <a:cubicBezTo>
                    <a:pt x="47" y="240"/>
                    <a:pt x="48" y="239"/>
                    <a:pt x="49" y="238"/>
                  </a:cubicBezTo>
                  <a:cubicBezTo>
                    <a:pt x="49" y="238"/>
                    <a:pt x="51" y="235"/>
                    <a:pt x="51" y="233"/>
                  </a:cubicBezTo>
                  <a:cubicBezTo>
                    <a:pt x="51" y="233"/>
                    <a:pt x="52" y="234"/>
                    <a:pt x="53" y="233"/>
                  </a:cubicBezTo>
                  <a:cubicBezTo>
                    <a:pt x="53" y="233"/>
                    <a:pt x="56" y="226"/>
                    <a:pt x="58" y="223"/>
                  </a:cubicBezTo>
                  <a:cubicBezTo>
                    <a:pt x="58" y="223"/>
                    <a:pt x="60" y="217"/>
                    <a:pt x="61" y="216"/>
                  </a:cubicBezTo>
                  <a:cubicBezTo>
                    <a:pt x="61" y="216"/>
                    <a:pt x="64" y="212"/>
                    <a:pt x="65" y="212"/>
                  </a:cubicBezTo>
                  <a:cubicBezTo>
                    <a:pt x="65" y="212"/>
                    <a:pt x="67" y="204"/>
                    <a:pt x="70" y="203"/>
                  </a:cubicBezTo>
                  <a:cubicBezTo>
                    <a:pt x="70" y="203"/>
                    <a:pt x="71" y="203"/>
                    <a:pt x="71" y="201"/>
                  </a:cubicBezTo>
                  <a:cubicBezTo>
                    <a:pt x="71" y="201"/>
                    <a:pt x="74" y="200"/>
                    <a:pt x="71" y="199"/>
                  </a:cubicBezTo>
                  <a:cubicBezTo>
                    <a:pt x="71" y="199"/>
                    <a:pt x="69" y="201"/>
                    <a:pt x="68" y="202"/>
                  </a:cubicBezTo>
                  <a:cubicBezTo>
                    <a:pt x="68" y="202"/>
                    <a:pt x="68" y="199"/>
                    <a:pt x="66" y="200"/>
                  </a:cubicBezTo>
                  <a:cubicBezTo>
                    <a:pt x="66" y="200"/>
                    <a:pt x="65" y="210"/>
                    <a:pt x="63" y="211"/>
                  </a:cubicBezTo>
                  <a:cubicBezTo>
                    <a:pt x="63" y="211"/>
                    <a:pt x="58" y="209"/>
                    <a:pt x="54" y="212"/>
                  </a:cubicBezTo>
                  <a:cubicBezTo>
                    <a:pt x="54" y="212"/>
                    <a:pt x="52" y="213"/>
                    <a:pt x="50" y="212"/>
                  </a:cubicBezTo>
                  <a:cubicBezTo>
                    <a:pt x="50" y="212"/>
                    <a:pt x="49" y="211"/>
                    <a:pt x="47" y="212"/>
                  </a:cubicBezTo>
                  <a:cubicBezTo>
                    <a:pt x="47" y="212"/>
                    <a:pt x="44" y="214"/>
                    <a:pt x="44" y="212"/>
                  </a:cubicBezTo>
                  <a:cubicBezTo>
                    <a:pt x="44" y="212"/>
                    <a:pt x="43" y="207"/>
                    <a:pt x="39" y="209"/>
                  </a:cubicBezTo>
                  <a:cubicBezTo>
                    <a:pt x="39" y="209"/>
                    <a:pt x="35" y="214"/>
                    <a:pt x="35" y="209"/>
                  </a:cubicBezTo>
                  <a:cubicBezTo>
                    <a:pt x="35" y="209"/>
                    <a:pt x="36" y="207"/>
                    <a:pt x="35" y="206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34" y="205"/>
                    <a:pt x="32" y="201"/>
                    <a:pt x="33" y="199"/>
                  </a:cubicBezTo>
                  <a:cubicBezTo>
                    <a:pt x="33" y="199"/>
                    <a:pt x="31" y="193"/>
                    <a:pt x="29" y="191"/>
                  </a:cubicBezTo>
                  <a:cubicBezTo>
                    <a:pt x="29" y="191"/>
                    <a:pt x="27" y="185"/>
                    <a:pt x="29" y="181"/>
                  </a:cubicBezTo>
                  <a:cubicBezTo>
                    <a:pt x="29" y="181"/>
                    <a:pt x="32" y="176"/>
                    <a:pt x="34" y="177"/>
                  </a:cubicBezTo>
                  <a:cubicBezTo>
                    <a:pt x="34" y="177"/>
                    <a:pt x="36" y="172"/>
                    <a:pt x="39" y="174"/>
                  </a:cubicBezTo>
                  <a:cubicBezTo>
                    <a:pt x="39" y="174"/>
                    <a:pt x="39" y="174"/>
                    <a:pt x="42" y="174"/>
                  </a:cubicBezTo>
                  <a:cubicBezTo>
                    <a:pt x="42" y="174"/>
                    <a:pt x="44" y="175"/>
                    <a:pt x="45" y="173"/>
                  </a:cubicBezTo>
                  <a:cubicBezTo>
                    <a:pt x="47" y="172"/>
                    <a:pt x="45" y="173"/>
                    <a:pt x="45" y="173"/>
                  </a:cubicBezTo>
                  <a:cubicBezTo>
                    <a:pt x="45" y="173"/>
                    <a:pt x="47" y="171"/>
                    <a:pt x="48" y="172"/>
                  </a:cubicBezTo>
                  <a:cubicBezTo>
                    <a:pt x="48" y="172"/>
                    <a:pt x="49" y="170"/>
                    <a:pt x="53" y="170"/>
                  </a:cubicBezTo>
                  <a:cubicBezTo>
                    <a:pt x="53" y="170"/>
                    <a:pt x="59" y="168"/>
                    <a:pt x="61" y="168"/>
                  </a:cubicBezTo>
                  <a:cubicBezTo>
                    <a:pt x="61" y="168"/>
                    <a:pt x="60" y="165"/>
                    <a:pt x="65" y="165"/>
                  </a:cubicBezTo>
                  <a:cubicBezTo>
                    <a:pt x="65" y="165"/>
                    <a:pt x="69" y="166"/>
                    <a:pt x="66" y="163"/>
                  </a:cubicBezTo>
                  <a:cubicBezTo>
                    <a:pt x="66" y="163"/>
                    <a:pt x="64" y="162"/>
                    <a:pt x="62" y="159"/>
                  </a:cubicBezTo>
                  <a:cubicBezTo>
                    <a:pt x="62" y="159"/>
                    <a:pt x="62" y="161"/>
                    <a:pt x="59" y="157"/>
                  </a:cubicBezTo>
                  <a:cubicBezTo>
                    <a:pt x="59" y="157"/>
                    <a:pt x="57" y="157"/>
                    <a:pt x="56" y="155"/>
                  </a:cubicBezTo>
                  <a:cubicBezTo>
                    <a:pt x="56" y="155"/>
                    <a:pt x="51" y="154"/>
                    <a:pt x="54" y="152"/>
                  </a:cubicBezTo>
                  <a:cubicBezTo>
                    <a:pt x="54" y="152"/>
                    <a:pt x="56" y="151"/>
                    <a:pt x="52" y="150"/>
                  </a:cubicBezTo>
                  <a:cubicBezTo>
                    <a:pt x="52" y="150"/>
                    <a:pt x="49" y="148"/>
                    <a:pt x="50" y="145"/>
                  </a:cubicBezTo>
                  <a:cubicBezTo>
                    <a:pt x="50" y="145"/>
                    <a:pt x="49" y="144"/>
                    <a:pt x="48" y="143"/>
                  </a:cubicBezTo>
                  <a:cubicBezTo>
                    <a:pt x="46" y="142"/>
                    <a:pt x="47" y="143"/>
                    <a:pt x="47" y="143"/>
                  </a:cubicBezTo>
                  <a:cubicBezTo>
                    <a:pt x="47" y="143"/>
                    <a:pt x="51" y="143"/>
                    <a:pt x="47" y="140"/>
                  </a:cubicBezTo>
                  <a:cubicBezTo>
                    <a:pt x="47" y="140"/>
                    <a:pt x="46" y="139"/>
                    <a:pt x="47" y="138"/>
                  </a:cubicBezTo>
                  <a:cubicBezTo>
                    <a:pt x="47" y="138"/>
                    <a:pt x="45" y="132"/>
                    <a:pt x="43" y="127"/>
                  </a:cubicBezTo>
                  <a:cubicBezTo>
                    <a:pt x="43" y="127"/>
                    <a:pt x="38" y="120"/>
                    <a:pt x="40" y="116"/>
                  </a:cubicBezTo>
                  <a:cubicBezTo>
                    <a:pt x="40" y="116"/>
                    <a:pt x="36" y="114"/>
                    <a:pt x="36" y="111"/>
                  </a:cubicBezTo>
                  <a:cubicBezTo>
                    <a:pt x="36" y="111"/>
                    <a:pt x="35" y="106"/>
                    <a:pt x="36" y="105"/>
                  </a:cubicBezTo>
                  <a:cubicBezTo>
                    <a:pt x="36" y="105"/>
                    <a:pt x="36" y="105"/>
                    <a:pt x="34" y="104"/>
                  </a:cubicBezTo>
                  <a:cubicBezTo>
                    <a:pt x="34" y="104"/>
                    <a:pt x="32" y="102"/>
                    <a:pt x="34" y="101"/>
                  </a:cubicBezTo>
                  <a:cubicBezTo>
                    <a:pt x="34" y="101"/>
                    <a:pt x="35" y="99"/>
                    <a:pt x="32" y="99"/>
                  </a:cubicBezTo>
                  <a:cubicBezTo>
                    <a:pt x="32" y="99"/>
                    <a:pt x="31" y="97"/>
                    <a:pt x="32" y="94"/>
                  </a:cubicBezTo>
                  <a:cubicBezTo>
                    <a:pt x="32" y="94"/>
                    <a:pt x="33" y="93"/>
                    <a:pt x="32" y="93"/>
                  </a:cubicBezTo>
                  <a:cubicBezTo>
                    <a:pt x="32" y="93"/>
                    <a:pt x="30" y="94"/>
                    <a:pt x="30" y="88"/>
                  </a:cubicBezTo>
                  <a:cubicBezTo>
                    <a:pt x="30" y="88"/>
                    <a:pt x="31" y="87"/>
                    <a:pt x="29" y="87"/>
                  </a:cubicBezTo>
                  <a:cubicBezTo>
                    <a:pt x="26" y="87"/>
                    <a:pt x="28" y="86"/>
                    <a:pt x="28" y="86"/>
                  </a:cubicBezTo>
                  <a:close/>
                  <a:moveTo>
                    <a:pt x="100" y="77"/>
                  </a:moveTo>
                  <a:cubicBezTo>
                    <a:pt x="100" y="80"/>
                    <a:pt x="100" y="80"/>
                    <a:pt x="100" y="80"/>
                  </a:cubicBezTo>
                  <a:cubicBezTo>
                    <a:pt x="101" y="81"/>
                    <a:pt x="104" y="79"/>
                    <a:pt x="104" y="79"/>
                  </a:cubicBezTo>
                  <a:cubicBezTo>
                    <a:pt x="106" y="80"/>
                    <a:pt x="108" y="78"/>
                    <a:pt x="108" y="78"/>
                  </a:cubicBezTo>
                  <a:cubicBezTo>
                    <a:pt x="109" y="77"/>
                    <a:pt x="111" y="78"/>
                    <a:pt x="111" y="78"/>
                  </a:cubicBezTo>
                  <a:cubicBezTo>
                    <a:pt x="111" y="78"/>
                    <a:pt x="113" y="78"/>
                    <a:pt x="113" y="78"/>
                  </a:cubicBezTo>
                  <a:cubicBezTo>
                    <a:pt x="115" y="78"/>
                    <a:pt x="115" y="76"/>
                    <a:pt x="115" y="76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15" y="72"/>
                    <a:pt x="114" y="71"/>
                    <a:pt x="114" y="71"/>
                  </a:cubicBezTo>
                  <a:cubicBezTo>
                    <a:pt x="113" y="70"/>
                    <a:pt x="110" y="71"/>
                    <a:pt x="110" y="71"/>
                  </a:cubicBezTo>
                  <a:cubicBezTo>
                    <a:pt x="109" y="73"/>
                    <a:pt x="106" y="73"/>
                    <a:pt x="106" y="73"/>
                  </a:cubicBezTo>
                  <a:cubicBezTo>
                    <a:pt x="104" y="74"/>
                    <a:pt x="100" y="77"/>
                    <a:pt x="100" y="77"/>
                  </a:cubicBezTo>
                  <a:close/>
                  <a:moveTo>
                    <a:pt x="135" y="71"/>
                  </a:moveTo>
                  <a:cubicBezTo>
                    <a:pt x="135" y="71"/>
                    <a:pt x="135" y="70"/>
                    <a:pt x="134" y="72"/>
                  </a:cubicBezTo>
                  <a:cubicBezTo>
                    <a:pt x="133" y="73"/>
                    <a:pt x="133" y="76"/>
                    <a:pt x="133" y="76"/>
                  </a:cubicBezTo>
                  <a:cubicBezTo>
                    <a:pt x="133" y="76"/>
                    <a:pt x="135" y="75"/>
                    <a:pt x="132" y="77"/>
                  </a:cubicBezTo>
                  <a:cubicBezTo>
                    <a:pt x="129" y="78"/>
                    <a:pt x="132" y="79"/>
                    <a:pt x="132" y="79"/>
                  </a:cubicBezTo>
                  <a:cubicBezTo>
                    <a:pt x="134" y="79"/>
                    <a:pt x="134" y="82"/>
                    <a:pt x="134" y="82"/>
                  </a:cubicBezTo>
                  <a:cubicBezTo>
                    <a:pt x="134" y="84"/>
                    <a:pt x="133" y="85"/>
                    <a:pt x="133" y="86"/>
                  </a:cubicBezTo>
                  <a:cubicBezTo>
                    <a:pt x="131" y="89"/>
                    <a:pt x="136" y="88"/>
                    <a:pt x="136" y="88"/>
                  </a:cubicBezTo>
                  <a:cubicBezTo>
                    <a:pt x="139" y="88"/>
                    <a:pt x="140" y="89"/>
                    <a:pt x="140" y="89"/>
                  </a:cubicBezTo>
                  <a:cubicBezTo>
                    <a:pt x="142" y="90"/>
                    <a:pt x="143" y="91"/>
                    <a:pt x="143" y="91"/>
                  </a:cubicBezTo>
                  <a:cubicBezTo>
                    <a:pt x="145" y="92"/>
                    <a:pt x="143" y="95"/>
                    <a:pt x="142" y="95"/>
                  </a:cubicBezTo>
                  <a:cubicBezTo>
                    <a:pt x="142" y="95"/>
                    <a:pt x="143" y="93"/>
                    <a:pt x="142" y="96"/>
                  </a:cubicBezTo>
                  <a:cubicBezTo>
                    <a:pt x="141" y="98"/>
                    <a:pt x="139" y="98"/>
                    <a:pt x="139" y="98"/>
                  </a:cubicBezTo>
                  <a:cubicBezTo>
                    <a:pt x="138" y="100"/>
                    <a:pt x="134" y="101"/>
                    <a:pt x="134" y="101"/>
                  </a:cubicBezTo>
                  <a:cubicBezTo>
                    <a:pt x="130" y="103"/>
                    <a:pt x="134" y="105"/>
                    <a:pt x="134" y="105"/>
                  </a:cubicBezTo>
                  <a:cubicBezTo>
                    <a:pt x="137" y="105"/>
                    <a:pt x="135" y="107"/>
                    <a:pt x="135" y="107"/>
                  </a:cubicBezTo>
                  <a:cubicBezTo>
                    <a:pt x="135" y="113"/>
                    <a:pt x="141" y="108"/>
                    <a:pt x="141" y="108"/>
                  </a:cubicBezTo>
                  <a:cubicBezTo>
                    <a:pt x="144" y="109"/>
                    <a:pt x="145" y="106"/>
                    <a:pt x="145" y="106"/>
                  </a:cubicBezTo>
                  <a:cubicBezTo>
                    <a:pt x="148" y="106"/>
                    <a:pt x="148" y="103"/>
                    <a:pt x="148" y="103"/>
                  </a:cubicBezTo>
                  <a:cubicBezTo>
                    <a:pt x="150" y="103"/>
                    <a:pt x="150" y="100"/>
                    <a:pt x="150" y="100"/>
                  </a:cubicBezTo>
                  <a:cubicBezTo>
                    <a:pt x="152" y="100"/>
                    <a:pt x="151" y="97"/>
                    <a:pt x="151" y="97"/>
                  </a:cubicBezTo>
                  <a:cubicBezTo>
                    <a:pt x="153" y="97"/>
                    <a:pt x="152" y="95"/>
                    <a:pt x="152" y="95"/>
                  </a:cubicBezTo>
                  <a:cubicBezTo>
                    <a:pt x="154" y="93"/>
                    <a:pt x="153" y="91"/>
                    <a:pt x="153" y="91"/>
                  </a:cubicBezTo>
                  <a:cubicBezTo>
                    <a:pt x="155" y="90"/>
                    <a:pt x="153" y="86"/>
                    <a:pt x="153" y="86"/>
                  </a:cubicBezTo>
                  <a:cubicBezTo>
                    <a:pt x="150" y="85"/>
                    <a:pt x="152" y="81"/>
                    <a:pt x="152" y="81"/>
                  </a:cubicBezTo>
                  <a:cubicBezTo>
                    <a:pt x="149" y="80"/>
                    <a:pt x="150" y="76"/>
                    <a:pt x="150" y="76"/>
                  </a:cubicBezTo>
                  <a:cubicBezTo>
                    <a:pt x="149" y="74"/>
                    <a:pt x="145" y="73"/>
                    <a:pt x="145" y="73"/>
                  </a:cubicBezTo>
                  <a:cubicBezTo>
                    <a:pt x="144" y="71"/>
                    <a:pt x="142" y="72"/>
                    <a:pt x="142" y="72"/>
                  </a:cubicBezTo>
                  <a:cubicBezTo>
                    <a:pt x="139" y="72"/>
                    <a:pt x="139" y="71"/>
                    <a:pt x="139" y="71"/>
                  </a:cubicBezTo>
                  <a:cubicBezTo>
                    <a:pt x="137" y="70"/>
                    <a:pt x="135" y="71"/>
                    <a:pt x="135" y="71"/>
                  </a:cubicBezTo>
                  <a:close/>
                  <a:moveTo>
                    <a:pt x="80" y="86"/>
                  </a:moveTo>
                  <a:cubicBezTo>
                    <a:pt x="80" y="87"/>
                    <a:pt x="78" y="85"/>
                    <a:pt x="77" y="87"/>
                  </a:cubicBezTo>
                  <a:cubicBezTo>
                    <a:pt x="76" y="88"/>
                    <a:pt x="72" y="89"/>
                    <a:pt x="72" y="89"/>
                  </a:cubicBezTo>
                  <a:cubicBezTo>
                    <a:pt x="71" y="93"/>
                    <a:pt x="68" y="94"/>
                    <a:pt x="68" y="94"/>
                  </a:cubicBezTo>
                  <a:cubicBezTo>
                    <a:pt x="64" y="94"/>
                    <a:pt x="66" y="101"/>
                    <a:pt x="66" y="101"/>
                  </a:cubicBezTo>
                  <a:cubicBezTo>
                    <a:pt x="68" y="102"/>
                    <a:pt x="66" y="104"/>
                    <a:pt x="66" y="104"/>
                  </a:cubicBezTo>
                  <a:cubicBezTo>
                    <a:pt x="65" y="107"/>
                    <a:pt x="65" y="112"/>
                    <a:pt x="65" y="112"/>
                  </a:cubicBezTo>
                  <a:cubicBezTo>
                    <a:pt x="67" y="115"/>
                    <a:pt x="68" y="120"/>
                    <a:pt x="68" y="120"/>
                  </a:cubicBezTo>
                  <a:cubicBezTo>
                    <a:pt x="66" y="122"/>
                    <a:pt x="69" y="128"/>
                    <a:pt x="69" y="128"/>
                  </a:cubicBezTo>
                  <a:cubicBezTo>
                    <a:pt x="67" y="131"/>
                    <a:pt x="70" y="133"/>
                    <a:pt x="70" y="133"/>
                  </a:cubicBezTo>
                  <a:cubicBezTo>
                    <a:pt x="71" y="137"/>
                    <a:pt x="70" y="139"/>
                    <a:pt x="70" y="139"/>
                  </a:cubicBezTo>
                  <a:cubicBezTo>
                    <a:pt x="69" y="143"/>
                    <a:pt x="71" y="145"/>
                    <a:pt x="71" y="145"/>
                  </a:cubicBezTo>
                  <a:cubicBezTo>
                    <a:pt x="73" y="148"/>
                    <a:pt x="72" y="148"/>
                    <a:pt x="72" y="148"/>
                  </a:cubicBezTo>
                  <a:cubicBezTo>
                    <a:pt x="71" y="151"/>
                    <a:pt x="72" y="154"/>
                    <a:pt x="72" y="154"/>
                  </a:cubicBezTo>
                  <a:cubicBezTo>
                    <a:pt x="74" y="156"/>
                    <a:pt x="73" y="157"/>
                    <a:pt x="73" y="157"/>
                  </a:cubicBezTo>
                  <a:cubicBezTo>
                    <a:pt x="74" y="160"/>
                    <a:pt x="73" y="160"/>
                    <a:pt x="73" y="161"/>
                  </a:cubicBezTo>
                  <a:cubicBezTo>
                    <a:pt x="72" y="163"/>
                    <a:pt x="76" y="162"/>
                    <a:pt x="76" y="162"/>
                  </a:cubicBezTo>
                  <a:cubicBezTo>
                    <a:pt x="78" y="162"/>
                    <a:pt x="81" y="159"/>
                    <a:pt x="81" y="159"/>
                  </a:cubicBezTo>
                  <a:cubicBezTo>
                    <a:pt x="82" y="157"/>
                    <a:pt x="88" y="155"/>
                    <a:pt x="88" y="155"/>
                  </a:cubicBezTo>
                  <a:cubicBezTo>
                    <a:pt x="90" y="153"/>
                    <a:pt x="92" y="154"/>
                    <a:pt x="92" y="154"/>
                  </a:cubicBezTo>
                  <a:cubicBezTo>
                    <a:pt x="92" y="153"/>
                    <a:pt x="96" y="151"/>
                    <a:pt x="96" y="151"/>
                  </a:cubicBezTo>
                  <a:cubicBezTo>
                    <a:pt x="99" y="151"/>
                    <a:pt x="101" y="149"/>
                    <a:pt x="101" y="149"/>
                  </a:cubicBezTo>
                  <a:cubicBezTo>
                    <a:pt x="102" y="149"/>
                    <a:pt x="101" y="147"/>
                    <a:pt x="101" y="147"/>
                  </a:cubicBezTo>
                  <a:cubicBezTo>
                    <a:pt x="101" y="146"/>
                    <a:pt x="97" y="148"/>
                    <a:pt x="97" y="148"/>
                  </a:cubicBezTo>
                  <a:cubicBezTo>
                    <a:pt x="95" y="149"/>
                    <a:pt x="94" y="148"/>
                    <a:pt x="94" y="148"/>
                  </a:cubicBezTo>
                  <a:cubicBezTo>
                    <a:pt x="93" y="151"/>
                    <a:pt x="91" y="149"/>
                    <a:pt x="91" y="149"/>
                  </a:cubicBezTo>
                  <a:cubicBezTo>
                    <a:pt x="89" y="151"/>
                    <a:pt x="87" y="151"/>
                    <a:pt x="87" y="151"/>
                  </a:cubicBezTo>
                  <a:cubicBezTo>
                    <a:pt x="83" y="152"/>
                    <a:pt x="83" y="147"/>
                    <a:pt x="83" y="147"/>
                  </a:cubicBezTo>
                  <a:cubicBezTo>
                    <a:pt x="84" y="146"/>
                    <a:pt x="82" y="146"/>
                    <a:pt x="82" y="146"/>
                  </a:cubicBezTo>
                  <a:cubicBezTo>
                    <a:pt x="79" y="146"/>
                    <a:pt x="78" y="142"/>
                    <a:pt x="78" y="142"/>
                  </a:cubicBezTo>
                  <a:cubicBezTo>
                    <a:pt x="77" y="141"/>
                    <a:pt x="77" y="139"/>
                    <a:pt x="77" y="139"/>
                  </a:cubicBezTo>
                  <a:cubicBezTo>
                    <a:pt x="75" y="137"/>
                    <a:pt x="81" y="132"/>
                    <a:pt x="81" y="132"/>
                  </a:cubicBezTo>
                  <a:cubicBezTo>
                    <a:pt x="83" y="131"/>
                    <a:pt x="82" y="130"/>
                    <a:pt x="82" y="130"/>
                  </a:cubicBezTo>
                  <a:cubicBezTo>
                    <a:pt x="84" y="129"/>
                    <a:pt x="83" y="128"/>
                    <a:pt x="83" y="128"/>
                  </a:cubicBezTo>
                  <a:cubicBezTo>
                    <a:pt x="82" y="127"/>
                    <a:pt x="82" y="124"/>
                    <a:pt x="82" y="124"/>
                  </a:cubicBezTo>
                  <a:cubicBezTo>
                    <a:pt x="83" y="121"/>
                    <a:pt x="79" y="119"/>
                    <a:pt x="79" y="119"/>
                  </a:cubicBezTo>
                  <a:cubicBezTo>
                    <a:pt x="77" y="119"/>
                    <a:pt x="76" y="117"/>
                    <a:pt x="76" y="117"/>
                  </a:cubicBezTo>
                  <a:cubicBezTo>
                    <a:pt x="76" y="116"/>
                    <a:pt x="73" y="113"/>
                    <a:pt x="73" y="113"/>
                  </a:cubicBezTo>
                  <a:cubicBezTo>
                    <a:pt x="70" y="112"/>
                    <a:pt x="71" y="107"/>
                    <a:pt x="71" y="107"/>
                  </a:cubicBezTo>
                  <a:cubicBezTo>
                    <a:pt x="68" y="104"/>
                    <a:pt x="72" y="100"/>
                    <a:pt x="72" y="100"/>
                  </a:cubicBezTo>
                  <a:cubicBezTo>
                    <a:pt x="71" y="100"/>
                    <a:pt x="72" y="97"/>
                    <a:pt x="72" y="97"/>
                  </a:cubicBezTo>
                  <a:cubicBezTo>
                    <a:pt x="73" y="97"/>
                    <a:pt x="74" y="95"/>
                    <a:pt x="74" y="95"/>
                  </a:cubicBezTo>
                  <a:cubicBezTo>
                    <a:pt x="75" y="94"/>
                    <a:pt x="80" y="90"/>
                    <a:pt x="80" y="90"/>
                  </a:cubicBezTo>
                  <a:cubicBezTo>
                    <a:pt x="80" y="90"/>
                    <a:pt x="80" y="86"/>
                    <a:pt x="80" y="86"/>
                  </a:cubicBezTo>
                  <a:close/>
                  <a:moveTo>
                    <a:pt x="160" y="127"/>
                  </a:moveTo>
                  <a:cubicBezTo>
                    <a:pt x="160" y="128"/>
                    <a:pt x="160" y="128"/>
                    <a:pt x="160" y="128"/>
                  </a:cubicBezTo>
                  <a:cubicBezTo>
                    <a:pt x="160" y="130"/>
                    <a:pt x="163" y="129"/>
                    <a:pt x="163" y="129"/>
                  </a:cubicBezTo>
                  <a:cubicBezTo>
                    <a:pt x="165" y="129"/>
                    <a:pt x="163" y="127"/>
                    <a:pt x="163" y="127"/>
                  </a:cubicBezTo>
                  <a:cubicBezTo>
                    <a:pt x="162" y="128"/>
                    <a:pt x="162" y="126"/>
                    <a:pt x="162" y="126"/>
                  </a:cubicBezTo>
                  <a:cubicBezTo>
                    <a:pt x="161" y="126"/>
                    <a:pt x="160" y="127"/>
                    <a:pt x="160" y="127"/>
                  </a:cubicBezTo>
                  <a:close/>
                  <a:moveTo>
                    <a:pt x="127" y="134"/>
                  </a:moveTo>
                  <a:cubicBezTo>
                    <a:pt x="126" y="135"/>
                    <a:pt x="124" y="138"/>
                    <a:pt x="124" y="138"/>
                  </a:cubicBezTo>
                  <a:cubicBezTo>
                    <a:pt x="122" y="139"/>
                    <a:pt x="124" y="139"/>
                    <a:pt x="124" y="139"/>
                  </a:cubicBezTo>
                  <a:cubicBezTo>
                    <a:pt x="125" y="139"/>
                    <a:pt x="128" y="137"/>
                    <a:pt x="128" y="137"/>
                  </a:cubicBezTo>
                  <a:cubicBezTo>
                    <a:pt x="129" y="136"/>
                    <a:pt x="129" y="134"/>
                    <a:pt x="129" y="134"/>
                  </a:cubicBezTo>
                  <a:cubicBezTo>
                    <a:pt x="128" y="134"/>
                    <a:pt x="127" y="134"/>
                    <a:pt x="127" y="134"/>
                  </a:cubicBezTo>
                  <a:close/>
                  <a:moveTo>
                    <a:pt x="91" y="228"/>
                  </a:moveTo>
                  <a:cubicBezTo>
                    <a:pt x="91" y="229"/>
                    <a:pt x="92" y="231"/>
                    <a:pt x="92" y="231"/>
                  </a:cubicBezTo>
                  <a:cubicBezTo>
                    <a:pt x="92" y="231"/>
                    <a:pt x="95" y="232"/>
                    <a:pt x="95" y="232"/>
                  </a:cubicBezTo>
                  <a:cubicBezTo>
                    <a:pt x="98" y="232"/>
                    <a:pt x="98" y="230"/>
                    <a:pt x="99" y="229"/>
                  </a:cubicBezTo>
                  <a:cubicBezTo>
                    <a:pt x="100" y="228"/>
                    <a:pt x="102" y="229"/>
                    <a:pt x="102" y="229"/>
                  </a:cubicBezTo>
                  <a:cubicBezTo>
                    <a:pt x="102" y="228"/>
                    <a:pt x="104" y="226"/>
                    <a:pt x="104" y="226"/>
                  </a:cubicBezTo>
                  <a:cubicBezTo>
                    <a:pt x="106" y="226"/>
                    <a:pt x="108" y="223"/>
                    <a:pt x="108" y="223"/>
                  </a:cubicBezTo>
                  <a:cubicBezTo>
                    <a:pt x="111" y="224"/>
                    <a:pt x="113" y="220"/>
                    <a:pt x="113" y="220"/>
                  </a:cubicBezTo>
                  <a:cubicBezTo>
                    <a:pt x="117" y="220"/>
                    <a:pt x="117" y="217"/>
                    <a:pt x="117" y="217"/>
                  </a:cubicBezTo>
                  <a:cubicBezTo>
                    <a:pt x="119" y="218"/>
                    <a:pt x="124" y="213"/>
                    <a:pt x="124" y="213"/>
                  </a:cubicBezTo>
                  <a:cubicBezTo>
                    <a:pt x="126" y="212"/>
                    <a:pt x="127" y="210"/>
                    <a:pt x="127" y="210"/>
                  </a:cubicBezTo>
                  <a:cubicBezTo>
                    <a:pt x="129" y="211"/>
                    <a:pt x="130" y="209"/>
                    <a:pt x="130" y="209"/>
                  </a:cubicBezTo>
                  <a:cubicBezTo>
                    <a:pt x="133" y="210"/>
                    <a:pt x="134" y="207"/>
                    <a:pt x="133" y="206"/>
                  </a:cubicBezTo>
                  <a:cubicBezTo>
                    <a:pt x="133" y="206"/>
                    <a:pt x="134" y="204"/>
                    <a:pt x="134" y="204"/>
                  </a:cubicBezTo>
                  <a:cubicBezTo>
                    <a:pt x="135" y="202"/>
                    <a:pt x="130" y="203"/>
                    <a:pt x="130" y="203"/>
                  </a:cubicBezTo>
                  <a:cubicBezTo>
                    <a:pt x="128" y="203"/>
                    <a:pt x="127" y="204"/>
                    <a:pt x="127" y="204"/>
                  </a:cubicBezTo>
                  <a:cubicBezTo>
                    <a:pt x="124" y="205"/>
                    <a:pt x="125" y="205"/>
                    <a:pt x="125" y="205"/>
                  </a:cubicBezTo>
                  <a:cubicBezTo>
                    <a:pt x="124" y="207"/>
                    <a:pt x="122" y="206"/>
                    <a:pt x="122" y="206"/>
                  </a:cubicBezTo>
                  <a:cubicBezTo>
                    <a:pt x="119" y="206"/>
                    <a:pt x="117" y="211"/>
                    <a:pt x="115" y="210"/>
                  </a:cubicBezTo>
                  <a:cubicBezTo>
                    <a:pt x="115" y="210"/>
                    <a:pt x="115" y="210"/>
                    <a:pt x="115" y="210"/>
                  </a:cubicBezTo>
                  <a:cubicBezTo>
                    <a:pt x="114" y="210"/>
                    <a:pt x="113" y="210"/>
                    <a:pt x="113" y="210"/>
                  </a:cubicBezTo>
                  <a:cubicBezTo>
                    <a:pt x="112" y="213"/>
                    <a:pt x="110" y="213"/>
                    <a:pt x="110" y="213"/>
                  </a:cubicBezTo>
                  <a:cubicBezTo>
                    <a:pt x="109" y="213"/>
                    <a:pt x="107" y="215"/>
                    <a:pt x="106" y="216"/>
                  </a:cubicBezTo>
                  <a:cubicBezTo>
                    <a:pt x="105" y="216"/>
                    <a:pt x="103" y="218"/>
                    <a:pt x="103" y="218"/>
                  </a:cubicBezTo>
                  <a:cubicBezTo>
                    <a:pt x="100" y="217"/>
                    <a:pt x="101" y="219"/>
                    <a:pt x="101" y="219"/>
                  </a:cubicBezTo>
                  <a:cubicBezTo>
                    <a:pt x="101" y="221"/>
                    <a:pt x="99" y="223"/>
                    <a:pt x="97" y="223"/>
                  </a:cubicBezTo>
                  <a:cubicBezTo>
                    <a:pt x="95" y="223"/>
                    <a:pt x="95" y="225"/>
                    <a:pt x="95" y="225"/>
                  </a:cubicBezTo>
                  <a:cubicBezTo>
                    <a:pt x="93" y="228"/>
                    <a:pt x="91" y="228"/>
                    <a:pt x="91" y="228"/>
                  </a:cubicBezTo>
                  <a:close/>
                  <a:moveTo>
                    <a:pt x="151" y="227"/>
                  </a:moveTo>
                  <a:cubicBezTo>
                    <a:pt x="151" y="227"/>
                    <a:pt x="150" y="227"/>
                    <a:pt x="147" y="228"/>
                  </a:cubicBezTo>
                  <a:cubicBezTo>
                    <a:pt x="147" y="228"/>
                    <a:pt x="145" y="229"/>
                    <a:pt x="144" y="230"/>
                  </a:cubicBezTo>
                  <a:cubicBezTo>
                    <a:pt x="144" y="230"/>
                    <a:pt x="143" y="232"/>
                    <a:pt x="141" y="231"/>
                  </a:cubicBezTo>
                  <a:cubicBezTo>
                    <a:pt x="141" y="231"/>
                    <a:pt x="139" y="230"/>
                    <a:pt x="138" y="232"/>
                  </a:cubicBezTo>
                  <a:cubicBezTo>
                    <a:pt x="138" y="232"/>
                    <a:pt x="139" y="234"/>
                    <a:pt x="137" y="234"/>
                  </a:cubicBezTo>
                  <a:cubicBezTo>
                    <a:pt x="137" y="234"/>
                    <a:pt x="135" y="237"/>
                    <a:pt x="134" y="236"/>
                  </a:cubicBezTo>
                  <a:cubicBezTo>
                    <a:pt x="134" y="236"/>
                    <a:pt x="132" y="237"/>
                    <a:pt x="134" y="238"/>
                  </a:cubicBezTo>
                  <a:cubicBezTo>
                    <a:pt x="134" y="238"/>
                    <a:pt x="136" y="240"/>
                    <a:pt x="133" y="240"/>
                  </a:cubicBezTo>
                  <a:cubicBezTo>
                    <a:pt x="133" y="240"/>
                    <a:pt x="131" y="239"/>
                    <a:pt x="131" y="241"/>
                  </a:cubicBezTo>
                  <a:cubicBezTo>
                    <a:pt x="131" y="241"/>
                    <a:pt x="128" y="244"/>
                    <a:pt x="130" y="245"/>
                  </a:cubicBezTo>
                  <a:cubicBezTo>
                    <a:pt x="130" y="245"/>
                    <a:pt x="132" y="245"/>
                    <a:pt x="132" y="246"/>
                  </a:cubicBezTo>
                  <a:cubicBezTo>
                    <a:pt x="132" y="246"/>
                    <a:pt x="133" y="249"/>
                    <a:pt x="134" y="247"/>
                  </a:cubicBezTo>
                  <a:cubicBezTo>
                    <a:pt x="134" y="247"/>
                    <a:pt x="134" y="245"/>
                    <a:pt x="135" y="245"/>
                  </a:cubicBezTo>
                  <a:cubicBezTo>
                    <a:pt x="135" y="245"/>
                    <a:pt x="137" y="246"/>
                    <a:pt x="137" y="243"/>
                  </a:cubicBezTo>
                  <a:cubicBezTo>
                    <a:pt x="137" y="243"/>
                    <a:pt x="139" y="244"/>
                    <a:pt x="140" y="242"/>
                  </a:cubicBezTo>
                  <a:cubicBezTo>
                    <a:pt x="140" y="241"/>
                    <a:pt x="138" y="239"/>
                    <a:pt x="140" y="239"/>
                  </a:cubicBezTo>
                  <a:cubicBezTo>
                    <a:pt x="140" y="239"/>
                    <a:pt x="141" y="240"/>
                    <a:pt x="142" y="239"/>
                  </a:cubicBezTo>
                  <a:cubicBezTo>
                    <a:pt x="142" y="239"/>
                    <a:pt x="140" y="236"/>
                    <a:pt x="142" y="237"/>
                  </a:cubicBezTo>
                  <a:cubicBezTo>
                    <a:pt x="142" y="237"/>
                    <a:pt x="144" y="239"/>
                    <a:pt x="145" y="236"/>
                  </a:cubicBezTo>
                  <a:cubicBezTo>
                    <a:pt x="146" y="234"/>
                    <a:pt x="145" y="236"/>
                    <a:pt x="145" y="236"/>
                  </a:cubicBezTo>
                  <a:cubicBezTo>
                    <a:pt x="145" y="236"/>
                    <a:pt x="144" y="234"/>
                    <a:pt x="146" y="235"/>
                  </a:cubicBezTo>
                  <a:cubicBezTo>
                    <a:pt x="146" y="235"/>
                    <a:pt x="148" y="236"/>
                    <a:pt x="148" y="233"/>
                  </a:cubicBezTo>
                  <a:cubicBezTo>
                    <a:pt x="148" y="233"/>
                    <a:pt x="149" y="234"/>
                    <a:pt x="150" y="232"/>
                  </a:cubicBezTo>
                  <a:cubicBezTo>
                    <a:pt x="150" y="232"/>
                    <a:pt x="149" y="231"/>
                    <a:pt x="150" y="231"/>
                  </a:cubicBezTo>
                  <a:cubicBezTo>
                    <a:pt x="150" y="231"/>
                    <a:pt x="153" y="231"/>
                    <a:pt x="151" y="227"/>
                  </a:cubicBezTo>
                  <a:close/>
                  <a:moveTo>
                    <a:pt x="121" y="243"/>
                  </a:moveTo>
                  <a:cubicBezTo>
                    <a:pt x="120" y="243"/>
                    <a:pt x="119" y="244"/>
                    <a:pt x="118" y="245"/>
                  </a:cubicBezTo>
                  <a:cubicBezTo>
                    <a:pt x="117" y="247"/>
                    <a:pt x="115" y="248"/>
                    <a:pt x="113" y="248"/>
                  </a:cubicBezTo>
                  <a:cubicBezTo>
                    <a:pt x="110" y="248"/>
                    <a:pt x="109" y="251"/>
                    <a:pt x="108" y="251"/>
                  </a:cubicBezTo>
                  <a:cubicBezTo>
                    <a:pt x="106" y="251"/>
                    <a:pt x="105" y="253"/>
                    <a:pt x="104" y="254"/>
                  </a:cubicBezTo>
                  <a:cubicBezTo>
                    <a:pt x="102" y="254"/>
                    <a:pt x="101" y="256"/>
                    <a:pt x="100" y="257"/>
                  </a:cubicBezTo>
                  <a:cubicBezTo>
                    <a:pt x="99" y="258"/>
                    <a:pt x="99" y="262"/>
                    <a:pt x="99" y="262"/>
                  </a:cubicBezTo>
                  <a:cubicBezTo>
                    <a:pt x="97" y="262"/>
                    <a:pt x="100" y="265"/>
                    <a:pt x="100" y="265"/>
                  </a:cubicBezTo>
                  <a:cubicBezTo>
                    <a:pt x="102" y="267"/>
                    <a:pt x="99" y="267"/>
                    <a:pt x="98" y="267"/>
                  </a:cubicBezTo>
                  <a:cubicBezTo>
                    <a:pt x="96" y="268"/>
                    <a:pt x="99" y="270"/>
                    <a:pt x="99" y="270"/>
                  </a:cubicBezTo>
                  <a:cubicBezTo>
                    <a:pt x="100" y="272"/>
                    <a:pt x="98" y="274"/>
                    <a:pt x="98" y="274"/>
                  </a:cubicBezTo>
                  <a:cubicBezTo>
                    <a:pt x="96" y="275"/>
                    <a:pt x="97" y="278"/>
                    <a:pt x="97" y="278"/>
                  </a:cubicBezTo>
                  <a:cubicBezTo>
                    <a:pt x="99" y="280"/>
                    <a:pt x="99" y="281"/>
                    <a:pt x="99" y="281"/>
                  </a:cubicBezTo>
                  <a:cubicBezTo>
                    <a:pt x="98" y="284"/>
                    <a:pt x="98" y="287"/>
                    <a:pt x="97" y="288"/>
                  </a:cubicBezTo>
                  <a:cubicBezTo>
                    <a:pt x="97" y="289"/>
                    <a:pt x="99" y="292"/>
                    <a:pt x="99" y="292"/>
                  </a:cubicBezTo>
                  <a:cubicBezTo>
                    <a:pt x="99" y="295"/>
                    <a:pt x="98" y="297"/>
                    <a:pt x="98" y="297"/>
                  </a:cubicBezTo>
                  <a:cubicBezTo>
                    <a:pt x="100" y="298"/>
                    <a:pt x="102" y="297"/>
                    <a:pt x="102" y="297"/>
                  </a:cubicBezTo>
                  <a:cubicBezTo>
                    <a:pt x="102" y="296"/>
                    <a:pt x="104" y="296"/>
                    <a:pt x="104" y="296"/>
                  </a:cubicBezTo>
                  <a:cubicBezTo>
                    <a:pt x="106" y="296"/>
                    <a:pt x="109" y="292"/>
                    <a:pt x="109" y="292"/>
                  </a:cubicBezTo>
                  <a:cubicBezTo>
                    <a:pt x="109" y="292"/>
                    <a:pt x="109" y="291"/>
                    <a:pt x="109" y="291"/>
                  </a:cubicBezTo>
                  <a:cubicBezTo>
                    <a:pt x="112" y="291"/>
                    <a:pt x="110" y="288"/>
                    <a:pt x="110" y="288"/>
                  </a:cubicBezTo>
                  <a:cubicBezTo>
                    <a:pt x="109" y="287"/>
                    <a:pt x="111" y="285"/>
                    <a:pt x="111" y="285"/>
                  </a:cubicBezTo>
                  <a:cubicBezTo>
                    <a:pt x="113" y="284"/>
                    <a:pt x="113" y="282"/>
                    <a:pt x="113" y="282"/>
                  </a:cubicBezTo>
                  <a:cubicBezTo>
                    <a:pt x="110" y="281"/>
                    <a:pt x="114" y="277"/>
                    <a:pt x="114" y="277"/>
                  </a:cubicBezTo>
                  <a:cubicBezTo>
                    <a:pt x="115" y="276"/>
                    <a:pt x="115" y="272"/>
                    <a:pt x="115" y="272"/>
                  </a:cubicBezTo>
                  <a:cubicBezTo>
                    <a:pt x="115" y="270"/>
                    <a:pt x="111" y="271"/>
                    <a:pt x="110" y="271"/>
                  </a:cubicBezTo>
                  <a:cubicBezTo>
                    <a:pt x="107" y="270"/>
                    <a:pt x="112" y="267"/>
                    <a:pt x="109" y="267"/>
                  </a:cubicBezTo>
                  <a:cubicBezTo>
                    <a:pt x="109" y="267"/>
                    <a:pt x="108" y="267"/>
                    <a:pt x="108" y="267"/>
                  </a:cubicBezTo>
                  <a:cubicBezTo>
                    <a:pt x="106" y="267"/>
                    <a:pt x="107" y="264"/>
                    <a:pt x="107" y="264"/>
                  </a:cubicBezTo>
                  <a:cubicBezTo>
                    <a:pt x="107" y="266"/>
                    <a:pt x="109" y="264"/>
                    <a:pt x="109" y="264"/>
                  </a:cubicBezTo>
                  <a:cubicBezTo>
                    <a:pt x="110" y="262"/>
                    <a:pt x="113" y="261"/>
                    <a:pt x="113" y="261"/>
                  </a:cubicBezTo>
                  <a:cubicBezTo>
                    <a:pt x="118" y="259"/>
                    <a:pt x="114" y="257"/>
                    <a:pt x="114" y="257"/>
                  </a:cubicBezTo>
                  <a:cubicBezTo>
                    <a:pt x="111" y="257"/>
                    <a:pt x="115" y="255"/>
                    <a:pt x="115" y="255"/>
                  </a:cubicBezTo>
                  <a:cubicBezTo>
                    <a:pt x="118" y="255"/>
                    <a:pt x="121" y="250"/>
                    <a:pt x="121" y="250"/>
                  </a:cubicBezTo>
                  <a:cubicBezTo>
                    <a:pt x="120" y="250"/>
                    <a:pt x="121" y="249"/>
                    <a:pt x="121" y="249"/>
                  </a:cubicBezTo>
                  <a:cubicBezTo>
                    <a:pt x="121" y="249"/>
                    <a:pt x="119" y="248"/>
                    <a:pt x="121" y="248"/>
                  </a:cubicBezTo>
                  <a:cubicBezTo>
                    <a:pt x="123" y="249"/>
                    <a:pt x="123" y="247"/>
                    <a:pt x="123" y="247"/>
                  </a:cubicBezTo>
                  <a:cubicBezTo>
                    <a:pt x="125" y="246"/>
                    <a:pt x="122" y="245"/>
                    <a:pt x="122" y="245"/>
                  </a:cubicBezTo>
                  <a:cubicBezTo>
                    <a:pt x="121" y="246"/>
                    <a:pt x="121" y="243"/>
                    <a:pt x="121" y="2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8">
              <a:extLst>
                <a:ext uri="{FF2B5EF4-FFF2-40B4-BE49-F238E27FC236}">
                  <a16:creationId xmlns:a16="http://schemas.microsoft.com/office/drawing/2014/main" id="{7AAEFFF3-442F-4AAE-88EB-5A232F4509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6518" y="2287669"/>
              <a:ext cx="443509" cy="419792"/>
            </a:xfrm>
            <a:custGeom>
              <a:avLst/>
              <a:gdLst>
                <a:gd name="T0" fmla="*/ 8 w 258"/>
                <a:gd name="T1" fmla="*/ 139 h 243"/>
                <a:gd name="T2" fmla="*/ 27 w 258"/>
                <a:gd name="T3" fmla="*/ 126 h 243"/>
                <a:gd name="T4" fmla="*/ 46 w 258"/>
                <a:gd name="T5" fmla="*/ 111 h 243"/>
                <a:gd name="T6" fmla="*/ 78 w 258"/>
                <a:gd name="T7" fmla="*/ 88 h 243"/>
                <a:gd name="T8" fmla="*/ 93 w 258"/>
                <a:gd name="T9" fmla="*/ 36 h 243"/>
                <a:gd name="T10" fmla="*/ 108 w 258"/>
                <a:gd name="T11" fmla="*/ 7 h 243"/>
                <a:gd name="T12" fmla="*/ 116 w 258"/>
                <a:gd name="T13" fmla="*/ 5 h 243"/>
                <a:gd name="T14" fmla="*/ 123 w 258"/>
                <a:gd name="T15" fmla="*/ 18 h 243"/>
                <a:gd name="T16" fmla="*/ 118 w 258"/>
                <a:gd name="T17" fmla="*/ 59 h 243"/>
                <a:gd name="T18" fmla="*/ 124 w 258"/>
                <a:gd name="T19" fmla="*/ 93 h 243"/>
                <a:gd name="T20" fmla="*/ 119 w 258"/>
                <a:gd name="T21" fmla="*/ 124 h 243"/>
                <a:gd name="T22" fmla="*/ 143 w 258"/>
                <a:gd name="T23" fmla="*/ 117 h 243"/>
                <a:gd name="T24" fmla="*/ 162 w 258"/>
                <a:gd name="T25" fmla="*/ 105 h 243"/>
                <a:gd name="T26" fmla="*/ 178 w 258"/>
                <a:gd name="T27" fmla="*/ 70 h 243"/>
                <a:gd name="T28" fmla="*/ 192 w 258"/>
                <a:gd name="T29" fmla="*/ 17 h 243"/>
                <a:gd name="T30" fmla="*/ 213 w 258"/>
                <a:gd name="T31" fmla="*/ 16 h 243"/>
                <a:gd name="T32" fmla="*/ 211 w 258"/>
                <a:gd name="T33" fmla="*/ 39 h 243"/>
                <a:gd name="T34" fmla="*/ 209 w 258"/>
                <a:gd name="T35" fmla="*/ 92 h 243"/>
                <a:gd name="T36" fmla="*/ 210 w 258"/>
                <a:gd name="T37" fmla="*/ 113 h 243"/>
                <a:gd name="T38" fmla="*/ 215 w 258"/>
                <a:gd name="T39" fmla="*/ 138 h 243"/>
                <a:gd name="T40" fmla="*/ 239 w 258"/>
                <a:gd name="T41" fmla="*/ 154 h 243"/>
                <a:gd name="T42" fmla="*/ 254 w 258"/>
                <a:gd name="T43" fmla="*/ 174 h 243"/>
                <a:gd name="T44" fmla="*/ 253 w 258"/>
                <a:gd name="T45" fmla="*/ 200 h 243"/>
                <a:gd name="T46" fmla="*/ 232 w 258"/>
                <a:gd name="T47" fmla="*/ 206 h 243"/>
                <a:gd name="T48" fmla="*/ 217 w 258"/>
                <a:gd name="T49" fmla="*/ 195 h 243"/>
                <a:gd name="T50" fmla="*/ 216 w 258"/>
                <a:gd name="T51" fmla="*/ 210 h 243"/>
                <a:gd name="T52" fmla="*/ 184 w 258"/>
                <a:gd name="T53" fmla="*/ 229 h 243"/>
                <a:gd name="T54" fmla="*/ 163 w 258"/>
                <a:gd name="T55" fmla="*/ 219 h 243"/>
                <a:gd name="T56" fmla="*/ 164 w 258"/>
                <a:gd name="T57" fmla="*/ 195 h 243"/>
                <a:gd name="T58" fmla="*/ 147 w 258"/>
                <a:gd name="T59" fmla="*/ 189 h 243"/>
                <a:gd name="T60" fmla="*/ 142 w 258"/>
                <a:gd name="T61" fmla="*/ 174 h 243"/>
                <a:gd name="T62" fmla="*/ 147 w 258"/>
                <a:gd name="T63" fmla="*/ 156 h 243"/>
                <a:gd name="T64" fmla="*/ 153 w 258"/>
                <a:gd name="T65" fmla="*/ 145 h 243"/>
                <a:gd name="T66" fmla="*/ 143 w 258"/>
                <a:gd name="T67" fmla="*/ 146 h 243"/>
                <a:gd name="T68" fmla="*/ 126 w 258"/>
                <a:gd name="T69" fmla="*/ 157 h 243"/>
                <a:gd name="T70" fmla="*/ 118 w 258"/>
                <a:gd name="T71" fmla="*/ 175 h 243"/>
                <a:gd name="T72" fmla="*/ 117 w 258"/>
                <a:gd name="T73" fmla="*/ 198 h 243"/>
                <a:gd name="T74" fmla="*/ 117 w 258"/>
                <a:gd name="T75" fmla="*/ 224 h 243"/>
                <a:gd name="T76" fmla="*/ 108 w 258"/>
                <a:gd name="T77" fmla="*/ 239 h 243"/>
                <a:gd name="T78" fmla="*/ 82 w 258"/>
                <a:gd name="T79" fmla="*/ 227 h 243"/>
                <a:gd name="T80" fmla="*/ 54 w 258"/>
                <a:gd name="T81" fmla="*/ 211 h 243"/>
                <a:gd name="T82" fmla="*/ 59 w 258"/>
                <a:gd name="T83" fmla="*/ 175 h 243"/>
                <a:gd name="T84" fmla="*/ 66 w 258"/>
                <a:gd name="T85" fmla="*/ 160 h 243"/>
                <a:gd name="T86" fmla="*/ 66 w 258"/>
                <a:gd name="T87" fmla="*/ 150 h 243"/>
                <a:gd name="T88" fmla="*/ 53 w 258"/>
                <a:gd name="T89" fmla="*/ 161 h 243"/>
                <a:gd name="T90" fmla="*/ 43 w 258"/>
                <a:gd name="T91" fmla="*/ 167 h 243"/>
                <a:gd name="T92" fmla="*/ 30 w 258"/>
                <a:gd name="T93" fmla="*/ 170 h 243"/>
                <a:gd name="T94" fmla="*/ 12 w 258"/>
                <a:gd name="T95" fmla="*/ 166 h 243"/>
                <a:gd name="T96" fmla="*/ 3 w 258"/>
                <a:gd name="T97" fmla="*/ 150 h 243"/>
                <a:gd name="T98" fmla="*/ 175 w 258"/>
                <a:gd name="T99" fmla="*/ 192 h 243"/>
                <a:gd name="T100" fmla="*/ 181 w 258"/>
                <a:gd name="T101" fmla="*/ 19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8" h="243">
                  <a:moveTo>
                    <a:pt x="3" y="150"/>
                  </a:moveTo>
                  <a:cubicBezTo>
                    <a:pt x="3" y="150"/>
                    <a:pt x="0" y="146"/>
                    <a:pt x="4" y="146"/>
                  </a:cubicBezTo>
                  <a:cubicBezTo>
                    <a:pt x="4" y="146"/>
                    <a:pt x="4" y="142"/>
                    <a:pt x="7" y="141"/>
                  </a:cubicBezTo>
                  <a:cubicBezTo>
                    <a:pt x="7" y="141"/>
                    <a:pt x="8" y="142"/>
                    <a:pt x="8" y="139"/>
                  </a:cubicBezTo>
                  <a:cubicBezTo>
                    <a:pt x="8" y="139"/>
                    <a:pt x="11" y="140"/>
                    <a:pt x="12" y="136"/>
                  </a:cubicBezTo>
                  <a:cubicBezTo>
                    <a:pt x="12" y="136"/>
                    <a:pt x="13" y="136"/>
                    <a:pt x="14" y="134"/>
                  </a:cubicBezTo>
                  <a:cubicBezTo>
                    <a:pt x="14" y="134"/>
                    <a:pt x="15" y="128"/>
                    <a:pt x="23" y="129"/>
                  </a:cubicBezTo>
                  <a:cubicBezTo>
                    <a:pt x="23" y="129"/>
                    <a:pt x="24" y="126"/>
                    <a:pt x="27" y="126"/>
                  </a:cubicBezTo>
                  <a:cubicBezTo>
                    <a:pt x="27" y="126"/>
                    <a:pt x="28" y="126"/>
                    <a:pt x="28" y="126"/>
                  </a:cubicBezTo>
                  <a:cubicBezTo>
                    <a:pt x="32" y="126"/>
                    <a:pt x="30" y="125"/>
                    <a:pt x="31" y="122"/>
                  </a:cubicBezTo>
                  <a:cubicBezTo>
                    <a:pt x="31" y="122"/>
                    <a:pt x="30" y="119"/>
                    <a:pt x="35" y="119"/>
                  </a:cubicBezTo>
                  <a:cubicBezTo>
                    <a:pt x="35" y="119"/>
                    <a:pt x="39" y="113"/>
                    <a:pt x="46" y="111"/>
                  </a:cubicBezTo>
                  <a:cubicBezTo>
                    <a:pt x="54" y="110"/>
                    <a:pt x="47" y="111"/>
                    <a:pt x="47" y="111"/>
                  </a:cubicBezTo>
                  <a:cubicBezTo>
                    <a:pt x="47" y="111"/>
                    <a:pt x="56" y="106"/>
                    <a:pt x="59" y="103"/>
                  </a:cubicBezTo>
                  <a:cubicBezTo>
                    <a:pt x="59" y="103"/>
                    <a:pt x="66" y="98"/>
                    <a:pt x="70" y="96"/>
                  </a:cubicBezTo>
                  <a:cubicBezTo>
                    <a:pt x="70" y="95"/>
                    <a:pt x="77" y="92"/>
                    <a:pt x="78" y="88"/>
                  </a:cubicBezTo>
                  <a:cubicBezTo>
                    <a:pt x="78" y="88"/>
                    <a:pt x="79" y="82"/>
                    <a:pt x="81" y="79"/>
                  </a:cubicBezTo>
                  <a:cubicBezTo>
                    <a:pt x="81" y="79"/>
                    <a:pt x="82" y="68"/>
                    <a:pt x="86" y="63"/>
                  </a:cubicBezTo>
                  <a:cubicBezTo>
                    <a:pt x="86" y="63"/>
                    <a:pt x="87" y="55"/>
                    <a:pt x="89" y="48"/>
                  </a:cubicBezTo>
                  <a:cubicBezTo>
                    <a:pt x="89" y="48"/>
                    <a:pt x="91" y="40"/>
                    <a:pt x="93" y="36"/>
                  </a:cubicBezTo>
                  <a:cubicBezTo>
                    <a:pt x="93" y="36"/>
                    <a:pt x="93" y="35"/>
                    <a:pt x="94" y="35"/>
                  </a:cubicBezTo>
                  <a:cubicBezTo>
                    <a:pt x="96" y="31"/>
                    <a:pt x="95" y="28"/>
                    <a:pt x="98" y="26"/>
                  </a:cubicBezTo>
                  <a:cubicBezTo>
                    <a:pt x="98" y="26"/>
                    <a:pt x="100" y="23"/>
                    <a:pt x="101" y="20"/>
                  </a:cubicBezTo>
                  <a:cubicBezTo>
                    <a:pt x="101" y="20"/>
                    <a:pt x="106" y="9"/>
                    <a:pt x="108" y="7"/>
                  </a:cubicBezTo>
                  <a:cubicBezTo>
                    <a:pt x="108" y="7"/>
                    <a:pt x="107" y="3"/>
                    <a:pt x="111" y="2"/>
                  </a:cubicBezTo>
                  <a:cubicBezTo>
                    <a:pt x="111" y="2"/>
                    <a:pt x="112" y="2"/>
                    <a:pt x="112" y="2"/>
                  </a:cubicBezTo>
                  <a:cubicBezTo>
                    <a:pt x="112" y="2"/>
                    <a:pt x="113" y="2"/>
                    <a:pt x="113" y="2"/>
                  </a:cubicBezTo>
                  <a:cubicBezTo>
                    <a:pt x="113" y="2"/>
                    <a:pt x="116" y="2"/>
                    <a:pt x="116" y="5"/>
                  </a:cubicBezTo>
                  <a:cubicBezTo>
                    <a:pt x="116" y="5"/>
                    <a:pt x="117" y="5"/>
                    <a:pt x="120" y="6"/>
                  </a:cubicBezTo>
                  <a:cubicBezTo>
                    <a:pt x="120" y="6"/>
                    <a:pt x="123" y="7"/>
                    <a:pt x="124" y="12"/>
                  </a:cubicBezTo>
                  <a:cubicBezTo>
                    <a:pt x="124" y="12"/>
                    <a:pt x="124" y="12"/>
                    <a:pt x="124" y="13"/>
                  </a:cubicBezTo>
                  <a:cubicBezTo>
                    <a:pt x="125" y="18"/>
                    <a:pt x="125" y="16"/>
                    <a:pt x="123" y="18"/>
                  </a:cubicBezTo>
                  <a:cubicBezTo>
                    <a:pt x="123" y="18"/>
                    <a:pt x="124" y="28"/>
                    <a:pt x="122" y="31"/>
                  </a:cubicBezTo>
                  <a:cubicBezTo>
                    <a:pt x="122" y="31"/>
                    <a:pt x="123" y="36"/>
                    <a:pt x="120" y="43"/>
                  </a:cubicBezTo>
                  <a:cubicBezTo>
                    <a:pt x="120" y="43"/>
                    <a:pt x="118" y="48"/>
                    <a:pt x="118" y="54"/>
                  </a:cubicBezTo>
                  <a:cubicBezTo>
                    <a:pt x="118" y="54"/>
                    <a:pt x="117" y="57"/>
                    <a:pt x="118" y="59"/>
                  </a:cubicBezTo>
                  <a:cubicBezTo>
                    <a:pt x="118" y="59"/>
                    <a:pt x="118" y="69"/>
                    <a:pt x="117" y="72"/>
                  </a:cubicBezTo>
                  <a:cubicBezTo>
                    <a:pt x="117" y="72"/>
                    <a:pt x="115" y="79"/>
                    <a:pt x="117" y="80"/>
                  </a:cubicBezTo>
                  <a:cubicBezTo>
                    <a:pt x="117" y="80"/>
                    <a:pt x="120" y="84"/>
                    <a:pt x="122" y="87"/>
                  </a:cubicBezTo>
                  <a:cubicBezTo>
                    <a:pt x="122" y="87"/>
                    <a:pt x="123" y="93"/>
                    <a:pt x="124" y="93"/>
                  </a:cubicBezTo>
                  <a:cubicBezTo>
                    <a:pt x="124" y="93"/>
                    <a:pt x="126" y="94"/>
                    <a:pt x="124" y="100"/>
                  </a:cubicBezTo>
                  <a:cubicBezTo>
                    <a:pt x="124" y="100"/>
                    <a:pt x="126" y="107"/>
                    <a:pt x="123" y="110"/>
                  </a:cubicBezTo>
                  <a:cubicBezTo>
                    <a:pt x="123" y="110"/>
                    <a:pt x="124" y="113"/>
                    <a:pt x="121" y="114"/>
                  </a:cubicBezTo>
                  <a:cubicBezTo>
                    <a:pt x="121" y="114"/>
                    <a:pt x="118" y="121"/>
                    <a:pt x="119" y="124"/>
                  </a:cubicBezTo>
                  <a:cubicBezTo>
                    <a:pt x="119" y="124"/>
                    <a:pt x="116" y="128"/>
                    <a:pt x="119" y="130"/>
                  </a:cubicBezTo>
                  <a:cubicBezTo>
                    <a:pt x="119" y="130"/>
                    <a:pt x="125" y="128"/>
                    <a:pt x="127" y="126"/>
                  </a:cubicBezTo>
                  <a:cubicBezTo>
                    <a:pt x="127" y="126"/>
                    <a:pt x="135" y="123"/>
                    <a:pt x="138" y="120"/>
                  </a:cubicBezTo>
                  <a:cubicBezTo>
                    <a:pt x="138" y="120"/>
                    <a:pt x="141" y="117"/>
                    <a:pt x="143" y="117"/>
                  </a:cubicBezTo>
                  <a:cubicBezTo>
                    <a:pt x="143" y="117"/>
                    <a:pt x="146" y="113"/>
                    <a:pt x="147" y="114"/>
                  </a:cubicBezTo>
                  <a:cubicBezTo>
                    <a:pt x="147" y="114"/>
                    <a:pt x="148" y="115"/>
                    <a:pt x="150" y="113"/>
                  </a:cubicBezTo>
                  <a:cubicBezTo>
                    <a:pt x="150" y="113"/>
                    <a:pt x="153" y="108"/>
                    <a:pt x="157" y="108"/>
                  </a:cubicBezTo>
                  <a:cubicBezTo>
                    <a:pt x="157" y="108"/>
                    <a:pt x="161" y="107"/>
                    <a:pt x="162" y="105"/>
                  </a:cubicBezTo>
                  <a:cubicBezTo>
                    <a:pt x="162" y="105"/>
                    <a:pt x="168" y="103"/>
                    <a:pt x="169" y="100"/>
                  </a:cubicBezTo>
                  <a:cubicBezTo>
                    <a:pt x="169" y="100"/>
                    <a:pt x="169" y="98"/>
                    <a:pt x="171" y="95"/>
                  </a:cubicBezTo>
                  <a:cubicBezTo>
                    <a:pt x="171" y="95"/>
                    <a:pt x="170" y="90"/>
                    <a:pt x="173" y="88"/>
                  </a:cubicBezTo>
                  <a:cubicBezTo>
                    <a:pt x="173" y="88"/>
                    <a:pt x="174" y="74"/>
                    <a:pt x="178" y="70"/>
                  </a:cubicBezTo>
                  <a:cubicBezTo>
                    <a:pt x="178" y="70"/>
                    <a:pt x="180" y="61"/>
                    <a:pt x="182" y="53"/>
                  </a:cubicBezTo>
                  <a:cubicBezTo>
                    <a:pt x="182" y="53"/>
                    <a:pt x="185" y="40"/>
                    <a:pt x="186" y="36"/>
                  </a:cubicBezTo>
                  <a:cubicBezTo>
                    <a:pt x="186" y="36"/>
                    <a:pt x="187" y="26"/>
                    <a:pt x="189" y="26"/>
                  </a:cubicBezTo>
                  <a:cubicBezTo>
                    <a:pt x="189" y="26"/>
                    <a:pt x="191" y="18"/>
                    <a:pt x="192" y="17"/>
                  </a:cubicBezTo>
                  <a:cubicBezTo>
                    <a:pt x="192" y="17"/>
                    <a:pt x="192" y="8"/>
                    <a:pt x="194" y="6"/>
                  </a:cubicBezTo>
                  <a:cubicBezTo>
                    <a:pt x="194" y="6"/>
                    <a:pt x="197" y="1"/>
                    <a:pt x="201" y="2"/>
                  </a:cubicBezTo>
                  <a:cubicBezTo>
                    <a:pt x="201" y="2"/>
                    <a:pt x="209" y="0"/>
                    <a:pt x="212" y="5"/>
                  </a:cubicBezTo>
                  <a:cubicBezTo>
                    <a:pt x="212" y="5"/>
                    <a:pt x="214" y="9"/>
                    <a:pt x="213" y="16"/>
                  </a:cubicBezTo>
                  <a:cubicBezTo>
                    <a:pt x="213" y="16"/>
                    <a:pt x="213" y="18"/>
                    <a:pt x="212" y="20"/>
                  </a:cubicBezTo>
                  <a:cubicBezTo>
                    <a:pt x="212" y="20"/>
                    <a:pt x="212" y="21"/>
                    <a:pt x="211" y="23"/>
                  </a:cubicBezTo>
                  <a:cubicBezTo>
                    <a:pt x="211" y="23"/>
                    <a:pt x="210" y="33"/>
                    <a:pt x="210" y="35"/>
                  </a:cubicBezTo>
                  <a:cubicBezTo>
                    <a:pt x="210" y="35"/>
                    <a:pt x="210" y="38"/>
                    <a:pt x="211" y="39"/>
                  </a:cubicBezTo>
                  <a:cubicBezTo>
                    <a:pt x="211" y="39"/>
                    <a:pt x="213" y="48"/>
                    <a:pt x="209" y="54"/>
                  </a:cubicBezTo>
                  <a:cubicBezTo>
                    <a:pt x="209" y="54"/>
                    <a:pt x="208" y="65"/>
                    <a:pt x="209" y="68"/>
                  </a:cubicBezTo>
                  <a:cubicBezTo>
                    <a:pt x="209" y="68"/>
                    <a:pt x="207" y="75"/>
                    <a:pt x="209" y="77"/>
                  </a:cubicBezTo>
                  <a:cubicBezTo>
                    <a:pt x="209" y="77"/>
                    <a:pt x="211" y="87"/>
                    <a:pt x="209" y="92"/>
                  </a:cubicBezTo>
                  <a:cubicBezTo>
                    <a:pt x="209" y="92"/>
                    <a:pt x="209" y="96"/>
                    <a:pt x="210" y="96"/>
                  </a:cubicBezTo>
                  <a:cubicBezTo>
                    <a:pt x="210" y="96"/>
                    <a:pt x="213" y="100"/>
                    <a:pt x="214" y="104"/>
                  </a:cubicBezTo>
                  <a:cubicBezTo>
                    <a:pt x="214" y="104"/>
                    <a:pt x="215" y="106"/>
                    <a:pt x="213" y="108"/>
                  </a:cubicBezTo>
                  <a:cubicBezTo>
                    <a:pt x="213" y="108"/>
                    <a:pt x="212" y="111"/>
                    <a:pt x="210" y="113"/>
                  </a:cubicBezTo>
                  <a:cubicBezTo>
                    <a:pt x="210" y="113"/>
                    <a:pt x="209" y="120"/>
                    <a:pt x="211" y="122"/>
                  </a:cubicBezTo>
                  <a:cubicBezTo>
                    <a:pt x="211" y="122"/>
                    <a:pt x="213" y="126"/>
                    <a:pt x="212" y="129"/>
                  </a:cubicBezTo>
                  <a:cubicBezTo>
                    <a:pt x="212" y="129"/>
                    <a:pt x="213" y="133"/>
                    <a:pt x="214" y="133"/>
                  </a:cubicBezTo>
                  <a:cubicBezTo>
                    <a:pt x="214" y="133"/>
                    <a:pt x="215" y="136"/>
                    <a:pt x="215" y="138"/>
                  </a:cubicBezTo>
                  <a:cubicBezTo>
                    <a:pt x="215" y="138"/>
                    <a:pt x="225" y="144"/>
                    <a:pt x="227" y="146"/>
                  </a:cubicBezTo>
                  <a:cubicBezTo>
                    <a:pt x="227" y="146"/>
                    <a:pt x="227" y="149"/>
                    <a:pt x="230" y="148"/>
                  </a:cubicBezTo>
                  <a:cubicBezTo>
                    <a:pt x="230" y="148"/>
                    <a:pt x="236" y="151"/>
                    <a:pt x="236" y="152"/>
                  </a:cubicBezTo>
                  <a:cubicBezTo>
                    <a:pt x="236" y="152"/>
                    <a:pt x="237" y="155"/>
                    <a:pt x="239" y="154"/>
                  </a:cubicBezTo>
                  <a:cubicBezTo>
                    <a:pt x="239" y="154"/>
                    <a:pt x="242" y="159"/>
                    <a:pt x="245" y="158"/>
                  </a:cubicBezTo>
                  <a:cubicBezTo>
                    <a:pt x="245" y="158"/>
                    <a:pt x="247" y="163"/>
                    <a:pt x="246" y="165"/>
                  </a:cubicBezTo>
                  <a:cubicBezTo>
                    <a:pt x="246" y="165"/>
                    <a:pt x="249" y="166"/>
                    <a:pt x="249" y="167"/>
                  </a:cubicBezTo>
                  <a:cubicBezTo>
                    <a:pt x="249" y="167"/>
                    <a:pt x="254" y="172"/>
                    <a:pt x="254" y="174"/>
                  </a:cubicBezTo>
                  <a:cubicBezTo>
                    <a:pt x="254" y="174"/>
                    <a:pt x="256" y="177"/>
                    <a:pt x="255" y="181"/>
                  </a:cubicBezTo>
                  <a:cubicBezTo>
                    <a:pt x="255" y="181"/>
                    <a:pt x="257" y="187"/>
                    <a:pt x="256" y="190"/>
                  </a:cubicBezTo>
                  <a:cubicBezTo>
                    <a:pt x="256" y="190"/>
                    <a:pt x="256" y="193"/>
                    <a:pt x="257" y="194"/>
                  </a:cubicBezTo>
                  <a:cubicBezTo>
                    <a:pt x="257" y="194"/>
                    <a:pt x="258" y="199"/>
                    <a:pt x="253" y="200"/>
                  </a:cubicBezTo>
                  <a:cubicBezTo>
                    <a:pt x="253" y="200"/>
                    <a:pt x="253" y="204"/>
                    <a:pt x="248" y="204"/>
                  </a:cubicBezTo>
                  <a:cubicBezTo>
                    <a:pt x="248" y="204"/>
                    <a:pt x="249" y="205"/>
                    <a:pt x="244" y="207"/>
                  </a:cubicBezTo>
                  <a:cubicBezTo>
                    <a:pt x="244" y="207"/>
                    <a:pt x="238" y="209"/>
                    <a:pt x="236" y="208"/>
                  </a:cubicBezTo>
                  <a:cubicBezTo>
                    <a:pt x="236" y="208"/>
                    <a:pt x="233" y="211"/>
                    <a:pt x="232" y="206"/>
                  </a:cubicBezTo>
                  <a:cubicBezTo>
                    <a:pt x="232" y="206"/>
                    <a:pt x="227" y="203"/>
                    <a:pt x="226" y="203"/>
                  </a:cubicBezTo>
                  <a:cubicBezTo>
                    <a:pt x="226" y="203"/>
                    <a:pt x="226" y="202"/>
                    <a:pt x="224" y="200"/>
                  </a:cubicBezTo>
                  <a:cubicBezTo>
                    <a:pt x="224" y="200"/>
                    <a:pt x="220" y="196"/>
                    <a:pt x="220" y="194"/>
                  </a:cubicBezTo>
                  <a:cubicBezTo>
                    <a:pt x="220" y="194"/>
                    <a:pt x="218" y="192"/>
                    <a:pt x="217" y="195"/>
                  </a:cubicBezTo>
                  <a:cubicBezTo>
                    <a:pt x="217" y="195"/>
                    <a:pt x="217" y="197"/>
                    <a:pt x="215" y="197"/>
                  </a:cubicBezTo>
                  <a:cubicBezTo>
                    <a:pt x="215" y="197"/>
                    <a:pt x="215" y="199"/>
                    <a:pt x="216" y="200"/>
                  </a:cubicBezTo>
                  <a:cubicBezTo>
                    <a:pt x="216" y="200"/>
                    <a:pt x="217" y="201"/>
                    <a:pt x="215" y="204"/>
                  </a:cubicBezTo>
                  <a:cubicBezTo>
                    <a:pt x="216" y="210"/>
                    <a:pt x="216" y="210"/>
                    <a:pt x="216" y="210"/>
                  </a:cubicBezTo>
                  <a:cubicBezTo>
                    <a:pt x="216" y="210"/>
                    <a:pt x="221" y="216"/>
                    <a:pt x="209" y="223"/>
                  </a:cubicBezTo>
                  <a:cubicBezTo>
                    <a:pt x="209" y="223"/>
                    <a:pt x="208" y="225"/>
                    <a:pt x="205" y="226"/>
                  </a:cubicBezTo>
                  <a:cubicBezTo>
                    <a:pt x="205" y="226"/>
                    <a:pt x="208" y="230"/>
                    <a:pt x="193" y="229"/>
                  </a:cubicBezTo>
                  <a:cubicBezTo>
                    <a:pt x="193" y="229"/>
                    <a:pt x="186" y="229"/>
                    <a:pt x="184" y="229"/>
                  </a:cubicBezTo>
                  <a:cubicBezTo>
                    <a:pt x="184" y="229"/>
                    <a:pt x="181" y="228"/>
                    <a:pt x="177" y="228"/>
                  </a:cubicBezTo>
                  <a:cubicBezTo>
                    <a:pt x="177" y="228"/>
                    <a:pt x="175" y="227"/>
                    <a:pt x="171" y="227"/>
                  </a:cubicBezTo>
                  <a:cubicBezTo>
                    <a:pt x="171" y="227"/>
                    <a:pt x="165" y="228"/>
                    <a:pt x="163" y="220"/>
                  </a:cubicBezTo>
                  <a:cubicBezTo>
                    <a:pt x="163" y="220"/>
                    <a:pt x="163" y="219"/>
                    <a:pt x="163" y="219"/>
                  </a:cubicBezTo>
                  <a:cubicBezTo>
                    <a:pt x="162" y="210"/>
                    <a:pt x="162" y="214"/>
                    <a:pt x="161" y="212"/>
                  </a:cubicBezTo>
                  <a:cubicBezTo>
                    <a:pt x="161" y="212"/>
                    <a:pt x="162" y="208"/>
                    <a:pt x="163" y="207"/>
                  </a:cubicBezTo>
                  <a:cubicBezTo>
                    <a:pt x="163" y="207"/>
                    <a:pt x="163" y="202"/>
                    <a:pt x="165" y="201"/>
                  </a:cubicBezTo>
                  <a:cubicBezTo>
                    <a:pt x="165" y="201"/>
                    <a:pt x="167" y="196"/>
                    <a:pt x="164" y="195"/>
                  </a:cubicBezTo>
                  <a:cubicBezTo>
                    <a:pt x="163" y="191"/>
                    <a:pt x="163" y="191"/>
                    <a:pt x="163" y="191"/>
                  </a:cubicBezTo>
                  <a:cubicBezTo>
                    <a:pt x="163" y="191"/>
                    <a:pt x="162" y="189"/>
                    <a:pt x="160" y="189"/>
                  </a:cubicBezTo>
                  <a:cubicBezTo>
                    <a:pt x="160" y="189"/>
                    <a:pt x="160" y="192"/>
                    <a:pt x="154" y="191"/>
                  </a:cubicBezTo>
                  <a:cubicBezTo>
                    <a:pt x="154" y="191"/>
                    <a:pt x="148" y="191"/>
                    <a:pt x="147" y="189"/>
                  </a:cubicBezTo>
                  <a:cubicBezTo>
                    <a:pt x="147" y="189"/>
                    <a:pt x="143" y="187"/>
                    <a:pt x="142" y="187"/>
                  </a:cubicBezTo>
                  <a:cubicBezTo>
                    <a:pt x="142" y="187"/>
                    <a:pt x="139" y="186"/>
                    <a:pt x="141" y="184"/>
                  </a:cubicBezTo>
                  <a:cubicBezTo>
                    <a:pt x="141" y="184"/>
                    <a:pt x="137" y="184"/>
                    <a:pt x="139" y="180"/>
                  </a:cubicBezTo>
                  <a:cubicBezTo>
                    <a:pt x="139" y="180"/>
                    <a:pt x="139" y="176"/>
                    <a:pt x="142" y="174"/>
                  </a:cubicBezTo>
                  <a:cubicBezTo>
                    <a:pt x="142" y="174"/>
                    <a:pt x="143" y="171"/>
                    <a:pt x="141" y="169"/>
                  </a:cubicBezTo>
                  <a:cubicBezTo>
                    <a:pt x="141" y="169"/>
                    <a:pt x="141" y="165"/>
                    <a:pt x="143" y="165"/>
                  </a:cubicBezTo>
                  <a:cubicBezTo>
                    <a:pt x="143" y="165"/>
                    <a:pt x="145" y="159"/>
                    <a:pt x="147" y="159"/>
                  </a:cubicBezTo>
                  <a:cubicBezTo>
                    <a:pt x="147" y="159"/>
                    <a:pt x="148" y="157"/>
                    <a:pt x="147" y="156"/>
                  </a:cubicBezTo>
                  <a:cubicBezTo>
                    <a:pt x="147" y="156"/>
                    <a:pt x="146" y="155"/>
                    <a:pt x="148" y="154"/>
                  </a:cubicBezTo>
                  <a:cubicBezTo>
                    <a:pt x="148" y="154"/>
                    <a:pt x="153" y="151"/>
                    <a:pt x="153" y="149"/>
                  </a:cubicBezTo>
                  <a:cubicBezTo>
                    <a:pt x="153" y="149"/>
                    <a:pt x="154" y="147"/>
                    <a:pt x="152" y="146"/>
                  </a:cubicBezTo>
                  <a:cubicBezTo>
                    <a:pt x="152" y="146"/>
                    <a:pt x="151" y="145"/>
                    <a:pt x="153" y="145"/>
                  </a:cubicBezTo>
                  <a:cubicBezTo>
                    <a:pt x="154" y="145"/>
                    <a:pt x="155" y="144"/>
                    <a:pt x="155" y="144"/>
                  </a:cubicBezTo>
                  <a:cubicBezTo>
                    <a:pt x="156" y="143"/>
                    <a:pt x="160" y="142"/>
                    <a:pt x="156" y="140"/>
                  </a:cubicBezTo>
                  <a:cubicBezTo>
                    <a:pt x="156" y="140"/>
                    <a:pt x="152" y="142"/>
                    <a:pt x="150" y="143"/>
                  </a:cubicBezTo>
                  <a:cubicBezTo>
                    <a:pt x="150" y="143"/>
                    <a:pt x="144" y="144"/>
                    <a:pt x="143" y="146"/>
                  </a:cubicBezTo>
                  <a:cubicBezTo>
                    <a:pt x="143" y="146"/>
                    <a:pt x="141" y="148"/>
                    <a:pt x="139" y="148"/>
                  </a:cubicBezTo>
                  <a:cubicBezTo>
                    <a:pt x="139" y="148"/>
                    <a:pt x="134" y="150"/>
                    <a:pt x="134" y="152"/>
                  </a:cubicBezTo>
                  <a:cubicBezTo>
                    <a:pt x="134" y="152"/>
                    <a:pt x="131" y="151"/>
                    <a:pt x="130" y="152"/>
                  </a:cubicBezTo>
                  <a:cubicBezTo>
                    <a:pt x="130" y="152"/>
                    <a:pt x="126" y="155"/>
                    <a:pt x="126" y="157"/>
                  </a:cubicBezTo>
                  <a:cubicBezTo>
                    <a:pt x="126" y="157"/>
                    <a:pt x="126" y="161"/>
                    <a:pt x="124" y="161"/>
                  </a:cubicBezTo>
                  <a:cubicBezTo>
                    <a:pt x="124" y="161"/>
                    <a:pt x="120" y="164"/>
                    <a:pt x="121" y="166"/>
                  </a:cubicBezTo>
                  <a:cubicBezTo>
                    <a:pt x="121" y="166"/>
                    <a:pt x="118" y="166"/>
                    <a:pt x="118" y="167"/>
                  </a:cubicBezTo>
                  <a:cubicBezTo>
                    <a:pt x="118" y="167"/>
                    <a:pt x="119" y="172"/>
                    <a:pt x="118" y="175"/>
                  </a:cubicBezTo>
                  <a:cubicBezTo>
                    <a:pt x="118" y="175"/>
                    <a:pt x="117" y="177"/>
                    <a:pt x="118" y="178"/>
                  </a:cubicBezTo>
                  <a:cubicBezTo>
                    <a:pt x="118" y="178"/>
                    <a:pt x="118" y="180"/>
                    <a:pt x="116" y="182"/>
                  </a:cubicBezTo>
                  <a:cubicBezTo>
                    <a:pt x="117" y="188"/>
                    <a:pt x="117" y="188"/>
                    <a:pt x="117" y="188"/>
                  </a:cubicBezTo>
                  <a:cubicBezTo>
                    <a:pt x="117" y="198"/>
                    <a:pt x="117" y="198"/>
                    <a:pt x="117" y="198"/>
                  </a:cubicBezTo>
                  <a:cubicBezTo>
                    <a:pt x="117" y="198"/>
                    <a:pt x="119" y="199"/>
                    <a:pt x="117" y="201"/>
                  </a:cubicBezTo>
                  <a:cubicBezTo>
                    <a:pt x="117" y="201"/>
                    <a:pt x="116" y="209"/>
                    <a:pt x="117" y="210"/>
                  </a:cubicBezTo>
                  <a:cubicBezTo>
                    <a:pt x="117" y="210"/>
                    <a:pt x="117" y="216"/>
                    <a:pt x="117" y="217"/>
                  </a:cubicBezTo>
                  <a:cubicBezTo>
                    <a:pt x="117" y="218"/>
                    <a:pt x="117" y="224"/>
                    <a:pt x="117" y="224"/>
                  </a:cubicBezTo>
                  <a:cubicBezTo>
                    <a:pt x="117" y="224"/>
                    <a:pt x="118" y="227"/>
                    <a:pt x="118" y="230"/>
                  </a:cubicBezTo>
                  <a:cubicBezTo>
                    <a:pt x="118" y="230"/>
                    <a:pt x="119" y="233"/>
                    <a:pt x="117" y="233"/>
                  </a:cubicBezTo>
                  <a:cubicBezTo>
                    <a:pt x="116" y="237"/>
                    <a:pt x="116" y="237"/>
                    <a:pt x="116" y="237"/>
                  </a:cubicBezTo>
                  <a:cubicBezTo>
                    <a:pt x="116" y="237"/>
                    <a:pt x="114" y="241"/>
                    <a:pt x="108" y="239"/>
                  </a:cubicBezTo>
                  <a:cubicBezTo>
                    <a:pt x="108" y="239"/>
                    <a:pt x="102" y="243"/>
                    <a:pt x="98" y="240"/>
                  </a:cubicBezTo>
                  <a:cubicBezTo>
                    <a:pt x="98" y="240"/>
                    <a:pt x="93" y="239"/>
                    <a:pt x="91" y="236"/>
                  </a:cubicBezTo>
                  <a:cubicBezTo>
                    <a:pt x="91" y="236"/>
                    <a:pt x="90" y="234"/>
                    <a:pt x="88" y="234"/>
                  </a:cubicBezTo>
                  <a:cubicBezTo>
                    <a:pt x="88" y="234"/>
                    <a:pt x="83" y="229"/>
                    <a:pt x="82" y="227"/>
                  </a:cubicBezTo>
                  <a:cubicBezTo>
                    <a:pt x="82" y="227"/>
                    <a:pt x="82" y="223"/>
                    <a:pt x="79" y="223"/>
                  </a:cubicBezTo>
                  <a:cubicBezTo>
                    <a:pt x="79" y="223"/>
                    <a:pt x="74" y="222"/>
                    <a:pt x="69" y="223"/>
                  </a:cubicBezTo>
                  <a:cubicBezTo>
                    <a:pt x="69" y="223"/>
                    <a:pt x="65" y="222"/>
                    <a:pt x="62" y="220"/>
                  </a:cubicBezTo>
                  <a:cubicBezTo>
                    <a:pt x="58" y="217"/>
                    <a:pt x="54" y="212"/>
                    <a:pt x="54" y="211"/>
                  </a:cubicBezTo>
                  <a:cubicBezTo>
                    <a:pt x="54" y="211"/>
                    <a:pt x="52" y="205"/>
                    <a:pt x="53" y="199"/>
                  </a:cubicBezTo>
                  <a:cubicBezTo>
                    <a:pt x="53" y="199"/>
                    <a:pt x="50" y="191"/>
                    <a:pt x="54" y="189"/>
                  </a:cubicBezTo>
                  <a:cubicBezTo>
                    <a:pt x="54" y="189"/>
                    <a:pt x="54" y="183"/>
                    <a:pt x="56" y="180"/>
                  </a:cubicBezTo>
                  <a:cubicBezTo>
                    <a:pt x="56" y="180"/>
                    <a:pt x="57" y="175"/>
                    <a:pt x="59" y="175"/>
                  </a:cubicBezTo>
                  <a:cubicBezTo>
                    <a:pt x="60" y="175"/>
                    <a:pt x="59" y="174"/>
                    <a:pt x="59" y="174"/>
                  </a:cubicBezTo>
                  <a:cubicBezTo>
                    <a:pt x="59" y="174"/>
                    <a:pt x="61" y="174"/>
                    <a:pt x="61" y="171"/>
                  </a:cubicBezTo>
                  <a:cubicBezTo>
                    <a:pt x="61" y="170"/>
                    <a:pt x="62" y="167"/>
                    <a:pt x="64" y="166"/>
                  </a:cubicBezTo>
                  <a:cubicBezTo>
                    <a:pt x="64" y="166"/>
                    <a:pt x="64" y="160"/>
                    <a:pt x="66" y="160"/>
                  </a:cubicBezTo>
                  <a:cubicBezTo>
                    <a:pt x="66" y="160"/>
                    <a:pt x="68" y="157"/>
                    <a:pt x="68" y="154"/>
                  </a:cubicBezTo>
                  <a:cubicBezTo>
                    <a:pt x="68" y="154"/>
                    <a:pt x="69" y="151"/>
                    <a:pt x="69" y="151"/>
                  </a:cubicBezTo>
                  <a:cubicBezTo>
                    <a:pt x="69" y="151"/>
                    <a:pt x="70" y="148"/>
                    <a:pt x="69" y="148"/>
                  </a:cubicBezTo>
                  <a:cubicBezTo>
                    <a:pt x="69" y="148"/>
                    <a:pt x="66" y="149"/>
                    <a:pt x="66" y="150"/>
                  </a:cubicBezTo>
                  <a:cubicBezTo>
                    <a:pt x="66" y="150"/>
                    <a:pt x="62" y="154"/>
                    <a:pt x="59" y="153"/>
                  </a:cubicBezTo>
                  <a:cubicBezTo>
                    <a:pt x="59" y="153"/>
                    <a:pt x="57" y="155"/>
                    <a:pt x="57" y="157"/>
                  </a:cubicBezTo>
                  <a:cubicBezTo>
                    <a:pt x="57" y="157"/>
                    <a:pt x="58" y="159"/>
                    <a:pt x="55" y="159"/>
                  </a:cubicBezTo>
                  <a:cubicBezTo>
                    <a:pt x="51" y="159"/>
                    <a:pt x="53" y="161"/>
                    <a:pt x="53" y="161"/>
                  </a:cubicBezTo>
                  <a:cubicBezTo>
                    <a:pt x="53" y="161"/>
                    <a:pt x="52" y="161"/>
                    <a:pt x="52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3"/>
                    <a:pt x="52" y="166"/>
                    <a:pt x="46" y="165"/>
                  </a:cubicBezTo>
                  <a:cubicBezTo>
                    <a:pt x="46" y="165"/>
                    <a:pt x="43" y="166"/>
                    <a:pt x="43" y="167"/>
                  </a:cubicBezTo>
                  <a:cubicBezTo>
                    <a:pt x="43" y="167"/>
                    <a:pt x="37" y="166"/>
                    <a:pt x="37" y="169"/>
                  </a:cubicBezTo>
                  <a:cubicBezTo>
                    <a:pt x="36" y="172"/>
                    <a:pt x="37" y="171"/>
                    <a:pt x="37" y="171"/>
                  </a:cubicBezTo>
                  <a:cubicBezTo>
                    <a:pt x="37" y="171"/>
                    <a:pt x="36" y="173"/>
                    <a:pt x="34" y="170"/>
                  </a:cubicBezTo>
                  <a:cubicBezTo>
                    <a:pt x="34" y="170"/>
                    <a:pt x="31" y="169"/>
                    <a:pt x="30" y="170"/>
                  </a:cubicBezTo>
                  <a:cubicBezTo>
                    <a:pt x="30" y="170"/>
                    <a:pt x="28" y="173"/>
                    <a:pt x="26" y="169"/>
                  </a:cubicBezTo>
                  <a:cubicBezTo>
                    <a:pt x="26" y="169"/>
                    <a:pt x="25" y="168"/>
                    <a:pt x="23" y="168"/>
                  </a:cubicBezTo>
                  <a:cubicBezTo>
                    <a:pt x="23" y="168"/>
                    <a:pt x="22" y="170"/>
                    <a:pt x="21" y="169"/>
                  </a:cubicBezTo>
                  <a:cubicBezTo>
                    <a:pt x="21" y="169"/>
                    <a:pt x="13" y="168"/>
                    <a:pt x="12" y="166"/>
                  </a:cubicBezTo>
                  <a:cubicBezTo>
                    <a:pt x="12" y="166"/>
                    <a:pt x="8" y="167"/>
                    <a:pt x="5" y="164"/>
                  </a:cubicBezTo>
                  <a:cubicBezTo>
                    <a:pt x="5" y="164"/>
                    <a:pt x="2" y="162"/>
                    <a:pt x="3" y="159"/>
                  </a:cubicBezTo>
                  <a:cubicBezTo>
                    <a:pt x="3" y="158"/>
                    <a:pt x="0" y="154"/>
                    <a:pt x="2" y="153"/>
                  </a:cubicBezTo>
                  <a:cubicBezTo>
                    <a:pt x="2" y="153"/>
                    <a:pt x="4" y="152"/>
                    <a:pt x="3" y="150"/>
                  </a:cubicBezTo>
                  <a:close/>
                  <a:moveTo>
                    <a:pt x="180" y="187"/>
                  </a:moveTo>
                  <a:cubicBezTo>
                    <a:pt x="180" y="187"/>
                    <a:pt x="178" y="185"/>
                    <a:pt x="177" y="186"/>
                  </a:cubicBezTo>
                  <a:cubicBezTo>
                    <a:pt x="177" y="186"/>
                    <a:pt x="176" y="188"/>
                    <a:pt x="175" y="188"/>
                  </a:cubicBezTo>
                  <a:cubicBezTo>
                    <a:pt x="175" y="188"/>
                    <a:pt x="174" y="191"/>
                    <a:pt x="175" y="192"/>
                  </a:cubicBezTo>
                  <a:cubicBezTo>
                    <a:pt x="175" y="192"/>
                    <a:pt x="175" y="193"/>
                    <a:pt x="176" y="195"/>
                  </a:cubicBezTo>
                  <a:cubicBezTo>
                    <a:pt x="176" y="195"/>
                    <a:pt x="177" y="198"/>
                    <a:pt x="178" y="198"/>
                  </a:cubicBezTo>
                  <a:cubicBezTo>
                    <a:pt x="178" y="198"/>
                    <a:pt x="180" y="199"/>
                    <a:pt x="181" y="198"/>
                  </a:cubicBezTo>
                  <a:cubicBezTo>
                    <a:pt x="181" y="198"/>
                    <a:pt x="182" y="197"/>
                    <a:pt x="181" y="195"/>
                  </a:cubicBezTo>
                  <a:cubicBezTo>
                    <a:pt x="181" y="195"/>
                    <a:pt x="179" y="192"/>
                    <a:pt x="182" y="192"/>
                  </a:cubicBezTo>
                  <a:cubicBezTo>
                    <a:pt x="182" y="192"/>
                    <a:pt x="182" y="191"/>
                    <a:pt x="181" y="190"/>
                  </a:cubicBezTo>
                  <a:cubicBezTo>
                    <a:pt x="181" y="190"/>
                    <a:pt x="178" y="188"/>
                    <a:pt x="180" y="1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9">
              <a:extLst>
                <a:ext uri="{FF2B5EF4-FFF2-40B4-BE49-F238E27FC236}">
                  <a16:creationId xmlns:a16="http://schemas.microsoft.com/office/drawing/2014/main" id="{B1EF2C13-B5A7-4BD7-990B-7C884C7F1D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210" y="2261579"/>
              <a:ext cx="450624" cy="488571"/>
            </a:xfrm>
            <a:custGeom>
              <a:avLst/>
              <a:gdLst>
                <a:gd name="T0" fmla="*/ 69 w 261"/>
                <a:gd name="T1" fmla="*/ 38 h 282"/>
                <a:gd name="T2" fmla="*/ 33 w 261"/>
                <a:gd name="T3" fmla="*/ 83 h 282"/>
                <a:gd name="T4" fmla="*/ 20 w 261"/>
                <a:gd name="T5" fmla="*/ 98 h 282"/>
                <a:gd name="T6" fmla="*/ 18 w 261"/>
                <a:gd name="T7" fmla="*/ 126 h 282"/>
                <a:gd name="T8" fmla="*/ 39 w 261"/>
                <a:gd name="T9" fmla="*/ 130 h 282"/>
                <a:gd name="T10" fmla="*/ 57 w 261"/>
                <a:gd name="T11" fmla="*/ 141 h 282"/>
                <a:gd name="T12" fmla="*/ 69 w 261"/>
                <a:gd name="T13" fmla="*/ 137 h 282"/>
                <a:gd name="T14" fmla="*/ 87 w 261"/>
                <a:gd name="T15" fmla="*/ 107 h 282"/>
                <a:gd name="T16" fmla="*/ 113 w 261"/>
                <a:gd name="T17" fmla="*/ 64 h 282"/>
                <a:gd name="T18" fmla="*/ 124 w 261"/>
                <a:gd name="T19" fmla="*/ 26 h 282"/>
                <a:gd name="T20" fmla="*/ 146 w 261"/>
                <a:gd name="T21" fmla="*/ 5 h 282"/>
                <a:gd name="T22" fmla="*/ 146 w 261"/>
                <a:gd name="T23" fmla="*/ 75 h 282"/>
                <a:gd name="T24" fmla="*/ 150 w 261"/>
                <a:gd name="T25" fmla="*/ 115 h 282"/>
                <a:gd name="T26" fmla="*/ 160 w 261"/>
                <a:gd name="T27" fmla="*/ 107 h 282"/>
                <a:gd name="T28" fmla="*/ 165 w 261"/>
                <a:gd name="T29" fmla="*/ 98 h 282"/>
                <a:gd name="T30" fmla="*/ 183 w 261"/>
                <a:gd name="T31" fmla="*/ 73 h 282"/>
                <a:gd name="T32" fmla="*/ 184 w 261"/>
                <a:gd name="T33" fmla="*/ 76 h 282"/>
                <a:gd name="T34" fmla="*/ 192 w 261"/>
                <a:gd name="T35" fmla="*/ 70 h 282"/>
                <a:gd name="T36" fmla="*/ 216 w 261"/>
                <a:gd name="T37" fmla="*/ 46 h 282"/>
                <a:gd name="T38" fmla="*/ 235 w 261"/>
                <a:gd name="T39" fmla="*/ 32 h 282"/>
                <a:gd name="T40" fmla="*/ 227 w 261"/>
                <a:gd name="T41" fmla="*/ 67 h 282"/>
                <a:gd name="T42" fmla="*/ 192 w 261"/>
                <a:gd name="T43" fmla="*/ 100 h 282"/>
                <a:gd name="T44" fmla="*/ 205 w 261"/>
                <a:gd name="T45" fmla="*/ 115 h 282"/>
                <a:gd name="T46" fmla="*/ 233 w 261"/>
                <a:gd name="T47" fmla="*/ 94 h 282"/>
                <a:gd name="T48" fmla="*/ 259 w 261"/>
                <a:gd name="T49" fmla="*/ 99 h 282"/>
                <a:gd name="T50" fmla="*/ 242 w 261"/>
                <a:gd name="T51" fmla="*/ 152 h 282"/>
                <a:gd name="T52" fmla="*/ 237 w 261"/>
                <a:gd name="T53" fmla="*/ 211 h 282"/>
                <a:gd name="T54" fmla="*/ 235 w 261"/>
                <a:gd name="T55" fmla="*/ 261 h 282"/>
                <a:gd name="T56" fmla="*/ 212 w 261"/>
                <a:gd name="T57" fmla="*/ 272 h 282"/>
                <a:gd name="T58" fmla="*/ 210 w 261"/>
                <a:gd name="T59" fmla="*/ 218 h 282"/>
                <a:gd name="T60" fmla="*/ 209 w 261"/>
                <a:gd name="T61" fmla="*/ 151 h 282"/>
                <a:gd name="T62" fmla="*/ 193 w 261"/>
                <a:gd name="T63" fmla="*/ 170 h 282"/>
                <a:gd name="T64" fmla="*/ 186 w 261"/>
                <a:gd name="T65" fmla="*/ 186 h 282"/>
                <a:gd name="T66" fmla="*/ 159 w 261"/>
                <a:gd name="T67" fmla="*/ 193 h 282"/>
                <a:gd name="T68" fmla="*/ 152 w 261"/>
                <a:gd name="T69" fmla="*/ 175 h 282"/>
                <a:gd name="T70" fmla="*/ 150 w 261"/>
                <a:gd name="T71" fmla="*/ 213 h 282"/>
                <a:gd name="T72" fmla="*/ 151 w 261"/>
                <a:gd name="T73" fmla="*/ 243 h 282"/>
                <a:gd name="T74" fmla="*/ 138 w 261"/>
                <a:gd name="T75" fmla="*/ 272 h 282"/>
                <a:gd name="T76" fmla="*/ 106 w 261"/>
                <a:gd name="T77" fmla="*/ 253 h 282"/>
                <a:gd name="T78" fmla="*/ 91 w 261"/>
                <a:gd name="T79" fmla="*/ 220 h 282"/>
                <a:gd name="T80" fmla="*/ 98 w 261"/>
                <a:gd name="T81" fmla="*/ 159 h 282"/>
                <a:gd name="T82" fmla="*/ 87 w 261"/>
                <a:gd name="T83" fmla="*/ 147 h 282"/>
                <a:gd name="T84" fmla="*/ 70 w 261"/>
                <a:gd name="T85" fmla="*/ 162 h 282"/>
                <a:gd name="T86" fmla="*/ 69 w 261"/>
                <a:gd name="T87" fmla="*/ 203 h 282"/>
                <a:gd name="T88" fmla="*/ 74 w 261"/>
                <a:gd name="T89" fmla="*/ 246 h 282"/>
                <a:gd name="T90" fmla="*/ 61 w 261"/>
                <a:gd name="T91" fmla="*/ 267 h 282"/>
                <a:gd name="T92" fmla="*/ 27 w 261"/>
                <a:gd name="T93" fmla="*/ 258 h 282"/>
                <a:gd name="T94" fmla="*/ 21 w 261"/>
                <a:gd name="T95" fmla="*/ 226 h 282"/>
                <a:gd name="T96" fmla="*/ 22 w 261"/>
                <a:gd name="T97" fmla="*/ 208 h 282"/>
                <a:gd name="T98" fmla="*/ 23 w 261"/>
                <a:gd name="T99" fmla="*/ 180 h 282"/>
                <a:gd name="T100" fmla="*/ 1 w 261"/>
                <a:gd name="T101" fmla="*/ 145 h 282"/>
                <a:gd name="T102" fmla="*/ 4 w 261"/>
                <a:gd name="T103" fmla="*/ 124 h 282"/>
                <a:gd name="T104" fmla="*/ 34 w 261"/>
                <a:gd name="T105" fmla="*/ 70 h 282"/>
                <a:gd name="T106" fmla="*/ 29 w 261"/>
                <a:gd name="T107" fmla="*/ 4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1" h="282">
                  <a:moveTo>
                    <a:pt x="29" y="41"/>
                  </a:moveTo>
                  <a:cubicBezTo>
                    <a:pt x="29" y="41"/>
                    <a:pt x="27" y="36"/>
                    <a:pt x="36" y="33"/>
                  </a:cubicBezTo>
                  <a:cubicBezTo>
                    <a:pt x="36" y="33"/>
                    <a:pt x="43" y="28"/>
                    <a:pt x="44" y="31"/>
                  </a:cubicBezTo>
                  <a:cubicBezTo>
                    <a:pt x="44" y="31"/>
                    <a:pt x="58" y="31"/>
                    <a:pt x="65" y="36"/>
                  </a:cubicBezTo>
                  <a:cubicBezTo>
                    <a:pt x="65" y="36"/>
                    <a:pt x="67" y="35"/>
                    <a:pt x="69" y="38"/>
                  </a:cubicBezTo>
                  <a:cubicBezTo>
                    <a:pt x="69" y="38"/>
                    <a:pt x="76" y="42"/>
                    <a:pt x="76" y="48"/>
                  </a:cubicBezTo>
                  <a:cubicBezTo>
                    <a:pt x="76" y="48"/>
                    <a:pt x="88" y="61"/>
                    <a:pt x="72" y="71"/>
                  </a:cubicBezTo>
                  <a:cubicBezTo>
                    <a:pt x="72" y="71"/>
                    <a:pt x="64" y="73"/>
                    <a:pt x="63" y="75"/>
                  </a:cubicBezTo>
                  <a:cubicBezTo>
                    <a:pt x="63" y="75"/>
                    <a:pt x="48" y="75"/>
                    <a:pt x="47" y="73"/>
                  </a:cubicBezTo>
                  <a:cubicBezTo>
                    <a:pt x="47" y="73"/>
                    <a:pt x="40" y="73"/>
                    <a:pt x="33" y="83"/>
                  </a:cubicBezTo>
                  <a:cubicBezTo>
                    <a:pt x="33" y="83"/>
                    <a:pt x="26" y="90"/>
                    <a:pt x="25" y="93"/>
                  </a:cubicBezTo>
                  <a:cubicBezTo>
                    <a:pt x="25" y="93"/>
                    <a:pt x="25" y="91"/>
                    <a:pt x="24" y="90"/>
                  </a:cubicBezTo>
                  <a:cubicBezTo>
                    <a:pt x="24" y="90"/>
                    <a:pt x="22" y="89"/>
                    <a:pt x="21" y="92"/>
                  </a:cubicBezTo>
                  <a:cubicBezTo>
                    <a:pt x="21" y="92"/>
                    <a:pt x="18" y="95"/>
                    <a:pt x="18" y="96"/>
                  </a:cubicBezTo>
                  <a:cubicBezTo>
                    <a:pt x="18" y="96"/>
                    <a:pt x="17" y="99"/>
                    <a:pt x="20" y="98"/>
                  </a:cubicBezTo>
                  <a:cubicBezTo>
                    <a:pt x="20" y="98"/>
                    <a:pt x="21" y="98"/>
                    <a:pt x="22" y="98"/>
                  </a:cubicBezTo>
                  <a:cubicBezTo>
                    <a:pt x="22" y="99"/>
                    <a:pt x="16" y="102"/>
                    <a:pt x="15" y="107"/>
                  </a:cubicBezTo>
                  <a:cubicBezTo>
                    <a:pt x="15" y="107"/>
                    <a:pt x="11" y="115"/>
                    <a:pt x="11" y="117"/>
                  </a:cubicBezTo>
                  <a:cubicBezTo>
                    <a:pt x="11" y="117"/>
                    <a:pt x="9" y="124"/>
                    <a:pt x="15" y="124"/>
                  </a:cubicBezTo>
                  <a:cubicBezTo>
                    <a:pt x="15" y="124"/>
                    <a:pt x="17" y="124"/>
                    <a:pt x="18" y="126"/>
                  </a:cubicBezTo>
                  <a:cubicBezTo>
                    <a:pt x="18" y="126"/>
                    <a:pt x="20" y="126"/>
                    <a:pt x="21" y="125"/>
                  </a:cubicBezTo>
                  <a:cubicBezTo>
                    <a:pt x="21" y="125"/>
                    <a:pt x="25" y="127"/>
                    <a:pt x="27" y="128"/>
                  </a:cubicBezTo>
                  <a:cubicBezTo>
                    <a:pt x="27" y="128"/>
                    <a:pt x="28" y="129"/>
                    <a:pt x="28" y="127"/>
                  </a:cubicBezTo>
                  <a:cubicBezTo>
                    <a:pt x="28" y="127"/>
                    <a:pt x="30" y="127"/>
                    <a:pt x="33" y="130"/>
                  </a:cubicBezTo>
                  <a:cubicBezTo>
                    <a:pt x="33" y="130"/>
                    <a:pt x="38" y="131"/>
                    <a:pt x="39" y="130"/>
                  </a:cubicBezTo>
                  <a:cubicBezTo>
                    <a:pt x="39" y="130"/>
                    <a:pt x="40" y="132"/>
                    <a:pt x="41" y="132"/>
                  </a:cubicBezTo>
                  <a:cubicBezTo>
                    <a:pt x="41" y="132"/>
                    <a:pt x="45" y="133"/>
                    <a:pt x="47" y="135"/>
                  </a:cubicBezTo>
                  <a:cubicBezTo>
                    <a:pt x="47" y="135"/>
                    <a:pt x="47" y="135"/>
                    <a:pt x="47" y="135"/>
                  </a:cubicBezTo>
                  <a:cubicBezTo>
                    <a:pt x="47" y="135"/>
                    <a:pt x="48" y="139"/>
                    <a:pt x="53" y="140"/>
                  </a:cubicBezTo>
                  <a:cubicBezTo>
                    <a:pt x="53" y="140"/>
                    <a:pt x="56" y="141"/>
                    <a:pt x="57" y="141"/>
                  </a:cubicBezTo>
                  <a:cubicBezTo>
                    <a:pt x="57" y="141"/>
                    <a:pt x="58" y="141"/>
                    <a:pt x="59" y="144"/>
                  </a:cubicBezTo>
                  <a:cubicBezTo>
                    <a:pt x="59" y="144"/>
                    <a:pt x="61" y="146"/>
                    <a:pt x="62" y="146"/>
                  </a:cubicBezTo>
                  <a:cubicBezTo>
                    <a:pt x="62" y="146"/>
                    <a:pt x="64" y="147"/>
                    <a:pt x="64" y="145"/>
                  </a:cubicBezTo>
                  <a:cubicBezTo>
                    <a:pt x="64" y="145"/>
                    <a:pt x="65" y="142"/>
                    <a:pt x="68" y="140"/>
                  </a:cubicBezTo>
                  <a:cubicBezTo>
                    <a:pt x="68" y="140"/>
                    <a:pt x="68" y="137"/>
                    <a:pt x="69" y="137"/>
                  </a:cubicBezTo>
                  <a:cubicBezTo>
                    <a:pt x="69" y="137"/>
                    <a:pt x="69" y="136"/>
                    <a:pt x="71" y="133"/>
                  </a:cubicBezTo>
                  <a:cubicBezTo>
                    <a:pt x="71" y="133"/>
                    <a:pt x="73" y="127"/>
                    <a:pt x="75" y="127"/>
                  </a:cubicBezTo>
                  <a:cubicBezTo>
                    <a:pt x="75" y="127"/>
                    <a:pt x="75" y="120"/>
                    <a:pt x="80" y="118"/>
                  </a:cubicBezTo>
                  <a:cubicBezTo>
                    <a:pt x="80" y="118"/>
                    <a:pt x="81" y="114"/>
                    <a:pt x="83" y="113"/>
                  </a:cubicBezTo>
                  <a:cubicBezTo>
                    <a:pt x="83" y="113"/>
                    <a:pt x="83" y="110"/>
                    <a:pt x="87" y="107"/>
                  </a:cubicBezTo>
                  <a:cubicBezTo>
                    <a:pt x="87" y="107"/>
                    <a:pt x="96" y="95"/>
                    <a:pt x="98" y="93"/>
                  </a:cubicBezTo>
                  <a:cubicBezTo>
                    <a:pt x="98" y="93"/>
                    <a:pt x="99" y="94"/>
                    <a:pt x="100" y="91"/>
                  </a:cubicBezTo>
                  <a:cubicBezTo>
                    <a:pt x="100" y="91"/>
                    <a:pt x="106" y="83"/>
                    <a:pt x="107" y="78"/>
                  </a:cubicBezTo>
                  <a:cubicBezTo>
                    <a:pt x="107" y="78"/>
                    <a:pt x="108" y="74"/>
                    <a:pt x="109" y="72"/>
                  </a:cubicBezTo>
                  <a:cubicBezTo>
                    <a:pt x="109" y="72"/>
                    <a:pt x="112" y="65"/>
                    <a:pt x="113" y="64"/>
                  </a:cubicBezTo>
                  <a:cubicBezTo>
                    <a:pt x="113" y="64"/>
                    <a:pt x="114" y="60"/>
                    <a:pt x="116" y="56"/>
                  </a:cubicBezTo>
                  <a:cubicBezTo>
                    <a:pt x="116" y="56"/>
                    <a:pt x="117" y="51"/>
                    <a:pt x="119" y="49"/>
                  </a:cubicBezTo>
                  <a:cubicBezTo>
                    <a:pt x="119" y="49"/>
                    <a:pt x="119" y="44"/>
                    <a:pt x="121" y="40"/>
                  </a:cubicBezTo>
                  <a:cubicBezTo>
                    <a:pt x="121" y="40"/>
                    <a:pt x="121" y="39"/>
                    <a:pt x="123" y="34"/>
                  </a:cubicBezTo>
                  <a:cubicBezTo>
                    <a:pt x="123" y="34"/>
                    <a:pt x="124" y="29"/>
                    <a:pt x="124" y="26"/>
                  </a:cubicBezTo>
                  <a:cubicBezTo>
                    <a:pt x="124" y="26"/>
                    <a:pt x="125" y="21"/>
                    <a:pt x="124" y="19"/>
                  </a:cubicBezTo>
                  <a:cubicBezTo>
                    <a:pt x="124" y="19"/>
                    <a:pt x="123" y="16"/>
                    <a:pt x="124" y="13"/>
                  </a:cubicBezTo>
                  <a:cubicBezTo>
                    <a:pt x="124" y="13"/>
                    <a:pt x="123" y="9"/>
                    <a:pt x="125" y="8"/>
                  </a:cubicBezTo>
                  <a:cubicBezTo>
                    <a:pt x="125" y="8"/>
                    <a:pt x="128" y="2"/>
                    <a:pt x="133" y="2"/>
                  </a:cubicBezTo>
                  <a:cubicBezTo>
                    <a:pt x="133" y="2"/>
                    <a:pt x="142" y="0"/>
                    <a:pt x="146" y="5"/>
                  </a:cubicBezTo>
                  <a:cubicBezTo>
                    <a:pt x="146" y="5"/>
                    <a:pt x="150" y="8"/>
                    <a:pt x="150" y="12"/>
                  </a:cubicBezTo>
                  <a:cubicBezTo>
                    <a:pt x="150" y="12"/>
                    <a:pt x="152" y="14"/>
                    <a:pt x="149" y="18"/>
                  </a:cubicBezTo>
                  <a:cubicBezTo>
                    <a:pt x="149" y="18"/>
                    <a:pt x="148" y="30"/>
                    <a:pt x="148" y="35"/>
                  </a:cubicBezTo>
                  <a:cubicBezTo>
                    <a:pt x="148" y="35"/>
                    <a:pt x="147" y="44"/>
                    <a:pt x="145" y="52"/>
                  </a:cubicBezTo>
                  <a:cubicBezTo>
                    <a:pt x="145" y="52"/>
                    <a:pt x="143" y="67"/>
                    <a:pt x="146" y="75"/>
                  </a:cubicBezTo>
                  <a:cubicBezTo>
                    <a:pt x="146" y="75"/>
                    <a:pt x="151" y="82"/>
                    <a:pt x="150" y="88"/>
                  </a:cubicBezTo>
                  <a:cubicBezTo>
                    <a:pt x="150" y="88"/>
                    <a:pt x="150" y="90"/>
                    <a:pt x="151" y="91"/>
                  </a:cubicBezTo>
                  <a:cubicBezTo>
                    <a:pt x="151" y="91"/>
                    <a:pt x="152" y="99"/>
                    <a:pt x="151" y="103"/>
                  </a:cubicBezTo>
                  <a:cubicBezTo>
                    <a:pt x="151" y="103"/>
                    <a:pt x="151" y="111"/>
                    <a:pt x="150" y="114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49" y="119"/>
                    <a:pt x="149" y="119"/>
                    <a:pt x="150" y="119"/>
                  </a:cubicBezTo>
                  <a:cubicBezTo>
                    <a:pt x="150" y="119"/>
                    <a:pt x="149" y="122"/>
                    <a:pt x="151" y="120"/>
                  </a:cubicBezTo>
                  <a:cubicBezTo>
                    <a:pt x="151" y="120"/>
                    <a:pt x="153" y="119"/>
                    <a:pt x="153" y="116"/>
                  </a:cubicBezTo>
                  <a:cubicBezTo>
                    <a:pt x="153" y="116"/>
                    <a:pt x="156" y="113"/>
                    <a:pt x="157" y="111"/>
                  </a:cubicBezTo>
                  <a:cubicBezTo>
                    <a:pt x="157" y="111"/>
                    <a:pt x="159" y="108"/>
                    <a:pt x="160" y="107"/>
                  </a:cubicBezTo>
                  <a:cubicBezTo>
                    <a:pt x="160" y="106"/>
                    <a:pt x="161" y="106"/>
                    <a:pt x="161" y="106"/>
                  </a:cubicBezTo>
                  <a:cubicBezTo>
                    <a:pt x="162" y="106"/>
                    <a:pt x="165" y="105"/>
                    <a:pt x="165" y="103"/>
                  </a:cubicBezTo>
                  <a:cubicBezTo>
                    <a:pt x="165" y="103"/>
                    <a:pt x="165" y="101"/>
                    <a:pt x="162" y="103"/>
                  </a:cubicBezTo>
                  <a:cubicBezTo>
                    <a:pt x="162" y="103"/>
                    <a:pt x="162" y="105"/>
                    <a:pt x="161" y="105"/>
                  </a:cubicBezTo>
                  <a:cubicBezTo>
                    <a:pt x="161" y="105"/>
                    <a:pt x="163" y="100"/>
                    <a:pt x="165" y="98"/>
                  </a:cubicBezTo>
                  <a:cubicBezTo>
                    <a:pt x="165" y="98"/>
                    <a:pt x="168" y="95"/>
                    <a:pt x="168" y="93"/>
                  </a:cubicBezTo>
                  <a:cubicBezTo>
                    <a:pt x="168" y="93"/>
                    <a:pt x="172" y="91"/>
                    <a:pt x="172" y="89"/>
                  </a:cubicBezTo>
                  <a:cubicBezTo>
                    <a:pt x="172" y="89"/>
                    <a:pt x="175" y="84"/>
                    <a:pt x="176" y="82"/>
                  </a:cubicBezTo>
                  <a:cubicBezTo>
                    <a:pt x="176" y="82"/>
                    <a:pt x="178" y="82"/>
                    <a:pt x="178" y="80"/>
                  </a:cubicBezTo>
                  <a:cubicBezTo>
                    <a:pt x="178" y="80"/>
                    <a:pt x="181" y="75"/>
                    <a:pt x="183" y="73"/>
                  </a:cubicBezTo>
                  <a:cubicBezTo>
                    <a:pt x="183" y="73"/>
                    <a:pt x="184" y="72"/>
                    <a:pt x="186" y="70"/>
                  </a:cubicBezTo>
                  <a:cubicBezTo>
                    <a:pt x="186" y="70"/>
                    <a:pt x="187" y="68"/>
                    <a:pt x="188" y="67"/>
                  </a:cubicBezTo>
                  <a:cubicBezTo>
                    <a:pt x="188" y="67"/>
                    <a:pt x="190" y="67"/>
                    <a:pt x="188" y="68"/>
                  </a:cubicBezTo>
                  <a:cubicBezTo>
                    <a:pt x="188" y="68"/>
                    <a:pt x="184" y="73"/>
                    <a:pt x="184" y="74"/>
                  </a:cubicBezTo>
                  <a:cubicBezTo>
                    <a:pt x="184" y="74"/>
                    <a:pt x="183" y="76"/>
                    <a:pt x="184" y="76"/>
                  </a:cubicBezTo>
                  <a:cubicBezTo>
                    <a:pt x="184" y="76"/>
                    <a:pt x="185" y="77"/>
                    <a:pt x="184" y="78"/>
                  </a:cubicBezTo>
                  <a:cubicBezTo>
                    <a:pt x="184" y="78"/>
                    <a:pt x="183" y="80"/>
                    <a:pt x="185" y="80"/>
                  </a:cubicBezTo>
                  <a:cubicBezTo>
                    <a:pt x="186" y="79"/>
                    <a:pt x="185" y="78"/>
                    <a:pt x="186" y="77"/>
                  </a:cubicBezTo>
                  <a:cubicBezTo>
                    <a:pt x="186" y="77"/>
                    <a:pt x="187" y="76"/>
                    <a:pt x="189" y="73"/>
                  </a:cubicBezTo>
                  <a:cubicBezTo>
                    <a:pt x="189" y="73"/>
                    <a:pt x="191" y="70"/>
                    <a:pt x="192" y="70"/>
                  </a:cubicBezTo>
                  <a:cubicBezTo>
                    <a:pt x="192" y="70"/>
                    <a:pt x="195" y="65"/>
                    <a:pt x="197" y="65"/>
                  </a:cubicBezTo>
                  <a:cubicBezTo>
                    <a:pt x="197" y="65"/>
                    <a:pt x="196" y="62"/>
                    <a:pt x="200" y="62"/>
                  </a:cubicBezTo>
                  <a:cubicBezTo>
                    <a:pt x="200" y="62"/>
                    <a:pt x="201" y="58"/>
                    <a:pt x="203" y="58"/>
                  </a:cubicBezTo>
                  <a:cubicBezTo>
                    <a:pt x="203" y="58"/>
                    <a:pt x="208" y="54"/>
                    <a:pt x="209" y="52"/>
                  </a:cubicBezTo>
                  <a:cubicBezTo>
                    <a:pt x="209" y="52"/>
                    <a:pt x="213" y="48"/>
                    <a:pt x="216" y="46"/>
                  </a:cubicBezTo>
                  <a:cubicBezTo>
                    <a:pt x="216" y="46"/>
                    <a:pt x="220" y="40"/>
                    <a:pt x="221" y="40"/>
                  </a:cubicBezTo>
                  <a:cubicBezTo>
                    <a:pt x="221" y="40"/>
                    <a:pt x="223" y="38"/>
                    <a:pt x="224" y="36"/>
                  </a:cubicBezTo>
                  <a:cubicBezTo>
                    <a:pt x="224" y="36"/>
                    <a:pt x="224" y="33"/>
                    <a:pt x="226" y="31"/>
                  </a:cubicBezTo>
                  <a:cubicBezTo>
                    <a:pt x="226" y="31"/>
                    <a:pt x="229" y="28"/>
                    <a:pt x="231" y="30"/>
                  </a:cubicBezTo>
                  <a:cubicBezTo>
                    <a:pt x="231" y="30"/>
                    <a:pt x="233" y="32"/>
                    <a:pt x="235" y="32"/>
                  </a:cubicBezTo>
                  <a:cubicBezTo>
                    <a:pt x="235" y="32"/>
                    <a:pt x="239" y="35"/>
                    <a:pt x="240" y="39"/>
                  </a:cubicBezTo>
                  <a:cubicBezTo>
                    <a:pt x="240" y="39"/>
                    <a:pt x="242" y="40"/>
                    <a:pt x="241" y="42"/>
                  </a:cubicBezTo>
                  <a:cubicBezTo>
                    <a:pt x="241" y="42"/>
                    <a:pt x="243" y="53"/>
                    <a:pt x="241" y="55"/>
                  </a:cubicBezTo>
                  <a:cubicBezTo>
                    <a:pt x="241" y="55"/>
                    <a:pt x="241" y="60"/>
                    <a:pt x="237" y="62"/>
                  </a:cubicBezTo>
                  <a:cubicBezTo>
                    <a:pt x="237" y="62"/>
                    <a:pt x="230" y="64"/>
                    <a:pt x="227" y="67"/>
                  </a:cubicBezTo>
                  <a:cubicBezTo>
                    <a:pt x="227" y="67"/>
                    <a:pt x="221" y="75"/>
                    <a:pt x="213" y="75"/>
                  </a:cubicBezTo>
                  <a:cubicBezTo>
                    <a:pt x="213" y="75"/>
                    <a:pt x="207" y="77"/>
                    <a:pt x="201" y="79"/>
                  </a:cubicBezTo>
                  <a:cubicBezTo>
                    <a:pt x="201" y="79"/>
                    <a:pt x="195" y="79"/>
                    <a:pt x="194" y="84"/>
                  </a:cubicBezTo>
                  <a:cubicBezTo>
                    <a:pt x="194" y="84"/>
                    <a:pt x="193" y="87"/>
                    <a:pt x="193" y="90"/>
                  </a:cubicBezTo>
                  <a:cubicBezTo>
                    <a:pt x="193" y="90"/>
                    <a:pt x="191" y="98"/>
                    <a:pt x="192" y="100"/>
                  </a:cubicBezTo>
                  <a:cubicBezTo>
                    <a:pt x="192" y="100"/>
                    <a:pt x="190" y="116"/>
                    <a:pt x="192" y="119"/>
                  </a:cubicBezTo>
                  <a:cubicBezTo>
                    <a:pt x="192" y="119"/>
                    <a:pt x="191" y="122"/>
                    <a:pt x="193" y="123"/>
                  </a:cubicBezTo>
                  <a:cubicBezTo>
                    <a:pt x="193" y="123"/>
                    <a:pt x="194" y="123"/>
                    <a:pt x="195" y="122"/>
                  </a:cubicBezTo>
                  <a:cubicBezTo>
                    <a:pt x="195" y="122"/>
                    <a:pt x="197" y="120"/>
                    <a:pt x="199" y="119"/>
                  </a:cubicBezTo>
                  <a:cubicBezTo>
                    <a:pt x="200" y="119"/>
                    <a:pt x="203" y="115"/>
                    <a:pt x="205" y="115"/>
                  </a:cubicBezTo>
                  <a:cubicBezTo>
                    <a:pt x="205" y="115"/>
                    <a:pt x="205" y="111"/>
                    <a:pt x="211" y="108"/>
                  </a:cubicBezTo>
                  <a:cubicBezTo>
                    <a:pt x="211" y="108"/>
                    <a:pt x="214" y="103"/>
                    <a:pt x="217" y="102"/>
                  </a:cubicBezTo>
                  <a:cubicBezTo>
                    <a:pt x="217" y="102"/>
                    <a:pt x="223" y="96"/>
                    <a:pt x="225" y="96"/>
                  </a:cubicBezTo>
                  <a:cubicBezTo>
                    <a:pt x="226" y="96"/>
                    <a:pt x="227" y="96"/>
                    <a:pt x="228" y="94"/>
                  </a:cubicBezTo>
                  <a:cubicBezTo>
                    <a:pt x="228" y="94"/>
                    <a:pt x="230" y="95"/>
                    <a:pt x="233" y="94"/>
                  </a:cubicBezTo>
                  <a:cubicBezTo>
                    <a:pt x="233" y="94"/>
                    <a:pt x="237" y="91"/>
                    <a:pt x="238" y="91"/>
                  </a:cubicBezTo>
                  <a:cubicBezTo>
                    <a:pt x="238" y="91"/>
                    <a:pt x="243" y="91"/>
                    <a:pt x="244" y="92"/>
                  </a:cubicBezTo>
                  <a:cubicBezTo>
                    <a:pt x="244" y="92"/>
                    <a:pt x="246" y="93"/>
                    <a:pt x="248" y="92"/>
                  </a:cubicBezTo>
                  <a:cubicBezTo>
                    <a:pt x="248" y="92"/>
                    <a:pt x="253" y="92"/>
                    <a:pt x="254" y="94"/>
                  </a:cubicBezTo>
                  <a:cubicBezTo>
                    <a:pt x="254" y="94"/>
                    <a:pt x="257" y="95"/>
                    <a:pt x="259" y="99"/>
                  </a:cubicBezTo>
                  <a:cubicBezTo>
                    <a:pt x="259" y="99"/>
                    <a:pt x="261" y="105"/>
                    <a:pt x="259" y="110"/>
                  </a:cubicBezTo>
                  <a:cubicBezTo>
                    <a:pt x="259" y="110"/>
                    <a:pt x="257" y="113"/>
                    <a:pt x="257" y="116"/>
                  </a:cubicBezTo>
                  <a:cubicBezTo>
                    <a:pt x="257" y="116"/>
                    <a:pt x="258" y="122"/>
                    <a:pt x="254" y="125"/>
                  </a:cubicBezTo>
                  <a:cubicBezTo>
                    <a:pt x="254" y="125"/>
                    <a:pt x="246" y="129"/>
                    <a:pt x="245" y="134"/>
                  </a:cubicBezTo>
                  <a:cubicBezTo>
                    <a:pt x="245" y="134"/>
                    <a:pt x="244" y="147"/>
                    <a:pt x="242" y="152"/>
                  </a:cubicBezTo>
                  <a:cubicBezTo>
                    <a:pt x="242" y="152"/>
                    <a:pt x="242" y="164"/>
                    <a:pt x="239" y="169"/>
                  </a:cubicBezTo>
                  <a:cubicBezTo>
                    <a:pt x="239" y="169"/>
                    <a:pt x="237" y="174"/>
                    <a:pt x="238" y="176"/>
                  </a:cubicBezTo>
                  <a:cubicBezTo>
                    <a:pt x="238" y="176"/>
                    <a:pt x="238" y="185"/>
                    <a:pt x="237" y="188"/>
                  </a:cubicBezTo>
                  <a:cubicBezTo>
                    <a:pt x="237" y="188"/>
                    <a:pt x="236" y="190"/>
                    <a:pt x="237" y="191"/>
                  </a:cubicBezTo>
                  <a:cubicBezTo>
                    <a:pt x="237" y="191"/>
                    <a:pt x="237" y="208"/>
                    <a:pt x="237" y="211"/>
                  </a:cubicBezTo>
                  <a:cubicBezTo>
                    <a:pt x="237" y="211"/>
                    <a:pt x="237" y="216"/>
                    <a:pt x="236" y="222"/>
                  </a:cubicBezTo>
                  <a:cubicBezTo>
                    <a:pt x="236" y="222"/>
                    <a:pt x="236" y="226"/>
                    <a:pt x="236" y="227"/>
                  </a:cubicBezTo>
                  <a:cubicBezTo>
                    <a:pt x="236" y="227"/>
                    <a:pt x="238" y="234"/>
                    <a:pt x="237" y="239"/>
                  </a:cubicBezTo>
                  <a:cubicBezTo>
                    <a:pt x="237" y="239"/>
                    <a:pt x="239" y="246"/>
                    <a:pt x="237" y="253"/>
                  </a:cubicBezTo>
                  <a:cubicBezTo>
                    <a:pt x="237" y="253"/>
                    <a:pt x="237" y="259"/>
                    <a:pt x="235" y="261"/>
                  </a:cubicBezTo>
                  <a:cubicBezTo>
                    <a:pt x="235" y="261"/>
                    <a:pt x="236" y="269"/>
                    <a:pt x="235" y="273"/>
                  </a:cubicBezTo>
                  <a:cubicBezTo>
                    <a:pt x="235" y="273"/>
                    <a:pt x="233" y="279"/>
                    <a:pt x="226" y="280"/>
                  </a:cubicBezTo>
                  <a:cubicBezTo>
                    <a:pt x="226" y="280"/>
                    <a:pt x="224" y="282"/>
                    <a:pt x="219" y="280"/>
                  </a:cubicBezTo>
                  <a:cubicBezTo>
                    <a:pt x="219" y="280"/>
                    <a:pt x="216" y="280"/>
                    <a:pt x="216" y="280"/>
                  </a:cubicBezTo>
                  <a:cubicBezTo>
                    <a:pt x="216" y="280"/>
                    <a:pt x="213" y="279"/>
                    <a:pt x="212" y="272"/>
                  </a:cubicBezTo>
                  <a:cubicBezTo>
                    <a:pt x="212" y="272"/>
                    <a:pt x="213" y="267"/>
                    <a:pt x="212" y="266"/>
                  </a:cubicBezTo>
                  <a:cubicBezTo>
                    <a:pt x="212" y="266"/>
                    <a:pt x="210" y="261"/>
                    <a:pt x="210" y="258"/>
                  </a:cubicBezTo>
                  <a:cubicBezTo>
                    <a:pt x="210" y="250"/>
                    <a:pt x="210" y="250"/>
                    <a:pt x="210" y="250"/>
                  </a:cubicBezTo>
                  <a:cubicBezTo>
                    <a:pt x="210" y="250"/>
                    <a:pt x="209" y="243"/>
                    <a:pt x="210" y="236"/>
                  </a:cubicBezTo>
                  <a:cubicBezTo>
                    <a:pt x="210" y="218"/>
                    <a:pt x="210" y="218"/>
                    <a:pt x="210" y="218"/>
                  </a:cubicBezTo>
                  <a:cubicBezTo>
                    <a:pt x="210" y="218"/>
                    <a:pt x="209" y="206"/>
                    <a:pt x="209" y="200"/>
                  </a:cubicBezTo>
                  <a:cubicBezTo>
                    <a:pt x="209" y="200"/>
                    <a:pt x="209" y="183"/>
                    <a:pt x="209" y="177"/>
                  </a:cubicBezTo>
                  <a:cubicBezTo>
                    <a:pt x="209" y="177"/>
                    <a:pt x="208" y="170"/>
                    <a:pt x="209" y="164"/>
                  </a:cubicBezTo>
                  <a:cubicBezTo>
                    <a:pt x="209" y="164"/>
                    <a:pt x="209" y="155"/>
                    <a:pt x="209" y="154"/>
                  </a:cubicBezTo>
                  <a:cubicBezTo>
                    <a:pt x="209" y="154"/>
                    <a:pt x="210" y="151"/>
                    <a:pt x="209" y="151"/>
                  </a:cubicBezTo>
                  <a:cubicBezTo>
                    <a:pt x="209" y="151"/>
                    <a:pt x="210" y="147"/>
                    <a:pt x="207" y="150"/>
                  </a:cubicBezTo>
                  <a:cubicBezTo>
                    <a:pt x="207" y="150"/>
                    <a:pt x="203" y="153"/>
                    <a:pt x="203" y="155"/>
                  </a:cubicBezTo>
                  <a:cubicBezTo>
                    <a:pt x="203" y="155"/>
                    <a:pt x="205" y="159"/>
                    <a:pt x="200" y="160"/>
                  </a:cubicBezTo>
                  <a:cubicBezTo>
                    <a:pt x="200" y="160"/>
                    <a:pt x="200" y="166"/>
                    <a:pt x="195" y="166"/>
                  </a:cubicBezTo>
                  <a:cubicBezTo>
                    <a:pt x="195" y="166"/>
                    <a:pt x="194" y="167"/>
                    <a:pt x="193" y="170"/>
                  </a:cubicBezTo>
                  <a:cubicBezTo>
                    <a:pt x="193" y="170"/>
                    <a:pt x="192" y="171"/>
                    <a:pt x="191" y="172"/>
                  </a:cubicBezTo>
                  <a:cubicBezTo>
                    <a:pt x="191" y="172"/>
                    <a:pt x="190" y="177"/>
                    <a:pt x="188" y="177"/>
                  </a:cubicBezTo>
                  <a:cubicBezTo>
                    <a:pt x="188" y="177"/>
                    <a:pt x="188" y="179"/>
                    <a:pt x="186" y="180"/>
                  </a:cubicBezTo>
                  <a:cubicBezTo>
                    <a:pt x="186" y="180"/>
                    <a:pt x="186" y="184"/>
                    <a:pt x="186" y="184"/>
                  </a:cubicBezTo>
                  <a:cubicBezTo>
                    <a:pt x="186" y="184"/>
                    <a:pt x="188" y="186"/>
                    <a:pt x="186" y="186"/>
                  </a:cubicBezTo>
                  <a:cubicBezTo>
                    <a:pt x="186" y="186"/>
                    <a:pt x="186" y="187"/>
                    <a:pt x="185" y="188"/>
                  </a:cubicBezTo>
                  <a:cubicBezTo>
                    <a:pt x="185" y="188"/>
                    <a:pt x="183" y="191"/>
                    <a:pt x="181" y="192"/>
                  </a:cubicBezTo>
                  <a:cubicBezTo>
                    <a:pt x="181" y="192"/>
                    <a:pt x="183" y="194"/>
                    <a:pt x="176" y="193"/>
                  </a:cubicBezTo>
                  <a:cubicBezTo>
                    <a:pt x="176" y="193"/>
                    <a:pt x="172" y="197"/>
                    <a:pt x="167" y="196"/>
                  </a:cubicBezTo>
                  <a:cubicBezTo>
                    <a:pt x="167" y="196"/>
                    <a:pt x="159" y="196"/>
                    <a:pt x="159" y="193"/>
                  </a:cubicBezTo>
                  <a:cubicBezTo>
                    <a:pt x="159" y="193"/>
                    <a:pt x="160" y="189"/>
                    <a:pt x="159" y="189"/>
                  </a:cubicBezTo>
                  <a:cubicBezTo>
                    <a:pt x="159" y="189"/>
                    <a:pt x="156" y="187"/>
                    <a:pt x="155" y="184"/>
                  </a:cubicBezTo>
                  <a:cubicBezTo>
                    <a:pt x="155" y="184"/>
                    <a:pt x="155" y="182"/>
                    <a:pt x="155" y="179"/>
                  </a:cubicBezTo>
                  <a:cubicBezTo>
                    <a:pt x="155" y="175"/>
                    <a:pt x="155" y="175"/>
                    <a:pt x="155" y="175"/>
                  </a:cubicBezTo>
                  <a:cubicBezTo>
                    <a:pt x="155" y="175"/>
                    <a:pt x="154" y="173"/>
                    <a:pt x="152" y="175"/>
                  </a:cubicBezTo>
                  <a:cubicBezTo>
                    <a:pt x="152" y="175"/>
                    <a:pt x="153" y="181"/>
                    <a:pt x="152" y="181"/>
                  </a:cubicBezTo>
                  <a:cubicBezTo>
                    <a:pt x="152" y="181"/>
                    <a:pt x="151" y="182"/>
                    <a:pt x="150" y="182"/>
                  </a:cubicBezTo>
                  <a:cubicBezTo>
                    <a:pt x="150" y="182"/>
                    <a:pt x="150" y="185"/>
                    <a:pt x="150" y="185"/>
                  </a:cubicBezTo>
                  <a:cubicBezTo>
                    <a:pt x="150" y="185"/>
                    <a:pt x="151" y="193"/>
                    <a:pt x="150" y="196"/>
                  </a:cubicBezTo>
                  <a:cubicBezTo>
                    <a:pt x="150" y="196"/>
                    <a:pt x="150" y="212"/>
                    <a:pt x="150" y="213"/>
                  </a:cubicBezTo>
                  <a:cubicBezTo>
                    <a:pt x="150" y="213"/>
                    <a:pt x="152" y="216"/>
                    <a:pt x="152" y="221"/>
                  </a:cubicBezTo>
                  <a:cubicBezTo>
                    <a:pt x="152" y="221"/>
                    <a:pt x="152" y="224"/>
                    <a:pt x="152" y="226"/>
                  </a:cubicBezTo>
                  <a:cubicBezTo>
                    <a:pt x="152" y="226"/>
                    <a:pt x="153" y="230"/>
                    <a:pt x="151" y="231"/>
                  </a:cubicBezTo>
                  <a:cubicBezTo>
                    <a:pt x="151" y="231"/>
                    <a:pt x="151" y="233"/>
                    <a:pt x="152" y="234"/>
                  </a:cubicBezTo>
                  <a:cubicBezTo>
                    <a:pt x="152" y="234"/>
                    <a:pt x="153" y="240"/>
                    <a:pt x="151" y="243"/>
                  </a:cubicBezTo>
                  <a:cubicBezTo>
                    <a:pt x="151" y="243"/>
                    <a:pt x="151" y="248"/>
                    <a:pt x="151" y="249"/>
                  </a:cubicBezTo>
                  <a:cubicBezTo>
                    <a:pt x="151" y="251"/>
                    <a:pt x="151" y="251"/>
                    <a:pt x="151" y="251"/>
                  </a:cubicBezTo>
                  <a:cubicBezTo>
                    <a:pt x="151" y="251"/>
                    <a:pt x="150" y="256"/>
                    <a:pt x="150" y="258"/>
                  </a:cubicBezTo>
                  <a:cubicBezTo>
                    <a:pt x="150" y="258"/>
                    <a:pt x="150" y="263"/>
                    <a:pt x="147" y="266"/>
                  </a:cubicBezTo>
                  <a:cubicBezTo>
                    <a:pt x="147" y="266"/>
                    <a:pt x="146" y="271"/>
                    <a:pt x="138" y="272"/>
                  </a:cubicBezTo>
                  <a:cubicBezTo>
                    <a:pt x="138" y="272"/>
                    <a:pt x="139" y="274"/>
                    <a:pt x="134" y="273"/>
                  </a:cubicBezTo>
                  <a:cubicBezTo>
                    <a:pt x="134" y="273"/>
                    <a:pt x="131" y="274"/>
                    <a:pt x="128" y="274"/>
                  </a:cubicBezTo>
                  <a:cubicBezTo>
                    <a:pt x="128" y="274"/>
                    <a:pt x="120" y="279"/>
                    <a:pt x="116" y="274"/>
                  </a:cubicBezTo>
                  <a:cubicBezTo>
                    <a:pt x="116" y="274"/>
                    <a:pt x="113" y="276"/>
                    <a:pt x="110" y="266"/>
                  </a:cubicBezTo>
                  <a:cubicBezTo>
                    <a:pt x="110" y="266"/>
                    <a:pt x="107" y="263"/>
                    <a:pt x="106" y="253"/>
                  </a:cubicBezTo>
                  <a:cubicBezTo>
                    <a:pt x="106" y="253"/>
                    <a:pt x="106" y="245"/>
                    <a:pt x="106" y="242"/>
                  </a:cubicBezTo>
                  <a:cubicBezTo>
                    <a:pt x="106" y="242"/>
                    <a:pt x="105" y="239"/>
                    <a:pt x="106" y="237"/>
                  </a:cubicBezTo>
                  <a:cubicBezTo>
                    <a:pt x="106" y="237"/>
                    <a:pt x="108" y="231"/>
                    <a:pt x="103" y="229"/>
                  </a:cubicBezTo>
                  <a:cubicBezTo>
                    <a:pt x="103" y="229"/>
                    <a:pt x="98" y="229"/>
                    <a:pt x="96" y="228"/>
                  </a:cubicBezTo>
                  <a:cubicBezTo>
                    <a:pt x="96" y="228"/>
                    <a:pt x="92" y="225"/>
                    <a:pt x="91" y="220"/>
                  </a:cubicBezTo>
                  <a:cubicBezTo>
                    <a:pt x="91" y="220"/>
                    <a:pt x="91" y="219"/>
                    <a:pt x="91" y="219"/>
                  </a:cubicBezTo>
                  <a:cubicBezTo>
                    <a:pt x="90" y="214"/>
                    <a:pt x="89" y="217"/>
                    <a:pt x="89" y="214"/>
                  </a:cubicBezTo>
                  <a:cubicBezTo>
                    <a:pt x="89" y="214"/>
                    <a:pt x="88" y="198"/>
                    <a:pt x="89" y="190"/>
                  </a:cubicBezTo>
                  <a:cubicBezTo>
                    <a:pt x="89" y="190"/>
                    <a:pt x="91" y="174"/>
                    <a:pt x="93" y="169"/>
                  </a:cubicBezTo>
                  <a:cubicBezTo>
                    <a:pt x="93" y="169"/>
                    <a:pt x="97" y="162"/>
                    <a:pt x="98" y="159"/>
                  </a:cubicBezTo>
                  <a:cubicBezTo>
                    <a:pt x="98" y="159"/>
                    <a:pt x="99" y="158"/>
                    <a:pt x="98" y="155"/>
                  </a:cubicBezTo>
                  <a:cubicBezTo>
                    <a:pt x="98" y="155"/>
                    <a:pt x="98" y="150"/>
                    <a:pt x="98" y="148"/>
                  </a:cubicBezTo>
                  <a:cubicBezTo>
                    <a:pt x="98" y="148"/>
                    <a:pt x="100" y="144"/>
                    <a:pt x="98" y="143"/>
                  </a:cubicBezTo>
                  <a:cubicBezTo>
                    <a:pt x="98" y="143"/>
                    <a:pt x="95" y="142"/>
                    <a:pt x="90" y="143"/>
                  </a:cubicBezTo>
                  <a:cubicBezTo>
                    <a:pt x="90" y="143"/>
                    <a:pt x="89" y="143"/>
                    <a:pt x="87" y="147"/>
                  </a:cubicBezTo>
                  <a:cubicBezTo>
                    <a:pt x="87" y="147"/>
                    <a:pt x="87" y="149"/>
                    <a:pt x="84" y="148"/>
                  </a:cubicBezTo>
                  <a:cubicBezTo>
                    <a:pt x="84" y="148"/>
                    <a:pt x="84" y="152"/>
                    <a:pt x="80" y="151"/>
                  </a:cubicBezTo>
                  <a:cubicBezTo>
                    <a:pt x="80" y="151"/>
                    <a:pt x="80" y="152"/>
                    <a:pt x="78" y="153"/>
                  </a:cubicBezTo>
                  <a:cubicBezTo>
                    <a:pt x="78" y="153"/>
                    <a:pt x="77" y="157"/>
                    <a:pt x="74" y="157"/>
                  </a:cubicBezTo>
                  <a:cubicBezTo>
                    <a:pt x="74" y="157"/>
                    <a:pt x="72" y="162"/>
                    <a:pt x="70" y="162"/>
                  </a:cubicBezTo>
                  <a:cubicBezTo>
                    <a:pt x="70" y="162"/>
                    <a:pt x="65" y="169"/>
                    <a:pt x="65" y="172"/>
                  </a:cubicBezTo>
                  <a:cubicBezTo>
                    <a:pt x="65" y="172"/>
                    <a:pt x="62" y="182"/>
                    <a:pt x="64" y="183"/>
                  </a:cubicBezTo>
                  <a:cubicBezTo>
                    <a:pt x="64" y="183"/>
                    <a:pt x="59" y="186"/>
                    <a:pt x="63" y="187"/>
                  </a:cubicBezTo>
                  <a:cubicBezTo>
                    <a:pt x="63" y="187"/>
                    <a:pt x="65" y="190"/>
                    <a:pt x="65" y="195"/>
                  </a:cubicBezTo>
                  <a:cubicBezTo>
                    <a:pt x="65" y="195"/>
                    <a:pt x="69" y="195"/>
                    <a:pt x="69" y="203"/>
                  </a:cubicBezTo>
                  <a:cubicBezTo>
                    <a:pt x="69" y="203"/>
                    <a:pt x="71" y="207"/>
                    <a:pt x="70" y="214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0" y="222"/>
                    <a:pt x="72" y="220"/>
                    <a:pt x="71" y="228"/>
                  </a:cubicBezTo>
                  <a:cubicBezTo>
                    <a:pt x="71" y="228"/>
                    <a:pt x="75" y="231"/>
                    <a:pt x="75" y="234"/>
                  </a:cubicBezTo>
                  <a:cubicBezTo>
                    <a:pt x="75" y="234"/>
                    <a:pt x="75" y="244"/>
                    <a:pt x="74" y="246"/>
                  </a:cubicBezTo>
                  <a:cubicBezTo>
                    <a:pt x="74" y="246"/>
                    <a:pt x="68" y="247"/>
                    <a:pt x="68" y="249"/>
                  </a:cubicBezTo>
                  <a:cubicBezTo>
                    <a:pt x="68" y="249"/>
                    <a:pt x="67" y="250"/>
                    <a:pt x="70" y="250"/>
                  </a:cubicBezTo>
                  <a:cubicBezTo>
                    <a:pt x="70" y="250"/>
                    <a:pt x="73" y="250"/>
                    <a:pt x="71" y="255"/>
                  </a:cubicBezTo>
                  <a:cubicBezTo>
                    <a:pt x="71" y="255"/>
                    <a:pt x="70" y="261"/>
                    <a:pt x="68" y="263"/>
                  </a:cubicBezTo>
                  <a:cubicBezTo>
                    <a:pt x="68" y="263"/>
                    <a:pt x="67" y="268"/>
                    <a:pt x="61" y="267"/>
                  </a:cubicBezTo>
                  <a:cubicBezTo>
                    <a:pt x="61" y="267"/>
                    <a:pt x="57" y="270"/>
                    <a:pt x="54" y="269"/>
                  </a:cubicBezTo>
                  <a:cubicBezTo>
                    <a:pt x="54" y="269"/>
                    <a:pt x="53" y="268"/>
                    <a:pt x="52" y="269"/>
                  </a:cubicBezTo>
                  <a:cubicBezTo>
                    <a:pt x="52" y="269"/>
                    <a:pt x="50" y="274"/>
                    <a:pt x="41" y="272"/>
                  </a:cubicBezTo>
                  <a:cubicBezTo>
                    <a:pt x="41" y="272"/>
                    <a:pt x="35" y="271"/>
                    <a:pt x="32" y="269"/>
                  </a:cubicBezTo>
                  <a:cubicBezTo>
                    <a:pt x="32" y="269"/>
                    <a:pt x="27" y="261"/>
                    <a:pt x="27" y="258"/>
                  </a:cubicBezTo>
                  <a:cubicBezTo>
                    <a:pt x="27" y="258"/>
                    <a:pt x="25" y="262"/>
                    <a:pt x="24" y="251"/>
                  </a:cubicBezTo>
                  <a:cubicBezTo>
                    <a:pt x="24" y="251"/>
                    <a:pt x="24" y="248"/>
                    <a:pt x="21" y="246"/>
                  </a:cubicBezTo>
                  <a:cubicBezTo>
                    <a:pt x="21" y="246"/>
                    <a:pt x="21" y="239"/>
                    <a:pt x="21" y="235"/>
                  </a:cubicBezTo>
                  <a:cubicBezTo>
                    <a:pt x="21" y="235"/>
                    <a:pt x="21" y="232"/>
                    <a:pt x="21" y="230"/>
                  </a:cubicBezTo>
                  <a:cubicBezTo>
                    <a:pt x="21" y="230"/>
                    <a:pt x="18" y="230"/>
                    <a:pt x="21" y="226"/>
                  </a:cubicBezTo>
                  <a:cubicBezTo>
                    <a:pt x="21" y="226"/>
                    <a:pt x="22" y="224"/>
                    <a:pt x="21" y="222"/>
                  </a:cubicBezTo>
                  <a:cubicBezTo>
                    <a:pt x="21" y="222"/>
                    <a:pt x="20" y="219"/>
                    <a:pt x="21" y="218"/>
                  </a:cubicBezTo>
                  <a:cubicBezTo>
                    <a:pt x="21" y="218"/>
                    <a:pt x="21" y="215"/>
                    <a:pt x="22" y="215"/>
                  </a:cubicBezTo>
                  <a:cubicBezTo>
                    <a:pt x="22" y="215"/>
                    <a:pt x="24" y="213"/>
                    <a:pt x="22" y="211"/>
                  </a:cubicBezTo>
                  <a:cubicBezTo>
                    <a:pt x="22" y="211"/>
                    <a:pt x="23" y="210"/>
                    <a:pt x="22" y="208"/>
                  </a:cubicBezTo>
                  <a:cubicBezTo>
                    <a:pt x="22" y="208"/>
                    <a:pt x="21" y="206"/>
                    <a:pt x="22" y="206"/>
                  </a:cubicBezTo>
                  <a:cubicBezTo>
                    <a:pt x="22" y="206"/>
                    <a:pt x="24" y="205"/>
                    <a:pt x="23" y="203"/>
                  </a:cubicBezTo>
                  <a:cubicBezTo>
                    <a:pt x="23" y="203"/>
                    <a:pt x="21" y="199"/>
                    <a:pt x="21" y="197"/>
                  </a:cubicBezTo>
                  <a:cubicBezTo>
                    <a:pt x="21" y="197"/>
                    <a:pt x="21" y="196"/>
                    <a:pt x="22" y="192"/>
                  </a:cubicBezTo>
                  <a:cubicBezTo>
                    <a:pt x="22" y="192"/>
                    <a:pt x="22" y="182"/>
                    <a:pt x="23" y="180"/>
                  </a:cubicBezTo>
                  <a:cubicBezTo>
                    <a:pt x="23" y="180"/>
                    <a:pt x="22" y="177"/>
                    <a:pt x="19" y="175"/>
                  </a:cubicBezTo>
                  <a:cubicBezTo>
                    <a:pt x="19" y="175"/>
                    <a:pt x="20" y="172"/>
                    <a:pt x="16" y="168"/>
                  </a:cubicBezTo>
                  <a:cubicBezTo>
                    <a:pt x="16" y="168"/>
                    <a:pt x="14" y="168"/>
                    <a:pt x="12" y="164"/>
                  </a:cubicBezTo>
                  <a:cubicBezTo>
                    <a:pt x="12" y="164"/>
                    <a:pt x="5" y="159"/>
                    <a:pt x="4" y="154"/>
                  </a:cubicBezTo>
                  <a:cubicBezTo>
                    <a:pt x="4" y="154"/>
                    <a:pt x="1" y="151"/>
                    <a:pt x="1" y="145"/>
                  </a:cubicBezTo>
                  <a:cubicBezTo>
                    <a:pt x="1" y="144"/>
                    <a:pt x="1" y="144"/>
                    <a:pt x="1" y="143"/>
                  </a:cubicBezTo>
                  <a:cubicBezTo>
                    <a:pt x="1" y="143"/>
                    <a:pt x="3" y="140"/>
                    <a:pt x="0" y="137"/>
                  </a:cubicBezTo>
                  <a:cubicBezTo>
                    <a:pt x="0" y="137"/>
                    <a:pt x="1" y="138"/>
                    <a:pt x="2" y="136"/>
                  </a:cubicBezTo>
                  <a:cubicBezTo>
                    <a:pt x="2" y="136"/>
                    <a:pt x="2" y="131"/>
                    <a:pt x="2" y="129"/>
                  </a:cubicBezTo>
                  <a:cubicBezTo>
                    <a:pt x="2" y="129"/>
                    <a:pt x="3" y="127"/>
                    <a:pt x="4" y="124"/>
                  </a:cubicBezTo>
                  <a:cubicBezTo>
                    <a:pt x="4" y="124"/>
                    <a:pt x="7" y="120"/>
                    <a:pt x="7" y="116"/>
                  </a:cubicBezTo>
                  <a:cubicBezTo>
                    <a:pt x="7" y="116"/>
                    <a:pt x="14" y="101"/>
                    <a:pt x="16" y="97"/>
                  </a:cubicBezTo>
                  <a:cubicBezTo>
                    <a:pt x="16" y="97"/>
                    <a:pt x="20" y="89"/>
                    <a:pt x="24" y="85"/>
                  </a:cubicBezTo>
                  <a:cubicBezTo>
                    <a:pt x="27" y="80"/>
                    <a:pt x="25" y="83"/>
                    <a:pt x="25" y="83"/>
                  </a:cubicBezTo>
                  <a:cubicBezTo>
                    <a:pt x="25" y="83"/>
                    <a:pt x="33" y="72"/>
                    <a:pt x="34" y="70"/>
                  </a:cubicBezTo>
                  <a:cubicBezTo>
                    <a:pt x="34" y="70"/>
                    <a:pt x="37" y="68"/>
                    <a:pt x="35" y="64"/>
                  </a:cubicBezTo>
                  <a:cubicBezTo>
                    <a:pt x="35" y="64"/>
                    <a:pt x="32" y="61"/>
                    <a:pt x="32" y="58"/>
                  </a:cubicBezTo>
                  <a:cubicBezTo>
                    <a:pt x="32" y="58"/>
                    <a:pt x="30" y="56"/>
                    <a:pt x="30" y="52"/>
                  </a:cubicBezTo>
                  <a:cubicBezTo>
                    <a:pt x="30" y="52"/>
                    <a:pt x="26" y="51"/>
                    <a:pt x="28" y="44"/>
                  </a:cubicBezTo>
                  <a:cubicBezTo>
                    <a:pt x="28" y="44"/>
                    <a:pt x="28" y="43"/>
                    <a:pt x="29" y="42"/>
                  </a:cubicBezTo>
                  <a:lnTo>
                    <a:pt x="29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0">
              <a:extLst>
                <a:ext uri="{FF2B5EF4-FFF2-40B4-BE49-F238E27FC236}">
                  <a16:creationId xmlns:a16="http://schemas.microsoft.com/office/drawing/2014/main" id="{80FF6C75-21B9-4788-B7BB-CC661C9FD0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5340" y="2401511"/>
              <a:ext cx="329667" cy="308321"/>
            </a:xfrm>
            <a:custGeom>
              <a:avLst/>
              <a:gdLst>
                <a:gd name="T0" fmla="*/ 24 w 191"/>
                <a:gd name="T1" fmla="*/ 4 h 178"/>
                <a:gd name="T2" fmla="*/ 34 w 191"/>
                <a:gd name="T3" fmla="*/ 3 h 178"/>
                <a:gd name="T4" fmla="*/ 50 w 191"/>
                <a:gd name="T5" fmla="*/ 7 h 178"/>
                <a:gd name="T6" fmla="*/ 54 w 191"/>
                <a:gd name="T7" fmla="*/ 24 h 178"/>
                <a:gd name="T8" fmla="*/ 40 w 191"/>
                <a:gd name="T9" fmla="*/ 32 h 178"/>
                <a:gd name="T10" fmla="*/ 21 w 191"/>
                <a:gd name="T11" fmla="*/ 25 h 178"/>
                <a:gd name="T12" fmla="*/ 15 w 191"/>
                <a:gd name="T13" fmla="*/ 12 h 178"/>
                <a:gd name="T14" fmla="*/ 68 w 191"/>
                <a:gd name="T15" fmla="*/ 56 h 178"/>
                <a:gd name="T16" fmla="*/ 68 w 191"/>
                <a:gd name="T17" fmla="*/ 52 h 178"/>
                <a:gd name="T18" fmla="*/ 71 w 191"/>
                <a:gd name="T19" fmla="*/ 48 h 178"/>
                <a:gd name="T20" fmla="*/ 98 w 191"/>
                <a:gd name="T21" fmla="*/ 29 h 178"/>
                <a:gd name="T22" fmla="*/ 107 w 191"/>
                <a:gd name="T23" fmla="*/ 21 h 178"/>
                <a:gd name="T24" fmla="*/ 118 w 191"/>
                <a:gd name="T25" fmla="*/ 11 h 178"/>
                <a:gd name="T26" fmla="*/ 135 w 191"/>
                <a:gd name="T27" fmla="*/ 1 h 178"/>
                <a:gd name="T28" fmla="*/ 158 w 191"/>
                <a:gd name="T29" fmla="*/ 9 h 178"/>
                <a:gd name="T30" fmla="*/ 160 w 191"/>
                <a:gd name="T31" fmla="*/ 20 h 178"/>
                <a:gd name="T32" fmla="*/ 165 w 191"/>
                <a:gd name="T33" fmla="*/ 61 h 178"/>
                <a:gd name="T34" fmla="*/ 167 w 191"/>
                <a:gd name="T35" fmla="*/ 86 h 178"/>
                <a:gd name="T36" fmla="*/ 187 w 191"/>
                <a:gd name="T37" fmla="*/ 110 h 178"/>
                <a:gd name="T38" fmla="*/ 186 w 191"/>
                <a:gd name="T39" fmla="*/ 126 h 178"/>
                <a:gd name="T40" fmla="*/ 169 w 191"/>
                <a:gd name="T41" fmla="*/ 138 h 178"/>
                <a:gd name="T42" fmla="*/ 153 w 191"/>
                <a:gd name="T43" fmla="*/ 138 h 178"/>
                <a:gd name="T44" fmla="*/ 130 w 191"/>
                <a:gd name="T45" fmla="*/ 137 h 178"/>
                <a:gd name="T46" fmla="*/ 123 w 191"/>
                <a:gd name="T47" fmla="*/ 136 h 178"/>
                <a:gd name="T48" fmla="*/ 108 w 191"/>
                <a:gd name="T49" fmla="*/ 139 h 178"/>
                <a:gd name="T50" fmla="*/ 90 w 191"/>
                <a:gd name="T51" fmla="*/ 130 h 178"/>
                <a:gd name="T52" fmla="*/ 86 w 191"/>
                <a:gd name="T53" fmla="*/ 122 h 178"/>
                <a:gd name="T54" fmla="*/ 91 w 191"/>
                <a:gd name="T55" fmla="*/ 109 h 178"/>
                <a:gd name="T56" fmla="*/ 103 w 191"/>
                <a:gd name="T57" fmla="*/ 93 h 178"/>
                <a:gd name="T58" fmla="*/ 118 w 191"/>
                <a:gd name="T59" fmla="*/ 79 h 178"/>
                <a:gd name="T60" fmla="*/ 120 w 191"/>
                <a:gd name="T61" fmla="*/ 47 h 178"/>
                <a:gd name="T62" fmla="*/ 96 w 191"/>
                <a:gd name="T63" fmla="*/ 53 h 178"/>
                <a:gd name="T64" fmla="*/ 66 w 191"/>
                <a:gd name="T65" fmla="*/ 58 h 178"/>
                <a:gd name="T66" fmla="*/ 30 w 191"/>
                <a:gd name="T67" fmla="*/ 135 h 178"/>
                <a:gd name="T68" fmla="*/ 29 w 191"/>
                <a:gd name="T69" fmla="*/ 142 h 178"/>
                <a:gd name="T70" fmla="*/ 28 w 191"/>
                <a:gd name="T71" fmla="*/ 141 h 178"/>
                <a:gd name="T72" fmla="*/ 30 w 191"/>
                <a:gd name="T73" fmla="*/ 133 h 178"/>
                <a:gd name="T74" fmla="*/ 31 w 191"/>
                <a:gd name="T75" fmla="*/ 131 h 178"/>
                <a:gd name="T76" fmla="*/ 32 w 191"/>
                <a:gd name="T77" fmla="*/ 127 h 178"/>
                <a:gd name="T78" fmla="*/ 3 w 191"/>
                <a:gd name="T79" fmla="*/ 151 h 178"/>
                <a:gd name="T80" fmla="*/ 15 w 191"/>
                <a:gd name="T81" fmla="*/ 159 h 178"/>
                <a:gd name="T82" fmla="*/ 23 w 191"/>
                <a:gd name="T83" fmla="*/ 150 h 178"/>
                <a:gd name="T84" fmla="*/ 27 w 191"/>
                <a:gd name="T85" fmla="*/ 145 h 178"/>
                <a:gd name="T86" fmla="*/ 28 w 191"/>
                <a:gd name="T87" fmla="*/ 152 h 178"/>
                <a:gd name="T88" fmla="*/ 29 w 191"/>
                <a:gd name="T89" fmla="*/ 160 h 178"/>
                <a:gd name="T90" fmla="*/ 23 w 191"/>
                <a:gd name="T91" fmla="*/ 173 h 178"/>
                <a:gd name="T92" fmla="*/ 5 w 191"/>
                <a:gd name="T93" fmla="*/ 172 h 178"/>
                <a:gd name="T94" fmla="*/ 2 w 191"/>
                <a:gd name="T95" fmla="*/ 161 h 178"/>
                <a:gd name="T96" fmla="*/ 1 w 191"/>
                <a:gd name="T97" fmla="*/ 70 h 178"/>
                <a:gd name="T98" fmla="*/ 9 w 191"/>
                <a:gd name="T99" fmla="*/ 68 h 178"/>
                <a:gd name="T100" fmla="*/ 27 w 191"/>
                <a:gd name="T101" fmla="*/ 75 h 178"/>
                <a:gd name="T102" fmla="*/ 28 w 191"/>
                <a:gd name="T103" fmla="*/ 95 h 178"/>
                <a:gd name="T104" fmla="*/ 12 w 191"/>
                <a:gd name="T105" fmla="*/ 97 h 178"/>
                <a:gd name="T106" fmla="*/ 9 w 191"/>
                <a:gd name="T107" fmla="*/ 8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1" h="178">
                  <a:moveTo>
                    <a:pt x="15" y="8"/>
                  </a:moveTo>
                  <a:cubicBezTo>
                    <a:pt x="15" y="8"/>
                    <a:pt x="14" y="4"/>
                    <a:pt x="20" y="4"/>
                  </a:cubicBezTo>
                  <a:cubicBezTo>
                    <a:pt x="20" y="4"/>
                    <a:pt x="22" y="5"/>
                    <a:pt x="24" y="4"/>
                  </a:cubicBezTo>
                  <a:cubicBezTo>
                    <a:pt x="24" y="4"/>
                    <a:pt x="28" y="2"/>
                    <a:pt x="30" y="3"/>
                  </a:cubicBezTo>
                  <a:cubicBezTo>
                    <a:pt x="30" y="3"/>
                    <a:pt x="30" y="1"/>
                    <a:pt x="32" y="2"/>
                  </a:cubicBezTo>
                  <a:cubicBezTo>
                    <a:pt x="32" y="2"/>
                    <a:pt x="33" y="3"/>
                    <a:pt x="34" y="3"/>
                  </a:cubicBezTo>
                  <a:cubicBezTo>
                    <a:pt x="34" y="3"/>
                    <a:pt x="39" y="3"/>
                    <a:pt x="42" y="4"/>
                  </a:cubicBezTo>
                  <a:cubicBezTo>
                    <a:pt x="42" y="4"/>
                    <a:pt x="45" y="4"/>
                    <a:pt x="46" y="6"/>
                  </a:cubicBezTo>
                  <a:cubicBezTo>
                    <a:pt x="46" y="6"/>
                    <a:pt x="49" y="5"/>
                    <a:pt x="50" y="7"/>
                  </a:cubicBezTo>
                  <a:cubicBezTo>
                    <a:pt x="50" y="7"/>
                    <a:pt x="50" y="8"/>
                    <a:pt x="53" y="11"/>
                  </a:cubicBezTo>
                  <a:cubicBezTo>
                    <a:pt x="53" y="11"/>
                    <a:pt x="57" y="13"/>
                    <a:pt x="56" y="19"/>
                  </a:cubicBezTo>
                  <a:cubicBezTo>
                    <a:pt x="56" y="19"/>
                    <a:pt x="56" y="22"/>
                    <a:pt x="54" y="24"/>
                  </a:cubicBezTo>
                  <a:cubicBezTo>
                    <a:pt x="54" y="24"/>
                    <a:pt x="54" y="27"/>
                    <a:pt x="51" y="28"/>
                  </a:cubicBezTo>
                  <a:cubicBezTo>
                    <a:pt x="51" y="28"/>
                    <a:pt x="51" y="32"/>
                    <a:pt x="46" y="32"/>
                  </a:cubicBezTo>
                  <a:cubicBezTo>
                    <a:pt x="46" y="32"/>
                    <a:pt x="43" y="33"/>
                    <a:pt x="40" y="32"/>
                  </a:cubicBezTo>
                  <a:cubicBezTo>
                    <a:pt x="40" y="32"/>
                    <a:pt x="35" y="32"/>
                    <a:pt x="34" y="32"/>
                  </a:cubicBezTo>
                  <a:cubicBezTo>
                    <a:pt x="34" y="32"/>
                    <a:pt x="31" y="33"/>
                    <a:pt x="29" y="30"/>
                  </a:cubicBezTo>
                  <a:cubicBezTo>
                    <a:pt x="29" y="30"/>
                    <a:pt x="22" y="31"/>
                    <a:pt x="21" y="25"/>
                  </a:cubicBezTo>
                  <a:cubicBezTo>
                    <a:pt x="21" y="25"/>
                    <a:pt x="21" y="24"/>
                    <a:pt x="19" y="22"/>
                  </a:cubicBezTo>
                  <a:cubicBezTo>
                    <a:pt x="19" y="22"/>
                    <a:pt x="15" y="20"/>
                    <a:pt x="16" y="16"/>
                  </a:cubicBezTo>
                  <a:cubicBezTo>
                    <a:pt x="16" y="16"/>
                    <a:pt x="16" y="14"/>
                    <a:pt x="15" y="12"/>
                  </a:cubicBezTo>
                  <a:cubicBezTo>
                    <a:pt x="15" y="12"/>
                    <a:pt x="13" y="12"/>
                    <a:pt x="15" y="8"/>
                  </a:cubicBezTo>
                  <a:close/>
                  <a:moveTo>
                    <a:pt x="66" y="58"/>
                  </a:moveTo>
                  <a:cubicBezTo>
                    <a:pt x="66" y="58"/>
                    <a:pt x="67" y="58"/>
                    <a:pt x="68" y="56"/>
                  </a:cubicBezTo>
                  <a:cubicBezTo>
                    <a:pt x="68" y="56"/>
                    <a:pt x="71" y="55"/>
                    <a:pt x="71" y="54"/>
                  </a:cubicBezTo>
                  <a:cubicBezTo>
                    <a:pt x="71" y="54"/>
                    <a:pt x="71" y="52"/>
                    <a:pt x="70" y="52"/>
                  </a:cubicBezTo>
                  <a:cubicBezTo>
                    <a:pt x="70" y="52"/>
                    <a:pt x="68" y="53"/>
                    <a:pt x="68" y="52"/>
                  </a:cubicBezTo>
                  <a:cubicBezTo>
                    <a:pt x="68" y="52"/>
                    <a:pt x="69" y="52"/>
                    <a:pt x="69" y="52"/>
                  </a:cubicBezTo>
                  <a:cubicBezTo>
                    <a:pt x="69" y="52"/>
                    <a:pt x="68" y="50"/>
                    <a:pt x="70" y="49"/>
                  </a:cubicBezTo>
                  <a:cubicBezTo>
                    <a:pt x="70" y="49"/>
                    <a:pt x="70" y="48"/>
                    <a:pt x="71" y="48"/>
                  </a:cubicBezTo>
                  <a:cubicBezTo>
                    <a:pt x="71" y="48"/>
                    <a:pt x="79" y="43"/>
                    <a:pt x="81" y="40"/>
                  </a:cubicBezTo>
                  <a:cubicBezTo>
                    <a:pt x="81" y="40"/>
                    <a:pt x="90" y="33"/>
                    <a:pt x="92" y="32"/>
                  </a:cubicBezTo>
                  <a:cubicBezTo>
                    <a:pt x="92" y="32"/>
                    <a:pt x="95" y="29"/>
                    <a:pt x="98" y="29"/>
                  </a:cubicBezTo>
                  <a:cubicBezTo>
                    <a:pt x="98" y="29"/>
                    <a:pt x="100" y="29"/>
                    <a:pt x="101" y="26"/>
                  </a:cubicBezTo>
                  <a:cubicBezTo>
                    <a:pt x="101" y="26"/>
                    <a:pt x="102" y="23"/>
                    <a:pt x="104" y="23"/>
                  </a:cubicBezTo>
                  <a:cubicBezTo>
                    <a:pt x="104" y="23"/>
                    <a:pt x="106" y="21"/>
                    <a:pt x="107" y="21"/>
                  </a:cubicBezTo>
                  <a:cubicBezTo>
                    <a:pt x="107" y="21"/>
                    <a:pt x="110" y="16"/>
                    <a:pt x="112" y="16"/>
                  </a:cubicBezTo>
                  <a:cubicBezTo>
                    <a:pt x="112" y="16"/>
                    <a:pt x="112" y="13"/>
                    <a:pt x="115" y="13"/>
                  </a:cubicBezTo>
                  <a:cubicBezTo>
                    <a:pt x="115" y="13"/>
                    <a:pt x="117" y="12"/>
                    <a:pt x="118" y="11"/>
                  </a:cubicBezTo>
                  <a:cubicBezTo>
                    <a:pt x="118" y="11"/>
                    <a:pt x="117" y="9"/>
                    <a:pt x="120" y="9"/>
                  </a:cubicBezTo>
                  <a:cubicBezTo>
                    <a:pt x="120" y="9"/>
                    <a:pt x="119" y="6"/>
                    <a:pt x="122" y="7"/>
                  </a:cubicBezTo>
                  <a:cubicBezTo>
                    <a:pt x="123" y="7"/>
                    <a:pt x="129" y="1"/>
                    <a:pt x="135" y="1"/>
                  </a:cubicBezTo>
                  <a:cubicBezTo>
                    <a:pt x="135" y="1"/>
                    <a:pt x="143" y="1"/>
                    <a:pt x="145" y="1"/>
                  </a:cubicBezTo>
                  <a:cubicBezTo>
                    <a:pt x="145" y="1"/>
                    <a:pt x="148" y="0"/>
                    <a:pt x="152" y="2"/>
                  </a:cubicBezTo>
                  <a:cubicBezTo>
                    <a:pt x="152" y="2"/>
                    <a:pt x="156" y="5"/>
                    <a:pt x="158" y="9"/>
                  </a:cubicBezTo>
                  <a:cubicBezTo>
                    <a:pt x="158" y="9"/>
                    <a:pt x="159" y="10"/>
                    <a:pt x="159" y="14"/>
                  </a:cubicBezTo>
                  <a:cubicBezTo>
                    <a:pt x="159" y="14"/>
                    <a:pt x="159" y="17"/>
                    <a:pt x="160" y="17"/>
                  </a:cubicBezTo>
                  <a:cubicBezTo>
                    <a:pt x="160" y="17"/>
                    <a:pt x="161" y="19"/>
                    <a:pt x="160" y="20"/>
                  </a:cubicBezTo>
                  <a:cubicBezTo>
                    <a:pt x="160" y="20"/>
                    <a:pt x="161" y="20"/>
                    <a:pt x="162" y="23"/>
                  </a:cubicBezTo>
                  <a:cubicBezTo>
                    <a:pt x="162" y="23"/>
                    <a:pt x="164" y="25"/>
                    <a:pt x="164" y="41"/>
                  </a:cubicBezTo>
                  <a:cubicBezTo>
                    <a:pt x="164" y="41"/>
                    <a:pt x="166" y="57"/>
                    <a:pt x="165" y="61"/>
                  </a:cubicBezTo>
                  <a:cubicBezTo>
                    <a:pt x="165" y="61"/>
                    <a:pt x="163" y="64"/>
                    <a:pt x="165" y="65"/>
                  </a:cubicBezTo>
                  <a:cubicBezTo>
                    <a:pt x="165" y="65"/>
                    <a:pt x="165" y="72"/>
                    <a:pt x="165" y="77"/>
                  </a:cubicBezTo>
                  <a:cubicBezTo>
                    <a:pt x="165" y="77"/>
                    <a:pt x="166" y="86"/>
                    <a:pt x="167" y="86"/>
                  </a:cubicBezTo>
                  <a:cubicBezTo>
                    <a:pt x="167" y="86"/>
                    <a:pt x="170" y="89"/>
                    <a:pt x="169" y="92"/>
                  </a:cubicBezTo>
                  <a:cubicBezTo>
                    <a:pt x="169" y="92"/>
                    <a:pt x="175" y="94"/>
                    <a:pt x="179" y="99"/>
                  </a:cubicBezTo>
                  <a:cubicBezTo>
                    <a:pt x="179" y="99"/>
                    <a:pt x="186" y="108"/>
                    <a:pt x="187" y="110"/>
                  </a:cubicBezTo>
                  <a:cubicBezTo>
                    <a:pt x="187" y="110"/>
                    <a:pt x="187" y="115"/>
                    <a:pt x="189" y="116"/>
                  </a:cubicBezTo>
                  <a:cubicBezTo>
                    <a:pt x="189" y="116"/>
                    <a:pt x="191" y="118"/>
                    <a:pt x="189" y="123"/>
                  </a:cubicBezTo>
                  <a:cubicBezTo>
                    <a:pt x="189" y="123"/>
                    <a:pt x="189" y="126"/>
                    <a:pt x="186" y="126"/>
                  </a:cubicBezTo>
                  <a:cubicBezTo>
                    <a:pt x="186" y="126"/>
                    <a:pt x="186" y="130"/>
                    <a:pt x="182" y="129"/>
                  </a:cubicBezTo>
                  <a:cubicBezTo>
                    <a:pt x="182" y="129"/>
                    <a:pt x="178" y="131"/>
                    <a:pt x="177" y="134"/>
                  </a:cubicBezTo>
                  <a:cubicBezTo>
                    <a:pt x="177" y="134"/>
                    <a:pt x="172" y="137"/>
                    <a:pt x="169" y="138"/>
                  </a:cubicBezTo>
                  <a:cubicBezTo>
                    <a:pt x="169" y="138"/>
                    <a:pt x="167" y="141"/>
                    <a:pt x="163" y="140"/>
                  </a:cubicBezTo>
                  <a:cubicBezTo>
                    <a:pt x="163" y="140"/>
                    <a:pt x="156" y="140"/>
                    <a:pt x="153" y="138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1" y="137"/>
                    <a:pt x="148" y="139"/>
                    <a:pt x="143" y="137"/>
                  </a:cubicBezTo>
                  <a:cubicBezTo>
                    <a:pt x="143" y="137"/>
                    <a:pt x="142" y="137"/>
                    <a:pt x="141" y="137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0" y="137"/>
                    <a:pt x="127" y="140"/>
                    <a:pt x="125" y="137"/>
                  </a:cubicBezTo>
                  <a:cubicBezTo>
                    <a:pt x="123" y="134"/>
                    <a:pt x="125" y="136"/>
                    <a:pt x="125" y="136"/>
                  </a:cubicBezTo>
                  <a:cubicBezTo>
                    <a:pt x="125" y="136"/>
                    <a:pt x="124" y="136"/>
                    <a:pt x="123" y="136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9" y="136"/>
                    <a:pt x="118" y="139"/>
                    <a:pt x="115" y="138"/>
                  </a:cubicBezTo>
                  <a:cubicBezTo>
                    <a:pt x="115" y="138"/>
                    <a:pt x="110" y="140"/>
                    <a:pt x="108" y="139"/>
                  </a:cubicBezTo>
                  <a:cubicBezTo>
                    <a:pt x="108" y="139"/>
                    <a:pt x="103" y="140"/>
                    <a:pt x="102" y="138"/>
                  </a:cubicBezTo>
                  <a:cubicBezTo>
                    <a:pt x="102" y="138"/>
                    <a:pt x="99" y="135"/>
                    <a:pt x="96" y="135"/>
                  </a:cubicBezTo>
                  <a:cubicBezTo>
                    <a:pt x="96" y="135"/>
                    <a:pt x="91" y="133"/>
                    <a:pt x="90" y="130"/>
                  </a:cubicBezTo>
                  <a:cubicBezTo>
                    <a:pt x="90" y="130"/>
                    <a:pt x="91" y="129"/>
                    <a:pt x="89" y="128"/>
                  </a:cubicBezTo>
                  <a:cubicBezTo>
                    <a:pt x="89" y="128"/>
                    <a:pt x="86" y="125"/>
                    <a:pt x="86" y="122"/>
                  </a:cubicBezTo>
                  <a:cubicBezTo>
                    <a:pt x="86" y="119"/>
                    <a:pt x="86" y="122"/>
                    <a:pt x="86" y="122"/>
                  </a:cubicBezTo>
                  <a:cubicBezTo>
                    <a:pt x="86" y="122"/>
                    <a:pt x="86" y="120"/>
                    <a:pt x="87" y="120"/>
                  </a:cubicBezTo>
                  <a:cubicBezTo>
                    <a:pt x="87" y="120"/>
                    <a:pt x="87" y="114"/>
                    <a:pt x="89" y="114"/>
                  </a:cubicBezTo>
                  <a:cubicBezTo>
                    <a:pt x="89" y="113"/>
                    <a:pt x="88" y="110"/>
                    <a:pt x="91" y="109"/>
                  </a:cubicBezTo>
                  <a:cubicBezTo>
                    <a:pt x="92" y="109"/>
                    <a:pt x="90" y="102"/>
                    <a:pt x="94" y="103"/>
                  </a:cubicBezTo>
                  <a:cubicBezTo>
                    <a:pt x="94" y="103"/>
                    <a:pt x="98" y="95"/>
                    <a:pt x="102" y="94"/>
                  </a:cubicBezTo>
                  <a:cubicBezTo>
                    <a:pt x="107" y="92"/>
                    <a:pt x="103" y="93"/>
                    <a:pt x="103" y="93"/>
                  </a:cubicBezTo>
                  <a:cubicBezTo>
                    <a:pt x="103" y="93"/>
                    <a:pt x="105" y="93"/>
                    <a:pt x="107" y="93"/>
                  </a:cubicBezTo>
                  <a:cubicBezTo>
                    <a:pt x="107" y="93"/>
                    <a:pt x="109" y="94"/>
                    <a:pt x="110" y="92"/>
                  </a:cubicBezTo>
                  <a:cubicBezTo>
                    <a:pt x="110" y="92"/>
                    <a:pt x="116" y="81"/>
                    <a:pt x="118" y="79"/>
                  </a:cubicBezTo>
                  <a:cubicBezTo>
                    <a:pt x="118" y="79"/>
                    <a:pt x="120" y="70"/>
                    <a:pt x="120" y="63"/>
                  </a:cubicBezTo>
                  <a:cubicBezTo>
                    <a:pt x="120" y="57"/>
                    <a:pt x="120" y="62"/>
                    <a:pt x="120" y="62"/>
                  </a:cubicBezTo>
                  <a:cubicBezTo>
                    <a:pt x="120" y="62"/>
                    <a:pt x="121" y="52"/>
                    <a:pt x="120" y="47"/>
                  </a:cubicBezTo>
                  <a:cubicBezTo>
                    <a:pt x="120" y="47"/>
                    <a:pt x="122" y="44"/>
                    <a:pt x="116" y="45"/>
                  </a:cubicBezTo>
                  <a:cubicBezTo>
                    <a:pt x="116" y="45"/>
                    <a:pt x="112" y="47"/>
                    <a:pt x="108" y="50"/>
                  </a:cubicBezTo>
                  <a:cubicBezTo>
                    <a:pt x="108" y="50"/>
                    <a:pt x="102" y="53"/>
                    <a:pt x="96" y="53"/>
                  </a:cubicBezTo>
                  <a:cubicBezTo>
                    <a:pt x="96" y="53"/>
                    <a:pt x="89" y="53"/>
                    <a:pt x="86" y="55"/>
                  </a:cubicBezTo>
                  <a:cubicBezTo>
                    <a:pt x="86" y="55"/>
                    <a:pt x="80" y="58"/>
                    <a:pt x="76" y="57"/>
                  </a:cubicBezTo>
                  <a:cubicBezTo>
                    <a:pt x="76" y="57"/>
                    <a:pt x="67" y="58"/>
                    <a:pt x="66" y="58"/>
                  </a:cubicBezTo>
                  <a:close/>
                  <a:moveTo>
                    <a:pt x="30" y="133"/>
                  </a:moveTo>
                  <a:cubicBezTo>
                    <a:pt x="31" y="134"/>
                    <a:pt x="31" y="134"/>
                    <a:pt x="31" y="134"/>
                  </a:cubicBezTo>
                  <a:cubicBezTo>
                    <a:pt x="31" y="134"/>
                    <a:pt x="29" y="135"/>
                    <a:pt x="30" y="135"/>
                  </a:cubicBezTo>
                  <a:cubicBezTo>
                    <a:pt x="30" y="135"/>
                    <a:pt x="29" y="137"/>
                    <a:pt x="30" y="137"/>
                  </a:cubicBezTo>
                  <a:cubicBezTo>
                    <a:pt x="30" y="137"/>
                    <a:pt x="31" y="139"/>
                    <a:pt x="30" y="140"/>
                  </a:cubicBezTo>
                  <a:cubicBezTo>
                    <a:pt x="30" y="140"/>
                    <a:pt x="30" y="142"/>
                    <a:pt x="29" y="142"/>
                  </a:cubicBezTo>
                  <a:cubicBezTo>
                    <a:pt x="29" y="142"/>
                    <a:pt x="28" y="143"/>
                    <a:pt x="27" y="142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7" y="141"/>
                    <a:pt x="28" y="141"/>
                    <a:pt x="28" y="141"/>
                  </a:cubicBezTo>
                  <a:cubicBezTo>
                    <a:pt x="28" y="141"/>
                    <a:pt x="29" y="140"/>
                    <a:pt x="29" y="139"/>
                  </a:cubicBezTo>
                  <a:cubicBezTo>
                    <a:pt x="29" y="139"/>
                    <a:pt x="30" y="137"/>
                    <a:pt x="29" y="136"/>
                  </a:cubicBezTo>
                  <a:cubicBezTo>
                    <a:pt x="29" y="136"/>
                    <a:pt x="29" y="133"/>
                    <a:pt x="30" y="133"/>
                  </a:cubicBezTo>
                  <a:close/>
                  <a:moveTo>
                    <a:pt x="33" y="126"/>
                  </a:moveTo>
                  <a:cubicBezTo>
                    <a:pt x="33" y="125"/>
                    <a:pt x="31" y="127"/>
                    <a:pt x="31" y="127"/>
                  </a:cubicBezTo>
                  <a:cubicBezTo>
                    <a:pt x="30" y="127"/>
                    <a:pt x="31" y="131"/>
                    <a:pt x="31" y="131"/>
                  </a:cubicBezTo>
                  <a:cubicBezTo>
                    <a:pt x="32" y="134"/>
                    <a:pt x="32" y="133"/>
                    <a:pt x="32" y="133"/>
                  </a:cubicBezTo>
                  <a:cubicBezTo>
                    <a:pt x="33" y="133"/>
                    <a:pt x="32" y="132"/>
                    <a:pt x="32" y="132"/>
                  </a:cubicBezTo>
                  <a:cubicBezTo>
                    <a:pt x="31" y="132"/>
                    <a:pt x="32" y="127"/>
                    <a:pt x="32" y="127"/>
                  </a:cubicBezTo>
                  <a:cubicBezTo>
                    <a:pt x="31" y="127"/>
                    <a:pt x="33" y="126"/>
                    <a:pt x="33" y="126"/>
                  </a:cubicBezTo>
                  <a:close/>
                  <a:moveTo>
                    <a:pt x="1" y="148"/>
                  </a:moveTo>
                  <a:cubicBezTo>
                    <a:pt x="1" y="148"/>
                    <a:pt x="1" y="152"/>
                    <a:pt x="3" y="151"/>
                  </a:cubicBezTo>
                  <a:cubicBezTo>
                    <a:pt x="3" y="151"/>
                    <a:pt x="4" y="152"/>
                    <a:pt x="3" y="149"/>
                  </a:cubicBezTo>
                  <a:cubicBezTo>
                    <a:pt x="3" y="149"/>
                    <a:pt x="6" y="155"/>
                    <a:pt x="8" y="156"/>
                  </a:cubicBezTo>
                  <a:cubicBezTo>
                    <a:pt x="8" y="156"/>
                    <a:pt x="11" y="159"/>
                    <a:pt x="15" y="159"/>
                  </a:cubicBezTo>
                  <a:cubicBezTo>
                    <a:pt x="15" y="159"/>
                    <a:pt x="19" y="157"/>
                    <a:pt x="20" y="155"/>
                  </a:cubicBezTo>
                  <a:cubicBezTo>
                    <a:pt x="20" y="155"/>
                    <a:pt x="20" y="152"/>
                    <a:pt x="21" y="152"/>
                  </a:cubicBezTo>
                  <a:cubicBezTo>
                    <a:pt x="21" y="152"/>
                    <a:pt x="22" y="150"/>
                    <a:pt x="23" y="150"/>
                  </a:cubicBezTo>
                  <a:cubicBezTo>
                    <a:pt x="23" y="150"/>
                    <a:pt x="25" y="150"/>
                    <a:pt x="24" y="147"/>
                  </a:cubicBezTo>
                  <a:cubicBezTo>
                    <a:pt x="24" y="147"/>
                    <a:pt x="25" y="144"/>
                    <a:pt x="26" y="144"/>
                  </a:cubicBezTo>
                  <a:cubicBezTo>
                    <a:pt x="26" y="144"/>
                    <a:pt x="26" y="146"/>
                    <a:pt x="27" y="145"/>
                  </a:cubicBezTo>
                  <a:cubicBezTo>
                    <a:pt x="27" y="145"/>
                    <a:pt x="29" y="144"/>
                    <a:pt x="29" y="146"/>
                  </a:cubicBezTo>
                  <a:cubicBezTo>
                    <a:pt x="29" y="146"/>
                    <a:pt x="31" y="149"/>
                    <a:pt x="29" y="149"/>
                  </a:cubicBezTo>
                  <a:cubicBezTo>
                    <a:pt x="29" y="149"/>
                    <a:pt x="27" y="151"/>
                    <a:pt x="28" y="152"/>
                  </a:cubicBezTo>
                  <a:cubicBezTo>
                    <a:pt x="28" y="152"/>
                    <a:pt x="25" y="154"/>
                    <a:pt x="27" y="156"/>
                  </a:cubicBezTo>
                  <a:cubicBezTo>
                    <a:pt x="27" y="156"/>
                    <a:pt x="30" y="156"/>
                    <a:pt x="30" y="157"/>
                  </a:cubicBezTo>
                  <a:cubicBezTo>
                    <a:pt x="30" y="157"/>
                    <a:pt x="31" y="159"/>
                    <a:pt x="29" y="160"/>
                  </a:cubicBezTo>
                  <a:cubicBezTo>
                    <a:pt x="29" y="160"/>
                    <a:pt x="30" y="163"/>
                    <a:pt x="27" y="166"/>
                  </a:cubicBezTo>
                  <a:cubicBezTo>
                    <a:pt x="27" y="166"/>
                    <a:pt x="27" y="169"/>
                    <a:pt x="25" y="170"/>
                  </a:cubicBezTo>
                  <a:cubicBezTo>
                    <a:pt x="25" y="170"/>
                    <a:pt x="25" y="173"/>
                    <a:pt x="23" y="173"/>
                  </a:cubicBezTo>
                  <a:cubicBezTo>
                    <a:pt x="23" y="173"/>
                    <a:pt x="20" y="175"/>
                    <a:pt x="21" y="175"/>
                  </a:cubicBezTo>
                  <a:cubicBezTo>
                    <a:pt x="21" y="175"/>
                    <a:pt x="14" y="178"/>
                    <a:pt x="11" y="175"/>
                  </a:cubicBezTo>
                  <a:cubicBezTo>
                    <a:pt x="11" y="175"/>
                    <a:pt x="6" y="175"/>
                    <a:pt x="5" y="172"/>
                  </a:cubicBezTo>
                  <a:cubicBezTo>
                    <a:pt x="5" y="172"/>
                    <a:pt x="3" y="170"/>
                    <a:pt x="3" y="168"/>
                  </a:cubicBezTo>
                  <a:cubicBezTo>
                    <a:pt x="3" y="168"/>
                    <a:pt x="2" y="166"/>
                    <a:pt x="3" y="166"/>
                  </a:cubicBezTo>
                  <a:cubicBezTo>
                    <a:pt x="4" y="165"/>
                    <a:pt x="3" y="163"/>
                    <a:pt x="2" y="161"/>
                  </a:cubicBezTo>
                  <a:cubicBezTo>
                    <a:pt x="2" y="161"/>
                    <a:pt x="2" y="160"/>
                    <a:pt x="2" y="157"/>
                  </a:cubicBezTo>
                  <a:cubicBezTo>
                    <a:pt x="2" y="157"/>
                    <a:pt x="1" y="150"/>
                    <a:pt x="1" y="148"/>
                  </a:cubicBezTo>
                  <a:close/>
                  <a:moveTo>
                    <a:pt x="1" y="70"/>
                  </a:moveTo>
                  <a:cubicBezTo>
                    <a:pt x="1" y="70"/>
                    <a:pt x="0" y="67"/>
                    <a:pt x="1" y="65"/>
                  </a:cubicBezTo>
                  <a:cubicBezTo>
                    <a:pt x="1" y="65"/>
                    <a:pt x="2" y="65"/>
                    <a:pt x="4" y="66"/>
                  </a:cubicBezTo>
                  <a:cubicBezTo>
                    <a:pt x="4" y="66"/>
                    <a:pt x="7" y="67"/>
                    <a:pt x="9" y="68"/>
                  </a:cubicBezTo>
                  <a:cubicBezTo>
                    <a:pt x="9" y="68"/>
                    <a:pt x="13" y="70"/>
                    <a:pt x="15" y="70"/>
                  </a:cubicBezTo>
                  <a:cubicBezTo>
                    <a:pt x="15" y="70"/>
                    <a:pt x="18" y="71"/>
                    <a:pt x="20" y="72"/>
                  </a:cubicBezTo>
                  <a:cubicBezTo>
                    <a:pt x="20" y="72"/>
                    <a:pt x="25" y="73"/>
                    <a:pt x="27" y="75"/>
                  </a:cubicBezTo>
                  <a:cubicBezTo>
                    <a:pt x="27" y="75"/>
                    <a:pt x="29" y="73"/>
                    <a:pt x="35" y="79"/>
                  </a:cubicBezTo>
                  <a:cubicBezTo>
                    <a:pt x="35" y="79"/>
                    <a:pt x="39" y="84"/>
                    <a:pt x="34" y="89"/>
                  </a:cubicBezTo>
                  <a:cubicBezTo>
                    <a:pt x="34" y="89"/>
                    <a:pt x="31" y="94"/>
                    <a:pt x="28" y="95"/>
                  </a:cubicBezTo>
                  <a:cubicBezTo>
                    <a:pt x="28" y="95"/>
                    <a:pt x="25" y="100"/>
                    <a:pt x="19" y="97"/>
                  </a:cubicBezTo>
                  <a:cubicBezTo>
                    <a:pt x="19" y="97"/>
                    <a:pt x="17" y="95"/>
                    <a:pt x="14" y="95"/>
                  </a:cubicBezTo>
                  <a:cubicBezTo>
                    <a:pt x="14" y="95"/>
                    <a:pt x="12" y="94"/>
                    <a:pt x="12" y="97"/>
                  </a:cubicBezTo>
                  <a:cubicBezTo>
                    <a:pt x="12" y="97"/>
                    <a:pt x="9" y="100"/>
                    <a:pt x="8" y="103"/>
                  </a:cubicBezTo>
                  <a:cubicBezTo>
                    <a:pt x="8" y="103"/>
                    <a:pt x="8" y="100"/>
                    <a:pt x="10" y="96"/>
                  </a:cubicBezTo>
                  <a:cubicBezTo>
                    <a:pt x="10" y="96"/>
                    <a:pt x="11" y="92"/>
                    <a:pt x="9" y="89"/>
                  </a:cubicBezTo>
                  <a:cubicBezTo>
                    <a:pt x="9" y="89"/>
                    <a:pt x="2" y="81"/>
                    <a:pt x="1" y="77"/>
                  </a:cubicBezTo>
                  <a:cubicBezTo>
                    <a:pt x="1" y="77"/>
                    <a:pt x="1" y="73"/>
                    <a:pt x="1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FA482A1-E2E8-4EEB-B657-A6DFAACC14A6}"/>
              </a:ext>
            </a:extLst>
          </p:cNvPr>
          <p:cNvGrpSpPr/>
          <p:nvPr/>
        </p:nvGrpSpPr>
        <p:grpSpPr>
          <a:xfrm>
            <a:off x="719527" y="3009636"/>
            <a:ext cx="5133167" cy="3008772"/>
            <a:chOff x="1086877" y="3051806"/>
            <a:chExt cx="5133167" cy="3008772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2C264BD9-52E4-487C-A40F-21FA348FA291}"/>
                </a:ext>
              </a:extLst>
            </p:cNvPr>
            <p:cNvSpPr/>
            <p:nvPr/>
          </p:nvSpPr>
          <p:spPr>
            <a:xfrm>
              <a:off x="1320933" y="3051806"/>
              <a:ext cx="4899111" cy="3008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600" kern="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简称“浙农林大”</a:t>
              </a:r>
              <a:endParaRPr lang="en-US" altLang="zh-CN" sz="1600" kern="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600" kern="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浙江省唯一的省属本科农林类高校</a:t>
              </a:r>
              <a:endParaRPr lang="en-US" altLang="zh-CN" sz="1600" kern="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600" kern="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浙江省人民政府和国家林业和草原局共建高校</a:t>
              </a:r>
              <a:endParaRPr lang="en-US" altLang="zh-CN" sz="1600" kern="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600" kern="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第二批浙江省重点建设高校 </a:t>
              </a:r>
              <a:endParaRPr lang="en-US" altLang="zh-CN" sz="1600" kern="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600" kern="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入选国家 “</a:t>
              </a:r>
              <a:r>
                <a:rPr lang="en-US" altLang="zh-CN" sz="1600" kern="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111</a:t>
              </a:r>
              <a:r>
                <a:rPr lang="zh-CN" altLang="en-US" sz="1600" kern="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计划” </a:t>
              </a:r>
              <a:r>
                <a:rPr lang="en-US" altLang="zh-CN" sz="1600" kern="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 </a:t>
              </a:r>
            </a:p>
            <a:p>
              <a:pPr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600" kern="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入选“卓越农林人才教育培养计划” </a:t>
              </a:r>
              <a:endParaRPr lang="en-US" altLang="zh-CN" sz="1600" kern="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600" kern="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浙江省属高校首个国家重点实验室</a:t>
              </a:r>
              <a:endParaRPr lang="en-US" altLang="zh-CN" sz="1600" kern="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buClr>
                  <a:schemeClr val="bg1"/>
                </a:buClr>
              </a:pPr>
              <a:r>
                <a:rPr lang="zh-CN" altLang="en-US" sz="1600" kern="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连续七年获得省科学技术一等奖</a:t>
              </a:r>
            </a:p>
          </p:txBody>
        </p:sp>
        <p:sp>
          <p:nvSpPr>
            <p:cNvPr id="77" name="PA-同心圆 29">
              <a:extLst>
                <a:ext uri="{FF2B5EF4-FFF2-40B4-BE49-F238E27FC236}">
                  <a16:creationId xmlns:a16="http://schemas.microsoft.com/office/drawing/2014/main" id="{399C4122-404E-4454-B81F-220C4AAC220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086877" y="3209266"/>
              <a:ext cx="183222" cy="183222"/>
            </a:xfrm>
            <a:prstGeom prst="donu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9944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78" name="PA-同心圆 29">
              <a:extLst>
                <a:ext uri="{FF2B5EF4-FFF2-40B4-BE49-F238E27FC236}">
                  <a16:creationId xmlns:a16="http://schemas.microsoft.com/office/drawing/2014/main" id="{DBF0B78D-CFE9-457F-9ACB-3F62935BD445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086877" y="3573597"/>
              <a:ext cx="183222" cy="183222"/>
            </a:xfrm>
            <a:prstGeom prst="donu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9944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79" name="PA-同心圆 29">
              <a:extLst>
                <a:ext uri="{FF2B5EF4-FFF2-40B4-BE49-F238E27FC236}">
                  <a16:creationId xmlns:a16="http://schemas.microsoft.com/office/drawing/2014/main" id="{54A4A737-2407-4D70-BFFA-69FB61E25D1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086877" y="3937928"/>
              <a:ext cx="183222" cy="183222"/>
            </a:xfrm>
            <a:prstGeom prst="donu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9944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0" name="PA-同心圆 29">
              <a:extLst>
                <a:ext uri="{FF2B5EF4-FFF2-40B4-BE49-F238E27FC236}">
                  <a16:creationId xmlns:a16="http://schemas.microsoft.com/office/drawing/2014/main" id="{CBA229C2-9413-4B95-8320-A6D5989C880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086877" y="4302259"/>
              <a:ext cx="183222" cy="183222"/>
            </a:xfrm>
            <a:prstGeom prst="donu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9944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1" name="PA-同心圆 29">
              <a:extLst>
                <a:ext uri="{FF2B5EF4-FFF2-40B4-BE49-F238E27FC236}">
                  <a16:creationId xmlns:a16="http://schemas.microsoft.com/office/drawing/2014/main" id="{0CA9511D-B26E-4568-95E0-B77B4D667267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086877" y="4666590"/>
              <a:ext cx="183222" cy="183222"/>
            </a:xfrm>
            <a:prstGeom prst="donu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9944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2" name="PA-同心圆 29">
              <a:extLst>
                <a:ext uri="{FF2B5EF4-FFF2-40B4-BE49-F238E27FC236}">
                  <a16:creationId xmlns:a16="http://schemas.microsoft.com/office/drawing/2014/main" id="{7F6A4C79-DB2A-4BBA-94C9-44879EF3E7A6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086877" y="5030921"/>
              <a:ext cx="183222" cy="183222"/>
            </a:xfrm>
            <a:prstGeom prst="donu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9944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3" name="PA-同心圆 29">
              <a:extLst>
                <a:ext uri="{FF2B5EF4-FFF2-40B4-BE49-F238E27FC236}">
                  <a16:creationId xmlns:a16="http://schemas.microsoft.com/office/drawing/2014/main" id="{D80CC055-D8C4-4655-B8DF-2239438F451C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086877" y="5395252"/>
              <a:ext cx="183222" cy="183222"/>
            </a:xfrm>
            <a:prstGeom prst="donu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9944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84" name="PA-同心圆 29">
              <a:extLst>
                <a:ext uri="{FF2B5EF4-FFF2-40B4-BE49-F238E27FC236}">
                  <a16:creationId xmlns:a16="http://schemas.microsoft.com/office/drawing/2014/main" id="{1D2EC2C5-88D8-4FB1-A150-55CC10ED56CF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086877" y="5759583"/>
              <a:ext cx="183222" cy="183222"/>
            </a:xfrm>
            <a:prstGeom prst="donu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9944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25253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1.48148E-6 L -0.13802 0.00116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1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934267D-3035-41AD-BD6D-0E3C3EC0AD34}"/>
              </a:ext>
            </a:extLst>
          </p:cNvPr>
          <p:cNvSpPr/>
          <p:nvPr/>
        </p:nvSpPr>
        <p:spPr>
          <a:xfrm>
            <a:off x="0" y="0"/>
            <a:ext cx="12192000" cy="1181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EDE6981C-AA5A-478D-AF6A-7A313D11F939}"/>
              </a:ext>
            </a:extLst>
          </p:cNvPr>
          <p:cNvSpPr/>
          <p:nvPr/>
        </p:nvSpPr>
        <p:spPr>
          <a:xfrm>
            <a:off x="275737" y="285445"/>
            <a:ext cx="379243" cy="707885"/>
          </a:xfrm>
          <a:prstGeom prst="parallelogram">
            <a:avLst>
              <a:gd name="adj" fmla="val 4498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44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EEE7C3-44C5-4E0A-AD8A-9000AE613CFB}"/>
              </a:ext>
            </a:extLst>
          </p:cNvPr>
          <p:cNvSpPr txBox="1"/>
          <p:nvPr/>
        </p:nvSpPr>
        <p:spPr>
          <a:xfrm>
            <a:off x="703486" y="228833"/>
            <a:ext cx="2501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学校概况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BFE109-E21F-495F-B1CB-16815104C58D}"/>
              </a:ext>
            </a:extLst>
          </p:cNvPr>
          <p:cNvSpPr txBox="1"/>
          <p:nvPr/>
        </p:nvSpPr>
        <p:spPr>
          <a:xfrm>
            <a:off x="703486" y="788792"/>
            <a:ext cx="2501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dirty="0"/>
              <a:t>School profile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8FA2FEE-7F89-42F6-AD1A-9D67104715FA}"/>
              </a:ext>
            </a:extLst>
          </p:cNvPr>
          <p:cNvPicPr>
            <a:picLocks noChangeAspect="1"/>
          </p:cNvPicPr>
          <p:nvPr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B88592E5-C6C7-40EE-8470-92486CC78362}"/>
              </a:ext>
            </a:extLst>
          </p:cNvPr>
          <p:cNvSpPr txBox="1"/>
          <p:nvPr/>
        </p:nvSpPr>
        <p:spPr>
          <a:xfrm>
            <a:off x="3252999" y="259610"/>
            <a:ext cx="2351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994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历史沿革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3A21FD7-FBBB-4797-AC26-74DC25DF68F8}"/>
              </a:ext>
            </a:extLst>
          </p:cNvPr>
          <p:cNvCxnSpPr/>
          <p:nvPr/>
        </p:nvCxnSpPr>
        <p:spPr>
          <a:xfrm>
            <a:off x="3103278" y="315451"/>
            <a:ext cx="0" cy="587858"/>
          </a:xfrm>
          <a:prstGeom prst="line">
            <a:avLst/>
          </a:prstGeom>
          <a:ln w="28575">
            <a:solidFill>
              <a:srgbClr val="0099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43BF467A-3C24-4782-81B3-BE821D80B6CC}"/>
              </a:ext>
            </a:extLst>
          </p:cNvPr>
          <p:cNvSpPr/>
          <p:nvPr/>
        </p:nvSpPr>
        <p:spPr>
          <a:xfrm>
            <a:off x="0" y="4710744"/>
            <a:ext cx="12192000" cy="2147256"/>
          </a:xfrm>
          <a:prstGeom prst="triangle">
            <a:avLst>
              <a:gd name="adj" fmla="val 100000"/>
            </a:avLst>
          </a:prstGeom>
          <a:gradFill>
            <a:gsLst>
              <a:gs pos="4000">
                <a:srgbClr val="00B050"/>
              </a:gs>
              <a:gs pos="100000">
                <a:srgbClr val="92D050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0A60F8A0-6D96-471C-BCFD-AADB621B4CFA}"/>
              </a:ext>
            </a:extLst>
          </p:cNvPr>
          <p:cNvSpPr/>
          <p:nvPr/>
        </p:nvSpPr>
        <p:spPr>
          <a:xfrm>
            <a:off x="1061502" y="6541195"/>
            <a:ext cx="183222" cy="183222"/>
          </a:xfrm>
          <a:prstGeom prst="ellipse">
            <a:avLst/>
          </a:prstGeom>
          <a:solidFill>
            <a:srgbClr val="00994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0E0EDC6-6800-473D-B728-C5FB4E634BEB}"/>
              </a:ext>
            </a:extLst>
          </p:cNvPr>
          <p:cNvGrpSpPr/>
          <p:nvPr/>
        </p:nvGrpSpPr>
        <p:grpSpPr>
          <a:xfrm>
            <a:off x="1061502" y="4365882"/>
            <a:ext cx="183222" cy="2175313"/>
            <a:chOff x="1061502" y="4365882"/>
            <a:chExt cx="183222" cy="2175313"/>
          </a:xfrm>
        </p:grpSpPr>
        <p:cxnSp>
          <p:nvCxnSpPr>
            <p:cNvPr id="48" name="PA-直接连接符 24">
              <a:extLst>
                <a:ext uri="{FF2B5EF4-FFF2-40B4-BE49-F238E27FC236}">
                  <a16:creationId xmlns:a16="http://schemas.microsoft.com/office/drawing/2014/main" id="{94EB8B31-C0F5-42FB-B2CE-0F383C196A8E}"/>
                </a:ext>
              </a:extLst>
            </p:cNvPr>
            <p:cNvCxnSpPr>
              <a:cxnSpLocks/>
              <a:endCxn id="59" idx="0"/>
            </p:cNvCxnSpPr>
            <p:nvPr>
              <p:custDataLst>
                <p:tags r:id="rId26"/>
              </p:custDataLst>
            </p:nvPr>
          </p:nvCxnSpPr>
          <p:spPr>
            <a:xfrm>
              <a:off x="1153113" y="4516103"/>
              <a:ext cx="0" cy="2025092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0">
                    <a:srgbClr val="009944"/>
                  </a:gs>
                  <a:gs pos="100000">
                    <a:schemeClr val="accent6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sp>
          <p:nvSpPr>
            <p:cNvPr id="49" name="PA-同心圆 29">
              <a:extLst>
                <a:ext uri="{FF2B5EF4-FFF2-40B4-BE49-F238E27FC236}">
                  <a16:creationId xmlns:a16="http://schemas.microsoft.com/office/drawing/2014/main" id="{8883D78F-0BDC-4E51-A462-FD3B2B81FBC9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1061502" y="4365882"/>
              <a:ext cx="183222" cy="183222"/>
            </a:xfrm>
            <a:prstGeom prst="donut">
              <a:avLst/>
            </a:prstGeom>
            <a:gradFill>
              <a:gsLst>
                <a:gs pos="4000">
                  <a:schemeClr val="accent6">
                    <a:lumMod val="60000"/>
                    <a:lumOff val="40000"/>
                  </a:schemeClr>
                </a:gs>
                <a:gs pos="100000">
                  <a:srgbClr val="00994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9944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AD26893-2EC4-4ACD-A1B8-F7629C05BADE}"/>
              </a:ext>
            </a:extLst>
          </p:cNvPr>
          <p:cNvGrpSpPr/>
          <p:nvPr/>
        </p:nvGrpSpPr>
        <p:grpSpPr>
          <a:xfrm>
            <a:off x="1153113" y="4455246"/>
            <a:ext cx="1791940" cy="923254"/>
            <a:chOff x="1153113" y="4455246"/>
            <a:chExt cx="1791940" cy="923254"/>
          </a:xfrm>
        </p:grpSpPr>
        <p:sp>
          <p:nvSpPr>
            <p:cNvPr id="53" name="PA-矩形 12">
              <a:extLst>
                <a:ext uri="{FF2B5EF4-FFF2-40B4-BE49-F238E27FC236}">
                  <a16:creationId xmlns:a16="http://schemas.microsoft.com/office/drawing/2014/main" id="{3690A565-35CB-4638-B699-A1E201C4632E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1153113" y="4499270"/>
              <a:ext cx="106311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2000" kern="0" dirty="0">
                  <a:solidFill>
                    <a:srgbClr val="C00000"/>
                  </a:solidFill>
                  <a:latin typeface="思源宋体 CN Heavy"/>
                  <a:ea typeface="思源宋体 CN Heavy"/>
                  <a:cs typeface="Heebo ExtraBold" panose="00000900000000000000" pitchFamily="2" charset="-79"/>
                </a:rPr>
                <a:t>1958</a:t>
              </a:r>
              <a:r>
                <a:rPr lang="zh-CN" altLang="en-US" sz="2000" kern="0" dirty="0">
                  <a:solidFill>
                    <a:srgbClr val="C00000"/>
                  </a:solidFill>
                  <a:latin typeface="思源宋体 CN Heavy"/>
                  <a:ea typeface="思源宋体 CN Heavy"/>
                  <a:cs typeface="Heebo ExtraBold" panose="00000900000000000000" pitchFamily="2" charset="-79"/>
                </a:rPr>
                <a:t>年</a:t>
              </a:r>
            </a:p>
          </p:txBody>
        </p:sp>
        <p:sp>
          <p:nvSpPr>
            <p:cNvPr id="54" name="PA-文本框 6">
              <a:extLst>
                <a:ext uri="{FF2B5EF4-FFF2-40B4-BE49-F238E27FC236}">
                  <a16:creationId xmlns:a16="http://schemas.microsoft.com/office/drawing/2014/main" id="{0C531CED-C83F-4B41-AA88-DC7BBFDD9211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1239769" y="4886057"/>
              <a:ext cx="1705284" cy="49244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defPPr>
                <a:defRPr lang="zh-CN"/>
              </a:defPPr>
              <a:lvl1pPr algn="ctr">
                <a:defRPr b="0" i="0">
                  <a:solidFill>
                    <a:srgbClr val="333333"/>
                  </a:solidFill>
                  <a:effectLst/>
                  <a:latin typeface="-apple-system-font"/>
                </a:defRPr>
              </a:lvl1pPr>
            </a:lstStyle>
            <a:p>
              <a:pPr lvl="0" algn="l"/>
              <a:r>
                <a:rPr lang="zh-CN" altLang="en-US" sz="1600" kern="0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学校创建，</a:t>
              </a:r>
              <a:endParaRPr lang="en-US" altLang="zh-CN" sz="1600" kern="0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lvl="0" algn="l"/>
              <a:r>
                <a:rPr lang="zh-CN" altLang="en-US" sz="1600" kern="0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时称天目林学院</a:t>
              </a:r>
            </a:p>
          </p:txBody>
        </p:sp>
        <p:cxnSp>
          <p:nvCxnSpPr>
            <p:cNvPr id="52" name="PA-直接连接符 52">
              <a:extLst>
                <a:ext uri="{FF2B5EF4-FFF2-40B4-BE49-F238E27FC236}">
                  <a16:creationId xmlns:a16="http://schemas.microsoft.com/office/drawing/2014/main" id="{209C26E9-9922-4FEE-B974-EF6F2E79B326}"/>
                </a:ext>
              </a:extLst>
            </p:cNvPr>
            <p:cNvCxnSpPr>
              <a:cxnSpLocks/>
            </p:cNvCxnSpPr>
            <p:nvPr>
              <p:custDataLst>
                <p:tags r:id="rId25"/>
              </p:custDataLst>
            </p:nvPr>
          </p:nvCxnSpPr>
          <p:spPr>
            <a:xfrm>
              <a:off x="1318042" y="4455246"/>
              <a:ext cx="1407157" cy="0"/>
            </a:xfrm>
            <a:prstGeom prst="line">
              <a:avLst/>
            </a:prstGeom>
            <a:noFill/>
            <a:ln w="6350" cap="flat" cmpd="sng" algn="ctr">
              <a:solidFill>
                <a:srgbClr val="009944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sp>
        <p:nvSpPr>
          <p:cNvPr id="79" name="椭圆 78">
            <a:extLst>
              <a:ext uri="{FF2B5EF4-FFF2-40B4-BE49-F238E27FC236}">
                <a16:creationId xmlns:a16="http://schemas.microsoft.com/office/drawing/2014/main" id="{F07DF61B-240A-4578-B4DB-1701E2A0827B}"/>
              </a:ext>
            </a:extLst>
          </p:cNvPr>
          <p:cNvSpPr/>
          <p:nvPr/>
        </p:nvSpPr>
        <p:spPr>
          <a:xfrm>
            <a:off x="3152798" y="6182249"/>
            <a:ext cx="183222" cy="183222"/>
          </a:xfrm>
          <a:prstGeom prst="ellipse">
            <a:avLst/>
          </a:prstGeom>
          <a:solidFill>
            <a:srgbClr val="00994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76CA270-FA08-4018-8A61-EE3108178808}"/>
              </a:ext>
            </a:extLst>
          </p:cNvPr>
          <p:cNvGrpSpPr/>
          <p:nvPr/>
        </p:nvGrpSpPr>
        <p:grpSpPr>
          <a:xfrm>
            <a:off x="3152798" y="4006936"/>
            <a:ext cx="183222" cy="2175313"/>
            <a:chOff x="3152798" y="4006936"/>
            <a:chExt cx="183222" cy="2175313"/>
          </a:xfrm>
        </p:grpSpPr>
        <p:cxnSp>
          <p:nvCxnSpPr>
            <p:cNvPr id="85" name="PA-直接连接符 24">
              <a:extLst>
                <a:ext uri="{FF2B5EF4-FFF2-40B4-BE49-F238E27FC236}">
                  <a16:creationId xmlns:a16="http://schemas.microsoft.com/office/drawing/2014/main" id="{4A431232-DE09-4B29-9FDB-6BCE305C0AD8}"/>
                </a:ext>
              </a:extLst>
            </p:cNvPr>
            <p:cNvCxnSpPr>
              <a:cxnSpLocks/>
              <a:endCxn id="79" idx="0"/>
            </p:cNvCxnSpPr>
            <p:nvPr>
              <p:custDataLst>
                <p:tags r:id="rId21"/>
              </p:custDataLst>
            </p:nvPr>
          </p:nvCxnSpPr>
          <p:spPr>
            <a:xfrm>
              <a:off x="3244409" y="4157157"/>
              <a:ext cx="0" cy="2025092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0">
                    <a:srgbClr val="009944"/>
                  </a:gs>
                  <a:gs pos="100000">
                    <a:schemeClr val="accent6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sp>
          <p:nvSpPr>
            <p:cNvPr id="86" name="PA-同心圆 29">
              <a:extLst>
                <a:ext uri="{FF2B5EF4-FFF2-40B4-BE49-F238E27FC236}">
                  <a16:creationId xmlns:a16="http://schemas.microsoft.com/office/drawing/2014/main" id="{3F3FEBC2-0CE6-4F71-93A1-C98D32131D4C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3152798" y="4006936"/>
              <a:ext cx="183222" cy="183222"/>
            </a:xfrm>
            <a:prstGeom prst="donut">
              <a:avLst/>
            </a:prstGeom>
            <a:gradFill>
              <a:gsLst>
                <a:gs pos="4000">
                  <a:schemeClr val="accent6">
                    <a:lumMod val="60000"/>
                    <a:lumOff val="40000"/>
                  </a:schemeClr>
                </a:gs>
                <a:gs pos="100000">
                  <a:srgbClr val="00994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9944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4C52701-56D0-471A-9A35-842C21C9BFF7}"/>
              </a:ext>
            </a:extLst>
          </p:cNvPr>
          <p:cNvGrpSpPr/>
          <p:nvPr/>
        </p:nvGrpSpPr>
        <p:grpSpPr>
          <a:xfrm>
            <a:off x="3244409" y="4096300"/>
            <a:ext cx="1791940" cy="923254"/>
            <a:chOff x="3244409" y="4096300"/>
            <a:chExt cx="1791940" cy="923254"/>
          </a:xfrm>
        </p:grpSpPr>
        <p:sp>
          <p:nvSpPr>
            <p:cNvPr id="83" name="PA-文本框 6">
              <a:extLst>
                <a:ext uri="{FF2B5EF4-FFF2-40B4-BE49-F238E27FC236}">
                  <a16:creationId xmlns:a16="http://schemas.microsoft.com/office/drawing/2014/main" id="{31E9AE68-C704-40AE-A0A8-2F77B8B304E7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3331065" y="4527111"/>
              <a:ext cx="1705284" cy="49244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defPPr>
                <a:defRPr lang="zh-CN"/>
              </a:defPPr>
              <a:lvl1pPr algn="ctr">
                <a:defRPr b="0" i="0">
                  <a:solidFill>
                    <a:srgbClr val="333333"/>
                  </a:solidFill>
                  <a:effectLst/>
                  <a:latin typeface="-apple-system-font"/>
                </a:defRPr>
              </a:lvl1pPr>
            </a:lstStyle>
            <a:p>
              <a:pPr lvl="0" algn="l"/>
              <a:r>
                <a:rPr lang="zh-CN" altLang="en-US" sz="1600" kern="0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更名为：</a:t>
              </a:r>
              <a:endParaRPr lang="en-US" altLang="zh-CN" sz="1600" kern="0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lvl="0" algn="l"/>
              <a:r>
                <a:rPr lang="zh-CN" altLang="en-US" sz="1600" kern="0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浙江林学院</a:t>
              </a:r>
            </a:p>
          </p:txBody>
        </p:sp>
        <p:sp>
          <p:nvSpPr>
            <p:cNvPr id="81" name="PA-矩形 12">
              <a:extLst>
                <a:ext uri="{FF2B5EF4-FFF2-40B4-BE49-F238E27FC236}">
                  <a16:creationId xmlns:a16="http://schemas.microsoft.com/office/drawing/2014/main" id="{8D2C0236-CD9A-4133-8844-713E262BBF19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3244409" y="4140324"/>
              <a:ext cx="106311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kern="0" dirty="0">
                  <a:solidFill>
                    <a:srgbClr val="C00000"/>
                  </a:solidFill>
                  <a:latin typeface="思源宋体 CN Heavy"/>
                  <a:ea typeface="思源宋体 CN Heavy"/>
                  <a:cs typeface="Heebo ExtraBold" panose="00000900000000000000" pitchFamily="2" charset="-79"/>
                </a:rPr>
                <a:t>1966</a:t>
              </a:r>
              <a:r>
                <a:rPr lang="zh-CN" altLang="en-US" sz="2000" kern="0" dirty="0">
                  <a:solidFill>
                    <a:srgbClr val="C00000"/>
                  </a:solidFill>
                  <a:latin typeface="思源宋体 CN Heavy"/>
                  <a:ea typeface="思源宋体 CN Heavy"/>
                  <a:cs typeface="Heebo ExtraBold" panose="00000900000000000000" pitchFamily="2" charset="-79"/>
                </a:rPr>
                <a:t>年</a:t>
              </a:r>
            </a:p>
          </p:txBody>
        </p:sp>
        <p:cxnSp>
          <p:nvCxnSpPr>
            <p:cNvPr id="87" name="PA-直接连接符 52">
              <a:extLst>
                <a:ext uri="{FF2B5EF4-FFF2-40B4-BE49-F238E27FC236}">
                  <a16:creationId xmlns:a16="http://schemas.microsoft.com/office/drawing/2014/main" id="{4D0B76A7-E3AB-4D1A-87CC-525E33D5AE3E}"/>
                </a:ext>
              </a:extLst>
            </p:cNvPr>
            <p:cNvCxnSpPr>
              <a:cxnSpLocks/>
            </p:cNvCxnSpPr>
            <p:nvPr>
              <p:custDataLst>
                <p:tags r:id="rId20"/>
              </p:custDataLst>
            </p:nvPr>
          </p:nvCxnSpPr>
          <p:spPr>
            <a:xfrm>
              <a:off x="3409338" y="4096300"/>
              <a:ext cx="1407157" cy="0"/>
            </a:xfrm>
            <a:prstGeom prst="line">
              <a:avLst/>
            </a:prstGeom>
            <a:noFill/>
            <a:ln w="6350" cap="flat" cmpd="sng" algn="ctr">
              <a:solidFill>
                <a:srgbClr val="009944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sp>
        <p:nvSpPr>
          <p:cNvPr id="89" name="椭圆 88">
            <a:extLst>
              <a:ext uri="{FF2B5EF4-FFF2-40B4-BE49-F238E27FC236}">
                <a16:creationId xmlns:a16="http://schemas.microsoft.com/office/drawing/2014/main" id="{D6C378F0-5548-4606-A317-E84BB0FF0F27}"/>
              </a:ext>
            </a:extLst>
          </p:cNvPr>
          <p:cNvSpPr/>
          <p:nvPr/>
        </p:nvSpPr>
        <p:spPr>
          <a:xfrm>
            <a:off x="5244094" y="5814159"/>
            <a:ext cx="183222" cy="183222"/>
          </a:xfrm>
          <a:prstGeom prst="ellipse">
            <a:avLst/>
          </a:prstGeom>
          <a:solidFill>
            <a:srgbClr val="00994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16D5F66-17BD-4C45-94EB-39D75C253446}"/>
              </a:ext>
            </a:extLst>
          </p:cNvPr>
          <p:cNvGrpSpPr/>
          <p:nvPr/>
        </p:nvGrpSpPr>
        <p:grpSpPr>
          <a:xfrm>
            <a:off x="5244094" y="3647990"/>
            <a:ext cx="183222" cy="2166169"/>
            <a:chOff x="5244094" y="3647990"/>
            <a:chExt cx="183222" cy="2166169"/>
          </a:xfrm>
        </p:grpSpPr>
        <p:cxnSp>
          <p:nvCxnSpPr>
            <p:cNvPr id="95" name="PA-直接连接符 24">
              <a:extLst>
                <a:ext uri="{FF2B5EF4-FFF2-40B4-BE49-F238E27FC236}">
                  <a16:creationId xmlns:a16="http://schemas.microsoft.com/office/drawing/2014/main" id="{F0DC0791-FB1A-46D1-ADBE-3E26FE476459}"/>
                </a:ext>
              </a:extLst>
            </p:cNvPr>
            <p:cNvCxnSpPr>
              <a:cxnSpLocks/>
              <a:endCxn id="89" idx="0"/>
            </p:cNvCxnSpPr>
            <p:nvPr>
              <p:custDataLst>
                <p:tags r:id="rId16"/>
              </p:custDataLst>
            </p:nvPr>
          </p:nvCxnSpPr>
          <p:spPr>
            <a:xfrm>
              <a:off x="5335705" y="3789067"/>
              <a:ext cx="0" cy="2025092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0">
                    <a:srgbClr val="009944"/>
                  </a:gs>
                  <a:gs pos="100000">
                    <a:schemeClr val="accent6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sp>
          <p:nvSpPr>
            <p:cNvPr id="96" name="PA-同心圆 29">
              <a:extLst>
                <a:ext uri="{FF2B5EF4-FFF2-40B4-BE49-F238E27FC236}">
                  <a16:creationId xmlns:a16="http://schemas.microsoft.com/office/drawing/2014/main" id="{32A6B22D-DECF-4791-8CCD-12828673FC1C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5244094" y="3647990"/>
              <a:ext cx="183222" cy="183222"/>
            </a:xfrm>
            <a:prstGeom prst="donut">
              <a:avLst/>
            </a:prstGeom>
            <a:gradFill>
              <a:gsLst>
                <a:gs pos="4000">
                  <a:schemeClr val="accent6">
                    <a:lumMod val="60000"/>
                    <a:lumOff val="40000"/>
                  </a:schemeClr>
                </a:gs>
                <a:gs pos="100000">
                  <a:srgbClr val="00994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9944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820EE4E-2557-44C6-A89A-485BAFA255FD}"/>
              </a:ext>
            </a:extLst>
          </p:cNvPr>
          <p:cNvGrpSpPr/>
          <p:nvPr/>
        </p:nvGrpSpPr>
        <p:grpSpPr>
          <a:xfrm>
            <a:off x="5335705" y="3737354"/>
            <a:ext cx="1700321" cy="923254"/>
            <a:chOff x="5335705" y="3737354"/>
            <a:chExt cx="1700321" cy="923254"/>
          </a:xfrm>
        </p:grpSpPr>
        <p:sp>
          <p:nvSpPr>
            <p:cNvPr id="91" name="PA-矩形 12">
              <a:extLst>
                <a:ext uri="{FF2B5EF4-FFF2-40B4-BE49-F238E27FC236}">
                  <a16:creationId xmlns:a16="http://schemas.microsoft.com/office/drawing/2014/main" id="{65EA3E1B-3568-4C81-8942-361DDD46A79B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5335705" y="3781378"/>
              <a:ext cx="106311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kern="0" dirty="0">
                  <a:solidFill>
                    <a:srgbClr val="C00000"/>
                  </a:solidFill>
                  <a:latin typeface="思源宋体 CN Heavy"/>
                  <a:ea typeface="思源宋体 CN Heavy"/>
                  <a:cs typeface="Heebo ExtraBold" panose="00000900000000000000" pitchFamily="2" charset="-79"/>
                </a:rPr>
                <a:t>1970</a:t>
              </a:r>
              <a:r>
                <a:rPr lang="zh-CN" altLang="en-US" sz="2000" kern="0" dirty="0">
                  <a:solidFill>
                    <a:srgbClr val="C00000"/>
                  </a:solidFill>
                  <a:latin typeface="思源宋体 CN Heavy"/>
                  <a:ea typeface="思源宋体 CN Heavy"/>
                  <a:cs typeface="Heebo ExtraBold" panose="00000900000000000000" pitchFamily="2" charset="-79"/>
                </a:rPr>
                <a:t>年</a:t>
              </a:r>
            </a:p>
          </p:txBody>
        </p:sp>
        <p:sp>
          <p:nvSpPr>
            <p:cNvPr id="93" name="PA-文本框 6">
              <a:extLst>
                <a:ext uri="{FF2B5EF4-FFF2-40B4-BE49-F238E27FC236}">
                  <a16:creationId xmlns:a16="http://schemas.microsoft.com/office/drawing/2014/main" id="{C337A664-AD93-447B-BF80-7AEE32C1ABF1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5422361" y="4168165"/>
              <a:ext cx="1613665" cy="49244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defPPr>
                <a:defRPr lang="zh-CN"/>
              </a:defPPr>
              <a:lvl1pPr algn="ctr">
                <a:defRPr b="0" i="0">
                  <a:solidFill>
                    <a:srgbClr val="333333"/>
                  </a:solidFill>
                  <a:effectLst/>
                  <a:latin typeface="-apple-system-font"/>
                </a:defRPr>
              </a:lvl1pPr>
            </a:lstStyle>
            <a:p>
              <a:pPr lvl="0" algn="l"/>
              <a:r>
                <a:rPr lang="zh-CN" altLang="en-US" sz="1600" kern="0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与浙江农业大学合并</a:t>
              </a:r>
            </a:p>
          </p:txBody>
        </p:sp>
        <p:cxnSp>
          <p:nvCxnSpPr>
            <p:cNvPr id="97" name="PA-直接连接符 52">
              <a:extLst>
                <a:ext uri="{FF2B5EF4-FFF2-40B4-BE49-F238E27FC236}">
                  <a16:creationId xmlns:a16="http://schemas.microsoft.com/office/drawing/2014/main" id="{214F0D93-0385-4C9B-87E2-CCC79FB8EC70}"/>
                </a:ext>
              </a:extLst>
            </p:cNvPr>
            <p:cNvCxnSpPr>
              <a:cxnSpLocks/>
            </p:cNvCxnSpPr>
            <p:nvPr>
              <p:custDataLst>
                <p:tags r:id="rId15"/>
              </p:custDataLst>
            </p:nvPr>
          </p:nvCxnSpPr>
          <p:spPr>
            <a:xfrm>
              <a:off x="5500634" y="3737354"/>
              <a:ext cx="1407157" cy="0"/>
            </a:xfrm>
            <a:prstGeom prst="line">
              <a:avLst/>
            </a:prstGeom>
            <a:noFill/>
            <a:ln w="6350" cap="flat" cmpd="sng" algn="ctr">
              <a:solidFill>
                <a:srgbClr val="009944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sp>
        <p:nvSpPr>
          <p:cNvPr id="99" name="椭圆 98">
            <a:extLst>
              <a:ext uri="{FF2B5EF4-FFF2-40B4-BE49-F238E27FC236}">
                <a16:creationId xmlns:a16="http://schemas.microsoft.com/office/drawing/2014/main" id="{8A42E6B4-C599-4FBF-A262-477AE3724A6F}"/>
              </a:ext>
            </a:extLst>
          </p:cNvPr>
          <p:cNvSpPr/>
          <p:nvPr/>
        </p:nvSpPr>
        <p:spPr>
          <a:xfrm>
            <a:off x="7335390" y="5464357"/>
            <a:ext cx="183222" cy="183222"/>
          </a:xfrm>
          <a:prstGeom prst="ellipse">
            <a:avLst/>
          </a:prstGeom>
          <a:solidFill>
            <a:srgbClr val="00994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63B7536-54B8-4656-AAC2-B32F6ACA4D17}"/>
              </a:ext>
            </a:extLst>
          </p:cNvPr>
          <p:cNvGrpSpPr/>
          <p:nvPr/>
        </p:nvGrpSpPr>
        <p:grpSpPr>
          <a:xfrm>
            <a:off x="7335390" y="3289044"/>
            <a:ext cx="183222" cy="2175313"/>
            <a:chOff x="7335390" y="3289044"/>
            <a:chExt cx="183222" cy="2175313"/>
          </a:xfrm>
        </p:grpSpPr>
        <p:cxnSp>
          <p:nvCxnSpPr>
            <p:cNvPr id="105" name="PA-直接连接符 24">
              <a:extLst>
                <a:ext uri="{FF2B5EF4-FFF2-40B4-BE49-F238E27FC236}">
                  <a16:creationId xmlns:a16="http://schemas.microsoft.com/office/drawing/2014/main" id="{F2B5D37F-02CA-46C9-881A-A49DE0C00255}"/>
                </a:ext>
              </a:extLst>
            </p:cNvPr>
            <p:cNvCxnSpPr>
              <a:cxnSpLocks/>
              <a:endCxn id="99" idx="0"/>
            </p:cNvCxnSpPr>
            <p:nvPr>
              <p:custDataLst>
                <p:tags r:id="rId11"/>
              </p:custDataLst>
            </p:nvPr>
          </p:nvCxnSpPr>
          <p:spPr>
            <a:xfrm>
              <a:off x="7427001" y="3439265"/>
              <a:ext cx="0" cy="2025092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0">
                    <a:srgbClr val="009944"/>
                  </a:gs>
                  <a:gs pos="100000">
                    <a:schemeClr val="accent6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sp>
          <p:nvSpPr>
            <p:cNvPr id="106" name="PA-同心圆 29">
              <a:extLst>
                <a:ext uri="{FF2B5EF4-FFF2-40B4-BE49-F238E27FC236}">
                  <a16:creationId xmlns:a16="http://schemas.microsoft.com/office/drawing/2014/main" id="{4465883C-377B-4F02-9D93-558A57937DA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7335390" y="3289044"/>
              <a:ext cx="183222" cy="183222"/>
            </a:xfrm>
            <a:prstGeom prst="donut">
              <a:avLst/>
            </a:prstGeom>
            <a:gradFill>
              <a:gsLst>
                <a:gs pos="4000">
                  <a:schemeClr val="accent6">
                    <a:lumMod val="60000"/>
                    <a:lumOff val="40000"/>
                  </a:schemeClr>
                </a:gs>
                <a:gs pos="100000">
                  <a:srgbClr val="00994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9944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6EB67C1-6AB0-45CF-A5CD-27D2745465FA}"/>
              </a:ext>
            </a:extLst>
          </p:cNvPr>
          <p:cNvGrpSpPr/>
          <p:nvPr/>
        </p:nvGrpSpPr>
        <p:grpSpPr>
          <a:xfrm>
            <a:off x="7427001" y="3378408"/>
            <a:ext cx="1791940" cy="923254"/>
            <a:chOff x="7427001" y="3378408"/>
            <a:chExt cx="1791940" cy="923254"/>
          </a:xfrm>
        </p:grpSpPr>
        <p:sp>
          <p:nvSpPr>
            <p:cNvPr id="101" name="PA-矩形 12">
              <a:extLst>
                <a:ext uri="{FF2B5EF4-FFF2-40B4-BE49-F238E27FC236}">
                  <a16:creationId xmlns:a16="http://schemas.microsoft.com/office/drawing/2014/main" id="{8BB69370-9450-4205-A4EF-9C01757E6BA5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7427001" y="3422432"/>
              <a:ext cx="106311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kern="0" dirty="0">
                  <a:solidFill>
                    <a:srgbClr val="C00000"/>
                  </a:solidFill>
                  <a:latin typeface="思源宋体 CN Heavy"/>
                  <a:ea typeface="思源宋体 CN Heavy"/>
                  <a:cs typeface="Heebo ExtraBold" panose="00000900000000000000" pitchFamily="2" charset="-79"/>
                </a:rPr>
                <a:t>2000</a:t>
              </a:r>
              <a:r>
                <a:rPr lang="zh-CN" altLang="en-US" sz="2000" kern="0" dirty="0">
                  <a:solidFill>
                    <a:srgbClr val="C00000"/>
                  </a:solidFill>
                  <a:latin typeface="思源宋体 CN Heavy"/>
                  <a:ea typeface="思源宋体 CN Heavy"/>
                  <a:cs typeface="Heebo ExtraBold" panose="00000900000000000000" pitchFamily="2" charset="-79"/>
                </a:rPr>
                <a:t>年</a:t>
              </a:r>
            </a:p>
          </p:txBody>
        </p:sp>
        <p:sp>
          <p:nvSpPr>
            <p:cNvPr id="103" name="PA-文本框 6">
              <a:extLst>
                <a:ext uri="{FF2B5EF4-FFF2-40B4-BE49-F238E27FC236}">
                  <a16:creationId xmlns:a16="http://schemas.microsoft.com/office/drawing/2014/main" id="{00763202-8BFC-4130-88DE-160A5A0615AD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513657" y="3809219"/>
              <a:ext cx="1705284" cy="49244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defPPr>
                <a:defRPr lang="zh-CN"/>
              </a:defPPr>
              <a:lvl1pPr algn="ctr">
                <a:defRPr b="0" i="0">
                  <a:solidFill>
                    <a:srgbClr val="333333"/>
                  </a:solidFill>
                  <a:effectLst/>
                  <a:latin typeface="-apple-system-font"/>
                </a:defRPr>
              </a:lvl1pPr>
            </a:lstStyle>
            <a:p>
              <a:pPr lvl="0" algn="l"/>
              <a:r>
                <a:rPr lang="zh-CN" altLang="en-US" sz="1600" kern="0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创办浙江农林大学天目学院</a:t>
              </a:r>
            </a:p>
          </p:txBody>
        </p:sp>
        <p:cxnSp>
          <p:nvCxnSpPr>
            <p:cNvPr id="107" name="PA-直接连接符 52">
              <a:extLst>
                <a:ext uri="{FF2B5EF4-FFF2-40B4-BE49-F238E27FC236}">
                  <a16:creationId xmlns:a16="http://schemas.microsoft.com/office/drawing/2014/main" id="{09EBCECD-3373-4620-B8EC-BFDB1E0B6A9C}"/>
                </a:ext>
              </a:extLst>
            </p:cNvPr>
            <p:cNvCxnSpPr>
              <a:cxnSpLocks/>
            </p:cNvCxnSpPr>
            <p:nvPr>
              <p:custDataLst>
                <p:tags r:id="rId10"/>
              </p:custDataLst>
            </p:nvPr>
          </p:nvCxnSpPr>
          <p:spPr>
            <a:xfrm>
              <a:off x="7591930" y="3378408"/>
              <a:ext cx="1407157" cy="0"/>
            </a:xfrm>
            <a:prstGeom prst="line">
              <a:avLst/>
            </a:prstGeom>
            <a:noFill/>
            <a:ln w="6350" cap="flat" cmpd="sng" algn="ctr">
              <a:solidFill>
                <a:srgbClr val="009944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sp>
        <p:nvSpPr>
          <p:cNvPr id="109" name="椭圆 108">
            <a:extLst>
              <a:ext uri="{FF2B5EF4-FFF2-40B4-BE49-F238E27FC236}">
                <a16:creationId xmlns:a16="http://schemas.microsoft.com/office/drawing/2014/main" id="{D4535AD1-429E-4E83-840B-2C3CD38A1D74}"/>
              </a:ext>
            </a:extLst>
          </p:cNvPr>
          <p:cNvSpPr/>
          <p:nvPr/>
        </p:nvSpPr>
        <p:spPr>
          <a:xfrm>
            <a:off x="9426686" y="5105411"/>
            <a:ext cx="183222" cy="183222"/>
          </a:xfrm>
          <a:prstGeom prst="ellipse">
            <a:avLst/>
          </a:prstGeom>
          <a:solidFill>
            <a:srgbClr val="00994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11AAB33-AB3A-490A-9456-6001176308F6}"/>
              </a:ext>
            </a:extLst>
          </p:cNvPr>
          <p:cNvGrpSpPr/>
          <p:nvPr/>
        </p:nvGrpSpPr>
        <p:grpSpPr>
          <a:xfrm>
            <a:off x="9426686" y="2930098"/>
            <a:ext cx="183222" cy="2175313"/>
            <a:chOff x="9426686" y="2930098"/>
            <a:chExt cx="183222" cy="2175313"/>
          </a:xfrm>
        </p:grpSpPr>
        <p:cxnSp>
          <p:nvCxnSpPr>
            <p:cNvPr id="115" name="PA-直接连接符 24">
              <a:extLst>
                <a:ext uri="{FF2B5EF4-FFF2-40B4-BE49-F238E27FC236}">
                  <a16:creationId xmlns:a16="http://schemas.microsoft.com/office/drawing/2014/main" id="{E34E96EE-F705-4776-9B13-ED7B84217C6F}"/>
                </a:ext>
              </a:extLst>
            </p:cNvPr>
            <p:cNvCxnSpPr>
              <a:cxnSpLocks/>
              <a:endCxn id="109" idx="0"/>
            </p:cNvCxnSpPr>
            <p:nvPr>
              <p:custDataLst>
                <p:tags r:id="rId6"/>
              </p:custDataLst>
            </p:nvPr>
          </p:nvCxnSpPr>
          <p:spPr>
            <a:xfrm>
              <a:off x="9518297" y="3080319"/>
              <a:ext cx="0" cy="2025092"/>
            </a:xfrm>
            <a:prstGeom prst="line">
              <a:avLst/>
            </a:prstGeom>
            <a:noFill/>
            <a:ln w="25400" cap="rnd" cmpd="sng" algn="ctr">
              <a:gradFill>
                <a:gsLst>
                  <a:gs pos="0">
                    <a:srgbClr val="009944"/>
                  </a:gs>
                  <a:gs pos="100000">
                    <a:schemeClr val="accent6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</p:cxnSp>
        <p:sp>
          <p:nvSpPr>
            <p:cNvPr id="116" name="PA-同心圆 29">
              <a:extLst>
                <a:ext uri="{FF2B5EF4-FFF2-40B4-BE49-F238E27FC236}">
                  <a16:creationId xmlns:a16="http://schemas.microsoft.com/office/drawing/2014/main" id="{84A5709E-87BB-4766-804C-86BA8C35F242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9426686" y="2930098"/>
              <a:ext cx="183222" cy="183222"/>
            </a:xfrm>
            <a:prstGeom prst="donut">
              <a:avLst/>
            </a:prstGeom>
            <a:gradFill>
              <a:gsLst>
                <a:gs pos="4000">
                  <a:schemeClr val="accent6">
                    <a:lumMod val="60000"/>
                    <a:lumOff val="40000"/>
                  </a:schemeClr>
                </a:gs>
                <a:gs pos="100000">
                  <a:srgbClr val="009944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9944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47AF87D-7159-4733-A5F9-C243DA9AD368}"/>
              </a:ext>
            </a:extLst>
          </p:cNvPr>
          <p:cNvGrpSpPr/>
          <p:nvPr/>
        </p:nvGrpSpPr>
        <p:grpSpPr>
          <a:xfrm>
            <a:off x="9518297" y="3019462"/>
            <a:ext cx="1791940" cy="923254"/>
            <a:chOff x="9518297" y="3019462"/>
            <a:chExt cx="1791940" cy="923254"/>
          </a:xfrm>
        </p:grpSpPr>
        <p:sp>
          <p:nvSpPr>
            <p:cNvPr id="111" name="PA-矩形 12">
              <a:extLst>
                <a:ext uri="{FF2B5EF4-FFF2-40B4-BE49-F238E27FC236}">
                  <a16:creationId xmlns:a16="http://schemas.microsoft.com/office/drawing/2014/main" id="{9ADE6CE6-06A4-45A9-A900-605A61639DE2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9518297" y="3063486"/>
              <a:ext cx="106311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kern="0" dirty="0">
                  <a:solidFill>
                    <a:srgbClr val="C00000"/>
                  </a:solidFill>
                  <a:latin typeface="思源宋体 CN Heavy"/>
                  <a:ea typeface="思源宋体 CN Heavy"/>
                  <a:cs typeface="Heebo ExtraBold" panose="00000900000000000000" pitchFamily="2" charset="-79"/>
                </a:rPr>
                <a:t>2010</a:t>
              </a:r>
              <a:r>
                <a:rPr lang="zh-CN" altLang="en-US" sz="2000" kern="0" dirty="0">
                  <a:solidFill>
                    <a:srgbClr val="C00000"/>
                  </a:solidFill>
                  <a:latin typeface="思源宋体 CN Heavy"/>
                  <a:ea typeface="思源宋体 CN Heavy"/>
                  <a:cs typeface="Heebo ExtraBold" panose="00000900000000000000" pitchFamily="2" charset="-79"/>
                </a:rPr>
                <a:t>年</a:t>
              </a:r>
            </a:p>
          </p:txBody>
        </p:sp>
        <p:sp>
          <p:nvSpPr>
            <p:cNvPr id="113" name="PA-文本框 6">
              <a:extLst>
                <a:ext uri="{FF2B5EF4-FFF2-40B4-BE49-F238E27FC236}">
                  <a16:creationId xmlns:a16="http://schemas.microsoft.com/office/drawing/2014/main" id="{20D32D65-EE4D-47C4-BA1F-D893E4FB0E59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9604953" y="3450273"/>
              <a:ext cx="1705284" cy="49244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defPPr>
                <a:defRPr lang="zh-CN"/>
              </a:defPPr>
              <a:lvl1pPr algn="ctr">
                <a:defRPr b="0" i="0">
                  <a:solidFill>
                    <a:srgbClr val="333333"/>
                  </a:solidFill>
                  <a:effectLst/>
                  <a:latin typeface="-apple-system-font"/>
                </a:defRPr>
              </a:lvl1pPr>
            </a:lstStyle>
            <a:p>
              <a:pPr lvl="0" algn="l"/>
              <a:r>
                <a:rPr lang="zh-CN" altLang="en-US" sz="1600" kern="0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更名为：</a:t>
              </a:r>
              <a:endParaRPr lang="en-US" altLang="zh-CN" sz="1600" kern="0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lvl="0" algn="l"/>
              <a:r>
                <a:rPr lang="zh-CN" altLang="en-US" sz="1600" kern="0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浙江农林大学</a:t>
              </a:r>
            </a:p>
          </p:txBody>
        </p:sp>
        <p:cxnSp>
          <p:nvCxnSpPr>
            <p:cNvPr id="117" name="PA-直接连接符 52">
              <a:extLst>
                <a:ext uri="{FF2B5EF4-FFF2-40B4-BE49-F238E27FC236}">
                  <a16:creationId xmlns:a16="http://schemas.microsoft.com/office/drawing/2014/main" id="{E42776AE-A28C-49B8-AB28-512CB523504F}"/>
                </a:ext>
              </a:extLst>
            </p:cNvPr>
            <p:cNvCxnSpPr>
              <a:cxnSpLocks/>
            </p:cNvCxnSpPr>
            <p:nvPr>
              <p:custDataLst>
                <p:tags r:id="rId5"/>
              </p:custDataLst>
            </p:nvPr>
          </p:nvCxnSpPr>
          <p:spPr>
            <a:xfrm>
              <a:off x="9683226" y="3019462"/>
              <a:ext cx="1407157" cy="0"/>
            </a:xfrm>
            <a:prstGeom prst="line">
              <a:avLst/>
            </a:prstGeom>
            <a:noFill/>
            <a:ln w="6350" cap="flat" cmpd="sng" algn="ctr">
              <a:solidFill>
                <a:srgbClr val="009944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8CFC013-26C8-4F17-BF51-8C5BC7D7EC58}"/>
              </a:ext>
            </a:extLst>
          </p:cNvPr>
          <p:cNvGrpSpPr/>
          <p:nvPr/>
        </p:nvGrpSpPr>
        <p:grpSpPr>
          <a:xfrm>
            <a:off x="2880336" y="1930874"/>
            <a:ext cx="6431327" cy="794959"/>
            <a:chOff x="2880336" y="1930874"/>
            <a:chExt cx="6431327" cy="794959"/>
          </a:xfrm>
        </p:grpSpPr>
        <p:sp>
          <p:nvSpPr>
            <p:cNvPr id="50" name="PA-任意多边形 3">
              <a:extLst>
                <a:ext uri="{FF2B5EF4-FFF2-40B4-BE49-F238E27FC236}">
                  <a16:creationId xmlns:a16="http://schemas.microsoft.com/office/drawing/2014/main" id="{9526B07C-81F0-4E9C-9C3E-99E380242D14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3033585" y="1930874"/>
              <a:ext cx="6183281" cy="794959"/>
            </a:xfrm>
            <a:custGeom>
              <a:avLst/>
              <a:gdLst>
                <a:gd name="connsiteX0" fmla="*/ 0 w 3581400"/>
                <a:gd name="connsiteY0" fmla="*/ 0 h 528365"/>
                <a:gd name="connsiteX1" fmla="*/ 3581400 w 3581400"/>
                <a:gd name="connsiteY1" fmla="*/ 0 h 528365"/>
                <a:gd name="connsiteX2" fmla="*/ 3581400 w 3581400"/>
                <a:gd name="connsiteY2" fmla="*/ 407356 h 528365"/>
                <a:gd name="connsiteX3" fmla="*/ 1860885 w 3581400"/>
                <a:gd name="connsiteY3" fmla="*/ 407356 h 528365"/>
                <a:gd name="connsiteX4" fmla="*/ 1790700 w 3581400"/>
                <a:gd name="connsiteY4" fmla="*/ 528365 h 528365"/>
                <a:gd name="connsiteX5" fmla="*/ 1720515 w 3581400"/>
                <a:gd name="connsiteY5" fmla="*/ 407356 h 528365"/>
                <a:gd name="connsiteX6" fmla="*/ 0 w 3581400"/>
                <a:gd name="connsiteY6" fmla="*/ 407356 h 52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1400" h="528365">
                  <a:moveTo>
                    <a:pt x="0" y="0"/>
                  </a:moveTo>
                  <a:lnTo>
                    <a:pt x="3581400" y="0"/>
                  </a:lnTo>
                  <a:lnTo>
                    <a:pt x="3581400" y="407356"/>
                  </a:lnTo>
                  <a:lnTo>
                    <a:pt x="1860885" y="407356"/>
                  </a:lnTo>
                  <a:lnTo>
                    <a:pt x="1790700" y="528365"/>
                  </a:lnTo>
                  <a:lnTo>
                    <a:pt x="1720515" y="407356"/>
                  </a:lnTo>
                  <a:lnTo>
                    <a:pt x="0" y="407356"/>
                  </a:lnTo>
                  <a:close/>
                </a:path>
              </a:pathLst>
            </a:cu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944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69" name="PA-矩形 12">
              <a:extLst>
                <a:ext uri="{FF2B5EF4-FFF2-40B4-BE49-F238E27FC236}">
                  <a16:creationId xmlns:a16="http://schemas.microsoft.com/office/drawing/2014/main" id="{9F2AE0AF-FB3E-4528-9A6E-C3922C8B021D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880336" y="1991487"/>
              <a:ext cx="64313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求真敬业一甲子   携手超越谱华章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B1B464F-C948-4DFC-8BAD-A78515D3AB4F}"/>
              </a:ext>
            </a:extLst>
          </p:cNvPr>
          <p:cNvGrpSpPr/>
          <p:nvPr/>
        </p:nvGrpSpPr>
        <p:grpSpPr>
          <a:xfrm>
            <a:off x="-3066194" y="4975586"/>
            <a:ext cx="2519282" cy="2343892"/>
            <a:chOff x="-342044" y="4975586"/>
            <a:chExt cx="2519282" cy="2343892"/>
          </a:xfrm>
        </p:grpSpPr>
        <p:sp>
          <p:nvSpPr>
            <p:cNvPr id="55" name="直角三角形 54">
              <a:extLst>
                <a:ext uri="{FF2B5EF4-FFF2-40B4-BE49-F238E27FC236}">
                  <a16:creationId xmlns:a16="http://schemas.microsoft.com/office/drawing/2014/main" id="{FCCE4AF6-98CA-404F-9E26-658477755FC7}"/>
                </a:ext>
              </a:extLst>
            </p:cNvPr>
            <p:cNvSpPr/>
            <p:nvPr/>
          </p:nvSpPr>
          <p:spPr>
            <a:xfrm>
              <a:off x="-166654" y="4975586"/>
              <a:ext cx="2343892" cy="2343892"/>
            </a:xfrm>
            <a:prstGeom prst="rtTriangle">
              <a:avLst/>
            </a:prstGeom>
            <a:solidFill>
              <a:srgbClr val="269E29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56" name="直角三角形 55">
              <a:extLst>
                <a:ext uri="{FF2B5EF4-FFF2-40B4-BE49-F238E27FC236}">
                  <a16:creationId xmlns:a16="http://schemas.microsoft.com/office/drawing/2014/main" id="{90580B71-10CD-478A-A183-026FF6C61AD5}"/>
                </a:ext>
              </a:extLst>
            </p:cNvPr>
            <p:cNvSpPr/>
            <p:nvPr/>
          </p:nvSpPr>
          <p:spPr>
            <a:xfrm>
              <a:off x="-342044" y="4975586"/>
              <a:ext cx="2343892" cy="2343892"/>
            </a:xfrm>
            <a:prstGeom prst="rtTriangle">
              <a:avLst/>
            </a:prstGeom>
            <a:solidFill>
              <a:srgbClr val="269E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9EC8722-CBD8-4847-BEF9-E6A9986391CA}"/>
              </a:ext>
            </a:extLst>
          </p:cNvPr>
          <p:cNvGrpSpPr/>
          <p:nvPr/>
        </p:nvGrpSpPr>
        <p:grpSpPr>
          <a:xfrm>
            <a:off x="13215741" y="4899380"/>
            <a:ext cx="2519282" cy="2343892"/>
            <a:chOff x="10014762" y="4975586"/>
            <a:chExt cx="2519282" cy="2343892"/>
          </a:xfrm>
        </p:grpSpPr>
        <p:sp>
          <p:nvSpPr>
            <p:cNvPr id="58" name="直角三角形 57">
              <a:extLst>
                <a:ext uri="{FF2B5EF4-FFF2-40B4-BE49-F238E27FC236}">
                  <a16:creationId xmlns:a16="http://schemas.microsoft.com/office/drawing/2014/main" id="{B0E85A29-BD66-452C-A743-D20779C85BEA}"/>
                </a:ext>
              </a:extLst>
            </p:cNvPr>
            <p:cNvSpPr/>
            <p:nvPr/>
          </p:nvSpPr>
          <p:spPr>
            <a:xfrm flipH="1">
              <a:off x="10014762" y="4975586"/>
              <a:ext cx="2343892" cy="2343892"/>
            </a:xfrm>
            <a:prstGeom prst="rtTriangle">
              <a:avLst/>
            </a:prstGeom>
            <a:solidFill>
              <a:srgbClr val="269E29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60" name="直角三角形 59">
              <a:extLst>
                <a:ext uri="{FF2B5EF4-FFF2-40B4-BE49-F238E27FC236}">
                  <a16:creationId xmlns:a16="http://schemas.microsoft.com/office/drawing/2014/main" id="{F547213A-2746-4CD0-8A6F-D51D90C38258}"/>
                </a:ext>
              </a:extLst>
            </p:cNvPr>
            <p:cNvSpPr/>
            <p:nvPr/>
          </p:nvSpPr>
          <p:spPr>
            <a:xfrm flipH="1">
              <a:off x="10190152" y="4975586"/>
              <a:ext cx="2343892" cy="2343892"/>
            </a:xfrm>
            <a:prstGeom prst="rtTriangle">
              <a:avLst/>
            </a:prstGeom>
            <a:solidFill>
              <a:srgbClr val="269E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9068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9" grpId="0" animBg="1"/>
      <p:bldP spid="79" grpId="0" animBg="1"/>
      <p:bldP spid="89" grpId="0" animBg="1"/>
      <p:bldP spid="99" grpId="0" animBg="1"/>
      <p:bldP spid="10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42AE7865-6D43-4C58-9490-6F1DDA5153EA}"/>
              </a:ext>
            </a:extLst>
          </p:cNvPr>
          <p:cNvSpPr/>
          <p:nvPr/>
        </p:nvSpPr>
        <p:spPr>
          <a:xfrm>
            <a:off x="3136151" y="1068791"/>
            <a:ext cx="5919697" cy="45719"/>
          </a:xfrm>
          <a:prstGeom prst="rect">
            <a:avLst/>
          </a:prstGeom>
          <a:gradFill flip="none" rotWithShape="1">
            <a:gsLst>
              <a:gs pos="15000">
                <a:srgbClr val="00A0E4"/>
              </a:gs>
              <a:gs pos="85000">
                <a:srgbClr val="0090D8"/>
              </a:gs>
              <a:gs pos="50000">
                <a:srgbClr val="0070C0"/>
              </a:gs>
              <a:gs pos="0">
                <a:srgbClr val="00B0F0">
                  <a:alpha val="0"/>
                </a:srgbClr>
              </a:gs>
              <a:gs pos="100000">
                <a:srgbClr val="00B0F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934267D-3035-41AD-BD6D-0E3C3EC0AD34}"/>
              </a:ext>
            </a:extLst>
          </p:cNvPr>
          <p:cNvSpPr/>
          <p:nvPr/>
        </p:nvSpPr>
        <p:spPr>
          <a:xfrm>
            <a:off x="0" y="0"/>
            <a:ext cx="12192000" cy="1181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EDE6981C-AA5A-478D-AF6A-7A313D11F939}"/>
              </a:ext>
            </a:extLst>
          </p:cNvPr>
          <p:cNvSpPr/>
          <p:nvPr/>
        </p:nvSpPr>
        <p:spPr>
          <a:xfrm>
            <a:off x="275737" y="285445"/>
            <a:ext cx="379243" cy="707885"/>
          </a:xfrm>
          <a:prstGeom prst="parallelogram">
            <a:avLst>
              <a:gd name="adj" fmla="val 4498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44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EEE7C3-44C5-4E0A-AD8A-9000AE613CFB}"/>
              </a:ext>
            </a:extLst>
          </p:cNvPr>
          <p:cNvSpPr txBox="1"/>
          <p:nvPr/>
        </p:nvSpPr>
        <p:spPr>
          <a:xfrm>
            <a:off x="703486" y="228833"/>
            <a:ext cx="2501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学校概况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BFE109-E21F-495F-B1CB-16815104C58D}"/>
              </a:ext>
            </a:extLst>
          </p:cNvPr>
          <p:cNvSpPr txBox="1"/>
          <p:nvPr/>
        </p:nvSpPr>
        <p:spPr>
          <a:xfrm>
            <a:off x="703486" y="788792"/>
            <a:ext cx="2501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dirty="0"/>
              <a:t>School profile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8FA2FEE-7F89-42F6-AD1A-9D67104715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B88592E5-C6C7-40EE-8470-92486CC78362}"/>
              </a:ext>
            </a:extLst>
          </p:cNvPr>
          <p:cNvSpPr txBox="1"/>
          <p:nvPr/>
        </p:nvSpPr>
        <p:spPr>
          <a:xfrm>
            <a:off x="3252999" y="259610"/>
            <a:ext cx="3309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994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三大校区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3A21FD7-FBBB-4797-AC26-74DC25DF68F8}"/>
              </a:ext>
            </a:extLst>
          </p:cNvPr>
          <p:cNvCxnSpPr/>
          <p:nvPr/>
        </p:nvCxnSpPr>
        <p:spPr>
          <a:xfrm>
            <a:off x="3103278" y="315451"/>
            <a:ext cx="0" cy="587858"/>
          </a:xfrm>
          <a:prstGeom prst="line">
            <a:avLst/>
          </a:prstGeom>
          <a:ln w="28575">
            <a:solidFill>
              <a:srgbClr val="0099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9905E887-89EB-400E-B055-10C8C0E61E3A}"/>
              </a:ext>
            </a:extLst>
          </p:cNvPr>
          <p:cNvSpPr/>
          <p:nvPr/>
        </p:nvSpPr>
        <p:spPr>
          <a:xfrm>
            <a:off x="0" y="1461100"/>
            <a:ext cx="4128656" cy="504848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F421043-F98A-4738-A3CF-3D72DEA88FF8}"/>
              </a:ext>
            </a:extLst>
          </p:cNvPr>
          <p:cNvSpPr/>
          <p:nvPr/>
        </p:nvSpPr>
        <p:spPr>
          <a:xfrm>
            <a:off x="4179456" y="1461099"/>
            <a:ext cx="4128656" cy="504848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27B0F68-D170-41C8-B955-60E90E2392E6}"/>
              </a:ext>
            </a:extLst>
          </p:cNvPr>
          <p:cNvSpPr/>
          <p:nvPr/>
        </p:nvSpPr>
        <p:spPr>
          <a:xfrm>
            <a:off x="8358912" y="1461100"/>
            <a:ext cx="3833088" cy="2490725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97BF31E-D1E2-411F-A1BD-0CB76D2AF0DD}"/>
              </a:ext>
            </a:extLst>
          </p:cNvPr>
          <p:cNvSpPr/>
          <p:nvPr/>
        </p:nvSpPr>
        <p:spPr>
          <a:xfrm>
            <a:off x="8358912" y="4018854"/>
            <a:ext cx="3833088" cy="2490725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4093FD4-C27B-4BB8-B944-AF3FB0FA3DED}"/>
              </a:ext>
            </a:extLst>
          </p:cNvPr>
          <p:cNvGrpSpPr/>
          <p:nvPr/>
        </p:nvGrpSpPr>
        <p:grpSpPr>
          <a:xfrm>
            <a:off x="0" y="1461099"/>
            <a:ext cx="4128656" cy="5048480"/>
            <a:chOff x="0" y="1474637"/>
            <a:chExt cx="4128656" cy="5048480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76E0FC0E-56EC-407B-B80C-F4F3107F501D}"/>
                </a:ext>
              </a:extLst>
            </p:cNvPr>
            <p:cNvSpPr/>
            <p:nvPr/>
          </p:nvSpPr>
          <p:spPr>
            <a:xfrm>
              <a:off x="0" y="1474637"/>
              <a:ext cx="4128656" cy="5048480"/>
            </a:xfrm>
            <a:prstGeom prst="rect">
              <a:avLst/>
            </a:prstGeom>
            <a:gradFill flip="none" rotWithShape="1">
              <a:gsLst>
                <a:gs pos="4000">
                  <a:srgbClr val="00B050">
                    <a:alpha val="40000"/>
                  </a:srgbClr>
                </a:gs>
                <a:gs pos="58000">
                  <a:srgbClr val="00A54A">
                    <a:alpha val="85000"/>
                  </a:srgbClr>
                </a:gs>
                <a:gs pos="100000">
                  <a:srgbClr val="009944">
                    <a:alpha val="98000"/>
                  </a:srgbClr>
                </a:gs>
              </a:gsLst>
              <a:lin ang="5400000" scaled="1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A0059EFD-A8C3-480E-81C7-AFA393BA613C}"/>
                </a:ext>
              </a:extLst>
            </p:cNvPr>
            <p:cNvCxnSpPr>
              <a:cxnSpLocks/>
            </p:cNvCxnSpPr>
            <p:nvPr/>
          </p:nvCxnSpPr>
          <p:spPr>
            <a:xfrm>
              <a:off x="273358" y="4376528"/>
              <a:ext cx="66400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F7FB0D34-C9BA-4ED4-B507-B0185B4E6EE4}"/>
                </a:ext>
              </a:extLst>
            </p:cNvPr>
            <p:cNvSpPr/>
            <p:nvPr/>
          </p:nvSpPr>
          <p:spPr>
            <a:xfrm>
              <a:off x="273358" y="4529529"/>
              <a:ext cx="3635863" cy="15077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kern="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现有东湖、衣锦、诸暨</a:t>
              </a:r>
              <a:r>
                <a:rPr lang="en-US" altLang="zh-CN" sz="2800" kern="0" dirty="0">
                  <a:solidFill>
                    <a:srgbClr val="FFFF0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Heebo ExtraBold" panose="00000900000000000000" pitchFamily="2" charset="-79"/>
                </a:rPr>
                <a:t>3</a:t>
              </a:r>
              <a:r>
                <a:rPr lang="zh-CN" altLang="en-US" sz="2000" kern="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个校区占地面积</a:t>
              </a:r>
              <a:r>
                <a:rPr lang="en-US" altLang="zh-CN" sz="2800" kern="0" dirty="0">
                  <a:solidFill>
                    <a:srgbClr val="FFFF0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Heebo ExtraBold" panose="00000900000000000000" pitchFamily="2" charset="-79"/>
                </a:rPr>
                <a:t>3200</a:t>
              </a:r>
              <a:r>
                <a:rPr lang="zh-CN" altLang="en-US" sz="2000" kern="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余亩</a:t>
              </a:r>
              <a:endParaRPr lang="en-US" altLang="zh-CN" sz="2000" kern="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kern="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校舍建筑面积</a:t>
              </a:r>
              <a:r>
                <a:rPr lang="en-US" altLang="zh-CN" sz="2800" kern="0" dirty="0">
                  <a:solidFill>
                    <a:srgbClr val="FFFF0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Heebo ExtraBold" panose="00000900000000000000" pitchFamily="2" charset="-79"/>
                </a:rPr>
                <a:t>90</a:t>
              </a:r>
              <a:r>
                <a:rPr lang="zh-CN" altLang="en-US" sz="2000" kern="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余万平方米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4F22CBF-6083-4FC4-8E34-D30004B77AA3}"/>
              </a:ext>
            </a:extLst>
          </p:cNvPr>
          <p:cNvGrpSpPr/>
          <p:nvPr/>
        </p:nvGrpSpPr>
        <p:grpSpPr>
          <a:xfrm>
            <a:off x="-2245924" y="4975586"/>
            <a:ext cx="2519282" cy="2343892"/>
            <a:chOff x="-342044" y="4975586"/>
            <a:chExt cx="2519282" cy="2343892"/>
          </a:xfrm>
        </p:grpSpPr>
        <p:sp>
          <p:nvSpPr>
            <p:cNvPr id="19" name="直角三角形 18">
              <a:extLst>
                <a:ext uri="{FF2B5EF4-FFF2-40B4-BE49-F238E27FC236}">
                  <a16:creationId xmlns:a16="http://schemas.microsoft.com/office/drawing/2014/main" id="{68986927-6256-4AD1-9CBA-34A8345F7111}"/>
                </a:ext>
              </a:extLst>
            </p:cNvPr>
            <p:cNvSpPr/>
            <p:nvPr/>
          </p:nvSpPr>
          <p:spPr>
            <a:xfrm>
              <a:off x="-166654" y="4975586"/>
              <a:ext cx="2343892" cy="2343892"/>
            </a:xfrm>
            <a:prstGeom prst="rtTriangle">
              <a:avLst/>
            </a:prstGeom>
            <a:solidFill>
              <a:srgbClr val="269E29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20" name="直角三角形 19">
              <a:extLst>
                <a:ext uri="{FF2B5EF4-FFF2-40B4-BE49-F238E27FC236}">
                  <a16:creationId xmlns:a16="http://schemas.microsoft.com/office/drawing/2014/main" id="{E3447220-F345-496A-BFAE-9AFBB175EA9A}"/>
                </a:ext>
              </a:extLst>
            </p:cNvPr>
            <p:cNvSpPr/>
            <p:nvPr/>
          </p:nvSpPr>
          <p:spPr>
            <a:xfrm>
              <a:off x="-342044" y="4975586"/>
              <a:ext cx="2343892" cy="2343892"/>
            </a:xfrm>
            <a:prstGeom prst="rtTriangle">
              <a:avLst/>
            </a:prstGeom>
            <a:solidFill>
              <a:srgbClr val="269E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8FA9528-32CF-4057-A02D-CE9DD90BAF36}"/>
              </a:ext>
            </a:extLst>
          </p:cNvPr>
          <p:cNvGrpSpPr/>
          <p:nvPr/>
        </p:nvGrpSpPr>
        <p:grpSpPr>
          <a:xfrm>
            <a:off x="11916263" y="4975586"/>
            <a:ext cx="2519282" cy="2343892"/>
            <a:chOff x="10014762" y="4975586"/>
            <a:chExt cx="2519282" cy="2343892"/>
          </a:xfrm>
        </p:grpSpPr>
        <p:sp>
          <p:nvSpPr>
            <p:cNvPr id="24" name="直角三角形 23">
              <a:extLst>
                <a:ext uri="{FF2B5EF4-FFF2-40B4-BE49-F238E27FC236}">
                  <a16:creationId xmlns:a16="http://schemas.microsoft.com/office/drawing/2014/main" id="{558736CD-EA71-4D05-8BFD-9AEAF7490E77}"/>
                </a:ext>
              </a:extLst>
            </p:cNvPr>
            <p:cNvSpPr/>
            <p:nvPr/>
          </p:nvSpPr>
          <p:spPr>
            <a:xfrm flipH="1">
              <a:off x="10014762" y="4975586"/>
              <a:ext cx="2343892" cy="2343892"/>
            </a:xfrm>
            <a:prstGeom prst="rtTriangle">
              <a:avLst/>
            </a:prstGeom>
            <a:solidFill>
              <a:srgbClr val="269E29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33" name="直角三角形 32">
              <a:extLst>
                <a:ext uri="{FF2B5EF4-FFF2-40B4-BE49-F238E27FC236}">
                  <a16:creationId xmlns:a16="http://schemas.microsoft.com/office/drawing/2014/main" id="{D416E08F-85B4-49CE-8CF4-5925A7B50E62}"/>
                </a:ext>
              </a:extLst>
            </p:cNvPr>
            <p:cNvSpPr/>
            <p:nvPr/>
          </p:nvSpPr>
          <p:spPr>
            <a:xfrm flipH="1">
              <a:off x="10190152" y="4975586"/>
              <a:ext cx="2343892" cy="2343892"/>
            </a:xfrm>
            <a:prstGeom prst="rtTriangle">
              <a:avLst/>
            </a:prstGeom>
            <a:solidFill>
              <a:srgbClr val="269E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05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AF98A608-D526-49BF-A6D1-CCE136F1E9C0}"/>
              </a:ext>
            </a:extLst>
          </p:cNvPr>
          <p:cNvGrpSpPr/>
          <p:nvPr/>
        </p:nvGrpSpPr>
        <p:grpSpPr>
          <a:xfrm>
            <a:off x="0" y="0"/>
            <a:ext cx="12192000" cy="1181100"/>
            <a:chOff x="0" y="0"/>
            <a:chExt cx="12192000" cy="11811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934267D-3035-41AD-BD6D-0E3C3EC0AD34}"/>
                </a:ext>
              </a:extLst>
            </p:cNvPr>
            <p:cNvSpPr/>
            <p:nvPr/>
          </p:nvSpPr>
          <p:spPr>
            <a:xfrm>
              <a:off x="0" y="0"/>
              <a:ext cx="12192000" cy="1181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EDE6981C-AA5A-478D-AF6A-7A313D11F939}"/>
                </a:ext>
              </a:extLst>
            </p:cNvPr>
            <p:cNvSpPr/>
            <p:nvPr/>
          </p:nvSpPr>
          <p:spPr>
            <a:xfrm>
              <a:off x="275737" y="285445"/>
              <a:ext cx="379243" cy="707885"/>
            </a:xfrm>
            <a:prstGeom prst="parallelogram">
              <a:avLst>
                <a:gd name="adj" fmla="val 44982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9944"/>
                </a:solidFill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EEE7C3-44C5-4E0A-AD8A-9000AE613CFB}"/>
                </a:ext>
              </a:extLst>
            </p:cNvPr>
            <p:cNvSpPr txBox="1"/>
            <p:nvPr/>
          </p:nvSpPr>
          <p:spPr>
            <a:xfrm>
              <a:off x="703486" y="228833"/>
              <a:ext cx="25010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 b="1">
                  <a:gradFill>
                    <a:gsLst>
                      <a:gs pos="40000">
                        <a:srgbClr val="00B050"/>
                      </a:gs>
                      <a:gs pos="100000">
                        <a:srgbClr val="92D050"/>
                      </a:gs>
                    </a:gsLst>
                    <a:lin ang="4200000" scaled="0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zh-CN" altLang="en-US" dirty="0"/>
                <a:t>学校概况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CBFE109-E21F-495F-B1CB-16815104C58D}"/>
                </a:ext>
              </a:extLst>
            </p:cNvPr>
            <p:cNvSpPr txBox="1"/>
            <p:nvPr/>
          </p:nvSpPr>
          <p:spPr>
            <a:xfrm>
              <a:off x="703486" y="788792"/>
              <a:ext cx="25010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en-US" altLang="zh-CN" dirty="0"/>
                <a:t>School profile</a:t>
              </a:r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18FA2FEE-7F89-42F6-AD1A-9D67104715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1" t="29255" r="4091" b="29579"/>
            <a:stretch/>
          </p:blipFill>
          <p:spPr>
            <a:xfrm>
              <a:off x="9992723" y="285445"/>
              <a:ext cx="1923540" cy="617864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88592E5-C6C7-40EE-8470-92486CC78362}"/>
                </a:ext>
              </a:extLst>
            </p:cNvPr>
            <p:cNvSpPr txBox="1"/>
            <p:nvPr/>
          </p:nvSpPr>
          <p:spPr>
            <a:xfrm>
              <a:off x="3252999" y="259610"/>
              <a:ext cx="2351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009944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dirty="0"/>
                <a:t>现任领导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3A21FD7-FBBB-4797-AC26-74DC25DF68F8}"/>
                </a:ext>
              </a:extLst>
            </p:cNvPr>
            <p:cNvCxnSpPr/>
            <p:nvPr/>
          </p:nvCxnSpPr>
          <p:spPr>
            <a:xfrm>
              <a:off x="3103278" y="315451"/>
              <a:ext cx="0" cy="587858"/>
            </a:xfrm>
            <a:prstGeom prst="line">
              <a:avLst/>
            </a:prstGeom>
            <a:ln w="28575">
              <a:solidFill>
                <a:srgbClr val="0099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" name="Picture 2" descr="http://www.zafu.edu.cn/__local/9/36/82/F3019550FD2871B556433449BE8_1935BD98_5E2C.jpg">
            <a:extLst>
              <a:ext uri="{FF2B5EF4-FFF2-40B4-BE49-F238E27FC236}">
                <a16:creationId xmlns:a16="http://schemas.microsoft.com/office/drawing/2014/main" id="{A98545F3-94DF-41A5-A8C4-1774E29D6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12" y="2431205"/>
            <a:ext cx="209550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62AB2567-EC36-4F2B-9241-2E2F75264F93}"/>
              </a:ext>
            </a:extLst>
          </p:cNvPr>
          <p:cNvGrpSpPr/>
          <p:nvPr/>
        </p:nvGrpSpPr>
        <p:grpSpPr>
          <a:xfrm>
            <a:off x="2788311" y="2431205"/>
            <a:ext cx="2702764" cy="525463"/>
            <a:chOff x="2798985" y="2431205"/>
            <a:chExt cx="2702764" cy="525463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97D9FD7-5FEC-4D32-9A7D-143199AD1366}"/>
                </a:ext>
              </a:extLst>
            </p:cNvPr>
            <p:cNvSpPr/>
            <p:nvPr/>
          </p:nvSpPr>
          <p:spPr>
            <a:xfrm>
              <a:off x="2798986" y="2431205"/>
              <a:ext cx="2702763" cy="464395"/>
            </a:xfrm>
            <a:custGeom>
              <a:avLst/>
              <a:gdLst>
                <a:gd name="connsiteX0" fmla="*/ 0 w 2702763"/>
                <a:gd name="connsiteY0" fmla="*/ 0 h 464395"/>
                <a:gd name="connsiteX1" fmla="*/ 2433414 w 2702763"/>
                <a:gd name="connsiteY1" fmla="*/ 0 h 464395"/>
                <a:gd name="connsiteX2" fmla="*/ 2702763 w 2702763"/>
                <a:gd name="connsiteY2" fmla="*/ 464395 h 464395"/>
                <a:gd name="connsiteX3" fmla="*/ 2433414 w 2702763"/>
                <a:gd name="connsiteY3" fmla="*/ 464395 h 464395"/>
                <a:gd name="connsiteX4" fmla="*/ 2164065 w 2702763"/>
                <a:gd name="connsiteY4" fmla="*/ 464395 h 464395"/>
                <a:gd name="connsiteX5" fmla="*/ 0 w 2702763"/>
                <a:gd name="connsiteY5" fmla="*/ 464395 h 46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2763" h="464395">
                  <a:moveTo>
                    <a:pt x="0" y="0"/>
                  </a:moveTo>
                  <a:lnTo>
                    <a:pt x="2433414" y="0"/>
                  </a:lnTo>
                  <a:lnTo>
                    <a:pt x="2702763" y="464395"/>
                  </a:lnTo>
                  <a:lnTo>
                    <a:pt x="2433414" y="464395"/>
                  </a:lnTo>
                  <a:lnTo>
                    <a:pt x="2164065" y="464395"/>
                  </a:lnTo>
                  <a:lnTo>
                    <a:pt x="0" y="464395"/>
                  </a:lnTo>
                  <a:close/>
                </a:path>
              </a:pathLst>
            </a:custGeom>
            <a:gradFill flip="none" rotWithShape="1"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0" scaled="1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08F8DB8F-4893-429C-8B4F-D24F8E7CBE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98985" y="2956667"/>
              <a:ext cx="2702763" cy="1"/>
            </a:xfrm>
            <a:prstGeom prst="line">
              <a:avLst/>
            </a:prstGeom>
            <a:ln>
              <a:solidFill>
                <a:srgbClr val="0099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PA-矩形 12">
              <a:extLst>
                <a:ext uri="{FF2B5EF4-FFF2-40B4-BE49-F238E27FC236}">
                  <a16:creationId xmlns:a16="http://schemas.microsoft.com/office/drawing/2014/main" id="{42B65ACF-222A-4951-8E49-3078DF3489AD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980519" y="2463347"/>
              <a:ext cx="210826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000" kern="0" dirty="0">
                  <a:solidFill>
                    <a:schemeClr val="bg1"/>
                  </a:solidFill>
                  <a:latin typeface="思源宋体 CN Heavy"/>
                  <a:ea typeface="思源宋体 CN Heavy"/>
                  <a:cs typeface="Heebo ExtraBold" panose="00000900000000000000" pitchFamily="2" charset="-79"/>
                </a:rPr>
                <a:t>周国模  党委书记</a:t>
              </a:r>
            </a:p>
          </p:txBody>
        </p:sp>
      </p:grpSp>
      <p:sp>
        <p:nvSpPr>
          <p:cNvPr id="26" name="PA-文本框 6">
            <a:extLst>
              <a:ext uri="{FF2B5EF4-FFF2-40B4-BE49-F238E27FC236}">
                <a16:creationId xmlns:a16="http://schemas.microsoft.com/office/drawing/2014/main" id="{DBB86F53-9860-4684-95C2-B851616F994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950245" y="3078776"/>
            <a:ext cx="2240827" cy="70044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defPPr>
              <a:defRPr lang="zh-CN"/>
            </a:defPPr>
            <a:lvl1pPr algn="ctr">
              <a:defRPr b="0" i="0">
                <a:solidFill>
                  <a:srgbClr val="333333"/>
                </a:solidFill>
                <a:effectLst/>
                <a:latin typeface="-apple-system-font"/>
              </a:defRPr>
            </a:lvl1pPr>
          </a:lstStyle>
          <a:p>
            <a:pPr marL="285750" lvl="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0" dirty="0">
                <a:solidFill>
                  <a:srgbClr val="009944"/>
                </a:solidFill>
                <a:ea typeface="思源黑体 CN Normal"/>
              </a:rPr>
              <a:t>教授</a:t>
            </a:r>
            <a:endParaRPr lang="en-US" altLang="zh-CN" sz="1600" kern="0" dirty="0">
              <a:solidFill>
                <a:srgbClr val="009944"/>
              </a:solidFill>
              <a:ea typeface="思源黑体 CN Normal"/>
            </a:endParaRPr>
          </a:p>
          <a:p>
            <a:pPr marL="285750" lvl="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0" dirty="0">
                <a:solidFill>
                  <a:srgbClr val="009944"/>
                </a:solidFill>
                <a:ea typeface="思源黑体 CN Normal"/>
              </a:rPr>
              <a:t>主持</a:t>
            </a:r>
            <a:r>
              <a:rPr lang="zh-CN" altLang="en-US" sz="1600" kern="0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党委</a:t>
            </a:r>
            <a:r>
              <a:rPr lang="zh-CN" altLang="en-US" sz="1600" kern="0" dirty="0">
                <a:solidFill>
                  <a:srgbClr val="009944"/>
                </a:solidFill>
                <a:ea typeface="思源黑体 CN Normal"/>
              </a:rPr>
              <a:t>全面工作</a:t>
            </a:r>
          </a:p>
        </p:txBody>
      </p:sp>
      <p:pic>
        <p:nvPicPr>
          <p:cNvPr id="55" name="Picture 4" descr="http://www.zafu.edu.cn/__local/E/E6/16/B2E3E55A422369F8EBF8061F232_E01C9C8C_7B51.jpg">
            <a:extLst>
              <a:ext uri="{FF2B5EF4-FFF2-40B4-BE49-F238E27FC236}">
                <a16:creationId xmlns:a16="http://schemas.microsoft.com/office/drawing/2014/main" id="{6636751D-A6EC-4022-A4AC-FB21B8236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022" y="2431206"/>
            <a:ext cx="2095499" cy="2619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B760F20A-A45B-45FD-945F-811F5A7F5078}"/>
              </a:ext>
            </a:extLst>
          </p:cNvPr>
          <p:cNvGrpSpPr/>
          <p:nvPr/>
        </p:nvGrpSpPr>
        <p:grpSpPr>
          <a:xfrm>
            <a:off x="8462521" y="2431205"/>
            <a:ext cx="2702764" cy="525463"/>
            <a:chOff x="2798985" y="2431205"/>
            <a:chExt cx="2702764" cy="525463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AD0E59D-36AA-4906-AE9D-ECF5116B8DF4}"/>
                </a:ext>
              </a:extLst>
            </p:cNvPr>
            <p:cNvSpPr/>
            <p:nvPr/>
          </p:nvSpPr>
          <p:spPr>
            <a:xfrm>
              <a:off x="2798986" y="2431205"/>
              <a:ext cx="2702763" cy="464395"/>
            </a:xfrm>
            <a:custGeom>
              <a:avLst/>
              <a:gdLst>
                <a:gd name="connsiteX0" fmla="*/ 0 w 2702763"/>
                <a:gd name="connsiteY0" fmla="*/ 0 h 464395"/>
                <a:gd name="connsiteX1" fmla="*/ 2433414 w 2702763"/>
                <a:gd name="connsiteY1" fmla="*/ 0 h 464395"/>
                <a:gd name="connsiteX2" fmla="*/ 2702763 w 2702763"/>
                <a:gd name="connsiteY2" fmla="*/ 464395 h 464395"/>
                <a:gd name="connsiteX3" fmla="*/ 2433414 w 2702763"/>
                <a:gd name="connsiteY3" fmla="*/ 464395 h 464395"/>
                <a:gd name="connsiteX4" fmla="*/ 2164065 w 2702763"/>
                <a:gd name="connsiteY4" fmla="*/ 464395 h 464395"/>
                <a:gd name="connsiteX5" fmla="*/ 0 w 2702763"/>
                <a:gd name="connsiteY5" fmla="*/ 464395 h 46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2763" h="464395">
                  <a:moveTo>
                    <a:pt x="0" y="0"/>
                  </a:moveTo>
                  <a:lnTo>
                    <a:pt x="2433414" y="0"/>
                  </a:lnTo>
                  <a:lnTo>
                    <a:pt x="2702763" y="464395"/>
                  </a:lnTo>
                  <a:lnTo>
                    <a:pt x="2433414" y="464395"/>
                  </a:lnTo>
                  <a:lnTo>
                    <a:pt x="2164065" y="464395"/>
                  </a:lnTo>
                  <a:lnTo>
                    <a:pt x="0" y="464395"/>
                  </a:lnTo>
                  <a:close/>
                </a:path>
              </a:pathLst>
            </a:custGeom>
            <a:gradFill flip="none" rotWithShape="1"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0" scaled="1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AB40F433-561B-4D79-9959-87D52201FE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98985" y="2956667"/>
              <a:ext cx="2702763" cy="1"/>
            </a:xfrm>
            <a:prstGeom prst="line">
              <a:avLst/>
            </a:prstGeom>
            <a:ln>
              <a:solidFill>
                <a:srgbClr val="00994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PA-矩形 12">
              <a:extLst>
                <a:ext uri="{FF2B5EF4-FFF2-40B4-BE49-F238E27FC236}">
                  <a16:creationId xmlns:a16="http://schemas.microsoft.com/office/drawing/2014/main" id="{D601D953-AE36-47F9-96BF-4DF1E555C2E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960918" y="2463347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000" kern="0" dirty="0">
                  <a:solidFill>
                    <a:schemeClr val="bg1"/>
                  </a:solidFill>
                  <a:latin typeface="思源宋体 CN Heavy"/>
                  <a:ea typeface="思源宋体 CN Heavy"/>
                  <a:cs typeface="Heebo ExtraBold" panose="00000900000000000000" pitchFamily="2" charset="-79"/>
                </a:rPr>
                <a:t>应义斌　校长</a:t>
              </a:r>
            </a:p>
          </p:txBody>
        </p:sp>
      </p:grpSp>
      <p:sp>
        <p:nvSpPr>
          <p:cNvPr id="35" name="PA-文本框 6">
            <a:extLst>
              <a:ext uri="{FF2B5EF4-FFF2-40B4-BE49-F238E27FC236}">
                <a16:creationId xmlns:a16="http://schemas.microsoft.com/office/drawing/2014/main" id="{2BFBA233-2D0B-4EF0-BBD0-CD4BBE3972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624454" y="3078776"/>
            <a:ext cx="2874735" cy="180844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defPPr>
              <a:defRPr lang="zh-CN"/>
            </a:defPPr>
            <a:lvl1pPr algn="ctr">
              <a:defRPr b="0" i="0">
                <a:solidFill>
                  <a:srgbClr val="333333"/>
                </a:solidFill>
                <a:effectLst/>
                <a:latin typeface="-apple-system-font"/>
              </a:defRPr>
            </a:lvl1pPr>
          </a:lstStyle>
          <a:p>
            <a:pPr marL="285750" lvl="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0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教授</a:t>
            </a:r>
            <a:endParaRPr lang="en-US" altLang="zh-CN" sz="1600" kern="0" dirty="0">
              <a:solidFill>
                <a:srgbClr val="009944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285750" lvl="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0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主持行政全面工作</a:t>
            </a:r>
            <a:endParaRPr lang="en-US" altLang="zh-CN" sz="1600" kern="0" dirty="0">
              <a:solidFill>
                <a:srgbClr val="009944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285750" lvl="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0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负责发展规划、学科建设、研究生招生与教学管理、审计、国际合作与交流工作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A8AFB09-E6B1-4B66-9118-AD6AE46409B2}"/>
              </a:ext>
            </a:extLst>
          </p:cNvPr>
          <p:cNvGrpSpPr/>
          <p:nvPr/>
        </p:nvGrpSpPr>
        <p:grpSpPr>
          <a:xfrm>
            <a:off x="-342044" y="4975586"/>
            <a:ext cx="2519282" cy="2343892"/>
            <a:chOff x="-342044" y="4975586"/>
            <a:chExt cx="2519282" cy="2343892"/>
          </a:xfrm>
        </p:grpSpPr>
        <p:sp>
          <p:nvSpPr>
            <p:cNvPr id="44" name="直角三角形 43">
              <a:extLst>
                <a:ext uri="{FF2B5EF4-FFF2-40B4-BE49-F238E27FC236}">
                  <a16:creationId xmlns:a16="http://schemas.microsoft.com/office/drawing/2014/main" id="{9712CB94-4581-4FF1-9829-EB2AE422B743}"/>
                </a:ext>
              </a:extLst>
            </p:cNvPr>
            <p:cNvSpPr/>
            <p:nvPr/>
          </p:nvSpPr>
          <p:spPr>
            <a:xfrm>
              <a:off x="-166654" y="4975586"/>
              <a:ext cx="2343892" cy="2343892"/>
            </a:xfrm>
            <a:prstGeom prst="rtTriangle">
              <a:avLst/>
            </a:prstGeom>
            <a:solidFill>
              <a:srgbClr val="269E29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45" name="直角三角形 44">
              <a:extLst>
                <a:ext uri="{FF2B5EF4-FFF2-40B4-BE49-F238E27FC236}">
                  <a16:creationId xmlns:a16="http://schemas.microsoft.com/office/drawing/2014/main" id="{0ED0131C-13F1-46F0-94A3-FC0B2A2D3CDE}"/>
                </a:ext>
              </a:extLst>
            </p:cNvPr>
            <p:cNvSpPr/>
            <p:nvPr/>
          </p:nvSpPr>
          <p:spPr>
            <a:xfrm>
              <a:off x="-342044" y="4975586"/>
              <a:ext cx="2343892" cy="2343892"/>
            </a:xfrm>
            <a:prstGeom prst="rtTriangle">
              <a:avLst/>
            </a:prstGeom>
            <a:solidFill>
              <a:srgbClr val="269E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F377EB0-C650-4499-9299-AA0638783886}"/>
              </a:ext>
            </a:extLst>
          </p:cNvPr>
          <p:cNvGrpSpPr/>
          <p:nvPr/>
        </p:nvGrpSpPr>
        <p:grpSpPr>
          <a:xfrm>
            <a:off x="10014762" y="4975586"/>
            <a:ext cx="2519282" cy="2343892"/>
            <a:chOff x="10014762" y="4975586"/>
            <a:chExt cx="2519282" cy="2343892"/>
          </a:xfrm>
        </p:grpSpPr>
        <p:sp>
          <p:nvSpPr>
            <p:cNvPr id="43" name="直角三角形 42">
              <a:extLst>
                <a:ext uri="{FF2B5EF4-FFF2-40B4-BE49-F238E27FC236}">
                  <a16:creationId xmlns:a16="http://schemas.microsoft.com/office/drawing/2014/main" id="{94077C02-D133-4D24-A362-5866A69CF674}"/>
                </a:ext>
              </a:extLst>
            </p:cNvPr>
            <p:cNvSpPr/>
            <p:nvPr/>
          </p:nvSpPr>
          <p:spPr>
            <a:xfrm flipH="1">
              <a:off x="10014762" y="4975586"/>
              <a:ext cx="2343892" cy="2343892"/>
            </a:xfrm>
            <a:prstGeom prst="rtTriangle">
              <a:avLst/>
            </a:prstGeom>
            <a:solidFill>
              <a:srgbClr val="269E29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46" name="直角三角形 45">
              <a:extLst>
                <a:ext uri="{FF2B5EF4-FFF2-40B4-BE49-F238E27FC236}">
                  <a16:creationId xmlns:a16="http://schemas.microsoft.com/office/drawing/2014/main" id="{CB9CEFDA-844C-4BD2-AE07-646516D7C48E}"/>
                </a:ext>
              </a:extLst>
            </p:cNvPr>
            <p:cNvSpPr/>
            <p:nvPr/>
          </p:nvSpPr>
          <p:spPr>
            <a:xfrm flipH="1">
              <a:off x="10190152" y="4975586"/>
              <a:ext cx="2343892" cy="2343892"/>
            </a:xfrm>
            <a:prstGeom prst="rtTriangle">
              <a:avLst/>
            </a:prstGeom>
            <a:solidFill>
              <a:srgbClr val="269E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2725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D934267D-3035-41AD-BD6D-0E3C3EC0AD34}"/>
              </a:ext>
            </a:extLst>
          </p:cNvPr>
          <p:cNvSpPr/>
          <p:nvPr/>
        </p:nvSpPr>
        <p:spPr>
          <a:xfrm>
            <a:off x="0" y="0"/>
            <a:ext cx="12192000" cy="11811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EDE6981C-AA5A-478D-AF6A-7A313D11F939}"/>
              </a:ext>
            </a:extLst>
          </p:cNvPr>
          <p:cNvSpPr/>
          <p:nvPr/>
        </p:nvSpPr>
        <p:spPr>
          <a:xfrm>
            <a:off x="275737" y="285445"/>
            <a:ext cx="379243" cy="707885"/>
          </a:xfrm>
          <a:prstGeom prst="parallelogram">
            <a:avLst>
              <a:gd name="adj" fmla="val 44982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9944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EEE7C3-44C5-4E0A-AD8A-9000AE613CFB}"/>
              </a:ext>
            </a:extLst>
          </p:cNvPr>
          <p:cNvSpPr txBox="1"/>
          <p:nvPr/>
        </p:nvSpPr>
        <p:spPr>
          <a:xfrm>
            <a:off x="703486" y="228833"/>
            <a:ext cx="2501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gradFill>
                  <a:gsLst>
                    <a:gs pos="40000">
                      <a:srgbClr val="00B050"/>
                    </a:gs>
                    <a:gs pos="100000">
                      <a:srgbClr val="92D050"/>
                    </a:gs>
                  </a:gsLst>
                  <a:lin ang="42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学校概况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BFE109-E21F-495F-B1CB-16815104C58D}"/>
              </a:ext>
            </a:extLst>
          </p:cNvPr>
          <p:cNvSpPr txBox="1"/>
          <p:nvPr/>
        </p:nvSpPr>
        <p:spPr>
          <a:xfrm>
            <a:off x="703486" y="788792"/>
            <a:ext cx="2501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dirty="0"/>
              <a:t>School profile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8FA2FEE-7F89-42F6-AD1A-9D67104715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B88592E5-C6C7-40EE-8470-92486CC78362}"/>
              </a:ext>
            </a:extLst>
          </p:cNvPr>
          <p:cNvSpPr txBox="1"/>
          <p:nvPr/>
        </p:nvSpPr>
        <p:spPr>
          <a:xfrm>
            <a:off x="3252999" y="259610"/>
            <a:ext cx="2351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9944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农林名片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3A21FD7-FBBB-4797-AC26-74DC25DF68F8}"/>
              </a:ext>
            </a:extLst>
          </p:cNvPr>
          <p:cNvCxnSpPr/>
          <p:nvPr/>
        </p:nvCxnSpPr>
        <p:spPr>
          <a:xfrm>
            <a:off x="3103278" y="315451"/>
            <a:ext cx="0" cy="587858"/>
          </a:xfrm>
          <a:prstGeom prst="line">
            <a:avLst/>
          </a:prstGeom>
          <a:ln w="28575">
            <a:solidFill>
              <a:srgbClr val="0099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KSO_Shape">
            <a:extLst>
              <a:ext uri="{FF2B5EF4-FFF2-40B4-BE49-F238E27FC236}">
                <a16:creationId xmlns:a16="http://schemas.microsoft.com/office/drawing/2014/main" id="{49EB424C-867C-4CCD-96F5-8DE47F095DDD}"/>
              </a:ext>
            </a:extLst>
          </p:cNvPr>
          <p:cNvSpPr/>
          <p:nvPr/>
        </p:nvSpPr>
        <p:spPr>
          <a:xfrm rot="5400000">
            <a:off x="2274274" y="1773368"/>
            <a:ext cx="1438274" cy="2764543"/>
          </a:xfrm>
          <a:prstGeom prst="homePlate">
            <a:avLst/>
          </a:prstGeom>
          <a:gradFill flip="none" rotWithShape="1">
            <a:gsLst>
              <a:gs pos="5000">
                <a:srgbClr val="92D050"/>
              </a:gs>
              <a:gs pos="72000">
                <a:srgbClr val="009944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75B6D0C-66A1-48B8-A6EB-53BC12BCA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597" y="1882926"/>
            <a:ext cx="963922" cy="894438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3AAC2F27-D07C-413C-8822-9E6EFF8985C1}"/>
              </a:ext>
            </a:extLst>
          </p:cNvPr>
          <p:cNvSpPr/>
          <p:nvPr/>
        </p:nvSpPr>
        <p:spPr>
          <a:xfrm>
            <a:off x="2015543" y="285864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kern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国家木质资源综合利用</a:t>
            </a:r>
            <a:endParaRPr lang="en-US" altLang="zh-CN" sz="1400" kern="1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1400" kern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工程技术研究中心</a:t>
            </a:r>
          </a:p>
        </p:txBody>
      </p:sp>
      <p:sp>
        <p:nvSpPr>
          <p:cNvPr id="17" name="KSO_Shape">
            <a:extLst>
              <a:ext uri="{FF2B5EF4-FFF2-40B4-BE49-F238E27FC236}">
                <a16:creationId xmlns:a16="http://schemas.microsoft.com/office/drawing/2014/main" id="{F8C20160-F00F-4616-8AD8-4E27D8952952}"/>
              </a:ext>
            </a:extLst>
          </p:cNvPr>
          <p:cNvSpPr/>
          <p:nvPr/>
        </p:nvSpPr>
        <p:spPr>
          <a:xfrm rot="5400000">
            <a:off x="5321492" y="1788108"/>
            <a:ext cx="1438274" cy="2764543"/>
          </a:xfrm>
          <a:prstGeom prst="homePlate">
            <a:avLst/>
          </a:prstGeom>
          <a:gradFill flip="none" rotWithShape="1">
            <a:gsLst>
              <a:gs pos="5000">
                <a:srgbClr val="92D050"/>
              </a:gs>
              <a:gs pos="72000">
                <a:srgbClr val="009944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98E2F27B-FCAC-43B2-B40B-BFFE4DE430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815" y="1897666"/>
            <a:ext cx="963922" cy="894438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D07400CF-E3AC-4768-9DAE-393826E68278}"/>
              </a:ext>
            </a:extLst>
          </p:cNvPr>
          <p:cNvSpPr/>
          <p:nvPr/>
        </p:nvSpPr>
        <p:spPr>
          <a:xfrm>
            <a:off x="4883225" y="285707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kern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生物农药高效制备技术国家</a:t>
            </a:r>
            <a:endParaRPr lang="en-US" altLang="zh-CN" sz="1400" kern="1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1400" kern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地方联合工程实验室</a:t>
            </a:r>
          </a:p>
        </p:txBody>
      </p:sp>
      <p:sp>
        <p:nvSpPr>
          <p:cNvPr id="21" name="KSO_Shape">
            <a:extLst>
              <a:ext uri="{FF2B5EF4-FFF2-40B4-BE49-F238E27FC236}">
                <a16:creationId xmlns:a16="http://schemas.microsoft.com/office/drawing/2014/main" id="{04878AE7-AC60-451B-8625-421964C640E6}"/>
              </a:ext>
            </a:extLst>
          </p:cNvPr>
          <p:cNvSpPr/>
          <p:nvPr/>
        </p:nvSpPr>
        <p:spPr>
          <a:xfrm rot="5400000">
            <a:off x="8411794" y="1773368"/>
            <a:ext cx="1438274" cy="2764543"/>
          </a:xfrm>
          <a:prstGeom prst="homePlate">
            <a:avLst/>
          </a:prstGeom>
          <a:gradFill flip="none" rotWithShape="1">
            <a:gsLst>
              <a:gs pos="5000">
                <a:srgbClr val="92D050"/>
              </a:gs>
              <a:gs pos="72000">
                <a:srgbClr val="009944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AACB75CF-1598-4C3C-BBB1-9472A710E4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117" y="1882926"/>
            <a:ext cx="963922" cy="894438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50C1A959-6830-44AD-BA02-7F2AE319BB06}"/>
              </a:ext>
            </a:extLst>
          </p:cNvPr>
          <p:cNvSpPr/>
          <p:nvPr/>
        </p:nvSpPr>
        <p:spPr>
          <a:xfrm>
            <a:off x="8348629" y="2857072"/>
            <a:ext cx="1588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kern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国家“</a:t>
            </a:r>
            <a:r>
              <a:rPr lang="en-US" altLang="zh-CN" sz="1400" kern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111</a:t>
            </a:r>
            <a:r>
              <a:rPr lang="zh-CN" altLang="en-US" sz="1400" kern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计划”</a:t>
            </a:r>
            <a:endParaRPr lang="en-US" altLang="zh-CN" sz="1400" kern="1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1400" kern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创新引智基地</a:t>
            </a:r>
          </a:p>
        </p:txBody>
      </p:sp>
      <p:sp>
        <p:nvSpPr>
          <p:cNvPr id="27" name="KSO_Shape">
            <a:extLst>
              <a:ext uri="{FF2B5EF4-FFF2-40B4-BE49-F238E27FC236}">
                <a16:creationId xmlns:a16="http://schemas.microsoft.com/office/drawing/2014/main" id="{BB1D9C1F-397C-4332-9443-D11D384ED840}"/>
              </a:ext>
            </a:extLst>
          </p:cNvPr>
          <p:cNvSpPr/>
          <p:nvPr/>
        </p:nvSpPr>
        <p:spPr>
          <a:xfrm rot="5400000">
            <a:off x="3656546" y="3855322"/>
            <a:ext cx="1438274" cy="2764543"/>
          </a:xfrm>
          <a:prstGeom prst="homePlate">
            <a:avLst/>
          </a:prstGeom>
          <a:gradFill flip="none" rotWithShape="1">
            <a:gsLst>
              <a:gs pos="5000">
                <a:srgbClr val="92D050"/>
              </a:gs>
              <a:gs pos="72000">
                <a:srgbClr val="009944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D91E7E36-E427-47C1-AFC0-434B8D52F3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869" y="3964880"/>
            <a:ext cx="963922" cy="894438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DD9B2AAA-EC31-41A1-A793-7E2E66E22363}"/>
              </a:ext>
            </a:extLst>
          </p:cNvPr>
          <p:cNvSpPr/>
          <p:nvPr/>
        </p:nvSpPr>
        <p:spPr>
          <a:xfrm>
            <a:off x="3487585" y="4927680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kern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汉语国际推广茶文化</a:t>
            </a:r>
            <a:endParaRPr lang="en-US" altLang="zh-CN" sz="1400" kern="1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1400" kern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传播基地</a:t>
            </a:r>
          </a:p>
        </p:txBody>
      </p:sp>
      <p:sp>
        <p:nvSpPr>
          <p:cNvPr id="34" name="KSO_Shape">
            <a:extLst>
              <a:ext uri="{FF2B5EF4-FFF2-40B4-BE49-F238E27FC236}">
                <a16:creationId xmlns:a16="http://schemas.microsoft.com/office/drawing/2014/main" id="{4B890AF8-2252-4D71-A3B6-A03A73AD2352}"/>
              </a:ext>
            </a:extLst>
          </p:cNvPr>
          <p:cNvSpPr/>
          <p:nvPr/>
        </p:nvSpPr>
        <p:spPr>
          <a:xfrm rot="5400000">
            <a:off x="7041670" y="3848265"/>
            <a:ext cx="1438274" cy="2764543"/>
          </a:xfrm>
          <a:prstGeom prst="homePlate">
            <a:avLst/>
          </a:prstGeom>
          <a:gradFill flip="none" rotWithShape="1">
            <a:gsLst>
              <a:gs pos="5000">
                <a:srgbClr val="92D050"/>
              </a:gs>
              <a:gs pos="72000">
                <a:srgbClr val="009944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83E72DB-1CC9-4E52-9213-FC79B915D5F6}"/>
              </a:ext>
            </a:extLst>
          </p:cNvPr>
          <p:cNvSpPr/>
          <p:nvPr/>
        </p:nvSpPr>
        <p:spPr>
          <a:xfrm>
            <a:off x="6690514" y="4927680"/>
            <a:ext cx="2159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kern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省部共建亚热带森林培育</a:t>
            </a:r>
            <a:endParaRPr lang="en-US" altLang="zh-CN" sz="1400" kern="1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1400" kern="1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国家重点实验室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6DD1A175-C688-4745-A8C9-7CA2741B72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846" y="3964880"/>
            <a:ext cx="963922" cy="894438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A09E0C44-F747-4174-9BCA-C4D9373E08FC}"/>
              </a:ext>
            </a:extLst>
          </p:cNvPr>
          <p:cNvGrpSpPr/>
          <p:nvPr/>
        </p:nvGrpSpPr>
        <p:grpSpPr>
          <a:xfrm>
            <a:off x="13167763" y="3465513"/>
            <a:ext cx="2901702" cy="2240970"/>
            <a:chOff x="3341936" y="3661506"/>
            <a:chExt cx="2901702" cy="2240970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62EE5F1E-873F-4337-8B2B-4FD25B959B74}"/>
                </a:ext>
              </a:extLst>
            </p:cNvPr>
            <p:cNvGrpSpPr/>
            <p:nvPr/>
          </p:nvGrpSpPr>
          <p:grpSpPr>
            <a:xfrm>
              <a:off x="3341936" y="3661506"/>
              <a:ext cx="2901702" cy="2240970"/>
              <a:chOff x="491033" y="2482894"/>
              <a:chExt cx="2901702" cy="2240970"/>
            </a:xfrm>
          </p:grpSpPr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C5401DC2-723B-4BE6-AE88-618112AB7394}"/>
                  </a:ext>
                </a:extLst>
              </p:cNvPr>
              <p:cNvSpPr/>
              <p:nvPr/>
            </p:nvSpPr>
            <p:spPr>
              <a:xfrm>
                <a:off x="491033" y="2482894"/>
                <a:ext cx="2481968" cy="20446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CC519987-AB04-456B-8C3E-FA8CA703BF5E}"/>
                  </a:ext>
                </a:extLst>
              </p:cNvPr>
              <p:cNvSpPr txBox="1"/>
              <p:nvPr/>
            </p:nvSpPr>
            <p:spPr>
              <a:xfrm>
                <a:off x="1320712" y="3400425"/>
                <a:ext cx="2072023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02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0196587C-4FC9-4B20-9ADD-E3C3EEBA0D2B}"/>
                  </a:ext>
                </a:extLst>
              </p:cNvPr>
              <p:cNvSpPr txBox="1"/>
              <p:nvPr/>
            </p:nvSpPr>
            <p:spPr>
              <a:xfrm>
                <a:off x="696307" y="3286539"/>
                <a:ext cx="20720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800" b="1">
                    <a:solidFill>
                      <a:srgbClr val="00994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r>
                  <a:rPr lang="zh-CN" altLang="en-US" dirty="0"/>
                  <a:t>人才师资</a:t>
                </a: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A76A3EB-C45D-44C7-8AF9-8C48640D341C}"/>
                </a:ext>
              </a:extLst>
            </p:cNvPr>
            <p:cNvSpPr txBox="1"/>
            <p:nvPr/>
          </p:nvSpPr>
          <p:spPr>
            <a:xfrm>
              <a:off x="3422448" y="4907337"/>
              <a:ext cx="22681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Qualified teachers</a:t>
              </a:r>
              <a:endParaRPr lang="zh-CN" altLang="en-US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7" name="KSO_Shape">
              <a:extLst>
                <a:ext uri="{FF2B5EF4-FFF2-40B4-BE49-F238E27FC236}">
                  <a16:creationId xmlns:a16="http://schemas.microsoft.com/office/drawing/2014/main" id="{7DCC22EA-6340-4736-A75B-0806FA0A8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2202" y="3957228"/>
              <a:ext cx="581437" cy="396346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gradFill flip="none" rotWithShape="1">
              <a:gsLst>
                <a:gs pos="40000">
                  <a:srgbClr val="00B050"/>
                </a:gs>
                <a:gs pos="100000">
                  <a:srgbClr val="92D050"/>
                </a:gs>
              </a:gsLst>
              <a:lin ang="4200000" scaled="0"/>
              <a:tileRect/>
            </a:grad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E490EEC-3F9A-4244-99F4-00F8C3147A27}"/>
              </a:ext>
            </a:extLst>
          </p:cNvPr>
          <p:cNvGrpSpPr/>
          <p:nvPr/>
        </p:nvGrpSpPr>
        <p:grpSpPr>
          <a:xfrm>
            <a:off x="15649731" y="3465513"/>
            <a:ext cx="600375" cy="572796"/>
            <a:chOff x="7974925" y="3790921"/>
            <a:chExt cx="600375" cy="572796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879235A1-AB8E-492A-BDEA-30003C0067B4}"/>
                </a:ext>
              </a:extLst>
            </p:cNvPr>
            <p:cNvSpPr/>
            <p:nvPr/>
          </p:nvSpPr>
          <p:spPr>
            <a:xfrm>
              <a:off x="7974925" y="3790921"/>
              <a:ext cx="600375" cy="572796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KSO_Shape">
              <a:extLst>
                <a:ext uri="{FF2B5EF4-FFF2-40B4-BE49-F238E27FC236}">
                  <a16:creationId xmlns:a16="http://schemas.microsoft.com/office/drawing/2014/main" id="{3E41D2AD-5A26-49A5-BB3C-413D13326A7A}"/>
                </a:ext>
              </a:extLst>
            </p:cNvPr>
            <p:cNvSpPr/>
            <p:nvPr/>
          </p:nvSpPr>
          <p:spPr>
            <a:xfrm rot="10800000">
              <a:off x="8167757" y="3895362"/>
              <a:ext cx="214709" cy="363914"/>
            </a:xfrm>
            <a:prstGeom prst="chevron">
              <a:avLst>
                <a:gd name="adj" fmla="val 8800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004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21" grpId="0" animBg="1"/>
      <p:bldP spid="27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47B7579A-2A34-4666-8B57-18C86BF2BF68}"/>
              </a:ext>
            </a:extLst>
          </p:cNvPr>
          <p:cNvGrpSpPr/>
          <p:nvPr/>
        </p:nvGrpSpPr>
        <p:grpSpPr>
          <a:xfrm>
            <a:off x="8540674" y="4070847"/>
            <a:ext cx="2901702" cy="2240970"/>
            <a:chOff x="3341936" y="3661506"/>
            <a:chExt cx="2901702" cy="2240970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F7325DD-647E-4014-A49D-01E61448AFA3}"/>
                </a:ext>
              </a:extLst>
            </p:cNvPr>
            <p:cNvGrpSpPr/>
            <p:nvPr/>
          </p:nvGrpSpPr>
          <p:grpSpPr>
            <a:xfrm>
              <a:off x="3341936" y="3661506"/>
              <a:ext cx="2901702" cy="2240970"/>
              <a:chOff x="491033" y="2482894"/>
              <a:chExt cx="2901702" cy="2240970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271B7843-CD56-4A5E-A5D2-AA1EFE92684F}"/>
                  </a:ext>
                </a:extLst>
              </p:cNvPr>
              <p:cNvSpPr/>
              <p:nvPr/>
            </p:nvSpPr>
            <p:spPr>
              <a:xfrm>
                <a:off x="491033" y="2482894"/>
                <a:ext cx="2481968" cy="20446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8F10C031-745C-4A8C-8D1C-CA0B3E0966B9}"/>
                  </a:ext>
                </a:extLst>
              </p:cNvPr>
              <p:cNvSpPr txBox="1"/>
              <p:nvPr/>
            </p:nvSpPr>
            <p:spPr>
              <a:xfrm>
                <a:off x="1320712" y="3400425"/>
                <a:ext cx="2072023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02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D875CA84-7952-4567-82B3-DF7436AA450A}"/>
                  </a:ext>
                </a:extLst>
              </p:cNvPr>
              <p:cNvSpPr txBox="1"/>
              <p:nvPr/>
            </p:nvSpPr>
            <p:spPr>
              <a:xfrm>
                <a:off x="696307" y="3286539"/>
                <a:ext cx="20720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800" b="1">
                    <a:solidFill>
                      <a:srgbClr val="00994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r>
                  <a:rPr lang="zh-CN" altLang="en-US" dirty="0"/>
                  <a:t>人才师资</a:t>
                </a: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F4AFD28-290C-4AF2-A79C-6508EF98E9DF}"/>
                </a:ext>
              </a:extLst>
            </p:cNvPr>
            <p:cNvSpPr txBox="1"/>
            <p:nvPr/>
          </p:nvSpPr>
          <p:spPr>
            <a:xfrm>
              <a:off x="3422448" y="4907337"/>
              <a:ext cx="22681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009944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Qualified teachers</a:t>
              </a:r>
              <a:endParaRPr lang="zh-CN" altLang="en-US" dirty="0">
                <a:solidFill>
                  <a:srgbClr val="00994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3" name="KSO_Shape">
              <a:extLst>
                <a:ext uri="{FF2B5EF4-FFF2-40B4-BE49-F238E27FC236}">
                  <a16:creationId xmlns:a16="http://schemas.microsoft.com/office/drawing/2014/main" id="{E95CFFF6-7206-4FB9-AF60-7CE116BFE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2202" y="3957228"/>
              <a:ext cx="581437" cy="396346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gradFill flip="none" rotWithShape="1">
              <a:gsLst>
                <a:gs pos="40000">
                  <a:srgbClr val="00B050"/>
                </a:gs>
                <a:gs pos="100000">
                  <a:srgbClr val="92D050"/>
                </a:gs>
              </a:gsLst>
              <a:lin ang="4200000" scaled="0"/>
              <a:tileRect/>
            </a:grad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A338F99-809B-406A-850C-03EA1CD3F70B}"/>
              </a:ext>
            </a:extLst>
          </p:cNvPr>
          <p:cNvGrpSpPr/>
          <p:nvPr/>
        </p:nvGrpSpPr>
        <p:grpSpPr>
          <a:xfrm>
            <a:off x="8240486" y="4234583"/>
            <a:ext cx="600375" cy="572796"/>
            <a:chOff x="7974925" y="3790921"/>
            <a:chExt cx="600375" cy="572796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9CCAA010-19F2-4822-99CD-C7FF5FBDE6A0}"/>
                </a:ext>
              </a:extLst>
            </p:cNvPr>
            <p:cNvSpPr/>
            <p:nvPr/>
          </p:nvSpPr>
          <p:spPr>
            <a:xfrm>
              <a:off x="7974925" y="3790921"/>
              <a:ext cx="600375" cy="572796"/>
            </a:xfrm>
            <a:prstGeom prst="rect">
              <a:avLst/>
            </a:prstGeom>
            <a:gradFill>
              <a:gsLst>
                <a:gs pos="4000">
                  <a:srgbClr val="00B050"/>
                </a:gs>
                <a:gs pos="100000">
                  <a:srgbClr val="92D050"/>
                </a:gs>
              </a:gsLst>
              <a:lin ang="54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KSO_Shape">
              <a:extLst>
                <a:ext uri="{FF2B5EF4-FFF2-40B4-BE49-F238E27FC236}">
                  <a16:creationId xmlns:a16="http://schemas.microsoft.com/office/drawing/2014/main" id="{F145DFF4-43E1-45DC-8FD3-8B6D1BF75DC4}"/>
                </a:ext>
              </a:extLst>
            </p:cNvPr>
            <p:cNvSpPr/>
            <p:nvPr/>
          </p:nvSpPr>
          <p:spPr>
            <a:xfrm rot="10800000">
              <a:off x="8167757" y="3895362"/>
              <a:ext cx="214709" cy="363914"/>
            </a:xfrm>
            <a:prstGeom prst="chevron">
              <a:avLst>
                <a:gd name="adj" fmla="val 8800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BFBC9CDA-A931-4237-B506-F6F40B2641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29255" r="4091" b="29579"/>
          <a:stretch/>
        </p:blipFill>
        <p:spPr>
          <a:xfrm>
            <a:off x="9992723" y="285445"/>
            <a:ext cx="1923540" cy="61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272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4000">
              <a:srgbClr val="00B050"/>
            </a:gs>
            <a:gs pos="100000">
              <a:srgbClr val="92D050"/>
            </a:gs>
          </a:gsLst>
          <a:lin ang="5400000" scaled="1"/>
        </a:gradFill>
        <a:ln w="38100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</TotalTime>
  <Words>655</Words>
  <Application>Microsoft Office PowerPoint</Application>
  <PresentationFormat>宽屏</PresentationFormat>
  <Paragraphs>209</Paragraphs>
  <Slides>24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思源黑体 CN Bold</vt:lpstr>
      <vt:lpstr>-apple-system-font</vt:lpstr>
      <vt:lpstr>Segoe UI</vt:lpstr>
      <vt:lpstr>等线 Light</vt:lpstr>
      <vt:lpstr>Arial</vt:lpstr>
      <vt:lpstr>Segoe UI Light</vt:lpstr>
      <vt:lpstr>思源黑体 CN Normal</vt:lpstr>
      <vt:lpstr>思源黑体 CN Heavy</vt:lpstr>
      <vt:lpstr>微软雅黑</vt:lpstr>
      <vt:lpstr>Calibri</vt:lpstr>
      <vt:lpstr>Century Gothic</vt:lpstr>
      <vt:lpstr>等线</vt:lpstr>
      <vt:lpstr>思源宋体 CN Heavy</vt:lpstr>
      <vt:lpstr>Microsoft YaHei Light</vt:lpstr>
      <vt:lpstr>潮字社凌渡鲲鹏简</vt:lpstr>
      <vt:lpstr>方正风雅宋简体</vt:lpstr>
      <vt:lpstr>Calibri Light</vt:lpstr>
      <vt:lpstr>Office 主题​​</vt:lpstr>
      <vt:lpstr>Office 主题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love1581</dc:creator>
  <cp:lastModifiedBy>Yunxuan Liu</cp:lastModifiedBy>
  <cp:revision>328</cp:revision>
  <dcterms:created xsi:type="dcterms:W3CDTF">2019-03-04T09:11:46Z</dcterms:created>
  <dcterms:modified xsi:type="dcterms:W3CDTF">2019-04-13T08:32:04Z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2019-04-13T08:31:45.9939468Z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24f7ee6c-c888-4ac5-9db9-7fb41ee6b10a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