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59" r:id="rId4"/>
    <p:sldId id="264" r:id="rId5"/>
    <p:sldId id="263" r:id="rId6"/>
    <p:sldId id="260" r:id="rId7"/>
    <p:sldId id="266" r:id="rId8"/>
    <p:sldId id="267" r:id="rId9"/>
    <p:sldId id="268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汉仪菱心体简" panose="02010609000101010101" pitchFamily="49" charset="-122"/>
      <p:regular r:id="rId14"/>
    </p:embeddedFont>
    <p:embeddedFont>
      <p:font typeface="方正汉真广标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微软简老宋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alifornian FB" panose="0207040306080B030204" pitchFamily="18" charset="0"/>
      <p:regular r:id="rId23"/>
      <p:bold r:id="rId24"/>
      <p:italic r:id="rId25"/>
    </p:embeddedFont>
    <p:embeddedFont>
      <p:font typeface="方正行黑简体" panose="02010600030101010101" charset="-122"/>
      <p:regular r:id="rId26"/>
    </p:embeddedFont>
  </p:embeddedFontLst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5" orient="horz" pos="3589" userDrawn="1">
          <p15:clr>
            <a:srgbClr val="A4A3A4"/>
          </p15:clr>
        </p15:guide>
        <p15:guide id="6" orient="horz" pos="415">
          <p15:clr>
            <a:srgbClr val="A4A3A4"/>
          </p15:clr>
        </p15:guide>
        <p15:guide id="7" pos="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3833"/>
    <a:srgbClr val="615B5E"/>
    <a:srgbClr val="C92F2A"/>
    <a:srgbClr val="FFF500"/>
    <a:srgbClr val="D4291A"/>
    <a:srgbClr val="A2D027"/>
    <a:srgbClr val="433F41"/>
    <a:srgbClr val="776F73"/>
    <a:srgbClr val="B1ADAF"/>
    <a:srgbClr val="807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  <p:guide pos="914"/>
        <p:guide orient="horz" pos="414"/>
        <p:guide orient="horz" pos="3589"/>
        <p:guide orient="horz" pos="415"/>
        <p:guide pos="9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DCF7A-6895-4516-8081-B88BAB2F741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D75E0-BA7A-45B4-8C23-386152794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2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D75E0-BA7A-45B4-8C23-386152794A1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4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D75E0-BA7A-45B4-8C23-386152794A1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95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5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0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72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838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674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98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22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10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3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65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282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113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17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820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2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9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7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9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98459-45C6-4D75-A245-EF877593495A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2AC85-0E90-4317-BABE-356642C52D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6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7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6445" y="719504"/>
            <a:ext cx="10403489" cy="5247415"/>
            <a:chOff x="776444" y="719505"/>
            <a:chExt cx="10403489" cy="52474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17" name="任意多边形 16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83702" y="726763"/>
            <a:ext cx="10403489" cy="5247415"/>
            <a:chOff x="776444" y="719505"/>
            <a:chExt cx="10403489" cy="524741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22" name="任意多边形 21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703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12851"/>
            <a:ext cx="10276056" cy="5239816"/>
            <a:chOff x="838200" y="712850"/>
            <a:chExt cx="10276056" cy="5239817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6" name="矩形 5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33" name="半闭框 32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半闭框 33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36" name="半闭框 35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30945" y="720111"/>
            <a:ext cx="10276056" cy="5239816"/>
            <a:chOff x="838200" y="712850"/>
            <a:chExt cx="10276056" cy="5239817"/>
          </a:xfrm>
        </p:grpSpPr>
        <p:grpSp>
          <p:nvGrpSpPr>
            <p:cNvPr id="41" name="组合 40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57" name="矩形 56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文本框 57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59" name="文本框 5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61" name="文本框 60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Blur/>
                          </a14:imgEffect>
                        </a14:imgLayer>
                      </a14:imgProps>
                    </a:ext>
                  </a:extLst>
                </a:blip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47" name="组合 46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51" name="半闭框 50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半闭框 51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49" name="半闭框 48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半闭框 49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57" y="5407208"/>
            <a:ext cx="7381059" cy="134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1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AA8A8"/>
            </a:gs>
            <a:gs pos="46000">
              <a:srgbClr val="DB6767"/>
            </a:gs>
            <a:gs pos="97000">
              <a:srgbClr val="C32F2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095" y="712849"/>
            <a:ext cx="12300707" cy="5848374"/>
            <a:chOff x="196094" y="712850"/>
            <a:chExt cx="12300706" cy="5848373"/>
          </a:xfrm>
        </p:grpSpPr>
        <p:sp>
          <p:nvSpPr>
            <p:cNvPr id="6" name="文本框 5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96095" y="714499"/>
            <a:ext cx="12300707" cy="5848374"/>
            <a:chOff x="196094" y="712850"/>
            <a:chExt cx="12300706" cy="5848373"/>
          </a:xfrm>
        </p:grpSpPr>
        <p:sp>
          <p:nvSpPr>
            <p:cNvPr id="43" name="文本框 42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1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C000"/>
            </a:gs>
            <a:gs pos="19000">
              <a:srgbClr val="FEC000"/>
            </a:gs>
            <a:gs pos="21000">
              <a:srgbClr val="FFE080"/>
            </a:gs>
            <a:gs pos="100000">
              <a:srgbClr val="FEC00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1" y="712849"/>
            <a:ext cx="10218883" cy="5848374"/>
            <a:chOff x="838200" y="712850"/>
            <a:chExt cx="10218883" cy="5848373"/>
          </a:xfrm>
        </p:grpSpPr>
        <p:grpSp>
          <p:nvGrpSpPr>
            <p:cNvPr id="69" name="组合 68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70" name="任意多边形 69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65" name="任意多边形 64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空心弧 35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12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7399" y="712849"/>
            <a:ext cx="10218883" cy="5848374"/>
            <a:chOff x="838200" y="712850"/>
            <a:chExt cx="10218883" cy="5848373"/>
          </a:xfrm>
        </p:grpSpPr>
        <p:grpSp>
          <p:nvGrpSpPr>
            <p:cNvPr id="74" name="组合 73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119" name="任意多边形 118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117" name="任意多边形 116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空心弧 81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89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0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7B4E1"/>
            </a:gs>
            <a:gs pos="52000">
              <a:srgbClr val="5DABBB"/>
            </a:gs>
            <a:gs pos="100000">
              <a:srgbClr val="3A7E8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99" y="712849"/>
            <a:ext cx="12435412" cy="5848374"/>
            <a:chOff x="50099" y="712850"/>
            <a:chExt cx="12435412" cy="5848373"/>
          </a:xfrm>
        </p:grpSpPr>
        <p:sp>
          <p:nvSpPr>
            <p:cNvPr id="7" name="文本框 6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5" name="文本框 34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39" name="文本框 38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47" name="文本框 46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4487" y="726235"/>
            <a:ext cx="12435412" cy="5848374"/>
            <a:chOff x="50099" y="712850"/>
            <a:chExt cx="12435412" cy="5848373"/>
          </a:xfrm>
        </p:grpSpPr>
        <p:sp>
          <p:nvSpPr>
            <p:cNvPr id="44" name="文本框 43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5" name="文本框 84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3" name="文本框 82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1" name="文本框 80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7" name="文本框 76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5" name="文本框 74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71" name="文本框 70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69" name="文本框 68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05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1ADAF"/>
            </a:gs>
            <a:gs pos="52000">
              <a:srgbClr val="776F73"/>
            </a:gs>
            <a:gs pos="100000">
              <a:srgbClr val="433F4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组合 1052"/>
          <p:cNvGrpSpPr/>
          <p:nvPr/>
        </p:nvGrpSpPr>
        <p:grpSpPr>
          <a:xfrm>
            <a:off x="1373516" y="1599952"/>
            <a:ext cx="9572303" cy="3658097"/>
            <a:chOff x="1373516" y="1599952"/>
            <a:chExt cx="9572303" cy="3658096"/>
          </a:xfrm>
        </p:grpSpPr>
        <p:grpSp>
          <p:nvGrpSpPr>
            <p:cNvPr id="95" name="组合 94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16" name="任意多边形 115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Text Box 54">
                <a:hlinkClick r:id="rId3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10486561" y="4145663"/>
              <a:ext cx="447325" cy="391653"/>
              <a:chOff x="6489699" y="177800"/>
              <a:chExt cx="4846637" cy="4243429"/>
            </a:xfrm>
            <a:solidFill>
              <a:schemeClr val="bg1"/>
            </a:solidFill>
          </p:grpSpPr>
          <p:sp>
            <p:nvSpPr>
              <p:cNvPr id="108" name="Oval 14"/>
              <p:cNvSpPr>
                <a:spLocks noChangeArrowheads="1"/>
              </p:cNvSpPr>
              <p:nvPr/>
            </p:nvSpPr>
            <p:spPr bwMode="auto">
              <a:xfrm>
                <a:off x="6735864" y="2185301"/>
                <a:ext cx="3243262" cy="20193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5"/>
              <p:cNvSpPr>
                <a:spLocks noEditPoints="1"/>
              </p:cNvSpPr>
              <p:nvPr/>
            </p:nvSpPr>
            <p:spPr bwMode="auto">
              <a:xfrm>
                <a:off x="6489699" y="923962"/>
                <a:ext cx="4179891" cy="3497267"/>
              </a:xfrm>
              <a:custGeom>
                <a:avLst/>
                <a:gdLst>
                  <a:gd name="T0" fmla="*/ 957 w 1112"/>
                  <a:gd name="T1" fmla="*/ 395 h 930"/>
                  <a:gd name="T2" fmla="*/ 936 w 1112"/>
                  <a:gd name="T3" fmla="*/ 362 h 930"/>
                  <a:gd name="T4" fmla="*/ 937 w 1112"/>
                  <a:gd name="T5" fmla="*/ 235 h 930"/>
                  <a:gd name="T6" fmla="*/ 653 w 1112"/>
                  <a:gd name="T7" fmla="*/ 234 h 930"/>
                  <a:gd name="T8" fmla="*/ 622 w 1112"/>
                  <a:gd name="T9" fmla="*/ 219 h 930"/>
                  <a:gd name="T10" fmla="*/ 608 w 1112"/>
                  <a:gd name="T11" fmla="*/ 70 h 930"/>
                  <a:gd name="T12" fmla="*/ 190 w 1112"/>
                  <a:gd name="T13" fmla="*/ 233 h 930"/>
                  <a:gd name="T14" fmla="*/ 0 w 1112"/>
                  <a:gd name="T15" fmla="*/ 591 h 930"/>
                  <a:gd name="T16" fmla="*/ 535 w 1112"/>
                  <a:gd name="T17" fmla="*/ 930 h 930"/>
                  <a:gd name="T18" fmla="*/ 1112 w 1112"/>
                  <a:gd name="T19" fmla="*/ 569 h 930"/>
                  <a:gd name="T20" fmla="*/ 957 w 1112"/>
                  <a:gd name="T21" fmla="*/ 395 h 930"/>
                  <a:gd name="T22" fmla="*/ 535 w 1112"/>
                  <a:gd name="T23" fmla="*/ 854 h 930"/>
                  <a:gd name="T24" fmla="*/ 129 w 1112"/>
                  <a:gd name="T25" fmla="*/ 641 h 930"/>
                  <a:gd name="T26" fmla="*/ 486 w 1112"/>
                  <a:gd name="T27" fmla="*/ 353 h 930"/>
                  <a:gd name="T28" fmla="*/ 893 w 1112"/>
                  <a:gd name="T29" fmla="*/ 566 h 930"/>
                  <a:gd name="T30" fmla="*/ 535 w 1112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2" h="930">
                    <a:moveTo>
                      <a:pt x="957" y="395"/>
                    </a:moveTo>
                    <a:cubicBezTo>
                      <a:pt x="939" y="389"/>
                      <a:pt x="927" y="386"/>
                      <a:pt x="936" y="362"/>
                    </a:cubicBezTo>
                    <a:cubicBezTo>
                      <a:pt x="957" y="311"/>
                      <a:pt x="959" y="267"/>
                      <a:pt x="937" y="235"/>
                    </a:cubicBezTo>
                    <a:cubicBezTo>
                      <a:pt x="896" y="176"/>
                      <a:pt x="782" y="179"/>
                      <a:pt x="653" y="234"/>
                    </a:cubicBezTo>
                    <a:cubicBezTo>
                      <a:pt x="653" y="234"/>
                      <a:pt x="612" y="252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8" y="0"/>
                      <a:pt x="351" y="73"/>
                      <a:pt x="190" y="233"/>
                    </a:cubicBezTo>
                    <a:cubicBezTo>
                      <a:pt x="70" y="354"/>
                      <a:pt x="0" y="481"/>
                      <a:pt x="0" y="591"/>
                    </a:cubicBezTo>
                    <a:cubicBezTo>
                      <a:pt x="0" y="802"/>
                      <a:pt x="270" y="930"/>
                      <a:pt x="535" y="930"/>
                    </a:cubicBezTo>
                    <a:cubicBezTo>
                      <a:pt x="881" y="930"/>
                      <a:pt x="1112" y="729"/>
                      <a:pt x="1112" y="569"/>
                    </a:cubicBezTo>
                    <a:cubicBezTo>
                      <a:pt x="1112" y="472"/>
                      <a:pt x="1030" y="417"/>
                      <a:pt x="957" y="395"/>
                    </a:cubicBezTo>
                    <a:close/>
                    <a:moveTo>
                      <a:pt x="535" y="854"/>
                    </a:moveTo>
                    <a:cubicBezTo>
                      <a:pt x="325" y="875"/>
                      <a:pt x="143" y="780"/>
                      <a:pt x="129" y="641"/>
                    </a:cubicBezTo>
                    <a:cubicBezTo>
                      <a:pt x="115" y="503"/>
                      <a:pt x="275" y="374"/>
                      <a:pt x="486" y="353"/>
                    </a:cubicBezTo>
                    <a:cubicBezTo>
                      <a:pt x="697" y="332"/>
                      <a:pt x="879" y="427"/>
                      <a:pt x="893" y="566"/>
                    </a:cubicBezTo>
                    <a:cubicBezTo>
                      <a:pt x="906" y="704"/>
                      <a:pt x="746" y="834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6"/>
              <p:cNvSpPr>
                <a:spLocks/>
              </p:cNvSpPr>
              <p:nvPr/>
            </p:nvSpPr>
            <p:spPr bwMode="auto">
              <a:xfrm>
                <a:off x="9566274" y="177800"/>
                <a:ext cx="1770062" cy="1873250"/>
              </a:xfrm>
              <a:custGeom>
                <a:avLst/>
                <a:gdLst>
                  <a:gd name="T0" fmla="*/ 364 w 471"/>
                  <a:gd name="T1" fmla="*/ 128 h 498"/>
                  <a:gd name="T2" fmla="*/ 43 w 471"/>
                  <a:gd name="T3" fmla="*/ 24 h 498"/>
                  <a:gd name="T4" fmla="*/ 43 w 471"/>
                  <a:gd name="T5" fmla="*/ 24 h 498"/>
                  <a:gd name="T6" fmla="*/ 6 w 471"/>
                  <a:gd name="T7" fmla="*/ 82 h 498"/>
                  <a:gd name="T8" fmla="*/ 64 w 471"/>
                  <a:gd name="T9" fmla="*/ 120 h 498"/>
                  <a:gd name="T10" fmla="*/ 292 w 471"/>
                  <a:gd name="T11" fmla="*/ 194 h 498"/>
                  <a:gd name="T12" fmla="*/ 342 w 471"/>
                  <a:gd name="T13" fmla="*/ 428 h 498"/>
                  <a:gd name="T14" fmla="*/ 342 w 471"/>
                  <a:gd name="T15" fmla="*/ 428 h 498"/>
                  <a:gd name="T16" fmla="*/ 374 w 471"/>
                  <a:gd name="T17" fmla="*/ 490 h 498"/>
                  <a:gd name="T18" fmla="*/ 435 w 471"/>
                  <a:gd name="T19" fmla="*/ 458 h 498"/>
                  <a:gd name="T20" fmla="*/ 435 w 471"/>
                  <a:gd name="T21" fmla="*/ 458 h 498"/>
                  <a:gd name="T22" fmla="*/ 364 w 471"/>
                  <a:gd name="T23" fmla="*/ 1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498">
                    <a:moveTo>
                      <a:pt x="364" y="128"/>
                    </a:moveTo>
                    <a:cubicBezTo>
                      <a:pt x="281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7" y="30"/>
                      <a:pt x="0" y="56"/>
                      <a:pt x="6" y="82"/>
                    </a:cubicBezTo>
                    <a:cubicBezTo>
                      <a:pt x="11" y="108"/>
                      <a:pt x="37" y="125"/>
                      <a:pt x="64" y="120"/>
                    </a:cubicBezTo>
                    <a:cubicBezTo>
                      <a:pt x="145" y="102"/>
                      <a:pt x="232" y="128"/>
                      <a:pt x="292" y="194"/>
                    </a:cubicBezTo>
                    <a:cubicBezTo>
                      <a:pt x="351" y="259"/>
                      <a:pt x="368" y="349"/>
                      <a:pt x="342" y="428"/>
                    </a:cubicBezTo>
                    <a:cubicBezTo>
                      <a:pt x="342" y="428"/>
                      <a:pt x="342" y="428"/>
                      <a:pt x="342" y="428"/>
                    </a:cubicBezTo>
                    <a:cubicBezTo>
                      <a:pt x="334" y="454"/>
                      <a:pt x="348" y="481"/>
                      <a:pt x="374" y="490"/>
                    </a:cubicBezTo>
                    <a:cubicBezTo>
                      <a:pt x="399" y="498"/>
                      <a:pt x="427" y="484"/>
                      <a:pt x="435" y="458"/>
                    </a:cubicBezTo>
                    <a:cubicBezTo>
                      <a:pt x="435" y="458"/>
                      <a:pt x="435" y="458"/>
                      <a:pt x="435" y="458"/>
                    </a:cubicBezTo>
                    <a:cubicBezTo>
                      <a:pt x="471" y="347"/>
                      <a:pt x="448" y="221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7"/>
              <p:cNvSpPr>
                <a:spLocks/>
              </p:cNvSpPr>
              <p:nvPr/>
            </p:nvSpPr>
            <p:spPr bwMode="auto">
              <a:xfrm>
                <a:off x="9723436" y="862013"/>
                <a:ext cx="925512" cy="966788"/>
              </a:xfrm>
              <a:custGeom>
                <a:avLst/>
                <a:gdLst>
                  <a:gd name="T0" fmla="*/ 194 w 246"/>
                  <a:gd name="T1" fmla="*/ 62 h 257"/>
                  <a:gd name="T2" fmla="*/ 38 w 246"/>
                  <a:gd name="T3" fmla="*/ 12 h 257"/>
                  <a:gd name="T4" fmla="*/ 5 w 246"/>
                  <a:gd name="T5" fmla="*/ 61 h 257"/>
                  <a:gd name="T6" fmla="*/ 55 w 246"/>
                  <a:gd name="T7" fmla="*/ 94 h 257"/>
                  <a:gd name="T8" fmla="*/ 55 w 246"/>
                  <a:gd name="T9" fmla="*/ 94 h 257"/>
                  <a:gd name="T10" fmla="*/ 132 w 246"/>
                  <a:gd name="T11" fmla="*/ 118 h 257"/>
                  <a:gd name="T12" fmla="*/ 148 w 246"/>
                  <a:gd name="T13" fmla="*/ 197 h 257"/>
                  <a:gd name="T14" fmla="*/ 148 w 246"/>
                  <a:gd name="T15" fmla="*/ 197 h 257"/>
                  <a:gd name="T16" fmla="*/ 175 w 246"/>
                  <a:gd name="T17" fmla="*/ 250 h 257"/>
                  <a:gd name="T18" fmla="*/ 228 w 246"/>
                  <a:gd name="T19" fmla="*/ 223 h 257"/>
                  <a:gd name="T20" fmla="*/ 194 w 246"/>
                  <a:gd name="T21" fmla="*/ 6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6" h="257">
                    <a:moveTo>
                      <a:pt x="194" y="62"/>
                    </a:moveTo>
                    <a:cubicBezTo>
                      <a:pt x="153" y="17"/>
                      <a:pt x="93" y="0"/>
                      <a:pt x="38" y="12"/>
                    </a:cubicBezTo>
                    <a:cubicBezTo>
                      <a:pt x="15" y="16"/>
                      <a:pt x="0" y="39"/>
                      <a:pt x="5" y="61"/>
                    </a:cubicBezTo>
                    <a:cubicBezTo>
                      <a:pt x="10" y="84"/>
                      <a:pt x="32" y="99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82" y="88"/>
                      <a:pt x="112" y="96"/>
                      <a:pt x="132" y="118"/>
                    </a:cubicBezTo>
                    <a:cubicBezTo>
                      <a:pt x="151" y="140"/>
                      <a:pt x="157" y="171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1" y="219"/>
                      <a:pt x="153" y="243"/>
                      <a:pt x="175" y="250"/>
                    </a:cubicBezTo>
                    <a:cubicBezTo>
                      <a:pt x="197" y="257"/>
                      <a:pt x="221" y="245"/>
                      <a:pt x="228" y="223"/>
                    </a:cubicBezTo>
                    <a:cubicBezTo>
                      <a:pt x="246" y="169"/>
                      <a:pt x="235" y="107"/>
                      <a:pt x="194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Freeform 22"/>
            <p:cNvSpPr>
              <a:spLocks noEditPoints="1"/>
            </p:cNvSpPr>
            <p:nvPr/>
          </p:nvSpPr>
          <p:spPr bwMode="auto">
            <a:xfrm>
              <a:off x="10561428" y="4709059"/>
              <a:ext cx="251114" cy="421902"/>
            </a:xfrm>
            <a:custGeom>
              <a:avLst/>
              <a:gdLst>
                <a:gd name="T0" fmla="*/ 63 w 73"/>
                <a:gd name="T1" fmla="*/ 0 h 129"/>
                <a:gd name="T2" fmla="*/ 9 w 73"/>
                <a:gd name="T3" fmla="*/ 0 h 129"/>
                <a:gd name="T4" fmla="*/ 0 w 73"/>
                <a:gd name="T5" fmla="*/ 10 h 129"/>
                <a:gd name="T6" fmla="*/ 0 w 73"/>
                <a:gd name="T7" fmla="*/ 120 h 129"/>
                <a:gd name="T8" fmla="*/ 9 w 73"/>
                <a:gd name="T9" fmla="*/ 129 h 129"/>
                <a:gd name="T10" fmla="*/ 63 w 73"/>
                <a:gd name="T11" fmla="*/ 129 h 129"/>
                <a:gd name="T12" fmla="*/ 73 w 73"/>
                <a:gd name="T13" fmla="*/ 120 h 129"/>
                <a:gd name="T14" fmla="*/ 73 w 73"/>
                <a:gd name="T15" fmla="*/ 10 h 129"/>
                <a:gd name="T16" fmla="*/ 63 w 73"/>
                <a:gd name="T17" fmla="*/ 0 h 129"/>
                <a:gd name="T18" fmla="*/ 36 w 73"/>
                <a:gd name="T19" fmla="*/ 120 h 129"/>
                <a:gd name="T20" fmla="*/ 30 w 73"/>
                <a:gd name="T21" fmla="*/ 114 h 129"/>
                <a:gd name="T22" fmla="*/ 36 w 73"/>
                <a:gd name="T23" fmla="*/ 108 h 129"/>
                <a:gd name="T24" fmla="*/ 42 w 73"/>
                <a:gd name="T25" fmla="*/ 114 h 129"/>
                <a:gd name="T26" fmla="*/ 36 w 73"/>
                <a:gd name="T27" fmla="*/ 120 h 129"/>
                <a:gd name="T28" fmla="*/ 66 w 73"/>
                <a:gd name="T29" fmla="*/ 99 h 129"/>
                <a:gd name="T30" fmla="*/ 7 w 73"/>
                <a:gd name="T31" fmla="*/ 99 h 129"/>
                <a:gd name="T32" fmla="*/ 7 w 73"/>
                <a:gd name="T33" fmla="*/ 16 h 129"/>
                <a:gd name="T34" fmla="*/ 66 w 73"/>
                <a:gd name="T35" fmla="*/ 16 h 129"/>
                <a:gd name="T36" fmla="*/ 66 w 73"/>
                <a:gd name="T37" fmla="*/ 99 h 129"/>
                <a:gd name="T38" fmla="*/ 49 w 73"/>
                <a:gd name="T39" fmla="*/ 10 h 129"/>
                <a:gd name="T40" fmla="*/ 24 w 73"/>
                <a:gd name="T41" fmla="*/ 10 h 129"/>
                <a:gd name="T42" fmla="*/ 24 w 73"/>
                <a:gd name="T43" fmla="*/ 7 h 129"/>
                <a:gd name="T44" fmla="*/ 49 w 73"/>
                <a:gd name="T45" fmla="*/ 7 h 129"/>
                <a:gd name="T46" fmla="*/ 49 w 73"/>
                <a:gd name="T47" fmla="*/ 10 h 129"/>
                <a:gd name="T48" fmla="*/ 60 w 73"/>
                <a:gd name="T49" fmla="*/ 9 h 129"/>
                <a:gd name="T50" fmla="*/ 57 w 73"/>
                <a:gd name="T51" fmla="*/ 11 h 129"/>
                <a:gd name="T52" fmla="*/ 55 w 73"/>
                <a:gd name="T53" fmla="*/ 9 h 129"/>
                <a:gd name="T54" fmla="*/ 57 w 73"/>
                <a:gd name="T55" fmla="*/ 6 h 129"/>
                <a:gd name="T56" fmla="*/ 60 w 73"/>
                <a:gd name="T5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29"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9" y="129"/>
                    <a:pt x="73" y="125"/>
                    <a:pt x="73" y="12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3" y="0"/>
                  </a:cubicBezTo>
                  <a:close/>
                  <a:moveTo>
                    <a:pt x="36" y="120"/>
                  </a:moveTo>
                  <a:cubicBezTo>
                    <a:pt x="33" y="120"/>
                    <a:pt x="30" y="117"/>
                    <a:pt x="30" y="114"/>
                  </a:cubicBezTo>
                  <a:cubicBezTo>
                    <a:pt x="30" y="111"/>
                    <a:pt x="33" y="108"/>
                    <a:pt x="36" y="108"/>
                  </a:cubicBezTo>
                  <a:cubicBezTo>
                    <a:pt x="40" y="108"/>
                    <a:pt x="42" y="111"/>
                    <a:pt x="42" y="114"/>
                  </a:cubicBezTo>
                  <a:cubicBezTo>
                    <a:pt x="42" y="117"/>
                    <a:pt x="40" y="120"/>
                    <a:pt x="36" y="120"/>
                  </a:cubicBezTo>
                  <a:close/>
                  <a:moveTo>
                    <a:pt x="66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lnTo>
                    <a:pt x="66" y="99"/>
                  </a:lnTo>
                  <a:close/>
                  <a:moveTo>
                    <a:pt x="49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49" y="10"/>
                  </a:lnTo>
                  <a:close/>
                  <a:moveTo>
                    <a:pt x="60" y="9"/>
                  </a:moveTo>
                  <a:cubicBezTo>
                    <a:pt x="60" y="10"/>
                    <a:pt x="59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9" y="6"/>
                    <a:pt x="60" y="7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7283" y="3601718"/>
              <a:ext cx="399403" cy="440864"/>
            </a:xfrm>
            <a:prstGeom prst="rect">
              <a:avLst/>
            </a:prstGeom>
          </p:spPr>
        </p:pic>
      </p:grpSp>
      <p:grpSp>
        <p:nvGrpSpPr>
          <p:cNvPr id="122" name="组合 121"/>
          <p:cNvGrpSpPr/>
          <p:nvPr/>
        </p:nvGrpSpPr>
        <p:grpSpPr>
          <a:xfrm>
            <a:off x="1373516" y="1596749"/>
            <a:ext cx="9572303" cy="3658097"/>
            <a:chOff x="1373516" y="1599952"/>
            <a:chExt cx="9572303" cy="3658096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44" name="任意多边形 143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3" name="Text Box 54">
                <a:hlinkClick r:id="rId3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40" name="任意多边形 139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10486561" y="4145663"/>
              <a:ext cx="447325" cy="391653"/>
              <a:chOff x="6489699" y="177800"/>
              <a:chExt cx="4846637" cy="4243429"/>
            </a:xfrm>
            <a:solidFill>
              <a:schemeClr val="bg1"/>
            </a:solidFill>
          </p:grpSpPr>
          <p:sp>
            <p:nvSpPr>
              <p:cNvPr id="136" name="Oval 14"/>
              <p:cNvSpPr>
                <a:spLocks noChangeArrowheads="1"/>
              </p:cNvSpPr>
              <p:nvPr/>
            </p:nvSpPr>
            <p:spPr bwMode="auto">
              <a:xfrm>
                <a:off x="6735864" y="2185301"/>
                <a:ext cx="3243262" cy="20193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 noEditPoints="1"/>
              </p:cNvSpPr>
              <p:nvPr/>
            </p:nvSpPr>
            <p:spPr bwMode="auto">
              <a:xfrm>
                <a:off x="6489699" y="923962"/>
                <a:ext cx="4179891" cy="3497267"/>
              </a:xfrm>
              <a:custGeom>
                <a:avLst/>
                <a:gdLst>
                  <a:gd name="T0" fmla="*/ 957 w 1112"/>
                  <a:gd name="T1" fmla="*/ 395 h 930"/>
                  <a:gd name="T2" fmla="*/ 936 w 1112"/>
                  <a:gd name="T3" fmla="*/ 362 h 930"/>
                  <a:gd name="T4" fmla="*/ 937 w 1112"/>
                  <a:gd name="T5" fmla="*/ 235 h 930"/>
                  <a:gd name="T6" fmla="*/ 653 w 1112"/>
                  <a:gd name="T7" fmla="*/ 234 h 930"/>
                  <a:gd name="T8" fmla="*/ 622 w 1112"/>
                  <a:gd name="T9" fmla="*/ 219 h 930"/>
                  <a:gd name="T10" fmla="*/ 608 w 1112"/>
                  <a:gd name="T11" fmla="*/ 70 h 930"/>
                  <a:gd name="T12" fmla="*/ 190 w 1112"/>
                  <a:gd name="T13" fmla="*/ 233 h 930"/>
                  <a:gd name="T14" fmla="*/ 0 w 1112"/>
                  <a:gd name="T15" fmla="*/ 591 h 930"/>
                  <a:gd name="T16" fmla="*/ 535 w 1112"/>
                  <a:gd name="T17" fmla="*/ 930 h 930"/>
                  <a:gd name="T18" fmla="*/ 1112 w 1112"/>
                  <a:gd name="T19" fmla="*/ 569 h 930"/>
                  <a:gd name="T20" fmla="*/ 957 w 1112"/>
                  <a:gd name="T21" fmla="*/ 395 h 930"/>
                  <a:gd name="T22" fmla="*/ 535 w 1112"/>
                  <a:gd name="T23" fmla="*/ 854 h 930"/>
                  <a:gd name="T24" fmla="*/ 129 w 1112"/>
                  <a:gd name="T25" fmla="*/ 641 h 930"/>
                  <a:gd name="T26" fmla="*/ 486 w 1112"/>
                  <a:gd name="T27" fmla="*/ 353 h 930"/>
                  <a:gd name="T28" fmla="*/ 893 w 1112"/>
                  <a:gd name="T29" fmla="*/ 566 h 930"/>
                  <a:gd name="T30" fmla="*/ 535 w 1112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2" h="930">
                    <a:moveTo>
                      <a:pt x="957" y="395"/>
                    </a:moveTo>
                    <a:cubicBezTo>
                      <a:pt x="939" y="389"/>
                      <a:pt x="927" y="386"/>
                      <a:pt x="936" y="362"/>
                    </a:cubicBezTo>
                    <a:cubicBezTo>
                      <a:pt x="957" y="311"/>
                      <a:pt x="959" y="267"/>
                      <a:pt x="937" y="235"/>
                    </a:cubicBezTo>
                    <a:cubicBezTo>
                      <a:pt x="896" y="176"/>
                      <a:pt x="782" y="179"/>
                      <a:pt x="653" y="234"/>
                    </a:cubicBezTo>
                    <a:cubicBezTo>
                      <a:pt x="653" y="234"/>
                      <a:pt x="612" y="252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8" y="0"/>
                      <a:pt x="351" y="73"/>
                      <a:pt x="190" y="233"/>
                    </a:cubicBezTo>
                    <a:cubicBezTo>
                      <a:pt x="70" y="354"/>
                      <a:pt x="0" y="481"/>
                      <a:pt x="0" y="591"/>
                    </a:cubicBezTo>
                    <a:cubicBezTo>
                      <a:pt x="0" y="802"/>
                      <a:pt x="270" y="930"/>
                      <a:pt x="535" y="930"/>
                    </a:cubicBezTo>
                    <a:cubicBezTo>
                      <a:pt x="881" y="930"/>
                      <a:pt x="1112" y="729"/>
                      <a:pt x="1112" y="569"/>
                    </a:cubicBezTo>
                    <a:cubicBezTo>
                      <a:pt x="1112" y="472"/>
                      <a:pt x="1030" y="417"/>
                      <a:pt x="957" y="395"/>
                    </a:cubicBezTo>
                    <a:close/>
                    <a:moveTo>
                      <a:pt x="535" y="854"/>
                    </a:moveTo>
                    <a:cubicBezTo>
                      <a:pt x="325" y="875"/>
                      <a:pt x="143" y="780"/>
                      <a:pt x="129" y="641"/>
                    </a:cubicBezTo>
                    <a:cubicBezTo>
                      <a:pt x="115" y="503"/>
                      <a:pt x="275" y="374"/>
                      <a:pt x="486" y="353"/>
                    </a:cubicBezTo>
                    <a:cubicBezTo>
                      <a:pt x="697" y="332"/>
                      <a:pt x="879" y="427"/>
                      <a:pt x="893" y="566"/>
                    </a:cubicBezTo>
                    <a:cubicBezTo>
                      <a:pt x="906" y="704"/>
                      <a:pt x="746" y="834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6"/>
              <p:cNvSpPr>
                <a:spLocks/>
              </p:cNvSpPr>
              <p:nvPr/>
            </p:nvSpPr>
            <p:spPr bwMode="auto">
              <a:xfrm>
                <a:off x="9566274" y="177800"/>
                <a:ext cx="1770062" cy="1873250"/>
              </a:xfrm>
              <a:custGeom>
                <a:avLst/>
                <a:gdLst>
                  <a:gd name="T0" fmla="*/ 364 w 471"/>
                  <a:gd name="T1" fmla="*/ 128 h 498"/>
                  <a:gd name="T2" fmla="*/ 43 w 471"/>
                  <a:gd name="T3" fmla="*/ 24 h 498"/>
                  <a:gd name="T4" fmla="*/ 43 w 471"/>
                  <a:gd name="T5" fmla="*/ 24 h 498"/>
                  <a:gd name="T6" fmla="*/ 6 w 471"/>
                  <a:gd name="T7" fmla="*/ 82 h 498"/>
                  <a:gd name="T8" fmla="*/ 64 w 471"/>
                  <a:gd name="T9" fmla="*/ 120 h 498"/>
                  <a:gd name="T10" fmla="*/ 292 w 471"/>
                  <a:gd name="T11" fmla="*/ 194 h 498"/>
                  <a:gd name="T12" fmla="*/ 342 w 471"/>
                  <a:gd name="T13" fmla="*/ 428 h 498"/>
                  <a:gd name="T14" fmla="*/ 342 w 471"/>
                  <a:gd name="T15" fmla="*/ 428 h 498"/>
                  <a:gd name="T16" fmla="*/ 374 w 471"/>
                  <a:gd name="T17" fmla="*/ 490 h 498"/>
                  <a:gd name="T18" fmla="*/ 435 w 471"/>
                  <a:gd name="T19" fmla="*/ 458 h 498"/>
                  <a:gd name="T20" fmla="*/ 435 w 471"/>
                  <a:gd name="T21" fmla="*/ 458 h 498"/>
                  <a:gd name="T22" fmla="*/ 364 w 471"/>
                  <a:gd name="T23" fmla="*/ 1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498">
                    <a:moveTo>
                      <a:pt x="364" y="128"/>
                    </a:moveTo>
                    <a:cubicBezTo>
                      <a:pt x="281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7" y="30"/>
                      <a:pt x="0" y="56"/>
                      <a:pt x="6" y="82"/>
                    </a:cubicBezTo>
                    <a:cubicBezTo>
                      <a:pt x="11" y="108"/>
                      <a:pt x="37" y="125"/>
                      <a:pt x="64" y="120"/>
                    </a:cubicBezTo>
                    <a:cubicBezTo>
                      <a:pt x="145" y="102"/>
                      <a:pt x="232" y="128"/>
                      <a:pt x="292" y="194"/>
                    </a:cubicBezTo>
                    <a:cubicBezTo>
                      <a:pt x="351" y="259"/>
                      <a:pt x="368" y="349"/>
                      <a:pt x="342" y="428"/>
                    </a:cubicBezTo>
                    <a:cubicBezTo>
                      <a:pt x="342" y="428"/>
                      <a:pt x="342" y="428"/>
                      <a:pt x="342" y="428"/>
                    </a:cubicBezTo>
                    <a:cubicBezTo>
                      <a:pt x="334" y="454"/>
                      <a:pt x="348" y="481"/>
                      <a:pt x="374" y="490"/>
                    </a:cubicBezTo>
                    <a:cubicBezTo>
                      <a:pt x="399" y="498"/>
                      <a:pt x="427" y="484"/>
                      <a:pt x="435" y="458"/>
                    </a:cubicBezTo>
                    <a:cubicBezTo>
                      <a:pt x="435" y="458"/>
                      <a:pt x="435" y="458"/>
                      <a:pt x="435" y="458"/>
                    </a:cubicBezTo>
                    <a:cubicBezTo>
                      <a:pt x="471" y="347"/>
                      <a:pt x="448" y="221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7"/>
              <p:cNvSpPr>
                <a:spLocks/>
              </p:cNvSpPr>
              <p:nvPr/>
            </p:nvSpPr>
            <p:spPr bwMode="auto">
              <a:xfrm>
                <a:off x="9723436" y="862013"/>
                <a:ext cx="925512" cy="966788"/>
              </a:xfrm>
              <a:custGeom>
                <a:avLst/>
                <a:gdLst>
                  <a:gd name="T0" fmla="*/ 194 w 246"/>
                  <a:gd name="T1" fmla="*/ 62 h 257"/>
                  <a:gd name="T2" fmla="*/ 38 w 246"/>
                  <a:gd name="T3" fmla="*/ 12 h 257"/>
                  <a:gd name="T4" fmla="*/ 5 w 246"/>
                  <a:gd name="T5" fmla="*/ 61 h 257"/>
                  <a:gd name="T6" fmla="*/ 55 w 246"/>
                  <a:gd name="T7" fmla="*/ 94 h 257"/>
                  <a:gd name="T8" fmla="*/ 55 w 246"/>
                  <a:gd name="T9" fmla="*/ 94 h 257"/>
                  <a:gd name="T10" fmla="*/ 132 w 246"/>
                  <a:gd name="T11" fmla="*/ 118 h 257"/>
                  <a:gd name="T12" fmla="*/ 148 w 246"/>
                  <a:gd name="T13" fmla="*/ 197 h 257"/>
                  <a:gd name="T14" fmla="*/ 148 w 246"/>
                  <a:gd name="T15" fmla="*/ 197 h 257"/>
                  <a:gd name="T16" fmla="*/ 175 w 246"/>
                  <a:gd name="T17" fmla="*/ 250 h 257"/>
                  <a:gd name="T18" fmla="*/ 228 w 246"/>
                  <a:gd name="T19" fmla="*/ 223 h 257"/>
                  <a:gd name="T20" fmla="*/ 194 w 246"/>
                  <a:gd name="T21" fmla="*/ 6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6" h="257">
                    <a:moveTo>
                      <a:pt x="194" y="62"/>
                    </a:moveTo>
                    <a:cubicBezTo>
                      <a:pt x="153" y="17"/>
                      <a:pt x="93" y="0"/>
                      <a:pt x="38" y="12"/>
                    </a:cubicBezTo>
                    <a:cubicBezTo>
                      <a:pt x="15" y="16"/>
                      <a:pt x="0" y="39"/>
                      <a:pt x="5" y="61"/>
                    </a:cubicBezTo>
                    <a:cubicBezTo>
                      <a:pt x="10" y="84"/>
                      <a:pt x="32" y="99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82" y="88"/>
                      <a:pt x="112" y="96"/>
                      <a:pt x="132" y="118"/>
                    </a:cubicBezTo>
                    <a:cubicBezTo>
                      <a:pt x="151" y="140"/>
                      <a:pt x="157" y="171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1" y="219"/>
                      <a:pt x="153" y="243"/>
                      <a:pt x="175" y="250"/>
                    </a:cubicBezTo>
                    <a:cubicBezTo>
                      <a:pt x="197" y="257"/>
                      <a:pt x="221" y="245"/>
                      <a:pt x="228" y="223"/>
                    </a:cubicBezTo>
                    <a:cubicBezTo>
                      <a:pt x="246" y="169"/>
                      <a:pt x="235" y="107"/>
                      <a:pt x="194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2" name="Freeform 22"/>
            <p:cNvSpPr>
              <a:spLocks noEditPoints="1"/>
            </p:cNvSpPr>
            <p:nvPr/>
          </p:nvSpPr>
          <p:spPr bwMode="auto">
            <a:xfrm>
              <a:off x="10561428" y="4709059"/>
              <a:ext cx="251114" cy="421902"/>
            </a:xfrm>
            <a:custGeom>
              <a:avLst/>
              <a:gdLst>
                <a:gd name="T0" fmla="*/ 63 w 73"/>
                <a:gd name="T1" fmla="*/ 0 h 129"/>
                <a:gd name="T2" fmla="*/ 9 w 73"/>
                <a:gd name="T3" fmla="*/ 0 h 129"/>
                <a:gd name="T4" fmla="*/ 0 w 73"/>
                <a:gd name="T5" fmla="*/ 10 h 129"/>
                <a:gd name="T6" fmla="*/ 0 w 73"/>
                <a:gd name="T7" fmla="*/ 120 h 129"/>
                <a:gd name="T8" fmla="*/ 9 w 73"/>
                <a:gd name="T9" fmla="*/ 129 h 129"/>
                <a:gd name="T10" fmla="*/ 63 w 73"/>
                <a:gd name="T11" fmla="*/ 129 h 129"/>
                <a:gd name="T12" fmla="*/ 73 w 73"/>
                <a:gd name="T13" fmla="*/ 120 h 129"/>
                <a:gd name="T14" fmla="*/ 73 w 73"/>
                <a:gd name="T15" fmla="*/ 10 h 129"/>
                <a:gd name="T16" fmla="*/ 63 w 73"/>
                <a:gd name="T17" fmla="*/ 0 h 129"/>
                <a:gd name="T18" fmla="*/ 36 w 73"/>
                <a:gd name="T19" fmla="*/ 120 h 129"/>
                <a:gd name="T20" fmla="*/ 30 w 73"/>
                <a:gd name="T21" fmla="*/ 114 h 129"/>
                <a:gd name="T22" fmla="*/ 36 w 73"/>
                <a:gd name="T23" fmla="*/ 108 h 129"/>
                <a:gd name="T24" fmla="*/ 42 w 73"/>
                <a:gd name="T25" fmla="*/ 114 h 129"/>
                <a:gd name="T26" fmla="*/ 36 w 73"/>
                <a:gd name="T27" fmla="*/ 120 h 129"/>
                <a:gd name="T28" fmla="*/ 66 w 73"/>
                <a:gd name="T29" fmla="*/ 99 h 129"/>
                <a:gd name="T30" fmla="*/ 7 w 73"/>
                <a:gd name="T31" fmla="*/ 99 h 129"/>
                <a:gd name="T32" fmla="*/ 7 w 73"/>
                <a:gd name="T33" fmla="*/ 16 h 129"/>
                <a:gd name="T34" fmla="*/ 66 w 73"/>
                <a:gd name="T35" fmla="*/ 16 h 129"/>
                <a:gd name="T36" fmla="*/ 66 w 73"/>
                <a:gd name="T37" fmla="*/ 99 h 129"/>
                <a:gd name="T38" fmla="*/ 49 w 73"/>
                <a:gd name="T39" fmla="*/ 10 h 129"/>
                <a:gd name="T40" fmla="*/ 24 w 73"/>
                <a:gd name="T41" fmla="*/ 10 h 129"/>
                <a:gd name="T42" fmla="*/ 24 w 73"/>
                <a:gd name="T43" fmla="*/ 7 h 129"/>
                <a:gd name="T44" fmla="*/ 49 w 73"/>
                <a:gd name="T45" fmla="*/ 7 h 129"/>
                <a:gd name="T46" fmla="*/ 49 w 73"/>
                <a:gd name="T47" fmla="*/ 10 h 129"/>
                <a:gd name="T48" fmla="*/ 60 w 73"/>
                <a:gd name="T49" fmla="*/ 9 h 129"/>
                <a:gd name="T50" fmla="*/ 57 w 73"/>
                <a:gd name="T51" fmla="*/ 11 h 129"/>
                <a:gd name="T52" fmla="*/ 55 w 73"/>
                <a:gd name="T53" fmla="*/ 9 h 129"/>
                <a:gd name="T54" fmla="*/ 57 w 73"/>
                <a:gd name="T55" fmla="*/ 6 h 129"/>
                <a:gd name="T56" fmla="*/ 60 w 73"/>
                <a:gd name="T5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29"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9" y="129"/>
                    <a:pt x="73" y="125"/>
                    <a:pt x="73" y="12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3" y="0"/>
                  </a:cubicBezTo>
                  <a:close/>
                  <a:moveTo>
                    <a:pt x="36" y="120"/>
                  </a:moveTo>
                  <a:cubicBezTo>
                    <a:pt x="33" y="120"/>
                    <a:pt x="30" y="117"/>
                    <a:pt x="30" y="114"/>
                  </a:cubicBezTo>
                  <a:cubicBezTo>
                    <a:pt x="30" y="111"/>
                    <a:pt x="33" y="108"/>
                    <a:pt x="36" y="108"/>
                  </a:cubicBezTo>
                  <a:cubicBezTo>
                    <a:pt x="40" y="108"/>
                    <a:pt x="42" y="111"/>
                    <a:pt x="42" y="114"/>
                  </a:cubicBezTo>
                  <a:cubicBezTo>
                    <a:pt x="42" y="117"/>
                    <a:pt x="40" y="120"/>
                    <a:pt x="36" y="120"/>
                  </a:cubicBezTo>
                  <a:close/>
                  <a:moveTo>
                    <a:pt x="66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lnTo>
                    <a:pt x="66" y="99"/>
                  </a:lnTo>
                  <a:close/>
                  <a:moveTo>
                    <a:pt x="49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49" y="10"/>
                  </a:lnTo>
                  <a:close/>
                  <a:moveTo>
                    <a:pt x="60" y="9"/>
                  </a:moveTo>
                  <a:cubicBezTo>
                    <a:pt x="60" y="10"/>
                    <a:pt x="59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9" y="6"/>
                    <a:pt x="60" y="7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7283" y="3601718"/>
              <a:ext cx="399403" cy="4408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22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3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514</Words>
  <Application>Microsoft Office PowerPoint</Application>
  <PresentationFormat>宽屏</PresentationFormat>
  <Paragraphs>140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宋体</vt:lpstr>
      <vt:lpstr>微软雅黑</vt:lpstr>
      <vt:lpstr>Charlemagne Std</vt:lpstr>
      <vt:lpstr>Adobe Garamond Pro Bold</vt:lpstr>
      <vt:lpstr>汉仪菱心体简</vt:lpstr>
      <vt:lpstr>Arial</vt:lpstr>
      <vt:lpstr>方正汉真广标简体</vt:lpstr>
      <vt:lpstr>Calibri</vt:lpstr>
      <vt:lpstr>微软简老宋</vt:lpstr>
      <vt:lpstr>华康俪金黑W8(P)</vt:lpstr>
      <vt:lpstr>Calibri Light</vt:lpstr>
      <vt:lpstr>Californian FB</vt:lpstr>
      <vt:lpstr>Adobe Myungjo Std M</vt:lpstr>
      <vt:lpstr>方正行黑简体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72</cp:revision>
  <dcterms:created xsi:type="dcterms:W3CDTF">2014-01-25T05:41:39Z</dcterms:created>
  <dcterms:modified xsi:type="dcterms:W3CDTF">2016-11-06T09:44:32Z</dcterms:modified>
  <cp:category>锐旗设计；https://9ppt.taobao.com</cp:category>
</cp:coreProperties>
</file>