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3685" r:id="rId2"/>
  </p:sldMasterIdLst>
  <p:notesMasterIdLst>
    <p:notesMasterId r:id="rId33"/>
  </p:notesMasterIdLst>
  <p:sldIdLst>
    <p:sldId id="2791" r:id="rId3"/>
    <p:sldId id="2776" r:id="rId4"/>
    <p:sldId id="2777" r:id="rId5"/>
    <p:sldId id="2798" r:id="rId6"/>
    <p:sldId id="2769" r:id="rId7"/>
    <p:sldId id="2768" r:id="rId8"/>
    <p:sldId id="2775" r:id="rId9"/>
    <p:sldId id="2793" r:id="rId10"/>
    <p:sldId id="2770" r:id="rId11"/>
    <p:sldId id="2795" r:id="rId12"/>
    <p:sldId id="2799" r:id="rId13"/>
    <p:sldId id="2786" r:id="rId14"/>
    <p:sldId id="2700" r:id="rId15"/>
    <p:sldId id="2802" r:id="rId16"/>
    <p:sldId id="2804" r:id="rId17"/>
    <p:sldId id="2803" r:id="rId18"/>
    <p:sldId id="2796" r:id="rId19"/>
    <p:sldId id="2800" r:id="rId20"/>
    <p:sldId id="2736" r:id="rId21"/>
    <p:sldId id="2781" r:id="rId22"/>
    <p:sldId id="2782" r:id="rId23"/>
    <p:sldId id="2772" r:id="rId24"/>
    <p:sldId id="2797" r:id="rId25"/>
    <p:sldId id="2801" r:id="rId26"/>
    <p:sldId id="2773" r:id="rId27"/>
    <p:sldId id="2783" r:id="rId28"/>
    <p:sldId id="2785" r:id="rId29"/>
    <p:sldId id="2805" r:id="rId30"/>
    <p:sldId id="2806" r:id="rId31"/>
    <p:sldId id="2807" r:id="rId32"/>
  </p:sldIdLst>
  <p:sldSz cx="12858750" cy="723265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C74B"/>
    <a:srgbClr val="015835"/>
    <a:srgbClr val="198FCD"/>
    <a:srgbClr val="0069B7"/>
    <a:srgbClr val="FFC000"/>
    <a:srgbClr val="9D9DA8"/>
    <a:srgbClr val="232641"/>
    <a:srgbClr val="339CA0"/>
    <a:srgbClr val="39A097"/>
    <a:srgbClr val="70C4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3467" autoAdjust="0"/>
  </p:normalViewPr>
  <p:slideViewPr>
    <p:cSldViewPr>
      <p:cViewPr varScale="1">
        <p:scale>
          <a:sx n="76" d="100"/>
          <a:sy n="76" d="100"/>
        </p:scale>
        <p:origin x="1013" y="58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629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9404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529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458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42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7168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033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1594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5554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3010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107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686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7652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2053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420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609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9808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8254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556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4769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695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797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84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692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758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623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027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68318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331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118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395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441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422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365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421" indent="0" algn="ctr">
              <a:buNone/>
              <a:defRPr sz="2307"/>
            </a:lvl2pPr>
            <a:lvl3pPr marL="1054842" indent="0" algn="ctr">
              <a:buNone/>
              <a:defRPr sz="2078"/>
            </a:lvl3pPr>
            <a:lvl4pPr marL="1582258" indent="0" algn="ctr">
              <a:buNone/>
              <a:defRPr sz="1846"/>
            </a:lvl4pPr>
            <a:lvl5pPr marL="2109681" indent="0" algn="ctr">
              <a:buNone/>
              <a:defRPr sz="1846"/>
            </a:lvl5pPr>
            <a:lvl6pPr marL="2637098" indent="0" algn="ctr">
              <a:buNone/>
              <a:defRPr sz="1846"/>
            </a:lvl6pPr>
            <a:lvl7pPr marL="3164518" indent="0" algn="ctr">
              <a:buNone/>
              <a:defRPr sz="1846"/>
            </a:lvl7pPr>
            <a:lvl8pPr marL="3691937" indent="0" algn="ctr">
              <a:buNone/>
              <a:defRPr sz="1846"/>
            </a:lvl8pPr>
            <a:lvl9pPr marL="4219359" indent="0" algn="ctr">
              <a:buNone/>
              <a:defRPr sz="1846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07/11/2016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04277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487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757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529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413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812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468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89216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407113" y="2016298"/>
            <a:ext cx="369024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400" b="1" cap="all" spc="3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半年工作</a:t>
            </a:r>
            <a:endParaRPr lang="en-US" altLang="zh-CN" sz="6400" b="1" cap="all" spc="300" dirty="0" smtClean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  <a:p>
            <a:pPr>
              <a:buNone/>
            </a:pPr>
            <a:r>
              <a:rPr lang="zh-CN" altLang="en-US" sz="4000" b="1" cap="all" spc="3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报告数据分析</a:t>
            </a:r>
            <a:endParaRPr lang="zh-CN" altLang="en-US" sz="4000" b="1" cap="all" spc="3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074093" y="3928650"/>
            <a:ext cx="68183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026870" y="3912561"/>
            <a:ext cx="586553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500" cap="all" dirty="0" smtClean="0">
                <a:solidFill>
                  <a:schemeClr val="bg1">
                    <a:lumMod val="65000"/>
                  </a:schemeClr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2017 Entrepreneurial </a:t>
            </a:r>
            <a:r>
              <a:rPr lang="en-US" altLang="zh-CN" sz="2500" cap="all" dirty="0">
                <a:solidFill>
                  <a:schemeClr val="bg1">
                    <a:lumMod val="65000"/>
                  </a:schemeClr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business plan</a:t>
            </a:r>
            <a:endParaRPr lang="zh-CN" altLang="en-US" sz="2500" cap="all" dirty="0">
              <a:solidFill>
                <a:schemeClr val="bg1">
                  <a:lumMod val="65000"/>
                </a:schemeClr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2754368" y="1781375"/>
            <a:ext cx="3891031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800" cap="all" spc="3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endParaRPr lang="zh-CN" altLang="en-US" sz="14800" cap="all" spc="3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Chairlift - Brui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13084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3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5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5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8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3" grpId="1"/>
      <p:bldP spid="15" grpId="0"/>
      <p:bldP spid="15" grpId="1"/>
      <p:bldP spid="16" grpId="0"/>
      <p:bldP spid="1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</a:rPr>
                  <a:t>02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218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</a:t>
            </a:r>
            <a:endParaRPr lang="en-US" altLang="zh-CN" sz="1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0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1583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90C74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01583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90C74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90C74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矩形 21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07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 dir="u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4708028" y="1084933"/>
            <a:ext cx="8150370" cy="6147717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94782"/>
            <a:ext cx="3925222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433949"/>
            <a:ext cx="3469536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359797"/>
            <a:ext cx="3304846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328511"/>
            <a:ext cx="3014515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571852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628884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15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448745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510783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158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45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/>
        </p:nvSpPr>
        <p:spPr>
          <a:xfrm>
            <a:off x="1901943" y="2284160"/>
            <a:ext cx="5256309" cy="35472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3" h="21600" extrusionOk="0">
                <a:moveTo>
                  <a:pt x="9369" y="0"/>
                </a:moveTo>
                <a:lnTo>
                  <a:pt x="10036" y="156"/>
                </a:lnTo>
                <a:cubicBezTo>
                  <a:pt x="8512" y="720"/>
                  <a:pt x="7105" y="1526"/>
                  <a:pt x="5778" y="2528"/>
                </a:cubicBezTo>
                <a:cubicBezTo>
                  <a:pt x="4648" y="3381"/>
                  <a:pt x="3452" y="4497"/>
                  <a:pt x="3177" y="6529"/>
                </a:cubicBezTo>
                <a:cubicBezTo>
                  <a:pt x="2646" y="10459"/>
                  <a:pt x="5528" y="12655"/>
                  <a:pt x="8284" y="13443"/>
                </a:cubicBezTo>
                <a:cubicBezTo>
                  <a:pt x="9431" y="13770"/>
                  <a:pt x="10586" y="14059"/>
                  <a:pt x="11769" y="14231"/>
                </a:cubicBezTo>
                <a:cubicBezTo>
                  <a:pt x="12950" y="14403"/>
                  <a:pt x="14157" y="14458"/>
                  <a:pt x="15399" y="14385"/>
                </a:cubicBezTo>
                <a:lnTo>
                  <a:pt x="14226" y="11702"/>
                </a:lnTo>
                <a:lnTo>
                  <a:pt x="21283" y="14724"/>
                </a:lnTo>
                <a:lnTo>
                  <a:pt x="19227" y="21600"/>
                </a:lnTo>
                <a:lnTo>
                  <a:pt x="18015" y="19299"/>
                </a:lnTo>
                <a:cubicBezTo>
                  <a:pt x="15468" y="19869"/>
                  <a:pt x="12988" y="19986"/>
                  <a:pt x="10574" y="19678"/>
                </a:cubicBezTo>
                <a:cubicBezTo>
                  <a:pt x="8347" y="19394"/>
                  <a:pt x="6117" y="18741"/>
                  <a:pt x="4103" y="17178"/>
                </a:cubicBezTo>
                <a:cubicBezTo>
                  <a:pt x="2836" y="16196"/>
                  <a:pt x="1679" y="14850"/>
                  <a:pt x="883" y="13103"/>
                </a:cubicBezTo>
                <a:cubicBezTo>
                  <a:pt x="110" y="11406"/>
                  <a:pt x="-317" y="9274"/>
                  <a:pt x="282" y="7298"/>
                </a:cubicBezTo>
                <a:cubicBezTo>
                  <a:pt x="661" y="6044"/>
                  <a:pt x="1354" y="5236"/>
                  <a:pt x="2046" y="4457"/>
                </a:cubicBezTo>
                <a:cubicBezTo>
                  <a:pt x="2640" y="3790"/>
                  <a:pt x="3255" y="3110"/>
                  <a:pt x="3896" y="2573"/>
                </a:cubicBezTo>
                <a:cubicBezTo>
                  <a:pt x="4743" y="1864"/>
                  <a:pt x="5665" y="1369"/>
                  <a:pt x="6608" y="956"/>
                </a:cubicBezTo>
                <a:cubicBezTo>
                  <a:pt x="7503" y="565"/>
                  <a:pt x="8423" y="244"/>
                  <a:pt x="9369" y="0"/>
                </a:cubicBezTo>
                <a:close/>
              </a:path>
            </a:pathLst>
          </a:custGeom>
          <a:solidFill>
            <a:srgbClr val="015835"/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321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73" name="Group 273"/>
          <p:cNvGrpSpPr/>
          <p:nvPr/>
        </p:nvGrpSpPr>
        <p:grpSpPr>
          <a:xfrm>
            <a:off x="7658592" y="2420155"/>
            <a:ext cx="3279242" cy="614508"/>
            <a:chOff x="0" y="-9995"/>
            <a:chExt cx="7344692" cy="1376345"/>
          </a:xfrm>
        </p:grpSpPr>
        <p:sp>
          <p:nvSpPr>
            <p:cNvPr id="269" name="Shape 269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0" name="Shape 270"/>
            <p:cNvSpPr/>
            <p:nvPr/>
          </p:nvSpPr>
          <p:spPr>
            <a:xfrm>
              <a:off x="1693650" y="-9995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FD6D5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1" name="Shape 271"/>
            <p:cNvSpPr/>
            <p:nvPr/>
          </p:nvSpPr>
          <p:spPr>
            <a:xfrm>
              <a:off x="1721983" y="588946"/>
              <a:ext cx="5622709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2" name="Shape 272"/>
            <p:cNvSpPr/>
            <p:nvPr/>
          </p:nvSpPr>
          <p:spPr>
            <a:xfrm>
              <a:off x="409219" y="393653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8" name="Group 278"/>
          <p:cNvGrpSpPr/>
          <p:nvPr/>
        </p:nvGrpSpPr>
        <p:grpSpPr>
          <a:xfrm>
            <a:off x="7652922" y="3228905"/>
            <a:ext cx="3291237" cy="615008"/>
            <a:chOff x="0" y="0"/>
            <a:chExt cx="7371557" cy="1377464"/>
          </a:xfrm>
        </p:grpSpPr>
        <p:sp>
          <p:nvSpPr>
            <p:cNvPr id="274" name="Shape 274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5" name="Shape 275"/>
            <p:cNvSpPr/>
            <p:nvPr/>
          </p:nvSpPr>
          <p:spPr>
            <a:xfrm>
              <a:off x="1720515" y="66207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" name="Shape 276"/>
            <p:cNvSpPr/>
            <p:nvPr/>
          </p:nvSpPr>
          <p:spPr>
            <a:xfrm>
              <a:off x="1748850" y="665143"/>
              <a:ext cx="5622707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7" name="Shape 277"/>
            <p:cNvSpPr/>
            <p:nvPr/>
          </p:nvSpPr>
          <p:spPr>
            <a:xfrm>
              <a:off x="461833" y="393652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3" name="Group 283"/>
          <p:cNvGrpSpPr/>
          <p:nvPr/>
        </p:nvGrpSpPr>
        <p:grpSpPr>
          <a:xfrm>
            <a:off x="7638060" y="4028731"/>
            <a:ext cx="3312424" cy="614508"/>
            <a:chOff x="0" y="-9995"/>
            <a:chExt cx="7419012" cy="1376345"/>
          </a:xfrm>
        </p:grpSpPr>
        <p:sp>
          <p:nvSpPr>
            <p:cNvPr id="279" name="Shape 279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0" name="Shape 280"/>
            <p:cNvSpPr/>
            <p:nvPr/>
          </p:nvSpPr>
          <p:spPr>
            <a:xfrm>
              <a:off x="1767967" y="-9995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1" name="Shape 281"/>
            <p:cNvSpPr/>
            <p:nvPr/>
          </p:nvSpPr>
          <p:spPr>
            <a:xfrm>
              <a:off x="1796302" y="588946"/>
              <a:ext cx="5622710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2" name="Shape 282"/>
            <p:cNvSpPr/>
            <p:nvPr/>
          </p:nvSpPr>
          <p:spPr>
            <a:xfrm>
              <a:off x="462740" y="393653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8" name="Group 288"/>
          <p:cNvGrpSpPr/>
          <p:nvPr/>
        </p:nvGrpSpPr>
        <p:grpSpPr>
          <a:xfrm>
            <a:off x="7658593" y="4837480"/>
            <a:ext cx="3298217" cy="615008"/>
            <a:chOff x="0" y="0"/>
            <a:chExt cx="7387192" cy="1377464"/>
          </a:xfrm>
        </p:grpSpPr>
        <p:sp>
          <p:nvSpPr>
            <p:cNvPr id="284" name="Shape 284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3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5" name="Shape 285"/>
            <p:cNvSpPr/>
            <p:nvPr/>
          </p:nvSpPr>
          <p:spPr>
            <a:xfrm>
              <a:off x="1736149" y="66207"/>
              <a:ext cx="3216937" cy="6047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2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" name="Shape 286"/>
            <p:cNvSpPr/>
            <p:nvPr/>
          </p:nvSpPr>
          <p:spPr>
            <a:xfrm>
              <a:off x="1764482" y="665143"/>
              <a:ext cx="5622710" cy="7123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7" name="Shape 287"/>
            <p:cNvSpPr/>
            <p:nvPr/>
          </p:nvSpPr>
          <p:spPr>
            <a:xfrm>
              <a:off x="392938" y="393654"/>
              <a:ext cx="445200" cy="579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0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1" name="Group 291"/>
          <p:cNvGrpSpPr/>
          <p:nvPr/>
        </p:nvGrpSpPr>
        <p:grpSpPr>
          <a:xfrm>
            <a:off x="3792492" y="2005346"/>
            <a:ext cx="610047" cy="610046"/>
            <a:chOff x="0" y="0"/>
            <a:chExt cx="1366350" cy="1366350"/>
          </a:xfrm>
          <a:effectLst/>
        </p:grpSpPr>
        <p:sp>
          <p:nvSpPr>
            <p:cNvPr id="289" name="Shape 289"/>
            <p:cNvSpPr/>
            <p:nvPr/>
          </p:nvSpPr>
          <p:spPr>
            <a:xfrm>
              <a:off x="0" y="0"/>
              <a:ext cx="1366350" cy="1366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0" name="Shape 290"/>
            <p:cNvSpPr/>
            <p:nvPr/>
          </p:nvSpPr>
          <p:spPr>
            <a:xfrm>
              <a:off x="205322" y="208247"/>
              <a:ext cx="883118" cy="9498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28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</a:t>
              </a: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endParaRPr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4" name="Group 294"/>
          <p:cNvGrpSpPr/>
          <p:nvPr/>
        </p:nvGrpSpPr>
        <p:grpSpPr>
          <a:xfrm>
            <a:off x="2497966" y="2234111"/>
            <a:ext cx="888386" cy="888386"/>
            <a:chOff x="0" y="0"/>
            <a:chExt cx="1989765" cy="1989765"/>
          </a:xfrm>
          <a:effectLst/>
        </p:grpSpPr>
        <p:sp>
          <p:nvSpPr>
            <p:cNvPr id="292" name="Shape 292"/>
            <p:cNvSpPr/>
            <p:nvPr/>
          </p:nvSpPr>
          <p:spPr>
            <a:xfrm>
              <a:off x="0" y="0"/>
              <a:ext cx="1989765" cy="1989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3" name="Shape 293"/>
            <p:cNvSpPr/>
            <p:nvPr/>
          </p:nvSpPr>
          <p:spPr>
            <a:xfrm>
              <a:off x="542938" y="487151"/>
              <a:ext cx="903888" cy="9498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297" name="Group 297"/>
          <p:cNvGrpSpPr/>
          <p:nvPr/>
        </p:nvGrpSpPr>
        <p:grpSpPr>
          <a:xfrm>
            <a:off x="2064316" y="3544575"/>
            <a:ext cx="1206357" cy="1206357"/>
            <a:chOff x="0" y="0"/>
            <a:chExt cx="2701940" cy="2701940"/>
          </a:xfrm>
          <a:effectLst/>
        </p:grpSpPr>
        <p:sp>
          <p:nvSpPr>
            <p:cNvPr id="295" name="Shape 295"/>
            <p:cNvSpPr/>
            <p:nvPr/>
          </p:nvSpPr>
          <p:spPr>
            <a:xfrm>
              <a:off x="0" y="0"/>
              <a:ext cx="2701940" cy="2701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6" name="Shape 296"/>
            <p:cNvSpPr/>
            <p:nvPr/>
          </p:nvSpPr>
          <p:spPr>
            <a:xfrm>
              <a:off x="864280" y="806734"/>
              <a:ext cx="924283" cy="9498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32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  <p:grpSp>
        <p:nvGrpSpPr>
          <p:cNvPr id="300" name="Group 300"/>
          <p:cNvGrpSpPr/>
          <p:nvPr/>
        </p:nvGrpSpPr>
        <p:grpSpPr>
          <a:xfrm>
            <a:off x="3687807" y="3846290"/>
            <a:ext cx="1529680" cy="1529680"/>
            <a:chOff x="0" y="0"/>
            <a:chExt cx="3426104" cy="3426104"/>
          </a:xfrm>
          <a:effectLst/>
        </p:grpSpPr>
        <p:sp>
          <p:nvSpPr>
            <p:cNvPr id="298" name="Shape 298"/>
            <p:cNvSpPr/>
            <p:nvPr/>
          </p:nvSpPr>
          <p:spPr>
            <a:xfrm>
              <a:off x="0" y="0"/>
              <a:ext cx="3426104" cy="3426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9" name="Shape 299"/>
            <p:cNvSpPr/>
            <p:nvPr/>
          </p:nvSpPr>
          <p:spPr>
            <a:xfrm>
              <a:off x="1272970" y="1216725"/>
              <a:ext cx="880164" cy="9498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>
                <a:defRPr sz="4400">
                  <a:solidFill>
                    <a:srgbClr val="FFFFF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029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8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8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8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 animBg="1" advAuto="0"/>
      <p:bldP spid="273" grpId="0" advAuto="0"/>
      <p:bldP spid="278" grpId="0" advAuto="0"/>
      <p:bldP spid="283" grpId="0" advAuto="0"/>
      <p:bldP spid="288" grpId="0" advAuto="0"/>
      <p:bldP spid="291" grpId="0" advAuto="0"/>
      <p:bldP spid="294" grpId="0" advAuto="0"/>
      <p:bldP spid="297" grpId="0" advAuto="0"/>
      <p:bldP spid="300" grpId="0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" fmla="*/ 0 w 21976"/>
                <a:gd name="connsiteY0" fmla="*/ 21352 h 28790"/>
                <a:gd name="connsiteX1" fmla="*/ 3874 w 21976"/>
                <a:gd name="connsiteY1" fmla="*/ 0 h 28790"/>
                <a:gd name="connsiteX2" fmla="*/ 21976 w 21976"/>
                <a:gd name="connsiteY2" fmla="*/ 0 h 28790"/>
                <a:gd name="connsiteX3" fmla="*/ 16859 w 21976"/>
                <a:gd name="connsiteY3" fmla="*/ 28790 h 28790"/>
                <a:gd name="connsiteX4" fmla="*/ 0 w 21976"/>
                <a:gd name="connsiteY4" fmla="*/ 21352 h 28790"/>
                <a:gd name="connsiteX0" fmla="*/ 0 w 21788"/>
                <a:gd name="connsiteY0" fmla="*/ 21352 h 28790"/>
                <a:gd name="connsiteX1" fmla="*/ 3686 w 21788"/>
                <a:gd name="connsiteY1" fmla="*/ 0 h 28790"/>
                <a:gd name="connsiteX2" fmla="*/ 21788 w 21788"/>
                <a:gd name="connsiteY2" fmla="*/ 0 h 28790"/>
                <a:gd name="connsiteX3" fmla="*/ 16671 w 21788"/>
                <a:gd name="connsiteY3" fmla="*/ 28790 h 28790"/>
                <a:gd name="connsiteX4" fmla="*/ 0 w 21788"/>
                <a:gd name="connsiteY4" fmla="*/ 21352 h 2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" fmla="*/ 0 w 20924"/>
                <a:gd name="connsiteY0" fmla="*/ 16789 h 21600"/>
                <a:gd name="connsiteX1" fmla="*/ 10166 w 20924"/>
                <a:gd name="connsiteY1" fmla="*/ 0 h 21600"/>
                <a:gd name="connsiteX2" fmla="*/ 20924 w 20924"/>
                <a:gd name="connsiteY2" fmla="*/ 9973 h 21600"/>
                <a:gd name="connsiteX3" fmla="*/ 13044 w 20924"/>
                <a:gd name="connsiteY3" fmla="*/ 21600 h 21600"/>
                <a:gd name="connsiteX4" fmla="*/ 0 w 20924"/>
                <a:gd name="connsiteY4" fmla="*/ 16789 h 21600"/>
                <a:gd name="connsiteX0" fmla="*/ 0 w 21037"/>
                <a:gd name="connsiteY0" fmla="*/ 16789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6789 h 21600"/>
                <a:gd name="connsiteX0" fmla="*/ 0 w 21037"/>
                <a:gd name="connsiteY0" fmla="*/ 15054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054 h 21600"/>
                <a:gd name="connsiteX0" fmla="*/ 0 w 21037"/>
                <a:gd name="connsiteY0" fmla="*/ 15748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748 h 21600"/>
                <a:gd name="connsiteX0" fmla="*/ 0 w 20924"/>
                <a:gd name="connsiteY0" fmla="*/ 15748 h 21600"/>
                <a:gd name="connsiteX1" fmla="*/ 10166 w 20924"/>
                <a:gd name="connsiteY1" fmla="*/ 0 h 21600"/>
                <a:gd name="connsiteX2" fmla="*/ 20924 w 20924"/>
                <a:gd name="connsiteY2" fmla="*/ 11360 h 21600"/>
                <a:gd name="connsiteX3" fmla="*/ 13044 w 20924"/>
                <a:gd name="connsiteY3" fmla="*/ 21600 h 21600"/>
                <a:gd name="connsiteX4" fmla="*/ 0 w 20924"/>
                <a:gd name="connsiteY4" fmla="*/ 15748 h 21600"/>
                <a:gd name="connsiteX0" fmla="*/ 0 w 21601"/>
                <a:gd name="connsiteY0" fmla="*/ 15748 h 21600"/>
                <a:gd name="connsiteX1" fmla="*/ 10166 w 21601"/>
                <a:gd name="connsiteY1" fmla="*/ 0 h 21600"/>
                <a:gd name="connsiteX2" fmla="*/ 21601 w 21601"/>
                <a:gd name="connsiteY2" fmla="*/ 9805 h 21600"/>
                <a:gd name="connsiteX3" fmla="*/ 13044 w 21601"/>
                <a:gd name="connsiteY3" fmla="*/ 21600 h 21600"/>
                <a:gd name="connsiteX4" fmla="*/ 0 w 21601"/>
                <a:gd name="connsiteY4" fmla="*/ 15748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5" y="2573632"/>
            <a:ext cx="2366899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13676"/>
            <a:ext cx="1646819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2972991" y="3546089"/>
            <a:ext cx="2545460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3837088" y="3147005"/>
            <a:ext cx="1681364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5" y="4431461"/>
            <a:ext cx="2366899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071505"/>
            <a:ext cx="1646819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2972991" y="5403918"/>
            <a:ext cx="2545460" cy="31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3837088" y="5004834"/>
            <a:ext cx="1681364" cy="270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68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4" name="Group 394"/>
          <p:cNvGrpSpPr/>
          <p:nvPr/>
        </p:nvGrpSpPr>
        <p:grpSpPr>
          <a:xfrm>
            <a:off x="2527576" y="2456525"/>
            <a:ext cx="2131467" cy="836069"/>
            <a:chOff x="0" y="-52969"/>
            <a:chExt cx="4660516" cy="1585520"/>
          </a:xfrm>
        </p:grpSpPr>
        <p:sp>
          <p:nvSpPr>
            <p:cNvPr id="392" name="Shape 392"/>
            <p:cNvSpPr/>
            <p:nvPr/>
          </p:nvSpPr>
          <p:spPr>
            <a:xfrm>
              <a:off x="1470791" y="-52969"/>
              <a:ext cx="3140493" cy="5120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 defTabSz="457200">
                <a:defRPr sz="28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3" name="Shape 393"/>
            <p:cNvSpPr/>
            <p:nvPr/>
          </p:nvSpPr>
          <p:spPr>
            <a:xfrm>
              <a:off x="0" y="587011"/>
              <a:ext cx="4660516" cy="945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 defTabSz="457200">
                <a:defRPr sz="1800">
                  <a:solidFill>
                    <a:srgbClr val="6D6D6D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7" name="Group 397"/>
          <p:cNvGrpSpPr/>
          <p:nvPr/>
        </p:nvGrpSpPr>
        <p:grpSpPr>
          <a:xfrm>
            <a:off x="2252910" y="4731646"/>
            <a:ext cx="2131467" cy="821660"/>
            <a:chOff x="0" y="-25647"/>
            <a:chExt cx="4660516" cy="1558196"/>
          </a:xfrm>
        </p:grpSpPr>
        <p:sp>
          <p:nvSpPr>
            <p:cNvPr id="395" name="Shape 395"/>
            <p:cNvSpPr/>
            <p:nvPr/>
          </p:nvSpPr>
          <p:spPr>
            <a:xfrm>
              <a:off x="1470791" y="-25647"/>
              <a:ext cx="3140493" cy="512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 algn="r" defTabSz="457200">
                <a:defRPr sz="2800">
                  <a:solidFill>
                    <a:srgbClr val="3A9A87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6" name="Shape 396"/>
            <p:cNvSpPr/>
            <p:nvPr/>
          </p:nvSpPr>
          <p:spPr>
            <a:xfrm>
              <a:off x="0" y="587008"/>
              <a:ext cx="4660516" cy="945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0" name="Group 400"/>
          <p:cNvGrpSpPr/>
          <p:nvPr/>
        </p:nvGrpSpPr>
        <p:grpSpPr>
          <a:xfrm>
            <a:off x="8487329" y="2372295"/>
            <a:ext cx="2095960" cy="901722"/>
            <a:chOff x="1016843" y="-161906"/>
            <a:chExt cx="4728482" cy="1710026"/>
          </a:xfrm>
        </p:grpSpPr>
        <p:sp>
          <p:nvSpPr>
            <p:cNvPr id="398" name="Shape 398"/>
            <p:cNvSpPr/>
            <p:nvPr/>
          </p:nvSpPr>
          <p:spPr>
            <a:xfrm>
              <a:off x="1016843" y="-161906"/>
              <a:ext cx="3240270" cy="5120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28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9" name="Shape 399"/>
            <p:cNvSpPr/>
            <p:nvPr/>
          </p:nvSpPr>
          <p:spPr>
            <a:xfrm>
              <a:off x="1084807" y="602579"/>
              <a:ext cx="4660518" cy="945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3" name="Group 403"/>
          <p:cNvGrpSpPr/>
          <p:nvPr/>
        </p:nvGrpSpPr>
        <p:grpSpPr>
          <a:xfrm>
            <a:off x="8221846" y="4634168"/>
            <a:ext cx="2095961" cy="845030"/>
            <a:chOff x="943048" y="-54393"/>
            <a:chExt cx="4728482" cy="1602513"/>
          </a:xfrm>
        </p:grpSpPr>
        <p:sp>
          <p:nvSpPr>
            <p:cNvPr id="401" name="Shape 401"/>
            <p:cNvSpPr/>
            <p:nvPr/>
          </p:nvSpPr>
          <p:spPr>
            <a:xfrm>
              <a:off x="943048" y="-54393"/>
              <a:ext cx="3240268" cy="5120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2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2" name="Shape 402"/>
            <p:cNvSpPr/>
            <p:nvPr/>
          </p:nvSpPr>
          <p:spPr>
            <a:xfrm>
              <a:off x="1011012" y="602580"/>
              <a:ext cx="4660518" cy="945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6D6D6D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2" name="Group 412"/>
          <p:cNvGrpSpPr/>
          <p:nvPr/>
        </p:nvGrpSpPr>
        <p:grpSpPr>
          <a:xfrm>
            <a:off x="4569619" y="2335791"/>
            <a:ext cx="3642514" cy="3646820"/>
            <a:chOff x="-33" y="-31"/>
            <a:chExt cx="6907663" cy="6915829"/>
          </a:xfrm>
        </p:grpSpPr>
        <p:sp>
          <p:nvSpPr>
            <p:cNvPr id="404" name="Shape 404"/>
            <p:cNvSpPr/>
            <p:nvPr/>
          </p:nvSpPr>
          <p:spPr>
            <a:xfrm>
              <a:off x="702556" y="-31"/>
              <a:ext cx="3608563" cy="3318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5" name="Shape 405"/>
            <p:cNvSpPr/>
            <p:nvPr/>
          </p:nvSpPr>
          <p:spPr>
            <a:xfrm rot="5515915">
              <a:off x="3443873" y="839935"/>
              <a:ext cx="3608563" cy="3318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6" name="Shape 406"/>
            <p:cNvSpPr/>
            <p:nvPr/>
          </p:nvSpPr>
          <p:spPr>
            <a:xfrm rot="10800000">
              <a:off x="2612075" y="3596848"/>
              <a:ext cx="3608564" cy="3318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90C7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7" name="Shape 407"/>
            <p:cNvSpPr/>
            <p:nvPr/>
          </p:nvSpPr>
          <p:spPr>
            <a:xfrm rot="16200000">
              <a:off x="-144839" y="2717519"/>
              <a:ext cx="3608564" cy="3318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2" h="19770" extrusionOk="0">
                  <a:moveTo>
                    <a:pt x="13099" y="19770"/>
                  </a:moveTo>
                  <a:cubicBezTo>
                    <a:pt x="11743" y="17246"/>
                    <a:pt x="9697" y="15455"/>
                    <a:pt x="7360" y="14748"/>
                  </a:cubicBezTo>
                  <a:cubicBezTo>
                    <a:pt x="5211" y="14098"/>
                    <a:pt x="2951" y="14410"/>
                    <a:pt x="960" y="15630"/>
                  </a:cubicBezTo>
                  <a:cubicBezTo>
                    <a:pt x="-2345" y="7489"/>
                    <a:pt x="3391" y="-1830"/>
                    <a:pt x="10389" y="311"/>
                  </a:cubicBezTo>
                  <a:cubicBezTo>
                    <a:pt x="17577" y="2510"/>
                    <a:pt x="19255" y="14558"/>
                    <a:pt x="13099" y="19770"/>
                  </a:cubicBezTo>
                  <a:close/>
                </a:path>
              </a:pathLst>
            </a:custGeom>
            <a:solidFill>
              <a:srgbClr val="01583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8" name="Shape 408"/>
            <p:cNvSpPr/>
            <p:nvPr/>
          </p:nvSpPr>
          <p:spPr>
            <a:xfrm>
              <a:off x="1760090" y="629517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" name="Shape 409"/>
            <p:cNvSpPr/>
            <p:nvPr/>
          </p:nvSpPr>
          <p:spPr>
            <a:xfrm>
              <a:off x="4662327" y="1703181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0" name="Shape 410"/>
            <p:cNvSpPr/>
            <p:nvPr/>
          </p:nvSpPr>
          <p:spPr>
            <a:xfrm>
              <a:off x="972873" y="3421611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1" name="Shape 411"/>
            <p:cNvSpPr/>
            <p:nvPr/>
          </p:nvSpPr>
          <p:spPr>
            <a:xfrm>
              <a:off x="3601126" y="4533264"/>
              <a:ext cx="1482831" cy="16809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9400">
                  <a:solidFill>
                    <a:srgbClr val="FFFFFF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847" y="483413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34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4" grpId="0" advAuto="0"/>
      <p:bldP spid="397" grpId="0" advAuto="0"/>
      <p:bldP spid="400" grpId="0" advAuto="0"/>
      <p:bldP spid="403" grpId="0" advAuto="0"/>
      <p:bldP spid="412" grpId="0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</a:rPr>
                  <a:t>03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202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1790" y="1182264"/>
            <a:ext cx="5950633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1790" y="4318725"/>
            <a:ext cx="5950633" cy="1299201"/>
          </a:xfrm>
          <a:prstGeom prst="rect">
            <a:avLst/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6" y="1182264"/>
            <a:ext cx="5950633" cy="306999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318722"/>
            <a:ext cx="5956828" cy="1303829"/>
          </a:xfrm>
          <a:prstGeom prst="rect">
            <a:avLst/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8775" y="5804796"/>
            <a:ext cx="10801200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956767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956767" y="449165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7043242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7043242" y="449165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矩形 14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63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27741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554837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942374"/>
            <a:ext cx="1762321" cy="446701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23411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511535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903163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27176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55997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41161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33560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27227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549700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941329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2825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559973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951601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29282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570245"/>
            <a:ext cx="1444124" cy="1444124"/>
          </a:xfrm>
          <a:prstGeom prst="donut">
            <a:avLst>
              <a:gd name="adj" fmla="val 19079"/>
            </a:avLst>
          </a:pr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961873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9741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5702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432150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91762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226501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861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32559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8520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53228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9190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矩形 56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91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直接连接符 85"/>
          <p:cNvCxnSpPr/>
          <p:nvPr/>
        </p:nvCxnSpPr>
        <p:spPr>
          <a:xfrm flipV="1">
            <a:off x="1816086" y="-163788"/>
            <a:ext cx="2046579" cy="4291526"/>
          </a:xfrm>
          <a:prstGeom prst="line">
            <a:avLst/>
          </a:prstGeom>
          <a:ln w="9525">
            <a:solidFill>
              <a:srgbClr val="015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V="1">
            <a:off x="1394929" y="-1047236"/>
            <a:ext cx="2619723" cy="5493366"/>
          </a:xfrm>
          <a:prstGeom prst="line">
            <a:avLst/>
          </a:prstGeom>
          <a:ln w="9525">
            <a:solidFill>
              <a:srgbClr val="015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389672" y="2938218"/>
            <a:ext cx="1061060" cy="3138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695" dirty="0">
                <a:solidFill>
                  <a:schemeClr val="bg1">
                    <a:lumMod val="65000"/>
                  </a:schemeClr>
                </a:solidFill>
              </a:rPr>
              <a:t>Contents</a:t>
            </a:r>
            <a:endParaRPr lang="zh-CN" altLang="en-US" sz="5695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92209" y="1307818"/>
            <a:ext cx="1573484" cy="1573484"/>
            <a:chOff x="1892209" y="1307818"/>
            <a:chExt cx="1573484" cy="1573484"/>
          </a:xfrm>
        </p:grpSpPr>
        <p:sp>
          <p:nvSpPr>
            <p:cNvPr id="4" name="椭圆 3"/>
            <p:cNvSpPr/>
            <p:nvPr/>
          </p:nvSpPr>
          <p:spPr>
            <a:xfrm>
              <a:off x="1892209" y="1307818"/>
              <a:ext cx="1573484" cy="1573484"/>
            </a:xfrm>
            <a:prstGeom prst="ellipse">
              <a:avLst/>
            </a:prstGeom>
            <a:solidFill>
              <a:srgbClr val="015835"/>
            </a:solidFill>
            <a:ln>
              <a:noFill/>
            </a:ln>
            <a:effectLst>
              <a:outerShdw blurRad="101600" dist="50800" dir="8100000" algn="tr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085569" y="1519146"/>
              <a:ext cx="1186766" cy="1260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59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697529" y="1138268"/>
            <a:ext cx="6064362" cy="1252947"/>
            <a:chOff x="4915789" y="1052513"/>
            <a:chExt cx="5750624" cy="1188126"/>
          </a:xfrm>
        </p:grpSpPr>
        <p:grpSp>
          <p:nvGrpSpPr>
            <p:cNvPr id="56" name="组合 55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53" name="任意多边形 52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1</a:t>
                </a:r>
                <a:endParaRPr lang="zh-CN" altLang="en-US" sz="3200" dirty="0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373257" y="1167088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123464" y="2348646"/>
            <a:ext cx="6064362" cy="1252947"/>
            <a:chOff x="4915789" y="1052513"/>
            <a:chExt cx="5750624" cy="1188126"/>
          </a:xfrm>
        </p:grpSpPr>
        <p:grpSp>
          <p:nvGrpSpPr>
            <p:cNvPr id="64" name="组合 63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66" name="任意多边形 65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2</a:t>
                </a:r>
                <a:endParaRPr lang="zh-CN" altLang="en-US" sz="3200" dirty="0"/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7373257" y="117461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49399" y="3708865"/>
            <a:ext cx="6064362" cy="1252947"/>
            <a:chOff x="4915789" y="1052513"/>
            <a:chExt cx="5750624" cy="1188126"/>
          </a:xfrm>
        </p:grpSpPr>
        <p:grpSp>
          <p:nvGrpSpPr>
            <p:cNvPr id="70" name="组合 69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72" name="任意多边形 71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3</a:t>
                </a:r>
                <a:endParaRPr lang="zh-CN" altLang="en-US" sz="3200" dirty="0"/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7373257" y="117461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975334" y="5012971"/>
            <a:ext cx="6064362" cy="1252947"/>
            <a:chOff x="4915789" y="1052513"/>
            <a:chExt cx="5750624" cy="1188126"/>
          </a:xfrm>
        </p:grpSpPr>
        <p:grpSp>
          <p:nvGrpSpPr>
            <p:cNvPr id="76" name="组合 75"/>
            <p:cNvGrpSpPr/>
            <p:nvPr/>
          </p:nvGrpSpPr>
          <p:grpSpPr>
            <a:xfrm>
              <a:off x="4915789" y="1052513"/>
              <a:ext cx="5750624" cy="1188126"/>
              <a:chOff x="6035151" y="1964828"/>
              <a:chExt cx="5750624" cy="1188126"/>
            </a:xfrm>
          </p:grpSpPr>
          <p:sp>
            <p:nvSpPr>
              <p:cNvPr id="78" name="任意多边形 77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0158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/>
                  <a:t>4</a:t>
                </a:r>
                <a:endParaRPr lang="zh-CN" altLang="en-US" sz="3200" dirty="0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7373257" y="1189455"/>
              <a:ext cx="3048000" cy="437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602597" y="2622220"/>
            <a:ext cx="889057" cy="922371"/>
            <a:chOff x="2797919" y="2726482"/>
            <a:chExt cx="843062" cy="874652"/>
          </a:xfrm>
        </p:grpSpPr>
        <p:sp>
          <p:nvSpPr>
            <p:cNvPr id="5" name="椭圆 4"/>
            <p:cNvSpPr/>
            <p:nvPr/>
          </p:nvSpPr>
          <p:spPr>
            <a:xfrm>
              <a:off x="2797919" y="2726482"/>
              <a:ext cx="843062" cy="843062"/>
            </a:xfrm>
            <a:prstGeom prst="ellipse">
              <a:avLst/>
            </a:prstGeom>
            <a:solidFill>
              <a:srgbClr val="90C7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863557" y="2836477"/>
              <a:ext cx="742783" cy="764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64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</p:grpSp>
      <p:cxnSp>
        <p:nvCxnSpPr>
          <p:cNvPr id="85" name="直接连接符 84"/>
          <p:cNvCxnSpPr/>
          <p:nvPr/>
        </p:nvCxnSpPr>
        <p:spPr>
          <a:xfrm flipV="1">
            <a:off x="-2092753" y="3484961"/>
            <a:ext cx="4007795" cy="8404052"/>
          </a:xfrm>
          <a:prstGeom prst="line">
            <a:avLst/>
          </a:prstGeom>
          <a:ln w="9525">
            <a:solidFill>
              <a:srgbClr val="0158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141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015835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015835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矩形 3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矩形 38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6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308526" y="1541236"/>
            <a:ext cx="3914324" cy="4078060"/>
            <a:chOff x="2825749" y="2120770"/>
            <a:chExt cx="3465283" cy="3610236"/>
          </a:xfrm>
        </p:grpSpPr>
        <p:sp>
          <p:nvSpPr>
            <p:cNvPr id="3" name="Freeform 18"/>
            <p:cNvSpPr>
              <a:spLocks/>
            </p:cNvSpPr>
            <p:nvPr/>
          </p:nvSpPr>
          <p:spPr bwMode="auto">
            <a:xfrm>
              <a:off x="2825749" y="5015300"/>
              <a:ext cx="3465283" cy="715706"/>
            </a:xfrm>
            <a:custGeom>
              <a:avLst/>
              <a:gdLst>
                <a:gd name="T0" fmla="*/ 0 w 1530"/>
                <a:gd name="T1" fmla="*/ 0 h 316"/>
                <a:gd name="T2" fmla="*/ 1530 w 1530"/>
                <a:gd name="T3" fmla="*/ 0 h 316"/>
                <a:gd name="T4" fmla="*/ 1530 w 1530"/>
                <a:gd name="T5" fmla="*/ 214 h 316"/>
                <a:gd name="T6" fmla="*/ 1524 w 1530"/>
                <a:gd name="T7" fmla="*/ 228 h 316"/>
                <a:gd name="T8" fmla="*/ 1504 w 1530"/>
                <a:gd name="T9" fmla="*/ 241 h 316"/>
                <a:gd name="T10" fmla="*/ 1469 w 1530"/>
                <a:gd name="T11" fmla="*/ 253 h 316"/>
                <a:gd name="T12" fmla="*/ 1427 w 1530"/>
                <a:gd name="T13" fmla="*/ 265 h 316"/>
                <a:gd name="T14" fmla="*/ 1372 w 1530"/>
                <a:gd name="T15" fmla="*/ 275 h 316"/>
                <a:gd name="T16" fmla="*/ 1307 w 1530"/>
                <a:gd name="T17" fmla="*/ 285 h 316"/>
                <a:gd name="T18" fmla="*/ 1232 w 1530"/>
                <a:gd name="T19" fmla="*/ 296 h 316"/>
                <a:gd name="T20" fmla="*/ 1151 w 1530"/>
                <a:gd name="T21" fmla="*/ 302 h 316"/>
                <a:gd name="T22" fmla="*/ 1063 w 1530"/>
                <a:gd name="T23" fmla="*/ 308 h 316"/>
                <a:gd name="T24" fmla="*/ 968 w 1530"/>
                <a:gd name="T25" fmla="*/ 312 h 316"/>
                <a:gd name="T26" fmla="*/ 869 w 1530"/>
                <a:gd name="T27" fmla="*/ 316 h 316"/>
                <a:gd name="T28" fmla="*/ 765 w 1530"/>
                <a:gd name="T29" fmla="*/ 316 h 316"/>
                <a:gd name="T30" fmla="*/ 662 w 1530"/>
                <a:gd name="T31" fmla="*/ 316 h 316"/>
                <a:gd name="T32" fmla="*/ 562 w 1530"/>
                <a:gd name="T33" fmla="*/ 312 h 316"/>
                <a:gd name="T34" fmla="*/ 467 w 1530"/>
                <a:gd name="T35" fmla="*/ 308 h 316"/>
                <a:gd name="T36" fmla="*/ 380 w 1530"/>
                <a:gd name="T37" fmla="*/ 302 h 316"/>
                <a:gd name="T38" fmla="*/ 298 w 1530"/>
                <a:gd name="T39" fmla="*/ 296 h 316"/>
                <a:gd name="T40" fmla="*/ 223 w 1530"/>
                <a:gd name="T41" fmla="*/ 285 h 316"/>
                <a:gd name="T42" fmla="*/ 158 w 1530"/>
                <a:gd name="T43" fmla="*/ 275 h 316"/>
                <a:gd name="T44" fmla="*/ 104 w 1530"/>
                <a:gd name="T45" fmla="*/ 265 h 316"/>
                <a:gd name="T46" fmla="*/ 59 w 1530"/>
                <a:gd name="T47" fmla="*/ 253 h 316"/>
                <a:gd name="T48" fmla="*/ 27 w 1530"/>
                <a:gd name="T49" fmla="*/ 241 h 316"/>
                <a:gd name="T50" fmla="*/ 6 w 1530"/>
                <a:gd name="T51" fmla="*/ 228 h 316"/>
                <a:gd name="T52" fmla="*/ 0 w 1530"/>
                <a:gd name="T53" fmla="*/ 214 h 316"/>
                <a:gd name="T54" fmla="*/ 0 w 1530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0" h="316">
                  <a:moveTo>
                    <a:pt x="0" y="0"/>
                  </a:moveTo>
                  <a:lnTo>
                    <a:pt x="1530" y="0"/>
                  </a:lnTo>
                  <a:lnTo>
                    <a:pt x="1530" y="214"/>
                  </a:lnTo>
                  <a:lnTo>
                    <a:pt x="1524" y="228"/>
                  </a:lnTo>
                  <a:lnTo>
                    <a:pt x="1504" y="241"/>
                  </a:lnTo>
                  <a:lnTo>
                    <a:pt x="1469" y="253"/>
                  </a:lnTo>
                  <a:lnTo>
                    <a:pt x="1427" y="265"/>
                  </a:lnTo>
                  <a:lnTo>
                    <a:pt x="1372" y="275"/>
                  </a:lnTo>
                  <a:lnTo>
                    <a:pt x="1307" y="285"/>
                  </a:lnTo>
                  <a:lnTo>
                    <a:pt x="1232" y="296"/>
                  </a:lnTo>
                  <a:lnTo>
                    <a:pt x="1151" y="302"/>
                  </a:lnTo>
                  <a:lnTo>
                    <a:pt x="1063" y="308"/>
                  </a:lnTo>
                  <a:lnTo>
                    <a:pt x="968" y="312"/>
                  </a:lnTo>
                  <a:lnTo>
                    <a:pt x="869" y="316"/>
                  </a:lnTo>
                  <a:lnTo>
                    <a:pt x="765" y="316"/>
                  </a:lnTo>
                  <a:lnTo>
                    <a:pt x="662" y="316"/>
                  </a:lnTo>
                  <a:lnTo>
                    <a:pt x="562" y="312"/>
                  </a:lnTo>
                  <a:lnTo>
                    <a:pt x="467" y="308"/>
                  </a:lnTo>
                  <a:lnTo>
                    <a:pt x="380" y="302"/>
                  </a:lnTo>
                  <a:lnTo>
                    <a:pt x="298" y="296"/>
                  </a:lnTo>
                  <a:lnTo>
                    <a:pt x="223" y="285"/>
                  </a:lnTo>
                  <a:lnTo>
                    <a:pt x="158" y="275"/>
                  </a:lnTo>
                  <a:lnTo>
                    <a:pt x="104" y="265"/>
                  </a:lnTo>
                  <a:lnTo>
                    <a:pt x="59" y="253"/>
                  </a:lnTo>
                  <a:lnTo>
                    <a:pt x="27" y="241"/>
                  </a:lnTo>
                  <a:lnTo>
                    <a:pt x="6" y="228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9"/>
            <p:cNvSpPr>
              <a:spLocks/>
            </p:cNvSpPr>
            <p:nvPr/>
          </p:nvSpPr>
          <p:spPr bwMode="auto">
            <a:xfrm>
              <a:off x="2825749" y="4779752"/>
              <a:ext cx="3465283" cy="462038"/>
            </a:xfrm>
            <a:custGeom>
              <a:avLst/>
              <a:gdLst>
                <a:gd name="T0" fmla="*/ 765 w 1530"/>
                <a:gd name="T1" fmla="*/ 0 h 204"/>
                <a:gd name="T2" fmla="*/ 869 w 1530"/>
                <a:gd name="T3" fmla="*/ 0 h 204"/>
                <a:gd name="T4" fmla="*/ 968 w 1530"/>
                <a:gd name="T5" fmla="*/ 2 h 204"/>
                <a:gd name="T6" fmla="*/ 1063 w 1530"/>
                <a:gd name="T7" fmla="*/ 8 h 204"/>
                <a:gd name="T8" fmla="*/ 1151 w 1530"/>
                <a:gd name="T9" fmla="*/ 12 h 204"/>
                <a:gd name="T10" fmla="*/ 1232 w 1530"/>
                <a:gd name="T11" fmla="*/ 21 h 204"/>
                <a:gd name="T12" fmla="*/ 1307 w 1530"/>
                <a:gd name="T13" fmla="*/ 29 h 204"/>
                <a:gd name="T14" fmla="*/ 1372 w 1530"/>
                <a:gd name="T15" fmla="*/ 39 h 204"/>
                <a:gd name="T16" fmla="*/ 1427 w 1530"/>
                <a:gd name="T17" fmla="*/ 51 h 204"/>
                <a:gd name="T18" fmla="*/ 1469 w 1530"/>
                <a:gd name="T19" fmla="*/ 61 h 204"/>
                <a:gd name="T20" fmla="*/ 1504 w 1530"/>
                <a:gd name="T21" fmla="*/ 76 h 204"/>
                <a:gd name="T22" fmla="*/ 1524 w 1530"/>
                <a:gd name="T23" fmla="*/ 88 h 204"/>
                <a:gd name="T24" fmla="*/ 1530 w 1530"/>
                <a:gd name="T25" fmla="*/ 102 h 204"/>
                <a:gd name="T26" fmla="*/ 1524 w 1530"/>
                <a:gd name="T27" fmla="*/ 116 h 204"/>
                <a:gd name="T28" fmla="*/ 1504 w 1530"/>
                <a:gd name="T29" fmla="*/ 129 h 204"/>
                <a:gd name="T30" fmla="*/ 1469 w 1530"/>
                <a:gd name="T31" fmla="*/ 143 h 204"/>
                <a:gd name="T32" fmla="*/ 1427 w 1530"/>
                <a:gd name="T33" fmla="*/ 153 h 204"/>
                <a:gd name="T34" fmla="*/ 1372 w 1530"/>
                <a:gd name="T35" fmla="*/ 165 h 204"/>
                <a:gd name="T36" fmla="*/ 1307 w 1530"/>
                <a:gd name="T37" fmla="*/ 175 h 204"/>
                <a:gd name="T38" fmla="*/ 1232 w 1530"/>
                <a:gd name="T39" fmla="*/ 184 h 204"/>
                <a:gd name="T40" fmla="*/ 1151 w 1530"/>
                <a:gd name="T41" fmla="*/ 190 h 204"/>
                <a:gd name="T42" fmla="*/ 1063 w 1530"/>
                <a:gd name="T43" fmla="*/ 196 h 204"/>
                <a:gd name="T44" fmla="*/ 968 w 1530"/>
                <a:gd name="T45" fmla="*/ 202 h 204"/>
                <a:gd name="T46" fmla="*/ 869 w 1530"/>
                <a:gd name="T47" fmla="*/ 204 h 204"/>
                <a:gd name="T48" fmla="*/ 765 w 1530"/>
                <a:gd name="T49" fmla="*/ 204 h 204"/>
                <a:gd name="T50" fmla="*/ 662 w 1530"/>
                <a:gd name="T51" fmla="*/ 204 h 204"/>
                <a:gd name="T52" fmla="*/ 562 w 1530"/>
                <a:gd name="T53" fmla="*/ 202 h 204"/>
                <a:gd name="T54" fmla="*/ 467 w 1530"/>
                <a:gd name="T55" fmla="*/ 196 h 204"/>
                <a:gd name="T56" fmla="*/ 380 w 1530"/>
                <a:gd name="T57" fmla="*/ 190 h 204"/>
                <a:gd name="T58" fmla="*/ 298 w 1530"/>
                <a:gd name="T59" fmla="*/ 184 h 204"/>
                <a:gd name="T60" fmla="*/ 223 w 1530"/>
                <a:gd name="T61" fmla="*/ 175 h 204"/>
                <a:gd name="T62" fmla="*/ 158 w 1530"/>
                <a:gd name="T63" fmla="*/ 165 h 204"/>
                <a:gd name="T64" fmla="*/ 104 w 1530"/>
                <a:gd name="T65" fmla="*/ 153 h 204"/>
                <a:gd name="T66" fmla="*/ 59 w 1530"/>
                <a:gd name="T67" fmla="*/ 143 h 204"/>
                <a:gd name="T68" fmla="*/ 27 w 1530"/>
                <a:gd name="T69" fmla="*/ 129 h 204"/>
                <a:gd name="T70" fmla="*/ 6 w 1530"/>
                <a:gd name="T71" fmla="*/ 116 h 204"/>
                <a:gd name="T72" fmla="*/ 0 w 1530"/>
                <a:gd name="T73" fmla="*/ 102 h 204"/>
                <a:gd name="T74" fmla="*/ 6 w 1530"/>
                <a:gd name="T75" fmla="*/ 88 h 204"/>
                <a:gd name="T76" fmla="*/ 27 w 1530"/>
                <a:gd name="T77" fmla="*/ 76 h 204"/>
                <a:gd name="T78" fmla="*/ 59 w 1530"/>
                <a:gd name="T79" fmla="*/ 61 h 204"/>
                <a:gd name="T80" fmla="*/ 104 w 1530"/>
                <a:gd name="T81" fmla="*/ 51 h 204"/>
                <a:gd name="T82" fmla="*/ 158 w 1530"/>
                <a:gd name="T83" fmla="*/ 39 h 204"/>
                <a:gd name="T84" fmla="*/ 223 w 1530"/>
                <a:gd name="T85" fmla="*/ 29 h 204"/>
                <a:gd name="T86" fmla="*/ 298 w 1530"/>
                <a:gd name="T87" fmla="*/ 21 h 204"/>
                <a:gd name="T88" fmla="*/ 380 w 1530"/>
                <a:gd name="T89" fmla="*/ 12 h 204"/>
                <a:gd name="T90" fmla="*/ 467 w 1530"/>
                <a:gd name="T91" fmla="*/ 8 h 204"/>
                <a:gd name="T92" fmla="*/ 562 w 1530"/>
                <a:gd name="T93" fmla="*/ 2 h 204"/>
                <a:gd name="T94" fmla="*/ 662 w 1530"/>
                <a:gd name="T95" fmla="*/ 0 h 204"/>
                <a:gd name="T96" fmla="*/ 765 w 1530"/>
                <a:gd name="T9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0" h="204">
                  <a:moveTo>
                    <a:pt x="765" y="0"/>
                  </a:moveTo>
                  <a:lnTo>
                    <a:pt x="869" y="0"/>
                  </a:lnTo>
                  <a:lnTo>
                    <a:pt x="968" y="2"/>
                  </a:lnTo>
                  <a:lnTo>
                    <a:pt x="1063" y="8"/>
                  </a:lnTo>
                  <a:lnTo>
                    <a:pt x="1151" y="12"/>
                  </a:lnTo>
                  <a:lnTo>
                    <a:pt x="1232" y="21"/>
                  </a:lnTo>
                  <a:lnTo>
                    <a:pt x="1307" y="29"/>
                  </a:lnTo>
                  <a:lnTo>
                    <a:pt x="1372" y="39"/>
                  </a:lnTo>
                  <a:lnTo>
                    <a:pt x="1427" y="51"/>
                  </a:lnTo>
                  <a:lnTo>
                    <a:pt x="1469" y="61"/>
                  </a:lnTo>
                  <a:lnTo>
                    <a:pt x="1504" y="76"/>
                  </a:lnTo>
                  <a:lnTo>
                    <a:pt x="1524" y="88"/>
                  </a:lnTo>
                  <a:lnTo>
                    <a:pt x="1530" y="102"/>
                  </a:lnTo>
                  <a:lnTo>
                    <a:pt x="1524" y="116"/>
                  </a:lnTo>
                  <a:lnTo>
                    <a:pt x="1504" y="129"/>
                  </a:lnTo>
                  <a:lnTo>
                    <a:pt x="1469" y="143"/>
                  </a:lnTo>
                  <a:lnTo>
                    <a:pt x="1427" y="153"/>
                  </a:lnTo>
                  <a:lnTo>
                    <a:pt x="1372" y="165"/>
                  </a:lnTo>
                  <a:lnTo>
                    <a:pt x="1307" y="175"/>
                  </a:lnTo>
                  <a:lnTo>
                    <a:pt x="1232" y="184"/>
                  </a:lnTo>
                  <a:lnTo>
                    <a:pt x="1151" y="190"/>
                  </a:lnTo>
                  <a:lnTo>
                    <a:pt x="1063" y="196"/>
                  </a:lnTo>
                  <a:lnTo>
                    <a:pt x="968" y="202"/>
                  </a:lnTo>
                  <a:lnTo>
                    <a:pt x="869" y="204"/>
                  </a:lnTo>
                  <a:lnTo>
                    <a:pt x="765" y="204"/>
                  </a:lnTo>
                  <a:lnTo>
                    <a:pt x="662" y="204"/>
                  </a:lnTo>
                  <a:lnTo>
                    <a:pt x="562" y="202"/>
                  </a:lnTo>
                  <a:lnTo>
                    <a:pt x="467" y="196"/>
                  </a:lnTo>
                  <a:lnTo>
                    <a:pt x="380" y="190"/>
                  </a:lnTo>
                  <a:lnTo>
                    <a:pt x="298" y="184"/>
                  </a:lnTo>
                  <a:lnTo>
                    <a:pt x="223" y="175"/>
                  </a:lnTo>
                  <a:lnTo>
                    <a:pt x="158" y="165"/>
                  </a:lnTo>
                  <a:lnTo>
                    <a:pt x="104" y="153"/>
                  </a:lnTo>
                  <a:lnTo>
                    <a:pt x="59" y="143"/>
                  </a:lnTo>
                  <a:lnTo>
                    <a:pt x="27" y="129"/>
                  </a:lnTo>
                  <a:lnTo>
                    <a:pt x="6" y="116"/>
                  </a:lnTo>
                  <a:lnTo>
                    <a:pt x="0" y="102"/>
                  </a:lnTo>
                  <a:lnTo>
                    <a:pt x="6" y="88"/>
                  </a:lnTo>
                  <a:lnTo>
                    <a:pt x="27" y="76"/>
                  </a:lnTo>
                  <a:lnTo>
                    <a:pt x="59" y="61"/>
                  </a:lnTo>
                  <a:lnTo>
                    <a:pt x="104" y="51"/>
                  </a:lnTo>
                  <a:lnTo>
                    <a:pt x="158" y="39"/>
                  </a:lnTo>
                  <a:lnTo>
                    <a:pt x="223" y="29"/>
                  </a:lnTo>
                  <a:lnTo>
                    <a:pt x="298" y="21"/>
                  </a:lnTo>
                  <a:lnTo>
                    <a:pt x="380" y="12"/>
                  </a:lnTo>
                  <a:lnTo>
                    <a:pt x="467" y="8"/>
                  </a:lnTo>
                  <a:lnTo>
                    <a:pt x="562" y="2"/>
                  </a:lnTo>
                  <a:lnTo>
                    <a:pt x="662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3065827" y="4544203"/>
              <a:ext cx="2987392" cy="604727"/>
            </a:xfrm>
            <a:custGeom>
              <a:avLst/>
              <a:gdLst>
                <a:gd name="T0" fmla="*/ 0 w 1319"/>
                <a:gd name="T1" fmla="*/ 0 h 267"/>
                <a:gd name="T2" fmla="*/ 1319 w 1319"/>
                <a:gd name="T3" fmla="*/ 0 h 267"/>
                <a:gd name="T4" fmla="*/ 1319 w 1319"/>
                <a:gd name="T5" fmla="*/ 177 h 267"/>
                <a:gd name="T6" fmla="*/ 1310 w 1319"/>
                <a:gd name="T7" fmla="*/ 192 h 267"/>
                <a:gd name="T8" fmla="*/ 1290 w 1319"/>
                <a:gd name="T9" fmla="*/ 204 h 267"/>
                <a:gd name="T10" fmla="*/ 1258 w 1319"/>
                <a:gd name="T11" fmla="*/ 216 h 267"/>
                <a:gd name="T12" fmla="*/ 1213 w 1319"/>
                <a:gd name="T13" fmla="*/ 226 h 267"/>
                <a:gd name="T14" fmla="*/ 1156 w 1319"/>
                <a:gd name="T15" fmla="*/ 237 h 267"/>
                <a:gd name="T16" fmla="*/ 1091 w 1319"/>
                <a:gd name="T17" fmla="*/ 245 h 267"/>
                <a:gd name="T18" fmla="*/ 1018 w 1319"/>
                <a:gd name="T19" fmla="*/ 253 h 267"/>
                <a:gd name="T20" fmla="*/ 937 w 1319"/>
                <a:gd name="T21" fmla="*/ 259 h 267"/>
                <a:gd name="T22" fmla="*/ 850 w 1319"/>
                <a:gd name="T23" fmla="*/ 263 h 267"/>
                <a:gd name="T24" fmla="*/ 757 w 1319"/>
                <a:gd name="T25" fmla="*/ 265 h 267"/>
                <a:gd name="T26" fmla="*/ 659 w 1319"/>
                <a:gd name="T27" fmla="*/ 267 h 267"/>
                <a:gd name="T28" fmla="*/ 562 w 1319"/>
                <a:gd name="T29" fmla="*/ 265 h 267"/>
                <a:gd name="T30" fmla="*/ 468 w 1319"/>
                <a:gd name="T31" fmla="*/ 263 h 267"/>
                <a:gd name="T32" fmla="*/ 381 w 1319"/>
                <a:gd name="T33" fmla="*/ 259 h 267"/>
                <a:gd name="T34" fmla="*/ 300 w 1319"/>
                <a:gd name="T35" fmla="*/ 253 h 267"/>
                <a:gd name="T36" fmla="*/ 227 w 1319"/>
                <a:gd name="T37" fmla="*/ 245 h 267"/>
                <a:gd name="T38" fmla="*/ 162 w 1319"/>
                <a:gd name="T39" fmla="*/ 237 h 267"/>
                <a:gd name="T40" fmla="*/ 105 w 1319"/>
                <a:gd name="T41" fmla="*/ 226 h 267"/>
                <a:gd name="T42" fmla="*/ 61 w 1319"/>
                <a:gd name="T43" fmla="*/ 216 h 267"/>
                <a:gd name="T44" fmla="*/ 28 w 1319"/>
                <a:gd name="T45" fmla="*/ 204 h 267"/>
                <a:gd name="T46" fmla="*/ 6 w 1319"/>
                <a:gd name="T47" fmla="*/ 192 h 267"/>
                <a:gd name="T48" fmla="*/ 0 w 1319"/>
                <a:gd name="T49" fmla="*/ 177 h 267"/>
                <a:gd name="T50" fmla="*/ 0 w 1319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9" h="267">
                  <a:moveTo>
                    <a:pt x="0" y="0"/>
                  </a:moveTo>
                  <a:lnTo>
                    <a:pt x="1319" y="0"/>
                  </a:lnTo>
                  <a:lnTo>
                    <a:pt x="1319" y="177"/>
                  </a:lnTo>
                  <a:lnTo>
                    <a:pt x="1310" y="192"/>
                  </a:lnTo>
                  <a:lnTo>
                    <a:pt x="1290" y="204"/>
                  </a:lnTo>
                  <a:lnTo>
                    <a:pt x="1258" y="216"/>
                  </a:lnTo>
                  <a:lnTo>
                    <a:pt x="1213" y="226"/>
                  </a:lnTo>
                  <a:lnTo>
                    <a:pt x="1156" y="237"/>
                  </a:lnTo>
                  <a:lnTo>
                    <a:pt x="1091" y="245"/>
                  </a:lnTo>
                  <a:lnTo>
                    <a:pt x="1018" y="253"/>
                  </a:lnTo>
                  <a:lnTo>
                    <a:pt x="937" y="259"/>
                  </a:lnTo>
                  <a:lnTo>
                    <a:pt x="850" y="263"/>
                  </a:lnTo>
                  <a:lnTo>
                    <a:pt x="757" y="265"/>
                  </a:lnTo>
                  <a:lnTo>
                    <a:pt x="659" y="267"/>
                  </a:lnTo>
                  <a:lnTo>
                    <a:pt x="562" y="265"/>
                  </a:lnTo>
                  <a:lnTo>
                    <a:pt x="468" y="263"/>
                  </a:lnTo>
                  <a:lnTo>
                    <a:pt x="381" y="259"/>
                  </a:lnTo>
                  <a:lnTo>
                    <a:pt x="300" y="253"/>
                  </a:lnTo>
                  <a:lnTo>
                    <a:pt x="227" y="245"/>
                  </a:lnTo>
                  <a:lnTo>
                    <a:pt x="162" y="237"/>
                  </a:lnTo>
                  <a:lnTo>
                    <a:pt x="105" y="226"/>
                  </a:lnTo>
                  <a:lnTo>
                    <a:pt x="61" y="216"/>
                  </a:lnTo>
                  <a:lnTo>
                    <a:pt x="28" y="204"/>
                  </a:lnTo>
                  <a:lnTo>
                    <a:pt x="6" y="192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3065827" y="4342629"/>
              <a:ext cx="2987392" cy="400886"/>
            </a:xfrm>
            <a:custGeom>
              <a:avLst/>
              <a:gdLst>
                <a:gd name="T0" fmla="*/ 659 w 1319"/>
                <a:gd name="T1" fmla="*/ 0 h 177"/>
                <a:gd name="T2" fmla="*/ 757 w 1319"/>
                <a:gd name="T3" fmla="*/ 2 h 177"/>
                <a:gd name="T4" fmla="*/ 850 w 1319"/>
                <a:gd name="T5" fmla="*/ 4 h 177"/>
                <a:gd name="T6" fmla="*/ 937 w 1319"/>
                <a:gd name="T7" fmla="*/ 8 h 177"/>
                <a:gd name="T8" fmla="*/ 1018 w 1319"/>
                <a:gd name="T9" fmla="*/ 14 h 177"/>
                <a:gd name="T10" fmla="*/ 1091 w 1319"/>
                <a:gd name="T11" fmla="*/ 22 h 177"/>
                <a:gd name="T12" fmla="*/ 1156 w 1319"/>
                <a:gd name="T13" fmla="*/ 30 h 177"/>
                <a:gd name="T14" fmla="*/ 1213 w 1319"/>
                <a:gd name="T15" fmla="*/ 40 h 177"/>
                <a:gd name="T16" fmla="*/ 1258 w 1319"/>
                <a:gd name="T17" fmla="*/ 50 h 177"/>
                <a:gd name="T18" fmla="*/ 1290 w 1319"/>
                <a:gd name="T19" fmla="*/ 63 h 177"/>
                <a:gd name="T20" fmla="*/ 1310 w 1319"/>
                <a:gd name="T21" fmla="*/ 75 h 177"/>
                <a:gd name="T22" fmla="*/ 1319 w 1319"/>
                <a:gd name="T23" fmla="*/ 89 h 177"/>
                <a:gd name="T24" fmla="*/ 1310 w 1319"/>
                <a:gd name="T25" fmla="*/ 101 h 177"/>
                <a:gd name="T26" fmla="*/ 1290 w 1319"/>
                <a:gd name="T27" fmla="*/ 114 h 177"/>
                <a:gd name="T28" fmla="*/ 1258 w 1319"/>
                <a:gd name="T29" fmla="*/ 126 h 177"/>
                <a:gd name="T30" fmla="*/ 1213 w 1319"/>
                <a:gd name="T31" fmla="*/ 136 h 177"/>
                <a:gd name="T32" fmla="*/ 1156 w 1319"/>
                <a:gd name="T33" fmla="*/ 146 h 177"/>
                <a:gd name="T34" fmla="*/ 1091 w 1319"/>
                <a:gd name="T35" fmla="*/ 156 h 177"/>
                <a:gd name="T36" fmla="*/ 1018 w 1319"/>
                <a:gd name="T37" fmla="*/ 163 h 177"/>
                <a:gd name="T38" fmla="*/ 937 w 1319"/>
                <a:gd name="T39" fmla="*/ 169 h 177"/>
                <a:gd name="T40" fmla="*/ 850 w 1319"/>
                <a:gd name="T41" fmla="*/ 173 h 177"/>
                <a:gd name="T42" fmla="*/ 757 w 1319"/>
                <a:gd name="T43" fmla="*/ 177 h 177"/>
                <a:gd name="T44" fmla="*/ 659 w 1319"/>
                <a:gd name="T45" fmla="*/ 177 h 177"/>
                <a:gd name="T46" fmla="*/ 562 w 1319"/>
                <a:gd name="T47" fmla="*/ 177 h 177"/>
                <a:gd name="T48" fmla="*/ 468 w 1319"/>
                <a:gd name="T49" fmla="*/ 173 h 177"/>
                <a:gd name="T50" fmla="*/ 381 w 1319"/>
                <a:gd name="T51" fmla="*/ 169 h 177"/>
                <a:gd name="T52" fmla="*/ 300 w 1319"/>
                <a:gd name="T53" fmla="*/ 163 h 177"/>
                <a:gd name="T54" fmla="*/ 227 w 1319"/>
                <a:gd name="T55" fmla="*/ 156 h 177"/>
                <a:gd name="T56" fmla="*/ 162 w 1319"/>
                <a:gd name="T57" fmla="*/ 146 h 177"/>
                <a:gd name="T58" fmla="*/ 105 w 1319"/>
                <a:gd name="T59" fmla="*/ 136 h 177"/>
                <a:gd name="T60" fmla="*/ 61 w 1319"/>
                <a:gd name="T61" fmla="*/ 126 h 177"/>
                <a:gd name="T62" fmla="*/ 28 w 1319"/>
                <a:gd name="T63" fmla="*/ 114 h 177"/>
                <a:gd name="T64" fmla="*/ 6 w 1319"/>
                <a:gd name="T65" fmla="*/ 101 h 177"/>
                <a:gd name="T66" fmla="*/ 0 w 1319"/>
                <a:gd name="T67" fmla="*/ 89 h 177"/>
                <a:gd name="T68" fmla="*/ 6 w 1319"/>
                <a:gd name="T69" fmla="*/ 75 h 177"/>
                <a:gd name="T70" fmla="*/ 28 w 1319"/>
                <a:gd name="T71" fmla="*/ 63 h 177"/>
                <a:gd name="T72" fmla="*/ 61 w 1319"/>
                <a:gd name="T73" fmla="*/ 50 h 177"/>
                <a:gd name="T74" fmla="*/ 105 w 1319"/>
                <a:gd name="T75" fmla="*/ 40 h 177"/>
                <a:gd name="T76" fmla="*/ 162 w 1319"/>
                <a:gd name="T77" fmla="*/ 30 h 177"/>
                <a:gd name="T78" fmla="*/ 227 w 1319"/>
                <a:gd name="T79" fmla="*/ 22 h 177"/>
                <a:gd name="T80" fmla="*/ 300 w 1319"/>
                <a:gd name="T81" fmla="*/ 14 h 177"/>
                <a:gd name="T82" fmla="*/ 381 w 1319"/>
                <a:gd name="T83" fmla="*/ 8 h 177"/>
                <a:gd name="T84" fmla="*/ 468 w 1319"/>
                <a:gd name="T85" fmla="*/ 4 h 177"/>
                <a:gd name="T86" fmla="*/ 562 w 1319"/>
                <a:gd name="T87" fmla="*/ 2 h 177"/>
                <a:gd name="T88" fmla="*/ 659 w 1319"/>
                <a:gd name="T8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9" h="177">
                  <a:moveTo>
                    <a:pt x="659" y="0"/>
                  </a:moveTo>
                  <a:lnTo>
                    <a:pt x="757" y="2"/>
                  </a:lnTo>
                  <a:lnTo>
                    <a:pt x="850" y="4"/>
                  </a:lnTo>
                  <a:lnTo>
                    <a:pt x="937" y="8"/>
                  </a:lnTo>
                  <a:lnTo>
                    <a:pt x="1018" y="14"/>
                  </a:lnTo>
                  <a:lnTo>
                    <a:pt x="1091" y="22"/>
                  </a:lnTo>
                  <a:lnTo>
                    <a:pt x="1156" y="30"/>
                  </a:lnTo>
                  <a:lnTo>
                    <a:pt x="1213" y="40"/>
                  </a:lnTo>
                  <a:lnTo>
                    <a:pt x="1258" y="50"/>
                  </a:lnTo>
                  <a:lnTo>
                    <a:pt x="1290" y="63"/>
                  </a:lnTo>
                  <a:lnTo>
                    <a:pt x="1310" y="75"/>
                  </a:lnTo>
                  <a:lnTo>
                    <a:pt x="1319" y="89"/>
                  </a:lnTo>
                  <a:lnTo>
                    <a:pt x="1310" y="101"/>
                  </a:lnTo>
                  <a:lnTo>
                    <a:pt x="1290" y="114"/>
                  </a:lnTo>
                  <a:lnTo>
                    <a:pt x="1258" y="126"/>
                  </a:lnTo>
                  <a:lnTo>
                    <a:pt x="1213" y="136"/>
                  </a:lnTo>
                  <a:lnTo>
                    <a:pt x="1156" y="146"/>
                  </a:lnTo>
                  <a:lnTo>
                    <a:pt x="1091" y="156"/>
                  </a:lnTo>
                  <a:lnTo>
                    <a:pt x="1018" y="163"/>
                  </a:lnTo>
                  <a:lnTo>
                    <a:pt x="937" y="169"/>
                  </a:lnTo>
                  <a:lnTo>
                    <a:pt x="850" y="173"/>
                  </a:lnTo>
                  <a:lnTo>
                    <a:pt x="757" y="177"/>
                  </a:lnTo>
                  <a:lnTo>
                    <a:pt x="659" y="177"/>
                  </a:lnTo>
                  <a:lnTo>
                    <a:pt x="562" y="177"/>
                  </a:lnTo>
                  <a:lnTo>
                    <a:pt x="468" y="173"/>
                  </a:lnTo>
                  <a:lnTo>
                    <a:pt x="381" y="169"/>
                  </a:lnTo>
                  <a:lnTo>
                    <a:pt x="300" y="163"/>
                  </a:lnTo>
                  <a:lnTo>
                    <a:pt x="227" y="156"/>
                  </a:lnTo>
                  <a:lnTo>
                    <a:pt x="162" y="146"/>
                  </a:lnTo>
                  <a:lnTo>
                    <a:pt x="105" y="136"/>
                  </a:lnTo>
                  <a:lnTo>
                    <a:pt x="61" y="126"/>
                  </a:lnTo>
                  <a:lnTo>
                    <a:pt x="28" y="114"/>
                  </a:lnTo>
                  <a:lnTo>
                    <a:pt x="6" y="101"/>
                  </a:lnTo>
                  <a:lnTo>
                    <a:pt x="0" y="89"/>
                  </a:lnTo>
                  <a:lnTo>
                    <a:pt x="6" y="75"/>
                  </a:lnTo>
                  <a:lnTo>
                    <a:pt x="28" y="63"/>
                  </a:lnTo>
                  <a:lnTo>
                    <a:pt x="61" y="50"/>
                  </a:lnTo>
                  <a:lnTo>
                    <a:pt x="105" y="40"/>
                  </a:lnTo>
                  <a:lnTo>
                    <a:pt x="162" y="30"/>
                  </a:lnTo>
                  <a:lnTo>
                    <a:pt x="227" y="22"/>
                  </a:lnTo>
                  <a:lnTo>
                    <a:pt x="300" y="14"/>
                  </a:lnTo>
                  <a:lnTo>
                    <a:pt x="381" y="8"/>
                  </a:lnTo>
                  <a:lnTo>
                    <a:pt x="468" y="4"/>
                  </a:lnTo>
                  <a:lnTo>
                    <a:pt x="562" y="2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3290052" y="4143318"/>
              <a:ext cx="2536678" cy="520925"/>
            </a:xfrm>
            <a:custGeom>
              <a:avLst/>
              <a:gdLst>
                <a:gd name="T0" fmla="*/ 0 w 1120"/>
                <a:gd name="T1" fmla="*/ 0 h 230"/>
                <a:gd name="T2" fmla="*/ 1120 w 1120"/>
                <a:gd name="T3" fmla="*/ 0 h 230"/>
                <a:gd name="T4" fmla="*/ 1120 w 1120"/>
                <a:gd name="T5" fmla="*/ 153 h 230"/>
                <a:gd name="T6" fmla="*/ 1114 w 1120"/>
                <a:gd name="T7" fmla="*/ 167 h 230"/>
                <a:gd name="T8" fmla="*/ 1092 w 1120"/>
                <a:gd name="T9" fmla="*/ 177 h 230"/>
                <a:gd name="T10" fmla="*/ 1057 w 1120"/>
                <a:gd name="T11" fmla="*/ 189 h 230"/>
                <a:gd name="T12" fmla="*/ 1013 w 1120"/>
                <a:gd name="T13" fmla="*/ 200 h 230"/>
                <a:gd name="T14" fmla="*/ 956 w 1120"/>
                <a:gd name="T15" fmla="*/ 208 h 230"/>
                <a:gd name="T16" fmla="*/ 891 w 1120"/>
                <a:gd name="T17" fmla="*/ 216 h 230"/>
                <a:gd name="T18" fmla="*/ 818 w 1120"/>
                <a:gd name="T19" fmla="*/ 222 h 230"/>
                <a:gd name="T20" fmla="*/ 737 w 1120"/>
                <a:gd name="T21" fmla="*/ 226 h 230"/>
                <a:gd name="T22" fmla="*/ 651 w 1120"/>
                <a:gd name="T23" fmla="*/ 230 h 230"/>
                <a:gd name="T24" fmla="*/ 560 w 1120"/>
                <a:gd name="T25" fmla="*/ 230 h 230"/>
                <a:gd name="T26" fmla="*/ 469 w 1120"/>
                <a:gd name="T27" fmla="*/ 230 h 230"/>
                <a:gd name="T28" fmla="*/ 384 w 1120"/>
                <a:gd name="T29" fmla="*/ 226 h 230"/>
                <a:gd name="T30" fmla="*/ 302 w 1120"/>
                <a:gd name="T31" fmla="*/ 222 h 230"/>
                <a:gd name="T32" fmla="*/ 229 w 1120"/>
                <a:gd name="T33" fmla="*/ 216 h 230"/>
                <a:gd name="T34" fmla="*/ 164 w 1120"/>
                <a:gd name="T35" fmla="*/ 208 h 230"/>
                <a:gd name="T36" fmla="*/ 108 w 1120"/>
                <a:gd name="T37" fmla="*/ 200 h 230"/>
                <a:gd name="T38" fmla="*/ 63 w 1120"/>
                <a:gd name="T39" fmla="*/ 189 h 230"/>
                <a:gd name="T40" fmla="*/ 29 w 1120"/>
                <a:gd name="T41" fmla="*/ 177 h 230"/>
                <a:gd name="T42" fmla="*/ 6 w 1120"/>
                <a:gd name="T43" fmla="*/ 167 h 230"/>
                <a:gd name="T44" fmla="*/ 0 w 1120"/>
                <a:gd name="T45" fmla="*/ 153 h 230"/>
                <a:gd name="T46" fmla="*/ 0 w 1120"/>
                <a:gd name="T4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0" h="230">
                  <a:moveTo>
                    <a:pt x="0" y="0"/>
                  </a:moveTo>
                  <a:lnTo>
                    <a:pt x="1120" y="0"/>
                  </a:lnTo>
                  <a:lnTo>
                    <a:pt x="1120" y="153"/>
                  </a:lnTo>
                  <a:lnTo>
                    <a:pt x="1114" y="167"/>
                  </a:lnTo>
                  <a:lnTo>
                    <a:pt x="1092" y="177"/>
                  </a:lnTo>
                  <a:lnTo>
                    <a:pt x="1057" y="189"/>
                  </a:lnTo>
                  <a:lnTo>
                    <a:pt x="1013" y="200"/>
                  </a:lnTo>
                  <a:lnTo>
                    <a:pt x="956" y="208"/>
                  </a:lnTo>
                  <a:lnTo>
                    <a:pt x="891" y="216"/>
                  </a:lnTo>
                  <a:lnTo>
                    <a:pt x="818" y="222"/>
                  </a:lnTo>
                  <a:lnTo>
                    <a:pt x="737" y="226"/>
                  </a:lnTo>
                  <a:lnTo>
                    <a:pt x="651" y="230"/>
                  </a:lnTo>
                  <a:lnTo>
                    <a:pt x="560" y="230"/>
                  </a:lnTo>
                  <a:lnTo>
                    <a:pt x="469" y="230"/>
                  </a:lnTo>
                  <a:lnTo>
                    <a:pt x="384" y="226"/>
                  </a:lnTo>
                  <a:lnTo>
                    <a:pt x="302" y="222"/>
                  </a:lnTo>
                  <a:lnTo>
                    <a:pt x="229" y="216"/>
                  </a:lnTo>
                  <a:lnTo>
                    <a:pt x="164" y="208"/>
                  </a:lnTo>
                  <a:lnTo>
                    <a:pt x="108" y="200"/>
                  </a:lnTo>
                  <a:lnTo>
                    <a:pt x="63" y="189"/>
                  </a:lnTo>
                  <a:lnTo>
                    <a:pt x="29" y="177"/>
                  </a:lnTo>
                  <a:lnTo>
                    <a:pt x="6" y="167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3290052" y="3966657"/>
              <a:ext cx="2536678" cy="346529"/>
            </a:xfrm>
            <a:custGeom>
              <a:avLst/>
              <a:gdLst>
                <a:gd name="T0" fmla="*/ 560 w 1120"/>
                <a:gd name="T1" fmla="*/ 0 h 153"/>
                <a:gd name="T2" fmla="*/ 651 w 1120"/>
                <a:gd name="T3" fmla="*/ 0 h 153"/>
                <a:gd name="T4" fmla="*/ 737 w 1120"/>
                <a:gd name="T5" fmla="*/ 4 h 153"/>
                <a:gd name="T6" fmla="*/ 818 w 1120"/>
                <a:gd name="T7" fmla="*/ 9 h 153"/>
                <a:gd name="T8" fmla="*/ 891 w 1120"/>
                <a:gd name="T9" fmla="*/ 15 h 153"/>
                <a:gd name="T10" fmla="*/ 956 w 1120"/>
                <a:gd name="T11" fmla="*/ 23 h 153"/>
                <a:gd name="T12" fmla="*/ 1013 w 1120"/>
                <a:gd name="T13" fmla="*/ 31 h 153"/>
                <a:gd name="T14" fmla="*/ 1057 w 1120"/>
                <a:gd name="T15" fmla="*/ 41 h 153"/>
                <a:gd name="T16" fmla="*/ 1092 w 1120"/>
                <a:gd name="T17" fmla="*/ 53 h 153"/>
                <a:gd name="T18" fmla="*/ 1114 w 1120"/>
                <a:gd name="T19" fmla="*/ 64 h 153"/>
                <a:gd name="T20" fmla="*/ 1120 w 1120"/>
                <a:gd name="T21" fmla="*/ 76 h 153"/>
                <a:gd name="T22" fmla="*/ 1114 w 1120"/>
                <a:gd name="T23" fmla="*/ 90 h 153"/>
                <a:gd name="T24" fmla="*/ 1092 w 1120"/>
                <a:gd name="T25" fmla="*/ 100 h 153"/>
                <a:gd name="T26" fmla="*/ 1057 w 1120"/>
                <a:gd name="T27" fmla="*/ 113 h 153"/>
                <a:gd name="T28" fmla="*/ 1013 w 1120"/>
                <a:gd name="T29" fmla="*/ 123 h 153"/>
                <a:gd name="T30" fmla="*/ 956 w 1120"/>
                <a:gd name="T31" fmla="*/ 131 h 153"/>
                <a:gd name="T32" fmla="*/ 891 w 1120"/>
                <a:gd name="T33" fmla="*/ 139 h 153"/>
                <a:gd name="T34" fmla="*/ 818 w 1120"/>
                <a:gd name="T35" fmla="*/ 145 h 153"/>
                <a:gd name="T36" fmla="*/ 737 w 1120"/>
                <a:gd name="T37" fmla="*/ 149 h 153"/>
                <a:gd name="T38" fmla="*/ 651 w 1120"/>
                <a:gd name="T39" fmla="*/ 153 h 153"/>
                <a:gd name="T40" fmla="*/ 560 w 1120"/>
                <a:gd name="T41" fmla="*/ 153 h 153"/>
                <a:gd name="T42" fmla="*/ 469 w 1120"/>
                <a:gd name="T43" fmla="*/ 153 h 153"/>
                <a:gd name="T44" fmla="*/ 384 w 1120"/>
                <a:gd name="T45" fmla="*/ 149 h 153"/>
                <a:gd name="T46" fmla="*/ 302 w 1120"/>
                <a:gd name="T47" fmla="*/ 145 h 153"/>
                <a:gd name="T48" fmla="*/ 229 w 1120"/>
                <a:gd name="T49" fmla="*/ 139 h 153"/>
                <a:gd name="T50" fmla="*/ 164 w 1120"/>
                <a:gd name="T51" fmla="*/ 131 h 153"/>
                <a:gd name="T52" fmla="*/ 108 w 1120"/>
                <a:gd name="T53" fmla="*/ 123 h 153"/>
                <a:gd name="T54" fmla="*/ 63 w 1120"/>
                <a:gd name="T55" fmla="*/ 113 h 153"/>
                <a:gd name="T56" fmla="*/ 29 w 1120"/>
                <a:gd name="T57" fmla="*/ 100 h 153"/>
                <a:gd name="T58" fmla="*/ 6 w 1120"/>
                <a:gd name="T59" fmla="*/ 90 h 153"/>
                <a:gd name="T60" fmla="*/ 0 w 1120"/>
                <a:gd name="T61" fmla="*/ 76 h 153"/>
                <a:gd name="T62" fmla="*/ 6 w 1120"/>
                <a:gd name="T63" fmla="*/ 64 h 153"/>
                <a:gd name="T64" fmla="*/ 29 w 1120"/>
                <a:gd name="T65" fmla="*/ 53 h 153"/>
                <a:gd name="T66" fmla="*/ 63 w 1120"/>
                <a:gd name="T67" fmla="*/ 41 h 153"/>
                <a:gd name="T68" fmla="*/ 108 w 1120"/>
                <a:gd name="T69" fmla="*/ 31 h 153"/>
                <a:gd name="T70" fmla="*/ 164 w 1120"/>
                <a:gd name="T71" fmla="*/ 23 h 153"/>
                <a:gd name="T72" fmla="*/ 229 w 1120"/>
                <a:gd name="T73" fmla="*/ 15 h 153"/>
                <a:gd name="T74" fmla="*/ 302 w 1120"/>
                <a:gd name="T75" fmla="*/ 9 h 153"/>
                <a:gd name="T76" fmla="*/ 384 w 1120"/>
                <a:gd name="T77" fmla="*/ 4 h 153"/>
                <a:gd name="T78" fmla="*/ 469 w 1120"/>
                <a:gd name="T79" fmla="*/ 0 h 153"/>
                <a:gd name="T80" fmla="*/ 560 w 1120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0" h="153">
                  <a:moveTo>
                    <a:pt x="560" y="0"/>
                  </a:moveTo>
                  <a:lnTo>
                    <a:pt x="651" y="0"/>
                  </a:lnTo>
                  <a:lnTo>
                    <a:pt x="737" y="4"/>
                  </a:lnTo>
                  <a:lnTo>
                    <a:pt x="818" y="9"/>
                  </a:lnTo>
                  <a:lnTo>
                    <a:pt x="891" y="15"/>
                  </a:lnTo>
                  <a:lnTo>
                    <a:pt x="956" y="23"/>
                  </a:lnTo>
                  <a:lnTo>
                    <a:pt x="1013" y="31"/>
                  </a:lnTo>
                  <a:lnTo>
                    <a:pt x="1057" y="41"/>
                  </a:lnTo>
                  <a:lnTo>
                    <a:pt x="1092" y="53"/>
                  </a:lnTo>
                  <a:lnTo>
                    <a:pt x="1114" y="64"/>
                  </a:lnTo>
                  <a:lnTo>
                    <a:pt x="1120" y="76"/>
                  </a:lnTo>
                  <a:lnTo>
                    <a:pt x="1114" y="90"/>
                  </a:lnTo>
                  <a:lnTo>
                    <a:pt x="1092" y="100"/>
                  </a:lnTo>
                  <a:lnTo>
                    <a:pt x="1057" y="113"/>
                  </a:lnTo>
                  <a:lnTo>
                    <a:pt x="1013" y="123"/>
                  </a:lnTo>
                  <a:lnTo>
                    <a:pt x="956" y="131"/>
                  </a:lnTo>
                  <a:lnTo>
                    <a:pt x="891" y="139"/>
                  </a:lnTo>
                  <a:lnTo>
                    <a:pt x="818" y="145"/>
                  </a:lnTo>
                  <a:lnTo>
                    <a:pt x="737" y="149"/>
                  </a:lnTo>
                  <a:lnTo>
                    <a:pt x="651" y="153"/>
                  </a:lnTo>
                  <a:lnTo>
                    <a:pt x="560" y="153"/>
                  </a:lnTo>
                  <a:lnTo>
                    <a:pt x="469" y="153"/>
                  </a:lnTo>
                  <a:lnTo>
                    <a:pt x="384" y="149"/>
                  </a:lnTo>
                  <a:lnTo>
                    <a:pt x="302" y="145"/>
                  </a:lnTo>
                  <a:lnTo>
                    <a:pt x="229" y="139"/>
                  </a:lnTo>
                  <a:lnTo>
                    <a:pt x="164" y="131"/>
                  </a:lnTo>
                  <a:lnTo>
                    <a:pt x="108" y="123"/>
                  </a:lnTo>
                  <a:lnTo>
                    <a:pt x="63" y="113"/>
                  </a:lnTo>
                  <a:lnTo>
                    <a:pt x="29" y="100"/>
                  </a:lnTo>
                  <a:lnTo>
                    <a:pt x="6" y="90"/>
                  </a:lnTo>
                  <a:lnTo>
                    <a:pt x="0" y="76"/>
                  </a:lnTo>
                  <a:lnTo>
                    <a:pt x="6" y="64"/>
                  </a:lnTo>
                  <a:lnTo>
                    <a:pt x="29" y="53"/>
                  </a:lnTo>
                  <a:lnTo>
                    <a:pt x="63" y="41"/>
                  </a:lnTo>
                  <a:lnTo>
                    <a:pt x="108" y="31"/>
                  </a:lnTo>
                  <a:lnTo>
                    <a:pt x="164" y="23"/>
                  </a:lnTo>
                  <a:lnTo>
                    <a:pt x="229" y="15"/>
                  </a:lnTo>
                  <a:lnTo>
                    <a:pt x="302" y="9"/>
                  </a:lnTo>
                  <a:lnTo>
                    <a:pt x="384" y="4"/>
                  </a:lnTo>
                  <a:lnTo>
                    <a:pt x="469" y="0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3496157" y="3805849"/>
              <a:ext cx="2124468" cy="434859"/>
            </a:xfrm>
            <a:custGeom>
              <a:avLst/>
              <a:gdLst>
                <a:gd name="T0" fmla="*/ 0 w 938"/>
                <a:gd name="T1" fmla="*/ 0 h 192"/>
                <a:gd name="T2" fmla="*/ 938 w 938"/>
                <a:gd name="T3" fmla="*/ 0 h 192"/>
                <a:gd name="T4" fmla="*/ 938 w 938"/>
                <a:gd name="T5" fmla="*/ 128 h 192"/>
                <a:gd name="T6" fmla="*/ 930 w 938"/>
                <a:gd name="T7" fmla="*/ 139 h 192"/>
                <a:gd name="T8" fmla="*/ 907 w 938"/>
                <a:gd name="T9" fmla="*/ 151 h 192"/>
                <a:gd name="T10" fmla="*/ 873 w 938"/>
                <a:gd name="T11" fmla="*/ 159 h 192"/>
                <a:gd name="T12" fmla="*/ 828 w 938"/>
                <a:gd name="T13" fmla="*/ 169 h 192"/>
                <a:gd name="T14" fmla="*/ 771 w 938"/>
                <a:gd name="T15" fmla="*/ 177 h 192"/>
                <a:gd name="T16" fmla="*/ 705 w 938"/>
                <a:gd name="T17" fmla="*/ 184 h 192"/>
                <a:gd name="T18" fmla="*/ 634 w 938"/>
                <a:gd name="T19" fmla="*/ 188 h 192"/>
                <a:gd name="T20" fmla="*/ 552 w 938"/>
                <a:gd name="T21" fmla="*/ 192 h 192"/>
                <a:gd name="T22" fmla="*/ 469 w 938"/>
                <a:gd name="T23" fmla="*/ 192 h 192"/>
                <a:gd name="T24" fmla="*/ 384 w 938"/>
                <a:gd name="T25" fmla="*/ 192 h 192"/>
                <a:gd name="T26" fmla="*/ 305 w 938"/>
                <a:gd name="T27" fmla="*/ 188 h 192"/>
                <a:gd name="T28" fmla="*/ 232 w 938"/>
                <a:gd name="T29" fmla="*/ 184 h 192"/>
                <a:gd name="T30" fmla="*/ 167 w 938"/>
                <a:gd name="T31" fmla="*/ 177 h 192"/>
                <a:gd name="T32" fmla="*/ 110 w 938"/>
                <a:gd name="T33" fmla="*/ 169 h 192"/>
                <a:gd name="T34" fmla="*/ 65 w 938"/>
                <a:gd name="T35" fmla="*/ 159 h 192"/>
                <a:gd name="T36" fmla="*/ 31 w 938"/>
                <a:gd name="T37" fmla="*/ 151 h 192"/>
                <a:gd name="T38" fmla="*/ 9 w 938"/>
                <a:gd name="T39" fmla="*/ 139 h 192"/>
                <a:gd name="T40" fmla="*/ 0 w 938"/>
                <a:gd name="T41" fmla="*/ 128 h 192"/>
                <a:gd name="T42" fmla="*/ 0 w 938"/>
                <a:gd name="T4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8" h="192">
                  <a:moveTo>
                    <a:pt x="0" y="0"/>
                  </a:moveTo>
                  <a:lnTo>
                    <a:pt x="938" y="0"/>
                  </a:lnTo>
                  <a:lnTo>
                    <a:pt x="938" y="128"/>
                  </a:lnTo>
                  <a:lnTo>
                    <a:pt x="930" y="139"/>
                  </a:lnTo>
                  <a:lnTo>
                    <a:pt x="907" y="151"/>
                  </a:lnTo>
                  <a:lnTo>
                    <a:pt x="873" y="159"/>
                  </a:lnTo>
                  <a:lnTo>
                    <a:pt x="828" y="169"/>
                  </a:lnTo>
                  <a:lnTo>
                    <a:pt x="771" y="177"/>
                  </a:lnTo>
                  <a:lnTo>
                    <a:pt x="705" y="184"/>
                  </a:lnTo>
                  <a:lnTo>
                    <a:pt x="634" y="188"/>
                  </a:lnTo>
                  <a:lnTo>
                    <a:pt x="552" y="192"/>
                  </a:lnTo>
                  <a:lnTo>
                    <a:pt x="469" y="192"/>
                  </a:lnTo>
                  <a:lnTo>
                    <a:pt x="384" y="192"/>
                  </a:lnTo>
                  <a:lnTo>
                    <a:pt x="305" y="188"/>
                  </a:lnTo>
                  <a:lnTo>
                    <a:pt x="232" y="184"/>
                  </a:lnTo>
                  <a:lnTo>
                    <a:pt x="167" y="177"/>
                  </a:lnTo>
                  <a:lnTo>
                    <a:pt x="110" y="169"/>
                  </a:lnTo>
                  <a:lnTo>
                    <a:pt x="65" y="159"/>
                  </a:lnTo>
                  <a:lnTo>
                    <a:pt x="31" y="151"/>
                  </a:lnTo>
                  <a:lnTo>
                    <a:pt x="9" y="139"/>
                  </a:ln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3496157" y="3658632"/>
              <a:ext cx="2124468" cy="289906"/>
            </a:xfrm>
            <a:custGeom>
              <a:avLst/>
              <a:gdLst>
                <a:gd name="T0" fmla="*/ 469 w 938"/>
                <a:gd name="T1" fmla="*/ 0 h 128"/>
                <a:gd name="T2" fmla="*/ 552 w 938"/>
                <a:gd name="T3" fmla="*/ 0 h 128"/>
                <a:gd name="T4" fmla="*/ 634 w 938"/>
                <a:gd name="T5" fmla="*/ 4 h 128"/>
                <a:gd name="T6" fmla="*/ 705 w 938"/>
                <a:gd name="T7" fmla="*/ 8 h 128"/>
                <a:gd name="T8" fmla="*/ 771 w 938"/>
                <a:gd name="T9" fmla="*/ 14 h 128"/>
                <a:gd name="T10" fmla="*/ 828 w 938"/>
                <a:gd name="T11" fmla="*/ 22 h 128"/>
                <a:gd name="T12" fmla="*/ 873 w 938"/>
                <a:gd name="T13" fmla="*/ 30 h 128"/>
                <a:gd name="T14" fmla="*/ 907 w 938"/>
                <a:gd name="T15" fmla="*/ 41 h 128"/>
                <a:gd name="T16" fmla="*/ 930 w 938"/>
                <a:gd name="T17" fmla="*/ 51 h 128"/>
                <a:gd name="T18" fmla="*/ 938 w 938"/>
                <a:gd name="T19" fmla="*/ 63 h 128"/>
                <a:gd name="T20" fmla="*/ 930 w 938"/>
                <a:gd name="T21" fmla="*/ 75 h 128"/>
                <a:gd name="T22" fmla="*/ 907 w 938"/>
                <a:gd name="T23" fmla="*/ 85 h 128"/>
                <a:gd name="T24" fmla="*/ 873 w 938"/>
                <a:gd name="T25" fmla="*/ 96 h 128"/>
                <a:gd name="T26" fmla="*/ 828 w 938"/>
                <a:gd name="T27" fmla="*/ 104 h 128"/>
                <a:gd name="T28" fmla="*/ 771 w 938"/>
                <a:gd name="T29" fmla="*/ 112 h 128"/>
                <a:gd name="T30" fmla="*/ 705 w 938"/>
                <a:gd name="T31" fmla="*/ 118 h 128"/>
                <a:gd name="T32" fmla="*/ 634 w 938"/>
                <a:gd name="T33" fmla="*/ 124 h 128"/>
                <a:gd name="T34" fmla="*/ 552 w 938"/>
                <a:gd name="T35" fmla="*/ 126 h 128"/>
                <a:gd name="T36" fmla="*/ 469 w 938"/>
                <a:gd name="T37" fmla="*/ 128 h 128"/>
                <a:gd name="T38" fmla="*/ 384 w 938"/>
                <a:gd name="T39" fmla="*/ 126 h 128"/>
                <a:gd name="T40" fmla="*/ 305 w 938"/>
                <a:gd name="T41" fmla="*/ 124 h 128"/>
                <a:gd name="T42" fmla="*/ 232 w 938"/>
                <a:gd name="T43" fmla="*/ 118 h 128"/>
                <a:gd name="T44" fmla="*/ 167 w 938"/>
                <a:gd name="T45" fmla="*/ 112 h 128"/>
                <a:gd name="T46" fmla="*/ 110 w 938"/>
                <a:gd name="T47" fmla="*/ 104 h 128"/>
                <a:gd name="T48" fmla="*/ 65 w 938"/>
                <a:gd name="T49" fmla="*/ 96 h 128"/>
                <a:gd name="T50" fmla="*/ 31 w 938"/>
                <a:gd name="T51" fmla="*/ 85 h 128"/>
                <a:gd name="T52" fmla="*/ 9 w 938"/>
                <a:gd name="T53" fmla="*/ 75 h 128"/>
                <a:gd name="T54" fmla="*/ 0 w 938"/>
                <a:gd name="T55" fmla="*/ 63 h 128"/>
                <a:gd name="T56" fmla="*/ 9 w 938"/>
                <a:gd name="T57" fmla="*/ 51 h 128"/>
                <a:gd name="T58" fmla="*/ 31 w 938"/>
                <a:gd name="T59" fmla="*/ 41 h 128"/>
                <a:gd name="T60" fmla="*/ 65 w 938"/>
                <a:gd name="T61" fmla="*/ 30 h 128"/>
                <a:gd name="T62" fmla="*/ 110 w 938"/>
                <a:gd name="T63" fmla="*/ 22 h 128"/>
                <a:gd name="T64" fmla="*/ 167 w 938"/>
                <a:gd name="T65" fmla="*/ 14 h 128"/>
                <a:gd name="T66" fmla="*/ 232 w 938"/>
                <a:gd name="T67" fmla="*/ 8 h 128"/>
                <a:gd name="T68" fmla="*/ 305 w 938"/>
                <a:gd name="T69" fmla="*/ 4 h 128"/>
                <a:gd name="T70" fmla="*/ 384 w 938"/>
                <a:gd name="T71" fmla="*/ 0 h 128"/>
                <a:gd name="T72" fmla="*/ 469 w 938"/>
                <a:gd name="T7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128">
                  <a:moveTo>
                    <a:pt x="469" y="0"/>
                  </a:moveTo>
                  <a:lnTo>
                    <a:pt x="552" y="0"/>
                  </a:lnTo>
                  <a:lnTo>
                    <a:pt x="634" y="4"/>
                  </a:lnTo>
                  <a:lnTo>
                    <a:pt x="705" y="8"/>
                  </a:lnTo>
                  <a:lnTo>
                    <a:pt x="771" y="14"/>
                  </a:lnTo>
                  <a:lnTo>
                    <a:pt x="828" y="22"/>
                  </a:lnTo>
                  <a:lnTo>
                    <a:pt x="873" y="30"/>
                  </a:lnTo>
                  <a:lnTo>
                    <a:pt x="907" y="41"/>
                  </a:lnTo>
                  <a:lnTo>
                    <a:pt x="930" y="51"/>
                  </a:lnTo>
                  <a:lnTo>
                    <a:pt x="938" y="63"/>
                  </a:lnTo>
                  <a:lnTo>
                    <a:pt x="930" y="75"/>
                  </a:lnTo>
                  <a:lnTo>
                    <a:pt x="907" y="85"/>
                  </a:lnTo>
                  <a:lnTo>
                    <a:pt x="873" y="96"/>
                  </a:lnTo>
                  <a:lnTo>
                    <a:pt x="828" y="104"/>
                  </a:lnTo>
                  <a:lnTo>
                    <a:pt x="771" y="112"/>
                  </a:lnTo>
                  <a:lnTo>
                    <a:pt x="705" y="118"/>
                  </a:lnTo>
                  <a:lnTo>
                    <a:pt x="634" y="124"/>
                  </a:lnTo>
                  <a:lnTo>
                    <a:pt x="552" y="126"/>
                  </a:lnTo>
                  <a:lnTo>
                    <a:pt x="469" y="128"/>
                  </a:lnTo>
                  <a:lnTo>
                    <a:pt x="384" y="126"/>
                  </a:lnTo>
                  <a:lnTo>
                    <a:pt x="305" y="124"/>
                  </a:lnTo>
                  <a:lnTo>
                    <a:pt x="232" y="118"/>
                  </a:lnTo>
                  <a:lnTo>
                    <a:pt x="167" y="112"/>
                  </a:lnTo>
                  <a:lnTo>
                    <a:pt x="110" y="104"/>
                  </a:lnTo>
                  <a:lnTo>
                    <a:pt x="65" y="96"/>
                  </a:lnTo>
                  <a:lnTo>
                    <a:pt x="31" y="85"/>
                  </a:lnTo>
                  <a:lnTo>
                    <a:pt x="9" y="75"/>
                  </a:lnTo>
                  <a:lnTo>
                    <a:pt x="0" y="63"/>
                  </a:lnTo>
                  <a:lnTo>
                    <a:pt x="9" y="51"/>
                  </a:lnTo>
                  <a:lnTo>
                    <a:pt x="31" y="41"/>
                  </a:lnTo>
                  <a:lnTo>
                    <a:pt x="65" y="30"/>
                  </a:lnTo>
                  <a:lnTo>
                    <a:pt x="110" y="22"/>
                  </a:lnTo>
                  <a:lnTo>
                    <a:pt x="167" y="14"/>
                  </a:lnTo>
                  <a:lnTo>
                    <a:pt x="232" y="8"/>
                  </a:lnTo>
                  <a:lnTo>
                    <a:pt x="305" y="4"/>
                  </a:lnTo>
                  <a:lnTo>
                    <a:pt x="384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3690937" y="3445732"/>
              <a:ext cx="1737172" cy="430329"/>
            </a:xfrm>
            <a:custGeom>
              <a:avLst/>
              <a:gdLst>
                <a:gd name="T0" fmla="*/ 0 w 767"/>
                <a:gd name="T1" fmla="*/ 0 h 190"/>
                <a:gd name="T2" fmla="*/ 767 w 767"/>
                <a:gd name="T3" fmla="*/ 0 h 190"/>
                <a:gd name="T4" fmla="*/ 767 w 767"/>
                <a:gd name="T5" fmla="*/ 133 h 190"/>
                <a:gd name="T6" fmla="*/ 761 w 767"/>
                <a:gd name="T7" fmla="*/ 143 h 190"/>
                <a:gd name="T8" fmla="*/ 742 w 767"/>
                <a:gd name="T9" fmla="*/ 151 h 190"/>
                <a:gd name="T10" fmla="*/ 714 w 767"/>
                <a:gd name="T11" fmla="*/ 161 h 190"/>
                <a:gd name="T12" fmla="*/ 675 w 767"/>
                <a:gd name="T13" fmla="*/ 169 h 190"/>
                <a:gd name="T14" fmla="*/ 631 w 767"/>
                <a:gd name="T15" fmla="*/ 175 h 190"/>
                <a:gd name="T16" fmla="*/ 576 w 767"/>
                <a:gd name="T17" fmla="*/ 181 h 190"/>
                <a:gd name="T18" fmla="*/ 517 w 767"/>
                <a:gd name="T19" fmla="*/ 186 h 190"/>
                <a:gd name="T20" fmla="*/ 452 w 767"/>
                <a:gd name="T21" fmla="*/ 188 h 190"/>
                <a:gd name="T22" fmla="*/ 383 w 767"/>
                <a:gd name="T23" fmla="*/ 190 h 190"/>
                <a:gd name="T24" fmla="*/ 314 w 767"/>
                <a:gd name="T25" fmla="*/ 188 h 190"/>
                <a:gd name="T26" fmla="*/ 249 w 767"/>
                <a:gd name="T27" fmla="*/ 186 h 190"/>
                <a:gd name="T28" fmla="*/ 190 w 767"/>
                <a:gd name="T29" fmla="*/ 181 h 190"/>
                <a:gd name="T30" fmla="*/ 136 w 767"/>
                <a:gd name="T31" fmla="*/ 175 h 190"/>
                <a:gd name="T32" fmla="*/ 91 w 767"/>
                <a:gd name="T33" fmla="*/ 169 h 190"/>
                <a:gd name="T34" fmla="*/ 52 w 767"/>
                <a:gd name="T35" fmla="*/ 161 h 190"/>
                <a:gd name="T36" fmla="*/ 24 w 767"/>
                <a:gd name="T37" fmla="*/ 151 h 190"/>
                <a:gd name="T38" fmla="*/ 6 w 767"/>
                <a:gd name="T39" fmla="*/ 143 h 190"/>
                <a:gd name="T40" fmla="*/ 0 w 767"/>
                <a:gd name="T41" fmla="*/ 133 h 190"/>
                <a:gd name="T42" fmla="*/ 0 w 767"/>
                <a:gd name="T4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7" h="190">
                  <a:moveTo>
                    <a:pt x="0" y="0"/>
                  </a:moveTo>
                  <a:lnTo>
                    <a:pt x="767" y="0"/>
                  </a:lnTo>
                  <a:lnTo>
                    <a:pt x="767" y="133"/>
                  </a:lnTo>
                  <a:lnTo>
                    <a:pt x="761" y="143"/>
                  </a:lnTo>
                  <a:lnTo>
                    <a:pt x="742" y="151"/>
                  </a:lnTo>
                  <a:lnTo>
                    <a:pt x="714" y="161"/>
                  </a:lnTo>
                  <a:lnTo>
                    <a:pt x="675" y="169"/>
                  </a:lnTo>
                  <a:lnTo>
                    <a:pt x="631" y="175"/>
                  </a:lnTo>
                  <a:lnTo>
                    <a:pt x="576" y="181"/>
                  </a:lnTo>
                  <a:lnTo>
                    <a:pt x="517" y="186"/>
                  </a:lnTo>
                  <a:lnTo>
                    <a:pt x="452" y="188"/>
                  </a:lnTo>
                  <a:lnTo>
                    <a:pt x="383" y="190"/>
                  </a:lnTo>
                  <a:lnTo>
                    <a:pt x="314" y="188"/>
                  </a:lnTo>
                  <a:lnTo>
                    <a:pt x="249" y="186"/>
                  </a:lnTo>
                  <a:lnTo>
                    <a:pt x="190" y="181"/>
                  </a:lnTo>
                  <a:lnTo>
                    <a:pt x="136" y="175"/>
                  </a:lnTo>
                  <a:lnTo>
                    <a:pt x="91" y="169"/>
                  </a:lnTo>
                  <a:lnTo>
                    <a:pt x="52" y="161"/>
                  </a:lnTo>
                  <a:lnTo>
                    <a:pt x="24" y="151"/>
                  </a:lnTo>
                  <a:lnTo>
                    <a:pt x="6" y="143"/>
                  </a:lnTo>
                  <a:lnTo>
                    <a:pt x="0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3690937" y="3316632"/>
              <a:ext cx="1737172" cy="253668"/>
            </a:xfrm>
            <a:custGeom>
              <a:avLst/>
              <a:gdLst>
                <a:gd name="T0" fmla="*/ 383 w 767"/>
                <a:gd name="T1" fmla="*/ 0 h 112"/>
                <a:gd name="T2" fmla="*/ 452 w 767"/>
                <a:gd name="T3" fmla="*/ 0 h 112"/>
                <a:gd name="T4" fmla="*/ 517 w 767"/>
                <a:gd name="T5" fmla="*/ 4 h 112"/>
                <a:gd name="T6" fmla="*/ 576 w 767"/>
                <a:gd name="T7" fmla="*/ 8 h 112"/>
                <a:gd name="T8" fmla="*/ 631 w 767"/>
                <a:gd name="T9" fmla="*/ 12 h 112"/>
                <a:gd name="T10" fmla="*/ 675 w 767"/>
                <a:gd name="T11" fmla="*/ 20 h 112"/>
                <a:gd name="T12" fmla="*/ 714 w 767"/>
                <a:gd name="T13" fmla="*/ 29 h 112"/>
                <a:gd name="T14" fmla="*/ 742 w 767"/>
                <a:gd name="T15" fmla="*/ 37 h 112"/>
                <a:gd name="T16" fmla="*/ 761 w 767"/>
                <a:gd name="T17" fmla="*/ 47 h 112"/>
                <a:gd name="T18" fmla="*/ 767 w 767"/>
                <a:gd name="T19" fmla="*/ 57 h 112"/>
                <a:gd name="T20" fmla="*/ 761 w 767"/>
                <a:gd name="T21" fmla="*/ 67 h 112"/>
                <a:gd name="T22" fmla="*/ 742 w 767"/>
                <a:gd name="T23" fmla="*/ 75 h 112"/>
                <a:gd name="T24" fmla="*/ 714 w 767"/>
                <a:gd name="T25" fmla="*/ 86 h 112"/>
                <a:gd name="T26" fmla="*/ 675 w 767"/>
                <a:gd name="T27" fmla="*/ 94 h 112"/>
                <a:gd name="T28" fmla="*/ 631 w 767"/>
                <a:gd name="T29" fmla="*/ 100 h 112"/>
                <a:gd name="T30" fmla="*/ 576 w 767"/>
                <a:gd name="T31" fmla="*/ 106 h 112"/>
                <a:gd name="T32" fmla="*/ 517 w 767"/>
                <a:gd name="T33" fmla="*/ 110 h 112"/>
                <a:gd name="T34" fmla="*/ 452 w 767"/>
                <a:gd name="T35" fmla="*/ 112 h 112"/>
                <a:gd name="T36" fmla="*/ 383 w 767"/>
                <a:gd name="T37" fmla="*/ 112 h 112"/>
                <a:gd name="T38" fmla="*/ 314 w 767"/>
                <a:gd name="T39" fmla="*/ 112 h 112"/>
                <a:gd name="T40" fmla="*/ 249 w 767"/>
                <a:gd name="T41" fmla="*/ 110 h 112"/>
                <a:gd name="T42" fmla="*/ 190 w 767"/>
                <a:gd name="T43" fmla="*/ 106 h 112"/>
                <a:gd name="T44" fmla="*/ 136 w 767"/>
                <a:gd name="T45" fmla="*/ 100 h 112"/>
                <a:gd name="T46" fmla="*/ 91 w 767"/>
                <a:gd name="T47" fmla="*/ 94 h 112"/>
                <a:gd name="T48" fmla="*/ 52 w 767"/>
                <a:gd name="T49" fmla="*/ 86 h 112"/>
                <a:gd name="T50" fmla="*/ 24 w 767"/>
                <a:gd name="T51" fmla="*/ 75 h 112"/>
                <a:gd name="T52" fmla="*/ 6 w 767"/>
                <a:gd name="T53" fmla="*/ 67 h 112"/>
                <a:gd name="T54" fmla="*/ 0 w 767"/>
                <a:gd name="T55" fmla="*/ 57 h 112"/>
                <a:gd name="T56" fmla="*/ 6 w 767"/>
                <a:gd name="T57" fmla="*/ 47 h 112"/>
                <a:gd name="T58" fmla="*/ 24 w 767"/>
                <a:gd name="T59" fmla="*/ 37 h 112"/>
                <a:gd name="T60" fmla="*/ 52 w 767"/>
                <a:gd name="T61" fmla="*/ 29 h 112"/>
                <a:gd name="T62" fmla="*/ 91 w 767"/>
                <a:gd name="T63" fmla="*/ 20 h 112"/>
                <a:gd name="T64" fmla="*/ 136 w 767"/>
                <a:gd name="T65" fmla="*/ 12 h 112"/>
                <a:gd name="T66" fmla="*/ 190 w 767"/>
                <a:gd name="T67" fmla="*/ 8 h 112"/>
                <a:gd name="T68" fmla="*/ 249 w 767"/>
                <a:gd name="T69" fmla="*/ 4 h 112"/>
                <a:gd name="T70" fmla="*/ 314 w 767"/>
                <a:gd name="T71" fmla="*/ 0 h 112"/>
                <a:gd name="T72" fmla="*/ 383 w 767"/>
                <a:gd name="T7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7" h="112">
                  <a:moveTo>
                    <a:pt x="383" y="0"/>
                  </a:moveTo>
                  <a:lnTo>
                    <a:pt x="452" y="0"/>
                  </a:lnTo>
                  <a:lnTo>
                    <a:pt x="517" y="4"/>
                  </a:lnTo>
                  <a:lnTo>
                    <a:pt x="576" y="8"/>
                  </a:lnTo>
                  <a:lnTo>
                    <a:pt x="631" y="12"/>
                  </a:lnTo>
                  <a:lnTo>
                    <a:pt x="675" y="20"/>
                  </a:lnTo>
                  <a:lnTo>
                    <a:pt x="714" y="29"/>
                  </a:lnTo>
                  <a:lnTo>
                    <a:pt x="742" y="37"/>
                  </a:lnTo>
                  <a:lnTo>
                    <a:pt x="761" y="47"/>
                  </a:lnTo>
                  <a:lnTo>
                    <a:pt x="767" y="57"/>
                  </a:lnTo>
                  <a:lnTo>
                    <a:pt x="761" y="67"/>
                  </a:lnTo>
                  <a:lnTo>
                    <a:pt x="742" y="75"/>
                  </a:lnTo>
                  <a:lnTo>
                    <a:pt x="714" y="86"/>
                  </a:lnTo>
                  <a:lnTo>
                    <a:pt x="675" y="94"/>
                  </a:lnTo>
                  <a:lnTo>
                    <a:pt x="631" y="100"/>
                  </a:lnTo>
                  <a:lnTo>
                    <a:pt x="576" y="106"/>
                  </a:lnTo>
                  <a:lnTo>
                    <a:pt x="517" y="110"/>
                  </a:lnTo>
                  <a:lnTo>
                    <a:pt x="452" y="112"/>
                  </a:lnTo>
                  <a:lnTo>
                    <a:pt x="383" y="112"/>
                  </a:lnTo>
                  <a:lnTo>
                    <a:pt x="314" y="112"/>
                  </a:lnTo>
                  <a:lnTo>
                    <a:pt x="249" y="110"/>
                  </a:lnTo>
                  <a:lnTo>
                    <a:pt x="190" y="106"/>
                  </a:lnTo>
                  <a:lnTo>
                    <a:pt x="136" y="100"/>
                  </a:lnTo>
                  <a:lnTo>
                    <a:pt x="91" y="94"/>
                  </a:lnTo>
                  <a:lnTo>
                    <a:pt x="52" y="86"/>
                  </a:lnTo>
                  <a:lnTo>
                    <a:pt x="24" y="75"/>
                  </a:lnTo>
                  <a:lnTo>
                    <a:pt x="6" y="67"/>
                  </a:lnTo>
                  <a:lnTo>
                    <a:pt x="0" y="57"/>
                  </a:lnTo>
                  <a:lnTo>
                    <a:pt x="6" y="47"/>
                  </a:lnTo>
                  <a:lnTo>
                    <a:pt x="24" y="37"/>
                  </a:lnTo>
                  <a:lnTo>
                    <a:pt x="52" y="29"/>
                  </a:lnTo>
                  <a:lnTo>
                    <a:pt x="91" y="20"/>
                  </a:lnTo>
                  <a:lnTo>
                    <a:pt x="136" y="12"/>
                  </a:lnTo>
                  <a:lnTo>
                    <a:pt x="190" y="8"/>
                  </a:lnTo>
                  <a:lnTo>
                    <a:pt x="249" y="4"/>
                  </a:lnTo>
                  <a:lnTo>
                    <a:pt x="314" y="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4035201" y="2120770"/>
              <a:ext cx="1046380" cy="1302313"/>
            </a:xfrm>
            <a:custGeom>
              <a:avLst/>
              <a:gdLst>
                <a:gd name="T0" fmla="*/ 231 w 462"/>
                <a:gd name="T1" fmla="*/ 0 h 575"/>
                <a:gd name="T2" fmla="*/ 284 w 462"/>
                <a:gd name="T3" fmla="*/ 6 h 575"/>
                <a:gd name="T4" fmla="*/ 333 w 462"/>
                <a:gd name="T5" fmla="*/ 25 h 575"/>
                <a:gd name="T6" fmla="*/ 375 w 462"/>
                <a:gd name="T7" fmla="*/ 51 h 575"/>
                <a:gd name="T8" fmla="*/ 412 w 462"/>
                <a:gd name="T9" fmla="*/ 88 h 575"/>
                <a:gd name="T10" fmla="*/ 438 w 462"/>
                <a:gd name="T11" fmla="*/ 131 h 575"/>
                <a:gd name="T12" fmla="*/ 456 w 462"/>
                <a:gd name="T13" fmla="*/ 180 h 575"/>
                <a:gd name="T14" fmla="*/ 462 w 462"/>
                <a:gd name="T15" fmla="*/ 233 h 575"/>
                <a:gd name="T16" fmla="*/ 462 w 462"/>
                <a:gd name="T17" fmla="*/ 575 h 575"/>
                <a:gd name="T18" fmla="*/ 0 w 462"/>
                <a:gd name="T19" fmla="*/ 575 h 575"/>
                <a:gd name="T20" fmla="*/ 0 w 462"/>
                <a:gd name="T21" fmla="*/ 233 h 575"/>
                <a:gd name="T22" fmla="*/ 6 w 462"/>
                <a:gd name="T23" fmla="*/ 180 h 575"/>
                <a:gd name="T24" fmla="*/ 22 w 462"/>
                <a:gd name="T25" fmla="*/ 131 h 575"/>
                <a:gd name="T26" fmla="*/ 51 w 462"/>
                <a:gd name="T27" fmla="*/ 88 h 575"/>
                <a:gd name="T28" fmla="*/ 87 w 462"/>
                <a:gd name="T29" fmla="*/ 51 h 575"/>
                <a:gd name="T30" fmla="*/ 130 w 462"/>
                <a:gd name="T31" fmla="*/ 25 h 575"/>
                <a:gd name="T32" fmla="*/ 178 w 462"/>
                <a:gd name="T33" fmla="*/ 6 h 575"/>
                <a:gd name="T34" fmla="*/ 231 w 462"/>
                <a:gd name="T3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575">
                  <a:moveTo>
                    <a:pt x="231" y="0"/>
                  </a:moveTo>
                  <a:lnTo>
                    <a:pt x="284" y="6"/>
                  </a:lnTo>
                  <a:lnTo>
                    <a:pt x="333" y="25"/>
                  </a:lnTo>
                  <a:lnTo>
                    <a:pt x="375" y="51"/>
                  </a:lnTo>
                  <a:lnTo>
                    <a:pt x="412" y="88"/>
                  </a:lnTo>
                  <a:lnTo>
                    <a:pt x="438" y="131"/>
                  </a:lnTo>
                  <a:lnTo>
                    <a:pt x="456" y="180"/>
                  </a:lnTo>
                  <a:lnTo>
                    <a:pt x="462" y="233"/>
                  </a:lnTo>
                  <a:lnTo>
                    <a:pt x="462" y="575"/>
                  </a:lnTo>
                  <a:lnTo>
                    <a:pt x="0" y="575"/>
                  </a:lnTo>
                  <a:lnTo>
                    <a:pt x="0" y="233"/>
                  </a:lnTo>
                  <a:lnTo>
                    <a:pt x="6" y="180"/>
                  </a:lnTo>
                  <a:lnTo>
                    <a:pt x="22" y="131"/>
                  </a:lnTo>
                  <a:lnTo>
                    <a:pt x="51" y="88"/>
                  </a:lnTo>
                  <a:lnTo>
                    <a:pt x="87" y="51"/>
                  </a:lnTo>
                  <a:lnTo>
                    <a:pt x="130" y="25"/>
                  </a:lnTo>
                  <a:lnTo>
                    <a:pt x="178" y="6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34437" y="2526214"/>
            <a:ext cx="1862502" cy="3093082"/>
            <a:chOff x="2846333" y="3123382"/>
            <a:chExt cx="1648841" cy="2738252"/>
          </a:xfrm>
        </p:grpSpPr>
        <p:sp>
          <p:nvSpPr>
            <p:cNvPr id="5" name="Freeform 20"/>
            <p:cNvSpPr>
              <a:spLocks/>
            </p:cNvSpPr>
            <p:nvPr/>
          </p:nvSpPr>
          <p:spPr bwMode="auto">
            <a:xfrm>
              <a:off x="2846333" y="5345239"/>
              <a:ext cx="1648841" cy="516395"/>
            </a:xfrm>
            <a:custGeom>
              <a:avLst/>
              <a:gdLst>
                <a:gd name="T0" fmla="*/ 0 w 728"/>
                <a:gd name="T1" fmla="*/ 0 h 228"/>
                <a:gd name="T2" fmla="*/ 114 w 728"/>
                <a:gd name="T3" fmla="*/ 8 h 228"/>
                <a:gd name="T4" fmla="*/ 235 w 728"/>
                <a:gd name="T5" fmla="*/ 12 h 228"/>
                <a:gd name="T6" fmla="*/ 365 w 728"/>
                <a:gd name="T7" fmla="*/ 12 h 228"/>
                <a:gd name="T8" fmla="*/ 495 w 728"/>
                <a:gd name="T9" fmla="*/ 12 h 228"/>
                <a:gd name="T10" fmla="*/ 617 w 728"/>
                <a:gd name="T11" fmla="*/ 8 h 228"/>
                <a:gd name="T12" fmla="*/ 728 w 728"/>
                <a:gd name="T13" fmla="*/ 0 h 228"/>
                <a:gd name="T14" fmla="*/ 728 w 728"/>
                <a:gd name="T15" fmla="*/ 216 h 228"/>
                <a:gd name="T16" fmla="*/ 617 w 728"/>
                <a:gd name="T17" fmla="*/ 222 h 228"/>
                <a:gd name="T18" fmla="*/ 495 w 728"/>
                <a:gd name="T19" fmla="*/ 226 h 228"/>
                <a:gd name="T20" fmla="*/ 365 w 728"/>
                <a:gd name="T21" fmla="*/ 228 h 228"/>
                <a:gd name="T22" fmla="*/ 235 w 728"/>
                <a:gd name="T23" fmla="*/ 226 h 228"/>
                <a:gd name="T24" fmla="*/ 114 w 728"/>
                <a:gd name="T25" fmla="*/ 222 h 228"/>
                <a:gd name="T26" fmla="*/ 0 w 728"/>
                <a:gd name="T27" fmla="*/ 216 h 228"/>
                <a:gd name="T28" fmla="*/ 0 w 728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228">
                  <a:moveTo>
                    <a:pt x="0" y="0"/>
                  </a:moveTo>
                  <a:lnTo>
                    <a:pt x="114" y="8"/>
                  </a:lnTo>
                  <a:lnTo>
                    <a:pt x="235" y="12"/>
                  </a:lnTo>
                  <a:lnTo>
                    <a:pt x="365" y="12"/>
                  </a:lnTo>
                  <a:lnTo>
                    <a:pt x="495" y="12"/>
                  </a:lnTo>
                  <a:lnTo>
                    <a:pt x="617" y="8"/>
                  </a:lnTo>
                  <a:lnTo>
                    <a:pt x="728" y="0"/>
                  </a:lnTo>
                  <a:lnTo>
                    <a:pt x="728" y="216"/>
                  </a:lnTo>
                  <a:lnTo>
                    <a:pt x="617" y="222"/>
                  </a:lnTo>
                  <a:lnTo>
                    <a:pt x="495" y="226"/>
                  </a:lnTo>
                  <a:lnTo>
                    <a:pt x="365" y="228"/>
                  </a:lnTo>
                  <a:lnTo>
                    <a:pt x="235" y="226"/>
                  </a:lnTo>
                  <a:lnTo>
                    <a:pt x="114" y="222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2846333" y="5216141"/>
              <a:ext cx="1648841" cy="156278"/>
            </a:xfrm>
            <a:custGeom>
              <a:avLst/>
              <a:gdLst>
                <a:gd name="T0" fmla="*/ 91 w 728"/>
                <a:gd name="T1" fmla="*/ 0 h 69"/>
                <a:gd name="T2" fmla="*/ 176 w 728"/>
                <a:gd name="T3" fmla="*/ 4 h 69"/>
                <a:gd name="T4" fmla="*/ 268 w 728"/>
                <a:gd name="T5" fmla="*/ 8 h 69"/>
                <a:gd name="T6" fmla="*/ 365 w 728"/>
                <a:gd name="T7" fmla="*/ 10 h 69"/>
                <a:gd name="T8" fmla="*/ 461 w 728"/>
                <a:gd name="T9" fmla="*/ 8 h 69"/>
                <a:gd name="T10" fmla="*/ 554 w 728"/>
                <a:gd name="T11" fmla="*/ 4 h 69"/>
                <a:gd name="T12" fmla="*/ 639 w 728"/>
                <a:gd name="T13" fmla="*/ 0 h 69"/>
                <a:gd name="T14" fmla="*/ 728 w 728"/>
                <a:gd name="T15" fmla="*/ 57 h 69"/>
                <a:gd name="T16" fmla="*/ 625 w 728"/>
                <a:gd name="T17" fmla="*/ 63 h 69"/>
                <a:gd name="T18" fmla="*/ 513 w 728"/>
                <a:gd name="T19" fmla="*/ 67 h 69"/>
                <a:gd name="T20" fmla="*/ 396 w 728"/>
                <a:gd name="T21" fmla="*/ 69 h 69"/>
                <a:gd name="T22" fmla="*/ 365 w 728"/>
                <a:gd name="T23" fmla="*/ 69 h 69"/>
                <a:gd name="T24" fmla="*/ 335 w 728"/>
                <a:gd name="T25" fmla="*/ 69 h 69"/>
                <a:gd name="T26" fmla="*/ 217 w 728"/>
                <a:gd name="T27" fmla="*/ 67 h 69"/>
                <a:gd name="T28" fmla="*/ 105 w 728"/>
                <a:gd name="T29" fmla="*/ 63 h 69"/>
                <a:gd name="T30" fmla="*/ 0 w 728"/>
                <a:gd name="T31" fmla="*/ 57 h 69"/>
                <a:gd name="T32" fmla="*/ 91 w 72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8" h="69">
                  <a:moveTo>
                    <a:pt x="91" y="0"/>
                  </a:moveTo>
                  <a:lnTo>
                    <a:pt x="176" y="4"/>
                  </a:lnTo>
                  <a:lnTo>
                    <a:pt x="268" y="8"/>
                  </a:lnTo>
                  <a:lnTo>
                    <a:pt x="365" y="10"/>
                  </a:lnTo>
                  <a:lnTo>
                    <a:pt x="461" y="8"/>
                  </a:lnTo>
                  <a:lnTo>
                    <a:pt x="554" y="4"/>
                  </a:lnTo>
                  <a:lnTo>
                    <a:pt x="639" y="0"/>
                  </a:lnTo>
                  <a:lnTo>
                    <a:pt x="728" y="57"/>
                  </a:lnTo>
                  <a:lnTo>
                    <a:pt x="625" y="63"/>
                  </a:lnTo>
                  <a:lnTo>
                    <a:pt x="513" y="67"/>
                  </a:lnTo>
                  <a:lnTo>
                    <a:pt x="396" y="69"/>
                  </a:lnTo>
                  <a:lnTo>
                    <a:pt x="365" y="69"/>
                  </a:lnTo>
                  <a:lnTo>
                    <a:pt x="335" y="69"/>
                  </a:lnTo>
                  <a:lnTo>
                    <a:pt x="217" y="67"/>
                  </a:lnTo>
                  <a:lnTo>
                    <a:pt x="105" y="63"/>
                  </a:lnTo>
                  <a:lnTo>
                    <a:pt x="0" y="5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2961843" y="4851493"/>
              <a:ext cx="1424617" cy="441654"/>
            </a:xfrm>
            <a:custGeom>
              <a:avLst/>
              <a:gdLst>
                <a:gd name="T0" fmla="*/ 0 w 629"/>
                <a:gd name="T1" fmla="*/ 0 h 195"/>
                <a:gd name="T2" fmla="*/ 97 w 629"/>
                <a:gd name="T3" fmla="*/ 6 h 195"/>
                <a:gd name="T4" fmla="*/ 203 w 629"/>
                <a:gd name="T5" fmla="*/ 10 h 195"/>
                <a:gd name="T6" fmla="*/ 314 w 629"/>
                <a:gd name="T7" fmla="*/ 10 h 195"/>
                <a:gd name="T8" fmla="*/ 426 w 629"/>
                <a:gd name="T9" fmla="*/ 10 h 195"/>
                <a:gd name="T10" fmla="*/ 531 w 629"/>
                <a:gd name="T11" fmla="*/ 6 h 195"/>
                <a:gd name="T12" fmla="*/ 629 w 629"/>
                <a:gd name="T13" fmla="*/ 0 h 195"/>
                <a:gd name="T14" fmla="*/ 629 w 629"/>
                <a:gd name="T15" fmla="*/ 185 h 195"/>
                <a:gd name="T16" fmla="*/ 531 w 629"/>
                <a:gd name="T17" fmla="*/ 191 h 195"/>
                <a:gd name="T18" fmla="*/ 426 w 629"/>
                <a:gd name="T19" fmla="*/ 195 h 195"/>
                <a:gd name="T20" fmla="*/ 314 w 629"/>
                <a:gd name="T21" fmla="*/ 195 h 195"/>
                <a:gd name="T22" fmla="*/ 203 w 629"/>
                <a:gd name="T23" fmla="*/ 195 h 195"/>
                <a:gd name="T24" fmla="*/ 97 w 629"/>
                <a:gd name="T25" fmla="*/ 191 h 195"/>
                <a:gd name="T26" fmla="*/ 0 w 629"/>
                <a:gd name="T27" fmla="*/ 185 h 195"/>
                <a:gd name="T28" fmla="*/ 0 w 629"/>
                <a:gd name="T2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195">
                  <a:moveTo>
                    <a:pt x="0" y="0"/>
                  </a:moveTo>
                  <a:lnTo>
                    <a:pt x="97" y="6"/>
                  </a:lnTo>
                  <a:lnTo>
                    <a:pt x="203" y="10"/>
                  </a:lnTo>
                  <a:lnTo>
                    <a:pt x="314" y="10"/>
                  </a:lnTo>
                  <a:lnTo>
                    <a:pt x="426" y="10"/>
                  </a:lnTo>
                  <a:lnTo>
                    <a:pt x="531" y="6"/>
                  </a:lnTo>
                  <a:lnTo>
                    <a:pt x="629" y="0"/>
                  </a:lnTo>
                  <a:lnTo>
                    <a:pt x="629" y="185"/>
                  </a:lnTo>
                  <a:lnTo>
                    <a:pt x="531" y="191"/>
                  </a:lnTo>
                  <a:lnTo>
                    <a:pt x="426" y="195"/>
                  </a:lnTo>
                  <a:lnTo>
                    <a:pt x="314" y="195"/>
                  </a:lnTo>
                  <a:lnTo>
                    <a:pt x="203" y="195"/>
                  </a:lnTo>
                  <a:lnTo>
                    <a:pt x="97" y="191"/>
                  </a:lnTo>
                  <a:lnTo>
                    <a:pt x="0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2961843" y="4735984"/>
              <a:ext cx="1424617" cy="138159"/>
            </a:xfrm>
            <a:custGeom>
              <a:avLst/>
              <a:gdLst>
                <a:gd name="T0" fmla="*/ 77 w 629"/>
                <a:gd name="T1" fmla="*/ 0 h 61"/>
                <a:gd name="T2" fmla="*/ 190 w 629"/>
                <a:gd name="T3" fmla="*/ 6 h 61"/>
                <a:gd name="T4" fmla="*/ 314 w 629"/>
                <a:gd name="T5" fmla="*/ 10 h 61"/>
                <a:gd name="T6" fmla="*/ 438 w 629"/>
                <a:gd name="T7" fmla="*/ 6 h 61"/>
                <a:gd name="T8" fmla="*/ 552 w 629"/>
                <a:gd name="T9" fmla="*/ 0 h 61"/>
                <a:gd name="T10" fmla="*/ 629 w 629"/>
                <a:gd name="T11" fmla="*/ 51 h 61"/>
                <a:gd name="T12" fmla="*/ 537 w 629"/>
                <a:gd name="T13" fmla="*/ 57 h 61"/>
                <a:gd name="T14" fmla="*/ 442 w 629"/>
                <a:gd name="T15" fmla="*/ 59 h 61"/>
                <a:gd name="T16" fmla="*/ 341 w 629"/>
                <a:gd name="T17" fmla="*/ 61 h 61"/>
                <a:gd name="T18" fmla="*/ 314 w 629"/>
                <a:gd name="T19" fmla="*/ 61 h 61"/>
                <a:gd name="T20" fmla="*/ 288 w 629"/>
                <a:gd name="T21" fmla="*/ 61 h 61"/>
                <a:gd name="T22" fmla="*/ 186 w 629"/>
                <a:gd name="T23" fmla="*/ 59 h 61"/>
                <a:gd name="T24" fmla="*/ 91 w 629"/>
                <a:gd name="T25" fmla="*/ 57 h 61"/>
                <a:gd name="T26" fmla="*/ 0 w 629"/>
                <a:gd name="T27" fmla="*/ 51 h 61"/>
                <a:gd name="T28" fmla="*/ 77 w 629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61">
                  <a:moveTo>
                    <a:pt x="77" y="0"/>
                  </a:moveTo>
                  <a:lnTo>
                    <a:pt x="190" y="6"/>
                  </a:lnTo>
                  <a:lnTo>
                    <a:pt x="314" y="10"/>
                  </a:lnTo>
                  <a:lnTo>
                    <a:pt x="438" y="6"/>
                  </a:lnTo>
                  <a:lnTo>
                    <a:pt x="552" y="0"/>
                  </a:lnTo>
                  <a:lnTo>
                    <a:pt x="629" y="51"/>
                  </a:lnTo>
                  <a:lnTo>
                    <a:pt x="537" y="57"/>
                  </a:lnTo>
                  <a:lnTo>
                    <a:pt x="442" y="59"/>
                  </a:lnTo>
                  <a:lnTo>
                    <a:pt x="341" y="61"/>
                  </a:lnTo>
                  <a:lnTo>
                    <a:pt x="314" y="61"/>
                  </a:lnTo>
                  <a:lnTo>
                    <a:pt x="288" y="61"/>
                  </a:lnTo>
                  <a:lnTo>
                    <a:pt x="186" y="59"/>
                  </a:lnTo>
                  <a:lnTo>
                    <a:pt x="91" y="57"/>
                  </a:lnTo>
                  <a:lnTo>
                    <a:pt x="0" y="5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3066028" y="4425693"/>
              <a:ext cx="1209452" cy="382767"/>
            </a:xfrm>
            <a:custGeom>
              <a:avLst/>
              <a:gdLst>
                <a:gd name="T0" fmla="*/ 0 w 534"/>
                <a:gd name="T1" fmla="*/ 0 h 169"/>
                <a:gd name="T2" fmla="*/ 84 w 534"/>
                <a:gd name="T3" fmla="*/ 4 h 169"/>
                <a:gd name="T4" fmla="*/ 173 w 534"/>
                <a:gd name="T5" fmla="*/ 8 h 169"/>
                <a:gd name="T6" fmla="*/ 268 w 534"/>
                <a:gd name="T7" fmla="*/ 8 h 169"/>
                <a:gd name="T8" fmla="*/ 364 w 534"/>
                <a:gd name="T9" fmla="*/ 8 h 169"/>
                <a:gd name="T10" fmla="*/ 453 w 534"/>
                <a:gd name="T11" fmla="*/ 4 h 169"/>
                <a:gd name="T12" fmla="*/ 534 w 534"/>
                <a:gd name="T13" fmla="*/ 0 h 169"/>
                <a:gd name="T14" fmla="*/ 534 w 534"/>
                <a:gd name="T15" fmla="*/ 161 h 169"/>
                <a:gd name="T16" fmla="*/ 453 w 534"/>
                <a:gd name="T17" fmla="*/ 165 h 169"/>
                <a:gd name="T18" fmla="*/ 364 w 534"/>
                <a:gd name="T19" fmla="*/ 169 h 169"/>
                <a:gd name="T20" fmla="*/ 268 w 534"/>
                <a:gd name="T21" fmla="*/ 169 h 169"/>
                <a:gd name="T22" fmla="*/ 173 w 534"/>
                <a:gd name="T23" fmla="*/ 169 h 169"/>
                <a:gd name="T24" fmla="*/ 84 w 534"/>
                <a:gd name="T25" fmla="*/ 165 h 169"/>
                <a:gd name="T26" fmla="*/ 0 w 534"/>
                <a:gd name="T27" fmla="*/ 161 h 169"/>
                <a:gd name="T28" fmla="*/ 0 w 534"/>
                <a:gd name="T2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169">
                  <a:moveTo>
                    <a:pt x="0" y="0"/>
                  </a:moveTo>
                  <a:lnTo>
                    <a:pt x="84" y="4"/>
                  </a:lnTo>
                  <a:lnTo>
                    <a:pt x="173" y="8"/>
                  </a:lnTo>
                  <a:lnTo>
                    <a:pt x="268" y="8"/>
                  </a:lnTo>
                  <a:lnTo>
                    <a:pt x="364" y="8"/>
                  </a:lnTo>
                  <a:lnTo>
                    <a:pt x="453" y="4"/>
                  </a:lnTo>
                  <a:lnTo>
                    <a:pt x="534" y="0"/>
                  </a:lnTo>
                  <a:lnTo>
                    <a:pt x="534" y="161"/>
                  </a:lnTo>
                  <a:lnTo>
                    <a:pt x="453" y="165"/>
                  </a:lnTo>
                  <a:lnTo>
                    <a:pt x="364" y="169"/>
                  </a:lnTo>
                  <a:lnTo>
                    <a:pt x="268" y="169"/>
                  </a:lnTo>
                  <a:lnTo>
                    <a:pt x="173" y="169"/>
                  </a:lnTo>
                  <a:lnTo>
                    <a:pt x="84" y="165"/>
                  </a:lnTo>
                  <a:lnTo>
                    <a:pt x="0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3066028" y="4323774"/>
              <a:ext cx="1209452" cy="120040"/>
            </a:xfrm>
            <a:custGeom>
              <a:avLst/>
              <a:gdLst>
                <a:gd name="T0" fmla="*/ 67 w 534"/>
                <a:gd name="T1" fmla="*/ 0 h 53"/>
                <a:gd name="T2" fmla="*/ 163 w 534"/>
                <a:gd name="T3" fmla="*/ 6 h 53"/>
                <a:gd name="T4" fmla="*/ 268 w 534"/>
                <a:gd name="T5" fmla="*/ 8 h 53"/>
                <a:gd name="T6" fmla="*/ 374 w 534"/>
                <a:gd name="T7" fmla="*/ 6 h 53"/>
                <a:gd name="T8" fmla="*/ 469 w 534"/>
                <a:gd name="T9" fmla="*/ 0 h 53"/>
                <a:gd name="T10" fmla="*/ 534 w 534"/>
                <a:gd name="T11" fmla="*/ 45 h 53"/>
                <a:gd name="T12" fmla="*/ 459 w 534"/>
                <a:gd name="T13" fmla="*/ 49 h 53"/>
                <a:gd name="T14" fmla="*/ 376 w 534"/>
                <a:gd name="T15" fmla="*/ 51 h 53"/>
                <a:gd name="T16" fmla="*/ 290 w 534"/>
                <a:gd name="T17" fmla="*/ 53 h 53"/>
                <a:gd name="T18" fmla="*/ 268 w 534"/>
                <a:gd name="T19" fmla="*/ 53 h 53"/>
                <a:gd name="T20" fmla="*/ 246 w 534"/>
                <a:gd name="T21" fmla="*/ 53 h 53"/>
                <a:gd name="T22" fmla="*/ 159 w 534"/>
                <a:gd name="T23" fmla="*/ 51 h 53"/>
                <a:gd name="T24" fmla="*/ 77 w 534"/>
                <a:gd name="T25" fmla="*/ 49 h 53"/>
                <a:gd name="T26" fmla="*/ 0 w 534"/>
                <a:gd name="T27" fmla="*/ 45 h 53"/>
                <a:gd name="T28" fmla="*/ 67 w 534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53">
                  <a:moveTo>
                    <a:pt x="67" y="0"/>
                  </a:moveTo>
                  <a:lnTo>
                    <a:pt x="163" y="6"/>
                  </a:lnTo>
                  <a:lnTo>
                    <a:pt x="268" y="8"/>
                  </a:lnTo>
                  <a:lnTo>
                    <a:pt x="374" y="6"/>
                  </a:lnTo>
                  <a:lnTo>
                    <a:pt x="469" y="0"/>
                  </a:lnTo>
                  <a:lnTo>
                    <a:pt x="534" y="45"/>
                  </a:lnTo>
                  <a:lnTo>
                    <a:pt x="459" y="49"/>
                  </a:lnTo>
                  <a:lnTo>
                    <a:pt x="376" y="51"/>
                  </a:lnTo>
                  <a:lnTo>
                    <a:pt x="290" y="53"/>
                  </a:lnTo>
                  <a:lnTo>
                    <a:pt x="268" y="53"/>
                  </a:lnTo>
                  <a:lnTo>
                    <a:pt x="246" y="53"/>
                  </a:lnTo>
                  <a:lnTo>
                    <a:pt x="159" y="51"/>
                  </a:lnTo>
                  <a:lnTo>
                    <a:pt x="77" y="49"/>
                  </a:lnTo>
                  <a:lnTo>
                    <a:pt x="0" y="4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3167948" y="4061046"/>
              <a:ext cx="1010141" cy="323880"/>
            </a:xfrm>
            <a:custGeom>
              <a:avLst/>
              <a:gdLst>
                <a:gd name="T0" fmla="*/ 0 w 446"/>
                <a:gd name="T1" fmla="*/ 0 h 143"/>
                <a:gd name="T2" fmla="*/ 69 w 446"/>
                <a:gd name="T3" fmla="*/ 4 h 143"/>
                <a:gd name="T4" fmla="*/ 144 w 446"/>
                <a:gd name="T5" fmla="*/ 6 h 143"/>
                <a:gd name="T6" fmla="*/ 223 w 446"/>
                <a:gd name="T7" fmla="*/ 8 h 143"/>
                <a:gd name="T8" fmla="*/ 302 w 446"/>
                <a:gd name="T9" fmla="*/ 6 h 143"/>
                <a:gd name="T10" fmla="*/ 377 w 446"/>
                <a:gd name="T11" fmla="*/ 4 h 143"/>
                <a:gd name="T12" fmla="*/ 446 w 446"/>
                <a:gd name="T13" fmla="*/ 0 h 143"/>
                <a:gd name="T14" fmla="*/ 446 w 446"/>
                <a:gd name="T15" fmla="*/ 135 h 143"/>
                <a:gd name="T16" fmla="*/ 377 w 446"/>
                <a:gd name="T17" fmla="*/ 139 h 143"/>
                <a:gd name="T18" fmla="*/ 302 w 446"/>
                <a:gd name="T19" fmla="*/ 141 h 143"/>
                <a:gd name="T20" fmla="*/ 223 w 446"/>
                <a:gd name="T21" fmla="*/ 143 h 143"/>
                <a:gd name="T22" fmla="*/ 144 w 446"/>
                <a:gd name="T23" fmla="*/ 141 h 143"/>
                <a:gd name="T24" fmla="*/ 69 w 446"/>
                <a:gd name="T25" fmla="*/ 139 h 143"/>
                <a:gd name="T26" fmla="*/ 0 w 446"/>
                <a:gd name="T27" fmla="*/ 135 h 143"/>
                <a:gd name="T28" fmla="*/ 0 w 446"/>
                <a:gd name="T2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143">
                  <a:moveTo>
                    <a:pt x="0" y="0"/>
                  </a:moveTo>
                  <a:lnTo>
                    <a:pt x="69" y="4"/>
                  </a:lnTo>
                  <a:lnTo>
                    <a:pt x="144" y="6"/>
                  </a:lnTo>
                  <a:lnTo>
                    <a:pt x="223" y="8"/>
                  </a:lnTo>
                  <a:lnTo>
                    <a:pt x="302" y="6"/>
                  </a:lnTo>
                  <a:lnTo>
                    <a:pt x="377" y="4"/>
                  </a:lnTo>
                  <a:lnTo>
                    <a:pt x="446" y="0"/>
                  </a:lnTo>
                  <a:lnTo>
                    <a:pt x="446" y="135"/>
                  </a:lnTo>
                  <a:lnTo>
                    <a:pt x="377" y="139"/>
                  </a:lnTo>
                  <a:lnTo>
                    <a:pt x="302" y="141"/>
                  </a:lnTo>
                  <a:lnTo>
                    <a:pt x="223" y="143"/>
                  </a:lnTo>
                  <a:lnTo>
                    <a:pt x="144" y="141"/>
                  </a:lnTo>
                  <a:lnTo>
                    <a:pt x="69" y="139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3167948" y="3977245"/>
              <a:ext cx="1010141" cy="101921"/>
            </a:xfrm>
            <a:custGeom>
              <a:avLst/>
              <a:gdLst>
                <a:gd name="T0" fmla="*/ 55 w 446"/>
                <a:gd name="T1" fmla="*/ 0 h 45"/>
                <a:gd name="T2" fmla="*/ 136 w 446"/>
                <a:gd name="T3" fmla="*/ 4 h 45"/>
                <a:gd name="T4" fmla="*/ 223 w 446"/>
                <a:gd name="T5" fmla="*/ 7 h 45"/>
                <a:gd name="T6" fmla="*/ 310 w 446"/>
                <a:gd name="T7" fmla="*/ 4 h 45"/>
                <a:gd name="T8" fmla="*/ 392 w 446"/>
                <a:gd name="T9" fmla="*/ 0 h 45"/>
                <a:gd name="T10" fmla="*/ 446 w 446"/>
                <a:gd name="T11" fmla="*/ 37 h 45"/>
                <a:gd name="T12" fmla="*/ 349 w 446"/>
                <a:gd name="T13" fmla="*/ 41 h 45"/>
                <a:gd name="T14" fmla="*/ 241 w 446"/>
                <a:gd name="T15" fmla="*/ 45 h 45"/>
                <a:gd name="T16" fmla="*/ 223 w 446"/>
                <a:gd name="T17" fmla="*/ 45 h 45"/>
                <a:gd name="T18" fmla="*/ 205 w 446"/>
                <a:gd name="T19" fmla="*/ 45 h 45"/>
                <a:gd name="T20" fmla="*/ 97 w 446"/>
                <a:gd name="T21" fmla="*/ 41 h 45"/>
                <a:gd name="T22" fmla="*/ 0 w 446"/>
                <a:gd name="T23" fmla="*/ 37 h 45"/>
                <a:gd name="T24" fmla="*/ 55 w 446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5">
                  <a:moveTo>
                    <a:pt x="55" y="0"/>
                  </a:moveTo>
                  <a:lnTo>
                    <a:pt x="136" y="4"/>
                  </a:lnTo>
                  <a:lnTo>
                    <a:pt x="223" y="7"/>
                  </a:lnTo>
                  <a:lnTo>
                    <a:pt x="310" y="4"/>
                  </a:lnTo>
                  <a:lnTo>
                    <a:pt x="392" y="0"/>
                  </a:lnTo>
                  <a:lnTo>
                    <a:pt x="446" y="37"/>
                  </a:lnTo>
                  <a:lnTo>
                    <a:pt x="349" y="41"/>
                  </a:lnTo>
                  <a:lnTo>
                    <a:pt x="241" y="45"/>
                  </a:lnTo>
                  <a:lnTo>
                    <a:pt x="223" y="45"/>
                  </a:lnTo>
                  <a:lnTo>
                    <a:pt x="205" y="45"/>
                  </a:lnTo>
                  <a:lnTo>
                    <a:pt x="97" y="41"/>
                  </a:lnTo>
                  <a:lnTo>
                    <a:pt x="0" y="3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>
              <a:off x="3260809" y="3123382"/>
              <a:ext cx="826686" cy="577546"/>
            </a:xfrm>
            <a:custGeom>
              <a:avLst/>
              <a:gdLst>
                <a:gd name="connsiteX0" fmla="*/ 412211 w 826686"/>
                <a:gd name="connsiteY0" fmla="*/ 0 h 577546"/>
                <a:gd name="connsiteX1" fmla="*/ 683998 w 826686"/>
                <a:gd name="connsiteY1" fmla="*/ 163072 h 577546"/>
                <a:gd name="connsiteX2" fmla="*/ 564884 w 826686"/>
                <a:gd name="connsiteY2" fmla="*/ 163072 h 577546"/>
                <a:gd name="connsiteX3" fmla="*/ 826686 w 826686"/>
                <a:gd name="connsiteY3" fmla="*/ 563957 h 577546"/>
                <a:gd name="connsiteX4" fmla="*/ 647760 w 826686"/>
                <a:gd name="connsiteY4" fmla="*/ 573016 h 577546"/>
                <a:gd name="connsiteX5" fmla="*/ 443919 w 826686"/>
                <a:gd name="connsiteY5" fmla="*/ 577546 h 577546"/>
                <a:gd name="connsiteX6" fmla="*/ 412211 w 826686"/>
                <a:gd name="connsiteY6" fmla="*/ 577546 h 577546"/>
                <a:gd name="connsiteX7" fmla="*/ 375972 w 826686"/>
                <a:gd name="connsiteY7" fmla="*/ 577546 h 577546"/>
                <a:gd name="connsiteX8" fmla="*/ 178927 w 826686"/>
                <a:gd name="connsiteY8" fmla="*/ 573016 h 577546"/>
                <a:gd name="connsiteX9" fmla="*/ 0 w 826686"/>
                <a:gd name="connsiteY9" fmla="*/ 563957 h 577546"/>
                <a:gd name="connsiteX10" fmla="*/ 259757 w 826686"/>
                <a:gd name="connsiteY10" fmla="*/ 163072 h 577546"/>
                <a:gd name="connsiteX11" fmla="*/ 135894 w 826686"/>
                <a:gd name="connsiteY11" fmla="*/ 163072 h 57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686" h="577546">
                  <a:moveTo>
                    <a:pt x="412211" y="0"/>
                  </a:moveTo>
                  <a:lnTo>
                    <a:pt x="683998" y="163072"/>
                  </a:lnTo>
                  <a:lnTo>
                    <a:pt x="564884" y="163072"/>
                  </a:lnTo>
                  <a:lnTo>
                    <a:pt x="826686" y="563957"/>
                  </a:lnTo>
                  <a:lnTo>
                    <a:pt x="647760" y="573016"/>
                  </a:lnTo>
                  <a:lnTo>
                    <a:pt x="443919" y="577546"/>
                  </a:lnTo>
                  <a:lnTo>
                    <a:pt x="412211" y="577546"/>
                  </a:lnTo>
                  <a:lnTo>
                    <a:pt x="375972" y="577546"/>
                  </a:lnTo>
                  <a:lnTo>
                    <a:pt x="178927" y="573016"/>
                  </a:lnTo>
                  <a:lnTo>
                    <a:pt x="0" y="563957"/>
                  </a:lnTo>
                  <a:lnTo>
                    <a:pt x="259757" y="163072"/>
                  </a:lnTo>
                  <a:lnTo>
                    <a:pt x="135894" y="163072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3260809" y="3687339"/>
              <a:ext cx="826686" cy="328410"/>
            </a:xfrm>
            <a:custGeom>
              <a:avLst/>
              <a:gdLst>
                <a:gd name="T0" fmla="*/ 0 w 365"/>
                <a:gd name="T1" fmla="*/ 0 h 145"/>
                <a:gd name="T2" fmla="*/ 87 w 365"/>
                <a:gd name="T3" fmla="*/ 6 h 145"/>
                <a:gd name="T4" fmla="*/ 182 w 365"/>
                <a:gd name="T5" fmla="*/ 6 h 145"/>
                <a:gd name="T6" fmla="*/ 278 w 365"/>
                <a:gd name="T7" fmla="*/ 6 h 145"/>
                <a:gd name="T8" fmla="*/ 365 w 365"/>
                <a:gd name="T9" fmla="*/ 0 h 145"/>
                <a:gd name="T10" fmla="*/ 365 w 365"/>
                <a:gd name="T11" fmla="*/ 139 h 145"/>
                <a:gd name="T12" fmla="*/ 278 w 365"/>
                <a:gd name="T13" fmla="*/ 143 h 145"/>
                <a:gd name="T14" fmla="*/ 182 w 365"/>
                <a:gd name="T15" fmla="*/ 145 h 145"/>
                <a:gd name="T16" fmla="*/ 87 w 365"/>
                <a:gd name="T17" fmla="*/ 143 h 145"/>
                <a:gd name="T18" fmla="*/ 0 w 365"/>
                <a:gd name="T19" fmla="*/ 139 h 145"/>
                <a:gd name="T20" fmla="*/ 0 w 365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145">
                  <a:moveTo>
                    <a:pt x="0" y="0"/>
                  </a:moveTo>
                  <a:lnTo>
                    <a:pt x="87" y="6"/>
                  </a:lnTo>
                  <a:lnTo>
                    <a:pt x="182" y="6"/>
                  </a:lnTo>
                  <a:lnTo>
                    <a:pt x="278" y="6"/>
                  </a:lnTo>
                  <a:lnTo>
                    <a:pt x="365" y="0"/>
                  </a:lnTo>
                  <a:lnTo>
                    <a:pt x="365" y="139"/>
                  </a:lnTo>
                  <a:lnTo>
                    <a:pt x="278" y="143"/>
                  </a:lnTo>
                  <a:lnTo>
                    <a:pt x="182" y="145"/>
                  </a:lnTo>
                  <a:lnTo>
                    <a:pt x="87" y="143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2427338" y="3154601"/>
            <a:ext cx="3924558" cy="667738"/>
            <a:chOff x="5898258" y="3477440"/>
            <a:chExt cx="3474343" cy="591137"/>
          </a:xfrm>
          <a:solidFill>
            <a:srgbClr val="9D9DA8"/>
          </a:solidFill>
        </p:grpSpPr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5898258" y="3957597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1 h 49"/>
                <a:gd name="T8" fmla="*/ 47 w 49"/>
                <a:gd name="T9" fmla="*/ 19 h 49"/>
                <a:gd name="T10" fmla="*/ 49 w 49"/>
                <a:gd name="T11" fmla="*/ 25 h 49"/>
                <a:gd name="T12" fmla="*/ 47 w 49"/>
                <a:gd name="T13" fmla="*/ 33 h 49"/>
                <a:gd name="T14" fmla="*/ 45 w 49"/>
                <a:gd name="T15" fmla="*/ 41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1 w 49"/>
                <a:gd name="T25" fmla="*/ 45 h 49"/>
                <a:gd name="T26" fmla="*/ 5 w 49"/>
                <a:gd name="T27" fmla="*/ 41 h 49"/>
                <a:gd name="T28" fmla="*/ 0 w 49"/>
                <a:gd name="T29" fmla="*/ 33 h 49"/>
                <a:gd name="T30" fmla="*/ 0 w 49"/>
                <a:gd name="T31" fmla="*/ 25 h 49"/>
                <a:gd name="T32" fmla="*/ 0 w 49"/>
                <a:gd name="T33" fmla="*/ 19 h 49"/>
                <a:gd name="T34" fmla="*/ 5 w 49"/>
                <a:gd name="T35" fmla="*/ 11 h 49"/>
                <a:gd name="T36" fmla="*/ 11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1"/>
                  </a:lnTo>
                  <a:lnTo>
                    <a:pt x="47" y="19"/>
                  </a:lnTo>
                  <a:lnTo>
                    <a:pt x="49" y="25"/>
                  </a:lnTo>
                  <a:lnTo>
                    <a:pt x="47" y="33"/>
                  </a:lnTo>
                  <a:lnTo>
                    <a:pt x="45" y="41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1" y="45"/>
                  </a:lnTo>
                  <a:lnTo>
                    <a:pt x="5" y="41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5945820" y="3477440"/>
              <a:ext cx="3426781" cy="545839"/>
            </a:xfrm>
            <a:custGeom>
              <a:avLst/>
              <a:gdLst>
                <a:gd name="T0" fmla="*/ 270 w 1513"/>
                <a:gd name="T1" fmla="*/ 0 h 241"/>
                <a:gd name="T2" fmla="*/ 1513 w 1513"/>
                <a:gd name="T3" fmla="*/ 0 h 241"/>
                <a:gd name="T4" fmla="*/ 1513 w 1513"/>
                <a:gd name="T5" fmla="*/ 11 h 241"/>
                <a:gd name="T6" fmla="*/ 270 w 1513"/>
                <a:gd name="T7" fmla="*/ 11 h 241"/>
                <a:gd name="T8" fmla="*/ 249 w 1513"/>
                <a:gd name="T9" fmla="*/ 15 h 241"/>
                <a:gd name="T10" fmla="*/ 229 w 1513"/>
                <a:gd name="T11" fmla="*/ 23 h 241"/>
                <a:gd name="T12" fmla="*/ 213 w 1513"/>
                <a:gd name="T13" fmla="*/ 35 h 241"/>
                <a:gd name="T14" fmla="*/ 8 w 1513"/>
                <a:gd name="T15" fmla="*/ 241 h 241"/>
                <a:gd name="T16" fmla="*/ 0 w 1513"/>
                <a:gd name="T17" fmla="*/ 235 h 241"/>
                <a:gd name="T18" fmla="*/ 205 w 1513"/>
                <a:gd name="T19" fmla="*/ 27 h 241"/>
                <a:gd name="T20" fmla="*/ 225 w 1513"/>
                <a:gd name="T21" fmla="*/ 13 h 241"/>
                <a:gd name="T22" fmla="*/ 245 w 1513"/>
                <a:gd name="T23" fmla="*/ 4 h 241"/>
                <a:gd name="T24" fmla="*/ 270 w 1513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3" h="241">
                  <a:moveTo>
                    <a:pt x="270" y="0"/>
                  </a:moveTo>
                  <a:lnTo>
                    <a:pt x="1513" y="0"/>
                  </a:lnTo>
                  <a:lnTo>
                    <a:pt x="1513" y="11"/>
                  </a:lnTo>
                  <a:lnTo>
                    <a:pt x="270" y="11"/>
                  </a:lnTo>
                  <a:lnTo>
                    <a:pt x="249" y="15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8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5" y="13"/>
                  </a:lnTo>
                  <a:lnTo>
                    <a:pt x="245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26638" y="2582392"/>
            <a:ext cx="4072943" cy="667738"/>
            <a:chOff x="5766895" y="3085613"/>
            <a:chExt cx="3605706" cy="591137"/>
          </a:xfrm>
          <a:solidFill>
            <a:srgbClr val="9D9DA8"/>
          </a:solidFill>
        </p:grpSpPr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5766895" y="3565770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0 w 48"/>
                <a:gd name="T3" fmla="*/ 0 h 49"/>
                <a:gd name="T4" fmla="*/ 38 w 48"/>
                <a:gd name="T5" fmla="*/ 4 h 49"/>
                <a:gd name="T6" fmla="*/ 42 w 48"/>
                <a:gd name="T7" fmla="*/ 10 h 49"/>
                <a:gd name="T8" fmla="*/ 46 w 48"/>
                <a:gd name="T9" fmla="*/ 16 h 49"/>
                <a:gd name="T10" fmla="*/ 48 w 48"/>
                <a:gd name="T11" fmla="*/ 25 h 49"/>
                <a:gd name="T12" fmla="*/ 46 w 48"/>
                <a:gd name="T13" fmla="*/ 33 h 49"/>
                <a:gd name="T14" fmla="*/ 42 w 48"/>
                <a:gd name="T15" fmla="*/ 39 h 49"/>
                <a:gd name="T16" fmla="*/ 38 w 48"/>
                <a:gd name="T17" fmla="*/ 43 h 49"/>
                <a:gd name="T18" fmla="*/ 30 w 48"/>
                <a:gd name="T19" fmla="*/ 47 h 49"/>
                <a:gd name="T20" fmla="*/ 24 w 48"/>
                <a:gd name="T21" fmla="*/ 49 h 49"/>
                <a:gd name="T22" fmla="*/ 16 w 48"/>
                <a:gd name="T23" fmla="*/ 47 h 49"/>
                <a:gd name="T24" fmla="*/ 10 w 48"/>
                <a:gd name="T25" fmla="*/ 43 h 49"/>
                <a:gd name="T26" fmla="*/ 4 w 48"/>
                <a:gd name="T27" fmla="*/ 39 h 49"/>
                <a:gd name="T28" fmla="*/ 0 w 48"/>
                <a:gd name="T29" fmla="*/ 33 h 49"/>
                <a:gd name="T30" fmla="*/ 0 w 48"/>
                <a:gd name="T31" fmla="*/ 25 h 49"/>
                <a:gd name="T32" fmla="*/ 0 w 48"/>
                <a:gd name="T33" fmla="*/ 16 h 49"/>
                <a:gd name="T34" fmla="*/ 4 w 48"/>
                <a:gd name="T35" fmla="*/ 10 h 49"/>
                <a:gd name="T36" fmla="*/ 10 w 48"/>
                <a:gd name="T37" fmla="*/ 4 h 49"/>
                <a:gd name="T38" fmla="*/ 16 w 48"/>
                <a:gd name="T39" fmla="*/ 0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0" y="0"/>
                  </a:lnTo>
                  <a:lnTo>
                    <a:pt x="38" y="4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8" y="25"/>
                  </a:lnTo>
                  <a:lnTo>
                    <a:pt x="46" y="33"/>
                  </a:lnTo>
                  <a:lnTo>
                    <a:pt x="42" y="39"/>
                  </a:lnTo>
                  <a:lnTo>
                    <a:pt x="38" y="43"/>
                  </a:lnTo>
                  <a:lnTo>
                    <a:pt x="30" y="47"/>
                  </a:lnTo>
                  <a:lnTo>
                    <a:pt x="24" y="49"/>
                  </a:lnTo>
                  <a:lnTo>
                    <a:pt x="16" y="47"/>
                  </a:lnTo>
                  <a:lnTo>
                    <a:pt x="10" y="43"/>
                  </a:lnTo>
                  <a:lnTo>
                    <a:pt x="4" y="39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5812193" y="3085613"/>
              <a:ext cx="3560408" cy="545839"/>
            </a:xfrm>
            <a:custGeom>
              <a:avLst/>
              <a:gdLst>
                <a:gd name="T0" fmla="*/ 270 w 1572"/>
                <a:gd name="T1" fmla="*/ 0 h 241"/>
                <a:gd name="T2" fmla="*/ 1572 w 1572"/>
                <a:gd name="T3" fmla="*/ 0 h 241"/>
                <a:gd name="T4" fmla="*/ 1572 w 1572"/>
                <a:gd name="T5" fmla="*/ 10 h 241"/>
                <a:gd name="T6" fmla="*/ 270 w 1572"/>
                <a:gd name="T7" fmla="*/ 10 h 241"/>
                <a:gd name="T8" fmla="*/ 247 w 1572"/>
                <a:gd name="T9" fmla="*/ 12 h 241"/>
                <a:gd name="T10" fmla="*/ 229 w 1572"/>
                <a:gd name="T11" fmla="*/ 21 h 241"/>
                <a:gd name="T12" fmla="*/ 213 w 1572"/>
                <a:gd name="T13" fmla="*/ 33 h 241"/>
                <a:gd name="T14" fmla="*/ 8 w 1572"/>
                <a:gd name="T15" fmla="*/ 241 h 241"/>
                <a:gd name="T16" fmla="*/ 0 w 1572"/>
                <a:gd name="T17" fmla="*/ 232 h 241"/>
                <a:gd name="T18" fmla="*/ 205 w 1572"/>
                <a:gd name="T19" fmla="*/ 27 h 241"/>
                <a:gd name="T20" fmla="*/ 223 w 1572"/>
                <a:gd name="T21" fmla="*/ 10 h 241"/>
                <a:gd name="T22" fmla="*/ 245 w 1572"/>
                <a:gd name="T23" fmla="*/ 2 h 241"/>
                <a:gd name="T24" fmla="*/ 270 w 1572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2" h="241">
                  <a:moveTo>
                    <a:pt x="270" y="0"/>
                  </a:moveTo>
                  <a:lnTo>
                    <a:pt x="1572" y="0"/>
                  </a:lnTo>
                  <a:lnTo>
                    <a:pt x="1572" y="10"/>
                  </a:lnTo>
                  <a:lnTo>
                    <a:pt x="270" y="10"/>
                  </a:lnTo>
                  <a:lnTo>
                    <a:pt x="247" y="12"/>
                  </a:lnTo>
                  <a:lnTo>
                    <a:pt x="229" y="21"/>
                  </a:lnTo>
                  <a:lnTo>
                    <a:pt x="213" y="33"/>
                  </a:lnTo>
                  <a:lnTo>
                    <a:pt x="8" y="241"/>
                  </a:lnTo>
                  <a:lnTo>
                    <a:pt x="0" y="232"/>
                  </a:lnTo>
                  <a:lnTo>
                    <a:pt x="205" y="27"/>
                  </a:lnTo>
                  <a:lnTo>
                    <a:pt x="223" y="10"/>
                  </a:lnTo>
                  <a:lnTo>
                    <a:pt x="245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22306" y="3726810"/>
            <a:ext cx="3778730" cy="667738"/>
            <a:chOff x="6027357" y="3912299"/>
            <a:chExt cx="3345244" cy="591137"/>
          </a:xfrm>
          <a:solidFill>
            <a:srgbClr val="9D9DA8"/>
          </a:solidFill>
        </p:grpSpPr>
        <p:sp>
          <p:nvSpPr>
            <p:cNvPr id="29" name="Freeform 44"/>
            <p:cNvSpPr>
              <a:spLocks/>
            </p:cNvSpPr>
            <p:nvPr/>
          </p:nvSpPr>
          <p:spPr bwMode="auto">
            <a:xfrm>
              <a:off x="6027357" y="4392456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0 h 49"/>
                <a:gd name="T8" fmla="*/ 49 w 49"/>
                <a:gd name="T9" fmla="*/ 18 h 49"/>
                <a:gd name="T10" fmla="*/ 49 w 49"/>
                <a:gd name="T11" fmla="*/ 24 h 49"/>
                <a:gd name="T12" fmla="*/ 49 w 49"/>
                <a:gd name="T13" fmla="*/ 33 h 49"/>
                <a:gd name="T14" fmla="*/ 45 w 49"/>
                <a:gd name="T15" fmla="*/ 39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2 w 49"/>
                <a:gd name="T29" fmla="*/ 33 h 49"/>
                <a:gd name="T30" fmla="*/ 0 w 49"/>
                <a:gd name="T31" fmla="*/ 24 h 49"/>
                <a:gd name="T32" fmla="*/ 2 w 49"/>
                <a:gd name="T33" fmla="*/ 18 h 49"/>
                <a:gd name="T34" fmla="*/ 4 w 49"/>
                <a:gd name="T35" fmla="*/ 10 h 49"/>
                <a:gd name="T36" fmla="*/ 10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0"/>
                  </a:lnTo>
                  <a:lnTo>
                    <a:pt x="49" y="18"/>
                  </a:lnTo>
                  <a:lnTo>
                    <a:pt x="49" y="24"/>
                  </a:lnTo>
                  <a:lnTo>
                    <a:pt x="49" y="33"/>
                  </a:lnTo>
                  <a:lnTo>
                    <a:pt x="45" y="39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2" y="33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10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6074920" y="3912299"/>
              <a:ext cx="3297681" cy="543574"/>
            </a:xfrm>
            <a:custGeom>
              <a:avLst/>
              <a:gdLst>
                <a:gd name="T0" fmla="*/ 269 w 1456"/>
                <a:gd name="T1" fmla="*/ 0 h 240"/>
                <a:gd name="T2" fmla="*/ 1456 w 1456"/>
                <a:gd name="T3" fmla="*/ 0 h 240"/>
                <a:gd name="T4" fmla="*/ 1456 w 1456"/>
                <a:gd name="T5" fmla="*/ 10 h 240"/>
                <a:gd name="T6" fmla="*/ 269 w 1456"/>
                <a:gd name="T7" fmla="*/ 10 h 240"/>
                <a:gd name="T8" fmla="*/ 249 w 1456"/>
                <a:gd name="T9" fmla="*/ 14 h 240"/>
                <a:gd name="T10" fmla="*/ 229 w 1456"/>
                <a:gd name="T11" fmla="*/ 22 h 240"/>
                <a:gd name="T12" fmla="*/ 213 w 1456"/>
                <a:gd name="T13" fmla="*/ 35 h 240"/>
                <a:gd name="T14" fmla="*/ 8 w 1456"/>
                <a:gd name="T15" fmla="*/ 240 h 240"/>
                <a:gd name="T16" fmla="*/ 0 w 1456"/>
                <a:gd name="T17" fmla="*/ 234 h 240"/>
                <a:gd name="T18" fmla="*/ 207 w 1456"/>
                <a:gd name="T19" fmla="*/ 26 h 240"/>
                <a:gd name="T20" fmla="*/ 225 w 1456"/>
                <a:gd name="T21" fmla="*/ 12 h 240"/>
                <a:gd name="T22" fmla="*/ 247 w 1456"/>
                <a:gd name="T23" fmla="*/ 4 h 240"/>
                <a:gd name="T24" fmla="*/ 269 w 1456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6" h="240">
                  <a:moveTo>
                    <a:pt x="269" y="0"/>
                  </a:moveTo>
                  <a:lnTo>
                    <a:pt x="1456" y="0"/>
                  </a:lnTo>
                  <a:lnTo>
                    <a:pt x="1456" y="10"/>
                  </a:lnTo>
                  <a:lnTo>
                    <a:pt x="269" y="10"/>
                  </a:lnTo>
                  <a:lnTo>
                    <a:pt x="249" y="14"/>
                  </a:lnTo>
                  <a:lnTo>
                    <a:pt x="229" y="22"/>
                  </a:lnTo>
                  <a:lnTo>
                    <a:pt x="213" y="35"/>
                  </a:lnTo>
                  <a:lnTo>
                    <a:pt x="8" y="240"/>
                  </a:lnTo>
                  <a:lnTo>
                    <a:pt x="0" y="234"/>
                  </a:lnTo>
                  <a:lnTo>
                    <a:pt x="207" y="26"/>
                  </a:lnTo>
                  <a:lnTo>
                    <a:pt x="225" y="12"/>
                  </a:lnTo>
                  <a:lnTo>
                    <a:pt x="247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2699415" y="4299019"/>
            <a:ext cx="3663603" cy="667738"/>
            <a:chOff x="6129277" y="4392456"/>
            <a:chExt cx="3243324" cy="591137"/>
          </a:xfrm>
          <a:solidFill>
            <a:srgbClr val="9D9DA8"/>
          </a:solidFill>
        </p:grpSpPr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6129277" y="4872613"/>
              <a:ext cx="110980" cy="110980"/>
            </a:xfrm>
            <a:custGeom>
              <a:avLst/>
              <a:gdLst>
                <a:gd name="T0" fmla="*/ 24 w 49"/>
                <a:gd name="T1" fmla="*/ 0 h 49"/>
                <a:gd name="T2" fmla="*/ 30 w 49"/>
                <a:gd name="T3" fmla="*/ 2 h 49"/>
                <a:gd name="T4" fmla="*/ 38 w 49"/>
                <a:gd name="T5" fmla="*/ 4 h 49"/>
                <a:gd name="T6" fmla="*/ 43 w 49"/>
                <a:gd name="T7" fmla="*/ 10 h 49"/>
                <a:gd name="T8" fmla="*/ 47 w 49"/>
                <a:gd name="T9" fmla="*/ 16 h 49"/>
                <a:gd name="T10" fmla="*/ 49 w 49"/>
                <a:gd name="T11" fmla="*/ 24 h 49"/>
                <a:gd name="T12" fmla="*/ 47 w 49"/>
                <a:gd name="T13" fmla="*/ 32 h 49"/>
                <a:gd name="T14" fmla="*/ 43 w 49"/>
                <a:gd name="T15" fmla="*/ 39 h 49"/>
                <a:gd name="T16" fmla="*/ 38 w 49"/>
                <a:gd name="T17" fmla="*/ 45 h 49"/>
                <a:gd name="T18" fmla="*/ 30 w 49"/>
                <a:gd name="T19" fmla="*/ 49 h 49"/>
                <a:gd name="T20" fmla="*/ 24 w 49"/>
                <a:gd name="T21" fmla="*/ 49 h 49"/>
                <a:gd name="T22" fmla="*/ 16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0 w 49"/>
                <a:gd name="T29" fmla="*/ 32 h 49"/>
                <a:gd name="T30" fmla="*/ 0 w 49"/>
                <a:gd name="T31" fmla="*/ 24 h 49"/>
                <a:gd name="T32" fmla="*/ 0 w 49"/>
                <a:gd name="T33" fmla="*/ 16 h 49"/>
                <a:gd name="T34" fmla="*/ 4 w 49"/>
                <a:gd name="T35" fmla="*/ 10 h 49"/>
                <a:gd name="T36" fmla="*/ 10 w 49"/>
                <a:gd name="T37" fmla="*/ 4 h 49"/>
                <a:gd name="T38" fmla="*/ 16 w 49"/>
                <a:gd name="T39" fmla="*/ 2 h 49"/>
                <a:gd name="T40" fmla="*/ 24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4" y="0"/>
                  </a:moveTo>
                  <a:lnTo>
                    <a:pt x="30" y="2"/>
                  </a:lnTo>
                  <a:lnTo>
                    <a:pt x="38" y="4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49" y="24"/>
                  </a:lnTo>
                  <a:lnTo>
                    <a:pt x="47" y="32"/>
                  </a:lnTo>
                  <a:lnTo>
                    <a:pt x="43" y="39"/>
                  </a:lnTo>
                  <a:lnTo>
                    <a:pt x="38" y="45"/>
                  </a:lnTo>
                  <a:lnTo>
                    <a:pt x="30" y="49"/>
                  </a:lnTo>
                  <a:lnTo>
                    <a:pt x="24" y="49"/>
                  </a:lnTo>
                  <a:lnTo>
                    <a:pt x="16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6174575" y="4392456"/>
              <a:ext cx="3198026" cy="543574"/>
            </a:xfrm>
            <a:custGeom>
              <a:avLst/>
              <a:gdLst>
                <a:gd name="T0" fmla="*/ 270 w 1412"/>
                <a:gd name="T1" fmla="*/ 0 h 240"/>
                <a:gd name="T2" fmla="*/ 1412 w 1412"/>
                <a:gd name="T3" fmla="*/ 0 h 240"/>
                <a:gd name="T4" fmla="*/ 1412 w 1412"/>
                <a:gd name="T5" fmla="*/ 10 h 240"/>
                <a:gd name="T6" fmla="*/ 270 w 1412"/>
                <a:gd name="T7" fmla="*/ 10 h 240"/>
                <a:gd name="T8" fmla="*/ 248 w 1412"/>
                <a:gd name="T9" fmla="*/ 12 h 240"/>
                <a:gd name="T10" fmla="*/ 229 w 1412"/>
                <a:gd name="T11" fmla="*/ 20 h 240"/>
                <a:gd name="T12" fmla="*/ 213 w 1412"/>
                <a:gd name="T13" fmla="*/ 35 h 240"/>
                <a:gd name="T14" fmla="*/ 6 w 1412"/>
                <a:gd name="T15" fmla="*/ 240 h 240"/>
                <a:gd name="T16" fmla="*/ 0 w 1412"/>
                <a:gd name="T17" fmla="*/ 232 h 240"/>
                <a:gd name="T18" fmla="*/ 205 w 1412"/>
                <a:gd name="T19" fmla="*/ 26 h 240"/>
                <a:gd name="T20" fmla="*/ 223 w 1412"/>
                <a:gd name="T21" fmla="*/ 12 h 240"/>
                <a:gd name="T22" fmla="*/ 246 w 1412"/>
                <a:gd name="T23" fmla="*/ 2 h 240"/>
                <a:gd name="T24" fmla="*/ 270 w 1412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2" h="240">
                  <a:moveTo>
                    <a:pt x="270" y="0"/>
                  </a:moveTo>
                  <a:lnTo>
                    <a:pt x="1412" y="0"/>
                  </a:lnTo>
                  <a:lnTo>
                    <a:pt x="1412" y="10"/>
                  </a:lnTo>
                  <a:lnTo>
                    <a:pt x="270" y="10"/>
                  </a:lnTo>
                  <a:lnTo>
                    <a:pt x="248" y="12"/>
                  </a:lnTo>
                  <a:lnTo>
                    <a:pt x="229" y="20"/>
                  </a:lnTo>
                  <a:lnTo>
                    <a:pt x="213" y="35"/>
                  </a:lnTo>
                  <a:lnTo>
                    <a:pt x="6" y="240"/>
                  </a:lnTo>
                  <a:lnTo>
                    <a:pt x="0" y="232"/>
                  </a:lnTo>
                  <a:lnTo>
                    <a:pt x="205" y="26"/>
                  </a:lnTo>
                  <a:lnTo>
                    <a:pt x="223" y="12"/>
                  </a:lnTo>
                  <a:lnTo>
                    <a:pt x="246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26033" y="4956751"/>
            <a:ext cx="3507542" cy="667738"/>
            <a:chOff x="6267435" y="4913381"/>
            <a:chExt cx="3105166" cy="591137"/>
          </a:xfrm>
          <a:solidFill>
            <a:srgbClr val="9D9DA8"/>
          </a:solidFill>
        </p:grpSpPr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6267435" y="5393538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2 w 48"/>
                <a:gd name="T3" fmla="*/ 2 h 49"/>
                <a:gd name="T4" fmla="*/ 40 w 48"/>
                <a:gd name="T5" fmla="*/ 6 h 49"/>
                <a:gd name="T6" fmla="*/ 44 w 48"/>
                <a:gd name="T7" fmla="*/ 10 h 49"/>
                <a:gd name="T8" fmla="*/ 48 w 48"/>
                <a:gd name="T9" fmla="*/ 19 h 49"/>
                <a:gd name="T10" fmla="*/ 48 w 48"/>
                <a:gd name="T11" fmla="*/ 25 h 49"/>
                <a:gd name="T12" fmla="*/ 48 w 48"/>
                <a:gd name="T13" fmla="*/ 33 h 49"/>
                <a:gd name="T14" fmla="*/ 44 w 48"/>
                <a:gd name="T15" fmla="*/ 39 h 49"/>
                <a:gd name="T16" fmla="*/ 40 w 48"/>
                <a:gd name="T17" fmla="*/ 45 h 49"/>
                <a:gd name="T18" fmla="*/ 32 w 48"/>
                <a:gd name="T19" fmla="*/ 49 h 49"/>
                <a:gd name="T20" fmla="*/ 24 w 48"/>
                <a:gd name="T21" fmla="*/ 49 h 49"/>
                <a:gd name="T22" fmla="*/ 18 w 48"/>
                <a:gd name="T23" fmla="*/ 49 h 49"/>
                <a:gd name="T24" fmla="*/ 10 w 48"/>
                <a:gd name="T25" fmla="*/ 45 h 49"/>
                <a:gd name="T26" fmla="*/ 6 w 48"/>
                <a:gd name="T27" fmla="*/ 39 h 49"/>
                <a:gd name="T28" fmla="*/ 2 w 48"/>
                <a:gd name="T29" fmla="*/ 33 h 49"/>
                <a:gd name="T30" fmla="*/ 0 w 48"/>
                <a:gd name="T31" fmla="*/ 25 h 49"/>
                <a:gd name="T32" fmla="*/ 2 w 48"/>
                <a:gd name="T33" fmla="*/ 19 h 49"/>
                <a:gd name="T34" fmla="*/ 6 w 48"/>
                <a:gd name="T35" fmla="*/ 10 h 49"/>
                <a:gd name="T36" fmla="*/ 10 w 48"/>
                <a:gd name="T37" fmla="*/ 6 h 49"/>
                <a:gd name="T38" fmla="*/ 18 w 48"/>
                <a:gd name="T39" fmla="*/ 2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2" y="2"/>
                  </a:lnTo>
                  <a:lnTo>
                    <a:pt x="40" y="6"/>
                  </a:lnTo>
                  <a:lnTo>
                    <a:pt x="44" y="10"/>
                  </a:lnTo>
                  <a:lnTo>
                    <a:pt x="48" y="19"/>
                  </a:lnTo>
                  <a:lnTo>
                    <a:pt x="48" y="25"/>
                  </a:lnTo>
                  <a:lnTo>
                    <a:pt x="48" y="33"/>
                  </a:lnTo>
                  <a:lnTo>
                    <a:pt x="44" y="39"/>
                  </a:lnTo>
                  <a:lnTo>
                    <a:pt x="40" y="45"/>
                  </a:lnTo>
                  <a:lnTo>
                    <a:pt x="32" y="49"/>
                  </a:lnTo>
                  <a:lnTo>
                    <a:pt x="24" y="49"/>
                  </a:lnTo>
                  <a:lnTo>
                    <a:pt x="18" y="49"/>
                  </a:lnTo>
                  <a:lnTo>
                    <a:pt x="10" y="45"/>
                  </a:lnTo>
                  <a:lnTo>
                    <a:pt x="6" y="39"/>
                  </a:lnTo>
                  <a:lnTo>
                    <a:pt x="2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6317263" y="4913381"/>
              <a:ext cx="3055338" cy="545839"/>
            </a:xfrm>
            <a:custGeom>
              <a:avLst/>
              <a:gdLst>
                <a:gd name="T0" fmla="*/ 270 w 1349"/>
                <a:gd name="T1" fmla="*/ 0 h 241"/>
                <a:gd name="T2" fmla="*/ 1349 w 1349"/>
                <a:gd name="T3" fmla="*/ 0 h 241"/>
                <a:gd name="T4" fmla="*/ 1349 w 1349"/>
                <a:gd name="T5" fmla="*/ 10 h 241"/>
                <a:gd name="T6" fmla="*/ 270 w 1349"/>
                <a:gd name="T7" fmla="*/ 10 h 241"/>
                <a:gd name="T8" fmla="*/ 248 w 1349"/>
                <a:gd name="T9" fmla="*/ 14 h 241"/>
                <a:gd name="T10" fmla="*/ 229 w 1349"/>
                <a:gd name="T11" fmla="*/ 23 h 241"/>
                <a:gd name="T12" fmla="*/ 213 w 1349"/>
                <a:gd name="T13" fmla="*/ 35 h 241"/>
                <a:gd name="T14" fmla="*/ 6 w 1349"/>
                <a:gd name="T15" fmla="*/ 241 h 241"/>
                <a:gd name="T16" fmla="*/ 0 w 1349"/>
                <a:gd name="T17" fmla="*/ 235 h 241"/>
                <a:gd name="T18" fmla="*/ 205 w 1349"/>
                <a:gd name="T19" fmla="*/ 27 h 241"/>
                <a:gd name="T20" fmla="*/ 223 w 1349"/>
                <a:gd name="T21" fmla="*/ 12 h 241"/>
                <a:gd name="T22" fmla="*/ 246 w 1349"/>
                <a:gd name="T23" fmla="*/ 4 h 241"/>
                <a:gd name="T24" fmla="*/ 270 w 1349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9" h="241">
                  <a:moveTo>
                    <a:pt x="270" y="0"/>
                  </a:moveTo>
                  <a:lnTo>
                    <a:pt x="1349" y="0"/>
                  </a:lnTo>
                  <a:lnTo>
                    <a:pt x="1349" y="10"/>
                  </a:lnTo>
                  <a:lnTo>
                    <a:pt x="270" y="10"/>
                  </a:lnTo>
                  <a:lnTo>
                    <a:pt x="248" y="14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6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3" y="12"/>
                  </a:lnTo>
                  <a:lnTo>
                    <a:pt x="246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TextBox 23"/>
          <p:cNvSpPr txBox="1"/>
          <p:nvPr/>
        </p:nvSpPr>
        <p:spPr>
          <a:xfrm>
            <a:off x="1595202" y="3228418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07007" y="28245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1595202" y="4424004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2407007" y="402012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8643939" y="265205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8643939" y="22481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8643939" y="3836145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8643939" y="34322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8643939" y="506362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643939" y="465974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8" name="矩形 5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矩形 58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1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val 5"/>
          <p:cNvSpPr>
            <a:spLocks noChangeArrowheads="1"/>
          </p:cNvSpPr>
          <p:nvPr/>
        </p:nvSpPr>
        <p:spPr bwMode="auto">
          <a:xfrm>
            <a:off x="1364837" y="2353399"/>
            <a:ext cx="1604767" cy="1604767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Oval 5"/>
          <p:cNvSpPr>
            <a:spLocks noChangeArrowheads="1"/>
          </p:cNvSpPr>
          <p:nvPr/>
        </p:nvSpPr>
        <p:spPr bwMode="auto">
          <a:xfrm>
            <a:off x="4191736" y="2353402"/>
            <a:ext cx="1604767" cy="1604767"/>
          </a:xfrm>
          <a:prstGeom prst="ellipse">
            <a:avLst/>
          </a:prstGeom>
          <a:solidFill>
            <a:srgbClr val="90C74B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008660" y="2170326"/>
            <a:ext cx="1969750" cy="1969750"/>
            <a:chOff x="3800237" y="2257147"/>
            <a:chExt cx="1868076" cy="1868076"/>
          </a:xfrm>
          <a:solidFill>
            <a:srgbClr val="90C74B"/>
          </a:solidFill>
        </p:grpSpPr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7087378" y="2353402"/>
            <a:ext cx="1604767" cy="1604767"/>
          </a:xfrm>
          <a:prstGeom prst="ellipse">
            <a:avLst/>
          </a:prstGeom>
          <a:solidFill>
            <a:srgbClr val="015835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6904303" y="2170326"/>
            <a:ext cx="1969750" cy="1969750"/>
            <a:chOff x="6546413" y="2257147"/>
            <a:chExt cx="1868076" cy="1868076"/>
          </a:xfrm>
          <a:solidFill>
            <a:srgbClr val="015835"/>
          </a:solidFill>
        </p:grpSpPr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2"/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4"/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16"/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Oval 5"/>
          <p:cNvSpPr>
            <a:spLocks noChangeArrowheads="1"/>
          </p:cNvSpPr>
          <p:nvPr/>
        </p:nvSpPr>
        <p:spPr bwMode="auto">
          <a:xfrm>
            <a:off x="9924613" y="2353402"/>
            <a:ext cx="1604767" cy="1604767"/>
          </a:xfrm>
          <a:prstGeom prst="ellipse">
            <a:avLst/>
          </a:prstGeom>
          <a:solidFill>
            <a:srgbClr val="90C74B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9741537" y="2170326"/>
            <a:ext cx="1969750" cy="1969750"/>
            <a:chOff x="9237196" y="2257147"/>
            <a:chExt cx="1868076" cy="1868076"/>
          </a:xfrm>
          <a:solidFill>
            <a:srgbClr val="90C74B"/>
          </a:solidFill>
        </p:grpSpPr>
        <p:sp>
          <p:nvSpPr>
            <p:cNvPr id="128" name="Freeform 6"/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7"/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8"/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9"/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"/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3"/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6"/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7"/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81763" y="2170326"/>
            <a:ext cx="1969750" cy="1969750"/>
            <a:chOff x="1119258" y="2257147"/>
            <a:chExt cx="1868076" cy="1868076"/>
          </a:xfrm>
          <a:solidFill>
            <a:srgbClr val="015835"/>
          </a:solidFill>
        </p:grpSpPr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11"/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918342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918342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748785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3748785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640211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6640211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9550527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9550527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7578352" y="2862931"/>
            <a:ext cx="627228" cy="58685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511431" y="2811685"/>
            <a:ext cx="431129" cy="625787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165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11"/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12"/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910848" y="2849895"/>
            <a:ext cx="547924" cy="627229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69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94"/>
            <p:cNvSpPr>
              <a:spLocks/>
            </p:cNvSpPr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95"/>
            <p:cNvSpPr>
              <a:spLocks/>
            </p:cNvSpPr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96"/>
            <p:cNvSpPr>
              <a:spLocks/>
            </p:cNvSpPr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711560" y="2849894"/>
            <a:ext cx="628671" cy="627229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174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202"/>
            <p:cNvSpPr>
              <a:spLocks/>
            </p:cNvSpPr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203"/>
            <p:cNvSpPr>
              <a:spLocks/>
            </p:cNvSpPr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矩形 88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29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112" grpId="0" animBg="1"/>
      <p:bldP spid="126" grpId="0" animBg="1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</a:rPr>
                  <a:t>04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345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420587" y="2255458"/>
            <a:ext cx="4004745" cy="1775434"/>
            <a:chOff x="2872440" y="555224"/>
            <a:chExt cx="2846543" cy="1262781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44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9" name="文本框 13"/>
            <p:cNvSpPr txBox="1">
              <a:spLocks noChangeArrowheads="1"/>
            </p:cNvSpPr>
            <p:nvPr/>
          </p:nvSpPr>
          <p:spPr bwMode="auto">
            <a:xfrm>
              <a:off x="2872440" y="555224"/>
              <a:ext cx="1443851" cy="297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153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572999" cy="18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SimSun-ExtB" panose="02010609060101010101" pitchFamily="49" charset="-122"/>
                  <a:cs typeface="Arial" panose="020B0604020202020204" pitchFamily="34" charset="0"/>
                </a:rPr>
                <a:t>CLICK PLEASE REPLACE THE WRITTEN CONTENT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996450" y="5705758"/>
            <a:ext cx="4861948" cy="152689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rgbClr val="0158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560662" y="1869507"/>
            <a:ext cx="6958076" cy="1165781"/>
            <a:chOff x="5125834" y="3831657"/>
            <a:chExt cx="4948441" cy="828896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4439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7" name="文本框 66"/>
            <p:cNvSpPr txBox="1">
              <a:spLocks noChangeArrowheads="1"/>
            </p:cNvSpPr>
            <p:nvPr/>
          </p:nvSpPr>
          <p:spPr bwMode="auto">
            <a:xfrm>
              <a:off x="5125834" y="3831657"/>
              <a:ext cx="1869231" cy="39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rgbClr val="90C7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768264" y="4071717"/>
            <a:ext cx="5853089" cy="973283"/>
            <a:chOff x="546100" y="2895600"/>
            <a:chExt cx="4162425" cy="692704"/>
          </a:xfrm>
        </p:grpSpPr>
        <p:grpSp>
          <p:nvGrpSpPr>
            <p:cNvPr id="21520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rgbClr val="90C7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21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590697"/>
              <a:chOff x="5125835" y="3227734"/>
              <a:chExt cx="3291090" cy="590697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2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768264" y="5339663"/>
            <a:ext cx="5853089" cy="973283"/>
            <a:chOff x="546100" y="3797300"/>
            <a:chExt cx="4162425" cy="692704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rgbClr val="90C7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15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590697"/>
              <a:chOff x="5125835" y="3227734"/>
              <a:chExt cx="3291090" cy="590697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17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矩形 34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52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 dir="u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01583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90C74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矩形 36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670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267202" y="1450497"/>
            <a:ext cx="1567674" cy="3454106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585650" y="1450497"/>
            <a:ext cx="1567673" cy="3454106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9286715" y="1450497"/>
            <a:ext cx="1348198" cy="3454106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966525" y="1450497"/>
            <a:ext cx="1569415" cy="3454106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86715" y="1680422"/>
            <a:ext cx="654939" cy="1949140"/>
            <a:chOff x="9286715" y="1680422"/>
            <a:chExt cx="654939" cy="1949140"/>
          </a:xfrm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267202" y="1680422"/>
            <a:ext cx="658423" cy="1949140"/>
            <a:chOff x="2267202" y="1680422"/>
            <a:chExt cx="658423" cy="1949140"/>
          </a:xfrm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585650" y="1680422"/>
            <a:ext cx="656681" cy="1949140"/>
            <a:chOff x="4585650" y="1680422"/>
            <a:chExt cx="656681" cy="1949140"/>
          </a:xfrm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solidFill>
              <a:srgbClr val="EF8877"/>
            </a:solidFill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90C74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692946" y="4096380"/>
            <a:ext cx="7539950" cy="656681"/>
            <a:chOff x="2692946" y="4096380"/>
            <a:chExt cx="7539950" cy="656681"/>
          </a:xfrm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966525" y="1680422"/>
            <a:ext cx="658423" cy="1949140"/>
            <a:chOff x="6966525" y="1680422"/>
            <a:chExt cx="658423" cy="1949140"/>
          </a:xfrm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solidFill>
              <a:schemeClr val="bg1">
                <a:lumMod val="65000"/>
              </a:schemeClr>
            </a:solidFill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1583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31889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31889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39001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39001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64909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909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907224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07224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矩形 64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6" name="矩形 65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15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rgbClr val="015835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90C74B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rgbClr val="015835"/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90C74B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rgbClr val="015835"/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90C74B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矩形 39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49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407113" y="2016298"/>
            <a:ext cx="369024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5400" b="1" cap="all" spc="3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感谢</a:t>
            </a:r>
            <a:r>
              <a:rPr lang="zh-CN" altLang="en-US" sz="5400" b="1" cap="all" spc="3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聆听批评</a:t>
            </a:r>
            <a:r>
              <a:rPr lang="zh-CN" altLang="en-US" sz="5400" b="1" cap="all" spc="300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指导</a:t>
            </a:r>
            <a:endParaRPr lang="zh-CN" altLang="en-US" b="1" cap="all" spc="3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074093" y="3928650"/>
            <a:ext cx="68183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460251" y="3912561"/>
            <a:ext cx="658455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2500" cap="all" dirty="0">
                <a:solidFill>
                  <a:schemeClr val="bg1">
                    <a:lumMod val="65000"/>
                  </a:schemeClr>
                </a:solidFill>
                <a:latin typeface="Franklin Gothic Book" panose="020B0503020102020204" pitchFamily="34" charset="0"/>
                <a:cs typeface="Arial" panose="020B0604020202020204" pitchFamily="34" charset="0"/>
              </a:rPr>
              <a:t>Thank you to listen to criticism guidance</a:t>
            </a:r>
            <a:endParaRPr lang="zh-CN" altLang="en-US" sz="2500" cap="all" dirty="0">
              <a:solidFill>
                <a:schemeClr val="bg1">
                  <a:lumMod val="65000"/>
                </a:schemeClr>
              </a:solidFill>
              <a:latin typeface="Franklin Gothic Book" panose="020B05030201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307851" y="1781375"/>
            <a:ext cx="3891031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800" cap="all" spc="3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endParaRPr lang="zh-CN" altLang="en-US" sz="14800" cap="all" spc="3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54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9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3" grpId="1"/>
      <p:bldP spid="15" grpId="0"/>
      <p:bldP spid="15" grpId="1"/>
      <p:bldP spid="16" grpId="0"/>
      <p:bldP spid="1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025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3" y="0"/>
            <a:ext cx="12858044" cy="7232650"/>
          </a:xfrm>
          <a:prstGeom prst="rect">
            <a:avLst/>
          </a:prstGeom>
          <a:blipFill dpi="0" rotWithShape="1"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97194" y="2761043"/>
            <a:ext cx="6064362" cy="1252947"/>
            <a:chOff x="3340741" y="3031930"/>
            <a:chExt cx="5750624" cy="1188126"/>
          </a:xfrm>
          <a:solidFill>
            <a:srgbClr val="90C74B"/>
          </a:solidFill>
        </p:grpSpPr>
        <p:grpSp>
          <p:nvGrpSpPr>
            <p:cNvPr id="5" name="组合 4"/>
            <p:cNvGrpSpPr/>
            <p:nvPr/>
          </p:nvGrpSpPr>
          <p:grpSpPr>
            <a:xfrm flipV="1">
              <a:off x="3340741" y="3031930"/>
              <a:ext cx="5750624" cy="1188126"/>
              <a:chOff x="6035151" y="1964828"/>
              <a:chExt cx="5750624" cy="1188126"/>
            </a:xfrm>
            <a:grpFill/>
          </p:grpSpPr>
          <p:sp>
            <p:nvSpPr>
              <p:cNvPr id="7" name="任意多边形 6"/>
              <p:cNvSpPr/>
              <p:nvPr/>
            </p:nvSpPr>
            <p:spPr>
              <a:xfrm rot="16200000">
                <a:off x="9484424" y="349276"/>
                <a:ext cx="685800" cy="3916903"/>
              </a:xfrm>
              <a:custGeom>
                <a:avLst/>
                <a:gdLst>
                  <a:gd name="connsiteX0" fmla="*/ 685800 w 685800"/>
                  <a:gd name="connsiteY0" fmla="*/ 337335 h 3916903"/>
                  <a:gd name="connsiteX1" fmla="*/ 685800 w 685800"/>
                  <a:gd name="connsiteY1" fmla="*/ 3916903 h 3916903"/>
                  <a:gd name="connsiteX2" fmla="*/ 0 w 685800"/>
                  <a:gd name="connsiteY2" fmla="*/ 3916903 h 3916903"/>
                  <a:gd name="connsiteX3" fmla="*/ 0 w 685800"/>
                  <a:gd name="connsiteY3" fmla="*/ 337335 h 3916903"/>
                  <a:gd name="connsiteX4" fmla="*/ 273794 w 685800"/>
                  <a:gd name="connsiteY4" fmla="*/ 1402 h 3916903"/>
                  <a:gd name="connsiteX5" fmla="*/ 287699 w 685800"/>
                  <a:gd name="connsiteY5" fmla="*/ 0 h 3916903"/>
                  <a:gd name="connsiteX6" fmla="*/ 258244 w 685800"/>
                  <a:gd name="connsiteY6" fmla="*/ 9143 h 3916903"/>
                  <a:gd name="connsiteX7" fmla="*/ 125413 w 685800"/>
                  <a:gd name="connsiteY7" fmla="*/ 209539 h 3916903"/>
                  <a:gd name="connsiteX8" fmla="*/ 342900 w 685800"/>
                  <a:gd name="connsiteY8" fmla="*/ 427026 h 3916903"/>
                  <a:gd name="connsiteX9" fmla="*/ 560387 w 685800"/>
                  <a:gd name="connsiteY9" fmla="*/ 209539 h 3916903"/>
                  <a:gd name="connsiteX10" fmla="*/ 427556 w 685800"/>
                  <a:gd name="connsiteY10" fmla="*/ 9143 h 3916903"/>
                  <a:gd name="connsiteX11" fmla="*/ 398101 w 685800"/>
                  <a:gd name="connsiteY11" fmla="*/ 0 h 3916903"/>
                  <a:gd name="connsiteX12" fmla="*/ 412006 w 685800"/>
                  <a:gd name="connsiteY12" fmla="*/ 1402 h 3916903"/>
                  <a:gd name="connsiteX13" fmla="*/ 685800 w 685800"/>
                  <a:gd name="connsiteY13" fmla="*/ 337335 h 391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5800" h="3916903">
                    <a:moveTo>
                      <a:pt x="685800" y="337335"/>
                    </a:moveTo>
                    <a:lnTo>
                      <a:pt x="685800" y="3916903"/>
                    </a:lnTo>
                    <a:lnTo>
                      <a:pt x="0" y="3916903"/>
                    </a:lnTo>
                    <a:lnTo>
                      <a:pt x="0" y="337335"/>
                    </a:lnTo>
                    <a:cubicBezTo>
                      <a:pt x="0" y="171629"/>
                      <a:pt x="117540" y="33376"/>
                      <a:pt x="273794" y="1402"/>
                    </a:cubicBezTo>
                    <a:lnTo>
                      <a:pt x="287699" y="0"/>
                    </a:lnTo>
                    <a:lnTo>
                      <a:pt x="258244" y="9143"/>
                    </a:lnTo>
                    <a:cubicBezTo>
                      <a:pt x="180185" y="42160"/>
                      <a:pt x="125413" y="119453"/>
                      <a:pt x="125413" y="209539"/>
                    </a:cubicBezTo>
                    <a:cubicBezTo>
                      <a:pt x="125413" y="329654"/>
                      <a:pt x="222785" y="427026"/>
                      <a:pt x="342900" y="427026"/>
                    </a:cubicBezTo>
                    <a:cubicBezTo>
                      <a:pt x="463015" y="427026"/>
                      <a:pt x="560387" y="329654"/>
                      <a:pt x="560387" y="209539"/>
                    </a:cubicBezTo>
                    <a:cubicBezTo>
                      <a:pt x="560387" y="119453"/>
                      <a:pt x="505615" y="42160"/>
                      <a:pt x="427556" y="9143"/>
                    </a:cubicBezTo>
                    <a:lnTo>
                      <a:pt x="398101" y="0"/>
                    </a:lnTo>
                    <a:lnTo>
                      <a:pt x="412006" y="1402"/>
                    </a:lnTo>
                    <a:cubicBezTo>
                      <a:pt x="568260" y="33376"/>
                      <a:pt x="685800" y="171629"/>
                      <a:pt x="685800" y="33733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01600" dist="50800" dir="8100000" algn="tr" rotWithShape="0">
                  <a:schemeClr val="accent6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6374082" y="2305821"/>
                <a:ext cx="1497172" cy="490855"/>
              </a:xfrm>
              <a:custGeom>
                <a:avLst/>
                <a:gdLst>
                  <a:gd name="connsiteX0" fmla="*/ 0 w 1136650"/>
                  <a:gd name="connsiteY0" fmla="*/ 488950 h 488950"/>
                  <a:gd name="connsiteX1" fmla="*/ 450850 w 1136650"/>
                  <a:gd name="connsiteY1" fmla="*/ 0 h 488950"/>
                  <a:gd name="connsiteX2" fmla="*/ 1136650 w 1136650"/>
                  <a:gd name="connsiteY2" fmla="*/ 0 h 488950"/>
                  <a:gd name="connsiteX0" fmla="*/ 0 w 1494790"/>
                  <a:gd name="connsiteY0" fmla="*/ 488950 h 488950"/>
                  <a:gd name="connsiteX1" fmla="*/ 450850 w 1494790"/>
                  <a:gd name="connsiteY1" fmla="*/ 0 h 488950"/>
                  <a:gd name="connsiteX2" fmla="*/ 1494790 w 1494790"/>
                  <a:gd name="connsiteY2" fmla="*/ 7620 h 488950"/>
                  <a:gd name="connsiteX0" fmla="*/ 0 w 1497172"/>
                  <a:gd name="connsiteY0" fmla="*/ 490855 h 490855"/>
                  <a:gd name="connsiteX1" fmla="*/ 450850 w 1497172"/>
                  <a:gd name="connsiteY1" fmla="*/ 1905 h 490855"/>
                  <a:gd name="connsiteX2" fmla="*/ 1497172 w 1497172"/>
                  <a:gd name="connsiteY2" fmla="*/ 0 h 49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7172" h="490855">
                    <a:moveTo>
                      <a:pt x="0" y="490855"/>
                    </a:moveTo>
                    <a:lnTo>
                      <a:pt x="450850" y="1905"/>
                    </a:lnTo>
                    <a:lnTo>
                      <a:pt x="1497172" y="0"/>
                    </a:lnTo>
                  </a:path>
                </a:pathLst>
              </a:custGeom>
              <a:noFill/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flipV="1">
                <a:off x="6035151" y="2720363"/>
                <a:ext cx="434974" cy="432591"/>
              </a:xfrm>
              <a:custGeom>
                <a:avLst/>
                <a:gdLst>
                  <a:gd name="connsiteX0" fmla="*/ 434974 w 434974"/>
                  <a:gd name="connsiteY0" fmla="*/ 215104 h 432591"/>
                  <a:gd name="connsiteX1" fmla="*/ 217487 w 434974"/>
                  <a:gd name="connsiteY1" fmla="*/ 432591 h 432591"/>
                  <a:gd name="connsiteX2" fmla="*/ 0 w 434974"/>
                  <a:gd name="connsiteY2" fmla="*/ 215104 h 432591"/>
                  <a:gd name="connsiteX3" fmla="*/ 132831 w 434974"/>
                  <a:gd name="connsiteY3" fmla="*/ 14708 h 432591"/>
                  <a:gd name="connsiteX4" fmla="*/ 162286 w 434974"/>
                  <a:gd name="connsiteY4" fmla="*/ 5565 h 432591"/>
                  <a:gd name="connsiteX5" fmla="*/ 217487 w 434974"/>
                  <a:gd name="connsiteY5" fmla="*/ 0 h 432591"/>
                  <a:gd name="connsiteX6" fmla="*/ 272688 w 434974"/>
                  <a:gd name="connsiteY6" fmla="*/ 5565 h 432591"/>
                  <a:gd name="connsiteX7" fmla="*/ 302143 w 434974"/>
                  <a:gd name="connsiteY7" fmla="*/ 14708 h 432591"/>
                  <a:gd name="connsiteX8" fmla="*/ 434974 w 434974"/>
                  <a:gd name="connsiteY8" fmla="*/ 215104 h 43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4974" h="432591">
                    <a:moveTo>
                      <a:pt x="434974" y="215104"/>
                    </a:moveTo>
                    <a:cubicBezTo>
                      <a:pt x="434974" y="335219"/>
                      <a:pt x="337602" y="432591"/>
                      <a:pt x="217487" y="432591"/>
                    </a:cubicBezTo>
                    <a:cubicBezTo>
                      <a:pt x="97372" y="432591"/>
                      <a:pt x="0" y="335219"/>
                      <a:pt x="0" y="215104"/>
                    </a:cubicBezTo>
                    <a:cubicBezTo>
                      <a:pt x="0" y="125018"/>
                      <a:pt x="54772" y="47725"/>
                      <a:pt x="132831" y="14708"/>
                    </a:cubicBezTo>
                    <a:lnTo>
                      <a:pt x="162286" y="5565"/>
                    </a:lnTo>
                    <a:lnTo>
                      <a:pt x="217487" y="0"/>
                    </a:lnTo>
                    <a:lnTo>
                      <a:pt x="272688" y="5565"/>
                    </a:lnTo>
                    <a:lnTo>
                      <a:pt x="302143" y="14708"/>
                    </a:lnTo>
                    <a:cubicBezTo>
                      <a:pt x="380202" y="47725"/>
                      <a:pt x="434974" y="125018"/>
                      <a:pt x="434974" y="2151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000" dirty="0" smtClean="0">
                    <a:solidFill>
                      <a:schemeClr val="bg1"/>
                    </a:solidFill>
                  </a:rPr>
                  <a:t>01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767213" y="3658266"/>
              <a:ext cx="3048000" cy="4377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7" name="Freeform 6"/>
          <p:cNvSpPr>
            <a:spLocks/>
          </p:cNvSpPr>
          <p:nvPr/>
        </p:nvSpPr>
        <p:spPr bwMode="auto">
          <a:xfrm>
            <a:off x="354" y="3925830"/>
            <a:ext cx="12877446" cy="3306820"/>
          </a:xfrm>
          <a:custGeom>
            <a:avLst/>
            <a:gdLst>
              <a:gd name="T0" fmla="*/ 5378 w 5687"/>
              <a:gd name="T1" fmla="*/ 0 h 1468"/>
              <a:gd name="T2" fmla="*/ 5477 w 5687"/>
              <a:gd name="T3" fmla="*/ 2 h 1468"/>
              <a:gd name="T4" fmla="*/ 5579 w 5687"/>
              <a:gd name="T5" fmla="*/ 9 h 1468"/>
              <a:gd name="T6" fmla="*/ 5687 w 5687"/>
              <a:gd name="T7" fmla="*/ 22 h 1468"/>
              <a:gd name="T8" fmla="*/ 5687 w 5687"/>
              <a:gd name="T9" fmla="*/ 1468 h 1468"/>
              <a:gd name="T10" fmla="*/ 0 w 5687"/>
              <a:gd name="T11" fmla="*/ 1468 h 1468"/>
              <a:gd name="T12" fmla="*/ 0 w 5687"/>
              <a:gd name="T13" fmla="*/ 704 h 1468"/>
              <a:gd name="T14" fmla="*/ 14 w 5687"/>
              <a:gd name="T15" fmla="*/ 717 h 1468"/>
              <a:gd name="T16" fmla="*/ 32 w 5687"/>
              <a:gd name="T17" fmla="*/ 734 h 1468"/>
              <a:gd name="T18" fmla="*/ 56 w 5687"/>
              <a:gd name="T19" fmla="*/ 755 h 1468"/>
              <a:gd name="T20" fmla="*/ 85 w 5687"/>
              <a:gd name="T21" fmla="*/ 777 h 1468"/>
              <a:gd name="T22" fmla="*/ 120 w 5687"/>
              <a:gd name="T23" fmla="*/ 803 h 1468"/>
              <a:gd name="T24" fmla="*/ 160 w 5687"/>
              <a:gd name="T25" fmla="*/ 833 h 1468"/>
              <a:gd name="T26" fmla="*/ 203 w 5687"/>
              <a:gd name="T27" fmla="*/ 864 h 1468"/>
              <a:gd name="T28" fmla="*/ 254 w 5687"/>
              <a:gd name="T29" fmla="*/ 895 h 1468"/>
              <a:gd name="T30" fmla="*/ 309 w 5687"/>
              <a:gd name="T31" fmla="*/ 928 h 1468"/>
              <a:gd name="T32" fmla="*/ 370 w 5687"/>
              <a:gd name="T33" fmla="*/ 963 h 1468"/>
              <a:gd name="T34" fmla="*/ 434 w 5687"/>
              <a:gd name="T35" fmla="*/ 996 h 1468"/>
              <a:gd name="T36" fmla="*/ 506 w 5687"/>
              <a:gd name="T37" fmla="*/ 1031 h 1468"/>
              <a:gd name="T38" fmla="*/ 580 w 5687"/>
              <a:gd name="T39" fmla="*/ 1062 h 1468"/>
              <a:gd name="T40" fmla="*/ 662 w 5687"/>
              <a:gd name="T41" fmla="*/ 1093 h 1468"/>
              <a:gd name="T42" fmla="*/ 747 w 5687"/>
              <a:gd name="T43" fmla="*/ 1124 h 1468"/>
              <a:gd name="T44" fmla="*/ 839 w 5687"/>
              <a:gd name="T45" fmla="*/ 1150 h 1468"/>
              <a:gd name="T46" fmla="*/ 934 w 5687"/>
              <a:gd name="T47" fmla="*/ 1176 h 1468"/>
              <a:gd name="T48" fmla="*/ 1035 w 5687"/>
              <a:gd name="T49" fmla="*/ 1197 h 1468"/>
              <a:gd name="T50" fmla="*/ 1141 w 5687"/>
              <a:gd name="T51" fmla="*/ 1215 h 1468"/>
              <a:gd name="T52" fmla="*/ 1252 w 5687"/>
              <a:gd name="T53" fmla="*/ 1230 h 1468"/>
              <a:gd name="T54" fmla="*/ 1368 w 5687"/>
              <a:gd name="T55" fmla="*/ 1239 h 1468"/>
              <a:gd name="T56" fmla="*/ 1490 w 5687"/>
              <a:gd name="T57" fmla="*/ 1244 h 1468"/>
              <a:gd name="T58" fmla="*/ 1617 w 5687"/>
              <a:gd name="T59" fmla="*/ 1242 h 1468"/>
              <a:gd name="T60" fmla="*/ 1747 w 5687"/>
              <a:gd name="T61" fmla="*/ 1237 h 1468"/>
              <a:gd name="T62" fmla="*/ 1884 w 5687"/>
              <a:gd name="T63" fmla="*/ 1223 h 1468"/>
              <a:gd name="T64" fmla="*/ 2025 w 5687"/>
              <a:gd name="T65" fmla="*/ 1204 h 1468"/>
              <a:gd name="T66" fmla="*/ 2171 w 5687"/>
              <a:gd name="T67" fmla="*/ 1176 h 1468"/>
              <a:gd name="T68" fmla="*/ 2322 w 5687"/>
              <a:gd name="T69" fmla="*/ 1143 h 1468"/>
              <a:gd name="T70" fmla="*/ 2476 w 5687"/>
              <a:gd name="T71" fmla="*/ 1100 h 1468"/>
              <a:gd name="T72" fmla="*/ 2638 w 5687"/>
              <a:gd name="T73" fmla="*/ 1050 h 1468"/>
              <a:gd name="T74" fmla="*/ 2839 w 5687"/>
              <a:gd name="T75" fmla="*/ 979 h 1468"/>
              <a:gd name="T76" fmla="*/ 3028 w 5687"/>
              <a:gd name="T77" fmla="*/ 907 h 1468"/>
              <a:gd name="T78" fmla="*/ 3207 w 5687"/>
              <a:gd name="T79" fmla="*/ 838 h 1468"/>
              <a:gd name="T80" fmla="*/ 3374 w 5687"/>
              <a:gd name="T81" fmla="*/ 769 h 1468"/>
              <a:gd name="T82" fmla="*/ 3532 w 5687"/>
              <a:gd name="T83" fmla="*/ 701 h 1468"/>
              <a:gd name="T84" fmla="*/ 3679 w 5687"/>
              <a:gd name="T85" fmla="*/ 635 h 1468"/>
              <a:gd name="T86" fmla="*/ 3820 w 5687"/>
              <a:gd name="T87" fmla="*/ 571 h 1468"/>
              <a:gd name="T88" fmla="*/ 3952 w 5687"/>
              <a:gd name="T89" fmla="*/ 508 h 1468"/>
              <a:gd name="T90" fmla="*/ 4077 w 5687"/>
              <a:gd name="T91" fmla="*/ 448 h 1468"/>
              <a:gd name="T92" fmla="*/ 4195 w 5687"/>
              <a:gd name="T93" fmla="*/ 390 h 1468"/>
              <a:gd name="T94" fmla="*/ 4308 w 5687"/>
              <a:gd name="T95" fmla="*/ 337 h 1468"/>
              <a:gd name="T96" fmla="*/ 4416 w 5687"/>
              <a:gd name="T97" fmla="*/ 284 h 1468"/>
              <a:gd name="T98" fmla="*/ 4520 w 5687"/>
              <a:gd name="T99" fmla="*/ 236 h 1468"/>
              <a:gd name="T100" fmla="*/ 4621 w 5687"/>
              <a:gd name="T101" fmla="*/ 191 h 1468"/>
              <a:gd name="T102" fmla="*/ 4718 w 5687"/>
              <a:gd name="T103" fmla="*/ 151 h 1468"/>
              <a:gd name="T104" fmla="*/ 4813 w 5687"/>
              <a:gd name="T105" fmla="*/ 114 h 1468"/>
              <a:gd name="T106" fmla="*/ 4905 w 5687"/>
              <a:gd name="T107" fmla="*/ 83 h 1468"/>
              <a:gd name="T108" fmla="*/ 4999 w 5687"/>
              <a:gd name="T109" fmla="*/ 55 h 1468"/>
              <a:gd name="T110" fmla="*/ 5091 w 5687"/>
              <a:gd name="T111" fmla="*/ 33 h 1468"/>
              <a:gd name="T112" fmla="*/ 5185 w 5687"/>
              <a:gd name="T113" fmla="*/ 17 h 1468"/>
              <a:gd name="T114" fmla="*/ 5280 w 5687"/>
              <a:gd name="T115" fmla="*/ 5 h 1468"/>
              <a:gd name="T116" fmla="*/ 5378 w 5687"/>
              <a:gd name="T117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687" h="1468">
                <a:moveTo>
                  <a:pt x="5378" y="0"/>
                </a:moveTo>
                <a:lnTo>
                  <a:pt x="5477" y="2"/>
                </a:lnTo>
                <a:lnTo>
                  <a:pt x="5579" y="9"/>
                </a:lnTo>
                <a:lnTo>
                  <a:pt x="5687" y="22"/>
                </a:lnTo>
                <a:lnTo>
                  <a:pt x="5687" y="1468"/>
                </a:lnTo>
                <a:lnTo>
                  <a:pt x="0" y="1468"/>
                </a:lnTo>
                <a:lnTo>
                  <a:pt x="0" y="704"/>
                </a:lnTo>
                <a:lnTo>
                  <a:pt x="14" y="717"/>
                </a:lnTo>
                <a:lnTo>
                  <a:pt x="32" y="734"/>
                </a:lnTo>
                <a:lnTo>
                  <a:pt x="56" y="755"/>
                </a:lnTo>
                <a:lnTo>
                  <a:pt x="85" y="777"/>
                </a:lnTo>
                <a:lnTo>
                  <a:pt x="120" y="803"/>
                </a:lnTo>
                <a:lnTo>
                  <a:pt x="160" y="833"/>
                </a:lnTo>
                <a:lnTo>
                  <a:pt x="203" y="864"/>
                </a:lnTo>
                <a:lnTo>
                  <a:pt x="254" y="895"/>
                </a:lnTo>
                <a:lnTo>
                  <a:pt x="309" y="928"/>
                </a:lnTo>
                <a:lnTo>
                  <a:pt x="370" y="963"/>
                </a:lnTo>
                <a:lnTo>
                  <a:pt x="434" y="996"/>
                </a:lnTo>
                <a:lnTo>
                  <a:pt x="506" y="1031"/>
                </a:lnTo>
                <a:lnTo>
                  <a:pt x="580" y="1062"/>
                </a:lnTo>
                <a:lnTo>
                  <a:pt x="662" y="1093"/>
                </a:lnTo>
                <a:lnTo>
                  <a:pt x="747" y="1124"/>
                </a:lnTo>
                <a:lnTo>
                  <a:pt x="839" y="1150"/>
                </a:lnTo>
                <a:lnTo>
                  <a:pt x="934" y="1176"/>
                </a:lnTo>
                <a:lnTo>
                  <a:pt x="1035" y="1197"/>
                </a:lnTo>
                <a:lnTo>
                  <a:pt x="1141" y="1215"/>
                </a:lnTo>
                <a:lnTo>
                  <a:pt x="1252" y="1230"/>
                </a:lnTo>
                <a:lnTo>
                  <a:pt x="1368" y="1239"/>
                </a:lnTo>
                <a:lnTo>
                  <a:pt x="1490" y="1244"/>
                </a:lnTo>
                <a:lnTo>
                  <a:pt x="1617" y="1242"/>
                </a:lnTo>
                <a:lnTo>
                  <a:pt x="1747" y="1237"/>
                </a:lnTo>
                <a:lnTo>
                  <a:pt x="1884" y="1223"/>
                </a:lnTo>
                <a:lnTo>
                  <a:pt x="2025" y="1204"/>
                </a:lnTo>
                <a:lnTo>
                  <a:pt x="2171" y="1176"/>
                </a:lnTo>
                <a:lnTo>
                  <a:pt x="2322" y="1143"/>
                </a:lnTo>
                <a:lnTo>
                  <a:pt x="2476" y="1100"/>
                </a:lnTo>
                <a:lnTo>
                  <a:pt x="2638" y="1050"/>
                </a:lnTo>
                <a:lnTo>
                  <a:pt x="2839" y="979"/>
                </a:lnTo>
                <a:lnTo>
                  <a:pt x="3028" y="907"/>
                </a:lnTo>
                <a:lnTo>
                  <a:pt x="3207" y="838"/>
                </a:lnTo>
                <a:lnTo>
                  <a:pt x="3374" y="769"/>
                </a:lnTo>
                <a:lnTo>
                  <a:pt x="3532" y="701"/>
                </a:lnTo>
                <a:lnTo>
                  <a:pt x="3679" y="635"/>
                </a:lnTo>
                <a:lnTo>
                  <a:pt x="3820" y="571"/>
                </a:lnTo>
                <a:lnTo>
                  <a:pt x="3952" y="508"/>
                </a:lnTo>
                <a:lnTo>
                  <a:pt x="4077" y="448"/>
                </a:lnTo>
                <a:lnTo>
                  <a:pt x="4195" y="390"/>
                </a:lnTo>
                <a:lnTo>
                  <a:pt x="4308" y="337"/>
                </a:lnTo>
                <a:lnTo>
                  <a:pt x="4416" y="284"/>
                </a:lnTo>
                <a:lnTo>
                  <a:pt x="4520" y="236"/>
                </a:lnTo>
                <a:lnTo>
                  <a:pt x="4621" y="191"/>
                </a:lnTo>
                <a:lnTo>
                  <a:pt x="4718" y="151"/>
                </a:lnTo>
                <a:lnTo>
                  <a:pt x="4813" y="114"/>
                </a:lnTo>
                <a:lnTo>
                  <a:pt x="4905" y="83"/>
                </a:lnTo>
                <a:lnTo>
                  <a:pt x="4999" y="55"/>
                </a:lnTo>
                <a:lnTo>
                  <a:pt x="5091" y="33"/>
                </a:lnTo>
                <a:lnTo>
                  <a:pt x="5185" y="17"/>
                </a:lnTo>
                <a:lnTo>
                  <a:pt x="5280" y="5"/>
                </a:lnTo>
                <a:lnTo>
                  <a:pt x="5378" y="0"/>
                </a:lnTo>
                <a:close/>
              </a:path>
            </a:pathLst>
          </a:custGeom>
          <a:solidFill>
            <a:srgbClr val="90C74B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354" y="3867262"/>
            <a:ext cx="12877446" cy="3018487"/>
          </a:xfrm>
          <a:custGeom>
            <a:avLst/>
            <a:gdLst>
              <a:gd name="T0" fmla="*/ 5511 w 5687"/>
              <a:gd name="T1" fmla="*/ 3 h 1340"/>
              <a:gd name="T2" fmla="*/ 5687 w 5687"/>
              <a:gd name="T3" fmla="*/ 26 h 1340"/>
              <a:gd name="T4" fmla="*/ 5600 w 5687"/>
              <a:gd name="T5" fmla="*/ 42 h 1340"/>
              <a:gd name="T6" fmla="*/ 5424 w 5687"/>
              <a:gd name="T7" fmla="*/ 43 h 1340"/>
              <a:gd name="T8" fmla="*/ 5277 w 5687"/>
              <a:gd name="T9" fmla="*/ 61 h 1340"/>
              <a:gd name="T10" fmla="*/ 5013 w 5687"/>
              <a:gd name="T11" fmla="*/ 125 h 1340"/>
              <a:gd name="T12" fmla="*/ 4749 w 5687"/>
              <a:gd name="T13" fmla="*/ 222 h 1340"/>
              <a:gd name="T14" fmla="*/ 4466 w 5687"/>
              <a:gd name="T15" fmla="*/ 352 h 1340"/>
              <a:gd name="T16" fmla="*/ 4056 w 5687"/>
              <a:gd name="T17" fmla="*/ 553 h 1340"/>
              <a:gd name="T18" fmla="*/ 3664 w 5687"/>
              <a:gd name="T19" fmla="*/ 744 h 1340"/>
              <a:gd name="T20" fmla="*/ 3249 w 5687"/>
              <a:gd name="T21" fmla="*/ 928 h 1340"/>
              <a:gd name="T22" fmla="*/ 2954 w 5687"/>
              <a:gd name="T23" fmla="*/ 1045 h 1340"/>
              <a:gd name="T24" fmla="*/ 2646 w 5687"/>
              <a:gd name="T25" fmla="*/ 1150 h 1340"/>
              <a:gd name="T26" fmla="*/ 2323 w 5687"/>
              <a:gd name="T27" fmla="*/ 1239 h 1340"/>
              <a:gd name="T28" fmla="*/ 2037 w 5687"/>
              <a:gd name="T29" fmla="*/ 1296 h 1340"/>
              <a:gd name="T30" fmla="*/ 1785 w 5687"/>
              <a:gd name="T31" fmla="*/ 1327 h 1340"/>
              <a:gd name="T32" fmla="*/ 1525 w 5687"/>
              <a:gd name="T33" fmla="*/ 1340 h 1340"/>
              <a:gd name="T34" fmla="*/ 1212 w 5687"/>
              <a:gd name="T35" fmla="*/ 1322 h 1340"/>
              <a:gd name="T36" fmla="*/ 953 w 5687"/>
              <a:gd name="T37" fmla="*/ 1281 h 1340"/>
              <a:gd name="T38" fmla="*/ 700 w 5687"/>
              <a:gd name="T39" fmla="*/ 1208 h 1340"/>
              <a:gd name="T40" fmla="*/ 502 w 5687"/>
              <a:gd name="T41" fmla="*/ 1130 h 1340"/>
              <a:gd name="T42" fmla="*/ 269 w 5687"/>
              <a:gd name="T43" fmla="*/ 1012 h 1340"/>
              <a:gd name="T44" fmla="*/ 54 w 5687"/>
              <a:gd name="T45" fmla="*/ 868 h 1340"/>
              <a:gd name="T46" fmla="*/ 0 w 5687"/>
              <a:gd name="T47" fmla="*/ 153 h 1340"/>
              <a:gd name="T48" fmla="*/ 137 w 5687"/>
              <a:gd name="T49" fmla="*/ 330 h 1340"/>
              <a:gd name="T50" fmla="*/ 292 w 5687"/>
              <a:gd name="T51" fmla="*/ 493 h 1340"/>
              <a:gd name="T52" fmla="*/ 476 w 5687"/>
              <a:gd name="T53" fmla="*/ 651 h 1340"/>
              <a:gd name="T54" fmla="*/ 695 w 5687"/>
              <a:gd name="T55" fmla="*/ 791 h 1340"/>
              <a:gd name="T56" fmla="*/ 931 w 5687"/>
              <a:gd name="T57" fmla="*/ 902 h 1340"/>
              <a:gd name="T58" fmla="*/ 1183 w 5687"/>
              <a:gd name="T59" fmla="*/ 979 h 1340"/>
              <a:gd name="T60" fmla="*/ 1322 w 5687"/>
              <a:gd name="T61" fmla="*/ 1006 h 1340"/>
              <a:gd name="T62" fmla="*/ 1625 w 5687"/>
              <a:gd name="T63" fmla="*/ 1036 h 1340"/>
              <a:gd name="T64" fmla="*/ 1928 w 5687"/>
              <a:gd name="T65" fmla="*/ 1031 h 1340"/>
              <a:gd name="T66" fmla="*/ 2230 w 5687"/>
              <a:gd name="T67" fmla="*/ 998 h 1340"/>
              <a:gd name="T68" fmla="*/ 2487 w 5687"/>
              <a:gd name="T69" fmla="*/ 949 h 1340"/>
              <a:gd name="T70" fmla="*/ 2797 w 5687"/>
              <a:gd name="T71" fmla="*/ 871 h 1340"/>
              <a:gd name="T72" fmla="*/ 3188 w 5687"/>
              <a:gd name="T73" fmla="*/ 748 h 1340"/>
              <a:gd name="T74" fmla="*/ 3653 w 5687"/>
              <a:gd name="T75" fmla="*/ 573 h 1340"/>
              <a:gd name="T76" fmla="*/ 4100 w 5687"/>
              <a:gd name="T77" fmla="*/ 389 h 1340"/>
              <a:gd name="T78" fmla="*/ 4528 w 5687"/>
              <a:gd name="T79" fmla="*/ 213 h 1340"/>
              <a:gd name="T80" fmla="*/ 4843 w 5687"/>
              <a:gd name="T81" fmla="*/ 99 h 1340"/>
              <a:gd name="T82" fmla="*/ 5082 w 5687"/>
              <a:gd name="T83" fmla="*/ 38 h 1340"/>
              <a:gd name="T84" fmla="*/ 5320 w 5687"/>
              <a:gd name="T85" fmla="*/ 5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87" h="1340">
                <a:moveTo>
                  <a:pt x="5423" y="0"/>
                </a:moveTo>
                <a:lnTo>
                  <a:pt x="5511" y="3"/>
                </a:lnTo>
                <a:lnTo>
                  <a:pt x="5600" y="10"/>
                </a:lnTo>
                <a:lnTo>
                  <a:pt x="5687" y="26"/>
                </a:lnTo>
                <a:lnTo>
                  <a:pt x="5687" y="50"/>
                </a:lnTo>
                <a:lnTo>
                  <a:pt x="5600" y="42"/>
                </a:lnTo>
                <a:lnTo>
                  <a:pt x="5513" y="38"/>
                </a:lnTo>
                <a:lnTo>
                  <a:pt x="5424" y="43"/>
                </a:lnTo>
                <a:lnTo>
                  <a:pt x="5409" y="43"/>
                </a:lnTo>
                <a:lnTo>
                  <a:pt x="5277" y="61"/>
                </a:lnTo>
                <a:lnTo>
                  <a:pt x="5145" y="88"/>
                </a:lnTo>
                <a:lnTo>
                  <a:pt x="5013" y="125"/>
                </a:lnTo>
                <a:lnTo>
                  <a:pt x="4881" y="170"/>
                </a:lnTo>
                <a:lnTo>
                  <a:pt x="4749" y="222"/>
                </a:lnTo>
                <a:lnTo>
                  <a:pt x="4608" y="284"/>
                </a:lnTo>
                <a:lnTo>
                  <a:pt x="4466" y="352"/>
                </a:lnTo>
                <a:lnTo>
                  <a:pt x="4247" y="458"/>
                </a:lnTo>
                <a:lnTo>
                  <a:pt x="4056" y="553"/>
                </a:lnTo>
                <a:lnTo>
                  <a:pt x="3862" y="649"/>
                </a:lnTo>
                <a:lnTo>
                  <a:pt x="3664" y="744"/>
                </a:lnTo>
                <a:lnTo>
                  <a:pt x="3459" y="838"/>
                </a:lnTo>
                <a:lnTo>
                  <a:pt x="3249" y="928"/>
                </a:lnTo>
                <a:lnTo>
                  <a:pt x="3103" y="987"/>
                </a:lnTo>
                <a:lnTo>
                  <a:pt x="2954" y="1045"/>
                </a:lnTo>
                <a:lnTo>
                  <a:pt x="2803" y="1100"/>
                </a:lnTo>
                <a:lnTo>
                  <a:pt x="2646" y="1150"/>
                </a:lnTo>
                <a:lnTo>
                  <a:pt x="2487" y="1197"/>
                </a:lnTo>
                <a:lnTo>
                  <a:pt x="2323" y="1239"/>
                </a:lnTo>
                <a:lnTo>
                  <a:pt x="2183" y="1270"/>
                </a:lnTo>
                <a:lnTo>
                  <a:pt x="2037" y="1296"/>
                </a:lnTo>
                <a:lnTo>
                  <a:pt x="1891" y="1317"/>
                </a:lnTo>
                <a:lnTo>
                  <a:pt x="1785" y="1327"/>
                </a:lnTo>
                <a:lnTo>
                  <a:pt x="1679" y="1334"/>
                </a:lnTo>
                <a:lnTo>
                  <a:pt x="1525" y="1340"/>
                </a:lnTo>
                <a:lnTo>
                  <a:pt x="1370" y="1336"/>
                </a:lnTo>
                <a:lnTo>
                  <a:pt x="1212" y="1322"/>
                </a:lnTo>
                <a:lnTo>
                  <a:pt x="1084" y="1305"/>
                </a:lnTo>
                <a:lnTo>
                  <a:pt x="953" y="1281"/>
                </a:lnTo>
                <a:lnTo>
                  <a:pt x="827" y="1248"/>
                </a:lnTo>
                <a:lnTo>
                  <a:pt x="700" y="1208"/>
                </a:lnTo>
                <a:lnTo>
                  <a:pt x="575" y="1161"/>
                </a:lnTo>
                <a:lnTo>
                  <a:pt x="502" y="1130"/>
                </a:lnTo>
                <a:lnTo>
                  <a:pt x="384" y="1074"/>
                </a:lnTo>
                <a:lnTo>
                  <a:pt x="269" y="1012"/>
                </a:lnTo>
                <a:lnTo>
                  <a:pt x="160" y="942"/>
                </a:lnTo>
                <a:lnTo>
                  <a:pt x="54" y="868"/>
                </a:lnTo>
                <a:lnTo>
                  <a:pt x="0" y="826"/>
                </a:lnTo>
                <a:lnTo>
                  <a:pt x="0" y="153"/>
                </a:lnTo>
                <a:lnTo>
                  <a:pt x="68" y="243"/>
                </a:lnTo>
                <a:lnTo>
                  <a:pt x="137" y="330"/>
                </a:lnTo>
                <a:lnTo>
                  <a:pt x="212" y="413"/>
                </a:lnTo>
                <a:lnTo>
                  <a:pt x="292" y="493"/>
                </a:lnTo>
                <a:lnTo>
                  <a:pt x="375" y="569"/>
                </a:lnTo>
                <a:lnTo>
                  <a:pt x="476" y="651"/>
                </a:lnTo>
                <a:lnTo>
                  <a:pt x="584" y="725"/>
                </a:lnTo>
                <a:lnTo>
                  <a:pt x="695" y="791"/>
                </a:lnTo>
                <a:lnTo>
                  <a:pt x="811" y="850"/>
                </a:lnTo>
                <a:lnTo>
                  <a:pt x="931" y="902"/>
                </a:lnTo>
                <a:lnTo>
                  <a:pt x="1056" y="944"/>
                </a:lnTo>
                <a:lnTo>
                  <a:pt x="1183" y="979"/>
                </a:lnTo>
                <a:lnTo>
                  <a:pt x="1289" y="1001"/>
                </a:lnTo>
                <a:lnTo>
                  <a:pt x="1322" y="1006"/>
                </a:lnTo>
                <a:lnTo>
                  <a:pt x="1473" y="1025"/>
                </a:lnTo>
                <a:lnTo>
                  <a:pt x="1625" y="1036"/>
                </a:lnTo>
                <a:lnTo>
                  <a:pt x="1776" y="1038"/>
                </a:lnTo>
                <a:lnTo>
                  <a:pt x="1928" y="1031"/>
                </a:lnTo>
                <a:lnTo>
                  <a:pt x="2079" y="1017"/>
                </a:lnTo>
                <a:lnTo>
                  <a:pt x="2230" y="998"/>
                </a:lnTo>
                <a:lnTo>
                  <a:pt x="2377" y="972"/>
                </a:lnTo>
                <a:lnTo>
                  <a:pt x="2487" y="949"/>
                </a:lnTo>
                <a:lnTo>
                  <a:pt x="2596" y="923"/>
                </a:lnTo>
                <a:lnTo>
                  <a:pt x="2797" y="871"/>
                </a:lnTo>
                <a:lnTo>
                  <a:pt x="2995" y="810"/>
                </a:lnTo>
                <a:lnTo>
                  <a:pt x="3188" y="748"/>
                </a:lnTo>
                <a:lnTo>
                  <a:pt x="3424" y="663"/>
                </a:lnTo>
                <a:lnTo>
                  <a:pt x="3653" y="573"/>
                </a:lnTo>
                <a:lnTo>
                  <a:pt x="3879" y="481"/>
                </a:lnTo>
                <a:lnTo>
                  <a:pt x="4100" y="389"/>
                </a:lnTo>
                <a:lnTo>
                  <a:pt x="4331" y="293"/>
                </a:lnTo>
                <a:lnTo>
                  <a:pt x="4528" y="213"/>
                </a:lnTo>
                <a:lnTo>
                  <a:pt x="4723" y="139"/>
                </a:lnTo>
                <a:lnTo>
                  <a:pt x="4843" y="99"/>
                </a:lnTo>
                <a:lnTo>
                  <a:pt x="4963" y="66"/>
                </a:lnTo>
                <a:lnTo>
                  <a:pt x="5082" y="38"/>
                </a:lnTo>
                <a:lnTo>
                  <a:pt x="5202" y="17"/>
                </a:lnTo>
                <a:lnTo>
                  <a:pt x="5320" y="5"/>
                </a:lnTo>
                <a:lnTo>
                  <a:pt x="5423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8469080" y="4565569"/>
            <a:ext cx="4408720" cy="1700716"/>
          </a:xfrm>
          <a:custGeom>
            <a:avLst/>
            <a:gdLst>
              <a:gd name="T0" fmla="*/ 1750 w 1947"/>
              <a:gd name="T1" fmla="*/ 0 h 755"/>
              <a:gd name="T2" fmla="*/ 1813 w 1947"/>
              <a:gd name="T3" fmla="*/ 2 h 755"/>
              <a:gd name="T4" fmla="*/ 1879 w 1947"/>
              <a:gd name="T5" fmla="*/ 6 h 755"/>
              <a:gd name="T6" fmla="*/ 1947 w 1947"/>
              <a:gd name="T7" fmla="*/ 13 h 755"/>
              <a:gd name="T8" fmla="*/ 1947 w 1947"/>
              <a:gd name="T9" fmla="*/ 179 h 755"/>
              <a:gd name="T10" fmla="*/ 1855 w 1947"/>
              <a:gd name="T11" fmla="*/ 162 h 755"/>
              <a:gd name="T12" fmla="*/ 1759 w 1947"/>
              <a:gd name="T13" fmla="*/ 150 h 755"/>
              <a:gd name="T14" fmla="*/ 1646 w 1947"/>
              <a:gd name="T15" fmla="*/ 145 h 755"/>
              <a:gd name="T16" fmla="*/ 1530 w 1947"/>
              <a:gd name="T17" fmla="*/ 145 h 755"/>
              <a:gd name="T18" fmla="*/ 1415 w 1947"/>
              <a:gd name="T19" fmla="*/ 153 h 755"/>
              <a:gd name="T20" fmla="*/ 1299 w 1947"/>
              <a:gd name="T21" fmla="*/ 169 h 755"/>
              <a:gd name="T22" fmla="*/ 1181 w 1947"/>
              <a:gd name="T23" fmla="*/ 190 h 755"/>
              <a:gd name="T24" fmla="*/ 1047 w 1947"/>
              <a:gd name="T25" fmla="*/ 223 h 755"/>
              <a:gd name="T26" fmla="*/ 912 w 1947"/>
              <a:gd name="T27" fmla="*/ 263 h 755"/>
              <a:gd name="T28" fmla="*/ 776 w 1947"/>
              <a:gd name="T29" fmla="*/ 309 h 755"/>
              <a:gd name="T30" fmla="*/ 643 w 1947"/>
              <a:gd name="T31" fmla="*/ 363 h 755"/>
              <a:gd name="T32" fmla="*/ 509 w 1947"/>
              <a:gd name="T33" fmla="*/ 426 h 755"/>
              <a:gd name="T34" fmla="*/ 379 w 1947"/>
              <a:gd name="T35" fmla="*/ 495 h 755"/>
              <a:gd name="T36" fmla="*/ 250 w 1947"/>
              <a:gd name="T37" fmla="*/ 573 h 755"/>
              <a:gd name="T38" fmla="*/ 123 w 1947"/>
              <a:gd name="T39" fmla="*/ 660 h 755"/>
              <a:gd name="T40" fmla="*/ 0 w 1947"/>
              <a:gd name="T41" fmla="*/ 755 h 755"/>
              <a:gd name="T42" fmla="*/ 117 w 1947"/>
              <a:gd name="T43" fmla="*/ 650 h 755"/>
              <a:gd name="T44" fmla="*/ 236 w 1947"/>
              <a:gd name="T45" fmla="*/ 554 h 755"/>
              <a:gd name="T46" fmla="*/ 360 w 1947"/>
              <a:gd name="T47" fmla="*/ 464 h 755"/>
              <a:gd name="T48" fmla="*/ 486 w 1947"/>
              <a:gd name="T49" fmla="*/ 382 h 755"/>
              <a:gd name="T50" fmla="*/ 617 w 1947"/>
              <a:gd name="T51" fmla="*/ 309 h 755"/>
              <a:gd name="T52" fmla="*/ 749 w 1947"/>
              <a:gd name="T53" fmla="*/ 243 h 755"/>
              <a:gd name="T54" fmla="*/ 882 w 1947"/>
              <a:gd name="T55" fmla="*/ 184 h 755"/>
              <a:gd name="T56" fmla="*/ 1016 w 1947"/>
              <a:gd name="T57" fmla="*/ 134 h 755"/>
              <a:gd name="T58" fmla="*/ 1153 w 1947"/>
              <a:gd name="T59" fmla="*/ 89 h 755"/>
              <a:gd name="T60" fmla="*/ 1301 w 1947"/>
              <a:gd name="T61" fmla="*/ 51 h 755"/>
              <a:gd name="T62" fmla="*/ 1450 w 1947"/>
              <a:gd name="T63" fmla="*/ 23 h 755"/>
              <a:gd name="T64" fmla="*/ 1599 w 1947"/>
              <a:gd name="T65" fmla="*/ 6 h 755"/>
              <a:gd name="T66" fmla="*/ 1750 w 1947"/>
              <a:gd name="T67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47" h="755">
                <a:moveTo>
                  <a:pt x="1750" y="0"/>
                </a:moveTo>
                <a:lnTo>
                  <a:pt x="1813" y="2"/>
                </a:lnTo>
                <a:lnTo>
                  <a:pt x="1879" y="6"/>
                </a:lnTo>
                <a:lnTo>
                  <a:pt x="1947" y="13"/>
                </a:lnTo>
                <a:lnTo>
                  <a:pt x="1947" y="179"/>
                </a:lnTo>
                <a:lnTo>
                  <a:pt x="1855" y="162"/>
                </a:lnTo>
                <a:lnTo>
                  <a:pt x="1759" y="150"/>
                </a:lnTo>
                <a:lnTo>
                  <a:pt x="1646" y="145"/>
                </a:lnTo>
                <a:lnTo>
                  <a:pt x="1530" y="145"/>
                </a:lnTo>
                <a:lnTo>
                  <a:pt x="1415" y="153"/>
                </a:lnTo>
                <a:lnTo>
                  <a:pt x="1299" y="169"/>
                </a:lnTo>
                <a:lnTo>
                  <a:pt x="1181" y="190"/>
                </a:lnTo>
                <a:lnTo>
                  <a:pt x="1047" y="223"/>
                </a:lnTo>
                <a:lnTo>
                  <a:pt x="912" y="263"/>
                </a:lnTo>
                <a:lnTo>
                  <a:pt x="776" y="309"/>
                </a:lnTo>
                <a:lnTo>
                  <a:pt x="643" y="363"/>
                </a:lnTo>
                <a:lnTo>
                  <a:pt x="509" y="426"/>
                </a:lnTo>
                <a:lnTo>
                  <a:pt x="379" y="495"/>
                </a:lnTo>
                <a:lnTo>
                  <a:pt x="250" y="573"/>
                </a:lnTo>
                <a:lnTo>
                  <a:pt x="123" y="660"/>
                </a:lnTo>
                <a:lnTo>
                  <a:pt x="0" y="755"/>
                </a:lnTo>
                <a:lnTo>
                  <a:pt x="117" y="650"/>
                </a:lnTo>
                <a:lnTo>
                  <a:pt x="236" y="554"/>
                </a:lnTo>
                <a:lnTo>
                  <a:pt x="360" y="464"/>
                </a:lnTo>
                <a:lnTo>
                  <a:pt x="486" y="382"/>
                </a:lnTo>
                <a:lnTo>
                  <a:pt x="617" y="309"/>
                </a:lnTo>
                <a:lnTo>
                  <a:pt x="749" y="243"/>
                </a:lnTo>
                <a:lnTo>
                  <a:pt x="882" y="184"/>
                </a:lnTo>
                <a:lnTo>
                  <a:pt x="1016" y="134"/>
                </a:lnTo>
                <a:lnTo>
                  <a:pt x="1153" y="89"/>
                </a:lnTo>
                <a:lnTo>
                  <a:pt x="1301" y="51"/>
                </a:lnTo>
                <a:lnTo>
                  <a:pt x="1450" y="23"/>
                </a:lnTo>
                <a:lnTo>
                  <a:pt x="1599" y="6"/>
                </a:lnTo>
                <a:lnTo>
                  <a:pt x="175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54" y="2279178"/>
            <a:ext cx="4619305" cy="3671742"/>
          </a:xfrm>
          <a:custGeom>
            <a:avLst/>
            <a:gdLst>
              <a:gd name="T0" fmla="*/ 0 w 2040"/>
              <a:gd name="T1" fmla="*/ 0 h 1630"/>
              <a:gd name="T2" fmla="*/ 70 w 2040"/>
              <a:gd name="T3" fmla="*/ 153 h 1630"/>
              <a:gd name="T4" fmla="*/ 141 w 2040"/>
              <a:gd name="T5" fmla="*/ 295 h 1630"/>
              <a:gd name="T6" fmla="*/ 214 w 2040"/>
              <a:gd name="T7" fmla="*/ 429 h 1630"/>
              <a:gd name="T8" fmla="*/ 288 w 2040"/>
              <a:gd name="T9" fmla="*/ 552 h 1630"/>
              <a:gd name="T10" fmla="*/ 365 w 2040"/>
              <a:gd name="T11" fmla="*/ 667 h 1630"/>
              <a:gd name="T12" fmla="*/ 443 w 2040"/>
              <a:gd name="T13" fmla="*/ 773 h 1630"/>
              <a:gd name="T14" fmla="*/ 523 w 2040"/>
              <a:gd name="T15" fmla="*/ 871 h 1630"/>
              <a:gd name="T16" fmla="*/ 603 w 2040"/>
              <a:gd name="T17" fmla="*/ 960 h 1630"/>
              <a:gd name="T18" fmla="*/ 684 w 2040"/>
              <a:gd name="T19" fmla="*/ 1043 h 1630"/>
              <a:gd name="T20" fmla="*/ 764 w 2040"/>
              <a:gd name="T21" fmla="*/ 1118 h 1630"/>
              <a:gd name="T22" fmla="*/ 846 w 2040"/>
              <a:gd name="T23" fmla="*/ 1187 h 1630"/>
              <a:gd name="T24" fmla="*/ 927 w 2040"/>
              <a:gd name="T25" fmla="*/ 1248 h 1630"/>
              <a:gd name="T26" fmla="*/ 1007 w 2040"/>
              <a:gd name="T27" fmla="*/ 1304 h 1630"/>
              <a:gd name="T28" fmla="*/ 1087 w 2040"/>
              <a:gd name="T29" fmla="*/ 1354 h 1630"/>
              <a:gd name="T30" fmla="*/ 1165 w 2040"/>
              <a:gd name="T31" fmla="*/ 1397 h 1630"/>
              <a:gd name="T32" fmla="*/ 1242 w 2040"/>
              <a:gd name="T33" fmla="*/ 1435 h 1630"/>
              <a:gd name="T34" fmla="*/ 1316 w 2040"/>
              <a:gd name="T35" fmla="*/ 1470 h 1630"/>
              <a:gd name="T36" fmla="*/ 1389 w 2040"/>
              <a:gd name="T37" fmla="*/ 1500 h 1630"/>
              <a:gd name="T38" fmla="*/ 1460 w 2040"/>
              <a:gd name="T39" fmla="*/ 1524 h 1630"/>
              <a:gd name="T40" fmla="*/ 1530 w 2040"/>
              <a:gd name="T41" fmla="*/ 1545 h 1630"/>
              <a:gd name="T42" fmla="*/ 1596 w 2040"/>
              <a:gd name="T43" fmla="*/ 1562 h 1630"/>
              <a:gd name="T44" fmla="*/ 1658 w 2040"/>
              <a:gd name="T45" fmla="*/ 1576 h 1630"/>
              <a:gd name="T46" fmla="*/ 1717 w 2040"/>
              <a:gd name="T47" fmla="*/ 1588 h 1630"/>
              <a:gd name="T48" fmla="*/ 1773 w 2040"/>
              <a:gd name="T49" fmla="*/ 1597 h 1630"/>
              <a:gd name="T50" fmla="*/ 1825 w 2040"/>
              <a:gd name="T51" fmla="*/ 1604 h 1630"/>
              <a:gd name="T52" fmla="*/ 1874 w 2040"/>
              <a:gd name="T53" fmla="*/ 1607 h 1630"/>
              <a:gd name="T54" fmla="*/ 1917 w 2040"/>
              <a:gd name="T55" fmla="*/ 1611 h 1630"/>
              <a:gd name="T56" fmla="*/ 1955 w 2040"/>
              <a:gd name="T57" fmla="*/ 1612 h 1630"/>
              <a:gd name="T58" fmla="*/ 1990 w 2040"/>
              <a:gd name="T59" fmla="*/ 1614 h 1630"/>
              <a:gd name="T60" fmla="*/ 2018 w 2040"/>
              <a:gd name="T61" fmla="*/ 1614 h 1630"/>
              <a:gd name="T62" fmla="*/ 2040 w 2040"/>
              <a:gd name="T63" fmla="*/ 1614 h 1630"/>
              <a:gd name="T64" fmla="*/ 1910 w 2040"/>
              <a:gd name="T65" fmla="*/ 1625 h 1630"/>
              <a:gd name="T66" fmla="*/ 1785 w 2040"/>
              <a:gd name="T67" fmla="*/ 1630 h 1630"/>
              <a:gd name="T68" fmla="*/ 1665 w 2040"/>
              <a:gd name="T69" fmla="*/ 1626 h 1630"/>
              <a:gd name="T70" fmla="*/ 1549 w 2040"/>
              <a:gd name="T71" fmla="*/ 1618 h 1630"/>
              <a:gd name="T72" fmla="*/ 1440 w 2040"/>
              <a:gd name="T73" fmla="*/ 1602 h 1630"/>
              <a:gd name="T74" fmla="*/ 1334 w 2040"/>
              <a:gd name="T75" fmla="*/ 1581 h 1630"/>
              <a:gd name="T76" fmla="*/ 1231 w 2040"/>
              <a:gd name="T77" fmla="*/ 1557 h 1630"/>
              <a:gd name="T78" fmla="*/ 1136 w 2040"/>
              <a:gd name="T79" fmla="*/ 1526 h 1630"/>
              <a:gd name="T80" fmla="*/ 1042 w 2040"/>
              <a:gd name="T81" fmla="*/ 1491 h 1630"/>
              <a:gd name="T82" fmla="*/ 955 w 2040"/>
              <a:gd name="T83" fmla="*/ 1453 h 1630"/>
              <a:gd name="T84" fmla="*/ 870 w 2040"/>
              <a:gd name="T85" fmla="*/ 1411 h 1630"/>
              <a:gd name="T86" fmla="*/ 790 w 2040"/>
              <a:gd name="T87" fmla="*/ 1366 h 1630"/>
              <a:gd name="T88" fmla="*/ 714 w 2040"/>
              <a:gd name="T89" fmla="*/ 1317 h 1630"/>
              <a:gd name="T90" fmla="*/ 641 w 2040"/>
              <a:gd name="T91" fmla="*/ 1269 h 1630"/>
              <a:gd name="T92" fmla="*/ 573 w 2040"/>
              <a:gd name="T93" fmla="*/ 1217 h 1630"/>
              <a:gd name="T94" fmla="*/ 507 w 2040"/>
              <a:gd name="T95" fmla="*/ 1165 h 1630"/>
              <a:gd name="T96" fmla="*/ 445 w 2040"/>
              <a:gd name="T97" fmla="*/ 1111 h 1630"/>
              <a:gd name="T98" fmla="*/ 386 w 2040"/>
              <a:gd name="T99" fmla="*/ 1055 h 1630"/>
              <a:gd name="T100" fmla="*/ 330 w 2040"/>
              <a:gd name="T101" fmla="*/ 1002 h 1630"/>
              <a:gd name="T102" fmla="*/ 278 w 2040"/>
              <a:gd name="T103" fmla="*/ 948 h 1630"/>
              <a:gd name="T104" fmla="*/ 228 w 2040"/>
              <a:gd name="T105" fmla="*/ 894 h 1630"/>
              <a:gd name="T106" fmla="*/ 181 w 2040"/>
              <a:gd name="T107" fmla="*/ 842 h 1630"/>
              <a:gd name="T108" fmla="*/ 136 w 2040"/>
              <a:gd name="T109" fmla="*/ 792 h 1630"/>
              <a:gd name="T110" fmla="*/ 94 w 2040"/>
              <a:gd name="T111" fmla="*/ 743 h 1630"/>
              <a:gd name="T112" fmla="*/ 75 w 2040"/>
              <a:gd name="T113" fmla="*/ 720 h 1630"/>
              <a:gd name="T114" fmla="*/ 0 w 2040"/>
              <a:gd name="T115" fmla="*/ 630 h 1630"/>
              <a:gd name="T116" fmla="*/ 0 w 2040"/>
              <a:gd name="T117" fmla="*/ 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0" h="1630">
                <a:moveTo>
                  <a:pt x="0" y="0"/>
                </a:moveTo>
                <a:lnTo>
                  <a:pt x="70" y="153"/>
                </a:lnTo>
                <a:lnTo>
                  <a:pt x="141" y="295"/>
                </a:lnTo>
                <a:lnTo>
                  <a:pt x="214" y="429"/>
                </a:lnTo>
                <a:lnTo>
                  <a:pt x="288" y="552"/>
                </a:lnTo>
                <a:lnTo>
                  <a:pt x="365" y="667"/>
                </a:lnTo>
                <a:lnTo>
                  <a:pt x="443" y="773"/>
                </a:lnTo>
                <a:lnTo>
                  <a:pt x="523" y="871"/>
                </a:lnTo>
                <a:lnTo>
                  <a:pt x="603" y="960"/>
                </a:lnTo>
                <a:lnTo>
                  <a:pt x="684" y="1043"/>
                </a:lnTo>
                <a:lnTo>
                  <a:pt x="764" y="1118"/>
                </a:lnTo>
                <a:lnTo>
                  <a:pt x="846" y="1187"/>
                </a:lnTo>
                <a:lnTo>
                  <a:pt x="927" y="1248"/>
                </a:lnTo>
                <a:lnTo>
                  <a:pt x="1007" y="1304"/>
                </a:lnTo>
                <a:lnTo>
                  <a:pt x="1087" y="1354"/>
                </a:lnTo>
                <a:lnTo>
                  <a:pt x="1165" y="1397"/>
                </a:lnTo>
                <a:lnTo>
                  <a:pt x="1242" y="1435"/>
                </a:lnTo>
                <a:lnTo>
                  <a:pt x="1316" y="1470"/>
                </a:lnTo>
                <a:lnTo>
                  <a:pt x="1389" y="1500"/>
                </a:lnTo>
                <a:lnTo>
                  <a:pt x="1460" y="1524"/>
                </a:lnTo>
                <a:lnTo>
                  <a:pt x="1530" y="1545"/>
                </a:lnTo>
                <a:lnTo>
                  <a:pt x="1596" y="1562"/>
                </a:lnTo>
                <a:lnTo>
                  <a:pt x="1658" y="1576"/>
                </a:lnTo>
                <a:lnTo>
                  <a:pt x="1717" y="1588"/>
                </a:lnTo>
                <a:lnTo>
                  <a:pt x="1773" y="1597"/>
                </a:lnTo>
                <a:lnTo>
                  <a:pt x="1825" y="1604"/>
                </a:lnTo>
                <a:lnTo>
                  <a:pt x="1874" y="1607"/>
                </a:lnTo>
                <a:lnTo>
                  <a:pt x="1917" y="1611"/>
                </a:lnTo>
                <a:lnTo>
                  <a:pt x="1955" y="1612"/>
                </a:lnTo>
                <a:lnTo>
                  <a:pt x="1990" y="1614"/>
                </a:lnTo>
                <a:lnTo>
                  <a:pt x="2018" y="1614"/>
                </a:lnTo>
                <a:lnTo>
                  <a:pt x="2040" y="1614"/>
                </a:lnTo>
                <a:lnTo>
                  <a:pt x="1910" y="1625"/>
                </a:lnTo>
                <a:lnTo>
                  <a:pt x="1785" y="1630"/>
                </a:lnTo>
                <a:lnTo>
                  <a:pt x="1665" y="1626"/>
                </a:lnTo>
                <a:lnTo>
                  <a:pt x="1549" y="1618"/>
                </a:lnTo>
                <a:lnTo>
                  <a:pt x="1440" y="1602"/>
                </a:lnTo>
                <a:lnTo>
                  <a:pt x="1334" y="1581"/>
                </a:lnTo>
                <a:lnTo>
                  <a:pt x="1231" y="1557"/>
                </a:lnTo>
                <a:lnTo>
                  <a:pt x="1136" y="1526"/>
                </a:lnTo>
                <a:lnTo>
                  <a:pt x="1042" y="1491"/>
                </a:lnTo>
                <a:lnTo>
                  <a:pt x="955" y="1453"/>
                </a:lnTo>
                <a:lnTo>
                  <a:pt x="870" y="1411"/>
                </a:lnTo>
                <a:lnTo>
                  <a:pt x="790" y="1366"/>
                </a:lnTo>
                <a:lnTo>
                  <a:pt x="714" y="1317"/>
                </a:lnTo>
                <a:lnTo>
                  <a:pt x="641" y="1269"/>
                </a:lnTo>
                <a:lnTo>
                  <a:pt x="573" y="1217"/>
                </a:lnTo>
                <a:lnTo>
                  <a:pt x="507" y="1165"/>
                </a:lnTo>
                <a:lnTo>
                  <a:pt x="445" y="1111"/>
                </a:lnTo>
                <a:lnTo>
                  <a:pt x="386" y="1055"/>
                </a:lnTo>
                <a:lnTo>
                  <a:pt x="330" y="1002"/>
                </a:lnTo>
                <a:lnTo>
                  <a:pt x="278" y="948"/>
                </a:lnTo>
                <a:lnTo>
                  <a:pt x="228" y="894"/>
                </a:lnTo>
                <a:lnTo>
                  <a:pt x="181" y="842"/>
                </a:lnTo>
                <a:lnTo>
                  <a:pt x="136" y="792"/>
                </a:lnTo>
                <a:lnTo>
                  <a:pt x="94" y="743"/>
                </a:lnTo>
                <a:lnTo>
                  <a:pt x="75" y="720"/>
                </a:lnTo>
                <a:lnTo>
                  <a:pt x="0" y="630"/>
                </a:lnTo>
                <a:lnTo>
                  <a:pt x="0" y="0"/>
                </a:lnTo>
                <a:close/>
              </a:path>
            </a:pathLst>
          </a:custGeom>
          <a:solidFill>
            <a:srgbClr val="01583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91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85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rgbClr val="0158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rgbClr val="90C74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rgbClr val="0158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46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29"/>
          <p:cNvGrpSpPr/>
          <p:nvPr/>
        </p:nvGrpSpPr>
        <p:grpSpPr>
          <a:xfrm>
            <a:off x="1783314" y="3460994"/>
            <a:ext cx="964353" cy="964353"/>
            <a:chOff x="1253782" y="3281715"/>
            <a:chExt cx="914400" cy="914400"/>
          </a:xfrm>
        </p:grpSpPr>
        <p:sp>
          <p:nvSpPr>
            <p:cNvPr id="120" name="Rounded Rectangle 5"/>
            <p:cNvSpPr/>
            <p:nvPr/>
          </p:nvSpPr>
          <p:spPr>
            <a:xfrm>
              <a:off x="1253782" y="3281715"/>
              <a:ext cx="914400" cy="914400"/>
            </a:xfrm>
            <a:prstGeom prst="roundRect">
              <a:avLst/>
            </a:prstGeom>
            <a:solidFill>
              <a:srgbClr val="01583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21" name="Group 59"/>
            <p:cNvGrpSpPr/>
            <p:nvPr/>
          </p:nvGrpSpPr>
          <p:grpSpPr>
            <a:xfrm>
              <a:off x="1478810" y="3521030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22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3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4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5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6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7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8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9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0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31" name="Group 32"/>
          <p:cNvGrpSpPr/>
          <p:nvPr/>
        </p:nvGrpSpPr>
        <p:grpSpPr>
          <a:xfrm>
            <a:off x="6991316" y="3460994"/>
            <a:ext cx="964353" cy="964353"/>
            <a:chOff x="6528170" y="3281715"/>
            <a:chExt cx="914400" cy="914400"/>
          </a:xfrm>
        </p:grpSpPr>
        <p:sp>
          <p:nvSpPr>
            <p:cNvPr id="132" name="Rounded Rectangle 8"/>
            <p:cNvSpPr/>
            <p:nvPr/>
          </p:nvSpPr>
          <p:spPr>
            <a:xfrm>
              <a:off x="6528170" y="3281715"/>
              <a:ext cx="914400" cy="914400"/>
            </a:xfrm>
            <a:prstGeom prst="roundRect">
              <a:avLst/>
            </a:prstGeom>
            <a:solidFill>
              <a:srgbClr val="90C74B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33" name="Group 69"/>
            <p:cNvGrpSpPr/>
            <p:nvPr/>
          </p:nvGrpSpPr>
          <p:grpSpPr>
            <a:xfrm>
              <a:off x="6759757" y="3506346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134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5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6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7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8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9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40" name="Group 33"/>
          <p:cNvGrpSpPr/>
          <p:nvPr/>
        </p:nvGrpSpPr>
        <p:grpSpPr>
          <a:xfrm>
            <a:off x="6991316" y="4940119"/>
            <a:ext cx="964353" cy="964353"/>
            <a:chOff x="6528170" y="4684221"/>
            <a:chExt cx="914400" cy="914400"/>
          </a:xfrm>
        </p:grpSpPr>
        <p:sp>
          <p:nvSpPr>
            <p:cNvPr id="141" name="Rounded Rectangle 9"/>
            <p:cNvSpPr/>
            <p:nvPr/>
          </p:nvSpPr>
          <p:spPr>
            <a:xfrm>
              <a:off x="6528170" y="4684221"/>
              <a:ext cx="914400" cy="914400"/>
            </a:xfrm>
            <a:prstGeom prst="roundRect">
              <a:avLst/>
            </a:prstGeom>
            <a:solidFill>
              <a:srgbClr val="01583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42" name="Group 76"/>
            <p:cNvGrpSpPr/>
            <p:nvPr/>
          </p:nvGrpSpPr>
          <p:grpSpPr>
            <a:xfrm>
              <a:off x="6748385" y="4909249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143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4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5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46" name="Group 28"/>
          <p:cNvGrpSpPr/>
          <p:nvPr/>
        </p:nvGrpSpPr>
        <p:grpSpPr>
          <a:xfrm>
            <a:off x="1783314" y="1988052"/>
            <a:ext cx="964353" cy="964353"/>
            <a:chOff x="1253782" y="1885071"/>
            <a:chExt cx="914400" cy="914400"/>
          </a:xfrm>
          <a:solidFill>
            <a:srgbClr val="9D9DA8"/>
          </a:solidFill>
        </p:grpSpPr>
        <p:sp>
          <p:nvSpPr>
            <p:cNvPr id="147" name="Rounded Rectangle 4"/>
            <p:cNvSpPr/>
            <p:nvPr/>
          </p:nvSpPr>
          <p:spPr>
            <a:xfrm>
              <a:off x="1253782" y="1885071"/>
              <a:ext cx="914400" cy="914400"/>
            </a:xfrm>
            <a:prstGeom prst="roundRect">
              <a:avLst/>
            </a:prstGeom>
            <a:solidFill>
              <a:srgbClr val="90C74B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48" name="Group 80"/>
            <p:cNvGrpSpPr/>
            <p:nvPr/>
          </p:nvGrpSpPr>
          <p:grpSpPr>
            <a:xfrm>
              <a:off x="1551438" y="2110099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149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50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51" name="Group 31"/>
          <p:cNvGrpSpPr/>
          <p:nvPr/>
        </p:nvGrpSpPr>
        <p:grpSpPr>
          <a:xfrm>
            <a:off x="6991316" y="1988052"/>
            <a:ext cx="964353" cy="964353"/>
            <a:chOff x="6528170" y="1885071"/>
            <a:chExt cx="914400" cy="914400"/>
          </a:xfrm>
        </p:grpSpPr>
        <p:sp>
          <p:nvSpPr>
            <p:cNvPr id="152" name="Rounded Rectangle 7"/>
            <p:cNvSpPr/>
            <p:nvPr/>
          </p:nvSpPr>
          <p:spPr>
            <a:xfrm>
              <a:off x="6528170" y="1885071"/>
              <a:ext cx="914400" cy="914400"/>
            </a:xfrm>
            <a:prstGeom prst="roundRect">
              <a:avLst/>
            </a:prstGeom>
            <a:solidFill>
              <a:srgbClr val="01583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53" name="Group 83"/>
            <p:cNvGrpSpPr/>
            <p:nvPr/>
          </p:nvGrpSpPr>
          <p:grpSpPr>
            <a:xfrm>
              <a:off x="6758963" y="2110099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154" name="AutoShape 128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5" name="AutoShape 129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6" name="Group 30"/>
          <p:cNvGrpSpPr/>
          <p:nvPr/>
        </p:nvGrpSpPr>
        <p:grpSpPr>
          <a:xfrm>
            <a:off x="1783314" y="4940119"/>
            <a:ext cx="964353" cy="964353"/>
            <a:chOff x="1253782" y="4684221"/>
            <a:chExt cx="914400" cy="914400"/>
          </a:xfrm>
        </p:grpSpPr>
        <p:sp>
          <p:nvSpPr>
            <p:cNvPr id="157" name="Rounded Rectangle 6"/>
            <p:cNvSpPr/>
            <p:nvPr/>
          </p:nvSpPr>
          <p:spPr>
            <a:xfrm>
              <a:off x="1253782" y="4684221"/>
              <a:ext cx="914400" cy="914400"/>
            </a:xfrm>
            <a:prstGeom prst="roundRect">
              <a:avLst/>
            </a:prstGeom>
            <a:solidFill>
              <a:srgbClr val="90C74B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58" name="Group 86"/>
            <p:cNvGrpSpPr/>
            <p:nvPr/>
          </p:nvGrpSpPr>
          <p:grpSpPr>
            <a:xfrm>
              <a:off x="1485953" y="4909249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5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6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6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59" name="Text Placeholder 7"/>
          <p:cNvSpPr txBox="1">
            <a:spLocks/>
          </p:cNvSpPr>
          <p:nvPr/>
        </p:nvSpPr>
        <p:spPr>
          <a:xfrm>
            <a:off x="3054050" y="1977954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3054050" y="236280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3054050" y="34950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3054050" y="38798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3054050" y="49809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6" name="Text Placeholder 2"/>
          <p:cNvSpPr txBox="1">
            <a:spLocks/>
          </p:cNvSpPr>
          <p:nvPr/>
        </p:nvSpPr>
        <p:spPr>
          <a:xfrm>
            <a:off x="3054050" y="53657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Text Placeholder 7"/>
          <p:cNvSpPr txBox="1">
            <a:spLocks/>
          </p:cNvSpPr>
          <p:nvPr/>
        </p:nvSpPr>
        <p:spPr>
          <a:xfrm>
            <a:off x="8467714" y="1977954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8" name="Text Placeholder 2"/>
          <p:cNvSpPr txBox="1">
            <a:spLocks/>
          </p:cNvSpPr>
          <p:nvPr/>
        </p:nvSpPr>
        <p:spPr>
          <a:xfrm>
            <a:off x="8467714" y="236280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Text Placeholder 7"/>
          <p:cNvSpPr txBox="1">
            <a:spLocks/>
          </p:cNvSpPr>
          <p:nvPr/>
        </p:nvSpPr>
        <p:spPr>
          <a:xfrm>
            <a:off x="8467714" y="34950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0" name="Text Placeholder 2"/>
          <p:cNvSpPr txBox="1">
            <a:spLocks/>
          </p:cNvSpPr>
          <p:nvPr/>
        </p:nvSpPr>
        <p:spPr>
          <a:xfrm>
            <a:off x="8467714" y="38798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Text Placeholder 7"/>
          <p:cNvSpPr txBox="1">
            <a:spLocks/>
          </p:cNvSpPr>
          <p:nvPr/>
        </p:nvSpPr>
        <p:spPr>
          <a:xfrm>
            <a:off x="8467714" y="49809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2" name="Text Placeholder 2"/>
          <p:cNvSpPr txBox="1">
            <a:spLocks/>
          </p:cNvSpPr>
          <p:nvPr/>
        </p:nvSpPr>
        <p:spPr>
          <a:xfrm>
            <a:off x="8467714" y="53657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矩形 69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77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7985620" y="2055469"/>
            <a:ext cx="370905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88294" y="3508099"/>
            <a:ext cx="370637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88294" y="4891819"/>
            <a:ext cx="370637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027330" y="3169282"/>
            <a:ext cx="466734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7026472" y="4688117"/>
            <a:ext cx="466820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6968536" y="2108822"/>
            <a:ext cx="842927" cy="842927"/>
            <a:chOff x="4955424" y="1457564"/>
            <a:chExt cx="599448" cy="599448"/>
          </a:xfrm>
        </p:grpSpPr>
        <p:sp>
          <p:nvSpPr>
            <p:cNvPr id="33" name="椭圆 32"/>
            <p:cNvSpPr/>
            <p:nvPr/>
          </p:nvSpPr>
          <p:spPr>
            <a:xfrm>
              <a:off x="4955424" y="1457564"/>
              <a:ext cx="599448" cy="599448"/>
            </a:xfrm>
            <a:prstGeom prst="ellipse">
              <a:avLst/>
            </a:prstGeom>
            <a:solidFill>
              <a:srgbClr val="015835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110341" y="1644432"/>
              <a:ext cx="289613" cy="227488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90233" y="3508099"/>
            <a:ext cx="842927" cy="842927"/>
            <a:chOff x="4970854" y="2513407"/>
            <a:chExt cx="599448" cy="599448"/>
          </a:xfrm>
        </p:grpSpPr>
        <p:sp>
          <p:nvSpPr>
            <p:cNvPr id="35" name="椭圆 34"/>
            <p:cNvSpPr/>
            <p:nvPr/>
          </p:nvSpPr>
          <p:spPr>
            <a:xfrm>
              <a:off x="4970854" y="2513407"/>
              <a:ext cx="599448" cy="599448"/>
            </a:xfrm>
            <a:prstGeom prst="ellipse">
              <a:avLst/>
            </a:prstGeom>
            <a:solidFill>
              <a:srgbClr val="90C74B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17"/>
            <p:cNvSpPr>
              <a:spLocks noEditPoints="1"/>
            </p:cNvSpPr>
            <p:nvPr/>
          </p:nvSpPr>
          <p:spPr bwMode="auto">
            <a:xfrm>
              <a:off x="5110341" y="2641777"/>
              <a:ext cx="289614" cy="309707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15200" y="4862369"/>
            <a:ext cx="842927" cy="842927"/>
            <a:chOff x="4988609" y="3551062"/>
            <a:chExt cx="599448" cy="599448"/>
          </a:xfrm>
        </p:grpSpPr>
        <p:sp>
          <p:nvSpPr>
            <p:cNvPr id="37" name="椭圆 36"/>
            <p:cNvSpPr/>
            <p:nvPr/>
          </p:nvSpPr>
          <p:spPr>
            <a:xfrm>
              <a:off x="4988609" y="3551062"/>
              <a:ext cx="599448" cy="599448"/>
            </a:xfrm>
            <a:prstGeom prst="ellipse">
              <a:avLst/>
            </a:prstGeom>
            <a:solidFill>
              <a:srgbClr val="015835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5140570" y="3710860"/>
              <a:ext cx="295526" cy="279852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52726" y="1919271"/>
            <a:ext cx="5738360" cy="4656940"/>
            <a:chOff x="1158837" y="1841485"/>
            <a:chExt cx="5303420" cy="4812511"/>
          </a:xfrm>
        </p:grpSpPr>
        <p:grpSp>
          <p:nvGrpSpPr>
            <p:cNvPr id="29" name="组合 28"/>
            <p:cNvGrpSpPr/>
            <p:nvPr/>
          </p:nvGrpSpPr>
          <p:grpSpPr>
            <a:xfrm>
              <a:off x="1158837" y="1841485"/>
              <a:ext cx="5303420" cy="4812511"/>
              <a:chOff x="512440" y="949532"/>
              <a:chExt cx="3771528" cy="3422418"/>
            </a:xfrm>
          </p:grpSpPr>
          <p:pic>
            <p:nvPicPr>
              <p:cNvPr id="30" name="Picture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12440" y="949532"/>
                <a:ext cx="3771528" cy="3422418"/>
              </a:xfrm>
              <a:prstGeom prst="rect">
                <a:avLst/>
              </a:prstGeom>
            </p:spPr>
          </p:pic>
          <p:sp>
            <p:nvSpPr>
              <p:cNvPr id="32" name="透明"/>
              <p:cNvSpPr/>
              <p:nvPr/>
            </p:nvSpPr>
            <p:spPr bwMode="auto">
              <a:xfrm>
                <a:off x="2343885" y="1156746"/>
                <a:ext cx="1738915" cy="2176456"/>
              </a:xfrm>
              <a:custGeom>
                <a:avLst/>
                <a:gdLst>
                  <a:gd name="T0" fmla="*/ 1682 w 1682"/>
                  <a:gd name="T1" fmla="*/ 0 h 2069"/>
                  <a:gd name="T2" fmla="*/ 789 w 1682"/>
                  <a:gd name="T3" fmla="*/ 0 h 2069"/>
                  <a:gd name="T4" fmla="*/ 0 w 1682"/>
                  <a:gd name="T5" fmla="*/ 2069 h 2069"/>
                  <a:gd name="T6" fmla="*/ 1682 w 1682"/>
                  <a:gd name="T7" fmla="*/ 2069 h 2069"/>
                  <a:gd name="T8" fmla="*/ 1682 w 1682"/>
                  <a:gd name="T9" fmla="*/ 0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2" h="2069">
                    <a:moveTo>
                      <a:pt x="1682" y="0"/>
                    </a:moveTo>
                    <a:lnTo>
                      <a:pt x="789" y="0"/>
                    </a:lnTo>
                    <a:lnTo>
                      <a:pt x="0" y="2069"/>
                    </a:lnTo>
                    <a:lnTo>
                      <a:pt x="1682" y="2069"/>
                    </a:lnTo>
                    <a:lnTo>
                      <a:pt x="168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30000"/>
                    </a:schemeClr>
                  </a:gs>
                  <a:gs pos="23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460822" y="2108822"/>
              <a:ext cx="4718557" cy="3091679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49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371 0.15031 L -2.77778E-6 -1.35802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753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545 -0.00123 L 1.11111E-6 1.23457E-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4" y="6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736 -0.1605 L 1.38889E-6 4.44444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68" y="802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517607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0C7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4017291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0C7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44010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15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44010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15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37295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90C7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0158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90C7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0158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36863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97517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31404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92058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216294" y="3986831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216294" y="36660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7000973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7000973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矩形 41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44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1445" y="1974654"/>
            <a:ext cx="4446740" cy="3482386"/>
            <a:chOff x="1591445" y="2300385"/>
            <a:chExt cx="4446740" cy="3482386"/>
          </a:xfrm>
        </p:grpSpPr>
        <p:sp>
          <p:nvSpPr>
            <p:cNvPr id="28674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5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6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7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8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722245" y="1596279"/>
            <a:ext cx="704849" cy="704849"/>
          </a:xfrm>
          <a:prstGeom prst="ellipse">
            <a:avLst/>
          </a:prstGeom>
          <a:solidFill>
            <a:srgbClr val="01583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701667" y="2445112"/>
            <a:ext cx="704848" cy="704848"/>
          </a:xfrm>
          <a:prstGeom prst="ellipse">
            <a:avLst/>
          </a:prstGeom>
          <a:solidFill>
            <a:srgbClr val="90C74B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201073" y="3360912"/>
            <a:ext cx="704849" cy="706523"/>
          </a:xfrm>
          <a:prstGeom prst="ellipse">
            <a:avLst/>
          </a:prstGeom>
          <a:solidFill>
            <a:srgbClr val="01583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698319" y="4142775"/>
            <a:ext cx="704848" cy="706523"/>
          </a:xfrm>
          <a:prstGeom prst="ellipse">
            <a:avLst/>
          </a:prstGeom>
          <a:solidFill>
            <a:srgbClr val="90C74B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688760" y="5127219"/>
            <a:ext cx="704849" cy="704848"/>
          </a:xfrm>
          <a:prstGeom prst="ellipse">
            <a:avLst/>
          </a:prstGeom>
          <a:solidFill>
            <a:srgbClr val="01583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4691" y="2608213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015835"/>
          </a:solidFill>
          <a:ln w="28575"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 smtClean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6067851" y="1617380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067851" y="13378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553626" y="2622970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53626" y="23434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248826" y="3592282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248826" y="331276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63151" y="4487632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563151" y="420811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782101" y="556718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782101" y="528766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矩形 31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65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90C74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01583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439360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矩形 69"/>
          <p:cNvSpPr/>
          <p:nvPr/>
        </p:nvSpPr>
        <p:spPr>
          <a:xfrm>
            <a:off x="5181276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237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4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6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 sz="2000" dirty="0" smtClean="0">
            <a:solidFill>
              <a:srgbClr val="015835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3675</Words>
  <Application>Microsoft Office PowerPoint</Application>
  <PresentationFormat>自定义</PresentationFormat>
  <Paragraphs>309</Paragraphs>
  <Slides>30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51" baseType="lpstr">
      <vt:lpstr>FontAwesome</vt:lpstr>
      <vt:lpstr>Gill Sans</vt:lpstr>
      <vt:lpstr>Gungsuh</vt:lpstr>
      <vt:lpstr>Lato Regular</vt:lpstr>
      <vt:lpstr>Roboto</vt:lpstr>
      <vt:lpstr>Roboto Light</vt:lpstr>
      <vt:lpstr>SimSun-ExtB</vt:lpstr>
      <vt:lpstr>STIXGeneral-Bold</vt:lpstr>
      <vt:lpstr>STIXGeneral-Regular</vt:lpstr>
      <vt:lpstr>冬青黑体简体中文 W3</vt:lpstr>
      <vt:lpstr>宋体</vt:lpstr>
      <vt:lpstr>微软雅黑</vt:lpstr>
      <vt:lpstr>微软雅黑 Light</vt:lpstr>
      <vt:lpstr>Arial</vt:lpstr>
      <vt:lpstr>Calibri</vt:lpstr>
      <vt:lpstr>Calibri Light</vt:lpstr>
      <vt:lpstr>Franklin Gothic Book</vt:lpstr>
      <vt:lpstr>Impact</vt:lpstr>
      <vt:lpstr>Open Sans Semibold</vt:lpstr>
      <vt:lpstr>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/>
  <cp:keywords>锐旗设计；https://9ppt.taobao.com</cp:keywords>
  <cp:lastModifiedBy/>
  <cp:revision>1</cp:revision>
  <dcterms:created xsi:type="dcterms:W3CDTF">2016-09-17T13:35:55Z</dcterms:created>
  <dcterms:modified xsi:type="dcterms:W3CDTF">2016-11-07T14:53:13Z</dcterms:modified>
  <cp:category>锐旗设计；https://9ppt.taobao.com</cp:category>
</cp:coreProperties>
</file>