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</p:sldMasterIdLst>
  <p:notesMasterIdLst>
    <p:notesMasterId r:id="rId32"/>
  </p:notesMasterIdLst>
  <p:sldIdLst>
    <p:sldId id="256" r:id="rId4"/>
    <p:sldId id="272" r:id="rId5"/>
    <p:sldId id="273" r:id="rId6"/>
    <p:sldId id="274" r:id="rId7"/>
    <p:sldId id="276" r:id="rId8"/>
    <p:sldId id="278" r:id="rId9"/>
    <p:sldId id="294" r:id="rId10"/>
    <p:sldId id="277" r:id="rId11"/>
    <p:sldId id="279" r:id="rId12"/>
    <p:sldId id="281" r:id="rId13"/>
    <p:sldId id="283" r:id="rId14"/>
    <p:sldId id="280" r:id="rId15"/>
    <p:sldId id="296" r:id="rId16"/>
    <p:sldId id="282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3" r:id="rId26"/>
    <p:sldId id="292" r:id="rId27"/>
    <p:sldId id="295" r:id="rId28"/>
    <p:sldId id="271" r:id="rId29"/>
    <p:sldId id="1723" r:id="rId30"/>
    <p:sldId id="172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ED7D31"/>
    <a:srgbClr val="F4F2EC"/>
    <a:srgbClr val="EAB800"/>
    <a:srgbClr val="624D00"/>
    <a:srgbClr val="FBC31C"/>
    <a:srgbClr val="FBC439"/>
    <a:srgbClr val="FBC305"/>
    <a:srgbClr val="537AC8"/>
    <a:srgbClr val="3869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3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8596488050028019E-2"/>
          <c:y val="0.18590433910974177"/>
          <c:w val="0.84289941697940973"/>
          <c:h val="0.814095660890258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样本分布</c:v>
                </c:pt>
              </c:strCache>
            </c:strRef>
          </c:tx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660D-4E51-B2EE-1BE4452C05BE}"/>
              </c:ext>
            </c:extLst>
          </c:dPt>
          <c:dPt>
            <c:idx val="1"/>
            <c:bubble3D val="0"/>
            <c:explosion val="47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660D-4E51-B2EE-1BE4452C05B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60D-4E51-B2EE-1BE4452C05BE}"/>
              </c:ext>
            </c:extLst>
          </c:dPt>
          <c:dPt>
            <c:idx val="3"/>
            <c:bubble3D val="0"/>
            <c:explosion val="31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60D-4E51-B2EE-1BE4452C05BE}"/>
              </c:ext>
            </c:extLst>
          </c:dPt>
          <c:dLbls>
            <c:dLbl>
              <c:idx val="0"/>
              <c:layout>
                <c:manualLayout>
                  <c:x val="4.6950708595251432E-2"/>
                  <c:y val="-3.80258875451745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60D-4E51-B2EE-1BE4452C05BE}"/>
                </c:ext>
              </c:extLst>
            </c:dLbl>
            <c:dLbl>
              <c:idx val="1"/>
              <c:layout>
                <c:manualLayout>
                  <c:x val="-4.4603173165488869E-2"/>
                  <c:y val="3.802588754517445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0D-4E51-B2EE-1BE4452C05BE}"/>
                </c:ext>
              </c:extLst>
            </c:dLbl>
            <c:dLbl>
              <c:idx val="2"/>
              <c:layout>
                <c:manualLayout>
                  <c:x val="-4.9298244025014031E-2"/>
                  <c:y val="-1.69003944645219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60D-4E51-B2EE-1BE4452C05BE}"/>
                </c:ext>
              </c:extLst>
            </c:dLbl>
            <c:dLbl>
              <c:idx val="3"/>
              <c:layout>
                <c:manualLayout>
                  <c:x val="0"/>
                  <c:y val="-8.45019723226099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0D-4E51-B2EE-1BE4452C05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7.2</c:v>
                </c:pt>
                <c:pt idx="1">
                  <c:v>2.2000000000000002</c:v>
                </c:pt>
                <c:pt idx="2">
                  <c:v>1.4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0D-4E51-B2EE-1BE4452C05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工况一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工况一</c:v>
                </c:pt>
              </c:strCache>
            </c:strRef>
          </c:tx>
          <c:dPt>
            <c:idx val="0"/>
            <c:bubble3D val="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75F-4ED0-81D5-D5C05402032E}"/>
              </c:ext>
            </c:extLst>
          </c:dPt>
          <c:dPt>
            <c:idx val="1"/>
            <c:bubble3D val="0"/>
            <c:spPr>
              <a:solidFill>
                <a:srgbClr val="4472C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75F-4ED0-81D5-D5C05402032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83-4B70-9F5C-E1D3F410942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83-4B70-9F5C-E1D3F4109424}"/>
              </c:ext>
            </c:extLst>
          </c:dPt>
          <c:cat>
            <c:strRef>
              <c:f>Sheet1!$A$2:$A$5</c:f>
              <c:strCache>
                <c:ptCount val="4"/>
                <c:pt idx="0">
                  <c:v>微风</c:v>
                </c:pt>
                <c:pt idx="1">
                  <c:v>中风</c:v>
                </c:pt>
                <c:pt idx="2">
                  <c:v>大风</c:v>
                </c:pt>
                <c:pt idx="3">
                  <c:v>狂风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5F-4ED0-81D5-D5C0540203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44"/>
      </c:pie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工况二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工况二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1D-41CE-B389-4E0C1466D0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1D-41CE-B389-4E0C1466D0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A1D-41CE-B389-4E0C1466D06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A1D-41CE-B389-4E0C1466D065}"/>
              </c:ext>
            </c:extLst>
          </c:dPt>
          <c:cat>
            <c:strRef>
              <c:f>Sheet1!$A$2:$A$5</c:f>
              <c:strCache>
                <c:ptCount val="4"/>
                <c:pt idx="0">
                  <c:v>微风</c:v>
                </c:pt>
                <c:pt idx="1">
                  <c:v>中风</c:v>
                </c:pt>
                <c:pt idx="2">
                  <c:v>大风</c:v>
                </c:pt>
                <c:pt idx="3">
                  <c:v>狂风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A1D-41CE-B389-4E0C1466D0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1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大学各科人数</a:t>
            </a:r>
          </a:p>
        </c:rich>
      </c:tx>
      <c:layout>
        <c:manualLayout>
          <c:xMode val="edge"/>
          <c:yMode val="edge"/>
          <c:x val="0.38031883932011523"/>
          <c:y val="2.07136048914117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2032930490456424E-2"/>
          <c:y val="0.17326946801591067"/>
          <c:w val="0.93362455717364834"/>
          <c:h val="0.752161554375006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78C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B14-4D01-8B85-F9E70F426B05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14-4D01-8B85-F9E70F426B05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B14-4D01-8B85-F9E70F426B0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B14-4D01-8B85-F9E70F426B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工科</c:v>
                </c:pt>
                <c:pt idx="1">
                  <c:v>理科</c:v>
                </c:pt>
                <c:pt idx="2">
                  <c:v>文科</c:v>
                </c:pt>
                <c:pt idx="3">
                  <c:v>商科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12300</c:v>
                </c:pt>
                <c:pt idx="1">
                  <c:v>8300</c:v>
                </c:pt>
                <c:pt idx="2">
                  <c:v>1200</c:v>
                </c:pt>
                <c:pt idx="3">
                  <c:v>3300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0D-4CE3-AF62-2D3979765F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3407736"/>
        <c:axId val="513408376"/>
      </c:barChart>
      <c:catAx>
        <c:axId val="513407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3408376"/>
        <c:crosses val="autoZero"/>
        <c:auto val="1"/>
        <c:lblAlgn val="ctr"/>
        <c:lblOffset val="100"/>
        <c:noMultiLvlLbl val="0"/>
      </c:catAx>
      <c:valAx>
        <c:axId val="513408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3407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rgbClr val="1A78C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262-45FE-B3F6-DC875DB6120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62-45FE-B3F6-DC875DB6120F}"/>
              </c:ext>
            </c:extLst>
          </c:dPt>
          <c:cat>
            <c:strRef>
              <c:f>Sheet1!$A$2:$A$3</c:f>
              <c:strCache>
                <c:ptCount val="2"/>
                <c:pt idx="0">
                  <c:v>升学</c:v>
                </c:pt>
                <c:pt idx="1">
                  <c:v>就业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62-45FE-B3F6-DC875DB612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3DD-4B1A-B1D9-1361C11E881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3DD-4B1A-B1D9-1361C11E881C}"/>
              </c:ext>
            </c:extLst>
          </c:dPt>
          <c:cat>
            <c:strRef>
              <c:f>Sheet1!$A$2:$A$3</c:f>
              <c:strCache>
                <c:ptCount val="2"/>
                <c:pt idx="0">
                  <c:v>升学</c:v>
                </c:pt>
                <c:pt idx="1">
                  <c:v>就业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8262-45FE-B3F6-DC875DB612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A9B3B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3DD-4B1A-B1D9-1361C11E881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62-45FE-B3F6-DC875DB6120F}"/>
              </c:ext>
            </c:extLst>
          </c:dPt>
          <c:cat>
            <c:strRef>
              <c:f>Sheet1!$A$2:$A$3</c:f>
              <c:strCache>
                <c:ptCount val="2"/>
                <c:pt idx="0">
                  <c:v>升学</c:v>
                </c:pt>
                <c:pt idx="1">
                  <c:v>就业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62-45FE-B3F6-DC875DB61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6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3BEE71-A788-4538-AA07-FC0C36999BE7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6B25F0AB-A016-4036-9635-4353E13FF512}">
      <dgm:prSet phldrT="[文本]"/>
      <dgm:spPr/>
      <dgm:t>
        <a:bodyPr/>
        <a:lstStyle/>
        <a:p>
          <a:endParaRPr lang="zh-CN" altLang="en-US" dirty="0"/>
        </a:p>
      </dgm:t>
    </dgm:pt>
    <dgm:pt modelId="{CCD70564-FA79-490E-9036-1DA451ADCB25}" type="parTrans" cxnId="{CBB97EB1-3209-4533-AF80-09E8D8E3401B}">
      <dgm:prSet/>
      <dgm:spPr/>
      <dgm:t>
        <a:bodyPr/>
        <a:lstStyle/>
        <a:p>
          <a:endParaRPr lang="zh-CN" altLang="en-US"/>
        </a:p>
      </dgm:t>
    </dgm:pt>
    <dgm:pt modelId="{23D7C9D9-60B6-4BEF-AB69-BE79A550EFF6}" type="sibTrans" cxnId="{CBB97EB1-3209-4533-AF80-09E8D8E3401B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>
          <a:softEdge rad="63500"/>
        </a:effectLst>
      </dgm:spPr>
      <dgm:t>
        <a:bodyPr/>
        <a:lstStyle/>
        <a:p>
          <a:endParaRPr lang="zh-CN" altLang="en-US"/>
        </a:p>
      </dgm:t>
    </dgm:pt>
    <dgm:pt modelId="{5055C6FB-A83C-457C-8D7E-6DA59E41244A}" type="pres">
      <dgm:prSet presAssocID="{443BEE71-A788-4538-AA07-FC0C36999BE7}" presName="Name0" presStyleCnt="0">
        <dgm:presLayoutVars>
          <dgm:chMax val="7"/>
          <dgm:chPref val="7"/>
          <dgm:dir/>
        </dgm:presLayoutVars>
      </dgm:prSet>
      <dgm:spPr/>
    </dgm:pt>
    <dgm:pt modelId="{742BA53D-0416-4F05-90D6-8B309330B199}" type="pres">
      <dgm:prSet presAssocID="{443BEE71-A788-4538-AA07-FC0C36999BE7}" presName="Name1" presStyleCnt="0"/>
      <dgm:spPr/>
    </dgm:pt>
    <dgm:pt modelId="{E86D241A-8804-41AE-B10C-2E9F2212D753}" type="pres">
      <dgm:prSet presAssocID="{23D7C9D9-60B6-4BEF-AB69-BE79A550EFF6}" presName="picture_1" presStyleCnt="0"/>
      <dgm:spPr/>
    </dgm:pt>
    <dgm:pt modelId="{9D75EEF7-46DF-48BD-8C80-271947CB96BC}" type="pres">
      <dgm:prSet presAssocID="{23D7C9D9-60B6-4BEF-AB69-BE79A550EFF6}" presName="pictureRepeatNode" presStyleLbl="alignImgPlace1" presStyleIdx="0" presStyleCnt="1" custScaleX="82760" custScaleY="82760" custLinFactNeighborX="31128" custLinFactNeighborY="-319"/>
      <dgm:spPr/>
    </dgm:pt>
    <dgm:pt modelId="{C62CC6CF-A660-4718-9962-5247FE61D153}" type="pres">
      <dgm:prSet presAssocID="{6B25F0AB-A016-4036-9635-4353E13FF512}" presName="text_1" presStyleLbl="node1" presStyleIdx="0" presStyleCnt="0" custScaleY="96776">
        <dgm:presLayoutVars>
          <dgm:bulletEnabled val="1"/>
        </dgm:presLayoutVars>
      </dgm:prSet>
      <dgm:spPr/>
    </dgm:pt>
  </dgm:ptLst>
  <dgm:cxnLst>
    <dgm:cxn modelId="{A5DF146C-B4EB-4A5E-8B72-4245A09DA70D}" type="presOf" srcId="{6B25F0AB-A016-4036-9635-4353E13FF512}" destId="{C62CC6CF-A660-4718-9962-5247FE61D153}" srcOrd="0" destOrd="0" presId="urn:microsoft.com/office/officeart/2008/layout/CircularPictureCallout"/>
    <dgm:cxn modelId="{FE91F590-74C6-4F77-AECB-5DC1B7165986}" type="presOf" srcId="{443BEE71-A788-4538-AA07-FC0C36999BE7}" destId="{5055C6FB-A83C-457C-8D7E-6DA59E41244A}" srcOrd="0" destOrd="0" presId="urn:microsoft.com/office/officeart/2008/layout/CircularPictureCallout"/>
    <dgm:cxn modelId="{4F45F7A8-925E-4C12-8CC7-EFA2001BB20C}" type="presOf" srcId="{23D7C9D9-60B6-4BEF-AB69-BE79A550EFF6}" destId="{9D75EEF7-46DF-48BD-8C80-271947CB96BC}" srcOrd="0" destOrd="0" presId="urn:microsoft.com/office/officeart/2008/layout/CircularPictureCallout"/>
    <dgm:cxn modelId="{CBB97EB1-3209-4533-AF80-09E8D8E3401B}" srcId="{443BEE71-A788-4538-AA07-FC0C36999BE7}" destId="{6B25F0AB-A016-4036-9635-4353E13FF512}" srcOrd="0" destOrd="0" parTransId="{CCD70564-FA79-490E-9036-1DA451ADCB25}" sibTransId="{23D7C9D9-60B6-4BEF-AB69-BE79A550EFF6}"/>
    <dgm:cxn modelId="{248F7568-DDE0-48F4-9F4E-04EC35468978}" type="presParOf" srcId="{5055C6FB-A83C-457C-8D7E-6DA59E41244A}" destId="{742BA53D-0416-4F05-90D6-8B309330B199}" srcOrd="0" destOrd="0" presId="urn:microsoft.com/office/officeart/2008/layout/CircularPictureCallout"/>
    <dgm:cxn modelId="{878CBA05-5692-4B91-96E7-B66E9B740124}" type="presParOf" srcId="{742BA53D-0416-4F05-90D6-8B309330B199}" destId="{E86D241A-8804-41AE-B10C-2E9F2212D753}" srcOrd="0" destOrd="0" presId="urn:microsoft.com/office/officeart/2008/layout/CircularPictureCallout"/>
    <dgm:cxn modelId="{39A0DEF1-F3FE-4EDF-8564-A686FA6D3874}" type="presParOf" srcId="{E86D241A-8804-41AE-B10C-2E9F2212D753}" destId="{9D75EEF7-46DF-48BD-8C80-271947CB96BC}" srcOrd="0" destOrd="0" presId="urn:microsoft.com/office/officeart/2008/layout/CircularPictureCallout"/>
    <dgm:cxn modelId="{408CC884-B0EE-4DAE-8E7E-13BBEFDB1D8A}" type="presParOf" srcId="{742BA53D-0416-4F05-90D6-8B309330B199}" destId="{C62CC6CF-A660-4718-9962-5247FE61D153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5EEF7-46DF-48BD-8C80-271947CB96BC}">
      <dsp:nvSpPr>
        <dsp:cNvPr id="0" name=""/>
        <dsp:cNvSpPr/>
      </dsp:nvSpPr>
      <dsp:spPr>
        <a:xfrm>
          <a:off x="2732783" y="757205"/>
          <a:ext cx="2520002" cy="252000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635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2CC6CF-A660-4718-9962-5247FE61D153}">
      <dsp:nvSpPr>
        <dsp:cNvPr id="0" name=""/>
        <dsp:cNvSpPr/>
      </dsp:nvSpPr>
      <dsp:spPr>
        <a:xfrm>
          <a:off x="2070567" y="2137511"/>
          <a:ext cx="1948769" cy="97243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6100" kern="1200" dirty="0"/>
        </a:p>
      </dsp:txBody>
      <dsp:txXfrm>
        <a:off x="2070567" y="2137511"/>
        <a:ext cx="1948769" cy="972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7A904-14E6-45CB-8B36-3D9A51A42DE7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B5617-FAB1-4C48-A1E9-D9A80DC8B4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3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19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5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0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73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39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86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B5617-FAB1-4C48-A1E9-D9A80DC8B40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159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8AC29C-70CB-4E24-8D00-9B7C3DB4A9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AA1363-534F-4C03-816C-69EF3A323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936649-702E-4E6C-8253-A372B9491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D3ECEB-2D05-4443-9F2F-B9C258592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E5C9A5-3C0C-417B-8452-617C9E17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10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98A3CC-3B9E-4A0B-A3DE-2FD81598E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F11B61-770B-434E-8FED-466216349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0BE5F7-E16D-4538-A255-F1CC7719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827C95-61F1-415A-9BA3-C262A9B14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43677A-3914-4324-B92E-6175BC54F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7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42ED9C-1266-4202-843E-EAF838DB5F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EB92DD-D69E-4789-969E-0793352B69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160178-2EAA-4F5A-949F-DABA27413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EE2009-E158-48F2-BA2A-5DE7D8ACE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684A7A-8D35-4FE5-A98F-AD2352050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38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483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13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90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571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276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687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636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09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DEAE-253E-4F14-891F-259BBFDD3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F36647-F59D-4483-B3C1-DF9FAC54B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48ACC6-5784-4E6B-8740-E785F2F17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7947DF-6034-408F-B0C9-7DD2D4C89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35F608-2C68-4D14-849F-B3E09BBB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5983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822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456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100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945437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5055865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951454503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377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51438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BC71DB-FCEC-4397-B92C-932A34635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07905D-58FB-454F-9009-AF44700A3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A70BB9-462A-47BB-96B5-526490A97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4E17AA-659E-486C-BAB2-28777CCB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C9E5BA-9EAA-4C14-BDD0-23208BE72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23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53DC26-9A13-4B9C-8E82-A1D113684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BD539F-702E-405B-AFC4-6123C6CC3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3747BA-EE27-4DB5-8A3A-9683B07DF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9B5548-AE4B-4213-B748-9266EFB76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B6BE4A-72E5-41D4-81D7-31C99CC08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967EB0-7BF3-4D26-BC6C-4F2FB1296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60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EE13A4-1145-4B7F-9AA9-F100AEADA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E71F58-8729-4A25-A24B-877CF7370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73201E-D03B-44DA-AAB8-724DE7B41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5E59A8-A48F-4326-AAB7-18995DDBE9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B959D5B-C54E-4413-AEAF-47F7F999FF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30723A-73B0-4953-BCB6-287AC1F52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4C30C3-F171-4148-8E1C-5694E11EA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C972602-AF91-46B2-BF88-D8D318987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2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23C7AC-51FD-452D-BB6C-0B3E3FAC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40A89B-FF91-4864-A13A-8C5109F6A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326998-3234-4BF2-9C59-B39248FD4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F321CD4-9F7B-431D-ABB2-9D4A917F4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08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EAB220C-17F4-4563-B1D4-FF90D2F0E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32CAF6-94F0-4B51-8A62-86F834798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68D924-6365-4F8B-8B13-059F472AE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26AE2D-F7E2-494C-9E16-AE4128D4A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2EF192-ED4E-40F0-813D-541EF8701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2425BF-4A83-4CEA-B5EA-B5B3A57DB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73BD24-C3A3-4DF7-AFF4-F93C05513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32A228-08B7-43DA-A5A7-72C6F2F2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3235A7-3F18-4BB4-B572-E1B40386E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01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D44EE9-4536-4BE3-9EB2-04994711C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2BB01E-5DBC-4533-AE61-D56BA6B70F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AAA116-D875-4C10-89F4-D67CEC9BE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7E0477D-5D82-4CC6-98D9-0B9B9958B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87304D-15BC-4B2D-B939-02965F520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294764-287E-478A-A87A-337C47820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7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D6CBF56-E3F8-48A6-ABB6-53DC2E91C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6B8B1A-A9ED-4DE4-B0CD-A99730172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5AA457-9381-41A9-B330-049545A4DB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015B7-F632-47B6-8672-DBEB0E090D9B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11F917-89E4-4B8A-9E90-4A87E77654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D558AF-C9AA-466A-8750-0160222B16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4DED4-41E2-44AC-B3EA-496AD6E634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19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52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39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4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svg"/><Relationship Id="rId11" Type="http://schemas.openxmlformats.org/officeDocument/2006/relationships/image" Target="../media/image11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2.wdp"/><Relationship Id="rId7" Type="http://schemas.openxmlformats.org/officeDocument/2006/relationships/image" Target="../media/image16.sv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11ECEDC-8D1B-4F73-B783-EF10160A75ED}"/>
              </a:ext>
            </a:extLst>
          </p:cNvPr>
          <p:cNvGrpSpPr/>
          <p:nvPr/>
        </p:nvGrpSpPr>
        <p:grpSpPr>
          <a:xfrm>
            <a:off x="1010599" y="1718999"/>
            <a:ext cx="10251450" cy="3420000"/>
            <a:chOff x="1010599" y="1718999"/>
            <a:chExt cx="10251450" cy="34200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ED4C133-47F7-4D1C-AF9B-BD974D4BDDC7}"/>
                </a:ext>
              </a:extLst>
            </p:cNvPr>
            <p:cNvGrpSpPr/>
            <p:nvPr/>
          </p:nvGrpSpPr>
          <p:grpSpPr>
            <a:xfrm>
              <a:off x="1010599" y="1718999"/>
              <a:ext cx="10251450" cy="3420000"/>
              <a:chOff x="1010599" y="1718999"/>
              <a:chExt cx="10251450" cy="34200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F377867A-2D31-46F4-95A1-9986866AFDB0}"/>
                  </a:ext>
                </a:extLst>
              </p:cNvPr>
              <p:cNvSpPr/>
              <p:nvPr/>
            </p:nvSpPr>
            <p:spPr>
              <a:xfrm>
                <a:off x="1010599" y="1718999"/>
                <a:ext cx="3420000" cy="3420000"/>
              </a:xfrm>
              <a:prstGeom prst="ellipse">
                <a:avLst/>
              </a:prstGeom>
              <a:solidFill>
                <a:srgbClr val="1A78C3"/>
              </a:solidFill>
              <a:ln>
                <a:solidFill>
                  <a:srgbClr val="1A78C3"/>
                </a:solidFill>
              </a:ln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1F78D19C-3F91-4D1E-8EBE-AC78BB683E2D}"/>
                  </a:ext>
                </a:extLst>
              </p:cNvPr>
              <p:cNvSpPr/>
              <p:nvPr/>
            </p:nvSpPr>
            <p:spPr>
              <a:xfrm>
                <a:off x="1505308" y="2561319"/>
                <a:ext cx="9756741" cy="1760454"/>
              </a:xfrm>
              <a:prstGeom prst="rect">
                <a:avLst/>
              </a:prstGeom>
              <a:solidFill>
                <a:srgbClr val="F4F2EC"/>
              </a:solidFill>
              <a:ln>
                <a:solidFill>
                  <a:srgbClr val="F4F2E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8A1F72E-FA0E-42A5-8AC1-539B4730DFAC}"/>
                  </a:ext>
                </a:extLst>
              </p:cNvPr>
              <p:cNvSpPr/>
              <p:nvPr/>
            </p:nvSpPr>
            <p:spPr>
              <a:xfrm>
                <a:off x="1139518" y="1844998"/>
                <a:ext cx="3168000" cy="3168000"/>
              </a:xfrm>
              <a:prstGeom prst="ellipse">
                <a:avLst/>
              </a:prstGeom>
              <a:solidFill>
                <a:srgbClr val="F4F2EC"/>
              </a:solidFill>
              <a:ln>
                <a:solidFill>
                  <a:srgbClr val="F4F2E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C21F9DC6-D2FC-48EE-9C82-60CCBEA823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2723" y="2162583"/>
                <a:ext cx="2734606" cy="2532829"/>
              </a:xfrm>
              <a:prstGeom prst="rect">
                <a:avLst/>
              </a:prstGeom>
            </p:spPr>
          </p:pic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A61BC22-AE98-4E9C-AC38-3D8561B77B21}"/>
                  </a:ext>
                </a:extLst>
              </p:cNvPr>
              <p:cNvSpPr txBox="1"/>
              <p:nvPr/>
            </p:nvSpPr>
            <p:spPr>
              <a:xfrm>
                <a:off x="4301680" y="2775456"/>
                <a:ext cx="664922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岳麓山下中南了解一下</a:t>
                </a: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45F61F8-F129-4B42-BA38-A729CF43F6B9}"/>
                </a:ext>
              </a:extLst>
            </p:cNvPr>
            <p:cNvSpPr txBox="1"/>
            <p:nvPr/>
          </p:nvSpPr>
          <p:spPr>
            <a:xfrm>
              <a:off x="4586726" y="3729691"/>
              <a:ext cx="6079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/>
                <a:t>——</a:t>
              </a:r>
              <a:r>
                <a:rPr lang="zh-CN" altLang="en-US" dirty="0"/>
                <a:t>韶山清水的</a:t>
              </a:r>
              <a:r>
                <a:rPr lang="en-US" altLang="zh-CN" dirty="0"/>
                <a:t>csu2019</a:t>
              </a:r>
              <a:r>
                <a:rPr lang="zh-CN" altLang="en-US" dirty="0"/>
                <a:t>届毕业生 </a:t>
              </a:r>
              <a:r>
                <a:rPr lang="en-US" altLang="zh-CN" dirty="0"/>
                <a:t>/ 2019.03.26——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11674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715613B-E117-4F87-95BE-DE1C5ABFDC5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C4F4761-A414-4233-9BFF-38B03951C1B1}"/>
              </a:ext>
            </a:extLst>
          </p:cNvPr>
          <p:cNvSpPr/>
          <p:nvPr/>
        </p:nvSpPr>
        <p:spPr>
          <a:xfrm>
            <a:off x="10351176" y="263427"/>
            <a:ext cx="108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E88B68C-F18B-438C-A0B2-ABA454A110E4}"/>
              </a:ext>
            </a:extLst>
          </p:cNvPr>
          <p:cNvSpPr/>
          <p:nvPr/>
        </p:nvSpPr>
        <p:spPr>
          <a:xfrm rot="5400000">
            <a:off x="10802491" y="827590"/>
            <a:ext cx="1188000" cy="71999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5B3DF3B-E549-429B-9AA7-5A7D315C10F5}"/>
              </a:ext>
            </a:extLst>
          </p:cNvPr>
          <p:cNvSpPr/>
          <p:nvPr/>
        </p:nvSpPr>
        <p:spPr>
          <a:xfrm rot="16200000">
            <a:off x="7899985" y="2715364"/>
            <a:ext cx="4975875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B15F6C9-5BEF-4558-A999-EE4F6AEF5627}"/>
              </a:ext>
            </a:extLst>
          </p:cNvPr>
          <p:cNvSpPr/>
          <p:nvPr/>
        </p:nvSpPr>
        <p:spPr>
          <a:xfrm rot="10800000">
            <a:off x="10716377" y="1391752"/>
            <a:ext cx="72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38EC808-3808-45A3-B54D-CF2EB71A281D}"/>
              </a:ext>
            </a:extLst>
          </p:cNvPr>
          <p:cNvSpPr txBox="1"/>
          <p:nvPr/>
        </p:nvSpPr>
        <p:spPr>
          <a:xfrm>
            <a:off x="10559195" y="371336"/>
            <a:ext cx="78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2.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2DBE9-4AEA-4E9C-B411-99E2B8C03645}"/>
              </a:ext>
            </a:extLst>
          </p:cNvPr>
          <p:cNvSpPr txBox="1"/>
          <p:nvPr/>
        </p:nvSpPr>
        <p:spPr>
          <a:xfrm>
            <a:off x="10438063" y="1457590"/>
            <a:ext cx="747890" cy="4007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大标题铁道梧桐路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9929CC-CF9D-4747-B214-A4245CF126A7}"/>
              </a:ext>
            </a:extLst>
          </p:cNvPr>
          <p:cNvSpPr txBox="1"/>
          <p:nvPr/>
        </p:nvSpPr>
        <p:spPr>
          <a:xfrm>
            <a:off x="9911882" y="3287768"/>
            <a:ext cx="3301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次标题和体育场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0B346FF-71F6-4F73-A1FC-1CB7434DE841}"/>
              </a:ext>
            </a:extLst>
          </p:cNvPr>
          <p:cNvSpPr/>
          <p:nvPr/>
        </p:nvSpPr>
        <p:spPr>
          <a:xfrm>
            <a:off x="7064071" y="3287768"/>
            <a:ext cx="2443554" cy="3178188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6BEE582-B8AF-481C-9318-92553B138757}"/>
              </a:ext>
            </a:extLst>
          </p:cNvPr>
          <p:cNvSpPr/>
          <p:nvPr/>
        </p:nvSpPr>
        <p:spPr>
          <a:xfrm>
            <a:off x="0" y="2970143"/>
            <a:ext cx="519150" cy="458857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192B04-F7CD-4F2C-A7FC-F82535257616}"/>
              </a:ext>
            </a:extLst>
          </p:cNvPr>
          <p:cNvSpPr txBox="1"/>
          <p:nvPr/>
        </p:nvSpPr>
        <p:spPr>
          <a:xfrm>
            <a:off x="7200422" y="3415196"/>
            <a:ext cx="2236510" cy="28698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342900" lvl="0" indent="-342900">
              <a:lnSpc>
                <a:spcPts val="4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世纪楼</a:t>
            </a:r>
            <a:endParaRPr lang="en-US" altLang="zh-CN" sz="2400" dirty="0">
              <a:solidFill>
                <a:prstClr val="whit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lvl="0" indent="-342900">
              <a:lnSpc>
                <a:spcPts val="4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铁道图书馆</a:t>
            </a:r>
            <a:endParaRPr lang="en-US" altLang="zh-CN" sz="2400" dirty="0">
              <a:solidFill>
                <a:prstClr val="whit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lvl="0" indent="-342900">
              <a:lnSpc>
                <a:spcPts val="4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创业楼</a:t>
            </a:r>
            <a:endParaRPr lang="en-US" altLang="zh-CN" sz="2400" dirty="0">
              <a:solidFill>
                <a:prstClr val="whit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lvl="0" indent="-342900">
              <a:lnSpc>
                <a:spcPts val="4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国家重点实验室</a:t>
            </a:r>
            <a:endParaRPr lang="en-US" altLang="zh-CN" sz="2400" dirty="0">
              <a:solidFill>
                <a:prstClr val="whit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985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梯形 18">
            <a:extLst>
              <a:ext uri="{FF2B5EF4-FFF2-40B4-BE49-F238E27FC236}">
                <a16:creationId xmlns:a16="http://schemas.microsoft.com/office/drawing/2014/main" id="{57381AD0-BD5E-42D9-ABE9-0147B42C4D5F}"/>
              </a:ext>
            </a:extLst>
          </p:cNvPr>
          <p:cNvSpPr/>
          <p:nvPr/>
        </p:nvSpPr>
        <p:spPr>
          <a:xfrm rot="5400000">
            <a:off x="2997748" y="2176616"/>
            <a:ext cx="1272619" cy="537282"/>
          </a:xfrm>
          <a:prstGeom prst="trapezoid">
            <a:avLst>
              <a:gd name="adj" fmla="val 3600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A41E5CCB-81BA-400E-B6D4-974F7E73E6B8}"/>
              </a:ext>
            </a:extLst>
          </p:cNvPr>
          <p:cNvSpPr/>
          <p:nvPr/>
        </p:nvSpPr>
        <p:spPr>
          <a:xfrm>
            <a:off x="3902699" y="2007096"/>
            <a:ext cx="7268063" cy="848165"/>
          </a:xfrm>
          <a:prstGeom prst="homePlate">
            <a:avLst>
              <a:gd name="adj" fmla="val 74667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梯形 15">
            <a:extLst>
              <a:ext uri="{FF2B5EF4-FFF2-40B4-BE49-F238E27FC236}">
                <a16:creationId xmlns:a16="http://schemas.microsoft.com/office/drawing/2014/main" id="{FE2B3384-CD16-4809-9429-4E62ED0E5057}"/>
              </a:ext>
            </a:extLst>
          </p:cNvPr>
          <p:cNvSpPr/>
          <p:nvPr/>
        </p:nvSpPr>
        <p:spPr>
          <a:xfrm rot="5400000">
            <a:off x="3184737" y="2695515"/>
            <a:ext cx="1272617" cy="911259"/>
          </a:xfrm>
          <a:prstGeom prst="trapezoid">
            <a:avLst>
              <a:gd name="adj" fmla="val 28408"/>
            </a:avLst>
          </a:prstGeom>
          <a:solidFill>
            <a:srgbClr val="BC9B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E11E71E3-A4BD-4F82-8AA2-A29324A0BD57}"/>
              </a:ext>
            </a:extLst>
          </p:cNvPr>
          <p:cNvSpPr/>
          <p:nvPr/>
        </p:nvSpPr>
        <p:spPr>
          <a:xfrm>
            <a:off x="4204357" y="2755341"/>
            <a:ext cx="6347378" cy="901551"/>
          </a:xfrm>
          <a:prstGeom prst="homePlate">
            <a:avLst>
              <a:gd name="adj" fmla="val 74451"/>
            </a:avLst>
          </a:prstGeom>
          <a:solidFill>
            <a:srgbClr val="FED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36E4C98-C7F3-4003-9404-D36F2BEE1A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96205"/>
            <a:ext cx="12192000" cy="1861795"/>
          </a:xfrm>
          <a:prstGeom prst="rect">
            <a:avLst/>
          </a:prstGeom>
        </p:spPr>
      </p:pic>
      <p:sp>
        <p:nvSpPr>
          <p:cNvPr id="18" name="梯形 17">
            <a:extLst>
              <a:ext uri="{FF2B5EF4-FFF2-40B4-BE49-F238E27FC236}">
                <a16:creationId xmlns:a16="http://schemas.microsoft.com/office/drawing/2014/main" id="{EA9B195B-5512-421F-A995-FF9158818DC9}"/>
              </a:ext>
            </a:extLst>
          </p:cNvPr>
          <p:cNvSpPr/>
          <p:nvPr/>
        </p:nvSpPr>
        <p:spPr>
          <a:xfrm rot="16200000">
            <a:off x="2092777" y="1808922"/>
            <a:ext cx="1272618" cy="1272669"/>
          </a:xfrm>
          <a:prstGeom prst="trapezoid">
            <a:avLst>
              <a:gd name="adj" fmla="val 2232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67926F3F-89D2-478D-A5B8-11CD3060191C}"/>
              </a:ext>
            </a:extLst>
          </p:cNvPr>
          <p:cNvSpPr/>
          <p:nvPr/>
        </p:nvSpPr>
        <p:spPr>
          <a:xfrm rot="16200000">
            <a:off x="1913670" y="2335702"/>
            <a:ext cx="1272617" cy="1630883"/>
          </a:xfrm>
          <a:prstGeom prst="trapezoid">
            <a:avLst>
              <a:gd name="adj" fmla="val 19103"/>
            </a:avLst>
          </a:prstGeom>
          <a:solidFill>
            <a:srgbClr val="FED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4EEF7091-4910-452D-A373-CBA6EC552870}"/>
              </a:ext>
            </a:extLst>
          </p:cNvPr>
          <p:cNvSpPr/>
          <p:nvPr/>
        </p:nvSpPr>
        <p:spPr>
          <a:xfrm rot="16200000">
            <a:off x="1659139" y="3110823"/>
            <a:ext cx="1527144" cy="1885412"/>
          </a:xfrm>
          <a:prstGeom prst="trapezoid">
            <a:avLst>
              <a:gd name="adj" fmla="val 187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>
            <a:extLst>
              <a:ext uri="{FF2B5EF4-FFF2-40B4-BE49-F238E27FC236}">
                <a16:creationId xmlns:a16="http://schemas.microsoft.com/office/drawing/2014/main" id="{43EF7522-E4A4-44F8-A474-258B68F064AD}"/>
              </a:ext>
            </a:extLst>
          </p:cNvPr>
          <p:cNvSpPr/>
          <p:nvPr/>
        </p:nvSpPr>
        <p:spPr>
          <a:xfrm rot="5400000">
            <a:off x="3308833" y="3346544"/>
            <a:ext cx="1527142" cy="1413972"/>
          </a:xfrm>
          <a:prstGeom prst="trapezoid">
            <a:avLst>
              <a:gd name="adj" fmla="val 1942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五边形 12">
            <a:extLst>
              <a:ext uri="{FF2B5EF4-FFF2-40B4-BE49-F238E27FC236}">
                <a16:creationId xmlns:a16="http://schemas.microsoft.com/office/drawing/2014/main" id="{8D4AB107-3D59-456C-B943-DE18E8E4190B}"/>
              </a:ext>
            </a:extLst>
          </p:cNvPr>
          <p:cNvSpPr/>
          <p:nvPr/>
        </p:nvSpPr>
        <p:spPr>
          <a:xfrm>
            <a:off x="4647439" y="3530339"/>
            <a:ext cx="6834408" cy="1046374"/>
          </a:xfrm>
          <a:prstGeom prst="homePlate">
            <a:avLst>
              <a:gd name="adj" fmla="val 94869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B2008A-5FC4-42EC-AD79-6326FD410542}"/>
              </a:ext>
            </a:extLst>
          </p:cNvPr>
          <p:cNvSpPr txBox="1"/>
          <p:nvPr/>
        </p:nvSpPr>
        <p:spPr>
          <a:xfrm>
            <a:off x="4996255" y="2007096"/>
            <a:ext cx="4656841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Proxy 1" panose="00000400000000000000" pitchFamily="2" charset="0"/>
                <a:cs typeface="Proxy 1" panose="00000400000000000000" pitchFamily="2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</a:rPr>
              <a:t>排版建议使用模板排版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Proxy 1" panose="00000400000000000000" pitchFamily="2" charset="0"/>
                <a:cs typeface="Proxy 1" panose="00000400000000000000" pitchFamily="2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</a:rPr>
              <a:t>排版建议使用模板排版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DE86EEE-1E5D-4781-B333-AA3C26D9CCE9}"/>
              </a:ext>
            </a:extLst>
          </p:cNvPr>
          <p:cNvSpPr txBox="1"/>
          <p:nvPr/>
        </p:nvSpPr>
        <p:spPr>
          <a:xfrm>
            <a:off x="5348143" y="2757930"/>
            <a:ext cx="4656841" cy="705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文字排版建议使用模板排版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Proxy 1" panose="00000400000000000000" pitchFamily="2" charset="0"/>
                <a:cs typeface="Proxy 1" panose="00000400000000000000" pitchFamily="2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</a:rPr>
              <a:t>排版建议使用模板排版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C2F62D-117B-4E78-AC32-A37B85C4995E}"/>
              </a:ext>
            </a:extLst>
          </p:cNvPr>
          <p:cNvSpPr txBox="1"/>
          <p:nvPr/>
        </p:nvSpPr>
        <p:spPr>
          <a:xfrm>
            <a:off x="5703172" y="3754470"/>
            <a:ext cx="4656841" cy="598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文字排版建议使用模板排版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Proxy 1" panose="00000400000000000000" pitchFamily="2" charset="0"/>
                <a:cs typeface="Proxy 1" panose="00000400000000000000" pitchFamily="2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</a:rPr>
              <a:t>排版建议使用模板排版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620E22-FF6F-4A9C-A54A-0BFE65295F14}"/>
              </a:ext>
            </a:extLst>
          </p:cNvPr>
          <p:cNvSpPr txBox="1"/>
          <p:nvPr/>
        </p:nvSpPr>
        <p:spPr>
          <a:xfrm>
            <a:off x="4204356" y="2092141"/>
            <a:ext cx="732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Vineta BT" panose="04020906050602070202" pitchFamily="82" charset="0"/>
                <a:ea typeface="汉仪铸字苏打黑W" panose="00020600040101010101" pitchFamily="18" charset="-122"/>
              </a:rPr>
              <a:t>1.</a:t>
            </a:r>
            <a:endParaRPr lang="zh-CN" altLang="en-US" sz="4000" dirty="0">
              <a:solidFill>
                <a:schemeClr val="bg1"/>
              </a:solidFill>
              <a:latin typeface="Vineta BT" panose="04020906050602070202" pitchFamily="82" charset="0"/>
              <a:ea typeface="汉仪铸字苏打黑W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A3BCEE0-C1CE-43EF-91F8-0B7EA4290899}"/>
              </a:ext>
            </a:extLst>
          </p:cNvPr>
          <p:cNvSpPr txBox="1"/>
          <p:nvPr/>
        </p:nvSpPr>
        <p:spPr>
          <a:xfrm>
            <a:off x="4531174" y="2874744"/>
            <a:ext cx="732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Vineta BT" panose="04020906050602070202" pitchFamily="82" charset="0"/>
                <a:ea typeface="汉仪铸字苏打黑W" panose="00020600040101010101" pitchFamily="18" charset="-122"/>
              </a:rPr>
              <a:t>2.</a:t>
            </a:r>
            <a:endParaRPr lang="zh-CN" altLang="en-US" sz="4000" dirty="0">
              <a:solidFill>
                <a:schemeClr val="bg1"/>
              </a:solidFill>
              <a:latin typeface="Vineta BT" panose="04020906050602070202" pitchFamily="82" charset="0"/>
              <a:ea typeface="汉仪铸字苏打黑W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89549C8-F816-44A5-9393-A3F0693166BE}"/>
              </a:ext>
            </a:extLst>
          </p:cNvPr>
          <p:cNvSpPr txBox="1"/>
          <p:nvPr/>
        </p:nvSpPr>
        <p:spPr>
          <a:xfrm>
            <a:off x="4779451" y="3731604"/>
            <a:ext cx="675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Vineta BT" panose="04020906050602070202" pitchFamily="82" charset="0"/>
                <a:ea typeface="汉仪铸字苏打黑W" panose="00020600040101010101" pitchFamily="18" charset="-122"/>
              </a:rPr>
              <a:t>3.</a:t>
            </a:r>
            <a:endParaRPr lang="zh-CN" altLang="en-US" sz="4000" dirty="0">
              <a:solidFill>
                <a:schemeClr val="bg1"/>
              </a:solidFill>
              <a:latin typeface="Vineta BT" panose="04020906050602070202" pitchFamily="82" charset="0"/>
              <a:ea typeface="汉仪铸字苏打黑W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B260562-CD7D-4BC4-B678-008DFB01BCCA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33" name="图文框 32">
            <a:extLst>
              <a:ext uri="{FF2B5EF4-FFF2-40B4-BE49-F238E27FC236}">
                <a16:creationId xmlns:a16="http://schemas.microsoft.com/office/drawing/2014/main" id="{3FF4AC80-3B24-48C5-8848-2470E19B3E13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图文框 33">
            <a:extLst>
              <a:ext uri="{FF2B5EF4-FFF2-40B4-BE49-F238E27FC236}">
                <a16:creationId xmlns:a16="http://schemas.microsoft.com/office/drawing/2014/main" id="{7190F5D7-6037-4C46-9536-6B7EBB4464E9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DAF9C92-4F75-4BC6-83C3-2E91C702F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04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文框 34">
            <a:extLst>
              <a:ext uri="{FF2B5EF4-FFF2-40B4-BE49-F238E27FC236}">
                <a16:creationId xmlns:a16="http://schemas.microsoft.com/office/drawing/2014/main" id="{E5C397E5-0679-4164-9A39-E46E8650240B}"/>
              </a:ext>
            </a:extLst>
          </p:cNvPr>
          <p:cNvSpPr/>
          <p:nvPr/>
        </p:nvSpPr>
        <p:spPr>
          <a:xfrm>
            <a:off x="8052504" y="3129699"/>
            <a:ext cx="3204000" cy="2931736"/>
          </a:xfrm>
          <a:prstGeom prst="frame">
            <a:avLst>
              <a:gd name="adj1" fmla="val 1242"/>
            </a:avLst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图文框 33">
            <a:extLst>
              <a:ext uri="{FF2B5EF4-FFF2-40B4-BE49-F238E27FC236}">
                <a16:creationId xmlns:a16="http://schemas.microsoft.com/office/drawing/2014/main" id="{3D104C67-C646-4B20-8080-EDE8DFCAD99D}"/>
              </a:ext>
            </a:extLst>
          </p:cNvPr>
          <p:cNvSpPr/>
          <p:nvPr/>
        </p:nvSpPr>
        <p:spPr>
          <a:xfrm>
            <a:off x="4498676" y="3129699"/>
            <a:ext cx="3204000" cy="2931736"/>
          </a:xfrm>
          <a:prstGeom prst="frame">
            <a:avLst>
              <a:gd name="adj1" fmla="val 1242"/>
            </a:avLst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图文框 32">
            <a:extLst>
              <a:ext uri="{FF2B5EF4-FFF2-40B4-BE49-F238E27FC236}">
                <a16:creationId xmlns:a16="http://schemas.microsoft.com/office/drawing/2014/main" id="{2FA9853F-9149-4081-8D8B-18CD8EA888F5}"/>
              </a:ext>
            </a:extLst>
          </p:cNvPr>
          <p:cNvSpPr/>
          <p:nvPr/>
        </p:nvSpPr>
        <p:spPr>
          <a:xfrm>
            <a:off x="940718" y="3129699"/>
            <a:ext cx="3204000" cy="2931736"/>
          </a:xfrm>
          <a:prstGeom prst="frame">
            <a:avLst>
              <a:gd name="adj1" fmla="val 1242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F9030F4-01D8-4C68-8BD6-21D4AA19B9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951" y="1156934"/>
            <a:ext cx="3205092" cy="2136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62A3278-0062-42A3-8817-BB2676D635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3453" y="1156932"/>
            <a:ext cx="3205094" cy="2136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34492F3-3722-4DD5-B21B-61E02DE6220A}"/>
              </a:ext>
            </a:extLst>
          </p:cNvPr>
          <p:cNvSpPr txBox="1"/>
          <p:nvPr/>
        </p:nvSpPr>
        <p:spPr>
          <a:xfrm>
            <a:off x="992375" y="3829880"/>
            <a:ext cx="3108365" cy="207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</a:endParaRPr>
          </a:p>
          <a:p>
            <a:pPr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2C5EDAB-075F-4C09-AF73-886E80D063E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7281" y="1156932"/>
            <a:ext cx="3204000" cy="2145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79E0A4EE-E13D-44CD-BD2B-FC6ACD11DA75}"/>
              </a:ext>
            </a:extLst>
          </p:cNvPr>
          <p:cNvSpPr txBox="1"/>
          <p:nvPr/>
        </p:nvSpPr>
        <p:spPr>
          <a:xfrm>
            <a:off x="992375" y="3460548"/>
            <a:ext cx="162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ACB813-3560-4B79-B0B3-98D282894D66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CBBBA8FF-54C4-434F-989E-932F003F88F7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>
            <a:extLst>
              <a:ext uri="{FF2B5EF4-FFF2-40B4-BE49-F238E27FC236}">
                <a16:creationId xmlns:a16="http://schemas.microsoft.com/office/drawing/2014/main" id="{5728CC7F-EC5B-4D16-B5A1-62DCAC42F4A6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5C7200-E3D6-43CF-8ED6-FEFCF7DE6FAE}"/>
              </a:ext>
            </a:extLst>
          </p:cNvPr>
          <p:cNvSpPr txBox="1"/>
          <p:nvPr/>
        </p:nvSpPr>
        <p:spPr>
          <a:xfrm>
            <a:off x="4541817" y="3829880"/>
            <a:ext cx="3108365" cy="207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</a:endParaRPr>
          </a:p>
          <a:p>
            <a:pPr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4919738-A540-41AB-A36E-25B3D58999A2}"/>
              </a:ext>
            </a:extLst>
          </p:cNvPr>
          <p:cNvSpPr txBox="1"/>
          <p:nvPr/>
        </p:nvSpPr>
        <p:spPr>
          <a:xfrm>
            <a:off x="4541817" y="3460548"/>
            <a:ext cx="162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B1A8AD9-0D99-4A22-BD41-5895720FB3D7}"/>
              </a:ext>
            </a:extLst>
          </p:cNvPr>
          <p:cNvSpPr txBox="1"/>
          <p:nvPr/>
        </p:nvSpPr>
        <p:spPr>
          <a:xfrm>
            <a:off x="8091260" y="3829034"/>
            <a:ext cx="3108365" cy="207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</a:endParaRPr>
          </a:p>
          <a:p>
            <a:pPr indent="457200" algn="just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</a:rPr>
              <a:t>磅。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16DC35-FE1A-43D5-85D0-F5377A13856E}"/>
              </a:ext>
            </a:extLst>
          </p:cNvPr>
          <p:cNvSpPr txBox="1"/>
          <p:nvPr/>
        </p:nvSpPr>
        <p:spPr>
          <a:xfrm>
            <a:off x="8091260" y="3459702"/>
            <a:ext cx="162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06DAD1B-74D4-4532-946F-4FE5EF076A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95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E6ACB813-3560-4B79-B0B3-98D282894D66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此处添加标题章节目录</a:t>
            </a: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CBBBA8FF-54C4-434F-989E-932F003F88F7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图文框 21">
            <a:extLst>
              <a:ext uri="{FF2B5EF4-FFF2-40B4-BE49-F238E27FC236}">
                <a16:creationId xmlns:a16="http://schemas.microsoft.com/office/drawing/2014/main" id="{5728CC7F-EC5B-4D16-B5A1-62DCAC42F4A6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C7AA9A9-A0A5-479D-BF2A-FF6645FCC5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7488981"/>
              </p:ext>
            </p:extLst>
          </p:nvPr>
        </p:nvGraphicFramePr>
        <p:xfrm>
          <a:off x="329245" y="1516973"/>
          <a:ext cx="4064000" cy="3824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140625CF-FC27-4300-8E5B-8123FA4351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6484532"/>
              </p:ext>
            </p:extLst>
          </p:nvPr>
        </p:nvGraphicFramePr>
        <p:xfrm>
          <a:off x="7798756" y="1516973"/>
          <a:ext cx="4064000" cy="3824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箭头: 丁字 13">
            <a:extLst>
              <a:ext uri="{FF2B5EF4-FFF2-40B4-BE49-F238E27FC236}">
                <a16:creationId xmlns:a16="http://schemas.microsoft.com/office/drawing/2014/main" id="{035380D7-A530-48EB-B1A0-79505863908B}"/>
              </a:ext>
            </a:extLst>
          </p:cNvPr>
          <p:cNvSpPr/>
          <p:nvPr/>
        </p:nvSpPr>
        <p:spPr>
          <a:xfrm>
            <a:off x="4317594" y="2996704"/>
            <a:ext cx="3556811" cy="523220"/>
          </a:xfrm>
          <a:prstGeom prst="leftRightUpArrow">
            <a:avLst>
              <a:gd name="adj1" fmla="val 8985"/>
              <a:gd name="adj2" fmla="val 13561"/>
              <a:gd name="adj3" fmla="val 25000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箭头: 丁字 28">
            <a:extLst>
              <a:ext uri="{FF2B5EF4-FFF2-40B4-BE49-F238E27FC236}">
                <a16:creationId xmlns:a16="http://schemas.microsoft.com/office/drawing/2014/main" id="{9DE8627B-9533-48B5-A6AD-97050AD53ED5}"/>
              </a:ext>
            </a:extLst>
          </p:cNvPr>
          <p:cNvSpPr/>
          <p:nvPr/>
        </p:nvSpPr>
        <p:spPr>
          <a:xfrm flipV="1">
            <a:off x="4317594" y="3942423"/>
            <a:ext cx="3556811" cy="523220"/>
          </a:xfrm>
          <a:prstGeom prst="leftRightUpArrow">
            <a:avLst>
              <a:gd name="adj1" fmla="val 8985"/>
              <a:gd name="adj2" fmla="val 13561"/>
              <a:gd name="adj3" fmla="val 25000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E2F87EC-DBAB-484A-B354-AEEF44409848}"/>
              </a:ext>
            </a:extLst>
          </p:cNvPr>
          <p:cNvSpPr/>
          <p:nvPr/>
        </p:nvSpPr>
        <p:spPr>
          <a:xfrm>
            <a:off x="4317592" y="1133732"/>
            <a:ext cx="3556811" cy="1719819"/>
          </a:xfrm>
          <a:prstGeom prst="roundRect">
            <a:avLst>
              <a:gd name="adj" fmla="val 10921"/>
            </a:avLst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，行间距为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倍。矩形形状大小可以根据文本内容长度调整，形状颜色可以利用取色器根据数表图颜色调整。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38CDAA9E-56E4-4566-936C-ED78F836DEAE}"/>
              </a:ext>
            </a:extLst>
          </p:cNvPr>
          <p:cNvSpPr/>
          <p:nvPr/>
        </p:nvSpPr>
        <p:spPr>
          <a:xfrm>
            <a:off x="4317591" y="4593431"/>
            <a:ext cx="3556811" cy="1719819"/>
          </a:xfrm>
          <a:prstGeom prst="roundRect">
            <a:avLst>
              <a:gd name="adj" fmla="val 10921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标题正文等都可以通过点击、重新输入进行更改，文字排版可参考模板。模板字号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，行间距为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倍。矩形形状大小可以根据文本内容长度调整，形状颜色可以利用取色器根据数表图颜色调整。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872A6B4D-E85F-4AF3-9B90-CB3BD37CF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32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09A791A-B897-4EDF-B50C-14B8FC30E41A}"/>
              </a:ext>
            </a:extLst>
          </p:cNvPr>
          <p:cNvSpPr/>
          <p:nvPr/>
        </p:nvSpPr>
        <p:spPr>
          <a:xfrm>
            <a:off x="1235413" y="1507787"/>
            <a:ext cx="10285381" cy="3842426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BE58D5-694E-4B38-BE6C-CAF8D50D20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206" y="1726929"/>
            <a:ext cx="5106212" cy="34041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5F3B142-331C-401C-BD41-3A77DC90E1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6907" y="-1"/>
            <a:ext cx="5282119" cy="267024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7FF15AE-2622-4500-8D20-19E3A2847775}"/>
              </a:ext>
            </a:extLst>
          </p:cNvPr>
          <p:cNvSpPr txBox="1"/>
          <p:nvPr/>
        </p:nvSpPr>
        <p:spPr>
          <a:xfrm>
            <a:off x="6096000" y="1726929"/>
            <a:ext cx="2707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D3B9C7-F1E1-42BA-B5FE-CC906928DA74}"/>
              </a:ext>
            </a:extLst>
          </p:cNvPr>
          <p:cNvSpPr txBox="1"/>
          <p:nvPr/>
        </p:nvSpPr>
        <p:spPr>
          <a:xfrm>
            <a:off x="6096000" y="2315403"/>
            <a:ext cx="5106212" cy="279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prstClr val="black"/>
                </a:solidFill>
              </a:rPr>
              <a:t>中南大学于</a:t>
            </a:r>
            <a:r>
              <a:rPr lang="en-US" altLang="zh-CN" sz="1600" dirty="0">
                <a:solidFill>
                  <a:prstClr val="black"/>
                </a:solidFill>
              </a:rPr>
              <a:t>2000</a:t>
            </a:r>
            <a:r>
              <a:rPr lang="zh-CN" altLang="en-US" sz="16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600" dirty="0">
                <a:solidFill>
                  <a:prstClr val="black"/>
                </a:solidFill>
              </a:rPr>
              <a:t>1903</a:t>
            </a:r>
            <a:r>
              <a:rPr lang="zh-CN" altLang="en-US" sz="16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600" dirty="0">
                <a:solidFill>
                  <a:prstClr val="black"/>
                </a:solidFill>
              </a:rPr>
              <a:t>1914</a:t>
            </a:r>
            <a:r>
              <a:rPr lang="zh-CN" altLang="en-US" sz="16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0" indent="45720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253D58-04F1-4AC1-B319-AA6BF5F8366C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5" name="图文框 14">
            <a:extLst>
              <a:ext uri="{FF2B5EF4-FFF2-40B4-BE49-F238E27FC236}">
                <a16:creationId xmlns:a16="http://schemas.microsoft.com/office/drawing/2014/main" id="{34108C13-960F-429D-BC1C-D82AB78AF8DB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id="{9492C4A2-C672-4A58-A39A-6F2544604894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8DC035-CA4B-4A7E-9EEA-7979CE4EEA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77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文框 14">
            <a:extLst>
              <a:ext uri="{FF2B5EF4-FFF2-40B4-BE49-F238E27FC236}">
                <a16:creationId xmlns:a16="http://schemas.microsoft.com/office/drawing/2014/main" id="{A4325624-CA00-47E6-B976-27E893F28583}"/>
              </a:ext>
            </a:extLst>
          </p:cNvPr>
          <p:cNvSpPr/>
          <p:nvPr/>
        </p:nvSpPr>
        <p:spPr>
          <a:xfrm>
            <a:off x="3403059" y="852586"/>
            <a:ext cx="8416049" cy="5587125"/>
          </a:xfrm>
          <a:prstGeom prst="frame">
            <a:avLst>
              <a:gd name="adj1" fmla="val 10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6BF5906-4040-4164-9E90-FE3885E71F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179682"/>
              </p:ext>
            </p:extLst>
          </p:nvPr>
        </p:nvGraphicFramePr>
        <p:xfrm>
          <a:off x="4212077" y="1084084"/>
          <a:ext cx="6880519" cy="2766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49C4B1B-0B42-4778-AF4C-92660895070B}"/>
              </a:ext>
            </a:extLst>
          </p:cNvPr>
          <p:cNvCxnSpPr>
            <a:cxnSpLocks/>
          </p:cNvCxnSpPr>
          <p:nvPr/>
        </p:nvCxnSpPr>
        <p:spPr>
          <a:xfrm flipV="1">
            <a:off x="4212077" y="3820157"/>
            <a:ext cx="7402749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47D13C0-5DDF-4F6D-88C9-B35EA98FD5FE}"/>
              </a:ext>
            </a:extLst>
          </p:cNvPr>
          <p:cNvSpPr txBox="1"/>
          <p:nvPr/>
        </p:nvSpPr>
        <p:spPr>
          <a:xfrm>
            <a:off x="4212077" y="3929974"/>
            <a:ext cx="7243863" cy="207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图表信息分析</a:t>
            </a:r>
            <a:endParaRPr lang="en-US" altLang="zh-CN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lvl="0" indent="45720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0" indent="45720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DFFD71-73CD-4820-A1CF-86D5618E8D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752" y="1187777"/>
            <a:ext cx="3366947" cy="5050421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D2E0EAB-EDCA-4AFD-9789-1D7FCAFE625B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8" name="图文框 17">
            <a:extLst>
              <a:ext uri="{FF2B5EF4-FFF2-40B4-BE49-F238E27FC236}">
                <a16:creationId xmlns:a16="http://schemas.microsoft.com/office/drawing/2014/main" id="{EACB11C6-9742-4D2D-A65B-3EF00D75961D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>
            <a:extLst>
              <a:ext uri="{FF2B5EF4-FFF2-40B4-BE49-F238E27FC236}">
                <a16:creationId xmlns:a16="http://schemas.microsoft.com/office/drawing/2014/main" id="{730B815A-9FF4-4BB0-B06D-8935DC9DC6C9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9B640FC-31F3-4781-8BA6-B7545EB0B0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01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4D332FFD-AB74-4E03-B38A-B7D60FCC9FDA}"/>
              </a:ext>
            </a:extLst>
          </p:cNvPr>
          <p:cNvSpPr/>
          <p:nvPr/>
        </p:nvSpPr>
        <p:spPr>
          <a:xfrm>
            <a:off x="377005" y="3830464"/>
            <a:ext cx="4947985" cy="2562515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BCB9C30-4A69-4C45-9E88-9005C10A8A6B}"/>
              </a:ext>
            </a:extLst>
          </p:cNvPr>
          <p:cNvSpPr/>
          <p:nvPr/>
        </p:nvSpPr>
        <p:spPr>
          <a:xfrm>
            <a:off x="377006" y="1010085"/>
            <a:ext cx="4947985" cy="2562515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C1FD8BC-5192-42D1-BC75-3CEAC936D6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9600" y="1037852"/>
            <a:ext cx="6159890" cy="5464284"/>
          </a:xfrm>
          <a:prstGeom prst="rect">
            <a:avLst/>
          </a:prstGeom>
        </p:spPr>
      </p:pic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C513AC76-0611-414C-A114-298214C4E7EF}"/>
              </a:ext>
            </a:extLst>
          </p:cNvPr>
          <p:cNvSpPr/>
          <p:nvPr/>
        </p:nvSpPr>
        <p:spPr>
          <a:xfrm rot="10800000" flipH="1">
            <a:off x="5689897" y="1037849"/>
            <a:ext cx="1956921" cy="2655559"/>
          </a:xfrm>
          <a:prstGeom prst="rtTriangle">
            <a:avLst/>
          </a:prstGeom>
          <a:solidFill>
            <a:srgbClr val="F4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BC0F4F31-B245-4F7B-A251-1A6FC3911A72}"/>
              </a:ext>
            </a:extLst>
          </p:cNvPr>
          <p:cNvSpPr/>
          <p:nvPr/>
        </p:nvSpPr>
        <p:spPr>
          <a:xfrm rot="10800000" flipH="1" flipV="1">
            <a:off x="5673401" y="3693411"/>
            <a:ext cx="1973418" cy="2835270"/>
          </a:xfrm>
          <a:prstGeom prst="rtTriangle">
            <a:avLst/>
          </a:prstGeom>
          <a:solidFill>
            <a:srgbClr val="F4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827F92E-CEA8-4F81-8DA2-B5C5AEB4123C}"/>
              </a:ext>
            </a:extLst>
          </p:cNvPr>
          <p:cNvSpPr/>
          <p:nvPr/>
        </p:nvSpPr>
        <p:spPr>
          <a:xfrm>
            <a:off x="7023369" y="1476839"/>
            <a:ext cx="4392490" cy="439200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5E09C40-D275-4FEB-A54F-89CF216D3326}"/>
              </a:ext>
            </a:extLst>
          </p:cNvPr>
          <p:cNvCxnSpPr>
            <a:cxnSpLocks/>
          </p:cNvCxnSpPr>
          <p:nvPr/>
        </p:nvCxnSpPr>
        <p:spPr>
          <a:xfrm>
            <a:off x="7805614" y="3085710"/>
            <a:ext cx="2827999" cy="0"/>
          </a:xfrm>
          <a:prstGeom prst="line">
            <a:avLst/>
          </a:prstGeom>
          <a:ln w="28575">
            <a:solidFill>
              <a:srgbClr val="1A78C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流程图: 接点 6">
            <a:extLst>
              <a:ext uri="{FF2B5EF4-FFF2-40B4-BE49-F238E27FC236}">
                <a16:creationId xmlns:a16="http://schemas.microsoft.com/office/drawing/2014/main" id="{8FFE0A6C-1BED-4F9D-91A1-9C18686E2106}"/>
              </a:ext>
            </a:extLst>
          </p:cNvPr>
          <p:cNvSpPr/>
          <p:nvPr/>
        </p:nvSpPr>
        <p:spPr>
          <a:xfrm>
            <a:off x="7419614" y="1872839"/>
            <a:ext cx="3600000" cy="3600000"/>
          </a:xfrm>
          <a:prstGeom prst="flowChartConnector">
            <a:avLst/>
          </a:prstGeom>
          <a:noFill/>
          <a:ln w="28575" cap="flat" cmpd="sng" algn="ctr">
            <a:solidFill>
              <a:srgbClr val="1A78C3"/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98A0C9-005C-4E52-B14C-BC2A0C430FCF}"/>
              </a:ext>
            </a:extLst>
          </p:cNvPr>
          <p:cNvSpPr txBox="1"/>
          <p:nvPr/>
        </p:nvSpPr>
        <p:spPr>
          <a:xfrm>
            <a:off x="8374634" y="2416309"/>
            <a:ext cx="1689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kern="2400" spc="100" dirty="0"/>
              <a:t>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13836D-5A1C-4E54-B9DD-BFBDF554E10D}"/>
              </a:ext>
            </a:extLst>
          </p:cNvPr>
          <p:cNvSpPr txBox="1"/>
          <p:nvPr/>
        </p:nvSpPr>
        <p:spPr>
          <a:xfrm>
            <a:off x="7831133" y="3163327"/>
            <a:ext cx="2929116" cy="1602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ts val="24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58BE915-FD71-49E8-8987-52E02E5417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7277" y="2843457"/>
            <a:ext cx="1798509" cy="17954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BA2296-F2F3-4A0B-BB93-E94B2F9662EA}"/>
              </a:ext>
            </a:extLst>
          </p:cNvPr>
          <p:cNvSpPr txBox="1"/>
          <p:nvPr/>
        </p:nvSpPr>
        <p:spPr>
          <a:xfrm>
            <a:off x="499621" y="1047435"/>
            <a:ext cx="44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添加标题</a:t>
            </a:r>
            <a:endParaRPr lang="en-US" altLang="zh-CN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0466608-6EF5-41A0-98F2-11A3177324D6}"/>
              </a:ext>
            </a:extLst>
          </p:cNvPr>
          <p:cNvSpPr txBox="1"/>
          <p:nvPr/>
        </p:nvSpPr>
        <p:spPr>
          <a:xfrm>
            <a:off x="499621" y="1506438"/>
            <a:ext cx="4702756" cy="1986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27A0F1-C0DB-41A2-90E8-12D6392F77DD}"/>
              </a:ext>
            </a:extLst>
          </p:cNvPr>
          <p:cNvSpPr txBox="1"/>
          <p:nvPr/>
        </p:nvSpPr>
        <p:spPr>
          <a:xfrm>
            <a:off x="499621" y="3839891"/>
            <a:ext cx="4421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添加标题</a:t>
            </a:r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6CE560-AC34-47B6-B281-DC4F76716447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E2D1AE3-8925-4426-B644-1E26F589EDE4}"/>
              </a:ext>
            </a:extLst>
          </p:cNvPr>
          <p:cNvSpPr txBox="1"/>
          <p:nvPr/>
        </p:nvSpPr>
        <p:spPr>
          <a:xfrm>
            <a:off x="538547" y="4388565"/>
            <a:ext cx="4702756" cy="1986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sp>
        <p:nvSpPr>
          <p:cNvPr id="27" name="图文框 26">
            <a:extLst>
              <a:ext uri="{FF2B5EF4-FFF2-40B4-BE49-F238E27FC236}">
                <a16:creationId xmlns:a16="http://schemas.microsoft.com/office/drawing/2014/main" id="{680540A4-D4E6-4D33-A0B8-762E57667FAA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图文框 27">
            <a:extLst>
              <a:ext uri="{FF2B5EF4-FFF2-40B4-BE49-F238E27FC236}">
                <a16:creationId xmlns:a16="http://schemas.microsoft.com/office/drawing/2014/main" id="{CB82D3B0-F94C-48BD-88E3-0E4ABB478A40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67ABF46-64AA-4D46-AE83-48693D18A8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50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A3D828-746A-457D-B986-A7815DE77D94}"/>
              </a:ext>
            </a:extLst>
          </p:cNvPr>
          <p:cNvSpPr/>
          <p:nvPr/>
        </p:nvSpPr>
        <p:spPr>
          <a:xfrm>
            <a:off x="2931736" y="1641497"/>
            <a:ext cx="6561056" cy="2930503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5E5B6A-87BF-4E13-91FC-E26F0E7F6301}"/>
              </a:ext>
            </a:extLst>
          </p:cNvPr>
          <p:cNvSpPr/>
          <p:nvPr/>
        </p:nvSpPr>
        <p:spPr>
          <a:xfrm>
            <a:off x="8206535" y="1877385"/>
            <a:ext cx="108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66FF026-4519-4D94-BF98-E51F603412EA}"/>
              </a:ext>
            </a:extLst>
          </p:cNvPr>
          <p:cNvSpPr/>
          <p:nvPr/>
        </p:nvSpPr>
        <p:spPr>
          <a:xfrm rot="5400000">
            <a:off x="8666263" y="2437452"/>
            <a:ext cx="1188000" cy="71999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CBA12D2-4922-4DDD-9700-270C05C6B948}"/>
              </a:ext>
            </a:extLst>
          </p:cNvPr>
          <p:cNvSpPr/>
          <p:nvPr/>
        </p:nvSpPr>
        <p:spPr>
          <a:xfrm rot="10800000">
            <a:off x="4399079" y="3002271"/>
            <a:ext cx="4896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9B5A660-F983-455B-ADD4-DB625899CF4E}"/>
              </a:ext>
            </a:extLst>
          </p:cNvPr>
          <p:cNvSpPr txBox="1"/>
          <p:nvPr/>
        </p:nvSpPr>
        <p:spPr>
          <a:xfrm>
            <a:off x="8352957" y="2006310"/>
            <a:ext cx="78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3.</a:t>
            </a:r>
            <a:endParaRPr lang="zh-CN" altLang="en-US" sz="7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F8D08A-AD2A-4CCA-90E2-BDC9F796B355}"/>
              </a:ext>
            </a:extLst>
          </p:cNvPr>
          <p:cNvSpPr txBox="1"/>
          <p:nvPr/>
        </p:nvSpPr>
        <p:spPr>
          <a:xfrm>
            <a:off x="4307865" y="2391940"/>
            <a:ext cx="3852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大标题新校玉带路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106CDAA-983F-4BE8-BDDB-8D9F89918073}"/>
              </a:ext>
            </a:extLst>
          </p:cNvPr>
          <p:cNvSpPr txBox="1"/>
          <p:nvPr/>
        </p:nvSpPr>
        <p:spPr>
          <a:xfrm>
            <a:off x="4411008" y="3138412"/>
            <a:ext cx="201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次标题和玉带湖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A6A7952-212B-43A0-A3A7-5BAB4BEB6463}"/>
              </a:ext>
            </a:extLst>
          </p:cNvPr>
          <p:cNvSpPr/>
          <p:nvPr/>
        </p:nvSpPr>
        <p:spPr>
          <a:xfrm rot="5400000">
            <a:off x="7882533" y="2210475"/>
            <a:ext cx="72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CB46A83-C3C8-4FD0-8EA7-18F38E69CBA0}"/>
              </a:ext>
            </a:extLst>
          </p:cNvPr>
          <p:cNvSpPr/>
          <p:nvPr/>
        </p:nvSpPr>
        <p:spPr>
          <a:xfrm>
            <a:off x="3019324" y="3758345"/>
            <a:ext cx="6429081" cy="681239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本部图书馆      </a:t>
            </a:r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升华楼      </a:t>
            </a:r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桃花公寓</a:t>
            </a:r>
          </a:p>
        </p:txBody>
      </p:sp>
    </p:spTree>
    <p:extLst>
      <p:ext uri="{BB962C8B-B14F-4D97-AF65-F5344CB8AC3E}">
        <p14:creationId xmlns:p14="http://schemas.microsoft.com/office/powerpoint/2010/main" val="3650274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图文框 42">
            <a:extLst>
              <a:ext uri="{FF2B5EF4-FFF2-40B4-BE49-F238E27FC236}">
                <a16:creationId xmlns:a16="http://schemas.microsoft.com/office/drawing/2014/main" id="{C3F2B60C-AFF9-42D2-A44E-F44A8A4CD39F}"/>
              </a:ext>
            </a:extLst>
          </p:cNvPr>
          <p:cNvSpPr/>
          <p:nvPr/>
        </p:nvSpPr>
        <p:spPr>
          <a:xfrm>
            <a:off x="424206" y="2702933"/>
            <a:ext cx="6570483" cy="1937018"/>
          </a:xfrm>
          <a:prstGeom prst="frame">
            <a:avLst>
              <a:gd name="adj1" fmla="val 27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87090C-8FF9-4337-92C6-7C1D728EB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557" y="752397"/>
            <a:ext cx="2919243" cy="194421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0A9C19-3442-4620-8C34-14FA734349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361" y="2701383"/>
            <a:ext cx="2919243" cy="194616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B4F6A5F-81AA-4B1E-B3B2-C6F2692D6A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8557" y="4639951"/>
            <a:ext cx="2919243" cy="194616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F7EF397-AC94-4B0B-8DBF-B30114BB6797}"/>
              </a:ext>
            </a:extLst>
          </p:cNvPr>
          <p:cNvSpPr/>
          <p:nvPr/>
        </p:nvSpPr>
        <p:spPr>
          <a:xfrm>
            <a:off x="11340445" y="3030507"/>
            <a:ext cx="257354" cy="287033"/>
          </a:xfrm>
          <a:prstGeom prst="rect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87C741-8719-410A-B0BC-D957ECA9765C}"/>
              </a:ext>
            </a:extLst>
          </p:cNvPr>
          <p:cNvSpPr/>
          <p:nvPr/>
        </p:nvSpPr>
        <p:spPr>
          <a:xfrm>
            <a:off x="11340445" y="3938373"/>
            <a:ext cx="257354" cy="593665"/>
          </a:xfrm>
          <a:prstGeom prst="rect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02A4C31-291E-4B1E-9C70-06D3CC1EF990}"/>
              </a:ext>
            </a:extLst>
          </p:cNvPr>
          <p:cNvSpPr/>
          <p:nvPr/>
        </p:nvSpPr>
        <p:spPr>
          <a:xfrm>
            <a:off x="10949799" y="3425453"/>
            <a:ext cx="648000" cy="512920"/>
          </a:xfrm>
          <a:prstGeom prst="rect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4AF447C-B868-49D1-8F4F-E1E36153C4B5}"/>
              </a:ext>
            </a:extLst>
          </p:cNvPr>
          <p:cNvSpPr txBox="1"/>
          <p:nvPr/>
        </p:nvSpPr>
        <p:spPr>
          <a:xfrm>
            <a:off x="1951349" y="1092666"/>
            <a:ext cx="5986020" cy="1263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添加标题</a:t>
            </a:r>
            <a:endParaRPr lang="en-US" altLang="zh-CN" dirty="0"/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</p:txBody>
      </p:sp>
      <p:pic>
        <p:nvPicPr>
          <p:cNvPr id="22" name="图形 21" descr="下降趋势">
            <a:extLst>
              <a:ext uri="{FF2B5EF4-FFF2-40B4-BE49-F238E27FC236}">
                <a16:creationId xmlns:a16="http://schemas.microsoft.com/office/drawing/2014/main" id="{EFE682BF-76C0-4DDF-A2A1-A7E481A7DD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9655" y="1328600"/>
            <a:ext cx="792000" cy="792000"/>
          </a:xfrm>
          <a:prstGeom prst="rect">
            <a:avLst/>
          </a:prstGeom>
        </p:spPr>
      </p:pic>
      <p:pic>
        <p:nvPicPr>
          <p:cNvPr id="24" name="图形 23" descr="发送">
            <a:extLst>
              <a:ext uri="{FF2B5EF4-FFF2-40B4-BE49-F238E27FC236}">
                <a16:creationId xmlns:a16="http://schemas.microsoft.com/office/drawing/2014/main" id="{D8AFE670-CF1D-4C37-B713-476B4F77E3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9655" y="3160134"/>
            <a:ext cx="792000" cy="792000"/>
          </a:xfrm>
          <a:prstGeom prst="rect">
            <a:avLst/>
          </a:prstGeom>
        </p:spPr>
      </p:pic>
      <p:pic>
        <p:nvPicPr>
          <p:cNvPr id="28" name="图形 27" descr="层次结构">
            <a:extLst>
              <a:ext uri="{FF2B5EF4-FFF2-40B4-BE49-F238E27FC236}">
                <a16:creationId xmlns:a16="http://schemas.microsoft.com/office/drawing/2014/main" id="{38F2034A-3E5B-4942-835E-3837502A15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9655" y="5210751"/>
            <a:ext cx="792000" cy="79200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6AD69936-40ED-4ACA-A9D1-64E404F18797}"/>
              </a:ext>
            </a:extLst>
          </p:cNvPr>
          <p:cNvSpPr txBox="1"/>
          <p:nvPr/>
        </p:nvSpPr>
        <p:spPr>
          <a:xfrm>
            <a:off x="1949923" y="2911726"/>
            <a:ext cx="3638243" cy="1571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添加标题</a:t>
            </a:r>
            <a:endParaRPr lang="en-US" altLang="zh-CN" dirty="0"/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F11E76B-A2FF-4F62-8A45-C4EE44A6A4EE}"/>
              </a:ext>
            </a:extLst>
          </p:cNvPr>
          <p:cNvSpPr txBox="1"/>
          <p:nvPr/>
        </p:nvSpPr>
        <p:spPr>
          <a:xfrm>
            <a:off x="1951349" y="4984989"/>
            <a:ext cx="5986020" cy="1263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添加标题</a:t>
            </a:r>
            <a:endParaRPr lang="en-US" altLang="zh-CN" dirty="0"/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A76238E-3C77-4F75-A8D6-4E9CC64F2097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25" name="图文框 24">
            <a:extLst>
              <a:ext uri="{FF2B5EF4-FFF2-40B4-BE49-F238E27FC236}">
                <a16:creationId xmlns:a16="http://schemas.microsoft.com/office/drawing/2014/main" id="{8676B711-9D95-49B6-B414-59CE0175E10F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图文框 25">
            <a:extLst>
              <a:ext uri="{FF2B5EF4-FFF2-40B4-BE49-F238E27FC236}">
                <a16:creationId xmlns:a16="http://schemas.microsoft.com/office/drawing/2014/main" id="{75F03E16-DD8B-48E0-BC5B-4B45FE31C093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9ADF364-7E97-402D-AA83-9DC6B75FFA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851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CE6935-9073-4E15-A235-02B8F9217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30" y="1827625"/>
            <a:ext cx="5104961" cy="3202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图文框 3">
            <a:extLst>
              <a:ext uri="{FF2B5EF4-FFF2-40B4-BE49-F238E27FC236}">
                <a16:creationId xmlns:a16="http://schemas.microsoft.com/office/drawing/2014/main" id="{97B63823-DBB3-448E-B421-B1A95E4D212D}"/>
              </a:ext>
            </a:extLst>
          </p:cNvPr>
          <p:cNvSpPr/>
          <p:nvPr/>
        </p:nvSpPr>
        <p:spPr>
          <a:xfrm>
            <a:off x="439815" y="1646745"/>
            <a:ext cx="11151909" cy="3564510"/>
          </a:xfrm>
          <a:prstGeom prst="frame">
            <a:avLst>
              <a:gd name="adj1" fmla="val 1933"/>
            </a:avLst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B9FE9C-9BF0-406F-82A2-FF287EC641AB}"/>
              </a:ext>
            </a:extLst>
          </p:cNvPr>
          <p:cNvSpPr txBox="1"/>
          <p:nvPr/>
        </p:nvSpPr>
        <p:spPr>
          <a:xfrm>
            <a:off x="5990856" y="1940749"/>
            <a:ext cx="5396723" cy="303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dirty="0"/>
              <a:t>添加标题</a:t>
            </a:r>
            <a:endParaRPr lang="en-US" altLang="zh-CN" dirty="0"/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中南大学（</a:t>
            </a:r>
            <a:r>
              <a:rPr lang="en-US" altLang="zh-CN" sz="1400" dirty="0">
                <a:solidFill>
                  <a:prstClr val="black"/>
                </a:solidFill>
              </a:rPr>
              <a:t>Central South University</a:t>
            </a:r>
            <a:r>
              <a:rPr lang="zh-CN" altLang="en-US" sz="1400" dirty="0">
                <a:solidFill>
                  <a:prstClr val="black"/>
                </a:solidFill>
              </a:rPr>
              <a:t>）简称“中南”，位于湖南省长沙市，是国家首批“双一流”（世界一流大学建设高校</a:t>
            </a:r>
            <a:r>
              <a:rPr lang="en-US" altLang="zh-CN" sz="1400" dirty="0">
                <a:solidFill>
                  <a:prstClr val="black"/>
                </a:solidFill>
              </a:rPr>
              <a:t>A</a:t>
            </a:r>
            <a:r>
              <a:rPr lang="zh-CN" altLang="en-US" sz="1400" dirty="0">
                <a:solidFill>
                  <a:prstClr val="black"/>
                </a:solidFill>
              </a:rPr>
              <a:t>类）、“</a:t>
            </a:r>
            <a:r>
              <a:rPr lang="en-US" altLang="zh-CN" sz="1400" dirty="0">
                <a:solidFill>
                  <a:prstClr val="black"/>
                </a:solidFill>
              </a:rPr>
              <a:t>985</a:t>
            </a:r>
            <a:r>
              <a:rPr lang="zh-CN" altLang="en-US" sz="1400" dirty="0">
                <a:solidFill>
                  <a:prstClr val="black"/>
                </a:solidFill>
              </a:rPr>
              <a:t>工程”、“</a:t>
            </a:r>
            <a:r>
              <a:rPr lang="en-US" altLang="zh-CN" sz="1400" dirty="0">
                <a:solidFill>
                  <a:prstClr val="black"/>
                </a:solidFill>
              </a:rPr>
              <a:t>211</a:t>
            </a:r>
            <a:r>
              <a:rPr lang="zh-CN" altLang="en-US" sz="1400" dirty="0">
                <a:solidFill>
                  <a:prstClr val="black"/>
                </a:solidFill>
              </a:rPr>
              <a:t>工程”高校。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51820EA-5DC1-422C-A4DA-A84B9BFCF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9217" y="3325305"/>
            <a:ext cx="3502783" cy="353269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3EEAB82-9FAE-4B29-A20F-C1FD9FA2C870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2" name="图文框 11">
            <a:extLst>
              <a:ext uri="{FF2B5EF4-FFF2-40B4-BE49-F238E27FC236}">
                <a16:creationId xmlns:a16="http://schemas.microsoft.com/office/drawing/2014/main" id="{20559F2C-7C5D-468F-9B87-3577B3948EFE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>
            <a:extLst>
              <a:ext uri="{FF2B5EF4-FFF2-40B4-BE49-F238E27FC236}">
                <a16:creationId xmlns:a16="http://schemas.microsoft.com/office/drawing/2014/main" id="{07CD21E4-AA94-4B1E-BE7C-C7D34C3CBA9B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091DE5E-ECC2-4F0A-B52D-CF8EC89C9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97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34639E2-AD16-47D5-8B9F-0A38EDB864AB}"/>
              </a:ext>
            </a:extLst>
          </p:cNvPr>
          <p:cNvSpPr txBox="1"/>
          <p:nvPr/>
        </p:nvSpPr>
        <p:spPr>
          <a:xfrm>
            <a:off x="2306068" y="3658251"/>
            <a:ext cx="8445413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中南大学 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r>
              <a:rPr lang="en-US" altLang="zh-CN" dirty="0"/>
              <a:t>Central South University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中国 </a:t>
            </a:r>
            <a:r>
              <a:rPr lang="en-US" altLang="zh-CN" dirty="0"/>
              <a:t>· </a:t>
            </a:r>
            <a:r>
              <a:rPr lang="zh-CN" altLang="en-US" dirty="0"/>
              <a:t>湖南 </a:t>
            </a:r>
            <a:r>
              <a:rPr lang="en-US" altLang="zh-CN" dirty="0"/>
              <a:t>· </a:t>
            </a:r>
            <a:r>
              <a:rPr lang="zh-CN" altLang="en-US" dirty="0"/>
              <a:t>长沙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教育部直属、副部级建制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“双一流”</a:t>
            </a:r>
            <a:r>
              <a:rPr lang="en-US" altLang="zh-CN" dirty="0"/>
              <a:t>A</a:t>
            </a:r>
            <a:r>
              <a:rPr lang="zh-CN" altLang="en-US" dirty="0"/>
              <a:t>类</a:t>
            </a:r>
            <a:r>
              <a:rPr lang="en-US" altLang="zh-CN" dirty="0"/>
              <a:t> &amp; 985</a:t>
            </a:r>
            <a:r>
              <a:rPr lang="zh-CN" altLang="en-US" dirty="0"/>
              <a:t> </a:t>
            </a:r>
            <a:r>
              <a:rPr lang="en-US" altLang="zh-CN" dirty="0"/>
              <a:t>&amp; </a:t>
            </a:r>
            <a:r>
              <a:rPr lang="zh-CN" altLang="en-US" dirty="0"/>
              <a:t> </a:t>
            </a:r>
            <a:r>
              <a:rPr lang="en-US" altLang="zh-CN" dirty="0"/>
              <a:t>211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2000</a:t>
            </a:r>
            <a:r>
              <a:rPr lang="zh-CN" altLang="en-US" dirty="0"/>
              <a:t>年由原中南工业大学、长沙铁道学院、湖南医科大学合并组建而成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学科门类齐全，工学和医学为特长，涵盖数十种学科</a:t>
            </a:r>
          </a:p>
        </p:txBody>
      </p:sp>
      <p:sp>
        <p:nvSpPr>
          <p:cNvPr id="2" name="箭头: 五边形 1">
            <a:extLst>
              <a:ext uri="{FF2B5EF4-FFF2-40B4-BE49-F238E27FC236}">
                <a16:creationId xmlns:a16="http://schemas.microsoft.com/office/drawing/2014/main" id="{1E063D95-CFF2-49A7-94EF-B7F2E52DD1A8}"/>
              </a:ext>
            </a:extLst>
          </p:cNvPr>
          <p:cNvSpPr/>
          <p:nvPr/>
        </p:nvSpPr>
        <p:spPr>
          <a:xfrm rot="5400000">
            <a:off x="1151823" y="3717697"/>
            <a:ext cx="1124146" cy="546753"/>
          </a:xfrm>
          <a:prstGeom prst="homePlate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6CC09-630A-4C2E-B78F-C8018D2B888E}"/>
              </a:ext>
            </a:extLst>
          </p:cNvPr>
          <p:cNvSpPr txBox="1"/>
          <p:nvPr/>
        </p:nvSpPr>
        <p:spPr>
          <a:xfrm>
            <a:off x="1440519" y="3445497"/>
            <a:ext cx="546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引言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EFD611A-A673-4593-91B8-89B2895D9B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20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351" y="0"/>
            <a:ext cx="12201351" cy="3120272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08D38647-9CA5-4382-BD9A-490EE7E83474}"/>
              </a:ext>
            </a:extLst>
          </p:cNvPr>
          <p:cNvSpPr/>
          <p:nvPr/>
        </p:nvSpPr>
        <p:spPr>
          <a:xfrm>
            <a:off x="133584" y="148472"/>
            <a:ext cx="11915480" cy="6561056"/>
          </a:xfrm>
          <a:prstGeom prst="frame">
            <a:avLst>
              <a:gd name="adj1" fmla="val 117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E9DFDA9-6CD4-4E1C-8183-44D708D218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94204" y="459990"/>
            <a:ext cx="3397795" cy="5938019"/>
          </a:xfrm>
          <a:prstGeom prst="rect">
            <a:avLst/>
          </a:prstGeom>
        </p:spPr>
      </p:pic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D9E30C3F-B348-4F73-92C7-92F4B2F2DFE9}"/>
              </a:ext>
            </a:extLst>
          </p:cNvPr>
          <p:cNvSpPr/>
          <p:nvPr/>
        </p:nvSpPr>
        <p:spPr>
          <a:xfrm rot="5400000">
            <a:off x="1151823" y="3717698"/>
            <a:ext cx="1124146" cy="546753"/>
          </a:xfrm>
          <a:prstGeom prst="homePlate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939715-DA9C-46A8-8930-166B9AFB3FEB}"/>
              </a:ext>
            </a:extLst>
          </p:cNvPr>
          <p:cNvSpPr txBox="1"/>
          <p:nvPr/>
        </p:nvSpPr>
        <p:spPr>
          <a:xfrm>
            <a:off x="1440519" y="3445498"/>
            <a:ext cx="546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引言</a:t>
            </a:r>
          </a:p>
        </p:txBody>
      </p:sp>
    </p:spTree>
    <p:extLst>
      <p:ext uri="{BB962C8B-B14F-4D97-AF65-F5344CB8AC3E}">
        <p14:creationId xmlns:p14="http://schemas.microsoft.com/office/powerpoint/2010/main" val="1560805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01C73AA-A047-4A82-97C1-06F00ECA8FD6}"/>
              </a:ext>
            </a:extLst>
          </p:cNvPr>
          <p:cNvSpPr/>
          <p:nvPr/>
        </p:nvSpPr>
        <p:spPr>
          <a:xfrm>
            <a:off x="1190921" y="1271440"/>
            <a:ext cx="3466708" cy="4315118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 altLang="zh-CN" sz="1400" dirty="0">
              <a:solidFill>
                <a:prstClr val="black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DA572B-4057-4D2A-9DF8-C3D00AD84959}"/>
              </a:ext>
            </a:extLst>
          </p:cNvPr>
          <p:cNvSpPr/>
          <p:nvPr/>
        </p:nvSpPr>
        <p:spPr>
          <a:xfrm>
            <a:off x="7534374" y="1271440"/>
            <a:ext cx="3466706" cy="4315118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FE96E0-80D4-48D7-B685-E1608F8F80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938442" y="1990627"/>
            <a:ext cx="4315118" cy="28767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130E0E0-A613-4D32-9133-6ED3E0FD46B7}"/>
              </a:ext>
            </a:extLst>
          </p:cNvPr>
          <p:cNvSpPr txBox="1"/>
          <p:nvPr/>
        </p:nvSpPr>
        <p:spPr>
          <a:xfrm>
            <a:off x="7867847" y="1489109"/>
            <a:ext cx="2799760" cy="38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zh-CN" altLang="en-US" dirty="0">
                <a:solidFill>
                  <a:prstClr val="black"/>
                </a:solidFill>
              </a:rPr>
              <a:t>添加标题</a:t>
            </a:r>
            <a:endParaRPr lang="en-US" altLang="zh-CN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D9F44E-D1DB-4FE3-8197-4CE589EEA576}"/>
              </a:ext>
            </a:extLst>
          </p:cNvPr>
          <p:cNvSpPr txBox="1"/>
          <p:nvPr/>
        </p:nvSpPr>
        <p:spPr>
          <a:xfrm>
            <a:off x="1524395" y="1489109"/>
            <a:ext cx="2799760" cy="38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zh-CN" altLang="en-US" dirty="0">
                <a:solidFill>
                  <a:prstClr val="black"/>
                </a:solidFill>
              </a:rPr>
              <a:t>添加标题</a:t>
            </a:r>
            <a:endParaRPr lang="en-US" altLang="zh-CN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中南大学于</a:t>
            </a:r>
            <a:r>
              <a:rPr lang="en-US" altLang="zh-CN" sz="1400" dirty="0">
                <a:solidFill>
                  <a:prstClr val="black"/>
                </a:solidFill>
              </a:rPr>
              <a:t>2000</a:t>
            </a:r>
            <a:r>
              <a:rPr lang="zh-CN" altLang="en-US" sz="14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400" dirty="0">
                <a:solidFill>
                  <a:prstClr val="black"/>
                </a:solidFill>
              </a:rPr>
              <a:t>1903</a:t>
            </a:r>
            <a:r>
              <a:rPr lang="zh-CN" altLang="en-US" sz="14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400" dirty="0">
                <a:solidFill>
                  <a:prstClr val="black"/>
                </a:solidFill>
              </a:rPr>
              <a:t>1914</a:t>
            </a:r>
            <a:r>
              <a:rPr lang="zh-CN" altLang="en-US" sz="1400" dirty="0">
                <a:solidFill>
                  <a:prstClr val="black"/>
                </a:solidFill>
              </a:rPr>
              <a:t>年创办的湘雅医学专门学校。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prstClr val="black"/>
                </a:solidFill>
              </a:rPr>
              <a:t>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6D62ACF-BC59-4994-80C7-C799FEC0E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6490" y="2831466"/>
            <a:ext cx="6607876" cy="607749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3F90DFD-E6C7-4E1C-9930-3F87FA545E84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5" name="图文框 14">
            <a:extLst>
              <a:ext uri="{FF2B5EF4-FFF2-40B4-BE49-F238E27FC236}">
                <a16:creationId xmlns:a16="http://schemas.microsoft.com/office/drawing/2014/main" id="{CEFF09EC-519B-4B55-A51A-7E8F84B38D78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>
            <a:extLst>
              <a:ext uri="{FF2B5EF4-FFF2-40B4-BE49-F238E27FC236}">
                <a16:creationId xmlns:a16="http://schemas.microsoft.com/office/drawing/2014/main" id="{1586C4DA-7389-4001-9F6E-FD2010372D47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5DF1CD-A007-432F-B4E7-334586CB3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98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>
            <a:extLst>
              <a:ext uri="{FF2B5EF4-FFF2-40B4-BE49-F238E27FC236}">
                <a16:creationId xmlns:a16="http://schemas.microsoft.com/office/drawing/2014/main" id="{1DF12B8F-66C7-49C6-AB1C-F6AB53371D95}"/>
              </a:ext>
            </a:extLst>
          </p:cNvPr>
          <p:cNvSpPr/>
          <p:nvPr/>
        </p:nvSpPr>
        <p:spPr>
          <a:xfrm rot="3856435">
            <a:off x="2076882" y="5049163"/>
            <a:ext cx="864000" cy="863314"/>
          </a:xfrm>
          <a:prstGeom prst="teardrop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848F49-A9D6-4A87-B500-B447367DE301}"/>
              </a:ext>
            </a:extLst>
          </p:cNvPr>
          <p:cNvSpPr txBox="1"/>
          <p:nvPr/>
        </p:nvSpPr>
        <p:spPr>
          <a:xfrm>
            <a:off x="2195793" y="5161616"/>
            <a:ext cx="537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4F2EC"/>
                </a:solidFill>
                <a:latin typeface="Vineta BT" panose="04020906050602070202" pitchFamily="82" charset="0"/>
              </a:rPr>
              <a:t>1</a:t>
            </a:r>
            <a:endParaRPr lang="zh-CN" altLang="en-US" sz="4000" dirty="0">
              <a:solidFill>
                <a:srgbClr val="F4F2EC"/>
              </a:solidFill>
              <a:latin typeface="Vineta BT" panose="04020906050602070202" pitchFamily="82" charset="0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EC9B75C3-1C5C-49FB-85EB-F9AD6E9783F2}"/>
              </a:ext>
            </a:extLst>
          </p:cNvPr>
          <p:cNvSpPr/>
          <p:nvPr/>
        </p:nvSpPr>
        <p:spPr>
          <a:xfrm rot="6271013">
            <a:off x="3394010" y="3616998"/>
            <a:ext cx="864000" cy="863314"/>
          </a:xfrm>
          <a:prstGeom prst="teardrop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6D41D3-5639-439D-BA32-935AD595D49D}"/>
              </a:ext>
            </a:extLst>
          </p:cNvPr>
          <p:cNvSpPr txBox="1"/>
          <p:nvPr/>
        </p:nvSpPr>
        <p:spPr>
          <a:xfrm>
            <a:off x="3531130" y="3746518"/>
            <a:ext cx="537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4F2EC"/>
                </a:solidFill>
                <a:latin typeface="Vineta BT" panose="04020906050602070202" pitchFamily="82" charset="0"/>
              </a:rPr>
              <a:t>2</a:t>
            </a:r>
            <a:endParaRPr lang="zh-CN" altLang="en-US" sz="4000" dirty="0">
              <a:solidFill>
                <a:srgbClr val="F4F2EC"/>
              </a:solidFill>
              <a:latin typeface="Vineta BT" panose="04020906050602070202" pitchFamily="82" charset="0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FA03910D-C6B1-49D6-A57C-739E055CD68E}"/>
              </a:ext>
            </a:extLst>
          </p:cNvPr>
          <p:cNvSpPr/>
          <p:nvPr/>
        </p:nvSpPr>
        <p:spPr>
          <a:xfrm rot="8002547">
            <a:off x="5592441" y="3136032"/>
            <a:ext cx="864000" cy="863314"/>
          </a:xfrm>
          <a:prstGeom prst="teardrop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8FE76D-0ACA-477A-A369-F172EEC46AD6}"/>
              </a:ext>
            </a:extLst>
          </p:cNvPr>
          <p:cNvSpPr txBox="1"/>
          <p:nvPr/>
        </p:nvSpPr>
        <p:spPr>
          <a:xfrm>
            <a:off x="5722305" y="3224831"/>
            <a:ext cx="537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4F2EC"/>
                </a:solidFill>
                <a:latin typeface="Vineta BT" panose="04020906050602070202" pitchFamily="82" charset="0"/>
              </a:rPr>
              <a:t>3</a:t>
            </a:r>
            <a:endParaRPr lang="zh-CN" altLang="en-US" sz="4000" dirty="0">
              <a:solidFill>
                <a:srgbClr val="F4F2EC"/>
              </a:solidFill>
              <a:latin typeface="Vineta BT" panose="04020906050602070202" pitchFamily="82" charset="0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F8960C02-6312-441C-AB61-181F44193408}"/>
              </a:ext>
            </a:extLst>
          </p:cNvPr>
          <p:cNvSpPr/>
          <p:nvPr/>
        </p:nvSpPr>
        <p:spPr>
          <a:xfrm rot="9830735">
            <a:off x="7911318" y="3559529"/>
            <a:ext cx="864000" cy="863314"/>
          </a:xfrm>
          <a:prstGeom prst="teardrop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4800C5-EF2D-4FA7-9048-9AF563BCF0ED}"/>
              </a:ext>
            </a:extLst>
          </p:cNvPr>
          <p:cNvSpPr txBox="1"/>
          <p:nvPr/>
        </p:nvSpPr>
        <p:spPr>
          <a:xfrm>
            <a:off x="8001326" y="3688540"/>
            <a:ext cx="537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4F2EC"/>
                </a:solidFill>
                <a:latin typeface="Vineta BT" panose="04020906050602070202" pitchFamily="82" charset="0"/>
              </a:rPr>
              <a:t>4</a:t>
            </a:r>
            <a:endParaRPr lang="zh-CN" altLang="en-US" sz="4000" dirty="0">
              <a:solidFill>
                <a:srgbClr val="F4F2EC"/>
              </a:solidFill>
              <a:latin typeface="Vineta BT" panose="04020906050602070202" pitchFamily="82" charset="0"/>
            </a:endParaRPr>
          </a:p>
        </p:txBody>
      </p:sp>
      <p:sp>
        <p:nvSpPr>
          <p:cNvPr id="11" name="泪滴形 10">
            <a:extLst>
              <a:ext uri="{FF2B5EF4-FFF2-40B4-BE49-F238E27FC236}">
                <a16:creationId xmlns:a16="http://schemas.microsoft.com/office/drawing/2014/main" id="{B8EA5A23-13D7-4E86-8079-4F41F68EC7C5}"/>
              </a:ext>
            </a:extLst>
          </p:cNvPr>
          <p:cNvSpPr/>
          <p:nvPr/>
        </p:nvSpPr>
        <p:spPr>
          <a:xfrm rot="11857743">
            <a:off x="9271598" y="5083494"/>
            <a:ext cx="864000" cy="863314"/>
          </a:xfrm>
          <a:prstGeom prst="teardrop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AA8CA1F-B2C9-406F-B2EF-24469096E66F}"/>
              </a:ext>
            </a:extLst>
          </p:cNvPr>
          <p:cNvSpPr txBox="1"/>
          <p:nvPr/>
        </p:nvSpPr>
        <p:spPr>
          <a:xfrm>
            <a:off x="9371033" y="5231359"/>
            <a:ext cx="537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4F2EC"/>
                </a:solidFill>
                <a:latin typeface="Vineta BT" panose="04020906050602070202" pitchFamily="82" charset="0"/>
              </a:rPr>
              <a:t>5</a:t>
            </a:r>
            <a:endParaRPr lang="zh-CN" altLang="en-US" sz="4000" dirty="0">
              <a:solidFill>
                <a:srgbClr val="F4F2EC"/>
              </a:solidFill>
              <a:latin typeface="Vineta BT" panose="04020906050602070202" pitchFamily="82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D3DACF-A88D-47FC-AFC5-C82409582E0B}"/>
              </a:ext>
            </a:extLst>
          </p:cNvPr>
          <p:cNvSpPr txBox="1"/>
          <p:nvPr/>
        </p:nvSpPr>
        <p:spPr>
          <a:xfrm>
            <a:off x="2545234" y="1998307"/>
            <a:ext cx="1633824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CD7013-E69F-4F9E-8B4F-D8A7C4BEC531}"/>
              </a:ext>
            </a:extLst>
          </p:cNvPr>
          <p:cNvSpPr txBox="1"/>
          <p:nvPr/>
        </p:nvSpPr>
        <p:spPr>
          <a:xfrm>
            <a:off x="600573" y="3636395"/>
            <a:ext cx="1633824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9FA4C9-D07D-445C-996B-DD089DDDFDCB}"/>
              </a:ext>
            </a:extLst>
          </p:cNvPr>
          <p:cNvSpPr txBox="1"/>
          <p:nvPr/>
        </p:nvSpPr>
        <p:spPr>
          <a:xfrm>
            <a:off x="5100614" y="1469068"/>
            <a:ext cx="1847654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7477BC3-4713-496A-BAC6-5C7305D3F8B6}"/>
              </a:ext>
            </a:extLst>
          </p:cNvPr>
          <p:cNvSpPr txBox="1"/>
          <p:nvPr/>
        </p:nvSpPr>
        <p:spPr>
          <a:xfrm>
            <a:off x="8012942" y="1891118"/>
            <a:ext cx="1633824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3E2602A-F453-4775-8062-96026681D7E0}"/>
              </a:ext>
            </a:extLst>
          </p:cNvPr>
          <p:cNvSpPr txBox="1"/>
          <p:nvPr/>
        </p:nvSpPr>
        <p:spPr>
          <a:xfrm>
            <a:off x="9957603" y="3789262"/>
            <a:ext cx="1633824" cy="14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11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2AA460-98D6-4EEF-961E-E31FAA138541}"/>
              </a:ext>
            </a:extLst>
          </p:cNvPr>
          <p:cNvSpPr/>
          <p:nvPr/>
        </p:nvSpPr>
        <p:spPr>
          <a:xfrm>
            <a:off x="11472000" y="1027520"/>
            <a:ext cx="720000" cy="720000"/>
          </a:xfrm>
          <a:prstGeom prst="rect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6E38236-3566-4897-BAA9-F99A1F19AC6A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26" name="图文框 25">
            <a:extLst>
              <a:ext uri="{FF2B5EF4-FFF2-40B4-BE49-F238E27FC236}">
                <a16:creationId xmlns:a16="http://schemas.microsoft.com/office/drawing/2014/main" id="{8101D502-C869-4BFF-AC0E-9C356B4097BF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图文框 26">
            <a:extLst>
              <a:ext uri="{FF2B5EF4-FFF2-40B4-BE49-F238E27FC236}">
                <a16:creationId xmlns:a16="http://schemas.microsoft.com/office/drawing/2014/main" id="{F249FBEE-2200-4A76-A809-FEFA9F5405B9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2D81CB2-223C-42C1-B5B3-1D3FEFCCA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9746" y="4163538"/>
            <a:ext cx="6112507" cy="4075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52C0EE1-A672-46E1-ADDF-ABA3B888A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352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C79AF4F8-8AE1-4254-B4ED-445EC3A1B0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2234029"/>
              </p:ext>
            </p:extLst>
          </p:nvPr>
        </p:nvGraphicFramePr>
        <p:xfrm>
          <a:off x="3066271" y="1314532"/>
          <a:ext cx="6089904" cy="4053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62A9A55-29AF-4C3A-8047-6AF5D4947C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458756"/>
              </p:ext>
            </p:extLst>
          </p:nvPr>
        </p:nvGraphicFramePr>
        <p:xfrm>
          <a:off x="4305578" y="1298554"/>
          <a:ext cx="5526391" cy="4085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7AD7DE9-C8CD-4E3D-9D1C-6E0C5A05B14F}"/>
              </a:ext>
            </a:extLst>
          </p:cNvPr>
          <p:cNvCxnSpPr>
            <a:cxnSpLocks/>
          </p:cNvCxnSpPr>
          <p:nvPr/>
        </p:nvCxnSpPr>
        <p:spPr>
          <a:xfrm flipH="1">
            <a:off x="8385242" y="4211059"/>
            <a:ext cx="1456446" cy="0"/>
          </a:xfrm>
          <a:prstGeom prst="line">
            <a:avLst/>
          </a:prstGeom>
          <a:ln w="31750">
            <a:solidFill>
              <a:srgbClr val="1A78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60AF8A5-302A-419F-8927-72A0802CB48B}"/>
              </a:ext>
            </a:extLst>
          </p:cNvPr>
          <p:cNvCxnSpPr>
            <a:cxnSpLocks/>
          </p:cNvCxnSpPr>
          <p:nvPr/>
        </p:nvCxnSpPr>
        <p:spPr>
          <a:xfrm>
            <a:off x="8825645" y="2638247"/>
            <a:ext cx="962553" cy="0"/>
          </a:xfrm>
          <a:prstGeom prst="line">
            <a:avLst/>
          </a:prstGeom>
          <a:ln w="317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BC6E47F-E841-4426-BF8A-2125E4461202}"/>
              </a:ext>
            </a:extLst>
          </p:cNvPr>
          <p:cNvSpPr/>
          <p:nvPr/>
        </p:nvSpPr>
        <p:spPr>
          <a:xfrm>
            <a:off x="9788198" y="2332247"/>
            <a:ext cx="1440000" cy="6120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2018</a:t>
            </a:r>
            <a:r>
              <a:rPr lang="zh-CN" altLang="en-US" dirty="0"/>
              <a:t>届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1DF2C01-2C6A-4BC4-B8A2-5985A3DC7741}"/>
              </a:ext>
            </a:extLst>
          </p:cNvPr>
          <p:cNvSpPr/>
          <p:nvPr/>
        </p:nvSpPr>
        <p:spPr>
          <a:xfrm>
            <a:off x="9788198" y="3905059"/>
            <a:ext cx="1440000" cy="612000"/>
          </a:xfrm>
          <a:prstGeom prst="roundRect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2019</a:t>
            </a:r>
            <a:r>
              <a:rPr lang="zh-CN" altLang="en-US" dirty="0"/>
              <a:t>届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BC4209E-1872-47BA-B2E7-05C462AEFEA3}"/>
              </a:ext>
            </a:extLst>
          </p:cNvPr>
          <p:cNvSpPr/>
          <p:nvPr/>
        </p:nvSpPr>
        <p:spPr>
          <a:xfrm>
            <a:off x="768353" y="1394091"/>
            <a:ext cx="4048123" cy="4069818"/>
          </a:xfrm>
          <a:prstGeom prst="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 altLang="zh-CN" sz="1400" dirty="0">
              <a:solidFill>
                <a:prstClr val="black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9B543AB-296C-44F8-A1C4-53C9023F874E}"/>
              </a:ext>
            </a:extLst>
          </p:cNvPr>
          <p:cNvSpPr txBox="1"/>
          <p:nvPr/>
        </p:nvSpPr>
        <p:spPr>
          <a:xfrm>
            <a:off x="886360" y="1693752"/>
            <a:ext cx="3841283" cy="361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zh-CN" altLang="en-US" sz="1600" dirty="0"/>
              <a:t>添加标题</a:t>
            </a:r>
            <a:endParaRPr lang="en-US" altLang="zh-CN" sz="1600" dirty="0"/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black"/>
                </a:solidFill>
              </a:rPr>
              <a:t>中南大学（</a:t>
            </a:r>
            <a:r>
              <a:rPr lang="en-US" altLang="zh-CN" sz="1200" dirty="0">
                <a:solidFill>
                  <a:prstClr val="black"/>
                </a:solidFill>
              </a:rPr>
              <a:t>Central South University</a:t>
            </a:r>
            <a:r>
              <a:rPr lang="zh-CN" altLang="en-US" sz="1200" dirty="0">
                <a:solidFill>
                  <a:prstClr val="black"/>
                </a:solidFill>
              </a:rPr>
              <a:t>）简称“中南”，位于湖南省长沙市，是国家首批“双一流”（世界一流大学建设高校</a:t>
            </a:r>
            <a:r>
              <a:rPr lang="en-US" altLang="zh-CN" sz="1200" dirty="0">
                <a:solidFill>
                  <a:prstClr val="black"/>
                </a:solidFill>
              </a:rPr>
              <a:t>A</a:t>
            </a:r>
            <a:r>
              <a:rPr lang="zh-CN" altLang="en-US" sz="1200" dirty="0">
                <a:solidFill>
                  <a:prstClr val="black"/>
                </a:solidFill>
              </a:rPr>
              <a:t>类）、“</a:t>
            </a:r>
            <a:r>
              <a:rPr lang="en-US" altLang="zh-CN" sz="1200" dirty="0">
                <a:solidFill>
                  <a:prstClr val="black"/>
                </a:solidFill>
              </a:rPr>
              <a:t>985</a:t>
            </a:r>
            <a:r>
              <a:rPr lang="zh-CN" altLang="en-US" sz="1200" dirty="0">
                <a:solidFill>
                  <a:prstClr val="black"/>
                </a:solidFill>
              </a:rPr>
              <a:t>工程”、“</a:t>
            </a:r>
            <a:r>
              <a:rPr lang="en-US" altLang="zh-CN" sz="1200" dirty="0">
                <a:solidFill>
                  <a:prstClr val="black"/>
                </a:solidFill>
              </a:rPr>
              <a:t>211</a:t>
            </a:r>
            <a:r>
              <a:rPr lang="zh-CN" altLang="en-US" sz="1200" dirty="0">
                <a:solidFill>
                  <a:prstClr val="black"/>
                </a:solidFill>
              </a:rPr>
              <a:t>工程”高校。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0" indent="457200" algn="just">
              <a:lnSpc>
                <a:spcPts val="24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black"/>
                </a:solidFill>
              </a:rPr>
              <a:t>中南大学于</a:t>
            </a:r>
            <a:r>
              <a:rPr lang="en-US" altLang="zh-CN" sz="1200" dirty="0">
                <a:solidFill>
                  <a:prstClr val="black"/>
                </a:solidFill>
              </a:rPr>
              <a:t>2000</a:t>
            </a:r>
            <a:r>
              <a:rPr lang="zh-CN" altLang="en-US" sz="1200" dirty="0">
                <a:solidFill>
                  <a:prstClr val="black"/>
                </a:solidFill>
              </a:rPr>
              <a:t>年由原中南工业大学、长沙铁道学院、湖南医科大学合并组建而成，最早可溯源至</a:t>
            </a:r>
            <a:r>
              <a:rPr lang="en-US" altLang="zh-CN" sz="1200" dirty="0">
                <a:solidFill>
                  <a:prstClr val="black"/>
                </a:solidFill>
              </a:rPr>
              <a:t>1903</a:t>
            </a:r>
            <a:r>
              <a:rPr lang="zh-CN" altLang="en-US" sz="1200" dirty="0">
                <a:solidFill>
                  <a:prstClr val="black"/>
                </a:solidFill>
              </a:rPr>
              <a:t>年创办的湖南高等实业学堂和</a:t>
            </a:r>
            <a:r>
              <a:rPr lang="en-US" altLang="zh-CN" sz="1200" dirty="0">
                <a:solidFill>
                  <a:prstClr val="black"/>
                </a:solidFill>
              </a:rPr>
              <a:t>1914</a:t>
            </a:r>
            <a:r>
              <a:rPr lang="zh-CN" altLang="en-US" sz="1200" dirty="0">
                <a:solidFill>
                  <a:prstClr val="black"/>
                </a:solidFill>
              </a:rPr>
              <a:t>年创办的湘雅医学专门学校。学科门类齐全，是一所以工学和医学为特长，涵盖理学、文学、法学、经济学、管理学、哲学、教育学、历史学、艺术学，辐射军事学的综合研究型大学。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98935F9-41B4-4459-A803-EFAF25345804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17" name="图文框 16">
            <a:extLst>
              <a:ext uri="{FF2B5EF4-FFF2-40B4-BE49-F238E27FC236}">
                <a16:creationId xmlns:a16="http://schemas.microsoft.com/office/drawing/2014/main" id="{C9DBA7D9-4CED-49D0-A0D8-0E261D6F0432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>
            <a:extLst>
              <a:ext uri="{FF2B5EF4-FFF2-40B4-BE49-F238E27FC236}">
                <a16:creationId xmlns:a16="http://schemas.microsoft.com/office/drawing/2014/main" id="{EACF2200-0D48-4AA7-B75A-CB626375BD3D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D7D231A-9A87-48AF-93C7-A6A5236307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274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AFC870-5061-455E-8B1E-F02F5C3871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05752"/>
            <a:ext cx="12192000" cy="3252248"/>
          </a:xfrm>
          <a:prstGeom prst="rect">
            <a:avLst/>
          </a:prstGeom>
        </p:spPr>
      </p:pic>
      <p:sp>
        <p:nvSpPr>
          <p:cNvPr id="4" name="图文框 3">
            <a:extLst>
              <a:ext uri="{FF2B5EF4-FFF2-40B4-BE49-F238E27FC236}">
                <a16:creationId xmlns:a16="http://schemas.microsoft.com/office/drawing/2014/main" id="{C49B59DF-6C4F-4093-A047-B1482B63000B}"/>
              </a:ext>
            </a:extLst>
          </p:cNvPr>
          <p:cNvSpPr/>
          <p:nvPr/>
        </p:nvSpPr>
        <p:spPr>
          <a:xfrm>
            <a:off x="133584" y="148472"/>
            <a:ext cx="11915480" cy="6561056"/>
          </a:xfrm>
          <a:prstGeom prst="frame">
            <a:avLst>
              <a:gd name="adj1" fmla="val 117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箭头: 五边形 4">
            <a:extLst>
              <a:ext uri="{FF2B5EF4-FFF2-40B4-BE49-F238E27FC236}">
                <a16:creationId xmlns:a16="http://schemas.microsoft.com/office/drawing/2014/main" id="{C5BD0C32-7246-44B4-B94A-F151C2D9DF89}"/>
              </a:ext>
            </a:extLst>
          </p:cNvPr>
          <p:cNvSpPr/>
          <p:nvPr/>
        </p:nvSpPr>
        <p:spPr>
          <a:xfrm rot="5400000">
            <a:off x="1067782" y="822231"/>
            <a:ext cx="1124146" cy="546753"/>
          </a:xfrm>
          <a:prstGeom prst="homePlate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062977-6564-414F-BB17-DA7D2FF29FBE}"/>
              </a:ext>
            </a:extLst>
          </p:cNvPr>
          <p:cNvSpPr txBox="1"/>
          <p:nvPr/>
        </p:nvSpPr>
        <p:spPr>
          <a:xfrm>
            <a:off x="1356478" y="550031"/>
            <a:ext cx="546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6A1786-5131-4EF3-82CD-EA6B8CDEFF39}"/>
              </a:ext>
            </a:extLst>
          </p:cNvPr>
          <p:cNvSpPr txBox="1"/>
          <p:nvPr/>
        </p:nvSpPr>
        <p:spPr>
          <a:xfrm>
            <a:off x="2390108" y="709116"/>
            <a:ext cx="8445413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中南大学 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r>
              <a:rPr lang="en-US" altLang="zh-CN" dirty="0"/>
              <a:t>Central South University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中国 </a:t>
            </a:r>
            <a:r>
              <a:rPr lang="en-US" altLang="zh-CN" dirty="0"/>
              <a:t>· </a:t>
            </a:r>
            <a:r>
              <a:rPr lang="zh-CN" altLang="en-US" dirty="0"/>
              <a:t>湖南 </a:t>
            </a:r>
            <a:r>
              <a:rPr lang="en-US" altLang="zh-CN" dirty="0"/>
              <a:t>· </a:t>
            </a:r>
            <a:r>
              <a:rPr lang="zh-CN" altLang="en-US" dirty="0"/>
              <a:t>长沙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教育部直属、副部级建制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“双一流”</a:t>
            </a:r>
            <a:r>
              <a:rPr lang="en-US" altLang="zh-CN" dirty="0"/>
              <a:t>A</a:t>
            </a:r>
            <a:r>
              <a:rPr lang="zh-CN" altLang="en-US" dirty="0"/>
              <a:t>类</a:t>
            </a:r>
            <a:r>
              <a:rPr lang="en-US" altLang="zh-CN" dirty="0"/>
              <a:t> &amp; 985</a:t>
            </a:r>
            <a:r>
              <a:rPr lang="zh-CN" altLang="en-US" dirty="0"/>
              <a:t> </a:t>
            </a:r>
            <a:r>
              <a:rPr lang="en-US" altLang="zh-CN" dirty="0"/>
              <a:t>&amp; </a:t>
            </a:r>
            <a:r>
              <a:rPr lang="zh-CN" altLang="en-US" dirty="0"/>
              <a:t> </a:t>
            </a:r>
            <a:r>
              <a:rPr lang="en-US" altLang="zh-CN" dirty="0"/>
              <a:t>211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2000</a:t>
            </a:r>
            <a:r>
              <a:rPr lang="zh-CN" altLang="en-US" dirty="0"/>
              <a:t>年由原中南工业大学、长沙铁道学院、湖南医科大学合并组建而成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学科门类齐全，工学和医学为特长，涵盖数十种学科</a:t>
            </a:r>
          </a:p>
        </p:txBody>
      </p:sp>
    </p:spTree>
    <p:extLst>
      <p:ext uri="{BB962C8B-B14F-4D97-AF65-F5344CB8AC3E}">
        <p14:creationId xmlns:p14="http://schemas.microsoft.com/office/powerpoint/2010/main" val="4245832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F62329-8A7A-41AF-A95A-B16233F926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CAF9475-EEE1-4CED-990F-EFE6AD70C6B7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accent5">
              <a:lumMod val="60000"/>
              <a:lumOff val="40000"/>
              <a:alpha val="35000"/>
            </a:schemeClr>
          </a:solidFill>
          <a:ln>
            <a:solidFill>
              <a:srgbClr val="A9B3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F8D47C-10FD-4867-ACF6-885769D96396}"/>
              </a:ext>
            </a:extLst>
          </p:cNvPr>
          <p:cNvSpPr txBox="1"/>
          <p:nvPr/>
        </p:nvSpPr>
        <p:spPr>
          <a:xfrm>
            <a:off x="714532" y="1553369"/>
            <a:ext cx="3876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</a:rPr>
              <a:t>感谢聆听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75AABA4-5C09-4ED3-BFF8-BF0D4F7309B7}"/>
              </a:ext>
            </a:extLst>
          </p:cNvPr>
          <p:cNvSpPr/>
          <p:nvPr/>
        </p:nvSpPr>
        <p:spPr>
          <a:xfrm>
            <a:off x="850718" y="2625366"/>
            <a:ext cx="3960000" cy="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18648B-FBD5-49EE-8EC7-C0820038936F}"/>
              </a:ext>
            </a:extLst>
          </p:cNvPr>
          <p:cNvSpPr txBox="1"/>
          <p:nvPr/>
        </p:nvSpPr>
        <p:spPr>
          <a:xfrm>
            <a:off x="850718" y="2721112"/>
            <a:ext cx="396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D8D4A5-D687-4146-921A-37CF3DB31677}"/>
              </a:ext>
            </a:extLst>
          </p:cNvPr>
          <p:cNvSpPr txBox="1"/>
          <p:nvPr/>
        </p:nvSpPr>
        <p:spPr>
          <a:xfrm>
            <a:off x="4590854" y="2813444"/>
            <a:ext cx="325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FOR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WATCHING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116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EBC1F5B-CF7F-4134-A276-A3CEAA193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79" y="423084"/>
            <a:ext cx="2211633" cy="6480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A916105-4BA7-48DD-A3D9-936CD511A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79" y="1099462"/>
            <a:ext cx="2222044" cy="6480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8DC57A5-5029-40DE-9324-62EE7B2F5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96" y="1974978"/>
            <a:ext cx="3139712" cy="290804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F8A11CE-65CB-4D15-AF4D-5451203E6F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875" y="1974978"/>
            <a:ext cx="3161826" cy="290804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804FA75-09D4-4F6A-8282-DFAFF5973984}"/>
              </a:ext>
            </a:extLst>
          </p:cNvPr>
          <p:cNvSpPr txBox="1"/>
          <p:nvPr/>
        </p:nvSpPr>
        <p:spPr>
          <a:xfrm>
            <a:off x="7172960" y="579120"/>
            <a:ext cx="4419600" cy="2967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提供了三种小章节封面的形式，可以根据小章节目录文字内容适应情况选用。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提供了四种图表展示、对比展示形式，可以根据需要选用，图表各分区颜色、角度、对应说明位置都可以调整。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含高清图下载链接：</a:t>
            </a:r>
            <a:r>
              <a:rPr lang="en-US" altLang="zh-CN" sz="1400" dirty="0"/>
              <a:t>https://pan.baidu.com/s/1gJA2B6u3AGCWJ5utgOj6ug </a:t>
            </a:r>
            <a:r>
              <a:rPr lang="zh-CN" altLang="en-US" sz="1400" dirty="0"/>
              <a:t>提取码：</a:t>
            </a:r>
            <a:r>
              <a:rPr lang="en-US" altLang="zh-CN" sz="1400" dirty="0" err="1"/>
              <a:t>qtqk</a:t>
            </a:r>
            <a:r>
              <a:rPr lang="en-US" altLang="zh-CN" sz="1400" dirty="0"/>
              <a:t> </a:t>
            </a:r>
            <a:r>
              <a:rPr lang="zh-CN" altLang="en-US" sz="1400" dirty="0"/>
              <a:t>复制这段内容后打开百度网盘手机</a:t>
            </a:r>
            <a:r>
              <a:rPr lang="en-US" altLang="zh-CN" sz="1400" dirty="0"/>
              <a:t>App</a:t>
            </a:r>
            <a:r>
              <a:rPr lang="zh-CN" altLang="en-US" sz="1400" dirty="0"/>
              <a:t>，操作更方便哦</a:t>
            </a:r>
          </a:p>
        </p:txBody>
      </p:sp>
    </p:spTree>
    <p:extLst>
      <p:ext uri="{BB962C8B-B14F-4D97-AF65-F5344CB8AC3E}">
        <p14:creationId xmlns:p14="http://schemas.microsoft.com/office/powerpoint/2010/main" val="2784540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白杰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中南大学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6FFF7C34-A4BB-4724-AD58-A0DB767283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5718A6-91CF-478A-9B3C-1068A0E6C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548" y="3623597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>
            <a:extLst>
              <a:ext uri="{FF2B5EF4-FFF2-40B4-BE49-F238E27FC236}">
                <a16:creationId xmlns:a16="http://schemas.microsoft.com/office/drawing/2014/main" id="{C38C4EFE-E6CB-44B4-A319-AD731C1227C8}"/>
              </a:ext>
            </a:extLst>
          </p:cNvPr>
          <p:cNvSpPr/>
          <p:nvPr/>
        </p:nvSpPr>
        <p:spPr>
          <a:xfrm>
            <a:off x="1466113" y="795360"/>
            <a:ext cx="9259773" cy="4836955"/>
          </a:xfrm>
          <a:prstGeom prst="frame">
            <a:avLst>
              <a:gd name="adj1" fmla="val 1522"/>
            </a:avLst>
          </a:prstGeom>
          <a:solidFill>
            <a:srgbClr val="1A78C3"/>
          </a:solidFill>
          <a:ln>
            <a:solidFill>
              <a:srgbClr val="1A7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76B0DE-7CB0-4A35-A5F9-4819F3A9EBFB}"/>
              </a:ext>
            </a:extLst>
          </p:cNvPr>
          <p:cNvSpPr/>
          <p:nvPr/>
        </p:nvSpPr>
        <p:spPr>
          <a:xfrm>
            <a:off x="553786" y="1301430"/>
            <a:ext cx="1974715" cy="690662"/>
          </a:xfrm>
          <a:prstGeom prst="rect">
            <a:avLst/>
          </a:prstGeom>
          <a:solidFill>
            <a:srgbClr val="F4F2EC"/>
          </a:solidFill>
          <a:ln>
            <a:solidFill>
              <a:srgbClr val="F4F2EC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3450F6E-52DF-45A9-BB29-F811E1EB56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496" y="1370314"/>
            <a:ext cx="8139493" cy="482851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C6E8CF3-F2FD-4E59-B33D-052D1766594A}"/>
              </a:ext>
            </a:extLst>
          </p:cNvPr>
          <p:cNvSpPr txBox="1"/>
          <p:nvPr/>
        </p:nvSpPr>
        <p:spPr>
          <a:xfrm>
            <a:off x="478755" y="1354374"/>
            <a:ext cx="1974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3D69AC4-AA90-471B-A803-69050FD67F8F}"/>
              </a:ext>
            </a:extLst>
          </p:cNvPr>
          <p:cNvSpPr/>
          <p:nvPr/>
        </p:nvSpPr>
        <p:spPr>
          <a:xfrm>
            <a:off x="4755600" y="1362173"/>
            <a:ext cx="2034000" cy="4572000"/>
          </a:xfrm>
          <a:prstGeom prst="rect">
            <a:avLst/>
          </a:prstGeom>
          <a:solidFill>
            <a:schemeClr val="bg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5E91E38-5ABB-40AD-B500-64A9DAC23177}"/>
              </a:ext>
            </a:extLst>
          </p:cNvPr>
          <p:cNvSpPr/>
          <p:nvPr/>
        </p:nvSpPr>
        <p:spPr>
          <a:xfrm>
            <a:off x="6789600" y="1352746"/>
            <a:ext cx="2034000" cy="4572000"/>
          </a:xfrm>
          <a:prstGeom prst="rect">
            <a:avLst/>
          </a:prstGeom>
          <a:solidFill>
            <a:srgbClr val="FFFFF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1AF61BF4-715B-4C0C-A934-F0BF69396DE2}"/>
              </a:ext>
            </a:extLst>
          </p:cNvPr>
          <p:cNvSpPr/>
          <p:nvPr/>
        </p:nvSpPr>
        <p:spPr>
          <a:xfrm>
            <a:off x="8823600" y="1362173"/>
            <a:ext cx="2034000" cy="4572000"/>
          </a:xfrm>
          <a:prstGeom prst="rect">
            <a:avLst/>
          </a:prstGeom>
          <a:solidFill>
            <a:schemeClr val="bg2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BF83795-4D9C-4152-A2F7-E74CFD3B94DD}"/>
              </a:ext>
            </a:extLst>
          </p:cNvPr>
          <p:cNvSpPr/>
          <p:nvPr/>
        </p:nvSpPr>
        <p:spPr>
          <a:xfrm>
            <a:off x="2715953" y="1362173"/>
            <a:ext cx="2039480" cy="4572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70CAB18-C6D5-498B-B0DC-4395B4661045}"/>
              </a:ext>
            </a:extLst>
          </p:cNvPr>
          <p:cNvSpPr/>
          <p:nvPr/>
        </p:nvSpPr>
        <p:spPr>
          <a:xfrm>
            <a:off x="2528501" y="5887867"/>
            <a:ext cx="8671479" cy="328511"/>
          </a:xfrm>
          <a:prstGeom prst="rect">
            <a:avLst/>
          </a:prstGeom>
          <a:solidFill>
            <a:srgbClr val="F4F2EC"/>
          </a:solidFill>
          <a:ln>
            <a:solidFill>
              <a:srgbClr val="F4F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4044DB7-8F0A-4501-AF45-E8C40998E54D}"/>
              </a:ext>
            </a:extLst>
          </p:cNvPr>
          <p:cNvSpPr/>
          <p:nvPr/>
        </p:nvSpPr>
        <p:spPr>
          <a:xfrm>
            <a:off x="2704315" y="2266548"/>
            <a:ext cx="8160050" cy="71437"/>
          </a:xfrm>
          <a:prstGeom prst="rect">
            <a:avLst/>
          </a:prstGeom>
          <a:solidFill>
            <a:srgbClr val="F4F2EC">
              <a:alpha val="80000"/>
            </a:srgbClr>
          </a:solidFill>
          <a:ln>
            <a:solidFill>
              <a:srgbClr val="F4F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661DDC-A5F9-4A1C-A4C7-224F359814EE}"/>
              </a:ext>
            </a:extLst>
          </p:cNvPr>
          <p:cNvSpPr txBox="1"/>
          <p:nvPr/>
        </p:nvSpPr>
        <p:spPr>
          <a:xfrm>
            <a:off x="3076322" y="1616783"/>
            <a:ext cx="1301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73EEB24-42D1-4AEA-B9B9-51B73E4E0376}"/>
              </a:ext>
            </a:extLst>
          </p:cNvPr>
          <p:cNvSpPr txBox="1"/>
          <p:nvPr/>
        </p:nvSpPr>
        <p:spPr>
          <a:xfrm>
            <a:off x="5108466" y="1604073"/>
            <a:ext cx="1301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CCC70D6-DAF0-4089-80CA-7D3F954F31A5}"/>
              </a:ext>
            </a:extLst>
          </p:cNvPr>
          <p:cNvSpPr txBox="1"/>
          <p:nvPr/>
        </p:nvSpPr>
        <p:spPr>
          <a:xfrm>
            <a:off x="7154597" y="1597785"/>
            <a:ext cx="1301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E11F038-FE16-419F-BA67-0DC6E4F77C1B}"/>
              </a:ext>
            </a:extLst>
          </p:cNvPr>
          <p:cNvSpPr txBox="1"/>
          <p:nvPr/>
        </p:nvSpPr>
        <p:spPr>
          <a:xfrm>
            <a:off x="9184885" y="1604073"/>
            <a:ext cx="1301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FACDD6-1415-4D24-81B7-5EFD99C1968D}"/>
              </a:ext>
            </a:extLst>
          </p:cNvPr>
          <p:cNvSpPr txBox="1"/>
          <p:nvPr/>
        </p:nvSpPr>
        <p:spPr>
          <a:xfrm>
            <a:off x="2902542" y="2848816"/>
            <a:ext cx="1649351" cy="225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图书馆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升华楼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科教楼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民主楼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231D3A-0491-45E9-A24B-04B5A622DA17}"/>
              </a:ext>
            </a:extLst>
          </p:cNvPr>
          <p:cNvSpPr txBox="1"/>
          <p:nvPr/>
        </p:nvSpPr>
        <p:spPr>
          <a:xfrm>
            <a:off x="4947924" y="2846141"/>
            <a:ext cx="1707573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新图书馆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艺术楼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鸟巢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BA52BEE-9242-4AC4-B64C-A00F2588D163}"/>
              </a:ext>
            </a:extLst>
          </p:cNvPr>
          <p:cNvSpPr txBox="1"/>
          <p:nvPr/>
        </p:nvSpPr>
        <p:spPr>
          <a:xfrm>
            <a:off x="6785224" y="2846141"/>
            <a:ext cx="2054557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铁道图书馆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世纪楼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创业楼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铁路园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1A05B8-D97B-4818-80E8-731549C17327}"/>
              </a:ext>
            </a:extLst>
          </p:cNvPr>
          <p:cNvSpPr txBox="1"/>
          <p:nvPr/>
        </p:nvSpPr>
        <p:spPr>
          <a:xfrm>
            <a:off x="8821901" y="2846141"/>
            <a:ext cx="2054557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百年湘雅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红楼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标本陈列馆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孝骞楼</a:t>
            </a:r>
            <a:endParaRPr lang="en-US" altLang="zh-CN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74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06CEAC5-BC4D-4E16-A3B7-CE7E0DCA75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715613B-E117-4F87-95BE-DE1C5ABFDC58}"/>
              </a:ext>
            </a:extLst>
          </p:cNvPr>
          <p:cNvSpPr/>
          <p:nvPr/>
        </p:nvSpPr>
        <p:spPr>
          <a:xfrm>
            <a:off x="787071" y="1051432"/>
            <a:ext cx="5505855" cy="199219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C4F4761-A414-4233-9BFF-38B03951C1B1}"/>
              </a:ext>
            </a:extLst>
          </p:cNvPr>
          <p:cNvSpPr/>
          <p:nvPr/>
        </p:nvSpPr>
        <p:spPr>
          <a:xfrm>
            <a:off x="1055998" y="1319428"/>
            <a:ext cx="108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E88B68C-F18B-438C-A0B2-ABA454A110E4}"/>
              </a:ext>
            </a:extLst>
          </p:cNvPr>
          <p:cNvSpPr/>
          <p:nvPr/>
        </p:nvSpPr>
        <p:spPr>
          <a:xfrm rot="5400000">
            <a:off x="497999" y="1877430"/>
            <a:ext cx="1188000" cy="71999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5B3DF3B-E549-429B-9AA7-5A7D315C10F5}"/>
              </a:ext>
            </a:extLst>
          </p:cNvPr>
          <p:cNvSpPr/>
          <p:nvPr/>
        </p:nvSpPr>
        <p:spPr>
          <a:xfrm rot="10800000">
            <a:off x="1091999" y="2442248"/>
            <a:ext cx="4896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B15F6C9-5BEF-4558-A999-EE4F6AEF5627}"/>
              </a:ext>
            </a:extLst>
          </p:cNvPr>
          <p:cNvSpPr/>
          <p:nvPr/>
        </p:nvSpPr>
        <p:spPr>
          <a:xfrm rot="5400000">
            <a:off x="1740001" y="1651532"/>
            <a:ext cx="720000" cy="72000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38EC808-3808-45A3-B54D-CF2EB71A281D}"/>
              </a:ext>
            </a:extLst>
          </p:cNvPr>
          <p:cNvSpPr txBox="1"/>
          <p:nvPr/>
        </p:nvSpPr>
        <p:spPr>
          <a:xfrm>
            <a:off x="1312845" y="1413679"/>
            <a:ext cx="78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endParaRPr lang="zh-CN" altLang="en-US" sz="72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52DBE9-4AEA-4E9C-B411-99E2B8C03645}"/>
              </a:ext>
            </a:extLst>
          </p:cNvPr>
          <p:cNvSpPr txBox="1"/>
          <p:nvPr/>
        </p:nvSpPr>
        <p:spPr>
          <a:xfrm>
            <a:off x="2135998" y="1856360"/>
            <a:ext cx="3852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大标题新校图书馆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9929CC-CF9D-4747-B214-A4245CF126A7}"/>
              </a:ext>
            </a:extLst>
          </p:cNvPr>
          <p:cNvSpPr txBox="1"/>
          <p:nvPr/>
        </p:nvSpPr>
        <p:spPr>
          <a:xfrm>
            <a:off x="3970789" y="2585842"/>
            <a:ext cx="201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次标题和中南讲堂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0B346FF-71F6-4F73-A1FC-1CB7434DE841}"/>
              </a:ext>
            </a:extLst>
          </p:cNvPr>
          <p:cNvSpPr/>
          <p:nvPr/>
        </p:nvSpPr>
        <p:spPr>
          <a:xfrm>
            <a:off x="5987999" y="2770508"/>
            <a:ext cx="3068452" cy="1992199"/>
          </a:xfrm>
          <a:prstGeom prst="rect">
            <a:avLst/>
          </a:prstGeom>
          <a:solidFill>
            <a:schemeClr val="bg2">
              <a:lumMod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04B527B-E78E-4ADC-A0A7-D0387A891315}"/>
              </a:ext>
            </a:extLst>
          </p:cNvPr>
          <p:cNvSpPr txBox="1"/>
          <p:nvPr/>
        </p:nvSpPr>
        <p:spPr>
          <a:xfrm>
            <a:off x="6292926" y="2955174"/>
            <a:ext cx="2149812" cy="159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新校图书馆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艺术楼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342900" indent="-342900">
              <a:lnSpc>
                <a:spcPts val="4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中南讲堂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6BEE582-B8AF-481C-9318-92553B138757}"/>
              </a:ext>
            </a:extLst>
          </p:cNvPr>
          <p:cNvSpPr/>
          <p:nvPr/>
        </p:nvSpPr>
        <p:spPr>
          <a:xfrm>
            <a:off x="11671493" y="4303850"/>
            <a:ext cx="519150" cy="458857"/>
          </a:xfrm>
          <a:prstGeom prst="rect">
            <a:avLst/>
          </a:prstGeom>
          <a:solidFill>
            <a:srgbClr val="1A7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519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85823C7-4662-4AA8-AB6F-21E841F8A1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64414"/>
            <a:ext cx="12192000" cy="1793586"/>
          </a:xfrm>
          <a:prstGeom prst="rect">
            <a:avLst/>
          </a:prstGeom>
          <a:ln>
            <a:noFill/>
          </a:ln>
        </p:spPr>
      </p:pic>
      <p:sp>
        <p:nvSpPr>
          <p:cNvPr id="26" name="流程图: 接点 25">
            <a:extLst>
              <a:ext uri="{FF2B5EF4-FFF2-40B4-BE49-F238E27FC236}">
                <a16:creationId xmlns:a16="http://schemas.microsoft.com/office/drawing/2014/main" id="{D5B5BA0F-E253-409F-99BE-9B64294D4302}"/>
              </a:ext>
            </a:extLst>
          </p:cNvPr>
          <p:cNvSpPr/>
          <p:nvPr/>
        </p:nvSpPr>
        <p:spPr>
          <a:xfrm>
            <a:off x="1145272" y="1244457"/>
            <a:ext cx="2520000" cy="2520000"/>
          </a:xfrm>
          <a:prstGeom prst="flowChartConnector">
            <a:avLst/>
          </a:prstGeom>
          <a:solidFill>
            <a:srgbClr val="F4F2E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接点 5">
            <a:extLst>
              <a:ext uri="{FF2B5EF4-FFF2-40B4-BE49-F238E27FC236}">
                <a16:creationId xmlns:a16="http://schemas.microsoft.com/office/drawing/2014/main" id="{1814A779-8974-4897-B061-991C16155435}"/>
              </a:ext>
            </a:extLst>
          </p:cNvPr>
          <p:cNvSpPr/>
          <p:nvPr/>
        </p:nvSpPr>
        <p:spPr>
          <a:xfrm>
            <a:off x="964630" y="1064457"/>
            <a:ext cx="2881284" cy="2880000"/>
          </a:xfrm>
          <a:prstGeom prst="flowChartConnector">
            <a:avLst/>
          </a:prstGeom>
          <a:noFill/>
          <a:ln w="28575" cap="flat" cmpd="sng" algn="ctr">
            <a:solidFill>
              <a:srgbClr val="1A78C3"/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A0A51BE-6685-48B1-9790-04653C7F9588}"/>
              </a:ext>
            </a:extLst>
          </p:cNvPr>
          <p:cNvCxnSpPr>
            <a:cxnSpLocks/>
          </p:cNvCxnSpPr>
          <p:nvPr/>
        </p:nvCxnSpPr>
        <p:spPr>
          <a:xfrm>
            <a:off x="1685272" y="2182516"/>
            <a:ext cx="144000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9935207B-F9E7-452D-9EC7-B0F3BF997BE0}"/>
              </a:ext>
            </a:extLst>
          </p:cNvPr>
          <p:cNvSpPr txBox="1"/>
          <p:nvPr/>
        </p:nvSpPr>
        <p:spPr>
          <a:xfrm>
            <a:off x="1658643" y="1668952"/>
            <a:ext cx="149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本部</a:t>
            </a:r>
          </a:p>
        </p:txBody>
      </p:sp>
      <p:sp>
        <p:nvSpPr>
          <p:cNvPr id="27" name="流程图: 接点 26">
            <a:extLst>
              <a:ext uri="{FF2B5EF4-FFF2-40B4-BE49-F238E27FC236}">
                <a16:creationId xmlns:a16="http://schemas.microsoft.com/office/drawing/2014/main" id="{A41FD95C-FAC1-4EEE-9FEC-D3107116EB29}"/>
              </a:ext>
            </a:extLst>
          </p:cNvPr>
          <p:cNvSpPr/>
          <p:nvPr/>
        </p:nvSpPr>
        <p:spPr>
          <a:xfrm>
            <a:off x="4836877" y="2169000"/>
            <a:ext cx="2520000" cy="2520000"/>
          </a:xfrm>
          <a:prstGeom prst="flowChartConnector">
            <a:avLst/>
          </a:prstGeom>
          <a:solidFill>
            <a:srgbClr val="F4F2E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接点 20">
            <a:extLst>
              <a:ext uri="{FF2B5EF4-FFF2-40B4-BE49-F238E27FC236}">
                <a16:creationId xmlns:a16="http://schemas.microsoft.com/office/drawing/2014/main" id="{C1BDDA1C-7B2B-43DF-93E5-953AF00C39C9}"/>
              </a:ext>
            </a:extLst>
          </p:cNvPr>
          <p:cNvSpPr/>
          <p:nvPr/>
        </p:nvSpPr>
        <p:spPr>
          <a:xfrm>
            <a:off x="4655358" y="1989000"/>
            <a:ext cx="2881284" cy="2880000"/>
          </a:xfrm>
          <a:prstGeom prst="flowChartConnector">
            <a:avLst/>
          </a:prstGeom>
          <a:noFill/>
          <a:ln w="28575" cap="flat" cmpd="sng" algn="ctr">
            <a:solidFill>
              <a:srgbClr val="1A78C3"/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6A01916-5E8F-4B67-9D78-A5A8A11316F7}"/>
              </a:ext>
            </a:extLst>
          </p:cNvPr>
          <p:cNvCxnSpPr>
            <a:cxnSpLocks/>
          </p:cNvCxnSpPr>
          <p:nvPr/>
        </p:nvCxnSpPr>
        <p:spPr>
          <a:xfrm>
            <a:off x="5376000" y="3107059"/>
            <a:ext cx="144000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76758FF1-9A7E-44E9-9B4E-445C6EE03F88}"/>
              </a:ext>
            </a:extLst>
          </p:cNvPr>
          <p:cNvSpPr txBox="1"/>
          <p:nvPr/>
        </p:nvSpPr>
        <p:spPr>
          <a:xfrm>
            <a:off x="5303486" y="2593495"/>
            <a:ext cx="149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铁道</a:t>
            </a:r>
          </a:p>
        </p:txBody>
      </p:sp>
      <p:sp>
        <p:nvSpPr>
          <p:cNvPr id="28" name="流程图: 接点 27">
            <a:extLst>
              <a:ext uri="{FF2B5EF4-FFF2-40B4-BE49-F238E27FC236}">
                <a16:creationId xmlns:a16="http://schemas.microsoft.com/office/drawing/2014/main" id="{CF83B4D8-CC6A-4792-97BF-A632F1E91EB7}"/>
              </a:ext>
            </a:extLst>
          </p:cNvPr>
          <p:cNvSpPr/>
          <p:nvPr/>
        </p:nvSpPr>
        <p:spPr>
          <a:xfrm>
            <a:off x="8524975" y="1424457"/>
            <a:ext cx="2520000" cy="2520000"/>
          </a:xfrm>
          <a:prstGeom prst="flowChartConnector">
            <a:avLst/>
          </a:prstGeom>
          <a:solidFill>
            <a:srgbClr val="F4F2E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接点 23">
            <a:extLst>
              <a:ext uri="{FF2B5EF4-FFF2-40B4-BE49-F238E27FC236}">
                <a16:creationId xmlns:a16="http://schemas.microsoft.com/office/drawing/2014/main" id="{54424D1B-129B-408B-8623-9E5B6219BECC}"/>
              </a:ext>
            </a:extLst>
          </p:cNvPr>
          <p:cNvSpPr/>
          <p:nvPr/>
        </p:nvSpPr>
        <p:spPr>
          <a:xfrm>
            <a:off x="8346086" y="1244457"/>
            <a:ext cx="2881284" cy="2880000"/>
          </a:xfrm>
          <a:prstGeom prst="flowChartConnector">
            <a:avLst/>
          </a:prstGeom>
          <a:noFill/>
          <a:ln w="28575" cap="flat" cmpd="sng" algn="ctr">
            <a:solidFill>
              <a:srgbClr val="1A78C3"/>
            </a:solidFill>
            <a:prstDash val="lgDashDot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BEF2724-291A-40AB-9F0C-15D6F862658C}"/>
              </a:ext>
            </a:extLst>
          </p:cNvPr>
          <p:cNvCxnSpPr>
            <a:cxnSpLocks/>
          </p:cNvCxnSpPr>
          <p:nvPr/>
        </p:nvCxnSpPr>
        <p:spPr>
          <a:xfrm>
            <a:off x="9064975" y="2276104"/>
            <a:ext cx="144000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6135B02B-CBD1-444E-916E-F83E1DD1A2C3}"/>
              </a:ext>
            </a:extLst>
          </p:cNvPr>
          <p:cNvSpPr txBox="1"/>
          <p:nvPr/>
        </p:nvSpPr>
        <p:spPr>
          <a:xfrm>
            <a:off x="9038346" y="1762540"/>
            <a:ext cx="1493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湘雅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10C1ED-649F-42BF-B26E-24C460C1C773}"/>
              </a:ext>
            </a:extLst>
          </p:cNvPr>
          <p:cNvSpPr txBox="1"/>
          <p:nvPr/>
        </p:nvSpPr>
        <p:spPr>
          <a:xfrm>
            <a:off x="1498863" y="2342586"/>
            <a:ext cx="1904214" cy="103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</a:t>
            </a:r>
            <a:endParaRPr kumimoji="1"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10F0A1-7F89-409F-97D7-16F42D51B8C5}"/>
              </a:ext>
            </a:extLst>
          </p:cNvPr>
          <p:cNvSpPr txBox="1"/>
          <p:nvPr/>
        </p:nvSpPr>
        <p:spPr>
          <a:xfrm>
            <a:off x="5158033" y="3242812"/>
            <a:ext cx="1875933" cy="103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</a:t>
            </a:r>
            <a:endParaRPr kumimoji="1"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8E5CB86-F3E4-4AC7-9477-3C4D3D8E9D89}"/>
              </a:ext>
            </a:extLst>
          </p:cNvPr>
          <p:cNvSpPr txBox="1"/>
          <p:nvPr/>
        </p:nvSpPr>
        <p:spPr>
          <a:xfrm>
            <a:off x="8818727" y="2389721"/>
            <a:ext cx="1875933" cy="103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</a:t>
            </a:r>
            <a:endParaRPr kumimoji="1"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FB3C7D1-914A-4393-8D1A-1FF50A7CC145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35" name="图文框 34">
            <a:extLst>
              <a:ext uri="{FF2B5EF4-FFF2-40B4-BE49-F238E27FC236}">
                <a16:creationId xmlns:a16="http://schemas.microsoft.com/office/drawing/2014/main" id="{9E929AFB-4FF0-4623-A887-32919B0699CC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图文框 35">
            <a:extLst>
              <a:ext uri="{FF2B5EF4-FFF2-40B4-BE49-F238E27FC236}">
                <a16:creationId xmlns:a16="http://schemas.microsoft.com/office/drawing/2014/main" id="{ED7D2BB0-F947-4A68-8044-12A02078B20F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F4EE7C9-5367-4CBA-9039-81C69B6549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92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F9A642-1DB9-45CC-BFE8-ADC147F35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203" y="1121793"/>
            <a:ext cx="3486365" cy="5228446"/>
          </a:xfrm>
          <a:prstGeom prst="rect">
            <a:avLst/>
          </a:prstGeom>
        </p:spPr>
      </p:pic>
      <p:sp>
        <p:nvSpPr>
          <p:cNvPr id="6" name="图文框 5">
            <a:extLst>
              <a:ext uri="{FF2B5EF4-FFF2-40B4-BE49-F238E27FC236}">
                <a16:creationId xmlns:a16="http://schemas.microsoft.com/office/drawing/2014/main" id="{C53FFCD1-A49C-46A3-8089-19D3FEFE81C4}"/>
              </a:ext>
            </a:extLst>
          </p:cNvPr>
          <p:cNvSpPr/>
          <p:nvPr/>
        </p:nvSpPr>
        <p:spPr>
          <a:xfrm>
            <a:off x="4477731" y="1121793"/>
            <a:ext cx="3337089" cy="2614223"/>
          </a:xfrm>
          <a:prstGeom prst="frame">
            <a:avLst>
              <a:gd name="adj1" fmla="val 1673"/>
            </a:avLst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id="{2A9BA1F1-3ACA-450E-AD14-97043BAAC1FC}"/>
              </a:ext>
            </a:extLst>
          </p:cNvPr>
          <p:cNvSpPr/>
          <p:nvPr/>
        </p:nvSpPr>
        <p:spPr>
          <a:xfrm>
            <a:off x="7814820" y="3737587"/>
            <a:ext cx="3337089" cy="2614223"/>
          </a:xfrm>
          <a:prstGeom prst="frame">
            <a:avLst>
              <a:gd name="adj1" fmla="val 1673"/>
            </a:avLst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2" name="图形 31" descr="用户">
            <a:extLst>
              <a:ext uri="{FF2B5EF4-FFF2-40B4-BE49-F238E27FC236}">
                <a16:creationId xmlns:a16="http://schemas.microsoft.com/office/drawing/2014/main" id="{1EB3DAF2-6EB8-4474-8107-E4ACBA146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5929" y="2171631"/>
            <a:ext cx="540000" cy="540000"/>
          </a:xfrm>
          <a:prstGeom prst="rect">
            <a:avLst/>
          </a:prstGeom>
        </p:spPr>
      </p:pic>
      <p:pic>
        <p:nvPicPr>
          <p:cNvPr id="34" name="图形 33" descr="秒表">
            <a:extLst>
              <a:ext uri="{FF2B5EF4-FFF2-40B4-BE49-F238E27FC236}">
                <a16:creationId xmlns:a16="http://schemas.microsoft.com/office/drawing/2014/main" id="{361D4B37-1174-4196-A34E-326EAAC283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13018" y="2171631"/>
            <a:ext cx="540000" cy="540000"/>
          </a:xfrm>
          <a:prstGeom prst="rect">
            <a:avLst/>
          </a:prstGeom>
        </p:spPr>
      </p:pic>
      <p:pic>
        <p:nvPicPr>
          <p:cNvPr id="36" name="图形 35" descr="方向">
            <a:extLst>
              <a:ext uri="{FF2B5EF4-FFF2-40B4-BE49-F238E27FC236}">
                <a16:creationId xmlns:a16="http://schemas.microsoft.com/office/drawing/2014/main" id="{8B4E81EB-6E49-4A97-887C-2253A702D3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75929" y="4785854"/>
            <a:ext cx="576000" cy="576000"/>
          </a:xfrm>
          <a:prstGeom prst="rect">
            <a:avLst/>
          </a:prstGeom>
        </p:spPr>
      </p:pic>
      <p:pic>
        <p:nvPicPr>
          <p:cNvPr id="38" name="图形 37" descr="飞机">
            <a:extLst>
              <a:ext uri="{FF2B5EF4-FFF2-40B4-BE49-F238E27FC236}">
                <a16:creationId xmlns:a16="http://schemas.microsoft.com/office/drawing/2014/main" id="{5FDAB896-5C86-4068-ACB7-00D8AABE33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06972" y="4785854"/>
            <a:ext cx="540000" cy="5400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0FACF324-C0FA-4218-A83A-4EF4C44F2E4B}"/>
              </a:ext>
            </a:extLst>
          </p:cNvPr>
          <p:cNvSpPr txBox="1"/>
          <p:nvPr/>
        </p:nvSpPr>
        <p:spPr>
          <a:xfrm>
            <a:off x="5214127" y="1390413"/>
            <a:ext cx="2327316" cy="210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dirty="0"/>
              <a:t>小标题</a:t>
            </a:r>
            <a:endParaRPr lang="en-US" altLang="zh-CN" dirty="0"/>
          </a:p>
          <a:p>
            <a:pPr lvl="0"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标题数字等都可以通过点击和重新输入进行更改。文字排版可以参考原模板版式，字数尽量控制在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字内。</a:t>
            </a:r>
            <a:endParaRPr kumimoji="1"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4C3524D-EB08-4E2E-B752-18951006FE4D}"/>
              </a:ext>
            </a:extLst>
          </p:cNvPr>
          <p:cNvSpPr txBox="1"/>
          <p:nvPr/>
        </p:nvSpPr>
        <p:spPr>
          <a:xfrm>
            <a:off x="8551216" y="1390413"/>
            <a:ext cx="2327316" cy="210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dirty="0"/>
              <a:t>小标题</a:t>
            </a:r>
            <a:endParaRPr lang="en-US" altLang="zh-CN" dirty="0"/>
          </a:p>
          <a:p>
            <a:pPr lvl="0"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标题数字等都可以通过点击和重新输入进行更改。文字排版可以参考原模板版式，字数尽量控制在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字内。</a:t>
            </a:r>
            <a:endParaRPr kumimoji="1"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60974B4-B1A0-4F87-B5F6-FE827B625553}"/>
              </a:ext>
            </a:extLst>
          </p:cNvPr>
          <p:cNvSpPr txBox="1"/>
          <p:nvPr/>
        </p:nvSpPr>
        <p:spPr>
          <a:xfrm>
            <a:off x="8551216" y="3993480"/>
            <a:ext cx="2327316" cy="210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zh-CN" altLang="en-US" dirty="0"/>
              <a:t>小标题</a:t>
            </a:r>
            <a:endParaRPr lang="en-US" altLang="zh-CN" dirty="0"/>
          </a:p>
          <a:p>
            <a:pPr lvl="0"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标题数字等都可以通过点击和重新输入进行更改。文字排版可以参考原模板版式，字数尽量控制在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字内。</a:t>
            </a:r>
            <a:endParaRPr kumimoji="1"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FA4CE3C-B6E7-451F-9C99-81275BF33CC7}"/>
              </a:ext>
            </a:extLst>
          </p:cNvPr>
          <p:cNvSpPr txBox="1"/>
          <p:nvPr/>
        </p:nvSpPr>
        <p:spPr>
          <a:xfrm>
            <a:off x="5214127" y="3993479"/>
            <a:ext cx="2327316" cy="210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zh-CN" altLang="en-US" dirty="0"/>
              <a:t>小标题</a:t>
            </a:r>
            <a:endParaRPr lang="en-US" altLang="zh-CN" dirty="0"/>
          </a:p>
          <a:p>
            <a:pPr lvl="0"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标题数字等都可以通过点击和重新输入进行更改。文字排版可以参考原模板版式，字数尽量控制在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字内。</a:t>
            </a:r>
            <a:endParaRPr kumimoji="1"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465AA2D-A675-46DA-85A2-3B84893C9BA2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id="{2A61FDA6-9A3F-4700-B69F-59CF1D5BA46E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238A4E83-916D-454B-A6E5-6B00174AC3E9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97CBFEB-403E-4ADC-A787-589D60B5E3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70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8157277-0592-4873-B661-9CEE2737CE95}"/>
              </a:ext>
            </a:extLst>
          </p:cNvPr>
          <p:cNvSpPr/>
          <p:nvPr/>
        </p:nvSpPr>
        <p:spPr>
          <a:xfrm>
            <a:off x="413949" y="5193645"/>
            <a:ext cx="3370090" cy="1047502"/>
          </a:xfrm>
          <a:prstGeom prst="round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3FB1DEE4-3022-4DCB-9DF8-1AD99E4F2E1F}"/>
              </a:ext>
            </a:extLst>
          </p:cNvPr>
          <p:cNvSpPr/>
          <p:nvPr/>
        </p:nvSpPr>
        <p:spPr>
          <a:xfrm>
            <a:off x="660504" y="3115514"/>
            <a:ext cx="3370090" cy="1047502"/>
          </a:xfrm>
          <a:prstGeom prst="round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A9E3915-5F8E-44A7-BB02-15BC32A335D4}"/>
              </a:ext>
            </a:extLst>
          </p:cNvPr>
          <p:cNvSpPr/>
          <p:nvPr/>
        </p:nvSpPr>
        <p:spPr>
          <a:xfrm>
            <a:off x="2812472" y="1740136"/>
            <a:ext cx="5094327" cy="788955"/>
          </a:xfrm>
          <a:prstGeom prst="roundRect">
            <a:avLst/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465AA2D-A675-46DA-85A2-3B84893C9BA2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此处添加标题章节目录</a:t>
            </a:r>
          </a:p>
        </p:txBody>
      </p:sp>
      <p:sp>
        <p:nvSpPr>
          <p:cNvPr id="20" name="图文框 19">
            <a:extLst>
              <a:ext uri="{FF2B5EF4-FFF2-40B4-BE49-F238E27FC236}">
                <a16:creationId xmlns:a16="http://schemas.microsoft.com/office/drawing/2014/main" id="{2A61FDA6-9A3F-4700-B69F-59CF1D5BA46E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56B1248-AB63-4AC4-926A-E47237593B19}"/>
              </a:ext>
            </a:extLst>
          </p:cNvPr>
          <p:cNvSpPr/>
          <p:nvPr/>
        </p:nvSpPr>
        <p:spPr>
          <a:xfrm>
            <a:off x="8710366" y="2730678"/>
            <a:ext cx="3199117" cy="3330757"/>
          </a:xfrm>
          <a:prstGeom prst="roundRect">
            <a:avLst>
              <a:gd name="adj" fmla="val 7695"/>
            </a:avLst>
          </a:prstGeom>
          <a:solidFill>
            <a:srgbClr val="F4F2E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238A4E83-916D-454B-A6E5-6B00174AC3E9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AEEACE4-30B1-43FD-8D9C-3D284E58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8215961"/>
              </p:ext>
            </p:extLst>
          </p:nvPr>
        </p:nvGraphicFramePr>
        <p:xfrm>
          <a:off x="3603746" y="2533206"/>
          <a:ext cx="5409929" cy="3005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9D54604E-E2C4-4DA5-8BEC-BE6A672D9440}"/>
              </a:ext>
            </a:extLst>
          </p:cNvPr>
          <p:cNvSpPr txBox="1"/>
          <p:nvPr/>
        </p:nvSpPr>
        <p:spPr>
          <a:xfrm>
            <a:off x="8843225" y="2816050"/>
            <a:ext cx="2935984" cy="117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latin typeface="等线 Light" panose="02010600030101010101" pitchFamily="2" charset="-122"/>
              </a:rPr>
              <a:t>磅；下图可更改为相关图片或删除。</a:t>
            </a:r>
            <a:endParaRPr lang="en-US" altLang="zh-CN" sz="1200" dirty="0">
              <a:latin typeface="等线 Light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8C1D984-991D-4DB8-9669-353BB2D6B2BA}"/>
              </a:ext>
            </a:extLst>
          </p:cNvPr>
          <p:cNvSpPr txBox="1"/>
          <p:nvPr/>
        </p:nvSpPr>
        <p:spPr>
          <a:xfrm>
            <a:off x="2924014" y="1825523"/>
            <a:ext cx="4871244" cy="618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latin typeface="等线 Light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605F291-3616-4BD3-8228-64E3F93AA9F5}"/>
              </a:ext>
            </a:extLst>
          </p:cNvPr>
          <p:cNvSpPr txBox="1"/>
          <p:nvPr/>
        </p:nvSpPr>
        <p:spPr>
          <a:xfrm>
            <a:off x="707938" y="3167359"/>
            <a:ext cx="3370089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latin typeface="等线 Light" panose="0201060003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C4954B-44F3-4A45-9EAD-AE825D8C703A}"/>
              </a:ext>
            </a:extLst>
          </p:cNvPr>
          <p:cNvSpPr txBox="1"/>
          <p:nvPr/>
        </p:nvSpPr>
        <p:spPr>
          <a:xfrm>
            <a:off x="527646" y="5255729"/>
            <a:ext cx="3370089" cy="89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latin typeface="等线 Light" panose="02010600030101010101" pitchFamily="2" charset="-122"/>
              </a:rPr>
              <a:t>标题正文等都可以通过点击、重新输入进行更改，文字排版可参考模板。模板字号</a:t>
            </a:r>
            <a:r>
              <a:rPr lang="en-US" altLang="zh-CN" sz="1200" dirty="0"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latin typeface="等线 Light" panose="02010600030101010101" pitchFamily="2" charset="-122"/>
              </a:rPr>
              <a:t>24</a:t>
            </a:r>
            <a:r>
              <a:rPr lang="zh-CN" altLang="en-US" sz="1200" dirty="0">
                <a:latin typeface="等线 Light" panose="02010600030101010101" pitchFamily="2" charset="-122"/>
              </a:rPr>
              <a:t>磅。</a:t>
            </a:r>
            <a:endParaRPr lang="en-US" altLang="zh-CN" sz="1200" dirty="0">
              <a:latin typeface="等线 Light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0A3F26A-B8ED-4CBA-A195-A5DFB7EEB0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3903" y="3946246"/>
            <a:ext cx="3052041" cy="18987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99E881B-8EFD-4E5F-9634-469E5E2E5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92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8">
            <a:extLst>
              <a:ext uri="{FF2B5EF4-FFF2-40B4-BE49-F238E27FC236}">
                <a16:creationId xmlns:a16="http://schemas.microsoft.com/office/drawing/2014/main" id="{851A02A6-4C65-4871-A927-BD7696FC3018}"/>
              </a:ext>
            </a:extLst>
          </p:cNvPr>
          <p:cNvCxnSpPr>
            <a:cxnSpLocks/>
          </p:cNvCxnSpPr>
          <p:nvPr/>
        </p:nvCxnSpPr>
        <p:spPr>
          <a:xfrm>
            <a:off x="1548863" y="2234098"/>
            <a:ext cx="9461644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991B365E-0F2A-4B17-85A7-BD96B2DC6FA2}"/>
              </a:ext>
            </a:extLst>
          </p:cNvPr>
          <p:cNvSpPr>
            <a:spLocks noChangeAspect="1"/>
          </p:cNvSpPr>
          <p:nvPr/>
        </p:nvSpPr>
        <p:spPr>
          <a:xfrm>
            <a:off x="1418636" y="2147657"/>
            <a:ext cx="172881" cy="172881"/>
          </a:xfrm>
          <a:prstGeom prst="ellipse">
            <a:avLst/>
          </a:prstGeom>
          <a:solidFill>
            <a:srgbClr val="E848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C7B956F-809D-4897-96F4-2770822D5B8B}"/>
              </a:ext>
            </a:extLst>
          </p:cNvPr>
          <p:cNvSpPr>
            <a:spLocks noChangeAspect="1"/>
          </p:cNvSpPr>
          <p:nvPr/>
        </p:nvSpPr>
        <p:spPr>
          <a:xfrm>
            <a:off x="3465040" y="2147656"/>
            <a:ext cx="172881" cy="17288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BDEC054-7CB3-4F6F-8F86-FF627F24A7AB}"/>
              </a:ext>
            </a:extLst>
          </p:cNvPr>
          <p:cNvSpPr>
            <a:spLocks noChangeAspect="1"/>
          </p:cNvSpPr>
          <p:nvPr/>
        </p:nvSpPr>
        <p:spPr>
          <a:xfrm>
            <a:off x="5556485" y="2147656"/>
            <a:ext cx="172881" cy="17288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F0DAF1B-B90E-40D0-93F1-5B9D8569F1A3}"/>
              </a:ext>
            </a:extLst>
          </p:cNvPr>
          <p:cNvSpPr>
            <a:spLocks noChangeAspect="1"/>
          </p:cNvSpPr>
          <p:nvPr/>
        </p:nvSpPr>
        <p:spPr>
          <a:xfrm>
            <a:off x="7645536" y="2147657"/>
            <a:ext cx="172881" cy="17288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90D1B26-2A04-43C9-A2EA-135EC307032B}"/>
              </a:ext>
            </a:extLst>
          </p:cNvPr>
          <p:cNvSpPr>
            <a:spLocks noChangeAspect="1"/>
          </p:cNvSpPr>
          <p:nvPr/>
        </p:nvSpPr>
        <p:spPr>
          <a:xfrm>
            <a:off x="9651484" y="2147657"/>
            <a:ext cx="172881" cy="172881"/>
          </a:xfrm>
          <a:prstGeom prst="ellipse">
            <a:avLst/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E22A86B-B4BD-4710-A33A-C64B8CDAE25C}"/>
              </a:ext>
            </a:extLst>
          </p:cNvPr>
          <p:cNvSpPr txBox="1"/>
          <p:nvPr/>
        </p:nvSpPr>
        <p:spPr>
          <a:xfrm>
            <a:off x="3085692" y="2459718"/>
            <a:ext cx="941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1958</a:t>
            </a:r>
            <a:endParaRPr lang="zh-CN" altLang="en-US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A8F6F8F-8C33-4BDB-BF8E-3A7C1C897AD7}"/>
              </a:ext>
            </a:extLst>
          </p:cNvPr>
          <p:cNvSpPr txBox="1"/>
          <p:nvPr/>
        </p:nvSpPr>
        <p:spPr>
          <a:xfrm>
            <a:off x="5179765" y="2459718"/>
            <a:ext cx="941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1959</a:t>
            </a:r>
            <a:endParaRPr lang="zh-CN" altLang="en-US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E8189E0-6B82-466A-9B6E-7D83CF2F605F}"/>
              </a:ext>
            </a:extLst>
          </p:cNvPr>
          <p:cNvSpPr txBox="1"/>
          <p:nvPr/>
        </p:nvSpPr>
        <p:spPr>
          <a:xfrm>
            <a:off x="7292140" y="2468825"/>
            <a:ext cx="941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1960</a:t>
            </a:r>
            <a:endParaRPr lang="zh-CN" altLang="en-US" sz="2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12C198-A8EB-4C90-9BF0-487CE1306E85}"/>
              </a:ext>
            </a:extLst>
          </p:cNvPr>
          <p:cNvSpPr txBox="1"/>
          <p:nvPr/>
        </p:nvSpPr>
        <p:spPr>
          <a:xfrm>
            <a:off x="9263456" y="2459719"/>
            <a:ext cx="941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A78C3"/>
                </a:solidFill>
              </a:rPr>
              <a:t>2018</a:t>
            </a:r>
            <a:endParaRPr lang="zh-CN" altLang="en-US" sz="2800" dirty="0">
              <a:solidFill>
                <a:srgbClr val="1A78C3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11CBCED-0069-4639-B1FA-CCCE6CB62D26}"/>
              </a:ext>
            </a:extLst>
          </p:cNvPr>
          <p:cNvSpPr txBox="1"/>
          <p:nvPr/>
        </p:nvSpPr>
        <p:spPr>
          <a:xfrm>
            <a:off x="707251" y="3371905"/>
            <a:ext cx="159565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65761"/>
                </a:solidFill>
                <a:cs typeface="Arial" panose="020B0604020202020204" pitchFamily="34" charset="0"/>
              </a:rPr>
              <a:t>中南土木建筑学院</a:t>
            </a:r>
            <a:endParaRPr lang="en-US" altLang="zh-CN" sz="1600" dirty="0">
              <a:solidFill>
                <a:srgbClr val="46576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55D201E-6394-44E0-803E-E63EE32457B3}"/>
              </a:ext>
            </a:extLst>
          </p:cNvPr>
          <p:cNvSpPr txBox="1"/>
          <p:nvPr/>
        </p:nvSpPr>
        <p:spPr>
          <a:xfrm>
            <a:off x="1046339" y="2459719"/>
            <a:ext cx="9412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483A"/>
                </a:solidFill>
              </a:rPr>
              <a:t>1953</a:t>
            </a:r>
            <a:endParaRPr lang="zh-CN" altLang="en-US" sz="2800" dirty="0">
              <a:solidFill>
                <a:srgbClr val="E8483A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A3093DC-0F7E-4EE7-AA37-E0636F668388}"/>
              </a:ext>
            </a:extLst>
          </p:cNvPr>
          <p:cNvSpPr/>
          <p:nvPr/>
        </p:nvSpPr>
        <p:spPr>
          <a:xfrm>
            <a:off x="719154" y="4304411"/>
            <a:ext cx="1595650" cy="14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倍行间距。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81C8C7C-6D50-4A51-A9BB-56CF8632C115}"/>
              </a:ext>
            </a:extLst>
          </p:cNvPr>
          <p:cNvSpPr txBox="1"/>
          <p:nvPr/>
        </p:nvSpPr>
        <p:spPr>
          <a:xfrm>
            <a:off x="2752056" y="3553479"/>
            <a:ext cx="1595650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65761"/>
                </a:solidFill>
                <a:cs typeface="Arial" panose="020B0604020202020204" pitchFamily="34" charset="0"/>
              </a:rPr>
              <a:t>湖南工学院</a:t>
            </a:r>
            <a:endParaRPr lang="en-US" altLang="zh-CN" sz="1600" dirty="0">
              <a:solidFill>
                <a:srgbClr val="46576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2DEF728-E944-49E5-BD4A-3255467AB3FF}"/>
              </a:ext>
            </a:extLst>
          </p:cNvPr>
          <p:cNvSpPr/>
          <p:nvPr/>
        </p:nvSpPr>
        <p:spPr>
          <a:xfrm>
            <a:off x="2752056" y="4304410"/>
            <a:ext cx="1595650" cy="14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51FB773-974E-48E1-9771-9F36E11DF9F9}"/>
              </a:ext>
            </a:extLst>
          </p:cNvPr>
          <p:cNvSpPr txBox="1"/>
          <p:nvPr/>
        </p:nvSpPr>
        <p:spPr>
          <a:xfrm>
            <a:off x="4851997" y="3553479"/>
            <a:ext cx="1595650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65761"/>
                </a:solidFill>
                <a:cs typeface="Arial" panose="020B0604020202020204" pitchFamily="34" charset="0"/>
              </a:rPr>
              <a:t>湖南大学</a:t>
            </a:r>
            <a:endParaRPr lang="en-US" altLang="zh-CN" sz="1600" dirty="0">
              <a:solidFill>
                <a:srgbClr val="465761"/>
              </a:solidFill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6152B26-D01D-4D8A-BF09-133C75AC7D89}"/>
              </a:ext>
            </a:extLst>
          </p:cNvPr>
          <p:cNvSpPr/>
          <p:nvPr/>
        </p:nvSpPr>
        <p:spPr>
          <a:xfrm>
            <a:off x="4845100" y="4302319"/>
            <a:ext cx="1595650" cy="14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倍行间距。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03A9AD0-1B33-4A2C-BAC6-3922101565E1}"/>
              </a:ext>
            </a:extLst>
          </p:cNvPr>
          <p:cNvSpPr txBox="1"/>
          <p:nvPr/>
        </p:nvSpPr>
        <p:spPr>
          <a:xfrm>
            <a:off x="6934151" y="3553480"/>
            <a:ext cx="1595650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65761"/>
                </a:solidFill>
                <a:cs typeface="Arial" panose="020B0604020202020204" pitchFamily="34" charset="0"/>
              </a:rPr>
              <a:t>长沙铁道学院</a:t>
            </a:r>
            <a:endParaRPr lang="en-US" altLang="zh-CN" sz="1600" dirty="0">
              <a:solidFill>
                <a:srgbClr val="465761"/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BB2A19D-D776-4CB2-A18D-82E230F8794E}"/>
              </a:ext>
            </a:extLst>
          </p:cNvPr>
          <p:cNvSpPr/>
          <p:nvPr/>
        </p:nvSpPr>
        <p:spPr>
          <a:xfrm>
            <a:off x="6966814" y="4302319"/>
            <a:ext cx="1595650" cy="14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倍行间距。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D7E6E777-DE31-4FA2-8F16-F211D2B1650A}"/>
              </a:ext>
            </a:extLst>
          </p:cNvPr>
          <p:cNvSpPr/>
          <p:nvPr/>
        </p:nvSpPr>
        <p:spPr>
          <a:xfrm>
            <a:off x="8936272" y="4302319"/>
            <a:ext cx="1595650" cy="1449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号字，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倍行间距。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2D23716-E307-4FFC-AC69-B76F6BCEF23F}"/>
              </a:ext>
            </a:extLst>
          </p:cNvPr>
          <p:cNvSpPr txBox="1"/>
          <p:nvPr/>
        </p:nvSpPr>
        <p:spPr>
          <a:xfrm>
            <a:off x="8936424" y="3553890"/>
            <a:ext cx="1595650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65761"/>
                </a:solidFill>
                <a:cs typeface="Arial" panose="020B0604020202020204" pitchFamily="34" charset="0"/>
              </a:rPr>
              <a:t>中南大学</a:t>
            </a:r>
            <a:endParaRPr lang="en-US" altLang="zh-CN" sz="1600" dirty="0">
              <a:solidFill>
                <a:srgbClr val="465761"/>
              </a:solidFill>
            </a:endParaRP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id="{53C3E79D-39C8-4C23-96BD-8B521A94DE53}"/>
              </a:ext>
            </a:extLst>
          </p:cNvPr>
          <p:cNvSpPr/>
          <p:nvPr/>
        </p:nvSpPr>
        <p:spPr>
          <a:xfrm rot="5400000">
            <a:off x="1286676" y="3040376"/>
            <a:ext cx="436799" cy="276690"/>
          </a:xfrm>
          <a:prstGeom prst="chevron">
            <a:avLst/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id="{0F251E63-E8CB-486E-A86E-6408E8F587D2}"/>
              </a:ext>
            </a:extLst>
          </p:cNvPr>
          <p:cNvSpPr/>
          <p:nvPr/>
        </p:nvSpPr>
        <p:spPr>
          <a:xfrm rot="5400000">
            <a:off x="3340427" y="3040377"/>
            <a:ext cx="436799" cy="276690"/>
          </a:xfrm>
          <a:prstGeom prst="chevron">
            <a:avLst/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箭头: V 形 63">
            <a:extLst>
              <a:ext uri="{FF2B5EF4-FFF2-40B4-BE49-F238E27FC236}">
                <a16:creationId xmlns:a16="http://schemas.microsoft.com/office/drawing/2014/main" id="{3AC0C0E7-DD45-473B-8170-0F643F3C705C}"/>
              </a:ext>
            </a:extLst>
          </p:cNvPr>
          <p:cNvSpPr/>
          <p:nvPr/>
        </p:nvSpPr>
        <p:spPr>
          <a:xfrm rot="5400000">
            <a:off x="5432574" y="3042938"/>
            <a:ext cx="436799" cy="276690"/>
          </a:xfrm>
          <a:prstGeom prst="chevron">
            <a:avLst/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箭头: V 形 64">
            <a:extLst>
              <a:ext uri="{FF2B5EF4-FFF2-40B4-BE49-F238E27FC236}">
                <a16:creationId xmlns:a16="http://schemas.microsoft.com/office/drawing/2014/main" id="{7E4BE54A-4545-43B6-82BE-928666DC66B7}"/>
              </a:ext>
            </a:extLst>
          </p:cNvPr>
          <p:cNvSpPr/>
          <p:nvPr/>
        </p:nvSpPr>
        <p:spPr>
          <a:xfrm rot="5400000">
            <a:off x="7513576" y="3034394"/>
            <a:ext cx="436799" cy="276690"/>
          </a:xfrm>
          <a:prstGeom prst="chevron">
            <a:avLst/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箭头: V 形 65">
            <a:extLst>
              <a:ext uri="{FF2B5EF4-FFF2-40B4-BE49-F238E27FC236}">
                <a16:creationId xmlns:a16="http://schemas.microsoft.com/office/drawing/2014/main" id="{3D212676-B00D-4894-942B-80BF57D77623}"/>
              </a:ext>
            </a:extLst>
          </p:cNvPr>
          <p:cNvSpPr/>
          <p:nvPr/>
        </p:nvSpPr>
        <p:spPr>
          <a:xfrm rot="5400000">
            <a:off x="9515697" y="3015161"/>
            <a:ext cx="436799" cy="276690"/>
          </a:xfrm>
          <a:prstGeom prst="chevron">
            <a:avLst/>
          </a:prstGeom>
          <a:solidFill>
            <a:srgbClr val="C7C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532D98C6-AA38-415D-92A9-3245627A98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8308" y="4252563"/>
            <a:ext cx="5235384" cy="2605437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5079D294-A083-40E0-9F7C-3C1DAC6FF2A8}"/>
              </a:ext>
            </a:extLst>
          </p:cNvPr>
          <p:cNvSpPr txBox="1"/>
          <p:nvPr/>
        </p:nvSpPr>
        <p:spPr>
          <a:xfrm>
            <a:off x="4395448" y="1225642"/>
            <a:ext cx="3401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铁道学院发展史</a:t>
            </a: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9E994868-0BBC-4C94-9BF5-09B285166B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4096" y="5237493"/>
            <a:ext cx="2310133" cy="1617544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DB792E3B-AE99-43EE-BC85-1426882707F0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41" name="图文框 40">
            <a:extLst>
              <a:ext uri="{FF2B5EF4-FFF2-40B4-BE49-F238E27FC236}">
                <a16:creationId xmlns:a16="http://schemas.microsoft.com/office/drawing/2014/main" id="{9D4402D2-2CC4-4F77-A840-0EF29728A5DF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图文框 41">
            <a:extLst>
              <a:ext uri="{FF2B5EF4-FFF2-40B4-BE49-F238E27FC236}">
                <a16:creationId xmlns:a16="http://schemas.microsoft.com/office/drawing/2014/main" id="{5066BC54-289E-4050-8307-5A2D370870FE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B0C1A74D-F009-4150-BEDD-6927798266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54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5A7434C-5331-4056-A45C-10C511F844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3994" y="2504277"/>
            <a:ext cx="2904011" cy="2588752"/>
          </a:xfrm>
          <a:prstGeom prst="ellipse">
            <a:avLst/>
          </a:prstGeom>
          <a:ln>
            <a:noFill/>
          </a:ln>
          <a:effectLst>
            <a:softEdge rad="63500"/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DD62CA3-30B2-47F6-942A-3823F599698D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1342417" y="3796297"/>
            <a:ext cx="3301577" cy="2356"/>
          </a:xfrm>
          <a:prstGeom prst="line">
            <a:avLst/>
          </a:prstGeom>
          <a:ln w="34925">
            <a:solidFill>
              <a:schemeClr val="accent1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2AA3381-5F32-4BE2-8457-9FAD8965E9B3}"/>
              </a:ext>
            </a:extLst>
          </p:cNvPr>
          <p:cNvCxnSpPr>
            <a:cxnSpLocks/>
          </p:cNvCxnSpPr>
          <p:nvPr/>
        </p:nvCxnSpPr>
        <p:spPr>
          <a:xfrm>
            <a:off x="7548005" y="3796297"/>
            <a:ext cx="3301579" cy="0"/>
          </a:xfrm>
          <a:prstGeom prst="line">
            <a:avLst/>
          </a:prstGeom>
          <a:ln w="34925">
            <a:solidFill>
              <a:schemeClr val="accent1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79D89FA-EF67-4E28-8DCB-21D2906F011E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6096000" y="1414021"/>
            <a:ext cx="0" cy="1090256"/>
          </a:xfrm>
          <a:prstGeom prst="line">
            <a:avLst/>
          </a:prstGeom>
          <a:ln w="34925">
            <a:solidFill>
              <a:schemeClr val="accent1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7FF3F01-ACBA-41C0-95CF-140624233C3D}"/>
              </a:ext>
            </a:extLst>
          </p:cNvPr>
          <p:cNvCxnSpPr>
            <a:cxnSpLocks/>
            <a:endCxn id="5" idx="4"/>
          </p:cNvCxnSpPr>
          <p:nvPr/>
        </p:nvCxnSpPr>
        <p:spPr>
          <a:xfrm flipV="1">
            <a:off x="6096000" y="5093029"/>
            <a:ext cx="0" cy="900667"/>
          </a:xfrm>
          <a:prstGeom prst="line">
            <a:avLst/>
          </a:prstGeom>
          <a:ln w="34925">
            <a:solidFill>
              <a:schemeClr val="accent1"/>
            </a:solidFill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C4CD9A5-F893-459B-8F33-6E6519762102}"/>
              </a:ext>
            </a:extLst>
          </p:cNvPr>
          <p:cNvSpPr txBox="1"/>
          <p:nvPr/>
        </p:nvSpPr>
        <p:spPr>
          <a:xfrm>
            <a:off x="1350317" y="1430487"/>
            <a:ext cx="33657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</a:t>
            </a:r>
            <a:endParaRPr lang="en-US" altLang="zh-CN" dirty="0"/>
          </a:p>
          <a:p>
            <a:pPr lvl="0" algn="just" defTabSz="457200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号字。文字排版可参考模板。模板字号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倍。</a:t>
            </a:r>
          </a:p>
          <a:p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B2C26A2-0328-4363-BE01-18CFB4AA7E21}"/>
              </a:ext>
            </a:extLst>
          </p:cNvPr>
          <p:cNvSpPr txBox="1"/>
          <p:nvPr/>
        </p:nvSpPr>
        <p:spPr>
          <a:xfrm>
            <a:off x="7483817" y="1336119"/>
            <a:ext cx="33657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/>
              <a:t>标题</a:t>
            </a:r>
            <a:endParaRPr lang="en-US" altLang="zh-CN" dirty="0"/>
          </a:p>
          <a:p>
            <a:pPr lvl="0" algn="just" defTabSz="457200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号字。文字排版可参考模板。模板字号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倍。</a:t>
            </a:r>
          </a:p>
          <a:p>
            <a:pPr algn="just"/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9B59A1B-FC60-40AA-BD1B-F9E1AFCDA37F}"/>
              </a:ext>
            </a:extLst>
          </p:cNvPr>
          <p:cNvSpPr txBox="1"/>
          <p:nvPr/>
        </p:nvSpPr>
        <p:spPr>
          <a:xfrm>
            <a:off x="1242561" y="4210644"/>
            <a:ext cx="3365765" cy="1326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标题</a:t>
            </a:r>
            <a:endParaRPr lang="en-US" altLang="zh-CN" dirty="0"/>
          </a:p>
          <a:p>
            <a:pPr lvl="0" algn="just" defTabSz="457200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号字。文字排版可参考模板。模板字号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倍。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02E4DD-CFD3-443B-AA54-BFD00CC26DBA}"/>
              </a:ext>
            </a:extLst>
          </p:cNvPr>
          <p:cNvSpPr txBox="1"/>
          <p:nvPr/>
        </p:nvSpPr>
        <p:spPr>
          <a:xfrm>
            <a:off x="7483817" y="4210644"/>
            <a:ext cx="33657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/>
              <a:t>标题</a:t>
            </a:r>
            <a:endParaRPr lang="en-US" altLang="zh-CN" dirty="0"/>
          </a:p>
          <a:p>
            <a:pPr lvl="0" algn="just" defTabSz="457200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10-16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号字。文字排版可参考模板。模板字号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12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，行间距为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1.5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等线 Light" panose="02010600030101010101" pitchFamily="2" charset="-122"/>
              </a:rPr>
              <a:t>倍。</a:t>
            </a:r>
          </a:p>
          <a:p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7043C2-6D03-42AB-80F4-ED9DA47F4AD7}"/>
              </a:ext>
            </a:extLst>
          </p:cNvPr>
          <p:cNvSpPr txBox="1"/>
          <p:nvPr/>
        </p:nvSpPr>
        <p:spPr>
          <a:xfrm>
            <a:off x="849341" y="316824"/>
            <a:ext cx="436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此处添加标题章节目录</a:t>
            </a:r>
          </a:p>
        </p:txBody>
      </p:sp>
      <p:sp>
        <p:nvSpPr>
          <p:cNvPr id="21" name="图文框 20">
            <a:extLst>
              <a:ext uri="{FF2B5EF4-FFF2-40B4-BE49-F238E27FC236}">
                <a16:creationId xmlns:a16="http://schemas.microsoft.com/office/drawing/2014/main" id="{EFCA7A8E-F1F6-4229-AD9B-76993D956AD5}"/>
              </a:ext>
            </a:extLst>
          </p:cNvPr>
          <p:cNvSpPr/>
          <p:nvPr/>
        </p:nvSpPr>
        <p:spPr>
          <a:xfrm>
            <a:off x="201341" y="230892"/>
            <a:ext cx="432000" cy="432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图文框 22">
            <a:extLst>
              <a:ext uri="{FF2B5EF4-FFF2-40B4-BE49-F238E27FC236}">
                <a16:creationId xmlns:a16="http://schemas.microsoft.com/office/drawing/2014/main" id="{A0B1892F-CDBD-4A90-BC24-A9831D8AD7CA}"/>
              </a:ext>
            </a:extLst>
          </p:cNvPr>
          <p:cNvSpPr/>
          <p:nvPr/>
        </p:nvSpPr>
        <p:spPr>
          <a:xfrm>
            <a:off x="417341" y="416434"/>
            <a:ext cx="324000" cy="324000"/>
          </a:xfrm>
          <a:prstGeom prst="frame">
            <a:avLst>
              <a:gd name="adj1" fmla="val 6486"/>
            </a:avLst>
          </a:prstGeom>
          <a:solidFill>
            <a:srgbClr val="1A7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B6E6D5B-65F5-4509-AE26-6D6DB4EF5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953" y="92338"/>
            <a:ext cx="2222044" cy="64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028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2352</Words>
  <Application>Microsoft Office PowerPoint</Application>
  <PresentationFormat>宽屏</PresentationFormat>
  <Paragraphs>196</Paragraphs>
  <Slides>28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Microsoft YaHei Light</vt:lpstr>
      <vt:lpstr>Proxy 1</vt:lpstr>
      <vt:lpstr>Vineta BT</vt:lpstr>
      <vt:lpstr>华文楷体</vt:lpstr>
      <vt:lpstr>华文行楷</vt:lpstr>
      <vt:lpstr>微软雅黑</vt:lpstr>
      <vt:lpstr>微软雅黑 Light</vt:lpstr>
      <vt:lpstr>等线</vt:lpstr>
      <vt:lpstr>等线 Light</vt:lpstr>
      <vt:lpstr>黑体</vt:lpstr>
      <vt:lpstr>Arial</vt:lpstr>
      <vt:lpstr>Calibri</vt:lpstr>
      <vt:lpstr>Calibri Light</vt:lpstr>
      <vt:lpstr>Century Gothic</vt:lpstr>
      <vt:lpstr>Segoe UI</vt:lpstr>
      <vt:lpstr>Segoe UI Light</vt:lpstr>
      <vt:lpstr>Office 主题​​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白 杰</dc:creator>
  <cp:lastModifiedBy>Yunxuan Liu (Chinasoft International)</cp:lastModifiedBy>
  <cp:revision>190</cp:revision>
  <dcterms:created xsi:type="dcterms:W3CDTF">2019-03-26T12:20:24Z</dcterms:created>
  <dcterms:modified xsi:type="dcterms:W3CDTF">2019-04-12T08:58:16Z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2019-04-12T08:32:09.6891090Z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f47f3c44-00a0-4899-82f1-d0239314bb1b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